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863" r:id="rId1"/>
  </p:sldMasterIdLst>
  <p:sldIdLst>
    <p:sldId id="256" r:id="rId2"/>
    <p:sldId id="286" r:id="rId3"/>
    <p:sldId id="287" r:id="rId4"/>
    <p:sldId id="276" r:id="rId5"/>
    <p:sldId id="258" r:id="rId6"/>
    <p:sldId id="260" r:id="rId7"/>
    <p:sldId id="294" r:id="rId8"/>
    <p:sldId id="293" r:id="rId9"/>
    <p:sldId id="301" r:id="rId10"/>
    <p:sldId id="302" r:id="rId11"/>
    <p:sldId id="303" r:id="rId12"/>
    <p:sldId id="271" r:id="rId13"/>
  </p:sldIdLst>
  <p:sldSz cx="4610100" cy="3460750"/>
  <p:notesSz cx="4610100" cy="34607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978B9B1-16A6-4681-8EB6-F3DBA8F56092}" v="23" dt="2026-10-20T10:27:52.124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202" d="100"/>
          <a:sy n="202" d="100"/>
        </p:scale>
        <p:origin x="990" y="288"/>
      </p:cViewPr>
      <p:guideLst>
        <p:guide orient="horz" pos="2880"/>
        <p:guide pos="216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spinola-Arredondo, Ana" userId="2389861a-9b00-4e05-a52a-bbe4d3cfc079" providerId="ADAL" clId="{0500219B-9F7E-4582-A254-E9FC10B69820}"/>
    <pc:docChg chg="modSld">
      <pc:chgData name="Espinola-Arredondo, Ana" userId="2389861a-9b00-4e05-a52a-bbe4d3cfc079" providerId="ADAL" clId="{0500219B-9F7E-4582-A254-E9FC10B69820}" dt="2026-10-20T10:27:52.124" v="22"/>
      <pc:docMkLst>
        <pc:docMk/>
      </pc:docMkLst>
      <pc:sldChg chg="modSp">
        <pc:chgData name="Espinola-Arredondo, Ana" userId="2389861a-9b00-4e05-a52a-bbe4d3cfc079" providerId="ADAL" clId="{0500219B-9F7E-4582-A254-E9FC10B69820}" dt="2026-10-20T08:57:52.276" v="7"/>
        <pc:sldMkLst>
          <pc:docMk/>
          <pc:sldMk cId="3591163728" sldId="276"/>
        </pc:sldMkLst>
        <pc:spChg chg="mod">
          <ac:chgData name="Espinola-Arredondo, Ana" userId="2389861a-9b00-4e05-a52a-bbe4d3cfc079" providerId="ADAL" clId="{0500219B-9F7E-4582-A254-E9FC10B69820}" dt="2026-10-20T08:57:52.276" v="7"/>
          <ac:spMkLst>
            <pc:docMk/>
            <pc:sldMk cId="3591163728" sldId="276"/>
            <ac:spMk id="5" creationId="{9ACE5DAB-6BE3-4C66-6DA9-410206487D95}"/>
          </ac:spMkLst>
        </pc:spChg>
      </pc:sldChg>
      <pc:sldChg chg="modSp">
        <pc:chgData name="Espinola-Arredondo, Ana" userId="2389861a-9b00-4e05-a52a-bbe4d3cfc079" providerId="ADAL" clId="{0500219B-9F7E-4582-A254-E9FC10B69820}" dt="2026-10-20T08:54:46.741" v="2"/>
        <pc:sldMkLst>
          <pc:docMk/>
          <pc:sldMk cId="2023246849" sldId="286"/>
        </pc:sldMkLst>
        <pc:graphicFrameChg chg="mod">
          <ac:chgData name="Espinola-Arredondo, Ana" userId="2389861a-9b00-4e05-a52a-bbe4d3cfc079" providerId="ADAL" clId="{0500219B-9F7E-4582-A254-E9FC10B69820}" dt="2026-10-20T08:54:46.741" v="2"/>
          <ac:graphicFrameMkLst>
            <pc:docMk/>
            <pc:sldMk cId="2023246849" sldId="286"/>
            <ac:graphicFrameMk id="17" creationId="{15A6D2EA-5117-2434-7189-182F48758870}"/>
          </ac:graphicFrameMkLst>
        </pc:graphicFrameChg>
      </pc:sldChg>
      <pc:sldChg chg="modSp">
        <pc:chgData name="Espinola-Arredondo, Ana" userId="2389861a-9b00-4e05-a52a-bbe4d3cfc079" providerId="ADAL" clId="{0500219B-9F7E-4582-A254-E9FC10B69820}" dt="2026-10-20T08:56:10.721" v="5"/>
        <pc:sldMkLst>
          <pc:docMk/>
          <pc:sldMk cId="4278580837" sldId="287"/>
        </pc:sldMkLst>
        <pc:graphicFrameChg chg="mod">
          <ac:chgData name="Espinola-Arredondo, Ana" userId="2389861a-9b00-4e05-a52a-bbe4d3cfc079" providerId="ADAL" clId="{0500219B-9F7E-4582-A254-E9FC10B69820}" dt="2026-10-20T08:56:10.721" v="5"/>
          <ac:graphicFrameMkLst>
            <pc:docMk/>
            <pc:sldMk cId="4278580837" sldId="287"/>
            <ac:graphicFrameMk id="17" creationId="{F92B2054-E10C-FD93-920E-43113B9BDD00}"/>
          </ac:graphicFrameMkLst>
        </pc:graphicFrameChg>
      </pc:sldChg>
      <pc:sldChg chg="modSp">
        <pc:chgData name="Espinola-Arredondo, Ana" userId="2389861a-9b00-4e05-a52a-bbe4d3cfc079" providerId="ADAL" clId="{0500219B-9F7E-4582-A254-E9FC10B69820}" dt="2026-10-20T09:01:21.577" v="17"/>
        <pc:sldMkLst>
          <pc:docMk/>
          <pc:sldMk cId="3888620572" sldId="294"/>
        </pc:sldMkLst>
        <pc:spChg chg="mod">
          <ac:chgData name="Espinola-Arredondo, Ana" userId="2389861a-9b00-4e05-a52a-bbe4d3cfc079" providerId="ADAL" clId="{0500219B-9F7E-4582-A254-E9FC10B69820}" dt="2026-10-20T09:01:21.577" v="17"/>
          <ac:spMkLst>
            <pc:docMk/>
            <pc:sldMk cId="3888620572" sldId="294"/>
            <ac:spMk id="13" creationId="{B5753900-A05E-D68E-4605-D835956E3AC9}"/>
          </ac:spMkLst>
        </pc:spChg>
      </pc:sldChg>
      <pc:sldChg chg="modSp">
        <pc:chgData name="Espinola-Arredondo, Ana" userId="2389861a-9b00-4e05-a52a-bbe4d3cfc079" providerId="ADAL" clId="{0500219B-9F7E-4582-A254-E9FC10B69820}" dt="2026-10-20T09:22:17.587" v="18"/>
        <pc:sldMkLst>
          <pc:docMk/>
          <pc:sldMk cId="2712442658" sldId="301"/>
        </pc:sldMkLst>
        <pc:spChg chg="mod">
          <ac:chgData name="Espinola-Arredondo, Ana" userId="2389861a-9b00-4e05-a52a-bbe4d3cfc079" providerId="ADAL" clId="{0500219B-9F7E-4582-A254-E9FC10B69820}" dt="2026-10-20T09:22:17.587" v="18"/>
          <ac:spMkLst>
            <pc:docMk/>
            <pc:sldMk cId="2712442658" sldId="301"/>
            <ac:spMk id="12" creationId="{219332EC-1712-0AA0-0ACA-3B6B0AFD70DE}"/>
          </ac:spMkLst>
        </pc:spChg>
      </pc:sldChg>
      <pc:sldChg chg="modSp">
        <pc:chgData name="Espinola-Arredondo, Ana" userId="2389861a-9b00-4e05-a52a-bbe4d3cfc079" providerId="ADAL" clId="{0500219B-9F7E-4582-A254-E9FC10B69820}" dt="2026-10-20T10:27:52.124" v="22"/>
        <pc:sldMkLst>
          <pc:docMk/>
          <pc:sldMk cId="2971431253" sldId="302"/>
        </pc:sldMkLst>
        <pc:spChg chg="mod">
          <ac:chgData name="Espinola-Arredondo, Ana" userId="2389861a-9b00-4e05-a52a-bbe4d3cfc079" providerId="ADAL" clId="{0500219B-9F7E-4582-A254-E9FC10B69820}" dt="2026-10-20T10:27:52.124" v="22"/>
          <ac:spMkLst>
            <pc:docMk/>
            <pc:sldMk cId="2971431253" sldId="302"/>
            <ac:spMk id="12" creationId="{974B1585-FA15-8331-7D5E-721730D6DD90}"/>
          </ac:spMkLst>
        </pc:sp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svg"/><Relationship Id="rId1" Type="http://schemas.openxmlformats.org/officeDocument/2006/relationships/image" Target="../media/image9.svg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5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svg"/><Relationship Id="rId1" Type="http://schemas.openxmlformats.org/officeDocument/2006/relationships/image" Target="../media/image9.sv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_accent3_2">
  <dgm:title val=""/>
  <dgm:desc val=""/>
  <dgm:catLst>
    <dgm:cat type="accent3" pri="13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D925015-FF1C-473A-B5C3-A05B39C3C64D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E29B8699-261D-4D7B-8B88-F3908FD9085A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200" noProof="0" dirty="0"/>
            <a:t>6 Questions-Chapters 2, 3, 4, 5, 6 and 7.</a:t>
          </a:r>
        </a:p>
      </dgm:t>
    </dgm:pt>
    <dgm:pt modelId="{16408D0C-1A3D-4DA5-9534-519727B42AA0}" type="parTrans" cxnId="{553BA405-CF7C-4E08-93AE-2791B66A9FE4}">
      <dgm:prSet/>
      <dgm:spPr/>
      <dgm:t>
        <a:bodyPr/>
        <a:lstStyle/>
        <a:p>
          <a:endParaRPr lang="en-US" sz="2000"/>
        </a:p>
      </dgm:t>
    </dgm:pt>
    <dgm:pt modelId="{A225B9C1-5ED7-45EF-A756-5941120ED8D9}" type="sibTrans" cxnId="{553BA405-CF7C-4E08-93AE-2791B66A9FE4}">
      <dgm:prSet/>
      <dgm:spPr/>
      <dgm:t>
        <a:bodyPr/>
        <a:lstStyle/>
        <a:p>
          <a:pPr>
            <a:lnSpc>
              <a:spcPct val="100000"/>
            </a:lnSpc>
          </a:pPr>
          <a:endParaRPr lang="en-US" sz="2000"/>
        </a:p>
      </dgm:t>
    </dgm:pt>
    <dgm:pt modelId="{911AC926-9292-4D4B-9FB8-37FBC98C24A0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200" noProof="0" dirty="0"/>
            <a:t>In class exam - Tuesday October 27th at 3:30pm.</a:t>
          </a:r>
        </a:p>
      </dgm:t>
    </dgm:pt>
    <dgm:pt modelId="{88C4B551-ADD5-4897-87A4-AD8C3FCACCB9}" type="parTrans" cxnId="{94F9285C-D66A-4D59-99B4-1F47FA3C565C}">
      <dgm:prSet/>
      <dgm:spPr/>
      <dgm:t>
        <a:bodyPr/>
        <a:lstStyle/>
        <a:p>
          <a:endParaRPr lang="en-US" sz="2000"/>
        </a:p>
      </dgm:t>
    </dgm:pt>
    <dgm:pt modelId="{837B970A-53F5-4D0E-B329-0BABEA639671}" type="sibTrans" cxnId="{94F9285C-D66A-4D59-99B4-1F47FA3C565C}">
      <dgm:prSet/>
      <dgm:spPr/>
      <dgm:t>
        <a:bodyPr/>
        <a:lstStyle/>
        <a:p>
          <a:pPr>
            <a:lnSpc>
              <a:spcPct val="100000"/>
            </a:lnSpc>
          </a:pPr>
          <a:endParaRPr lang="en-US" sz="2000"/>
        </a:p>
      </dgm:t>
    </dgm:pt>
    <dgm:pt modelId="{6473E594-166D-4F43-997F-A9D15E27A13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200" noProof="0" dirty="0"/>
            <a:t>Bring your calculator. Cell phones are not allowed.</a:t>
          </a:r>
        </a:p>
      </dgm:t>
    </dgm:pt>
    <dgm:pt modelId="{B1888D94-F302-4142-9F32-C51B8BFE99FB}" type="parTrans" cxnId="{120F69DB-3930-4D74-BB03-0C146DE40122}">
      <dgm:prSet/>
      <dgm:spPr/>
      <dgm:t>
        <a:bodyPr/>
        <a:lstStyle/>
        <a:p>
          <a:endParaRPr lang="en-US" sz="2000"/>
        </a:p>
      </dgm:t>
    </dgm:pt>
    <dgm:pt modelId="{7B45074C-381A-4C8D-BDCB-547F4F9315E4}" type="sibTrans" cxnId="{120F69DB-3930-4D74-BB03-0C146DE40122}">
      <dgm:prSet/>
      <dgm:spPr/>
      <dgm:t>
        <a:bodyPr/>
        <a:lstStyle/>
        <a:p>
          <a:endParaRPr lang="en-US" sz="2000"/>
        </a:p>
      </dgm:t>
    </dgm:pt>
    <dgm:pt modelId="{6265174F-507A-4987-98F0-8F9C1CCE75D1}" type="pres">
      <dgm:prSet presAssocID="{3D925015-FF1C-473A-B5C3-A05B39C3C64D}" presName="root" presStyleCnt="0">
        <dgm:presLayoutVars>
          <dgm:dir/>
          <dgm:resizeHandles val="exact"/>
        </dgm:presLayoutVars>
      </dgm:prSet>
      <dgm:spPr/>
    </dgm:pt>
    <dgm:pt modelId="{EC65D081-BF3F-4172-9FB6-CC1F6E8492E0}" type="pres">
      <dgm:prSet presAssocID="{3D925015-FF1C-473A-B5C3-A05B39C3C64D}" presName="container" presStyleCnt="0">
        <dgm:presLayoutVars>
          <dgm:dir/>
          <dgm:resizeHandles val="exact"/>
        </dgm:presLayoutVars>
      </dgm:prSet>
      <dgm:spPr/>
    </dgm:pt>
    <dgm:pt modelId="{9C27082F-1D27-40AC-A6DC-2F2937BF52BB}" type="pres">
      <dgm:prSet presAssocID="{E29B8699-261D-4D7B-8B88-F3908FD9085A}" presName="compNode" presStyleCnt="0"/>
      <dgm:spPr/>
    </dgm:pt>
    <dgm:pt modelId="{C16AB011-760E-455D-A7B0-410BCD41AA4B}" type="pres">
      <dgm:prSet presAssocID="{E29B8699-261D-4D7B-8B88-F3908FD9085A}" presName="iconBgRect" presStyleLbl="bgShp" presStyleIdx="0" presStyleCnt="3"/>
      <dgm:spPr/>
    </dgm:pt>
    <dgm:pt modelId="{A1AA960E-5CD2-4D63-B575-25AE744DD8B7}" type="pres">
      <dgm:prSet presAssocID="{E29B8699-261D-4D7B-8B88-F3908FD9085A}" presName="iconRect" presStyleLbl="node1" presStyleIdx="0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ompecabezas"/>
        </a:ext>
      </dgm:extLst>
    </dgm:pt>
    <dgm:pt modelId="{26F2D1EC-5DA3-4CE8-8FC2-9BE7C76C2B96}" type="pres">
      <dgm:prSet presAssocID="{E29B8699-261D-4D7B-8B88-F3908FD9085A}" presName="spaceRect" presStyleCnt="0"/>
      <dgm:spPr/>
    </dgm:pt>
    <dgm:pt modelId="{0EF11B11-1A81-43A8-AA48-627C58643933}" type="pres">
      <dgm:prSet presAssocID="{E29B8699-261D-4D7B-8B88-F3908FD9085A}" presName="textRect" presStyleLbl="revTx" presStyleIdx="0" presStyleCnt="3">
        <dgm:presLayoutVars>
          <dgm:chMax val="1"/>
          <dgm:chPref val="1"/>
        </dgm:presLayoutVars>
      </dgm:prSet>
      <dgm:spPr/>
    </dgm:pt>
    <dgm:pt modelId="{6AE2BDC0-A259-4C8F-9CF2-469C37C8E3BA}" type="pres">
      <dgm:prSet presAssocID="{A225B9C1-5ED7-45EF-A756-5941120ED8D9}" presName="sibTrans" presStyleLbl="sibTrans2D1" presStyleIdx="0" presStyleCnt="0"/>
      <dgm:spPr/>
    </dgm:pt>
    <dgm:pt modelId="{99E7EC8B-EE2C-41B2-ADF4-A9900AA3DCA2}" type="pres">
      <dgm:prSet presAssocID="{911AC926-9292-4D4B-9FB8-37FBC98C24A0}" presName="compNode" presStyleCnt="0"/>
      <dgm:spPr/>
    </dgm:pt>
    <dgm:pt modelId="{841C9E05-D564-4011-82A7-B0ADF4984CB5}" type="pres">
      <dgm:prSet presAssocID="{911AC926-9292-4D4B-9FB8-37FBC98C24A0}" presName="iconBgRect" presStyleLbl="bgShp" presStyleIdx="1" presStyleCnt="3"/>
      <dgm:spPr/>
    </dgm:pt>
    <dgm:pt modelId="{51100DD6-2406-4C1E-A2D5-3EA3798C634C}" type="pres">
      <dgm:prSet presAssocID="{911AC926-9292-4D4B-9FB8-37FBC98C24A0}" presName="iconRect" presStyleLbl="node1" presStyleIdx="1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izarra"/>
        </a:ext>
      </dgm:extLst>
    </dgm:pt>
    <dgm:pt modelId="{CB60BC88-3B9C-416B-B035-6DD1C73A2862}" type="pres">
      <dgm:prSet presAssocID="{911AC926-9292-4D4B-9FB8-37FBC98C24A0}" presName="spaceRect" presStyleCnt="0"/>
      <dgm:spPr/>
    </dgm:pt>
    <dgm:pt modelId="{D534DDF9-3D6C-420A-8388-72CD4103F5FD}" type="pres">
      <dgm:prSet presAssocID="{911AC926-9292-4D4B-9FB8-37FBC98C24A0}" presName="textRect" presStyleLbl="revTx" presStyleIdx="1" presStyleCnt="3">
        <dgm:presLayoutVars>
          <dgm:chMax val="1"/>
          <dgm:chPref val="1"/>
        </dgm:presLayoutVars>
      </dgm:prSet>
      <dgm:spPr/>
    </dgm:pt>
    <dgm:pt modelId="{AE0A7646-93A6-4F09-9FFB-364103D8D18B}" type="pres">
      <dgm:prSet presAssocID="{837B970A-53F5-4D0E-B329-0BABEA639671}" presName="sibTrans" presStyleLbl="sibTrans2D1" presStyleIdx="0" presStyleCnt="0"/>
      <dgm:spPr/>
    </dgm:pt>
    <dgm:pt modelId="{E2AEFDC6-8CC1-4C5F-8EAF-F292B7F4F333}" type="pres">
      <dgm:prSet presAssocID="{6473E594-166D-4F43-997F-A9D15E27A132}" presName="compNode" presStyleCnt="0"/>
      <dgm:spPr/>
    </dgm:pt>
    <dgm:pt modelId="{2B97FA33-D1B4-45C0-8CD3-723761880905}" type="pres">
      <dgm:prSet presAssocID="{6473E594-166D-4F43-997F-A9D15E27A132}" presName="iconBgRect" presStyleLbl="bgShp" presStyleIdx="2" presStyleCnt="3"/>
      <dgm:spPr/>
    </dgm:pt>
    <dgm:pt modelId="{9B6768A7-36E4-4F68-ADE7-D4B2A6D4F36E}" type="pres">
      <dgm:prSet presAssocID="{6473E594-166D-4F43-997F-A9D15E27A132}" presName="iconRect" presStyleLbl="node1" presStyleIdx="2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alculadora"/>
        </a:ext>
      </dgm:extLst>
    </dgm:pt>
    <dgm:pt modelId="{6D0DCC8E-0F4B-417B-BC0F-8B066F25E976}" type="pres">
      <dgm:prSet presAssocID="{6473E594-166D-4F43-997F-A9D15E27A132}" presName="spaceRect" presStyleCnt="0"/>
      <dgm:spPr/>
    </dgm:pt>
    <dgm:pt modelId="{E6A6720F-3F74-4BBD-A8C6-B7050383C9C2}" type="pres">
      <dgm:prSet presAssocID="{6473E594-166D-4F43-997F-A9D15E27A132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553BA405-CF7C-4E08-93AE-2791B66A9FE4}" srcId="{3D925015-FF1C-473A-B5C3-A05B39C3C64D}" destId="{E29B8699-261D-4D7B-8B88-F3908FD9085A}" srcOrd="0" destOrd="0" parTransId="{16408D0C-1A3D-4DA5-9534-519727B42AA0}" sibTransId="{A225B9C1-5ED7-45EF-A756-5941120ED8D9}"/>
    <dgm:cxn modelId="{4B72A01E-DDA5-42E9-8C87-C2EA6EDCDC7B}" type="presOf" srcId="{3D925015-FF1C-473A-B5C3-A05B39C3C64D}" destId="{6265174F-507A-4987-98F0-8F9C1CCE75D1}" srcOrd="0" destOrd="0" presId="urn:microsoft.com/office/officeart/2018/2/layout/IconCircleList"/>
    <dgm:cxn modelId="{F2A44F24-0B21-42C1-AD64-B59E132BC480}" type="presOf" srcId="{837B970A-53F5-4D0E-B329-0BABEA639671}" destId="{AE0A7646-93A6-4F09-9FFB-364103D8D18B}" srcOrd="0" destOrd="0" presId="urn:microsoft.com/office/officeart/2018/2/layout/IconCircleList"/>
    <dgm:cxn modelId="{94F9285C-D66A-4D59-99B4-1F47FA3C565C}" srcId="{3D925015-FF1C-473A-B5C3-A05B39C3C64D}" destId="{911AC926-9292-4D4B-9FB8-37FBC98C24A0}" srcOrd="1" destOrd="0" parTransId="{88C4B551-ADD5-4897-87A4-AD8C3FCACCB9}" sibTransId="{837B970A-53F5-4D0E-B329-0BABEA639671}"/>
    <dgm:cxn modelId="{347EE383-4C4F-4A83-B265-D112F9073AA4}" type="presOf" srcId="{6473E594-166D-4F43-997F-A9D15E27A132}" destId="{E6A6720F-3F74-4BBD-A8C6-B7050383C9C2}" srcOrd="0" destOrd="0" presId="urn:microsoft.com/office/officeart/2018/2/layout/IconCircleList"/>
    <dgm:cxn modelId="{50E8DB86-3E3C-4EDA-A6FD-A93D2B0B06EF}" type="presOf" srcId="{E29B8699-261D-4D7B-8B88-F3908FD9085A}" destId="{0EF11B11-1A81-43A8-AA48-627C58643933}" srcOrd="0" destOrd="0" presId="urn:microsoft.com/office/officeart/2018/2/layout/IconCircleList"/>
    <dgm:cxn modelId="{65DC31A1-8B37-4196-B2B7-BB390B7A92FD}" type="presOf" srcId="{911AC926-9292-4D4B-9FB8-37FBC98C24A0}" destId="{D534DDF9-3D6C-420A-8388-72CD4103F5FD}" srcOrd="0" destOrd="0" presId="urn:microsoft.com/office/officeart/2018/2/layout/IconCircleList"/>
    <dgm:cxn modelId="{120F69DB-3930-4D74-BB03-0C146DE40122}" srcId="{3D925015-FF1C-473A-B5C3-A05B39C3C64D}" destId="{6473E594-166D-4F43-997F-A9D15E27A132}" srcOrd="2" destOrd="0" parTransId="{B1888D94-F302-4142-9F32-C51B8BFE99FB}" sibTransId="{7B45074C-381A-4C8D-BDCB-547F4F9315E4}"/>
    <dgm:cxn modelId="{590CA3EF-BCBD-4EC7-80D1-DF915D5776C1}" type="presOf" srcId="{A225B9C1-5ED7-45EF-A756-5941120ED8D9}" destId="{6AE2BDC0-A259-4C8F-9CF2-469C37C8E3BA}" srcOrd="0" destOrd="0" presId="urn:microsoft.com/office/officeart/2018/2/layout/IconCircleList"/>
    <dgm:cxn modelId="{32F0FFE7-0481-4442-8600-3D6E55F7FBA2}" type="presParOf" srcId="{6265174F-507A-4987-98F0-8F9C1CCE75D1}" destId="{EC65D081-BF3F-4172-9FB6-CC1F6E8492E0}" srcOrd="0" destOrd="0" presId="urn:microsoft.com/office/officeart/2018/2/layout/IconCircleList"/>
    <dgm:cxn modelId="{27B73631-FE09-46F1-AE1E-97574BD803AF}" type="presParOf" srcId="{EC65D081-BF3F-4172-9FB6-CC1F6E8492E0}" destId="{9C27082F-1D27-40AC-A6DC-2F2937BF52BB}" srcOrd="0" destOrd="0" presId="urn:microsoft.com/office/officeart/2018/2/layout/IconCircleList"/>
    <dgm:cxn modelId="{7E96D510-CC0E-4BC0-BB8C-27E9DDF3CC4D}" type="presParOf" srcId="{9C27082F-1D27-40AC-A6DC-2F2937BF52BB}" destId="{C16AB011-760E-455D-A7B0-410BCD41AA4B}" srcOrd="0" destOrd="0" presId="urn:microsoft.com/office/officeart/2018/2/layout/IconCircleList"/>
    <dgm:cxn modelId="{8AB6A109-5629-4CFA-BAD3-4F25912DE232}" type="presParOf" srcId="{9C27082F-1D27-40AC-A6DC-2F2937BF52BB}" destId="{A1AA960E-5CD2-4D63-B575-25AE744DD8B7}" srcOrd="1" destOrd="0" presId="urn:microsoft.com/office/officeart/2018/2/layout/IconCircleList"/>
    <dgm:cxn modelId="{8C32B7FC-B06B-4377-BCA9-62FAAA1FC836}" type="presParOf" srcId="{9C27082F-1D27-40AC-A6DC-2F2937BF52BB}" destId="{26F2D1EC-5DA3-4CE8-8FC2-9BE7C76C2B96}" srcOrd="2" destOrd="0" presId="urn:microsoft.com/office/officeart/2018/2/layout/IconCircleList"/>
    <dgm:cxn modelId="{D51F0B09-DEB1-4042-AE0B-2D64349EC6BD}" type="presParOf" srcId="{9C27082F-1D27-40AC-A6DC-2F2937BF52BB}" destId="{0EF11B11-1A81-43A8-AA48-627C58643933}" srcOrd="3" destOrd="0" presId="urn:microsoft.com/office/officeart/2018/2/layout/IconCircleList"/>
    <dgm:cxn modelId="{66F2B439-4E19-4498-8D4C-FD2EE759EBD0}" type="presParOf" srcId="{EC65D081-BF3F-4172-9FB6-CC1F6E8492E0}" destId="{6AE2BDC0-A259-4C8F-9CF2-469C37C8E3BA}" srcOrd="1" destOrd="0" presId="urn:microsoft.com/office/officeart/2018/2/layout/IconCircleList"/>
    <dgm:cxn modelId="{EBE4BCEE-AEEF-4D36-A358-075BF276EA35}" type="presParOf" srcId="{EC65D081-BF3F-4172-9FB6-CC1F6E8492E0}" destId="{99E7EC8B-EE2C-41B2-ADF4-A9900AA3DCA2}" srcOrd="2" destOrd="0" presId="urn:microsoft.com/office/officeart/2018/2/layout/IconCircleList"/>
    <dgm:cxn modelId="{3702B468-0C39-483F-8163-2368D1170E30}" type="presParOf" srcId="{99E7EC8B-EE2C-41B2-ADF4-A9900AA3DCA2}" destId="{841C9E05-D564-4011-82A7-B0ADF4984CB5}" srcOrd="0" destOrd="0" presId="urn:microsoft.com/office/officeart/2018/2/layout/IconCircleList"/>
    <dgm:cxn modelId="{E13729B1-FB7F-417A-8A7A-072514B426F4}" type="presParOf" srcId="{99E7EC8B-EE2C-41B2-ADF4-A9900AA3DCA2}" destId="{51100DD6-2406-4C1E-A2D5-3EA3798C634C}" srcOrd="1" destOrd="0" presId="urn:microsoft.com/office/officeart/2018/2/layout/IconCircleList"/>
    <dgm:cxn modelId="{7D86F631-AFE1-45C5-8B52-B7EEF8897598}" type="presParOf" srcId="{99E7EC8B-EE2C-41B2-ADF4-A9900AA3DCA2}" destId="{CB60BC88-3B9C-416B-B035-6DD1C73A2862}" srcOrd="2" destOrd="0" presId="urn:microsoft.com/office/officeart/2018/2/layout/IconCircleList"/>
    <dgm:cxn modelId="{1D37F0F5-3DD4-464B-8A42-5B3ECA23D4FE}" type="presParOf" srcId="{99E7EC8B-EE2C-41B2-ADF4-A9900AA3DCA2}" destId="{D534DDF9-3D6C-420A-8388-72CD4103F5FD}" srcOrd="3" destOrd="0" presId="urn:microsoft.com/office/officeart/2018/2/layout/IconCircleList"/>
    <dgm:cxn modelId="{D572AE37-1B28-40C8-B91E-09AC9B982106}" type="presParOf" srcId="{EC65D081-BF3F-4172-9FB6-CC1F6E8492E0}" destId="{AE0A7646-93A6-4F09-9FFB-364103D8D18B}" srcOrd="3" destOrd="0" presId="urn:microsoft.com/office/officeart/2018/2/layout/IconCircleList"/>
    <dgm:cxn modelId="{38E755D6-C9A5-439A-8507-69E5F17F7E93}" type="presParOf" srcId="{EC65D081-BF3F-4172-9FB6-CC1F6E8492E0}" destId="{E2AEFDC6-8CC1-4C5F-8EAF-F292B7F4F333}" srcOrd="4" destOrd="0" presId="urn:microsoft.com/office/officeart/2018/2/layout/IconCircleList"/>
    <dgm:cxn modelId="{620520CF-68C3-46B8-AA5F-81A62007B541}" type="presParOf" srcId="{E2AEFDC6-8CC1-4C5F-8EAF-F292B7F4F333}" destId="{2B97FA33-D1B4-45C0-8CD3-723761880905}" srcOrd="0" destOrd="0" presId="urn:microsoft.com/office/officeart/2018/2/layout/IconCircleList"/>
    <dgm:cxn modelId="{605272E0-43FE-4EF9-AD80-EE8DE7CFC6EC}" type="presParOf" srcId="{E2AEFDC6-8CC1-4C5F-8EAF-F292B7F4F333}" destId="{9B6768A7-36E4-4F68-ADE7-D4B2A6D4F36E}" srcOrd="1" destOrd="0" presId="urn:microsoft.com/office/officeart/2018/2/layout/IconCircleList"/>
    <dgm:cxn modelId="{2447133C-D6A0-43F3-B460-8ED91B58724B}" type="presParOf" srcId="{E2AEFDC6-8CC1-4C5F-8EAF-F292B7F4F333}" destId="{6D0DCC8E-0F4B-417B-BC0F-8B066F25E976}" srcOrd="2" destOrd="0" presId="urn:microsoft.com/office/officeart/2018/2/layout/IconCircleList"/>
    <dgm:cxn modelId="{596382FD-43F2-4D60-8557-C7174F1A1B7D}" type="presParOf" srcId="{E2AEFDC6-8CC1-4C5F-8EAF-F292B7F4F333}" destId="{E6A6720F-3F74-4BBD-A8C6-B7050383C9C2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D925015-FF1C-473A-B5C3-A05B39C3C64D}" type="doc">
      <dgm:prSet loTypeId="urn:microsoft.com/office/officeart/2018/5/layout/IconCircleLabelList" loCatId="icon" qsTypeId="urn:microsoft.com/office/officeart/2005/8/quickstyle/simple1#59" qsCatId="simple" csTypeId="urn:microsoft.com/office/officeart/2018/5/colors/Iconchunking_neutralicon_accent3_2" csCatId="accent3" phldr="1"/>
      <dgm:spPr/>
      <dgm:t>
        <a:bodyPr/>
        <a:lstStyle/>
        <a:p>
          <a:endParaRPr lang="en-US"/>
        </a:p>
      </dgm:t>
    </dgm:pt>
    <dgm:pt modelId="{E29B8699-261D-4D7B-8B88-F3908FD9085A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/>
            <a:t>Use formal notation! and explicitly show all your calculations.</a:t>
          </a:r>
        </a:p>
      </dgm:t>
    </dgm:pt>
    <dgm:pt modelId="{16408D0C-1A3D-4DA5-9534-519727B42AA0}" type="parTrans" cxnId="{553BA405-CF7C-4E08-93AE-2791B66A9FE4}">
      <dgm:prSet/>
      <dgm:spPr/>
      <dgm:t>
        <a:bodyPr/>
        <a:lstStyle/>
        <a:p>
          <a:endParaRPr lang="en-US"/>
        </a:p>
      </dgm:t>
    </dgm:pt>
    <dgm:pt modelId="{A225B9C1-5ED7-45EF-A756-5941120ED8D9}" type="sibTrans" cxnId="{553BA405-CF7C-4E08-93AE-2791B66A9FE4}">
      <dgm:prSet/>
      <dgm:spPr/>
      <dgm:t>
        <a:bodyPr/>
        <a:lstStyle/>
        <a:p>
          <a:endParaRPr lang="en-US"/>
        </a:p>
      </dgm:t>
    </dgm:pt>
    <dgm:pt modelId="{5C74F6CF-EC18-4A7B-BD03-5D6DB0A141CC}" type="pres">
      <dgm:prSet presAssocID="{3D925015-FF1C-473A-B5C3-A05B39C3C64D}" presName="root" presStyleCnt="0">
        <dgm:presLayoutVars>
          <dgm:dir/>
          <dgm:resizeHandles val="exact"/>
        </dgm:presLayoutVars>
      </dgm:prSet>
      <dgm:spPr/>
    </dgm:pt>
    <dgm:pt modelId="{A61B4B1D-2501-48CD-B81B-04DA8990AF62}" type="pres">
      <dgm:prSet presAssocID="{E29B8699-261D-4D7B-8B88-F3908FD9085A}" presName="compNode" presStyleCnt="0"/>
      <dgm:spPr/>
    </dgm:pt>
    <dgm:pt modelId="{E706C70A-97DF-4642-B28C-91D70CFFF4ED}" type="pres">
      <dgm:prSet presAssocID="{E29B8699-261D-4D7B-8B88-F3908FD9085A}" presName="iconBgRect" presStyleLbl="bgShp" presStyleIdx="0" presStyleCnt="1"/>
      <dgm:spPr/>
    </dgm:pt>
    <dgm:pt modelId="{B2AE4D5E-0553-4ADF-A9E0-CA460A1770AC}" type="pres">
      <dgm:prSet presAssocID="{E29B8699-261D-4D7B-8B88-F3908FD9085A}" presName="iconRect" presStyleLbl="node1" presStyleIdx="0" presStyleCnt="1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E8167493-6D1E-4FA2-B86E-ECFC6BFCEC13}" type="pres">
      <dgm:prSet presAssocID="{E29B8699-261D-4D7B-8B88-F3908FD9085A}" presName="spaceRect" presStyleCnt="0"/>
      <dgm:spPr/>
    </dgm:pt>
    <dgm:pt modelId="{6949384D-C202-4042-ABA1-27E9BF74FB70}" type="pres">
      <dgm:prSet presAssocID="{E29B8699-261D-4D7B-8B88-F3908FD9085A}" presName="textRect" presStyleLbl="revTx" presStyleIdx="0" presStyleCnt="1">
        <dgm:presLayoutVars>
          <dgm:chMax val="1"/>
          <dgm:chPref val="1"/>
        </dgm:presLayoutVars>
      </dgm:prSet>
      <dgm:spPr/>
    </dgm:pt>
  </dgm:ptLst>
  <dgm:cxnLst>
    <dgm:cxn modelId="{553BA405-CF7C-4E08-93AE-2791B66A9FE4}" srcId="{3D925015-FF1C-473A-B5C3-A05B39C3C64D}" destId="{E29B8699-261D-4D7B-8B88-F3908FD9085A}" srcOrd="0" destOrd="0" parTransId="{16408D0C-1A3D-4DA5-9534-519727B42AA0}" sibTransId="{A225B9C1-5ED7-45EF-A756-5941120ED8D9}"/>
    <dgm:cxn modelId="{B5F47455-DE1D-4EE2-BA23-953AEB657BC9}" type="presOf" srcId="{3D925015-FF1C-473A-B5C3-A05B39C3C64D}" destId="{5C74F6CF-EC18-4A7B-BD03-5D6DB0A141CC}" srcOrd="0" destOrd="0" presId="urn:microsoft.com/office/officeart/2018/5/layout/IconCircleLabelList"/>
    <dgm:cxn modelId="{C0D60F82-1CB8-4046-BA99-3B5A388E3F20}" type="presOf" srcId="{E29B8699-261D-4D7B-8B88-F3908FD9085A}" destId="{6949384D-C202-4042-ABA1-27E9BF74FB70}" srcOrd="0" destOrd="0" presId="urn:microsoft.com/office/officeart/2018/5/layout/IconCircleLabelList"/>
    <dgm:cxn modelId="{FB654214-A3D9-4BBC-BB7A-4528378CEDE6}" type="presParOf" srcId="{5C74F6CF-EC18-4A7B-BD03-5D6DB0A141CC}" destId="{A61B4B1D-2501-48CD-B81B-04DA8990AF62}" srcOrd="0" destOrd="0" presId="urn:microsoft.com/office/officeart/2018/5/layout/IconCircleLabelList"/>
    <dgm:cxn modelId="{17C5AF14-D038-4C8D-A501-DBE66CC97ECC}" type="presParOf" srcId="{A61B4B1D-2501-48CD-B81B-04DA8990AF62}" destId="{E706C70A-97DF-4642-B28C-91D70CFFF4ED}" srcOrd="0" destOrd="0" presId="urn:microsoft.com/office/officeart/2018/5/layout/IconCircleLabelList"/>
    <dgm:cxn modelId="{F70B978C-D2F0-4CD7-862A-742FA9C4A5BE}" type="presParOf" srcId="{A61B4B1D-2501-48CD-B81B-04DA8990AF62}" destId="{B2AE4D5E-0553-4ADF-A9E0-CA460A1770AC}" srcOrd="1" destOrd="0" presId="urn:microsoft.com/office/officeart/2018/5/layout/IconCircleLabelList"/>
    <dgm:cxn modelId="{09C2A5AA-D89A-43FB-8971-EEEC4A9DE454}" type="presParOf" srcId="{A61B4B1D-2501-48CD-B81B-04DA8990AF62}" destId="{E8167493-6D1E-4FA2-B86E-ECFC6BFCEC13}" srcOrd="2" destOrd="0" presId="urn:microsoft.com/office/officeart/2018/5/layout/IconCircleLabelList"/>
    <dgm:cxn modelId="{F9DF5157-34A5-4E1C-B803-0C3C1AAD0736}" type="presParOf" srcId="{A61B4B1D-2501-48CD-B81B-04DA8990AF62}" destId="{6949384D-C202-4042-ABA1-27E9BF74FB70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6AB011-760E-455D-A7B0-410BCD41AA4B}">
      <dsp:nvSpPr>
        <dsp:cNvPr id="0" name=""/>
        <dsp:cNvSpPr/>
      </dsp:nvSpPr>
      <dsp:spPr>
        <a:xfrm>
          <a:off x="2923" y="850782"/>
          <a:ext cx="389221" cy="389221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1AA960E-5CD2-4D63-B575-25AE744DD8B7}">
      <dsp:nvSpPr>
        <dsp:cNvPr id="0" name=""/>
        <dsp:cNvSpPr/>
      </dsp:nvSpPr>
      <dsp:spPr>
        <a:xfrm>
          <a:off x="84660" y="932518"/>
          <a:ext cx="225748" cy="225748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F11B11-1A81-43A8-AA48-627C58643933}">
      <dsp:nvSpPr>
        <dsp:cNvPr id="0" name=""/>
        <dsp:cNvSpPr/>
      </dsp:nvSpPr>
      <dsp:spPr>
        <a:xfrm>
          <a:off x="475550" y="850782"/>
          <a:ext cx="917451" cy="3892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noProof="0" dirty="0"/>
            <a:t>6 Questions-Chapters 2, 3, 4, 5, 6 and 7.</a:t>
          </a:r>
        </a:p>
      </dsp:txBody>
      <dsp:txXfrm>
        <a:off x="475550" y="850782"/>
        <a:ext cx="917451" cy="389221"/>
      </dsp:txXfrm>
    </dsp:sp>
    <dsp:sp modelId="{841C9E05-D564-4011-82A7-B0ADF4984CB5}">
      <dsp:nvSpPr>
        <dsp:cNvPr id="0" name=""/>
        <dsp:cNvSpPr/>
      </dsp:nvSpPr>
      <dsp:spPr>
        <a:xfrm>
          <a:off x="1552860" y="850782"/>
          <a:ext cx="389221" cy="389221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100DD6-2406-4C1E-A2D5-3EA3798C634C}">
      <dsp:nvSpPr>
        <dsp:cNvPr id="0" name=""/>
        <dsp:cNvSpPr/>
      </dsp:nvSpPr>
      <dsp:spPr>
        <a:xfrm>
          <a:off x="1634597" y="932518"/>
          <a:ext cx="225748" cy="225748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34DDF9-3D6C-420A-8388-72CD4103F5FD}">
      <dsp:nvSpPr>
        <dsp:cNvPr id="0" name=""/>
        <dsp:cNvSpPr/>
      </dsp:nvSpPr>
      <dsp:spPr>
        <a:xfrm>
          <a:off x="2025487" y="850782"/>
          <a:ext cx="917451" cy="3892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noProof="0" dirty="0"/>
            <a:t>In class exam - Tuesday October 27th at 3:30pm.</a:t>
          </a:r>
        </a:p>
      </dsp:txBody>
      <dsp:txXfrm>
        <a:off x="2025487" y="850782"/>
        <a:ext cx="917451" cy="389221"/>
      </dsp:txXfrm>
    </dsp:sp>
    <dsp:sp modelId="{2B97FA33-D1B4-45C0-8CD3-723761880905}">
      <dsp:nvSpPr>
        <dsp:cNvPr id="0" name=""/>
        <dsp:cNvSpPr/>
      </dsp:nvSpPr>
      <dsp:spPr>
        <a:xfrm>
          <a:off x="3102798" y="850782"/>
          <a:ext cx="389221" cy="389221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B6768A7-36E4-4F68-ADE7-D4B2A6D4F36E}">
      <dsp:nvSpPr>
        <dsp:cNvPr id="0" name=""/>
        <dsp:cNvSpPr/>
      </dsp:nvSpPr>
      <dsp:spPr>
        <a:xfrm>
          <a:off x="3184534" y="932518"/>
          <a:ext cx="225748" cy="225748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A6720F-3F74-4BBD-A8C6-B7050383C9C2}">
      <dsp:nvSpPr>
        <dsp:cNvPr id="0" name=""/>
        <dsp:cNvSpPr/>
      </dsp:nvSpPr>
      <dsp:spPr>
        <a:xfrm>
          <a:off x="3575424" y="850782"/>
          <a:ext cx="917451" cy="3892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noProof="0" dirty="0"/>
            <a:t>Bring your calculator. Cell phones are not allowed.</a:t>
          </a:r>
        </a:p>
      </dsp:txBody>
      <dsp:txXfrm>
        <a:off x="3575424" y="850782"/>
        <a:ext cx="917451" cy="38922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06C70A-97DF-4642-B28C-91D70CFFF4ED}">
      <dsp:nvSpPr>
        <dsp:cNvPr id="0" name=""/>
        <dsp:cNvSpPr/>
      </dsp:nvSpPr>
      <dsp:spPr>
        <a:xfrm>
          <a:off x="1788914" y="449"/>
          <a:ext cx="1089421" cy="1089421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2AE4D5E-0553-4ADF-A9E0-CA460A1770AC}">
      <dsp:nvSpPr>
        <dsp:cNvPr id="0" name=""/>
        <dsp:cNvSpPr/>
      </dsp:nvSpPr>
      <dsp:spPr>
        <a:xfrm>
          <a:off x="2021085" y="232621"/>
          <a:ext cx="625078" cy="625078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49384D-C202-4042-ABA1-27E9BF74FB70}">
      <dsp:nvSpPr>
        <dsp:cNvPr id="0" name=""/>
        <dsp:cNvSpPr/>
      </dsp:nvSpPr>
      <dsp:spPr>
        <a:xfrm>
          <a:off x="1440656" y="1429199"/>
          <a:ext cx="1785937" cy="7143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kern="1200" dirty="0"/>
            <a:t>Use formal notation! and explicitly show all your calculations.</a:t>
          </a:r>
        </a:p>
      </dsp:txBody>
      <dsp:txXfrm>
        <a:off x="1440656" y="1429199"/>
        <a:ext cx="1785937" cy="7143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59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6831" y="730604"/>
            <a:ext cx="3338071" cy="1680205"/>
          </a:xfrm>
        </p:spPr>
        <p:txBody>
          <a:bodyPr anchor="b"/>
          <a:lstStyle>
            <a:lvl1pPr>
              <a:defRPr sz="363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6831" y="2410808"/>
            <a:ext cx="3338071" cy="434698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2305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610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915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9220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1526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831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6136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8441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786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852456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6832" y="1444116"/>
            <a:ext cx="3338071" cy="966692"/>
          </a:xfrm>
        </p:spPr>
        <p:txBody>
          <a:bodyPr anchor="b"/>
          <a:lstStyle>
            <a:lvl1pPr algn="l">
              <a:defRPr sz="2017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6831" y="2410808"/>
            <a:ext cx="3338071" cy="434183"/>
          </a:xfrm>
        </p:spPr>
        <p:txBody>
          <a:bodyPr anchor="t"/>
          <a:lstStyle>
            <a:lvl1pPr marL="0" indent="0" algn="l">
              <a:buNone/>
              <a:defRPr sz="1008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230520" indent="0">
              <a:buNone/>
              <a:defRPr sz="908">
                <a:solidFill>
                  <a:schemeClr val="tx1">
                    <a:tint val="75000"/>
                  </a:schemeClr>
                </a:solidFill>
              </a:defRPr>
            </a:lvl2pPr>
            <a:lvl3pPr marL="461040" indent="0">
              <a:buNone/>
              <a:defRPr sz="807">
                <a:solidFill>
                  <a:schemeClr val="tx1">
                    <a:tint val="75000"/>
                  </a:schemeClr>
                </a:solidFill>
              </a:defRPr>
            </a:lvl3pPr>
            <a:lvl4pPr marL="691561" indent="0">
              <a:buNone/>
              <a:defRPr sz="706">
                <a:solidFill>
                  <a:schemeClr val="tx1">
                    <a:tint val="75000"/>
                  </a:schemeClr>
                </a:solidFill>
              </a:defRPr>
            </a:lvl4pPr>
            <a:lvl5pPr marL="922081" indent="0">
              <a:buNone/>
              <a:defRPr sz="706">
                <a:solidFill>
                  <a:schemeClr val="tx1">
                    <a:tint val="75000"/>
                  </a:schemeClr>
                </a:solidFill>
              </a:defRPr>
            </a:lvl5pPr>
            <a:lvl6pPr marL="1152601" indent="0">
              <a:buNone/>
              <a:defRPr sz="706">
                <a:solidFill>
                  <a:schemeClr val="tx1">
                    <a:tint val="75000"/>
                  </a:schemeClr>
                </a:solidFill>
              </a:defRPr>
            </a:lvl6pPr>
            <a:lvl7pPr marL="1383121" indent="0">
              <a:buNone/>
              <a:defRPr sz="706">
                <a:solidFill>
                  <a:schemeClr val="tx1">
                    <a:tint val="75000"/>
                  </a:schemeClr>
                </a:solidFill>
              </a:defRPr>
            </a:lvl7pPr>
            <a:lvl8pPr marL="1613642" indent="0">
              <a:buNone/>
              <a:defRPr sz="706">
                <a:solidFill>
                  <a:schemeClr val="tx1">
                    <a:tint val="75000"/>
                  </a:schemeClr>
                </a:solidFill>
              </a:defRPr>
            </a:lvl8pPr>
            <a:lvl9pPr marL="1844162" indent="0">
              <a:buNone/>
              <a:defRPr sz="70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43195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17299" y="1039828"/>
            <a:ext cx="1662799" cy="2117306"/>
          </a:xfrm>
        </p:spPr>
        <p:txBody>
          <a:bodyPr>
            <a:normAutofit/>
          </a:bodyPr>
          <a:lstStyle>
            <a:lvl1pPr>
              <a:defRPr sz="908"/>
            </a:lvl1pPr>
            <a:lvl2pPr>
              <a:defRPr sz="807"/>
            </a:lvl2pPr>
            <a:lvl3pPr>
              <a:defRPr sz="706"/>
            </a:lvl3pPr>
            <a:lvl4pPr>
              <a:defRPr sz="605"/>
            </a:lvl4pPr>
            <a:lvl5pPr>
              <a:defRPr sz="605"/>
            </a:lvl5pPr>
            <a:lvl6pPr>
              <a:defRPr sz="605"/>
            </a:lvl6pPr>
            <a:lvl7pPr>
              <a:defRPr sz="605"/>
            </a:lvl7pPr>
            <a:lvl8pPr>
              <a:defRPr sz="605"/>
            </a:lvl8pPr>
            <a:lvl9pPr>
              <a:defRPr sz="605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38662" y="1037566"/>
            <a:ext cx="1662800" cy="2119568"/>
          </a:xfrm>
        </p:spPr>
        <p:txBody>
          <a:bodyPr>
            <a:normAutofit/>
          </a:bodyPr>
          <a:lstStyle>
            <a:lvl1pPr>
              <a:defRPr sz="908"/>
            </a:lvl1pPr>
            <a:lvl2pPr>
              <a:defRPr sz="807"/>
            </a:lvl2pPr>
            <a:lvl3pPr>
              <a:defRPr sz="706"/>
            </a:lvl3pPr>
            <a:lvl4pPr>
              <a:defRPr sz="605"/>
            </a:lvl4pPr>
            <a:lvl5pPr>
              <a:defRPr sz="605"/>
            </a:lvl5pPr>
            <a:lvl6pPr>
              <a:defRPr sz="605"/>
            </a:lvl6pPr>
            <a:lvl7pPr>
              <a:defRPr sz="605"/>
            </a:lvl7pPr>
            <a:lvl8pPr>
              <a:defRPr sz="605"/>
            </a:lvl8pPr>
            <a:lvl9pPr>
              <a:defRPr sz="605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22951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7299" y="961319"/>
            <a:ext cx="1662798" cy="290799"/>
          </a:xfrm>
        </p:spPr>
        <p:txBody>
          <a:bodyPr anchor="b">
            <a:noAutofit/>
          </a:bodyPr>
          <a:lstStyle>
            <a:lvl1pPr marL="0" indent="0">
              <a:buNone/>
              <a:defRPr sz="121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230520" indent="0">
              <a:buNone/>
              <a:defRPr sz="1008" b="1"/>
            </a:lvl2pPr>
            <a:lvl3pPr marL="461040" indent="0">
              <a:buNone/>
              <a:defRPr sz="908" b="1"/>
            </a:lvl3pPr>
            <a:lvl4pPr marL="691561" indent="0">
              <a:buNone/>
              <a:defRPr sz="807" b="1"/>
            </a:lvl4pPr>
            <a:lvl5pPr marL="922081" indent="0">
              <a:buNone/>
              <a:defRPr sz="807" b="1"/>
            </a:lvl5pPr>
            <a:lvl6pPr marL="1152601" indent="0">
              <a:buNone/>
              <a:defRPr sz="807" b="1"/>
            </a:lvl6pPr>
            <a:lvl7pPr marL="1383121" indent="0">
              <a:buNone/>
              <a:defRPr sz="807" b="1"/>
            </a:lvl7pPr>
            <a:lvl8pPr marL="1613642" indent="0">
              <a:buNone/>
              <a:defRPr sz="807" b="1"/>
            </a:lvl8pPr>
            <a:lvl9pPr marL="1844162" indent="0">
              <a:buNone/>
              <a:defRPr sz="807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299" y="1268942"/>
            <a:ext cx="1662799" cy="1888192"/>
          </a:xfrm>
        </p:spPr>
        <p:txBody>
          <a:bodyPr>
            <a:normAutofit/>
          </a:bodyPr>
          <a:lstStyle>
            <a:lvl1pPr>
              <a:defRPr sz="908"/>
            </a:lvl1pPr>
            <a:lvl2pPr>
              <a:defRPr sz="807"/>
            </a:lvl2pPr>
            <a:lvl3pPr>
              <a:defRPr sz="706"/>
            </a:lvl3pPr>
            <a:lvl4pPr>
              <a:defRPr sz="605"/>
            </a:lvl4pPr>
            <a:lvl5pPr>
              <a:defRPr sz="605"/>
            </a:lvl5pPr>
            <a:lvl6pPr>
              <a:defRPr sz="605"/>
            </a:lvl6pPr>
            <a:lvl7pPr>
              <a:defRPr sz="605"/>
            </a:lvl7pPr>
            <a:lvl8pPr>
              <a:defRPr sz="605"/>
            </a:lvl8pPr>
            <a:lvl9pPr>
              <a:defRPr sz="605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38663" y="961319"/>
            <a:ext cx="1662799" cy="290799"/>
          </a:xfrm>
        </p:spPr>
        <p:txBody>
          <a:bodyPr anchor="b">
            <a:noAutofit/>
          </a:bodyPr>
          <a:lstStyle>
            <a:lvl1pPr marL="0" indent="0">
              <a:buNone/>
              <a:defRPr sz="121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230520" indent="0">
              <a:buNone/>
              <a:defRPr sz="1008" b="1"/>
            </a:lvl2pPr>
            <a:lvl3pPr marL="461040" indent="0">
              <a:buNone/>
              <a:defRPr sz="908" b="1"/>
            </a:lvl3pPr>
            <a:lvl4pPr marL="691561" indent="0">
              <a:buNone/>
              <a:defRPr sz="807" b="1"/>
            </a:lvl4pPr>
            <a:lvl5pPr marL="922081" indent="0">
              <a:buNone/>
              <a:defRPr sz="807" b="1"/>
            </a:lvl5pPr>
            <a:lvl6pPr marL="1152601" indent="0">
              <a:buNone/>
              <a:defRPr sz="807" b="1"/>
            </a:lvl6pPr>
            <a:lvl7pPr marL="1383121" indent="0">
              <a:buNone/>
              <a:defRPr sz="807" b="1"/>
            </a:lvl7pPr>
            <a:lvl8pPr marL="1613642" indent="0">
              <a:buNone/>
              <a:defRPr sz="807" b="1"/>
            </a:lvl8pPr>
            <a:lvl9pPr marL="1844162" indent="0">
              <a:buNone/>
              <a:defRPr sz="807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138663" y="1268942"/>
            <a:ext cx="1662799" cy="1888192"/>
          </a:xfrm>
        </p:spPr>
        <p:txBody>
          <a:bodyPr>
            <a:normAutofit/>
          </a:bodyPr>
          <a:lstStyle>
            <a:lvl1pPr>
              <a:defRPr sz="908"/>
            </a:lvl1pPr>
            <a:lvl2pPr>
              <a:defRPr sz="807"/>
            </a:lvl2pPr>
            <a:lvl3pPr>
              <a:defRPr sz="706"/>
            </a:lvl3pPr>
            <a:lvl4pPr>
              <a:defRPr sz="605"/>
            </a:lvl4pPr>
            <a:lvl5pPr>
              <a:defRPr sz="605"/>
            </a:lvl5pPr>
            <a:lvl6pPr>
              <a:defRPr sz="605"/>
            </a:lvl6pPr>
            <a:lvl7pPr>
              <a:defRPr sz="605"/>
            </a:lvl7pPr>
            <a:lvl8pPr>
              <a:defRPr sz="605"/>
            </a:lvl8pPr>
            <a:lvl9pPr>
              <a:defRPr sz="605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395793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50229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31499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6831" y="730603"/>
            <a:ext cx="1286362" cy="730603"/>
          </a:xfrm>
        </p:spPr>
        <p:txBody>
          <a:bodyPr anchor="b"/>
          <a:lstStyle>
            <a:lvl1pPr algn="l">
              <a:defRPr sz="121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09655" y="730603"/>
            <a:ext cx="1965248" cy="2307167"/>
          </a:xfrm>
        </p:spPr>
        <p:txBody>
          <a:bodyPr anchor="ctr">
            <a:normAutofit/>
          </a:bodyPr>
          <a:lstStyle>
            <a:lvl1pPr>
              <a:defRPr sz="1008"/>
            </a:lvl1pPr>
            <a:lvl2pPr>
              <a:defRPr sz="908"/>
            </a:lvl2pPr>
            <a:lvl3pPr>
              <a:defRPr sz="807"/>
            </a:lvl3pPr>
            <a:lvl4pPr>
              <a:defRPr sz="706"/>
            </a:lvl4pPr>
            <a:lvl5pPr>
              <a:defRPr sz="706"/>
            </a:lvl5pPr>
            <a:lvl6pPr>
              <a:defRPr sz="706"/>
            </a:lvl6pPr>
            <a:lvl7pPr>
              <a:defRPr sz="706"/>
            </a:lvl7pPr>
            <a:lvl8pPr>
              <a:defRPr sz="706"/>
            </a:lvl8pPr>
            <a:lvl9pPr>
              <a:defRPr sz="706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6831" y="1579128"/>
            <a:ext cx="1286362" cy="1461205"/>
          </a:xfrm>
        </p:spPr>
        <p:txBody>
          <a:bodyPr/>
          <a:lstStyle>
            <a:lvl1pPr marL="0" indent="0">
              <a:buNone/>
              <a:defRPr sz="706"/>
            </a:lvl1pPr>
            <a:lvl2pPr marL="230520" indent="0">
              <a:buNone/>
              <a:defRPr sz="605"/>
            </a:lvl2pPr>
            <a:lvl3pPr marL="461040" indent="0">
              <a:buNone/>
              <a:defRPr sz="504"/>
            </a:lvl3pPr>
            <a:lvl4pPr marL="691561" indent="0">
              <a:buNone/>
              <a:defRPr sz="454"/>
            </a:lvl4pPr>
            <a:lvl5pPr marL="922081" indent="0">
              <a:buNone/>
              <a:defRPr sz="454"/>
            </a:lvl5pPr>
            <a:lvl6pPr marL="1152601" indent="0">
              <a:buNone/>
              <a:defRPr sz="454"/>
            </a:lvl6pPr>
            <a:lvl7pPr marL="1383121" indent="0">
              <a:buNone/>
              <a:defRPr sz="454"/>
            </a:lvl7pPr>
            <a:lvl8pPr marL="1613642" indent="0">
              <a:buNone/>
              <a:defRPr sz="454"/>
            </a:lvl8pPr>
            <a:lvl9pPr marL="1844162" indent="0">
              <a:buNone/>
              <a:defRPr sz="454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787798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6435" y="935680"/>
            <a:ext cx="1926256" cy="794695"/>
          </a:xfrm>
        </p:spPr>
        <p:txBody>
          <a:bodyPr anchor="b">
            <a:normAutofit/>
          </a:bodyPr>
          <a:lstStyle>
            <a:lvl1pPr algn="l">
              <a:defRPr sz="1815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28482" y="576792"/>
            <a:ext cx="1210466" cy="2307167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807"/>
            </a:lvl1pPr>
            <a:lvl2pPr marL="230520" indent="0">
              <a:buNone/>
              <a:defRPr sz="807"/>
            </a:lvl2pPr>
            <a:lvl3pPr marL="461040" indent="0">
              <a:buNone/>
              <a:defRPr sz="807"/>
            </a:lvl3pPr>
            <a:lvl4pPr marL="691561" indent="0">
              <a:buNone/>
              <a:defRPr sz="807"/>
            </a:lvl4pPr>
            <a:lvl5pPr marL="922081" indent="0">
              <a:buNone/>
              <a:defRPr sz="807"/>
            </a:lvl5pPr>
            <a:lvl6pPr marL="1152601" indent="0">
              <a:buNone/>
              <a:defRPr sz="807"/>
            </a:lvl6pPr>
            <a:lvl7pPr marL="1383121" indent="0">
              <a:buNone/>
              <a:defRPr sz="807"/>
            </a:lvl7pPr>
            <a:lvl8pPr marL="1613642" indent="0">
              <a:buNone/>
              <a:defRPr sz="807"/>
            </a:lvl8pPr>
            <a:lvl9pPr marL="1844162" indent="0">
              <a:buNone/>
              <a:defRPr sz="807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6831" y="1845733"/>
            <a:ext cx="1923259" cy="692150"/>
          </a:xfrm>
        </p:spPr>
        <p:txBody>
          <a:bodyPr>
            <a:normAutofit/>
          </a:bodyPr>
          <a:lstStyle>
            <a:lvl1pPr marL="0" indent="0">
              <a:buNone/>
              <a:defRPr sz="706"/>
            </a:lvl1pPr>
            <a:lvl2pPr marL="230520" indent="0">
              <a:buNone/>
              <a:defRPr sz="605"/>
            </a:lvl2pPr>
            <a:lvl3pPr marL="461040" indent="0">
              <a:buNone/>
              <a:defRPr sz="504"/>
            </a:lvl3pPr>
            <a:lvl4pPr marL="691561" indent="0">
              <a:buNone/>
              <a:defRPr sz="454"/>
            </a:lvl4pPr>
            <a:lvl5pPr marL="922081" indent="0">
              <a:buNone/>
              <a:defRPr sz="454"/>
            </a:lvl5pPr>
            <a:lvl6pPr marL="1152601" indent="0">
              <a:buNone/>
              <a:defRPr sz="454"/>
            </a:lvl6pPr>
            <a:lvl7pPr marL="1383121" indent="0">
              <a:buNone/>
              <a:defRPr sz="454"/>
            </a:lvl7pPr>
            <a:lvl8pPr marL="1613642" indent="0">
              <a:buNone/>
              <a:defRPr sz="454"/>
            </a:lvl8pPr>
            <a:lvl9pPr marL="1844162" indent="0">
              <a:buNone/>
              <a:defRPr sz="454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98392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6832" y="2422518"/>
            <a:ext cx="3338071" cy="285993"/>
          </a:xfrm>
        </p:spPr>
        <p:txBody>
          <a:bodyPr anchor="b">
            <a:normAutofit/>
          </a:bodyPr>
          <a:lstStyle>
            <a:lvl1pPr algn="l">
              <a:defRPr sz="121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36831" y="346075"/>
            <a:ext cx="3338071" cy="1837188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807"/>
            </a:lvl1pPr>
            <a:lvl2pPr marL="230520" indent="0">
              <a:buNone/>
              <a:defRPr sz="807"/>
            </a:lvl2pPr>
            <a:lvl3pPr marL="461040" indent="0">
              <a:buNone/>
              <a:defRPr sz="807"/>
            </a:lvl3pPr>
            <a:lvl4pPr marL="691561" indent="0">
              <a:buNone/>
              <a:defRPr sz="807"/>
            </a:lvl4pPr>
            <a:lvl5pPr marL="922081" indent="0">
              <a:buNone/>
              <a:defRPr sz="807"/>
            </a:lvl5pPr>
            <a:lvl6pPr marL="1152601" indent="0">
              <a:buNone/>
              <a:defRPr sz="807"/>
            </a:lvl6pPr>
            <a:lvl7pPr marL="1383121" indent="0">
              <a:buNone/>
              <a:defRPr sz="807"/>
            </a:lvl7pPr>
            <a:lvl8pPr marL="1613642" indent="0">
              <a:buNone/>
              <a:defRPr sz="807"/>
            </a:lvl8pPr>
            <a:lvl9pPr marL="1844162" indent="0">
              <a:buNone/>
              <a:defRPr sz="807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6832" y="2708511"/>
            <a:ext cx="3338070" cy="249142"/>
          </a:xfrm>
        </p:spPr>
        <p:txBody>
          <a:bodyPr>
            <a:normAutofit/>
          </a:bodyPr>
          <a:lstStyle>
            <a:lvl1pPr marL="0" indent="0">
              <a:buNone/>
              <a:defRPr sz="605"/>
            </a:lvl1pPr>
            <a:lvl2pPr marL="230520" indent="0">
              <a:buNone/>
              <a:defRPr sz="605"/>
            </a:lvl2pPr>
            <a:lvl3pPr marL="461040" indent="0">
              <a:buNone/>
              <a:defRPr sz="504"/>
            </a:lvl3pPr>
            <a:lvl4pPr marL="691561" indent="0">
              <a:buNone/>
              <a:defRPr sz="454"/>
            </a:lvl4pPr>
            <a:lvl5pPr marL="922081" indent="0">
              <a:buNone/>
              <a:defRPr sz="454"/>
            </a:lvl5pPr>
            <a:lvl6pPr marL="1152601" indent="0">
              <a:buNone/>
              <a:defRPr sz="454"/>
            </a:lvl6pPr>
            <a:lvl7pPr marL="1383121" indent="0">
              <a:buNone/>
              <a:defRPr sz="454"/>
            </a:lvl7pPr>
            <a:lvl8pPr marL="1613642" indent="0">
              <a:buNone/>
              <a:defRPr sz="454"/>
            </a:lvl8pPr>
            <a:lvl9pPr marL="1844162" indent="0">
              <a:buNone/>
              <a:defRPr sz="454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6146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6831" y="730603"/>
            <a:ext cx="3338071" cy="999772"/>
          </a:xfrm>
        </p:spPr>
        <p:txBody>
          <a:bodyPr/>
          <a:lstStyle>
            <a:lvl1pPr>
              <a:defRPr sz="242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436831" y="1845733"/>
            <a:ext cx="3338071" cy="1192036"/>
          </a:xfrm>
        </p:spPr>
        <p:txBody>
          <a:bodyPr anchor="ctr">
            <a:normAutofit/>
          </a:bodyPr>
          <a:lstStyle>
            <a:lvl1pPr marL="0" indent="0">
              <a:buNone/>
              <a:defRPr sz="908"/>
            </a:lvl1pPr>
            <a:lvl2pPr marL="230520" indent="0">
              <a:buNone/>
              <a:defRPr sz="605"/>
            </a:lvl2pPr>
            <a:lvl3pPr marL="461040" indent="0">
              <a:buNone/>
              <a:defRPr sz="504"/>
            </a:lvl3pPr>
            <a:lvl4pPr marL="691561" indent="0">
              <a:buNone/>
              <a:defRPr sz="454"/>
            </a:lvl4pPr>
            <a:lvl5pPr marL="922081" indent="0">
              <a:buNone/>
              <a:defRPr sz="454"/>
            </a:lvl5pPr>
            <a:lvl6pPr marL="1152601" indent="0">
              <a:buNone/>
              <a:defRPr sz="454"/>
            </a:lvl6pPr>
            <a:lvl7pPr marL="1383121" indent="0">
              <a:buNone/>
              <a:defRPr sz="454"/>
            </a:lvl7pPr>
            <a:lvl8pPr marL="1613642" indent="0">
              <a:buNone/>
              <a:defRPr sz="454"/>
            </a:lvl8pPr>
            <a:lvl9pPr marL="1844162" indent="0">
              <a:buNone/>
              <a:defRPr sz="454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519961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5627" y="730603"/>
            <a:ext cx="3025529" cy="1172443"/>
          </a:xfrm>
        </p:spPr>
        <p:txBody>
          <a:bodyPr/>
          <a:lstStyle>
            <a:lvl1pPr>
              <a:defRPr sz="242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730123" y="1903046"/>
            <a:ext cx="2753334" cy="172671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706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230520" indent="0">
              <a:buNone/>
              <a:defRPr sz="605"/>
            </a:lvl2pPr>
            <a:lvl3pPr marL="461040" indent="0">
              <a:buNone/>
              <a:defRPr sz="504"/>
            </a:lvl3pPr>
            <a:lvl4pPr marL="691561" indent="0">
              <a:buNone/>
              <a:defRPr sz="454"/>
            </a:lvl4pPr>
            <a:lvl5pPr marL="922081" indent="0">
              <a:buNone/>
              <a:defRPr sz="454"/>
            </a:lvl5pPr>
            <a:lvl6pPr marL="1152601" indent="0">
              <a:buNone/>
              <a:defRPr sz="454"/>
            </a:lvl6pPr>
            <a:lvl7pPr marL="1383121" indent="0">
              <a:buNone/>
              <a:defRPr sz="454"/>
            </a:lvl7pPr>
            <a:lvl8pPr marL="1613642" indent="0">
              <a:buNone/>
              <a:defRPr sz="454"/>
            </a:lvl8pPr>
            <a:lvl9pPr marL="1844162" indent="0">
              <a:buNone/>
              <a:defRPr sz="454"/>
            </a:lvl9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436831" y="2195470"/>
            <a:ext cx="3338071" cy="845961"/>
          </a:xfrm>
        </p:spPr>
        <p:txBody>
          <a:bodyPr anchor="ctr">
            <a:normAutofit/>
          </a:bodyPr>
          <a:lstStyle>
            <a:lvl1pPr marL="0" indent="0">
              <a:buNone/>
              <a:defRPr sz="908"/>
            </a:lvl1pPr>
            <a:lvl2pPr marL="230520" indent="0">
              <a:buNone/>
              <a:defRPr sz="605"/>
            </a:lvl2pPr>
            <a:lvl3pPr marL="461040" indent="0">
              <a:buNone/>
              <a:defRPr sz="504"/>
            </a:lvl3pPr>
            <a:lvl4pPr marL="691561" indent="0">
              <a:buNone/>
              <a:defRPr sz="454"/>
            </a:lvl4pPr>
            <a:lvl5pPr marL="922081" indent="0">
              <a:buNone/>
              <a:defRPr sz="454"/>
            </a:lvl5pPr>
            <a:lvl6pPr marL="1152601" indent="0">
              <a:buNone/>
              <a:defRPr sz="454"/>
            </a:lvl6pPr>
            <a:lvl7pPr marL="1383121" indent="0">
              <a:buNone/>
              <a:defRPr sz="454"/>
            </a:lvl7pPr>
            <a:lvl8pPr marL="1613642" indent="0">
              <a:buNone/>
              <a:defRPr sz="454"/>
            </a:lvl8pPr>
            <a:lvl9pPr marL="1844162" indent="0">
              <a:buNone/>
              <a:defRPr sz="454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S" smtClean="0"/>
              <a:t>‹Nº›</a:t>
            </a:fld>
            <a:endParaRPr lang="es-ES"/>
          </a:p>
        </p:txBody>
      </p:sp>
      <p:sp>
        <p:nvSpPr>
          <p:cNvPr id="12" name="TextBox 11"/>
          <p:cNvSpPr txBox="1"/>
          <p:nvPr/>
        </p:nvSpPr>
        <p:spPr>
          <a:xfrm>
            <a:off x="339757" y="490123"/>
            <a:ext cx="303302" cy="1038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6151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529011" y="1318994"/>
            <a:ext cx="303302" cy="1038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6151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621891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6831" y="1576564"/>
            <a:ext cx="3338072" cy="834244"/>
          </a:xfrm>
        </p:spPr>
        <p:txBody>
          <a:bodyPr anchor="b"/>
          <a:lstStyle>
            <a:lvl1pPr algn="l">
              <a:defRPr sz="2017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6831" y="2410808"/>
            <a:ext cx="3338071" cy="434183"/>
          </a:xfrm>
        </p:spPr>
        <p:txBody>
          <a:bodyPr anchor="t"/>
          <a:lstStyle>
            <a:lvl1pPr marL="0" indent="0" algn="l">
              <a:buNone/>
              <a:defRPr sz="1008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230520" indent="0">
              <a:buNone/>
              <a:defRPr sz="908">
                <a:solidFill>
                  <a:schemeClr val="tx1">
                    <a:tint val="75000"/>
                  </a:schemeClr>
                </a:solidFill>
              </a:defRPr>
            </a:lvl2pPr>
            <a:lvl3pPr marL="461040" indent="0">
              <a:buNone/>
              <a:defRPr sz="807">
                <a:solidFill>
                  <a:schemeClr val="tx1">
                    <a:tint val="75000"/>
                  </a:schemeClr>
                </a:solidFill>
              </a:defRPr>
            </a:lvl3pPr>
            <a:lvl4pPr marL="691561" indent="0">
              <a:buNone/>
              <a:defRPr sz="706">
                <a:solidFill>
                  <a:schemeClr val="tx1">
                    <a:tint val="75000"/>
                  </a:schemeClr>
                </a:solidFill>
              </a:defRPr>
            </a:lvl4pPr>
            <a:lvl5pPr marL="922081" indent="0">
              <a:buNone/>
              <a:defRPr sz="706">
                <a:solidFill>
                  <a:schemeClr val="tx1">
                    <a:tint val="75000"/>
                  </a:schemeClr>
                </a:solidFill>
              </a:defRPr>
            </a:lvl5pPr>
            <a:lvl6pPr marL="1152601" indent="0">
              <a:buNone/>
              <a:defRPr sz="706">
                <a:solidFill>
                  <a:schemeClr val="tx1">
                    <a:tint val="75000"/>
                  </a:schemeClr>
                </a:solidFill>
              </a:defRPr>
            </a:lvl6pPr>
            <a:lvl7pPr marL="1383121" indent="0">
              <a:buNone/>
              <a:defRPr sz="706">
                <a:solidFill>
                  <a:schemeClr val="tx1">
                    <a:tint val="75000"/>
                  </a:schemeClr>
                </a:solidFill>
              </a:defRPr>
            </a:lvl7pPr>
            <a:lvl8pPr marL="1613642" indent="0">
              <a:buNone/>
              <a:defRPr sz="706">
                <a:solidFill>
                  <a:schemeClr val="tx1">
                    <a:tint val="75000"/>
                  </a:schemeClr>
                </a:solidFill>
              </a:defRPr>
            </a:lvl8pPr>
            <a:lvl9pPr marL="1844162" indent="0">
              <a:buNone/>
              <a:defRPr sz="70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108053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118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9396" y="999772"/>
            <a:ext cx="1114574" cy="290799"/>
          </a:xfrm>
        </p:spPr>
        <p:txBody>
          <a:bodyPr anchor="b">
            <a:noAutofit/>
          </a:bodyPr>
          <a:lstStyle>
            <a:lvl1pPr marL="0" indent="0">
              <a:buNone/>
              <a:defRPr sz="121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230520" indent="0">
              <a:buNone/>
              <a:defRPr sz="1008" b="1"/>
            </a:lvl2pPr>
            <a:lvl3pPr marL="461040" indent="0">
              <a:buNone/>
              <a:defRPr sz="908" b="1"/>
            </a:lvl3pPr>
            <a:lvl4pPr marL="691561" indent="0">
              <a:buNone/>
              <a:defRPr sz="807" b="1"/>
            </a:lvl4pPr>
            <a:lvl5pPr marL="922081" indent="0">
              <a:buNone/>
              <a:defRPr sz="807" b="1"/>
            </a:lvl5pPr>
            <a:lvl6pPr marL="1152601" indent="0">
              <a:buNone/>
              <a:defRPr sz="807" b="1"/>
            </a:lvl6pPr>
            <a:lvl7pPr marL="1383121" indent="0">
              <a:buNone/>
              <a:defRPr sz="807" b="1"/>
            </a:lvl7pPr>
            <a:lvl8pPr marL="1613642" indent="0">
              <a:buNone/>
              <a:defRPr sz="807" b="1"/>
            </a:lvl8pPr>
            <a:lvl9pPr marL="1844162" indent="0">
              <a:buNone/>
              <a:defRPr sz="807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246777" y="1345847"/>
            <a:ext cx="1107192" cy="1811286"/>
          </a:xfrm>
        </p:spPr>
        <p:txBody>
          <a:bodyPr anchor="t">
            <a:normAutofit/>
          </a:bodyPr>
          <a:lstStyle>
            <a:lvl1pPr marL="0" indent="0">
              <a:buNone/>
              <a:defRPr sz="706"/>
            </a:lvl1pPr>
            <a:lvl2pPr marL="230520" indent="0">
              <a:buNone/>
              <a:defRPr sz="605"/>
            </a:lvl2pPr>
            <a:lvl3pPr marL="461040" indent="0">
              <a:buNone/>
              <a:defRPr sz="504"/>
            </a:lvl3pPr>
            <a:lvl4pPr marL="691561" indent="0">
              <a:buNone/>
              <a:defRPr sz="454"/>
            </a:lvl4pPr>
            <a:lvl5pPr marL="922081" indent="0">
              <a:buNone/>
              <a:defRPr sz="454"/>
            </a:lvl5pPr>
            <a:lvl6pPr marL="1152601" indent="0">
              <a:buNone/>
              <a:defRPr sz="454"/>
            </a:lvl6pPr>
            <a:lvl7pPr marL="1383121" indent="0">
              <a:buNone/>
              <a:defRPr sz="454"/>
            </a:lvl7pPr>
            <a:lvl8pPr marL="1613642" indent="0">
              <a:buNone/>
              <a:defRPr sz="454"/>
            </a:lvl8pPr>
            <a:lvl9pPr marL="1844162" indent="0">
              <a:buNone/>
              <a:defRPr sz="454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8892" y="999772"/>
            <a:ext cx="1110555" cy="290799"/>
          </a:xfrm>
        </p:spPr>
        <p:txBody>
          <a:bodyPr anchor="b">
            <a:noAutofit/>
          </a:bodyPr>
          <a:lstStyle>
            <a:lvl1pPr marL="0" indent="0">
              <a:buNone/>
              <a:defRPr sz="121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230520" indent="0">
              <a:buNone/>
              <a:defRPr sz="1008" b="1"/>
            </a:lvl2pPr>
            <a:lvl3pPr marL="461040" indent="0">
              <a:buNone/>
              <a:defRPr sz="908" b="1"/>
            </a:lvl3pPr>
            <a:lvl4pPr marL="691561" indent="0">
              <a:buNone/>
              <a:defRPr sz="807" b="1"/>
            </a:lvl4pPr>
            <a:lvl5pPr marL="922081" indent="0">
              <a:buNone/>
              <a:defRPr sz="807" b="1"/>
            </a:lvl5pPr>
            <a:lvl6pPr marL="1152601" indent="0">
              <a:buNone/>
              <a:defRPr sz="807" b="1"/>
            </a:lvl6pPr>
            <a:lvl7pPr marL="1383121" indent="0">
              <a:buNone/>
              <a:defRPr sz="807" b="1"/>
            </a:lvl7pPr>
            <a:lvl8pPr marL="1613642" indent="0">
              <a:buNone/>
              <a:defRPr sz="807" b="1"/>
            </a:lvl8pPr>
            <a:lvl9pPr marL="1844162" indent="0">
              <a:buNone/>
              <a:defRPr sz="807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1464900" y="1345847"/>
            <a:ext cx="1114547" cy="1811286"/>
          </a:xfrm>
        </p:spPr>
        <p:txBody>
          <a:bodyPr anchor="t">
            <a:normAutofit/>
          </a:bodyPr>
          <a:lstStyle>
            <a:lvl1pPr marL="0" indent="0">
              <a:buNone/>
              <a:defRPr sz="706"/>
            </a:lvl1pPr>
            <a:lvl2pPr marL="230520" indent="0">
              <a:buNone/>
              <a:defRPr sz="605"/>
            </a:lvl2pPr>
            <a:lvl3pPr marL="461040" indent="0">
              <a:buNone/>
              <a:defRPr sz="504"/>
            </a:lvl3pPr>
            <a:lvl4pPr marL="691561" indent="0">
              <a:buNone/>
              <a:defRPr sz="454"/>
            </a:lvl4pPr>
            <a:lvl5pPr marL="922081" indent="0">
              <a:buNone/>
              <a:defRPr sz="454"/>
            </a:lvl5pPr>
            <a:lvl6pPr marL="1152601" indent="0">
              <a:buNone/>
              <a:defRPr sz="454"/>
            </a:lvl6pPr>
            <a:lvl7pPr marL="1383121" indent="0">
              <a:buNone/>
              <a:defRPr sz="454"/>
            </a:lvl7pPr>
            <a:lvl8pPr marL="1613642" indent="0">
              <a:buNone/>
              <a:defRPr sz="454"/>
            </a:lvl8pPr>
            <a:lvl9pPr marL="1844162" indent="0">
              <a:buNone/>
              <a:defRPr sz="454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2694729" y="999772"/>
            <a:ext cx="1108994" cy="290799"/>
          </a:xfrm>
        </p:spPr>
        <p:txBody>
          <a:bodyPr anchor="b">
            <a:noAutofit/>
          </a:bodyPr>
          <a:lstStyle>
            <a:lvl1pPr marL="0" indent="0">
              <a:buNone/>
              <a:defRPr sz="121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230520" indent="0">
              <a:buNone/>
              <a:defRPr sz="1008" b="1"/>
            </a:lvl2pPr>
            <a:lvl3pPr marL="461040" indent="0">
              <a:buNone/>
              <a:defRPr sz="908" b="1"/>
            </a:lvl3pPr>
            <a:lvl4pPr marL="691561" indent="0">
              <a:buNone/>
              <a:defRPr sz="807" b="1"/>
            </a:lvl4pPr>
            <a:lvl5pPr marL="922081" indent="0">
              <a:buNone/>
              <a:defRPr sz="807" b="1"/>
            </a:lvl5pPr>
            <a:lvl6pPr marL="1152601" indent="0">
              <a:buNone/>
              <a:defRPr sz="807" b="1"/>
            </a:lvl6pPr>
            <a:lvl7pPr marL="1383121" indent="0">
              <a:buNone/>
              <a:defRPr sz="807" b="1"/>
            </a:lvl7pPr>
            <a:lvl8pPr marL="1613642" indent="0">
              <a:buNone/>
              <a:defRPr sz="807" b="1"/>
            </a:lvl8pPr>
            <a:lvl9pPr marL="1844162" indent="0">
              <a:buNone/>
              <a:defRPr sz="807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2694729" y="1345847"/>
            <a:ext cx="1108994" cy="1811286"/>
          </a:xfrm>
        </p:spPr>
        <p:txBody>
          <a:bodyPr anchor="t">
            <a:normAutofit/>
          </a:bodyPr>
          <a:lstStyle>
            <a:lvl1pPr marL="0" indent="0">
              <a:buNone/>
              <a:defRPr sz="706"/>
            </a:lvl1pPr>
            <a:lvl2pPr marL="230520" indent="0">
              <a:buNone/>
              <a:defRPr sz="605"/>
            </a:lvl2pPr>
            <a:lvl3pPr marL="461040" indent="0">
              <a:buNone/>
              <a:defRPr sz="504"/>
            </a:lvl3pPr>
            <a:lvl4pPr marL="691561" indent="0">
              <a:buNone/>
              <a:defRPr sz="454"/>
            </a:lvl4pPr>
            <a:lvl5pPr marL="922081" indent="0">
              <a:buNone/>
              <a:defRPr sz="454"/>
            </a:lvl5pPr>
            <a:lvl6pPr marL="1152601" indent="0">
              <a:buNone/>
              <a:defRPr sz="454"/>
            </a:lvl6pPr>
            <a:lvl7pPr marL="1383121" indent="0">
              <a:buNone/>
              <a:defRPr sz="454"/>
            </a:lvl7pPr>
            <a:lvl8pPr marL="1613642" indent="0">
              <a:buNone/>
              <a:defRPr sz="454"/>
            </a:lvl8pPr>
            <a:lvl9pPr marL="1844162" indent="0">
              <a:buNone/>
              <a:defRPr sz="454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1409314" y="1076678"/>
            <a:ext cx="0" cy="1999544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633278" y="1076678"/>
            <a:ext cx="0" cy="2001806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563972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118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6777" y="2145155"/>
            <a:ext cx="1111996" cy="290799"/>
          </a:xfrm>
        </p:spPr>
        <p:txBody>
          <a:bodyPr anchor="b">
            <a:noAutofit/>
          </a:bodyPr>
          <a:lstStyle>
            <a:lvl1pPr marL="0" indent="0">
              <a:buNone/>
              <a:defRPr sz="121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230520" indent="0">
              <a:buNone/>
              <a:defRPr sz="1008" b="1"/>
            </a:lvl2pPr>
            <a:lvl3pPr marL="461040" indent="0">
              <a:buNone/>
              <a:defRPr sz="908" b="1"/>
            </a:lvl3pPr>
            <a:lvl4pPr marL="691561" indent="0">
              <a:buNone/>
              <a:defRPr sz="807" b="1"/>
            </a:lvl4pPr>
            <a:lvl5pPr marL="922081" indent="0">
              <a:buNone/>
              <a:defRPr sz="807" b="1"/>
            </a:lvl5pPr>
            <a:lvl6pPr marL="1152601" indent="0">
              <a:buNone/>
              <a:defRPr sz="807" b="1"/>
            </a:lvl6pPr>
            <a:lvl7pPr marL="1383121" indent="0">
              <a:buNone/>
              <a:defRPr sz="807" b="1"/>
            </a:lvl7pPr>
            <a:lvl8pPr marL="1613642" indent="0">
              <a:buNone/>
              <a:defRPr sz="807" b="1"/>
            </a:lvl8pPr>
            <a:lvl9pPr marL="1844162" indent="0">
              <a:buNone/>
              <a:defRPr sz="807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246777" y="1115130"/>
            <a:ext cx="1111996" cy="76905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807"/>
            </a:lvl1pPr>
            <a:lvl2pPr marL="230520" indent="0">
              <a:buNone/>
              <a:defRPr sz="807"/>
            </a:lvl2pPr>
            <a:lvl3pPr marL="461040" indent="0">
              <a:buNone/>
              <a:defRPr sz="807"/>
            </a:lvl3pPr>
            <a:lvl4pPr marL="691561" indent="0">
              <a:buNone/>
              <a:defRPr sz="807"/>
            </a:lvl4pPr>
            <a:lvl5pPr marL="922081" indent="0">
              <a:buNone/>
              <a:defRPr sz="807"/>
            </a:lvl5pPr>
            <a:lvl6pPr marL="1152601" indent="0">
              <a:buNone/>
              <a:defRPr sz="807"/>
            </a:lvl6pPr>
            <a:lvl7pPr marL="1383121" indent="0">
              <a:buNone/>
              <a:defRPr sz="807"/>
            </a:lvl7pPr>
            <a:lvl8pPr marL="1613642" indent="0">
              <a:buNone/>
              <a:defRPr sz="807"/>
            </a:lvl8pPr>
            <a:lvl9pPr marL="1844162" indent="0">
              <a:buNone/>
              <a:defRPr sz="807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246777" y="2435955"/>
            <a:ext cx="1111996" cy="332646"/>
          </a:xfrm>
        </p:spPr>
        <p:txBody>
          <a:bodyPr anchor="t">
            <a:normAutofit/>
          </a:bodyPr>
          <a:lstStyle>
            <a:lvl1pPr marL="0" indent="0">
              <a:buNone/>
              <a:defRPr sz="706"/>
            </a:lvl1pPr>
            <a:lvl2pPr marL="230520" indent="0">
              <a:buNone/>
              <a:defRPr sz="605"/>
            </a:lvl2pPr>
            <a:lvl3pPr marL="461040" indent="0">
              <a:buNone/>
              <a:defRPr sz="504"/>
            </a:lvl3pPr>
            <a:lvl4pPr marL="691561" indent="0">
              <a:buNone/>
              <a:defRPr sz="454"/>
            </a:lvl4pPr>
            <a:lvl5pPr marL="922081" indent="0">
              <a:buNone/>
              <a:defRPr sz="454"/>
            </a:lvl5pPr>
            <a:lvl6pPr marL="1152601" indent="0">
              <a:buNone/>
              <a:defRPr sz="454"/>
            </a:lvl6pPr>
            <a:lvl7pPr marL="1383121" indent="0">
              <a:buNone/>
              <a:defRPr sz="454"/>
            </a:lvl7pPr>
            <a:lvl8pPr marL="1613642" indent="0">
              <a:buNone/>
              <a:defRPr sz="454"/>
            </a:lvl8pPr>
            <a:lvl9pPr marL="1844162" indent="0">
              <a:buNone/>
              <a:defRPr sz="454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71054" y="2145155"/>
            <a:ext cx="1108393" cy="290799"/>
          </a:xfrm>
        </p:spPr>
        <p:txBody>
          <a:bodyPr anchor="b">
            <a:noAutofit/>
          </a:bodyPr>
          <a:lstStyle>
            <a:lvl1pPr marL="0" indent="0">
              <a:buNone/>
              <a:defRPr sz="121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230520" indent="0">
              <a:buNone/>
              <a:defRPr sz="1008" b="1"/>
            </a:lvl2pPr>
            <a:lvl3pPr marL="461040" indent="0">
              <a:buNone/>
              <a:defRPr sz="908" b="1"/>
            </a:lvl3pPr>
            <a:lvl4pPr marL="691561" indent="0">
              <a:buNone/>
              <a:defRPr sz="807" b="1"/>
            </a:lvl4pPr>
            <a:lvl5pPr marL="922081" indent="0">
              <a:buNone/>
              <a:defRPr sz="807" b="1"/>
            </a:lvl5pPr>
            <a:lvl6pPr marL="1152601" indent="0">
              <a:buNone/>
              <a:defRPr sz="807" b="1"/>
            </a:lvl6pPr>
            <a:lvl7pPr marL="1383121" indent="0">
              <a:buNone/>
              <a:defRPr sz="807" b="1"/>
            </a:lvl7pPr>
            <a:lvl8pPr marL="1613642" indent="0">
              <a:buNone/>
              <a:defRPr sz="807" b="1"/>
            </a:lvl8pPr>
            <a:lvl9pPr marL="1844162" indent="0">
              <a:buNone/>
              <a:defRPr sz="807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1471053" y="1115130"/>
            <a:ext cx="1108393" cy="76905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807"/>
            </a:lvl1pPr>
            <a:lvl2pPr marL="230520" indent="0">
              <a:buNone/>
              <a:defRPr sz="807"/>
            </a:lvl2pPr>
            <a:lvl3pPr marL="461040" indent="0">
              <a:buNone/>
              <a:defRPr sz="807"/>
            </a:lvl3pPr>
            <a:lvl4pPr marL="691561" indent="0">
              <a:buNone/>
              <a:defRPr sz="807"/>
            </a:lvl4pPr>
            <a:lvl5pPr marL="922081" indent="0">
              <a:buNone/>
              <a:defRPr sz="807"/>
            </a:lvl5pPr>
            <a:lvl6pPr marL="1152601" indent="0">
              <a:buNone/>
              <a:defRPr sz="807"/>
            </a:lvl6pPr>
            <a:lvl7pPr marL="1383121" indent="0">
              <a:buNone/>
              <a:defRPr sz="807"/>
            </a:lvl7pPr>
            <a:lvl8pPr marL="1613642" indent="0">
              <a:buNone/>
              <a:defRPr sz="807"/>
            </a:lvl8pPr>
            <a:lvl9pPr marL="1844162" indent="0">
              <a:buNone/>
              <a:defRPr sz="807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1470541" y="2435954"/>
            <a:ext cx="1109861" cy="332646"/>
          </a:xfrm>
        </p:spPr>
        <p:txBody>
          <a:bodyPr anchor="t">
            <a:normAutofit/>
          </a:bodyPr>
          <a:lstStyle>
            <a:lvl1pPr marL="0" indent="0">
              <a:buNone/>
              <a:defRPr sz="706"/>
            </a:lvl1pPr>
            <a:lvl2pPr marL="230520" indent="0">
              <a:buNone/>
              <a:defRPr sz="605"/>
            </a:lvl2pPr>
            <a:lvl3pPr marL="461040" indent="0">
              <a:buNone/>
              <a:defRPr sz="504"/>
            </a:lvl3pPr>
            <a:lvl4pPr marL="691561" indent="0">
              <a:buNone/>
              <a:defRPr sz="454"/>
            </a:lvl4pPr>
            <a:lvl5pPr marL="922081" indent="0">
              <a:buNone/>
              <a:defRPr sz="454"/>
            </a:lvl5pPr>
            <a:lvl6pPr marL="1152601" indent="0">
              <a:buNone/>
              <a:defRPr sz="454"/>
            </a:lvl6pPr>
            <a:lvl7pPr marL="1383121" indent="0">
              <a:buNone/>
              <a:defRPr sz="454"/>
            </a:lvl7pPr>
            <a:lvl8pPr marL="1613642" indent="0">
              <a:buNone/>
              <a:defRPr sz="454"/>
            </a:lvl8pPr>
            <a:lvl9pPr marL="1844162" indent="0">
              <a:buNone/>
              <a:defRPr sz="454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2694729" y="2145155"/>
            <a:ext cx="1108994" cy="290799"/>
          </a:xfrm>
        </p:spPr>
        <p:txBody>
          <a:bodyPr anchor="b">
            <a:noAutofit/>
          </a:bodyPr>
          <a:lstStyle>
            <a:lvl1pPr marL="0" indent="0">
              <a:buNone/>
              <a:defRPr sz="121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230520" indent="0">
              <a:buNone/>
              <a:defRPr sz="1008" b="1"/>
            </a:lvl2pPr>
            <a:lvl3pPr marL="461040" indent="0">
              <a:buNone/>
              <a:defRPr sz="908" b="1"/>
            </a:lvl3pPr>
            <a:lvl4pPr marL="691561" indent="0">
              <a:buNone/>
              <a:defRPr sz="807" b="1"/>
            </a:lvl4pPr>
            <a:lvl5pPr marL="922081" indent="0">
              <a:buNone/>
              <a:defRPr sz="807" b="1"/>
            </a:lvl5pPr>
            <a:lvl6pPr marL="1152601" indent="0">
              <a:buNone/>
              <a:defRPr sz="807" b="1"/>
            </a:lvl6pPr>
            <a:lvl7pPr marL="1383121" indent="0">
              <a:buNone/>
              <a:defRPr sz="807" b="1"/>
            </a:lvl7pPr>
            <a:lvl8pPr marL="1613642" indent="0">
              <a:buNone/>
              <a:defRPr sz="807" b="1"/>
            </a:lvl8pPr>
            <a:lvl9pPr marL="1844162" indent="0">
              <a:buNone/>
              <a:defRPr sz="807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2694729" y="1115130"/>
            <a:ext cx="1108994" cy="76905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807"/>
            </a:lvl1pPr>
            <a:lvl2pPr marL="230520" indent="0">
              <a:buNone/>
              <a:defRPr sz="807"/>
            </a:lvl2pPr>
            <a:lvl3pPr marL="461040" indent="0">
              <a:buNone/>
              <a:defRPr sz="807"/>
            </a:lvl3pPr>
            <a:lvl4pPr marL="691561" indent="0">
              <a:buNone/>
              <a:defRPr sz="807"/>
            </a:lvl4pPr>
            <a:lvl5pPr marL="922081" indent="0">
              <a:buNone/>
              <a:defRPr sz="807"/>
            </a:lvl5pPr>
            <a:lvl6pPr marL="1152601" indent="0">
              <a:buNone/>
              <a:defRPr sz="807"/>
            </a:lvl6pPr>
            <a:lvl7pPr marL="1383121" indent="0">
              <a:buNone/>
              <a:defRPr sz="807"/>
            </a:lvl7pPr>
            <a:lvl8pPr marL="1613642" indent="0">
              <a:buNone/>
              <a:defRPr sz="807"/>
            </a:lvl8pPr>
            <a:lvl9pPr marL="1844162" indent="0">
              <a:buNone/>
              <a:defRPr sz="807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2694682" y="2435953"/>
            <a:ext cx="1110463" cy="332646"/>
          </a:xfrm>
        </p:spPr>
        <p:txBody>
          <a:bodyPr anchor="t">
            <a:normAutofit/>
          </a:bodyPr>
          <a:lstStyle>
            <a:lvl1pPr marL="0" indent="0">
              <a:buNone/>
              <a:defRPr sz="706"/>
            </a:lvl1pPr>
            <a:lvl2pPr marL="230520" indent="0">
              <a:buNone/>
              <a:defRPr sz="605"/>
            </a:lvl2pPr>
            <a:lvl3pPr marL="461040" indent="0">
              <a:buNone/>
              <a:defRPr sz="504"/>
            </a:lvl3pPr>
            <a:lvl4pPr marL="691561" indent="0">
              <a:buNone/>
              <a:defRPr sz="454"/>
            </a:lvl4pPr>
            <a:lvl5pPr marL="922081" indent="0">
              <a:buNone/>
              <a:defRPr sz="454"/>
            </a:lvl5pPr>
            <a:lvl6pPr marL="1152601" indent="0">
              <a:buNone/>
              <a:defRPr sz="454"/>
            </a:lvl6pPr>
            <a:lvl7pPr marL="1383121" indent="0">
              <a:buNone/>
              <a:defRPr sz="454"/>
            </a:lvl7pPr>
            <a:lvl8pPr marL="1613642" indent="0">
              <a:buNone/>
              <a:defRPr sz="454"/>
            </a:lvl8pPr>
            <a:lvl9pPr marL="1844162" indent="0">
              <a:buNone/>
              <a:defRPr sz="454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409314" y="1076678"/>
            <a:ext cx="0" cy="1999544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2633278" y="1076678"/>
            <a:ext cx="0" cy="2001806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947934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72325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40849" y="217099"/>
            <a:ext cx="662875" cy="2940035"/>
          </a:xfrm>
        </p:spPr>
        <p:txBody>
          <a:bodyPr vert="eaVert" anchor="b" anchorCtr="0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46777" y="390182"/>
            <a:ext cx="2807609" cy="2766952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240439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DFDFA-2DF8-D0C2-9106-5421D4995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987" y="2233757"/>
            <a:ext cx="1457087" cy="852623"/>
          </a:xfrm>
        </p:spPr>
        <p:txBody>
          <a:bodyPr anchor="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6976598F-F6AF-BB82-8775-D6BCA6D905E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610100" cy="2072097"/>
          </a:xfrm>
          <a:custGeom>
            <a:avLst/>
            <a:gdLst>
              <a:gd name="connsiteX0" fmla="*/ 0 w 12192000"/>
              <a:gd name="connsiteY0" fmla="*/ 0 h 4106174"/>
              <a:gd name="connsiteX1" fmla="*/ 12192000 w 12192000"/>
              <a:gd name="connsiteY1" fmla="*/ 0 h 4106174"/>
              <a:gd name="connsiteX2" fmla="*/ 12192000 w 12192000"/>
              <a:gd name="connsiteY2" fmla="*/ 4031835 h 4106174"/>
              <a:gd name="connsiteX3" fmla="*/ 0 w 12192000"/>
              <a:gd name="connsiteY3" fmla="*/ 3969361 h 4106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4106174">
                <a:moveTo>
                  <a:pt x="0" y="0"/>
                </a:moveTo>
                <a:lnTo>
                  <a:pt x="12192000" y="0"/>
                </a:lnTo>
                <a:lnTo>
                  <a:pt x="12192000" y="4031835"/>
                </a:lnTo>
                <a:cubicBezTo>
                  <a:pt x="8158670" y="4281734"/>
                  <a:pt x="3051835" y="3807967"/>
                  <a:pt x="0" y="3969361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1920A-34CD-8BFF-A1E3-2242E93A7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62629" y="2233757"/>
            <a:ext cx="2496655" cy="93803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F150A-C65A-58AC-B7EA-1790E9BD9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A7FF30-D460-5A9F-A019-EBEC4EB7C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73CCD1-A115-BB35-3A8F-1E5E2EAF3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107672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DFDFA-2DF8-D0C2-9106-5421D4995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987" y="198797"/>
            <a:ext cx="1632659" cy="73499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1920A-34CD-8BFF-A1E3-2242E93A7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4987" y="941676"/>
            <a:ext cx="1632659" cy="211181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A947E307-FD1B-B59C-8656-08EC231E2D7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272005" y="360976"/>
            <a:ext cx="2334592" cy="2609239"/>
          </a:xfrm>
          <a:custGeom>
            <a:avLst/>
            <a:gdLst>
              <a:gd name="connsiteX0" fmla="*/ 194215 w 6174128"/>
              <a:gd name="connsiteY0" fmla="*/ 0 h 5170603"/>
              <a:gd name="connsiteX1" fmla="*/ 6164780 w 6174128"/>
              <a:gd name="connsiteY1" fmla="*/ 136351 h 5170603"/>
              <a:gd name="connsiteX2" fmla="*/ 6174128 w 6174128"/>
              <a:gd name="connsiteY2" fmla="*/ 380097 h 5170603"/>
              <a:gd name="connsiteX3" fmla="*/ 6025458 w 6174128"/>
              <a:gd name="connsiteY3" fmla="*/ 5170603 h 5170603"/>
              <a:gd name="connsiteX4" fmla="*/ 550169 w 6174128"/>
              <a:gd name="connsiteY4" fmla="*/ 5018512 h 5170603"/>
              <a:gd name="connsiteX5" fmla="*/ 421477 w 6174128"/>
              <a:gd name="connsiteY5" fmla="*/ 5009858 h 5170603"/>
              <a:gd name="connsiteX6" fmla="*/ 92991 w 6174128"/>
              <a:gd name="connsiteY6" fmla="*/ 4857238 h 5170603"/>
              <a:gd name="connsiteX7" fmla="*/ 0 w 6174128"/>
              <a:gd name="connsiteY7" fmla="*/ 4817341 h 5170603"/>
              <a:gd name="connsiteX8" fmla="*/ 5212 w 6174128"/>
              <a:gd name="connsiteY8" fmla="*/ 4689916 h 5170603"/>
              <a:gd name="connsiteX9" fmla="*/ 194215 w 6174128"/>
              <a:gd name="connsiteY9" fmla="*/ 0 h 5170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174128" h="5170603">
                <a:moveTo>
                  <a:pt x="194215" y="0"/>
                </a:moveTo>
                <a:cubicBezTo>
                  <a:pt x="1962445" y="4679"/>
                  <a:pt x="4580303" y="83224"/>
                  <a:pt x="6164780" y="136351"/>
                </a:cubicBezTo>
                <a:cubicBezTo>
                  <a:pt x="6175983" y="128528"/>
                  <a:pt x="6172419" y="326204"/>
                  <a:pt x="6174128" y="380097"/>
                </a:cubicBezTo>
                <a:cubicBezTo>
                  <a:pt x="6150907" y="1219140"/>
                  <a:pt x="6123269" y="3319304"/>
                  <a:pt x="6025458" y="5170603"/>
                </a:cubicBezTo>
                <a:cubicBezTo>
                  <a:pt x="4749495" y="5170818"/>
                  <a:pt x="1803684" y="5098090"/>
                  <a:pt x="550169" y="5018512"/>
                </a:cubicBezTo>
                <a:lnTo>
                  <a:pt x="421477" y="5009858"/>
                </a:lnTo>
                <a:lnTo>
                  <a:pt x="92991" y="4857238"/>
                </a:lnTo>
                <a:lnTo>
                  <a:pt x="0" y="4817341"/>
                </a:lnTo>
                <a:lnTo>
                  <a:pt x="5212" y="4689916"/>
                </a:lnTo>
                <a:cubicBezTo>
                  <a:pt x="62369" y="3264627"/>
                  <a:pt x="137898" y="998491"/>
                  <a:pt x="194215" y="0"/>
                </a:cubicBezTo>
                <a:close/>
              </a:path>
            </a:pathLst>
          </a:custGeo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F150A-C65A-58AC-B7EA-1790E9BD9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A7FF30-D460-5A9F-A019-EBEC4EB7C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73CCD1-A115-BB35-3A8F-1E5E2EAF3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141654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10/20/2026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635336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3175963" y="845961"/>
            <a:ext cx="1421448" cy="1422753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23" name="Oval 22"/>
          <p:cNvSpPr/>
          <p:nvPr/>
        </p:nvSpPr>
        <p:spPr>
          <a:xfrm>
            <a:off x="2868623" y="-230717"/>
            <a:ext cx="806768" cy="807508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24" name="Oval 23"/>
          <p:cNvSpPr/>
          <p:nvPr/>
        </p:nvSpPr>
        <p:spPr>
          <a:xfrm>
            <a:off x="3175963" y="3076222"/>
            <a:ext cx="499428" cy="499886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20" name="Oval 19"/>
          <p:cNvSpPr/>
          <p:nvPr/>
        </p:nvSpPr>
        <p:spPr>
          <a:xfrm>
            <a:off x="-77636" y="1345847"/>
            <a:ext cx="2112963" cy="2114903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21" name="Oval 20"/>
          <p:cNvSpPr/>
          <p:nvPr/>
        </p:nvSpPr>
        <p:spPr>
          <a:xfrm>
            <a:off x="-423393" y="1461206"/>
            <a:ext cx="1190943" cy="1192036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19" name="Rectangle 18"/>
          <p:cNvSpPr/>
          <p:nvPr/>
        </p:nvSpPr>
        <p:spPr>
          <a:xfrm>
            <a:off x="3905095" y="0"/>
            <a:ext cx="345758" cy="5548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44375" y="228455"/>
            <a:ext cx="3557087" cy="70674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7299" y="1035967"/>
            <a:ext cx="3383792" cy="21171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3778494" y="922905"/>
            <a:ext cx="499886" cy="115282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555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3141746" y="1646847"/>
            <a:ext cx="1947767" cy="11528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555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3915576" y="149237"/>
            <a:ext cx="317027" cy="38739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412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2809126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64" r:id="rId1"/>
    <p:sldLayoutId id="2147483865" r:id="rId2"/>
    <p:sldLayoutId id="2147483866" r:id="rId3"/>
    <p:sldLayoutId id="2147483867" r:id="rId4"/>
    <p:sldLayoutId id="2147483868" r:id="rId5"/>
    <p:sldLayoutId id="2147483869" r:id="rId6"/>
    <p:sldLayoutId id="2147483870" r:id="rId7"/>
    <p:sldLayoutId id="2147483871" r:id="rId8"/>
    <p:sldLayoutId id="2147483872" r:id="rId9"/>
    <p:sldLayoutId id="2147483873" r:id="rId10"/>
    <p:sldLayoutId id="2147483874" r:id="rId11"/>
    <p:sldLayoutId id="2147483875" r:id="rId12"/>
    <p:sldLayoutId id="2147483876" r:id="rId13"/>
    <p:sldLayoutId id="2147483877" r:id="rId14"/>
    <p:sldLayoutId id="2147483878" r:id="rId15"/>
    <p:sldLayoutId id="2147483879" r:id="rId16"/>
    <p:sldLayoutId id="2147483880" r:id="rId17"/>
    <p:sldLayoutId id="2147483881" r:id="rId18"/>
    <p:sldLayoutId id="2147483882" r:id="rId19"/>
    <p:sldLayoutId id="2147483883" r:id="rId20"/>
  </p:sldLayoutIdLst>
  <p:txStyles>
    <p:titleStyle>
      <a:lvl1pPr algn="l" defTabSz="230524" rtl="0" eaLnBrk="1" latinLnBrk="0" hangingPunct="1">
        <a:spcBef>
          <a:spcPct val="0"/>
        </a:spcBef>
        <a:buNone/>
        <a:defRPr sz="2118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172893" indent="-172893" algn="l" defTabSz="230524" rtl="0" eaLnBrk="1" latinLnBrk="0" hangingPunct="1">
        <a:spcBef>
          <a:spcPts val="504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008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374601" indent="-144078" algn="l" defTabSz="230524" rtl="0" eaLnBrk="1" latinLnBrk="0" hangingPunct="1">
        <a:spcBef>
          <a:spcPts val="504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908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576311" indent="-115262" algn="l" defTabSz="230524" rtl="0" eaLnBrk="1" latinLnBrk="0" hangingPunct="1">
        <a:spcBef>
          <a:spcPts val="504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807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806834" indent="-115262" algn="l" defTabSz="230524" rtl="0" eaLnBrk="1" latinLnBrk="0" hangingPunct="1">
        <a:spcBef>
          <a:spcPts val="504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706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1037358" indent="-115262" algn="l" defTabSz="230524" rtl="0" eaLnBrk="1" latinLnBrk="0" hangingPunct="1">
        <a:spcBef>
          <a:spcPts val="504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706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1267882" indent="-115262" algn="l" defTabSz="230524" rtl="0" eaLnBrk="1" latinLnBrk="0" hangingPunct="1">
        <a:spcBef>
          <a:spcPts val="504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706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1498406" indent="-115262" algn="l" defTabSz="230524" rtl="0" eaLnBrk="1" latinLnBrk="0" hangingPunct="1">
        <a:spcBef>
          <a:spcPts val="504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706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1728931" indent="-115262" algn="l" defTabSz="230524" rtl="0" eaLnBrk="1" latinLnBrk="0" hangingPunct="1">
        <a:spcBef>
          <a:spcPts val="504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706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1959454" indent="-115262" algn="l" defTabSz="230524" rtl="0" eaLnBrk="1" latinLnBrk="0" hangingPunct="1">
        <a:spcBef>
          <a:spcPts val="504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706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230524" rtl="0" eaLnBrk="1" latinLnBrk="0" hangingPunct="1">
        <a:defRPr sz="908" kern="1200">
          <a:solidFill>
            <a:schemeClr val="tx1"/>
          </a:solidFill>
          <a:latin typeface="+mn-lt"/>
          <a:ea typeface="+mn-ea"/>
          <a:cs typeface="+mn-cs"/>
        </a:defRPr>
      </a:lvl1pPr>
      <a:lvl2pPr marL="230524" algn="l" defTabSz="230524" rtl="0" eaLnBrk="1" latinLnBrk="0" hangingPunct="1">
        <a:defRPr sz="908" kern="1200">
          <a:solidFill>
            <a:schemeClr val="tx1"/>
          </a:solidFill>
          <a:latin typeface="+mn-lt"/>
          <a:ea typeface="+mn-ea"/>
          <a:cs typeface="+mn-cs"/>
        </a:defRPr>
      </a:lvl2pPr>
      <a:lvl3pPr marL="461048" algn="l" defTabSz="230524" rtl="0" eaLnBrk="1" latinLnBrk="0" hangingPunct="1">
        <a:defRPr sz="908" kern="1200">
          <a:solidFill>
            <a:schemeClr val="tx1"/>
          </a:solidFill>
          <a:latin typeface="+mn-lt"/>
          <a:ea typeface="+mn-ea"/>
          <a:cs typeface="+mn-cs"/>
        </a:defRPr>
      </a:lvl3pPr>
      <a:lvl4pPr marL="691572" algn="l" defTabSz="230524" rtl="0" eaLnBrk="1" latinLnBrk="0" hangingPunct="1">
        <a:defRPr sz="908" kern="1200">
          <a:solidFill>
            <a:schemeClr val="tx1"/>
          </a:solidFill>
          <a:latin typeface="+mn-lt"/>
          <a:ea typeface="+mn-ea"/>
          <a:cs typeface="+mn-cs"/>
        </a:defRPr>
      </a:lvl4pPr>
      <a:lvl5pPr marL="922097" algn="l" defTabSz="230524" rtl="0" eaLnBrk="1" latinLnBrk="0" hangingPunct="1">
        <a:defRPr sz="908" kern="1200">
          <a:solidFill>
            <a:schemeClr val="tx1"/>
          </a:solidFill>
          <a:latin typeface="+mn-lt"/>
          <a:ea typeface="+mn-ea"/>
          <a:cs typeface="+mn-cs"/>
        </a:defRPr>
      </a:lvl5pPr>
      <a:lvl6pPr marL="1152620" algn="l" defTabSz="230524" rtl="0" eaLnBrk="1" latinLnBrk="0" hangingPunct="1">
        <a:defRPr sz="908" kern="1200">
          <a:solidFill>
            <a:schemeClr val="tx1"/>
          </a:solidFill>
          <a:latin typeface="+mn-lt"/>
          <a:ea typeface="+mn-ea"/>
          <a:cs typeface="+mn-cs"/>
        </a:defRPr>
      </a:lvl6pPr>
      <a:lvl7pPr marL="1383145" algn="l" defTabSz="230524" rtl="0" eaLnBrk="1" latinLnBrk="0" hangingPunct="1">
        <a:defRPr sz="908" kern="1200">
          <a:solidFill>
            <a:schemeClr val="tx1"/>
          </a:solidFill>
          <a:latin typeface="+mn-lt"/>
          <a:ea typeface="+mn-ea"/>
          <a:cs typeface="+mn-cs"/>
        </a:defRPr>
      </a:lvl7pPr>
      <a:lvl8pPr marL="1613668" algn="l" defTabSz="230524" rtl="0" eaLnBrk="1" latinLnBrk="0" hangingPunct="1">
        <a:defRPr sz="908" kern="1200">
          <a:solidFill>
            <a:schemeClr val="tx1"/>
          </a:solidFill>
          <a:latin typeface="+mn-lt"/>
          <a:ea typeface="+mn-ea"/>
          <a:cs typeface="+mn-cs"/>
        </a:defRPr>
      </a:lvl8pPr>
      <a:lvl9pPr marL="1844193" algn="l" defTabSz="230524" rtl="0" eaLnBrk="1" latinLnBrk="0" hangingPunct="1">
        <a:defRPr sz="90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6.png"/><Relationship Id="rId7" Type="http://schemas.openxmlformats.org/officeDocument/2006/relationships/diagramLayout" Target="../diagrams/layou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Relationship Id="rId6" Type="http://schemas.openxmlformats.org/officeDocument/2006/relationships/diagramData" Target="../diagrams/data1.xml"/><Relationship Id="rId5" Type="http://schemas.openxmlformats.org/officeDocument/2006/relationships/image" Target="../media/image8.png"/><Relationship Id="rId10" Type="http://schemas.microsoft.com/office/2007/relationships/diagramDrawing" Target="../diagrams/drawing1.xml"/><Relationship Id="rId4" Type="http://schemas.openxmlformats.org/officeDocument/2006/relationships/image" Target="../media/image7.png"/><Relationship Id="rId9" Type="http://schemas.openxmlformats.org/officeDocument/2006/relationships/diagramColors" Target="../diagrams/colors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image" Target="../media/image13.png"/><Relationship Id="rId7" Type="http://schemas.openxmlformats.org/officeDocument/2006/relationships/diagramLayout" Target="../diagrams/layout2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Relationship Id="rId6" Type="http://schemas.openxmlformats.org/officeDocument/2006/relationships/diagramData" Target="../diagrams/data2.xml"/><Relationship Id="rId5" Type="http://schemas.openxmlformats.org/officeDocument/2006/relationships/image" Target="../media/image8.png"/><Relationship Id="rId10" Type="http://schemas.microsoft.com/office/2007/relationships/diagramDrawing" Target="../diagrams/drawing2.xml"/><Relationship Id="rId4" Type="http://schemas.openxmlformats.org/officeDocument/2006/relationships/image" Target="../media/image14.png"/><Relationship Id="rId9" Type="http://schemas.openxmlformats.org/officeDocument/2006/relationships/diagramColors" Target="../diagrams/colors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8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8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23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15"/>
          <p:cNvSpPr txBox="1"/>
          <p:nvPr/>
        </p:nvSpPr>
        <p:spPr>
          <a:xfrm>
            <a:off x="1056722" y="2568575"/>
            <a:ext cx="3153328" cy="63323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defPPr>
              <a:defRPr lang="en-US"/>
            </a:defPPr>
            <a:lvl1pPr marL="12700" defTabSz="345735">
              <a:lnSpc>
                <a:spcPct val="55000"/>
              </a:lnSpc>
              <a:spcBef>
                <a:spcPct val="0"/>
              </a:spcBef>
              <a:spcAft>
                <a:spcPts val="600"/>
              </a:spcAft>
              <a:defRPr sz="1664" b="1" spc="-1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/>
              <a:t>Review Session Midterm 1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670D030-1DD4-790A-F7BE-E36355F9DA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" y="206375"/>
            <a:ext cx="3153328" cy="2102219"/>
          </a:xfrm>
          <a:prstGeom prst="rect">
            <a:avLst/>
          </a:prstGeom>
        </p:spPr>
      </p:pic>
    </p:spTree>
  </p:cSld>
  <p:clrMapOvr>
    <a:masterClrMapping/>
  </p:clrMapOvr>
  <p:transition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E7B9AE7-2B70-B862-B372-86E43F8139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43">
            <a:extLst>
              <a:ext uri="{FF2B5EF4-FFF2-40B4-BE49-F238E27FC236}">
                <a16:creationId xmlns:a16="http://schemas.microsoft.com/office/drawing/2014/main" id="{F1B8F9CB-890B-4CB8-B503-188A763E2F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1347202"/>
            <a:ext cx="1526495" cy="211354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AA632AB4-3837-4FD0-8B62-0A18B573F4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1459563"/>
            <a:ext cx="575662" cy="1193678"/>
          </a:xfrm>
          <a:prstGeom prst="rect">
            <a:avLst/>
          </a:prstGeom>
        </p:spPr>
      </p:pic>
      <p:sp>
        <p:nvSpPr>
          <p:cNvPr id="48" name="Oval 47">
            <a:extLst>
              <a:ext uri="{FF2B5EF4-FFF2-40B4-BE49-F238E27FC236}">
                <a16:creationId xmlns:a16="http://schemas.microsoft.com/office/drawing/2014/main" id="{C393B4A7-6ABF-423D-A762-3CDB4897A8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55282" y="845961"/>
            <a:ext cx="1066086" cy="1422752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9CD2319A-6FA9-4EFB-9EDF-730446742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3024777" y="0"/>
            <a:ext cx="606281" cy="575987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D1692A93-3514-4486-8B67-CCA4E0259B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3254097" y="3076222"/>
            <a:ext cx="375756" cy="384528"/>
          </a:xfrm>
          <a:prstGeom prst="rect">
            <a:avLst/>
          </a:prstGeom>
        </p:spPr>
      </p:pic>
      <p:sp>
        <p:nvSpPr>
          <p:cNvPr id="54" name="Rectangle 53">
            <a:extLst>
              <a:ext uri="{FF2B5EF4-FFF2-40B4-BE49-F238E27FC236}">
                <a16:creationId xmlns:a16="http://schemas.microsoft.com/office/drawing/2014/main" id="{01AD250C-F2EA-449F-9B14-DF5BB674C5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6797" y="0"/>
            <a:ext cx="259318" cy="5767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47AEA421-5F29-4BA7-9360-2501B59879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10099" cy="3460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Freeform 7">
            <a:extLst>
              <a:ext uri="{FF2B5EF4-FFF2-40B4-BE49-F238E27FC236}">
                <a16:creationId xmlns:a16="http://schemas.microsoft.com/office/drawing/2014/main" id="{9348F0CB-4904-4DEF-BDD4-ADEC2DCCCB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97226" y="736875"/>
            <a:ext cx="1312873" cy="416790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object 15">
            <a:extLst>
              <a:ext uri="{FF2B5EF4-FFF2-40B4-BE49-F238E27FC236}">
                <a16:creationId xmlns:a16="http://schemas.microsoft.com/office/drawing/2014/main" id="{5C4C319C-388E-CCEE-9617-0FD81FD36056}"/>
              </a:ext>
            </a:extLst>
          </p:cNvPr>
          <p:cNvSpPr txBox="1"/>
          <p:nvPr/>
        </p:nvSpPr>
        <p:spPr>
          <a:xfrm>
            <a:off x="245376" y="317546"/>
            <a:ext cx="3498471" cy="51303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defPPr>
              <a:defRPr lang="en-US"/>
            </a:defPPr>
            <a:lvl1pPr marL="12700" defTabSz="345735">
              <a:lnSpc>
                <a:spcPct val="55000"/>
              </a:lnSpc>
              <a:spcBef>
                <a:spcPct val="0"/>
              </a:spcBef>
              <a:spcAft>
                <a:spcPts val="600"/>
              </a:spcAft>
              <a:defRPr sz="1664" b="1" spc="-1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/>
            <a:r>
              <a:rPr lang="en-US" sz="2300" b="0" noProof="0">
                <a:solidFill>
                  <a:srgbClr val="EBEBEB"/>
                </a:solidFill>
              </a:rPr>
              <a:t>Important Information</a:t>
            </a:r>
          </a:p>
          <a:p>
            <a:pPr marL="298450" indent="-285750" defTabSz="457200"/>
            <a:endParaRPr lang="en-US" sz="2300" b="0" noProof="0">
              <a:solidFill>
                <a:srgbClr val="EBEBEB"/>
              </a:solidFill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1583E1B8-79B3-49BB-8704-58E4AB1AF2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6797" y="0"/>
            <a:ext cx="259318" cy="5767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7BB34D5F-2B87-438E-8236-69C6068D47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889191"/>
            <a:ext cx="4610257" cy="2571559"/>
          </a:xfrm>
          <a:custGeom>
            <a:avLst/>
            <a:gdLst>
              <a:gd name="connsiteX0" fmla="*/ 1 w 12192418"/>
              <a:gd name="connsiteY0" fmla="*/ 0 h 5095933"/>
              <a:gd name="connsiteX1" fmla="*/ 71932 w 12192418"/>
              <a:gd name="connsiteY1" fmla="*/ 12261 h 5095933"/>
              <a:gd name="connsiteX2" fmla="*/ 282849 w 12192418"/>
              <a:gd name="connsiteY2" fmla="*/ 48343 h 5095933"/>
              <a:gd name="connsiteX3" fmla="*/ 436464 w 12192418"/>
              <a:gd name="connsiteY3" fmla="*/ 73565 h 5095933"/>
              <a:gd name="connsiteX4" fmla="*/ 619339 w 12192418"/>
              <a:gd name="connsiteY4" fmla="*/ 100188 h 5095933"/>
              <a:gd name="connsiteX5" fmla="*/ 836351 w 12192418"/>
              <a:gd name="connsiteY5" fmla="*/ 132066 h 5095933"/>
              <a:gd name="connsiteX6" fmla="*/ 1076528 w 12192418"/>
              <a:gd name="connsiteY6" fmla="*/ 165696 h 5095933"/>
              <a:gd name="connsiteX7" fmla="*/ 1347184 w 12192418"/>
              <a:gd name="connsiteY7" fmla="*/ 201077 h 5095933"/>
              <a:gd name="connsiteX8" fmla="*/ 1642223 w 12192418"/>
              <a:gd name="connsiteY8" fmla="*/ 238560 h 5095933"/>
              <a:gd name="connsiteX9" fmla="*/ 1962864 w 12192418"/>
              <a:gd name="connsiteY9" fmla="*/ 276043 h 5095933"/>
              <a:gd name="connsiteX10" fmla="*/ 2304232 w 12192418"/>
              <a:gd name="connsiteY10" fmla="*/ 314227 h 5095933"/>
              <a:gd name="connsiteX11" fmla="*/ 2672421 w 12192418"/>
              <a:gd name="connsiteY11" fmla="*/ 349608 h 5095933"/>
              <a:gd name="connsiteX12" fmla="*/ 3057678 w 12192418"/>
              <a:gd name="connsiteY12" fmla="*/ 383588 h 5095933"/>
              <a:gd name="connsiteX13" fmla="*/ 3464881 w 12192418"/>
              <a:gd name="connsiteY13" fmla="*/ 414415 h 5095933"/>
              <a:gd name="connsiteX14" fmla="*/ 3889152 w 12192418"/>
              <a:gd name="connsiteY14" fmla="*/ 443841 h 5095933"/>
              <a:gd name="connsiteX15" fmla="*/ 4331710 w 12192418"/>
              <a:gd name="connsiteY15" fmla="*/ 471515 h 5095933"/>
              <a:gd name="connsiteX16" fmla="*/ 4558476 w 12192418"/>
              <a:gd name="connsiteY16" fmla="*/ 481324 h 5095933"/>
              <a:gd name="connsiteX17" fmla="*/ 4790118 w 12192418"/>
              <a:gd name="connsiteY17" fmla="*/ 492183 h 5095933"/>
              <a:gd name="connsiteX18" fmla="*/ 5025418 w 12192418"/>
              <a:gd name="connsiteY18" fmla="*/ 502342 h 5095933"/>
              <a:gd name="connsiteX19" fmla="*/ 5261937 w 12192418"/>
              <a:gd name="connsiteY19" fmla="*/ 508998 h 5095933"/>
              <a:gd name="connsiteX20" fmla="*/ 5503332 w 12192418"/>
              <a:gd name="connsiteY20" fmla="*/ 514953 h 5095933"/>
              <a:gd name="connsiteX21" fmla="*/ 5747167 w 12192418"/>
              <a:gd name="connsiteY21" fmla="*/ 521259 h 5095933"/>
              <a:gd name="connsiteX22" fmla="*/ 5995877 w 12192418"/>
              <a:gd name="connsiteY22" fmla="*/ 525463 h 5095933"/>
              <a:gd name="connsiteX23" fmla="*/ 6247026 w 12192418"/>
              <a:gd name="connsiteY23" fmla="*/ 525463 h 5095933"/>
              <a:gd name="connsiteX24" fmla="*/ 6500613 w 12192418"/>
              <a:gd name="connsiteY24" fmla="*/ 527565 h 5095933"/>
              <a:gd name="connsiteX25" fmla="*/ 6756639 w 12192418"/>
              <a:gd name="connsiteY25" fmla="*/ 525463 h 5095933"/>
              <a:gd name="connsiteX26" fmla="*/ 7016322 w 12192418"/>
              <a:gd name="connsiteY26" fmla="*/ 521259 h 5095933"/>
              <a:gd name="connsiteX27" fmla="*/ 7276005 w 12192418"/>
              <a:gd name="connsiteY27" fmla="*/ 517406 h 5095933"/>
              <a:gd name="connsiteX28" fmla="*/ 7539345 w 12192418"/>
              <a:gd name="connsiteY28" fmla="*/ 508998 h 5095933"/>
              <a:gd name="connsiteX29" fmla="*/ 7805124 w 12192418"/>
              <a:gd name="connsiteY29" fmla="*/ 500241 h 5095933"/>
              <a:gd name="connsiteX30" fmla="*/ 8070903 w 12192418"/>
              <a:gd name="connsiteY30" fmla="*/ 490082 h 5095933"/>
              <a:gd name="connsiteX31" fmla="*/ 8339121 w 12192418"/>
              <a:gd name="connsiteY31" fmla="*/ 475719 h 5095933"/>
              <a:gd name="connsiteX32" fmla="*/ 8609776 w 12192418"/>
              <a:gd name="connsiteY32" fmla="*/ 458554 h 5095933"/>
              <a:gd name="connsiteX33" fmla="*/ 8881651 w 12192418"/>
              <a:gd name="connsiteY33" fmla="*/ 442089 h 5095933"/>
              <a:gd name="connsiteX34" fmla="*/ 9153526 w 12192418"/>
              <a:gd name="connsiteY34" fmla="*/ 421071 h 5095933"/>
              <a:gd name="connsiteX35" fmla="*/ 9429058 w 12192418"/>
              <a:gd name="connsiteY35" fmla="*/ 395849 h 5095933"/>
              <a:gd name="connsiteX36" fmla="*/ 9700933 w 12192418"/>
              <a:gd name="connsiteY36" fmla="*/ 370626 h 5095933"/>
              <a:gd name="connsiteX37" fmla="*/ 9977684 w 12192418"/>
              <a:gd name="connsiteY37" fmla="*/ 341551 h 5095933"/>
              <a:gd name="connsiteX38" fmla="*/ 10255655 w 12192418"/>
              <a:gd name="connsiteY38" fmla="*/ 309673 h 5095933"/>
              <a:gd name="connsiteX39" fmla="*/ 10529968 w 12192418"/>
              <a:gd name="connsiteY39" fmla="*/ 276043 h 5095933"/>
              <a:gd name="connsiteX40" fmla="*/ 10807939 w 12192418"/>
              <a:gd name="connsiteY40" fmla="*/ 236809 h 5095933"/>
              <a:gd name="connsiteX41" fmla="*/ 11084690 w 12192418"/>
              <a:gd name="connsiteY41" fmla="*/ 194772 h 5095933"/>
              <a:gd name="connsiteX42" fmla="*/ 11362661 w 12192418"/>
              <a:gd name="connsiteY42" fmla="*/ 153085 h 5095933"/>
              <a:gd name="connsiteX43" fmla="*/ 11639412 w 12192418"/>
              <a:gd name="connsiteY43" fmla="*/ 104392 h 5095933"/>
              <a:gd name="connsiteX44" fmla="*/ 11914945 w 12192418"/>
              <a:gd name="connsiteY44" fmla="*/ 54648 h 5095933"/>
              <a:gd name="connsiteX45" fmla="*/ 12191696 w 12192418"/>
              <a:gd name="connsiteY45" fmla="*/ 2452 h 5095933"/>
              <a:gd name="connsiteX46" fmla="*/ 12191696 w 12192418"/>
              <a:gd name="connsiteY46" fmla="*/ 2109542 h 5095933"/>
              <a:gd name="connsiteX47" fmla="*/ 12191999 w 12192418"/>
              <a:gd name="connsiteY47" fmla="*/ 2109542 h 5095933"/>
              <a:gd name="connsiteX48" fmla="*/ 12191999 w 12192418"/>
              <a:gd name="connsiteY48" fmla="*/ 2802467 h 5095933"/>
              <a:gd name="connsiteX49" fmla="*/ 12192418 w 12192418"/>
              <a:gd name="connsiteY49" fmla="*/ 2802467 h 5095933"/>
              <a:gd name="connsiteX50" fmla="*/ 12192418 w 12192418"/>
              <a:gd name="connsiteY50" fmla="*/ 5095933 h 5095933"/>
              <a:gd name="connsiteX51" fmla="*/ 1 w 12192418"/>
              <a:gd name="connsiteY51" fmla="*/ 5095933 h 5095933"/>
              <a:gd name="connsiteX52" fmla="*/ 1 w 12192418"/>
              <a:gd name="connsiteY52" fmla="*/ 4074529 h 5095933"/>
              <a:gd name="connsiteX53" fmla="*/ 0 w 12192418"/>
              <a:gd name="connsiteY53" fmla="*/ 4074529 h 5095933"/>
              <a:gd name="connsiteX54" fmla="*/ 0 w 12192418"/>
              <a:gd name="connsiteY54" fmla="*/ 2109542 h 5095933"/>
              <a:gd name="connsiteX55" fmla="*/ 1 w 12192418"/>
              <a:gd name="connsiteY55" fmla="*/ 2109542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12192418" h="5095933">
                <a:moveTo>
                  <a:pt x="1" y="0"/>
                </a:moveTo>
                <a:lnTo>
                  <a:pt x="71932" y="12261"/>
                </a:lnTo>
                <a:lnTo>
                  <a:pt x="282849" y="48343"/>
                </a:lnTo>
                <a:lnTo>
                  <a:pt x="436464" y="73565"/>
                </a:lnTo>
                <a:lnTo>
                  <a:pt x="619339" y="100188"/>
                </a:lnTo>
                <a:lnTo>
                  <a:pt x="836351" y="132066"/>
                </a:lnTo>
                <a:lnTo>
                  <a:pt x="1076528" y="165696"/>
                </a:lnTo>
                <a:lnTo>
                  <a:pt x="1347184" y="201077"/>
                </a:lnTo>
                <a:lnTo>
                  <a:pt x="1642223" y="238560"/>
                </a:lnTo>
                <a:lnTo>
                  <a:pt x="1962864" y="276043"/>
                </a:lnTo>
                <a:lnTo>
                  <a:pt x="2304232" y="314227"/>
                </a:lnTo>
                <a:lnTo>
                  <a:pt x="2672421" y="349608"/>
                </a:lnTo>
                <a:lnTo>
                  <a:pt x="3057678" y="383588"/>
                </a:lnTo>
                <a:lnTo>
                  <a:pt x="3464881" y="414415"/>
                </a:lnTo>
                <a:lnTo>
                  <a:pt x="3889152" y="443841"/>
                </a:lnTo>
                <a:lnTo>
                  <a:pt x="4331710" y="471515"/>
                </a:lnTo>
                <a:lnTo>
                  <a:pt x="4558476" y="481324"/>
                </a:lnTo>
                <a:lnTo>
                  <a:pt x="4790118" y="492183"/>
                </a:lnTo>
                <a:lnTo>
                  <a:pt x="5025418" y="502342"/>
                </a:lnTo>
                <a:lnTo>
                  <a:pt x="5261937" y="508998"/>
                </a:lnTo>
                <a:lnTo>
                  <a:pt x="5503332" y="514953"/>
                </a:lnTo>
                <a:lnTo>
                  <a:pt x="5747167" y="521259"/>
                </a:lnTo>
                <a:lnTo>
                  <a:pt x="5995877" y="525463"/>
                </a:lnTo>
                <a:lnTo>
                  <a:pt x="6247026" y="525463"/>
                </a:lnTo>
                <a:lnTo>
                  <a:pt x="6500613" y="527565"/>
                </a:lnTo>
                <a:lnTo>
                  <a:pt x="6756639" y="525463"/>
                </a:lnTo>
                <a:lnTo>
                  <a:pt x="7016322" y="521259"/>
                </a:lnTo>
                <a:lnTo>
                  <a:pt x="7276005" y="517406"/>
                </a:lnTo>
                <a:lnTo>
                  <a:pt x="7539345" y="508998"/>
                </a:lnTo>
                <a:lnTo>
                  <a:pt x="7805124" y="500241"/>
                </a:lnTo>
                <a:lnTo>
                  <a:pt x="8070903" y="490082"/>
                </a:lnTo>
                <a:lnTo>
                  <a:pt x="8339121" y="475719"/>
                </a:lnTo>
                <a:lnTo>
                  <a:pt x="8609776" y="458554"/>
                </a:lnTo>
                <a:lnTo>
                  <a:pt x="8881651" y="442089"/>
                </a:lnTo>
                <a:lnTo>
                  <a:pt x="9153526" y="421071"/>
                </a:lnTo>
                <a:lnTo>
                  <a:pt x="9429058" y="395849"/>
                </a:lnTo>
                <a:lnTo>
                  <a:pt x="9700933" y="370626"/>
                </a:lnTo>
                <a:lnTo>
                  <a:pt x="9977684" y="341551"/>
                </a:lnTo>
                <a:lnTo>
                  <a:pt x="10255655" y="309673"/>
                </a:lnTo>
                <a:lnTo>
                  <a:pt x="10529968" y="276043"/>
                </a:lnTo>
                <a:lnTo>
                  <a:pt x="10807939" y="236809"/>
                </a:lnTo>
                <a:lnTo>
                  <a:pt x="11084690" y="194772"/>
                </a:lnTo>
                <a:lnTo>
                  <a:pt x="11362661" y="153085"/>
                </a:lnTo>
                <a:lnTo>
                  <a:pt x="11639412" y="104392"/>
                </a:lnTo>
                <a:lnTo>
                  <a:pt x="11914945" y="54648"/>
                </a:lnTo>
                <a:lnTo>
                  <a:pt x="12191696" y="2452"/>
                </a:lnTo>
                <a:lnTo>
                  <a:pt x="12191696" y="2109542"/>
                </a:lnTo>
                <a:lnTo>
                  <a:pt x="12191999" y="2109542"/>
                </a:lnTo>
                <a:lnTo>
                  <a:pt x="12191999" y="2802467"/>
                </a:lnTo>
                <a:lnTo>
                  <a:pt x="12192418" y="2802467"/>
                </a:lnTo>
                <a:lnTo>
                  <a:pt x="12192418" y="5095933"/>
                </a:lnTo>
                <a:lnTo>
                  <a:pt x="1" y="5095933"/>
                </a:lnTo>
                <a:lnTo>
                  <a:pt x="1" y="4074529"/>
                </a:lnTo>
                <a:lnTo>
                  <a:pt x="0" y="4074529"/>
                </a:lnTo>
                <a:lnTo>
                  <a:pt x="0" y="2109542"/>
                </a:lnTo>
                <a:lnTo>
                  <a:pt x="1" y="21095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graphicFrame>
        <p:nvGraphicFramePr>
          <p:cNvPr id="17" name="TextBox 2">
            <a:extLst>
              <a:ext uri="{FF2B5EF4-FFF2-40B4-BE49-F238E27FC236}">
                <a16:creationId xmlns:a16="http://schemas.microsoft.com/office/drawing/2014/main" id="{15A6D2EA-5117-2434-7189-182F4875887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42757361"/>
              </p:ext>
            </p:extLst>
          </p:nvPr>
        </p:nvGraphicFramePr>
        <p:xfrm>
          <a:off x="95250" y="1249910"/>
          <a:ext cx="4495800" cy="20907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0232468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84A8A4-048D-6EBA-9ECE-494662C82E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43">
            <a:extLst>
              <a:ext uri="{FF2B5EF4-FFF2-40B4-BE49-F238E27FC236}">
                <a16:creationId xmlns:a16="http://schemas.microsoft.com/office/drawing/2014/main" id="{F1B8F9CB-890B-4CB8-B503-188A763E2F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1347202"/>
            <a:ext cx="1526495" cy="211354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AA632AB4-3837-4FD0-8B62-0A18B573F4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1459563"/>
            <a:ext cx="575662" cy="1193678"/>
          </a:xfrm>
          <a:prstGeom prst="rect">
            <a:avLst/>
          </a:prstGeom>
        </p:spPr>
      </p:pic>
      <p:sp>
        <p:nvSpPr>
          <p:cNvPr id="48" name="Oval 47">
            <a:extLst>
              <a:ext uri="{FF2B5EF4-FFF2-40B4-BE49-F238E27FC236}">
                <a16:creationId xmlns:a16="http://schemas.microsoft.com/office/drawing/2014/main" id="{C393B4A7-6ABF-423D-A762-3CDB4897A8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55282" y="845961"/>
            <a:ext cx="1066086" cy="1422752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9CD2319A-6FA9-4EFB-9EDF-730446742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3024777" y="0"/>
            <a:ext cx="606281" cy="575987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D1692A93-3514-4486-8B67-CCA4E0259B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3254097" y="3076222"/>
            <a:ext cx="375756" cy="384528"/>
          </a:xfrm>
          <a:prstGeom prst="rect">
            <a:avLst/>
          </a:prstGeom>
        </p:spPr>
      </p:pic>
      <p:sp>
        <p:nvSpPr>
          <p:cNvPr id="54" name="Rectangle 53">
            <a:extLst>
              <a:ext uri="{FF2B5EF4-FFF2-40B4-BE49-F238E27FC236}">
                <a16:creationId xmlns:a16="http://schemas.microsoft.com/office/drawing/2014/main" id="{01AD250C-F2EA-449F-9B14-DF5BB674C5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6797" y="0"/>
            <a:ext cx="259318" cy="5767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47AEA421-5F29-4BA7-9360-2501B59879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10099" cy="3460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Freeform 7">
            <a:extLst>
              <a:ext uri="{FF2B5EF4-FFF2-40B4-BE49-F238E27FC236}">
                <a16:creationId xmlns:a16="http://schemas.microsoft.com/office/drawing/2014/main" id="{9348F0CB-4904-4DEF-BDD4-ADEC2DCCCB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97226" y="736875"/>
            <a:ext cx="1312873" cy="416790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object 15">
            <a:extLst>
              <a:ext uri="{FF2B5EF4-FFF2-40B4-BE49-F238E27FC236}">
                <a16:creationId xmlns:a16="http://schemas.microsoft.com/office/drawing/2014/main" id="{BBBF131E-D6F9-7236-2E13-8AC7024D3418}"/>
              </a:ext>
            </a:extLst>
          </p:cNvPr>
          <p:cNvSpPr txBox="1"/>
          <p:nvPr/>
        </p:nvSpPr>
        <p:spPr>
          <a:xfrm>
            <a:off x="245376" y="317546"/>
            <a:ext cx="3498471" cy="51303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defPPr>
              <a:defRPr lang="en-US"/>
            </a:defPPr>
            <a:lvl1pPr marL="12700" defTabSz="345735">
              <a:lnSpc>
                <a:spcPct val="55000"/>
              </a:lnSpc>
              <a:spcBef>
                <a:spcPct val="0"/>
              </a:spcBef>
              <a:spcAft>
                <a:spcPts val="600"/>
              </a:spcAft>
              <a:defRPr sz="1664" b="1" spc="-1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/>
            <a:r>
              <a:rPr lang="en-US" sz="2300" b="0">
                <a:solidFill>
                  <a:srgbClr val="EBEBEB"/>
                </a:solidFill>
              </a:rPr>
              <a:t>Important Information</a:t>
            </a:r>
          </a:p>
          <a:p>
            <a:pPr marL="298450" indent="-285750" defTabSz="457200"/>
            <a:endParaRPr lang="en-US" sz="2300" b="0">
              <a:solidFill>
                <a:srgbClr val="EBEBEB"/>
              </a:solidFill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1583E1B8-79B3-49BB-8704-58E4AB1AF2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6797" y="0"/>
            <a:ext cx="259318" cy="5767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7BB34D5F-2B87-438E-8236-69C6068D47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889191"/>
            <a:ext cx="4610257" cy="2571559"/>
          </a:xfrm>
          <a:custGeom>
            <a:avLst/>
            <a:gdLst>
              <a:gd name="connsiteX0" fmla="*/ 1 w 12192418"/>
              <a:gd name="connsiteY0" fmla="*/ 0 h 5095933"/>
              <a:gd name="connsiteX1" fmla="*/ 71932 w 12192418"/>
              <a:gd name="connsiteY1" fmla="*/ 12261 h 5095933"/>
              <a:gd name="connsiteX2" fmla="*/ 282849 w 12192418"/>
              <a:gd name="connsiteY2" fmla="*/ 48343 h 5095933"/>
              <a:gd name="connsiteX3" fmla="*/ 436464 w 12192418"/>
              <a:gd name="connsiteY3" fmla="*/ 73565 h 5095933"/>
              <a:gd name="connsiteX4" fmla="*/ 619339 w 12192418"/>
              <a:gd name="connsiteY4" fmla="*/ 100188 h 5095933"/>
              <a:gd name="connsiteX5" fmla="*/ 836351 w 12192418"/>
              <a:gd name="connsiteY5" fmla="*/ 132066 h 5095933"/>
              <a:gd name="connsiteX6" fmla="*/ 1076528 w 12192418"/>
              <a:gd name="connsiteY6" fmla="*/ 165696 h 5095933"/>
              <a:gd name="connsiteX7" fmla="*/ 1347184 w 12192418"/>
              <a:gd name="connsiteY7" fmla="*/ 201077 h 5095933"/>
              <a:gd name="connsiteX8" fmla="*/ 1642223 w 12192418"/>
              <a:gd name="connsiteY8" fmla="*/ 238560 h 5095933"/>
              <a:gd name="connsiteX9" fmla="*/ 1962864 w 12192418"/>
              <a:gd name="connsiteY9" fmla="*/ 276043 h 5095933"/>
              <a:gd name="connsiteX10" fmla="*/ 2304232 w 12192418"/>
              <a:gd name="connsiteY10" fmla="*/ 314227 h 5095933"/>
              <a:gd name="connsiteX11" fmla="*/ 2672421 w 12192418"/>
              <a:gd name="connsiteY11" fmla="*/ 349608 h 5095933"/>
              <a:gd name="connsiteX12" fmla="*/ 3057678 w 12192418"/>
              <a:gd name="connsiteY12" fmla="*/ 383588 h 5095933"/>
              <a:gd name="connsiteX13" fmla="*/ 3464881 w 12192418"/>
              <a:gd name="connsiteY13" fmla="*/ 414415 h 5095933"/>
              <a:gd name="connsiteX14" fmla="*/ 3889152 w 12192418"/>
              <a:gd name="connsiteY14" fmla="*/ 443841 h 5095933"/>
              <a:gd name="connsiteX15" fmla="*/ 4331710 w 12192418"/>
              <a:gd name="connsiteY15" fmla="*/ 471515 h 5095933"/>
              <a:gd name="connsiteX16" fmla="*/ 4558476 w 12192418"/>
              <a:gd name="connsiteY16" fmla="*/ 481324 h 5095933"/>
              <a:gd name="connsiteX17" fmla="*/ 4790118 w 12192418"/>
              <a:gd name="connsiteY17" fmla="*/ 492183 h 5095933"/>
              <a:gd name="connsiteX18" fmla="*/ 5025418 w 12192418"/>
              <a:gd name="connsiteY18" fmla="*/ 502342 h 5095933"/>
              <a:gd name="connsiteX19" fmla="*/ 5261937 w 12192418"/>
              <a:gd name="connsiteY19" fmla="*/ 508998 h 5095933"/>
              <a:gd name="connsiteX20" fmla="*/ 5503332 w 12192418"/>
              <a:gd name="connsiteY20" fmla="*/ 514953 h 5095933"/>
              <a:gd name="connsiteX21" fmla="*/ 5747167 w 12192418"/>
              <a:gd name="connsiteY21" fmla="*/ 521259 h 5095933"/>
              <a:gd name="connsiteX22" fmla="*/ 5995877 w 12192418"/>
              <a:gd name="connsiteY22" fmla="*/ 525463 h 5095933"/>
              <a:gd name="connsiteX23" fmla="*/ 6247026 w 12192418"/>
              <a:gd name="connsiteY23" fmla="*/ 525463 h 5095933"/>
              <a:gd name="connsiteX24" fmla="*/ 6500613 w 12192418"/>
              <a:gd name="connsiteY24" fmla="*/ 527565 h 5095933"/>
              <a:gd name="connsiteX25" fmla="*/ 6756639 w 12192418"/>
              <a:gd name="connsiteY25" fmla="*/ 525463 h 5095933"/>
              <a:gd name="connsiteX26" fmla="*/ 7016322 w 12192418"/>
              <a:gd name="connsiteY26" fmla="*/ 521259 h 5095933"/>
              <a:gd name="connsiteX27" fmla="*/ 7276005 w 12192418"/>
              <a:gd name="connsiteY27" fmla="*/ 517406 h 5095933"/>
              <a:gd name="connsiteX28" fmla="*/ 7539345 w 12192418"/>
              <a:gd name="connsiteY28" fmla="*/ 508998 h 5095933"/>
              <a:gd name="connsiteX29" fmla="*/ 7805124 w 12192418"/>
              <a:gd name="connsiteY29" fmla="*/ 500241 h 5095933"/>
              <a:gd name="connsiteX30" fmla="*/ 8070903 w 12192418"/>
              <a:gd name="connsiteY30" fmla="*/ 490082 h 5095933"/>
              <a:gd name="connsiteX31" fmla="*/ 8339121 w 12192418"/>
              <a:gd name="connsiteY31" fmla="*/ 475719 h 5095933"/>
              <a:gd name="connsiteX32" fmla="*/ 8609776 w 12192418"/>
              <a:gd name="connsiteY32" fmla="*/ 458554 h 5095933"/>
              <a:gd name="connsiteX33" fmla="*/ 8881651 w 12192418"/>
              <a:gd name="connsiteY33" fmla="*/ 442089 h 5095933"/>
              <a:gd name="connsiteX34" fmla="*/ 9153526 w 12192418"/>
              <a:gd name="connsiteY34" fmla="*/ 421071 h 5095933"/>
              <a:gd name="connsiteX35" fmla="*/ 9429058 w 12192418"/>
              <a:gd name="connsiteY35" fmla="*/ 395849 h 5095933"/>
              <a:gd name="connsiteX36" fmla="*/ 9700933 w 12192418"/>
              <a:gd name="connsiteY36" fmla="*/ 370626 h 5095933"/>
              <a:gd name="connsiteX37" fmla="*/ 9977684 w 12192418"/>
              <a:gd name="connsiteY37" fmla="*/ 341551 h 5095933"/>
              <a:gd name="connsiteX38" fmla="*/ 10255655 w 12192418"/>
              <a:gd name="connsiteY38" fmla="*/ 309673 h 5095933"/>
              <a:gd name="connsiteX39" fmla="*/ 10529968 w 12192418"/>
              <a:gd name="connsiteY39" fmla="*/ 276043 h 5095933"/>
              <a:gd name="connsiteX40" fmla="*/ 10807939 w 12192418"/>
              <a:gd name="connsiteY40" fmla="*/ 236809 h 5095933"/>
              <a:gd name="connsiteX41" fmla="*/ 11084690 w 12192418"/>
              <a:gd name="connsiteY41" fmla="*/ 194772 h 5095933"/>
              <a:gd name="connsiteX42" fmla="*/ 11362661 w 12192418"/>
              <a:gd name="connsiteY42" fmla="*/ 153085 h 5095933"/>
              <a:gd name="connsiteX43" fmla="*/ 11639412 w 12192418"/>
              <a:gd name="connsiteY43" fmla="*/ 104392 h 5095933"/>
              <a:gd name="connsiteX44" fmla="*/ 11914945 w 12192418"/>
              <a:gd name="connsiteY44" fmla="*/ 54648 h 5095933"/>
              <a:gd name="connsiteX45" fmla="*/ 12191696 w 12192418"/>
              <a:gd name="connsiteY45" fmla="*/ 2452 h 5095933"/>
              <a:gd name="connsiteX46" fmla="*/ 12191696 w 12192418"/>
              <a:gd name="connsiteY46" fmla="*/ 2109542 h 5095933"/>
              <a:gd name="connsiteX47" fmla="*/ 12191999 w 12192418"/>
              <a:gd name="connsiteY47" fmla="*/ 2109542 h 5095933"/>
              <a:gd name="connsiteX48" fmla="*/ 12191999 w 12192418"/>
              <a:gd name="connsiteY48" fmla="*/ 2802467 h 5095933"/>
              <a:gd name="connsiteX49" fmla="*/ 12192418 w 12192418"/>
              <a:gd name="connsiteY49" fmla="*/ 2802467 h 5095933"/>
              <a:gd name="connsiteX50" fmla="*/ 12192418 w 12192418"/>
              <a:gd name="connsiteY50" fmla="*/ 5095933 h 5095933"/>
              <a:gd name="connsiteX51" fmla="*/ 1 w 12192418"/>
              <a:gd name="connsiteY51" fmla="*/ 5095933 h 5095933"/>
              <a:gd name="connsiteX52" fmla="*/ 1 w 12192418"/>
              <a:gd name="connsiteY52" fmla="*/ 4074529 h 5095933"/>
              <a:gd name="connsiteX53" fmla="*/ 0 w 12192418"/>
              <a:gd name="connsiteY53" fmla="*/ 4074529 h 5095933"/>
              <a:gd name="connsiteX54" fmla="*/ 0 w 12192418"/>
              <a:gd name="connsiteY54" fmla="*/ 2109542 h 5095933"/>
              <a:gd name="connsiteX55" fmla="*/ 1 w 12192418"/>
              <a:gd name="connsiteY55" fmla="*/ 2109542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12192418" h="5095933">
                <a:moveTo>
                  <a:pt x="1" y="0"/>
                </a:moveTo>
                <a:lnTo>
                  <a:pt x="71932" y="12261"/>
                </a:lnTo>
                <a:lnTo>
                  <a:pt x="282849" y="48343"/>
                </a:lnTo>
                <a:lnTo>
                  <a:pt x="436464" y="73565"/>
                </a:lnTo>
                <a:lnTo>
                  <a:pt x="619339" y="100188"/>
                </a:lnTo>
                <a:lnTo>
                  <a:pt x="836351" y="132066"/>
                </a:lnTo>
                <a:lnTo>
                  <a:pt x="1076528" y="165696"/>
                </a:lnTo>
                <a:lnTo>
                  <a:pt x="1347184" y="201077"/>
                </a:lnTo>
                <a:lnTo>
                  <a:pt x="1642223" y="238560"/>
                </a:lnTo>
                <a:lnTo>
                  <a:pt x="1962864" y="276043"/>
                </a:lnTo>
                <a:lnTo>
                  <a:pt x="2304232" y="314227"/>
                </a:lnTo>
                <a:lnTo>
                  <a:pt x="2672421" y="349608"/>
                </a:lnTo>
                <a:lnTo>
                  <a:pt x="3057678" y="383588"/>
                </a:lnTo>
                <a:lnTo>
                  <a:pt x="3464881" y="414415"/>
                </a:lnTo>
                <a:lnTo>
                  <a:pt x="3889152" y="443841"/>
                </a:lnTo>
                <a:lnTo>
                  <a:pt x="4331710" y="471515"/>
                </a:lnTo>
                <a:lnTo>
                  <a:pt x="4558476" y="481324"/>
                </a:lnTo>
                <a:lnTo>
                  <a:pt x="4790118" y="492183"/>
                </a:lnTo>
                <a:lnTo>
                  <a:pt x="5025418" y="502342"/>
                </a:lnTo>
                <a:lnTo>
                  <a:pt x="5261937" y="508998"/>
                </a:lnTo>
                <a:lnTo>
                  <a:pt x="5503332" y="514953"/>
                </a:lnTo>
                <a:lnTo>
                  <a:pt x="5747167" y="521259"/>
                </a:lnTo>
                <a:lnTo>
                  <a:pt x="5995877" y="525463"/>
                </a:lnTo>
                <a:lnTo>
                  <a:pt x="6247026" y="525463"/>
                </a:lnTo>
                <a:lnTo>
                  <a:pt x="6500613" y="527565"/>
                </a:lnTo>
                <a:lnTo>
                  <a:pt x="6756639" y="525463"/>
                </a:lnTo>
                <a:lnTo>
                  <a:pt x="7016322" y="521259"/>
                </a:lnTo>
                <a:lnTo>
                  <a:pt x="7276005" y="517406"/>
                </a:lnTo>
                <a:lnTo>
                  <a:pt x="7539345" y="508998"/>
                </a:lnTo>
                <a:lnTo>
                  <a:pt x="7805124" y="500241"/>
                </a:lnTo>
                <a:lnTo>
                  <a:pt x="8070903" y="490082"/>
                </a:lnTo>
                <a:lnTo>
                  <a:pt x="8339121" y="475719"/>
                </a:lnTo>
                <a:lnTo>
                  <a:pt x="8609776" y="458554"/>
                </a:lnTo>
                <a:lnTo>
                  <a:pt x="8881651" y="442089"/>
                </a:lnTo>
                <a:lnTo>
                  <a:pt x="9153526" y="421071"/>
                </a:lnTo>
                <a:lnTo>
                  <a:pt x="9429058" y="395849"/>
                </a:lnTo>
                <a:lnTo>
                  <a:pt x="9700933" y="370626"/>
                </a:lnTo>
                <a:lnTo>
                  <a:pt x="9977684" y="341551"/>
                </a:lnTo>
                <a:lnTo>
                  <a:pt x="10255655" y="309673"/>
                </a:lnTo>
                <a:lnTo>
                  <a:pt x="10529968" y="276043"/>
                </a:lnTo>
                <a:lnTo>
                  <a:pt x="10807939" y="236809"/>
                </a:lnTo>
                <a:lnTo>
                  <a:pt x="11084690" y="194772"/>
                </a:lnTo>
                <a:lnTo>
                  <a:pt x="11362661" y="153085"/>
                </a:lnTo>
                <a:lnTo>
                  <a:pt x="11639412" y="104392"/>
                </a:lnTo>
                <a:lnTo>
                  <a:pt x="11914945" y="54648"/>
                </a:lnTo>
                <a:lnTo>
                  <a:pt x="12191696" y="2452"/>
                </a:lnTo>
                <a:lnTo>
                  <a:pt x="12191696" y="2109542"/>
                </a:lnTo>
                <a:lnTo>
                  <a:pt x="12191999" y="2109542"/>
                </a:lnTo>
                <a:lnTo>
                  <a:pt x="12191999" y="2802467"/>
                </a:lnTo>
                <a:lnTo>
                  <a:pt x="12192418" y="2802467"/>
                </a:lnTo>
                <a:lnTo>
                  <a:pt x="12192418" y="5095933"/>
                </a:lnTo>
                <a:lnTo>
                  <a:pt x="1" y="5095933"/>
                </a:lnTo>
                <a:lnTo>
                  <a:pt x="1" y="4074529"/>
                </a:lnTo>
                <a:lnTo>
                  <a:pt x="0" y="4074529"/>
                </a:lnTo>
                <a:lnTo>
                  <a:pt x="0" y="2109542"/>
                </a:lnTo>
                <a:lnTo>
                  <a:pt x="1" y="21095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17" name="TextBox 2">
            <a:extLst>
              <a:ext uri="{FF2B5EF4-FFF2-40B4-BE49-F238E27FC236}">
                <a16:creationId xmlns:a16="http://schemas.microsoft.com/office/drawing/2014/main" id="{F92B2054-E10C-FD93-920E-43113B9BDD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51366985"/>
              </p:ext>
            </p:extLst>
          </p:nvPr>
        </p:nvGraphicFramePr>
        <p:xfrm>
          <a:off x="0" y="1262751"/>
          <a:ext cx="4667250" cy="21440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42785808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C1B0CFD-7F55-1BDA-1084-337BF90F7C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DF19BAF3-7E20-4B9D-B544-BABAEEA1F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1347202"/>
            <a:ext cx="1526495" cy="211354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950648F4-ABCD-4DF0-8641-76CFB23547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1459563"/>
            <a:ext cx="575662" cy="1193678"/>
          </a:xfrm>
          <a:prstGeom prst="rect">
            <a:avLst/>
          </a:prstGeom>
        </p:spPr>
      </p:pic>
      <p:sp>
        <p:nvSpPr>
          <p:cNvPr id="33" name="Oval 32">
            <a:extLst>
              <a:ext uri="{FF2B5EF4-FFF2-40B4-BE49-F238E27FC236}">
                <a16:creationId xmlns:a16="http://schemas.microsoft.com/office/drawing/2014/main" id="{989BE678-777B-482A-A616-FEDC47B162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55282" y="845961"/>
            <a:ext cx="1066086" cy="1422752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CF1EB4BD-9C7E-4AA3-9681-C7EB0DA625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3024777" y="0"/>
            <a:ext cx="606281" cy="575987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94AAE3AA-3759-4D28-B0EF-575F25A514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3254097" y="3076222"/>
            <a:ext cx="375756" cy="384528"/>
          </a:xfrm>
          <a:prstGeom prst="rect">
            <a:avLst/>
          </a:prstGeo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D28BE0C3-2102-4820-B88B-A448B184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6797" y="0"/>
            <a:ext cx="259318" cy="5767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C8A3C342-1D03-412F-8DD3-BF519E8E0A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10100" cy="3460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9BE5DE11-5EE5-DA59-FE1A-5BD1DC78F9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" y="317546"/>
            <a:ext cx="2490036" cy="818671"/>
          </a:xfrm>
        </p:spPr>
        <p:txBody>
          <a:bodyPr vert="horz" lIns="91440" tIns="45720" rIns="91440" bIns="45720" rtlCol="0" anchor="t">
            <a:normAutofit/>
          </a:bodyPr>
          <a:lstStyle/>
          <a:p>
            <a:pPr defTabSz="457200">
              <a:lnSpc>
                <a:spcPct val="90000"/>
              </a:lnSpc>
            </a:pPr>
            <a:r>
              <a:rPr lang="en-US" sz="2300" dirty="0">
                <a:solidFill>
                  <a:srgbClr val="EBEBEB"/>
                </a:solidFill>
              </a:rPr>
              <a:t>Important Topics:</a:t>
            </a: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9ACE5DAB-6BE3-4C66-6DA9-410206487D95}"/>
              </a:ext>
            </a:extLst>
          </p:cNvPr>
          <p:cNvSpPr txBox="1"/>
          <p:nvPr/>
        </p:nvSpPr>
        <p:spPr>
          <a:xfrm>
            <a:off x="0" y="1136217"/>
            <a:ext cx="2652757" cy="21943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86434" indent="-86434">
              <a:lnSpc>
                <a:spcPct val="90000"/>
              </a:lnSpc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sz="1050" spc="-5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Simultaneous vs. Sequential Move Games</a:t>
            </a:r>
          </a:p>
          <a:p>
            <a:pPr marL="86434" indent="-86434">
              <a:lnSpc>
                <a:spcPct val="90000"/>
              </a:lnSpc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sz="105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Market structure: </a:t>
            </a:r>
          </a:p>
          <a:p>
            <a:pPr marL="543634" lvl="1" indent="-86434">
              <a:lnSpc>
                <a:spcPct val="90000"/>
              </a:lnSpc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sz="105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Monopoly, </a:t>
            </a:r>
          </a:p>
          <a:p>
            <a:pPr marL="543634" lvl="1" indent="-86434">
              <a:lnSpc>
                <a:spcPct val="90000"/>
              </a:lnSpc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sz="105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Cournot, </a:t>
            </a:r>
          </a:p>
          <a:p>
            <a:pPr marL="543634" lvl="1" indent="-86434">
              <a:lnSpc>
                <a:spcPct val="90000"/>
              </a:lnSpc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sz="105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Stackelberg and</a:t>
            </a:r>
          </a:p>
          <a:p>
            <a:pPr marL="543634" lvl="1" indent="-86434">
              <a:lnSpc>
                <a:spcPct val="90000"/>
              </a:lnSpc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sz="105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Bertrand</a:t>
            </a:r>
          </a:p>
          <a:p>
            <a:pPr marL="86434" indent="-86434">
              <a:lnSpc>
                <a:spcPct val="90000"/>
              </a:lnSpc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endParaRPr lang="en-US" sz="105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3" name="Freeform 31">
            <a:extLst>
              <a:ext uri="{FF2B5EF4-FFF2-40B4-BE49-F238E27FC236}">
                <a16:creationId xmlns:a16="http://schemas.microsoft.com/office/drawing/2014/main" id="{81CC9B02-E087-4350-AEBD-2C3CF001AF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652915" y="0"/>
            <a:ext cx="211550" cy="1871994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8387EF9A-7DF3-2052-9FF6-A44880696AD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8996" r="22793" b="2"/>
          <a:stretch>
            <a:fillRect/>
          </a:stretch>
        </p:blipFill>
        <p:spPr>
          <a:xfrm>
            <a:off x="2733531" y="10"/>
            <a:ext cx="1876727" cy="3460741"/>
          </a:xfrm>
          <a:custGeom>
            <a:avLst/>
            <a:gdLst/>
            <a:ahLst/>
            <a:cxnLst/>
            <a:rect l="l" t="t" r="r" b="b"/>
            <a:pathLst>
              <a:path w="4963245" h="6858001">
                <a:moveTo>
                  <a:pt x="1177" y="0"/>
                </a:moveTo>
                <a:lnTo>
                  <a:pt x="1344715" y="0"/>
                </a:lnTo>
                <a:lnTo>
                  <a:pt x="1344715" y="1"/>
                </a:lnTo>
                <a:lnTo>
                  <a:pt x="4963245" y="1"/>
                </a:lnTo>
                <a:lnTo>
                  <a:pt x="4963244" y="6858001"/>
                </a:lnTo>
                <a:lnTo>
                  <a:pt x="900697" y="6858001"/>
                </a:lnTo>
                <a:lnTo>
                  <a:pt x="900697" y="6858000"/>
                </a:lnTo>
                <a:lnTo>
                  <a:pt x="0" y="6858000"/>
                </a:lnTo>
                <a:lnTo>
                  <a:pt x="5883" y="6817538"/>
                </a:lnTo>
                <a:lnTo>
                  <a:pt x="23196" y="6698894"/>
                </a:lnTo>
                <a:lnTo>
                  <a:pt x="35299" y="6612483"/>
                </a:lnTo>
                <a:lnTo>
                  <a:pt x="48073" y="6509613"/>
                </a:lnTo>
                <a:lnTo>
                  <a:pt x="63369" y="6387541"/>
                </a:lnTo>
                <a:lnTo>
                  <a:pt x="79506" y="6252438"/>
                </a:lnTo>
                <a:lnTo>
                  <a:pt x="96483" y="6100191"/>
                </a:lnTo>
                <a:lnTo>
                  <a:pt x="114469" y="5934227"/>
                </a:lnTo>
                <a:lnTo>
                  <a:pt x="132454" y="5753862"/>
                </a:lnTo>
                <a:lnTo>
                  <a:pt x="150776" y="5561838"/>
                </a:lnTo>
                <a:lnTo>
                  <a:pt x="167753" y="5354726"/>
                </a:lnTo>
                <a:lnTo>
                  <a:pt x="184058" y="5138013"/>
                </a:lnTo>
                <a:lnTo>
                  <a:pt x="198849" y="4908956"/>
                </a:lnTo>
                <a:lnTo>
                  <a:pt x="212969" y="4670298"/>
                </a:lnTo>
                <a:lnTo>
                  <a:pt x="226248" y="4421352"/>
                </a:lnTo>
                <a:lnTo>
                  <a:pt x="230955" y="4293793"/>
                </a:lnTo>
                <a:lnTo>
                  <a:pt x="236165" y="4163492"/>
                </a:lnTo>
                <a:lnTo>
                  <a:pt x="241040" y="4031133"/>
                </a:lnTo>
                <a:lnTo>
                  <a:pt x="244234" y="3898087"/>
                </a:lnTo>
                <a:lnTo>
                  <a:pt x="247091" y="3762299"/>
                </a:lnTo>
                <a:lnTo>
                  <a:pt x="250117" y="3625139"/>
                </a:lnTo>
                <a:lnTo>
                  <a:pt x="252134" y="3485236"/>
                </a:lnTo>
                <a:lnTo>
                  <a:pt x="252134" y="3343961"/>
                </a:lnTo>
                <a:lnTo>
                  <a:pt x="253142" y="3201315"/>
                </a:lnTo>
                <a:lnTo>
                  <a:pt x="252134" y="3057297"/>
                </a:lnTo>
                <a:lnTo>
                  <a:pt x="250117" y="2911221"/>
                </a:lnTo>
                <a:lnTo>
                  <a:pt x="248268" y="2765146"/>
                </a:lnTo>
                <a:lnTo>
                  <a:pt x="244234" y="2617013"/>
                </a:lnTo>
                <a:lnTo>
                  <a:pt x="240032" y="2467509"/>
                </a:lnTo>
                <a:lnTo>
                  <a:pt x="235157" y="2318004"/>
                </a:lnTo>
                <a:lnTo>
                  <a:pt x="228266" y="2167128"/>
                </a:lnTo>
                <a:lnTo>
                  <a:pt x="220029" y="2014881"/>
                </a:lnTo>
                <a:lnTo>
                  <a:pt x="212129" y="1861947"/>
                </a:lnTo>
                <a:lnTo>
                  <a:pt x="202044" y="1709014"/>
                </a:lnTo>
                <a:lnTo>
                  <a:pt x="189941" y="1554023"/>
                </a:lnTo>
                <a:lnTo>
                  <a:pt x="177839" y="1401090"/>
                </a:lnTo>
                <a:lnTo>
                  <a:pt x="163887" y="1245413"/>
                </a:lnTo>
                <a:lnTo>
                  <a:pt x="148591" y="1089051"/>
                </a:lnTo>
                <a:lnTo>
                  <a:pt x="132455" y="934746"/>
                </a:lnTo>
                <a:lnTo>
                  <a:pt x="113629" y="778383"/>
                </a:lnTo>
                <a:lnTo>
                  <a:pt x="93458" y="622707"/>
                </a:lnTo>
                <a:lnTo>
                  <a:pt x="73455" y="466344"/>
                </a:lnTo>
                <a:lnTo>
                  <a:pt x="50091" y="310668"/>
                </a:lnTo>
                <a:lnTo>
                  <a:pt x="26222" y="155677"/>
                </a:lnTo>
                <a:close/>
              </a:path>
            </a:pathLst>
          </a:custGeom>
          <a:noFill/>
        </p:spPr>
      </p:pic>
    </p:spTree>
    <p:extLst>
      <p:ext uri="{BB962C8B-B14F-4D97-AF65-F5344CB8AC3E}">
        <p14:creationId xmlns:p14="http://schemas.microsoft.com/office/powerpoint/2010/main" val="3591163728"/>
      </p:ext>
    </p:extLst>
  </p:cSld>
  <p:clrMapOvr>
    <a:masterClrMapping/>
  </p:clrMapOvr>
  <p:transition>
    <p:spli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1905" y="134251"/>
            <a:ext cx="4608195" cy="232756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36550">
              <a:lnSpc>
                <a:spcPct val="100000"/>
              </a:lnSpc>
              <a:spcBef>
                <a:spcPts val="135"/>
              </a:spcBef>
            </a:pPr>
            <a:r>
              <a:rPr sz="1400" dirty="0">
                <a:solidFill>
                  <a:srgbClr val="FFFFFF"/>
                </a:solidFill>
                <a:latin typeface="Tahoma"/>
                <a:cs typeface="Tahoma"/>
              </a:rPr>
              <a:t>The</a:t>
            </a:r>
            <a:r>
              <a:rPr sz="1400" spc="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-10" dirty="0" err="1">
                <a:solidFill>
                  <a:srgbClr val="FFFFFF"/>
                </a:solidFill>
                <a:latin typeface="Tahoma"/>
                <a:cs typeface="Tahoma"/>
              </a:rPr>
              <a:t>Monopo</a:t>
            </a:r>
            <a:r>
              <a:rPr lang="es-ES" sz="1400" spc="-10" dirty="0" err="1">
                <a:solidFill>
                  <a:srgbClr val="FFFFFF"/>
                </a:solidFill>
                <a:latin typeface="Tahoma"/>
                <a:cs typeface="Tahoma"/>
              </a:rPr>
              <a:t>ly</a:t>
            </a:r>
            <a:endParaRPr sz="1400" dirty="0">
              <a:latin typeface="Tahoma"/>
              <a:cs typeface="Tahoma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2513" y="876668"/>
            <a:ext cx="65252" cy="65252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3850" y="876668"/>
            <a:ext cx="4260451" cy="2332926"/>
          </a:xfrm>
          <a:prstGeom prst="rect">
            <a:avLst/>
          </a:prstGeom>
        </p:spPr>
      </p:pic>
    </p:spTree>
  </p:cSld>
  <p:clrMapOvr>
    <a:masterClrMapping/>
  </p:clrMapOvr>
  <p:transition>
    <p:spli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-361950" y="282575"/>
            <a:ext cx="4608195" cy="57594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36550" algn="ctr">
              <a:lnSpc>
                <a:spcPct val="100000"/>
              </a:lnSpc>
              <a:spcBef>
                <a:spcPts val="135"/>
              </a:spcBef>
            </a:pPr>
            <a:r>
              <a:rPr sz="1400" spc="-50" dirty="0" err="1">
                <a:solidFill>
                  <a:srgbClr val="FFFFFF"/>
                </a:solidFill>
                <a:latin typeface="Tahoma"/>
                <a:cs typeface="Tahoma"/>
              </a:rPr>
              <a:t>Monopo</a:t>
            </a:r>
            <a:r>
              <a:rPr lang="es-ES" sz="1400" spc="-50" dirty="0" err="1">
                <a:solidFill>
                  <a:srgbClr val="FFFFFF"/>
                </a:solidFill>
                <a:latin typeface="Tahoma"/>
                <a:cs typeface="Tahoma"/>
              </a:rPr>
              <a:t>ly</a:t>
            </a:r>
            <a:r>
              <a:rPr sz="14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Tahoma"/>
                <a:cs typeface="Tahoma"/>
              </a:rPr>
              <a:t>and</a:t>
            </a:r>
            <a:r>
              <a:rPr sz="1400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-35" dirty="0">
                <a:solidFill>
                  <a:srgbClr val="FFFFFF"/>
                </a:solidFill>
                <a:latin typeface="Tahoma"/>
                <a:cs typeface="Tahoma"/>
              </a:rPr>
              <a:t>Socia</a:t>
            </a:r>
            <a:r>
              <a:rPr lang="en-US" sz="1400" spc="-35" dirty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r>
              <a:rPr sz="1400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Tahoma"/>
                <a:cs typeface="Tahoma"/>
              </a:rPr>
              <a:t>We</a:t>
            </a:r>
            <a:r>
              <a:rPr lang="en-US" sz="1400" spc="-10" dirty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r>
              <a:rPr sz="1400" spc="-10" dirty="0">
                <a:solidFill>
                  <a:srgbClr val="FFFFFF"/>
                </a:solidFill>
                <a:latin typeface="Tahoma"/>
                <a:cs typeface="Tahoma"/>
              </a:rPr>
              <a:t>fare</a:t>
            </a:r>
            <a:endParaRPr sz="1400" dirty="0">
              <a:latin typeface="Tahoma"/>
              <a:cs typeface="Tahoma"/>
            </a:endParaRPr>
          </a:p>
          <a:p>
            <a:pPr marL="808355" indent="-171450" algn="ctr">
              <a:lnSpc>
                <a:spcPct val="100000"/>
              </a:lnSpc>
              <a:spcBef>
                <a:spcPts val="1300"/>
              </a:spcBef>
              <a:buFont typeface="Arial" panose="020B0604020202020204" pitchFamily="34" charset="0"/>
              <a:buChar char="•"/>
            </a:pPr>
            <a:r>
              <a:rPr sz="1100" dirty="0">
                <a:latin typeface="Tahoma"/>
                <a:cs typeface="Tahoma"/>
              </a:rPr>
              <a:t>The</a:t>
            </a:r>
            <a:r>
              <a:rPr sz="1100" spc="30" dirty="0">
                <a:latin typeface="Times New Roman"/>
                <a:cs typeface="Times New Roman"/>
              </a:rPr>
              <a:t> </a:t>
            </a:r>
            <a:r>
              <a:rPr sz="1100" spc="-50" dirty="0" err="1">
                <a:latin typeface="Tahoma"/>
                <a:cs typeface="Tahoma"/>
              </a:rPr>
              <a:t>conventiona</a:t>
            </a:r>
            <a:r>
              <a:rPr lang="es-ES" sz="1100" spc="-50" dirty="0">
                <a:latin typeface="Tahoma"/>
                <a:cs typeface="Tahoma"/>
              </a:rPr>
              <a:t>l</a:t>
            </a:r>
            <a:r>
              <a:rPr sz="1100" spc="35" dirty="0">
                <a:latin typeface="Times New Roman"/>
                <a:cs typeface="Times New Roman"/>
              </a:rPr>
              <a:t> </a:t>
            </a:r>
            <a:r>
              <a:rPr sz="1100" spc="-45" dirty="0">
                <a:latin typeface="Tahoma"/>
                <a:cs typeface="Tahoma"/>
              </a:rPr>
              <a:t>argument</a:t>
            </a:r>
            <a:r>
              <a:rPr sz="1100" spc="35" dirty="0">
                <a:latin typeface="Times New Roman"/>
                <a:cs typeface="Times New Roman"/>
              </a:rPr>
              <a:t> </a:t>
            </a:r>
            <a:r>
              <a:rPr sz="1100" spc="-30" dirty="0">
                <a:latin typeface="Tahoma"/>
                <a:cs typeface="Tahoma"/>
              </a:rPr>
              <a:t>against</a:t>
            </a:r>
            <a:r>
              <a:rPr sz="1100" spc="3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35" dirty="0">
                <a:latin typeface="Times New Roman"/>
                <a:cs typeface="Times New Roman"/>
              </a:rPr>
              <a:t> </a:t>
            </a:r>
            <a:r>
              <a:rPr sz="1100" spc="-10" dirty="0" err="1">
                <a:latin typeface="Tahoma"/>
                <a:cs typeface="Tahoma"/>
              </a:rPr>
              <a:t>monopo</a:t>
            </a:r>
            <a:r>
              <a:rPr lang="es-ES" sz="1100" spc="-10" dirty="0" err="1">
                <a:latin typeface="Tahoma"/>
                <a:cs typeface="Tahoma"/>
              </a:rPr>
              <a:t>ly</a:t>
            </a:r>
            <a:endParaRPr sz="1100" dirty="0">
              <a:latin typeface="Tahoma"/>
              <a:cs typeface="Tahoma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4355" y="968375"/>
            <a:ext cx="3695283" cy="2334674"/>
          </a:xfrm>
          <a:prstGeom prst="rect">
            <a:avLst/>
          </a:prstGeom>
        </p:spPr>
      </p:pic>
    </p:spTree>
  </p:cSld>
  <p:clrMapOvr>
    <a:masterClrMapping/>
  </p:clrMapOvr>
  <p:transition>
    <p:spli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47D3151-83D3-B5C6-91BD-2E4CAA6AFC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A group of yellow figures and a red figure on the other side">
            <a:extLst>
              <a:ext uri="{FF2B5EF4-FFF2-40B4-BE49-F238E27FC236}">
                <a16:creationId xmlns:a16="http://schemas.microsoft.com/office/drawing/2014/main" id="{129AFFBE-DF88-EBFB-3289-37E71A82D23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rcRect l="11081" r="3" b="3"/>
          <a:stretch>
            <a:fillRect/>
          </a:stretch>
        </p:blipFill>
        <p:spPr>
          <a:xfrm>
            <a:off x="8184" y="11"/>
            <a:ext cx="4610080" cy="3460739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0D187C4E-14B9-4504-B200-5127823FA7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8550" y="0"/>
            <a:ext cx="259318" cy="5767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5753900-A05E-D68E-4605-D835956E3AC9}"/>
                  </a:ext>
                </a:extLst>
              </p:cNvPr>
              <p:cNvSpPr txBox="1"/>
              <p:nvPr/>
            </p:nvSpPr>
            <p:spPr>
              <a:xfrm>
                <a:off x="141919" y="53975"/>
                <a:ext cx="4326261" cy="320040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fontScale="92500" lnSpcReduction="10000"/>
              </a:bodyPr>
              <a:lstStyle/>
              <a:p>
                <a:pPr marL="285750" indent="-285750">
                  <a:spcBef>
                    <a:spcPts val="1000"/>
                  </a:spcBef>
                  <a:buClr>
                    <a:schemeClr val="bg2">
                      <a:lumMod val="40000"/>
                      <a:lumOff val="60000"/>
                    </a:schemeClr>
                  </a:buClr>
                  <a:buSzPct val="80000"/>
                  <a:buFont typeface="Wingdings 3" charset="2"/>
                  <a:buChar char="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i="1" smtClean="0">
                        <a:latin typeface="Cambria Math" panose="02040503050406030204" pitchFamily="18" charset="0"/>
                        <a:ea typeface="+mj-ea"/>
                        <a:cs typeface="+mj-cs"/>
                      </a:rPr>
                      <m:t>Discriminating</m:t>
                    </m:r>
                    <m:r>
                      <a:rPr lang="en-US" i="1" smtClean="0">
                        <a:latin typeface="Cambria Math" panose="02040503050406030204" pitchFamily="18" charset="0"/>
                        <a:ea typeface="+mj-ea"/>
                        <a:cs typeface="+mj-cs"/>
                      </a:rPr>
                      <m:t> </m:t>
                    </m:r>
                    <m:r>
                      <m:rPr>
                        <m:sty m:val="p"/>
                      </m:rPr>
                      <a:rPr lang="en-US" i="1" smtClean="0">
                        <a:latin typeface="Cambria Math" panose="02040503050406030204" pitchFamily="18" charset="0"/>
                        <a:ea typeface="+mj-ea"/>
                        <a:cs typeface="+mj-cs"/>
                      </a:rPr>
                      <m:t>Monopoly</m:t>
                    </m:r>
                    <m:r>
                      <a:rPr lang="en-US" i="1" smtClean="0">
                        <a:latin typeface="Cambria Math" panose="02040503050406030204" pitchFamily="18" charset="0"/>
                        <a:ea typeface="+mj-ea"/>
                        <a:cs typeface="+mj-cs"/>
                      </a:rPr>
                      <m:t>    </m:t>
                    </m:r>
                  </m:oMath>
                </a14:m>
                <a:endParaRPr lang="es-ES" i="1" dirty="0">
                  <a:latin typeface="Cambria Math" panose="02040503050406030204" pitchFamily="18" charset="0"/>
                  <a:ea typeface="+mj-ea"/>
                  <a:cs typeface="+mj-cs"/>
                </a:endParaRPr>
              </a:p>
              <a:p>
                <a:pPr marL="285750" indent="-285750">
                  <a:spcBef>
                    <a:spcPts val="1000"/>
                  </a:spcBef>
                  <a:buClr>
                    <a:schemeClr val="bg2">
                      <a:lumMod val="40000"/>
                      <a:lumOff val="60000"/>
                    </a:schemeClr>
                  </a:buClr>
                  <a:buSzPct val="80000"/>
                  <a:buFont typeface="Wingdings 3" charset="2"/>
                  <a:buChar char="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i="0">
                        <a:latin typeface="Cambria Math" panose="02040503050406030204" pitchFamily="18" charset="0"/>
                        <a:ea typeface="+mj-ea"/>
                        <a:cs typeface="+mj-cs"/>
                      </a:rPr>
                      <m:t>The</m:t>
                    </m:r>
                    <m:r>
                      <a:rPr lang="en-US" i="0">
                        <a:latin typeface="Cambria Math" panose="02040503050406030204" pitchFamily="18" charset="0"/>
                        <a:ea typeface="+mj-ea"/>
                        <a:cs typeface="+mj-cs"/>
                      </a:rPr>
                      <m:t> </m:t>
                    </m:r>
                    <m:r>
                      <m:rPr>
                        <m:sty m:val="p"/>
                      </m:rPr>
                      <a:rPr lang="en-US" i="0">
                        <a:latin typeface="Cambria Math" panose="02040503050406030204" pitchFamily="18" charset="0"/>
                        <a:ea typeface="+mj-ea"/>
                        <a:cs typeface="+mj-cs"/>
                      </a:rPr>
                      <m:t>Cartel</m:t>
                    </m:r>
                    <m:r>
                      <a:rPr lang="en-US" i="0">
                        <a:latin typeface="Cambria Math" panose="02040503050406030204" pitchFamily="18" charset="0"/>
                        <a:ea typeface="+mj-ea"/>
                        <a:cs typeface="+mj-cs"/>
                      </a:rPr>
                      <m:t>    </m:t>
                    </m:r>
                  </m:oMath>
                </a14:m>
                <a:endParaRPr lang="es-ES" dirty="0">
                  <a:latin typeface="Cambria Math" panose="02040503050406030204" pitchFamily="18" charset="0"/>
                  <a:ea typeface="+mj-ea"/>
                  <a:cs typeface="+mj-cs"/>
                </a:endParaRPr>
              </a:p>
              <a:p>
                <a:pPr marL="285750" indent="-285750">
                  <a:spcBef>
                    <a:spcPts val="1000"/>
                  </a:spcBef>
                  <a:buClr>
                    <a:schemeClr val="bg2">
                      <a:lumMod val="40000"/>
                      <a:lumOff val="60000"/>
                    </a:schemeClr>
                  </a:buClr>
                  <a:buSzPct val="80000"/>
                  <a:buFont typeface="Wingdings 3" charset="2"/>
                  <a:buChar char="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i="0">
                        <a:latin typeface="Cambria Math" panose="02040503050406030204" pitchFamily="18" charset="0"/>
                        <a:ea typeface="+mj-ea"/>
                        <a:cs typeface="+mj-cs"/>
                      </a:rPr>
                      <m:t>Renting</m:t>
                    </m:r>
                    <m:r>
                      <a:rPr lang="en-US" i="0">
                        <a:latin typeface="Cambria Math" panose="02040503050406030204" pitchFamily="18" charset="0"/>
                        <a:ea typeface="+mj-ea"/>
                        <a:cs typeface="+mj-cs"/>
                      </a:rPr>
                      <m:t> </m:t>
                    </m:r>
                    <m:r>
                      <m:rPr>
                        <m:sty m:val="p"/>
                      </m:rPr>
                      <a:rPr lang="en-US" i="0">
                        <a:latin typeface="Cambria Math" panose="02040503050406030204" pitchFamily="18" charset="0"/>
                        <a:ea typeface="+mj-ea"/>
                        <a:cs typeface="+mj-cs"/>
                      </a:rPr>
                      <m:t>vs</m:t>
                    </m:r>
                    <m:r>
                      <a:rPr lang="en-US" i="0">
                        <a:latin typeface="Cambria Math" panose="02040503050406030204" pitchFamily="18" charset="0"/>
                        <a:ea typeface="+mj-ea"/>
                        <a:cs typeface="+mj-cs"/>
                      </a:rPr>
                      <m:t> </m:t>
                    </m:r>
                    <m:r>
                      <m:rPr>
                        <m:sty m:val="p"/>
                      </m:rPr>
                      <a:rPr lang="en-US" i="0">
                        <a:latin typeface="Cambria Math" panose="02040503050406030204" pitchFamily="18" charset="0"/>
                        <a:ea typeface="+mj-ea"/>
                        <a:cs typeface="+mj-cs"/>
                      </a:rPr>
                      <m:t>Selling</m:t>
                    </m:r>
                  </m:oMath>
                </a14:m>
                <a:endParaRPr lang="en-US" dirty="0">
                  <a:latin typeface="Cambria Math" panose="02040503050406030204" pitchFamily="18" charset="0"/>
                  <a:ea typeface="+mj-ea"/>
                  <a:cs typeface="+mj-cs"/>
                </a:endParaRPr>
              </a:p>
              <a:p>
                <a:pPr marL="285750" indent="-285750">
                  <a:spcBef>
                    <a:spcPts val="1000"/>
                  </a:spcBef>
                  <a:buClr>
                    <a:schemeClr val="bg2">
                      <a:lumMod val="40000"/>
                      <a:lumOff val="60000"/>
                    </a:schemeClr>
                  </a:buClr>
                  <a:buSzPct val="80000"/>
                  <a:buFont typeface="Wingdings 3" charset="2"/>
                  <a:buChar char=""/>
                </a:pPr>
                <a:r>
                  <a:rPr lang="en-US" dirty="0">
                    <a:latin typeface="Cambria Math" panose="02040503050406030204" pitchFamily="18" charset="0"/>
                    <a:ea typeface="+mj-ea"/>
                    <a:cs typeface="+mj-cs"/>
                  </a:rPr>
                  <a:t>Cournot vs Stackelberg</a:t>
                </a:r>
              </a:p>
              <a:p>
                <a:pPr marL="285750" indent="-285750">
                  <a:spcBef>
                    <a:spcPts val="1000"/>
                  </a:spcBef>
                  <a:buClr>
                    <a:schemeClr val="bg2">
                      <a:lumMod val="40000"/>
                      <a:lumOff val="60000"/>
                    </a:schemeClr>
                  </a:buClr>
                  <a:buSzPct val="80000"/>
                  <a:buFont typeface="Wingdings 3" charset="2"/>
                  <a:buChar char=""/>
                </a:pPr>
                <a:r>
                  <a:rPr lang="en-US" dirty="0">
                    <a:latin typeface="Cambria Math" panose="02040503050406030204" pitchFamily="18" charset="0"/>
                    <a:ea typeface="+mj-ea"/>
                    <a:cs typeface="+mj-cs"/>
                  </a:rPr>
                  <a:t>Cournot vs Bertrand</a:t>
                </a:r>
              </a:p>
              <a:p>
                <a:pPr marL="285750" indent="-285750">
                  <a:spcBef>
                    <a:spcPts val="1000"/>
                  </a:spcBef>
                  <a:buClr>
                    <a:schemeClr val="bg2">
                      <a:lumMod val="40000"/>
                      <a:lumOff val="60000"/>
                    </a:schemeClr>
                  </a:buClr>
                  <a:buSzPct val="80000"/>
                  <a:buFont typeface="Wingdings 3" charset="2"/>
                  <a:buChar char=""/>
                </a:pPr>
                <a:r>
                  <a:rPr lang="en-US" dirty="0">
                    <a:latin typeface="Cambria Math" panose="02040503050406030204" pitchFamily="18" charset="0"/>
                    <a:ea typeface="+mj-ea"/>
                    <a:cs typeface="+mj-cs"/>
                  </a:rPr>
                  <a:t> Self-Enforcing Collusion </a:t>
                </a:r>
              </a:p>
              <a:p>
                <a:pPr marL="285750" indent="-285750">
                  <a:spcBef>
                    <a:spcPts val="1000"/>
                  </a:spcBef>
                  <a:buClr>
                    <a:schemeClr val="bg2">
                      <a:lumMod val="40000"/>
                      <a:lumOff val="60000"/>
                    </a:schemeClr>
                  </a:buClr>
                  <a:buSzPct val="80000"/>
                  <a:buFont typeface="Wingdings 3" charset="2"/>
                  <a:buChar char=""/>
                </a:pPr>
                <a:r>
                  <a:rPr lang="en-US" dirty="0">
                    <a:latin typeface="Cambria Math" panose="02040503050406030204" pitchFamily="18" charset="0"/>
                    <a:ea typeface="+mj-ea"/>
                    <a:cs typeface="+mj-cs"/>
                  </a:rPr>
                  <a:t>Effects of different Trade agreements on SW</a:t>
                </a:r>
              </a:p>
              <a:p>
                <a:pPr marL="285750" indent="-285750">
                  <a:spcBef>
                    <a:spcPts val="1000"/>
                  </a:spcBef>
                  <a:buClr>
                    <a:schemeClr val="bg2">
                      <a:lumMod val="40000"/>
                      <a:lumOff val="60000"/>
                    </a:schemeClr>
                  </a:buClr>
                  <a:buSzPct val="80000"/>
                  <a:buFont typeface="Wingdings 3" charset="2"/>
                  <a:buChar char=""/>
                </a:pPr>
                <a:r>
                  <a:rPr lang="en-US" dirty="0">
                    <a:latin typeface="Cambria Math" panose="02040503050406030204" pitchFamily="18" charset="0"/>
                    <a:ea typeface="+mj-ea"/>
                    <a:cs typeface="+mj-cs"/>
                  </a:rPr>
                  <a:t>Product Differentiation</a:t>
                </a:r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5753900-A05E-D68E-4605-D835956E3A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919" y="53975"/>
                <a:ext cx="4326261" cy="3200400"/>
              </a:xfrm>
              <a:prstGeom prst="rect">
                <a:avLst/>
              </a:prstGeom>
              <a:blipFill>
                <a:blip r:embed="rId3"/>
                <a:stretch>
                  <a:fillRect l="-141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88620572"/>
      </p:ext>
    </p:extLst>
  </p:cSld>
  <p:clrMapOvr>
    <a:masterClrMapping/>
  </p:clrMapOvr>
  <p:transition>
    <p:spli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C4346E9-D35C-0F17-7BB7-0AD0822A5B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>
            <a:extLst>
              <a:ext uri="{FF2B5EF4-FFF2-40B4-BE49-F238E27FC236}">
                <a16:creationId xmlns:a16="http://schemas.microsoft.com/office/drawing/2014/main" id="{6EC42C49-2BD5-A041-689E-84698E8BB6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1347202"/>
            <a:ext cx="1526495" cy="211354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35B0F592-8824-FDC9-40A5-7DF5EA3C3C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1459563"/>
            <a:ext cx="575662" cy="1193678"/>
          </a:xfrm>
          <a:prstGeom prst="rect">
            <a:avLst/>
          </a:prstGeom>
        </p:spPr>
      </p:pic>
      <p:sp>
        <p:nvSpPr>
          <p:cNvPr id="38" name="Oval 37">
            <a:extLst>
              <a:ext uri="{FF2B5EF4-FFF2-40B4-BE49-F238E27FC236}">
                <a16:creationId xmlns:a16="http://schemas.microsoft.com/office/drawing/2014/main" id="{754E9A3F-CC41-E7EC-D1EE-8186F893F2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55282" y="845961"/>
            <a:ext cx="1066086" cy="1422752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258CB8CA-D8C2-7753-150C-7B77AF229F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3024777" y="0"/>
            <a:ext cx="606281" cy="575987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DD2D674F-EB1B-98B6-103B-C01B82117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3254097" y="3076222"/>
            <a:ext cx="375756" cy="384528"/>
          </a:xfrm>
          <a:prstGeom prst="rect">
            <a:avLst/>
          </a:prstGeom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1FC59201-6142-8FCE-A716-A3F1BB4E4F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6797" y="0"/>
            <a:ext cx="259318" cy="5767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20D9B228-32C4-DA8C-DFE4-487D7C5E6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0370" y="242252"/>
            <a:ext cx="4249359" cy="29762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26D668F2-D9FD-6E1B-1FC1-A748F05092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6797" y="0"/>
            <a:ext cx="259318" cy="5767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8C074E04-6973-420C-3A33-4F710E85D649}"/>
              </a:ext>
            </a:extLst>
          </p:cNvPr>
          <p:cNvSpPr txBox="1"/>
          <p:nvPr/>
        </p:nvSpPr>
        <p:spPr>
          <a:xfrm>
            <a:off x="180370" y="172467"/>
            <a:ext cx="4303538" cy="31188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00000"/>
              </a:lnSpc>
              <a:spcAft>
                <a:spcPts val="1000"/>
              </a:spcAft>
              <a:buSzPts val="1000"/>
            </a:pPr>
            <a:r>
              <a:rPr lang="en-US" sz="1800" b="1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-Roman"/>
              </a:rPr>
              <a:t>An industry consists of 11 identical firms with costs </a:t>
            </a:r>
            <a:r>
              <a:rPr lang="en-US" sz="1800" b="1" i="1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-Italic"/>
              </a:rPr>
              <a:t>c</a:t>
            </a:r>
            <a:r>
              <a:rPr lang="en-US" sz="1800" b="1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-Roman"/>
              </a:rPr>
              <a:t>(</a:t>
            </a:r>
            <a:r>
              <a:rPr lang="en-US" sz="1800" b="1" i="1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-Italic"/>
              </a:rPr>
              <a:t>q</a:t>
            </a:r>
            <a:r>
              <a:rPr lang="en-US" sz="1800" b="1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-Roman"/>
              </a:rPr>
              <a:t>) </a:t>
            </a:r>
            <a:r>
              <a:rPr lang="en-US" sz="1800" b="1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Symbol" panose="05050102010706020507" pitchFamily="18" charset="2"/>
              </a:rPr>
              <a:t>= </a:t>
            </a:r>
            <a:r>
              <a:rPr lang="en-US" sz="1800" b="1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-Roman"/>
              </a:rPr>
              <a:t>4</a:t>
            </a:r>
            <a:r>
              <a:rPr lang="en-US" sz="1800" b="1" i="1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-Italic"/>
              </a:rPr>
              <a:t>q </a:t>
            </a:r>
            <a:r>
              <a:rPr lang="en-US" sz="1800" b="1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Symbol" panose="05050102010706020507" pitchFamily="18" charset="2"/>
              </a:rPr>
              <a:t>+</a:t>
            </a:r>
            <a:r>
              <a:rPr lang="en-US" sz="1800" b="1" i="1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-Italic"/>
              </a:rPr>
              <a:t>q</a:t>
            </a:r>
            <a:r>
              <a:rPr lang="en-US" sz="1800" b="1" i="1" baseline="300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-Italic"/>
              </a:rPr>
              <a:t>2</a:t>
            </a:r>
            <a:r>
              <a:rPr lang="en-US" sz="1800" b="1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-Roman"/>
              </a:rPr>
              <a:t>. Market demand is </a:t>
            </a:r>
            <a:r>
              <a:rPr lang="en-US" sz="1800" b="1" i="1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-Italic"/>
              </a:rPr>
              <a:t>Q </a:t>
            </a:r>
            <a:r>
              <a:rPr lang="en-US" sz="1800" b="1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Symbol" panose="05050102010706020507" pitchFamily="18" charset="2"/>
              </a:rPr>
              <a:t>= </a:t>
            </a:r>
            <a:r>
              <a:rPr lang="en-US" sz="1800" b="1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-Roman"/>
              </a:rPr>
              <a:t>100 -</a:t>
            </a:r>
            <a:r>
              <a:rPr lang="en-US" sz="1800" b="1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Symbol" panose="05050102010706020507" pitchFamily="18" charset="2"/>
              </a:rPr>
              <a:t> </a:t>
            </a:r>
            <a:r>
              <a:rPr lang="en-US" sz="1800" b="1" i="1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-Italic"/>
              </a:rPr>
              <a:t>p</a:t>
            </a:r>
            <a:r>
              <a:rPr lang="en-US" sz="1800" b="1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-Roman"/>
              </a:rPr>
              <a:t>.</a:t>
            </a:r>
          </a:p>
          <a:p>
            <a:pPr marL="285750" lvl="0" indent="-285750" algn="just">
              <a:lnSpc>
                <a:spcPct val="100000"/>
              </a:lnSpc>
              <a:spcAft>
                <a:spcPts val="1000"/>
              </a:spcAft>
              <a:buSzPts val="1000"/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-Roman"/>
              </a:rPr>
              <a:t>What are the equilibrium price, output and profits of each firm if all eleven participate in a cartel? </a:t>
            </a:r>
          </a:p>
          <a:p>
            <a:pPr marL="285750" lvl="0" indent="-285750" algn="just">
              <a:lnSpc>
                <a:spcPct val="100000"/>
              </a:lnSpc>
              <a:spcAft>
                <a:spcPts val="1000"/>
              </a:spcAft>
              <a:buSzPts val="1000"/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  <a:cs typeface="Times-Roman"/>
              </a:rPr>
              <a:t>If a single firm cheated, what would its output and profits be, assuming the other firms maintain the cartel price?</a:t>
            </a:r>
            <a:endParaRPr lang="es-ES" sz="1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5401650"/>
      </p:ext>
    </p:extLst>
  </p:cSld>
  <p:clrMapOvr>
    <a:masterClrMapping/>
  </p:clrMapOvr>
  <p:transition>
    <p:split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5732808-0BBC-05F4-D883-918F9E12C8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>
            <a:extLst>
              <a:ext uri="{FF2B5EF4-FFF2-40B4-BE49-F238E27FC236}">
                <a16:creationId xmlns:a16="http://schemas.microsoft.com/office/drawing/2014/main" id="{FBB9FB80-5A24-8C9B-4D85-2E4788DE97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1347202"/>
            <a:ext cx="1526495" cy="211354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AA0FB22C-6479-8B4C-10EA-3EB3BB215F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1459563"/>
            <a:ext cx="575662" cy="1193678"/>
          </a:xfrm>
          <a:prstGeom prst="rect">
            <a:avLst/>
          </a:prstGeom>
        </p:spPr>
      </p:pic>
      <p:sp>
        <p:nvSpPr>
          <p:cNvPr id="38" name="Oval 37">
            <a:extLst>
              <a:ext uri="{FF2B5EF4-FFF2-40B4-BE49-F238E27FC236}">
                <a16:creationId xmlns:a16="http://schemas.microsoft.com/office/drawing/2014/main" id="{FCE76A37-2C79-5D87-70C1-BD1871DF8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55282" y="845961"/>
            <a:ext cx="1066086" cy="1422752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40194CCB-AB71-21FE-096F-581FB602C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3024777" y="0"/>
            <a:ext cx="606281" cy="575987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A66DC326-E88D-6291-D04B-88C91798CB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3254097" y="3076222"/>
            <a:ext cx="375756" cy="384528"/>
          </a:xfrm>
          <a:prstGeom prst="rect">
            <a:avLst/>
          </a:prstGeom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98645C58-EBAC-940C-683E-DFD57F69E2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6797" y="0"/>
            <a:ext cx="259318" cy="5767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AB05A7CD-8BBB-C7BB-FEB1-051A7A2175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0370" y="242252"/>
            <a:ext cx="4249359" cy="29762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4CA2734B-6158-769F-1080-9F25439EB4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6797" y="0"/>
            <a:ext cx="259318" cy="5767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219332EC-1712-0AA0-0ACA-3B6B0AFD70DE}"/>
              </a:ext>
            </a:extLst>
          </p:cNvPr>
          <p:cNvSpPr txBox="1"/>
          <p:nvPr/>
        </p:nvSpPr>
        <p:spPr>
          <a:xfrm>
            <a:off x="153280" y="206375"/>
            <a:ext cx="4303538" cy="33188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1000"/>
              </a:spcAft>
              <a:buSzPts val="1000"/>
            </a:pPr>
            <a:r>
              <a:rPr lang="en-US" sz="1200" dirty="0">
                <a:solidFill>
                  <a:schemeClr val="bg1"/>
                </a:solidFill>
              </a:rPr>
              <a:t>An industry consists of two firms with identical costs </a:t>
            </a:r>
            <a:r>
              <a:rPr lang="en-US" sz="1200" i="1" dirty="0">
                <a:solidFill>
                  <a:schemeClr val="bg1"/>
                </a:solidFill>
              </a:rPr>
              <a:t>C</a:t>
            </a:r>
            <a:r>
              <a:rPr lang="en-US" sz="1200" dirty="0">
                <a:solidFill>
                  <a:schemeClr val="bg1"/>
                </a:solidFill>
              </a:rPr>
              <a:t>(</a:t>
            </a:r>
            <a:r>
              <a:rPr lang="en-US" sz="1200" i="1" dirty="0">
                <a:solidFill>
                  <a:schemeClr val="bg1"/>
                </a:solidFill>
              </a:rPr>
              <a:t>q</a:t>
            </a:r>
            <a:r>
              <a:rPr lang="en-US" sz="1200" dirty="0">
                <a:solidFill>
                  <a:schemeClr val="bg1"/>
                </a:solidFill>
              </a:rPr>
              <a:t>) = 5</a:t>
            </a:r>
            <a:r>
              <a:rPr lang="en-US" sz="1200" i="1" dirty="0">
                <a:solidFill>
                  <a:schemeClr val="bg1"/>
                </a:solidFill>
              </a:rPr>
              <a:t>q </a:t>
            </a:r>
            <a:r>
              <a:rPr lang="en-US" sz="1200" dirty="0">
                <a:solidFill>
                  <a:schemeClr val="bg1"/>
                </a:solidFill>
              </a:rPr>
              <a:t>+ </a:t>
            </a:r>
            <a:r>
              <a:rPr lang="en-US" sz="1200" i="1" dirty="0">
                <a:solidFill>
                  <a:schemeClr val="bg1"/>
                </a:solidFill>
              </a:rPr>
              <a:t>q</a:t>
            </a:r>
            <a:r>
              <a:rPr lang="en-US" sz="1200" i="1" baseline="30000" dirty="0">
                <a:solidFill>
                  <a:schemeClr val="bg1"/>
                </a:solidFill>
              </a:rPr>
              <a:t>2</a:t>
            </a:r>
            <a:r>
              <a:rPr lang="en-US" sz="1200" dirty="0">
                <a:solidFill>
                  <a:schemeClr val="bg1"/>
                </a:solidFill>
              </a:rPr>
              <a:t>/2. The firms can either “</a:t>
            </a:r>
            <a:r>
              <a:rPr lang="en-US" sz="1200" b="1" dirty="0">
                <a:solidFill>
                  <a:schemeClr val="bg1"/>
                </a:solidFill>
              </a:rPr>
              <a:t>collude</a:t>
            </a:r>
            <a:r>
              <a:rPr lang="en-US" sz="1200" dirty="0">
                <a:solidFill>
                  <a:schemeClr val="bg1"/>
                </a:solidFill>
              </a:rPr>
              <a:t>” or “</a:t>
            </a:r>
            <a:r>
              <a:rPr lang="en-US" sz="1200" b="1" dirty="0">
                <a:solidFill>
                  <a:schemeClr val="bg1"/>
                </a:solidFill>
              </a:rPr>
              <a:t>compete</a:t>
            </a:r>
            <a:r>
              <a:rPr lang="en-US" sz="1200" dirty="0">
                <a:solidFill>
                  <a:schemeClr val="bg1"/>
                </a:solidFill>
              </a:rPr>
              <a:t>.” </a:t>
            </a:r>
          </a:p>
          <a:p>
            <a:pPr marL="285750" indent="-285750" algn="just">
              <a:spcAft>
                <a:spcPts val="1000"/>
              </a:spcAft>
              <a:buSzPts val="1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</a:rPr>
              <a:t>If both collude, they each produce </a:t>
            </a:r>
            <a:r>
              <a:rPr lang="en-US" sz="1200" i="1" dirty="0" err="1">
                <a:solidFill>
                  <a:schemeClr val="bg1"/>
                </a:solidFill>
              </a:rPr>
              <a:t>q</a:t>
            </a:r>
            <a:r>
              <a:rPr lang="en-US" sz="1200" i="1" baseline="-25000" dirty="0" err="1">
                <a:solidFill>
                  <a:schemeClr val="bg1"/>
                </a:solidFill>
              </a:rPr>
              <a:t>m</a:t>
            </a:r>
            <a:r>
              <a:rPr lang="en-US" sz="1200" i="1" dirty="0">
                <a:solidFill>
                  <a:schemeClr val="bg1"/>
                </a:solidFill>
              </a:rPr>
              <a:t> </a:t>
            </a:r>
            <a:r>
              <a:rPr lang="en-US" sz="1200" dirty="0">
                <a:solidFill>
                  <a:schemeClr val="bg1"/>
                </a:solidFill>
              </a:rPr>
              <a:t>(half the monopoly output </a:t>
            </a:r>
            <a:r>
              <a:rPr lang="en-US" sz="1200" i="1" dirty="0" err="1">
                <a:solidFill>
                  <a:schemeClr val="bg1"/>
                </a:solidFill>
              </a:rPr>
              <a:t>Q</a:t>
            </a:r>
            <a:r>
              <a:rPr lang="en-US" sz="1200" i="1" baseline="-25000" dirty="0" err="1">
                <a:solidFill>
                  <a:schemeClr val="bg1"/>
                </a:solidFill>
              </a:rPr>
              <a:t>m</a:t>
            </a:r>
            <a:r>
              <a:rPr lang="en-US" sz="1200" dirty="0">
                <a:solidFill>
                  <a:schemeClr val="bg1"/>
                </a:solidFill>
              </a:rPr>
              <a:t>). </a:t>
            </a:r>
          </a:p>
          <a:p>
            <a:pPr marL="285750" indent="-285750" algn="just">
              <a:spcAft>
                <a:spcPts val="1000"/>
              </a:spcAft>
              <a:buSzPts val="1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</a:rPr>
              <a:t>If one firm colludes and the other competes, the latter produces the output </a:t>
            </a:r>
            <a:r>
              <a:rPr lang="en-US" sz="1200" i="1" dirty="0">
                <a:solidFill>
                  <a:schemeClr val="bg1"/>
                </a:solidFill>
              </a:rPr>
              <a:t>q</a:t>
            </a:r>
            <a:r>
              <a:rPr lang="en-US" sz="1200" dirty="0">
                <a:solidFill>
                  <a:schemeClr val="bg1"/>
                </a:solidFill>
              </a:rPr>
              <a:t>** that maximizes its profits given that the other firm produces </a:t>
            </a:r>
            <a:r>
              <a:rPr lang="en-US" sz="1200" i="1" dirty="0" err="1">
                <a:solidFill>
                  <a:schemeClr val="bg1"/>
                </a:solidFill>
              </a:rPr>
              <a:t>q</a:t>
            </a:r>
            <a:r>
              <a:rPr lang="en-US" sz="1200" i="1" baseline="-25000" dirty="0" err="1">
                <a:solidFill>
                  <a:schemeClr val="bg1"/>
                </a:solidFill>
              </a:rPr>
              <a:t>m</a:t>
            </a:r>
            <a:r>
              <a:rPr lang="en-US" sz="1200" dirty="0">
                <a:solidFill>
                  <a:schemeClr val="bg1"/>
                </a:solidFill>
              </a:rPr>
              <a:t>. </a:t>
            </a:r>
          </a:p>
          <a:p>
            <a:pPr marL="285750" indent="-285750" algn="just">
              <a:spcAft>
                <a:spcPts val="1000"/>
              </a:spcAft>
              <a:buSzPts val="1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</a:rPr>
              <a:t>If both compete, they play Cournot and each produce </a:t>
            </a:r>
            <a:r>
              <a:rPr lang="en-US" sz="1200" i="1" dirty="0">
                <a:solidFill>
                  <a:schemeClr val="bg1"/>
                </a:solidFill>
              </a:rPr>
              <a:t>q</a:t>
            </a:r>
            <a:r>
              <a:rPr lang="en-US" sz="1200" i="1" baseline="-25000" dirty="0">
                <a:solidFill>
                  <a:schemeClr val="bg1"/>
                </a:solidFill>
              </a:rPr>
              <a:t>n</a:t>
            </a:r>
            <a:r>
              <a:rPr lang="en-US" sz="1200" dirty="0">
                <a:solidFill>
                  <a:schemeClr val="bg1"/>
                </a:solidFill>
              </a:rPr>
              <a:t>. Calculate these outputs and the resulting profits if market demand is </a:t>
            </a:r>
            <a:r>
              <a:rPr lang="en-US" sz="1200" i="1" dirty="0">
                <a:solidFill>
                  <a:schemeClr val="bg1"/>
                </a:solidFill>
              </a:rPr>
              <a:t>Q </a:t>
            </a:r>
            <a:r>
              <a:rPr lang="en-US" sz="1200" dirty="0">
                <a:solidFill>
                  <a:schemeClr val="bg1"/>
                </a:solidFill>
              </a:rPr>
              <a:t>= 125 - </a:t>
            </a:r>
            <a:r>
              <a:rPr lang="en-US" sz="1200" i="1" dirty="0">
                <a:solidFill>
                  <a:schemeClr val="bg1"/>
                </a:solidFill>
              </a:rPr>
              <a:t>p</a:t>
            </a:r>
            <a:r>
              <a:rPr lang="en-US" sz="1200" dirty="0">
                <a:solidFill>
                  <a:schemeClr val="bg1"/>
                </a:solidFill>
              </a:rPr>
              <a:t>. </a:t>
            </a:r>
          </a:p>
          <a:p>
            <a:pPr marL="285750" indent="-285750" algn="just">
              <a:spcAft>
                <a:spcPts val="1000"/>
              </a:spcAft>
              <a:buSzPts val="1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</a:rPr>
              <a:t>Represent your results as a normal-form game. What is the NE if the game is only played once?</a:t>
            </a:r>
            <a:endParaRPr lang="es-ES" sz="1200" dirty="0">
              <a:solidFill>
                <a:schemeClr val="bg1"/>
              </a:solidFill>
            </a:endParaRPr>
          </a:p>
          <a:p>
            <a:pPr lvl="0" algn="just">
              <a:lnSpc>
                <a:spcPct val="100000"/>
              </a:lnSpc>
              <a:spcAft>
                <a:spcPts val="1000"/>
              </a:spcAft>
              <a:buSzPts val="1000"/>
            </a:pPr>
            <a:endParaRPr lang="es-ES" sz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2442658"/>
      </p:ext>
    </p:extLst>
  </p:cSld>
  <p:clrMapOvr>
    <a:masterClrMapping/>
  </p:clrMapOvr>
  <p:transition>
    <p:split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EC6D3B1-85A4-DEBC-D5CA-74F024641C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>
            <a:extLst>
              <a:ext uri="{FF2B5EF4-FFF2-40B4-BE49-F238E27FC236}">
                <a16:creationId xmlns:a16="http://schemas.microsoft.com/office/drawing/2014/main" id="{976C6832-5D76-E1D7-DA72-ADB47E8EA6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1347202"/>
            <a:ext cx="1526495" cy="211354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5C7E8A5A-2455-6266-E9B3-473BDADA1A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1459563"/>
            <a:ext cx="575662" cy="1193678"/>
          </a:xfrm>
          <a:prstGeom prst="rect">
            <a:avLst/>
          </a:prstGeom>
        </p:spPr>
      </p:pic>
      <p:sp>
        <p:nvSpPr>
          <p:cNvPr id="38" name="Oval 37">
            <a:extLst>
              <a:ext uri="{FF2B5EF4-FFF2-40B4-BE49-F238E27FC236}">
                <a16:creationId xmlns:a16="http://schemas.microsoft.com/office/drawing/2014/main" id="{99B986C9-664D-5E38-A948-DB2F8A8971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55282" y="845961"/>
            <a:ext cx="1066086" cy="1422752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B3B38C24-F048-77C0-2A15-4B63F8D599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3024777" y="0"/>
            <a:ext cx="606281" cy="575987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62874AB0-8463-5373-0ED1-85A0F3A87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3254097" y="3076222"/>
            <a:ext cx="375756" cy="384528"/>
          </a:xfrm>
          <a:prstGeom prst="rect">
            <a:avLst/>
          </a:prstGeom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489FED1F-617B-A992-403C-724539A889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6797" y="0"/>
            <a:ext cx="259318" cy="5767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B8F2C426-9EC9-4B84-962C-EF6827EE3D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0370" y="242252"/>
            <a:ext cx="4249359" cy="29762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7D25E3E5-D799-649E-CED6-151F79E678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6797" y="0"/>
            <a:ext cx="259318" cy="5767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974B1585-FA15-8331-7D5E-721730D6DD90}"/>
              </a:ext>
            </a:extLst>
          </p:cNvPr>
          <p:cNvSpPr txBox="1"/>
          <p:nvPr/>
        </p:nvSpPr>
        <p:spPr>
          <a:xfrm>
            <a:off x="153280" y="206375"/>
            <a:ext cx="4303538" cy="31188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1000"/>
              </a:spcAft>
              <a:buSzPts val="1000"/>
            </a:pPr>
            <a:r>
              <a:rPr lang="en-US" sz="1200" dirty="0">
                <a:solidFill>
                  <a:schemeClr val="bg1"/>
                </a:solidFill>
              </a:rPr>
              <a:t>Cereals producers </a:t>
            </a:r>
            <a:r>
              <a:rPr lang="en-US" sz="1200" i="1" dirty="0">
                <a:solidFill>
                  <a:schemeClr val="bg1"/>
                </a:solidFill>
              </a:rPr>
              <a:t>X</a:t>
            </a:r>
            <a:r>
              <a:rPr lang="en-US" sz="1200" dirty="0">
                <a:solidFill>
                  <a:schemeClr val="bg1"/>
                </a:solidFill>
              </a:rPr>
              <a:t> and </a:t>
            </a:r>
            <a:r>
              <a:rPr lang="en-US" sz="1200" i="1" dirty="0">
                <a:solidFill>
                  <a:schemeClr val="bg1"/>
                </a:solidFill>
              </a:rPr>
              <a:t>Y</a:t>
            </a:r>
            <a:r>
              <a:rPr lang="en-US" sz="1200" dirty="0">
                <a:solidFill>
                  <a:schemeClr val="bg1"/>
                </a:solidFill>
              </a:rPr>
              <a:t> produce and sell substitute cereals (differentiated goods). The inverse demand functions for cereals X and Y, respectively, are </a:t>
            </a:r>
            <a:r>
              <a:rPr lang="en-US" sz="1200" dirty="0" err="1">
                <a:solidFill>
                  <a:schemeClr val="bg1"/>
                </a:solidFill>
              </a:rPr>
              <a:t>p</a:t>
            </a:r>
            <a:r>
              <a:rPr lang="en-US" sz="1200" baseline="-25000" dirty="0" err="1">
                <a:solidFill>
                  <a:schemeClr val="bg1"/>
                </a:solidFill>
              </a:rPr>
              <a:t>X</a:t>
            </a:r>
            <a:r>
              <a:rPr lang="en-US" sz="1200" dirty="0">
                <a:solidFill>
                  <a:schemeClr val="bg1"/>
                </a:solidFill>
              </a:rPr>
              <a:t>=60-(3/2)</a:t>
            </a:r>
            <a:r>
              <a:rPr lang="en-US" sz="1200" dirty="0" err="1">
                <a:solidFill>
                  <a:schemeClr val="bg1"/>
                </a:solidFill>
              </a:rPr>
              <a:t>q</a:t>
            </a:r>
            <a:r>
              <a:rPr lang="en-US" sz="1200" baseline="-25000" dirty="0" err="1">
                <a:solidFill>
                  <a:schemeClr val="bg1"/>
                </a:solidFill>
              </a:rPr>
              <a:t>X</a:t>
            </a:r>
            <a:r>
              <a:rPr lang="en-US" sz="1200" dirty="0" err="1">
                <a:solidFill>
                  <a:schemeClr val="bg1"/>
                </a:solidFill>
              </a:rPr>
              <a:t>-q</a:t>
            </a:r>
            <a:r>
              <a:rPr lang="en-US" sz="1200" baseline="-25000" dirty="0" err="1">
                <a:solidFill>
                  <a:schemeClr val="bg1"/>
                </a:solidFill>
              </a:rPr>
              <a:t>Y</a:t>
            </a:r>
            <a:r>
              <a:rPr lang="en-US" sz="1200" dirty="0">
                <a:solidFill>
                  <a:schemeClr val="bg1"/>
                </a:solidFill>
              </a:rPr>
              <a:t> and </a:t>
            </a:r>
            <a:r>
              <a:rPr lang="en-US" sz="1200" dirty="0" err="1">
                <a:solidFill>
                  <a:schemeClr val="bg1"/>
                </a:solidFill>
              </a:rPr>
              <a:t>p</a:t>
            </a:r>
            <a:r>
              <a:rPr lang="en-US" sz="1200" baseline="-25000" dirty="0" err="1">
                <a:solidFill>
                  <a:schemeClr val="bg1"/>
                </a:solidFill>
              </a:rPr>
              <a:t>Y</a:t>
            </a:r>
            <a:r>
              <a:rPr lang="en-US" sz="1200" dirty="0">
                <a:solidFill>
                  <a:schemeClr val="bg1"/>
                </a:solidFill>
              </a:rPr>
              <a:t>=60-(3/2)</a:t>
            </a:r>
            <a:r>
              <a:rPr lang="en-US" sz="1200" dirty="0" err="1">
                <a:solidFill>
                  <a:schemeClr val="bg1"/>
                </a:solidFill>
              </a:rPr>
              <a:t>q</a:t>
            </a:r>
            <a:r>
              <a:rPr lang="en-US" sz="1200" baseline="-25000" dirty="0" err="1">
                <a:solidFill>
                  <a:schemeClr val="bg1"/>
                </a:solidFill>
              </a:rPr>
              <a:t>Y</a:t>
            </a:r>
            <a:r>
              <a:rPr lang="en-US" sz="1200" dirty="0" err="1">
                <a:solidFill>
                  <a:schemeClr val="bg1"/>
                </a:solidFill>
              </a:rPr>
              <a:t>-q</a:t>
            </a:r>
            <a:r>
              <a:rPr lang="en-US" sz="1200" baseline="-25000" dirty="0" err="1">
                <a:solidFill>
                  <a:schemeClr val="bg1"/>
                </a:solidFill>
              </a:rPr>
              <a:t>X</a:t>
            </a:r>
            <a:r>
              <a:rPr lang="en-US" sz="1200" dirty="0">
                <a:solidFill>
                  <a:schemeClr val="bg1"/>
                </a:solidFill>
              </a:rPr>
              <a:t>. Assume that firms do not bear any production costs (</a:t>
            </a:r>
            <a:r>
              <a:rPr lang="en-US" sz="1200" dirty="0" err="1">
                <a:solidFill>
                  <a:schemeClr val="bg1"/>
                </a:solidFill>
              </a:rPr>
              <a:t>c</a:t>
            </a:r>
            <a:r>
              <a:rPr lang="en-US" sz="1200" baseline="-25000" dirty="0" err="1">
                <a:solidFill>
                  <a:schemeClr val="bg1"/>
                </a:solidFill>
              </a:rPr>
              <a:t>X</a:t>
            </a:r>
            <a:r>
              <a:rPr lang="en-US" sz="1200" dirty="0">
                <a:solidFill>
                  <a:schemeClr val="bg1"/>
                </a:solidFill>
              </a:rPr>
              <a:t>=</a:t>
            </a:r>
            <a:r>
              <a:rPr lang="en-US" sz="1200" dirty="0" err="1">
                <a:solidFill>
                  <a:schemeClr val="bg1"/>
                </a:solidFill>
              </a:rPr>
              <a:t>c</a:t>
            </a:r>
            <a:r>
              <a:rPr lang="en-US" sz="1200" baseline="-25000" dirty="0" err="1">
                <a:solidFill>
                  <a:schemeClr val="bg1"/>
                </a:solidFill>
              </a:rPr>
              <a:t>Y</a:t>
            </a:r>
            <a:r>
              <a:rPr lang="en-US" sz="1200" dirty="0">
                <a:solidFill>
                  <a:schemeClr val="bg1"/>
                </a:solidFill>
              </a:rPr>
              <a:t>=0), answer the following questions:</a:t>
            </a:r>
          </a:p>
          <a:p>
            <a:pPr marL="285750" indent="-285750" algn="just">
              <a:spcAft>
                <a:spcPts val="1000"/>
              </a:spcAft>
              <a:buSzPts val="1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</a:rPr>
              <a:t>Suppose the firms compete in quantities, where firm X sets </a:t>
            </a:r>
            <a:r>
              <a:rPr lang="en-US" sz="1200" dirty="0" err="1">
                <a:solidFill>
                  <a:schemeClr val="bg1"/>
                </a:solidFill>
              </a:rPr>
              <a:t>q</a:t>
            </a:r>
            <a:r>
              <a:rPr lang="en-US" sz="1200" baseline="-25000" dirty="0" err="1">
                <a:solidFill>
                  <a:schemeClr val="bg1"/>
                </a:solidFill>
              </a:rPr>
              <a:t>X</a:t>
            </a:r>
            <a:r>
              <a:rPr lang="en-US" sz="1200" dirty="0">
                <a:solidFill>
                  <a:schemeClr val="bg1"/>
                </a:solidFill>
              </a:rPr>
              <a:t> and firm Y sets </a:t>
            </a:r>
            <a:r>
              <a:rPr lang="en-US" sz="1200" dirty="0" err="1">
                <a:solidFill>
                  <a:schemeClr val="bg1"/>
                </a:solidFill>
              </a:rPr>
              <a:t>q</a:t>
            </a:r>
            <a:r>
              <a:rPr lang="en-US" sz="1200" baseline="-25000" dirty="0" err="1">
                <a:solidFill>
                  <a:schemeClr val="bg1"/>
                </a:solidFill>
              </a:rPr>
              <a:t>Y</a:t>
            </a:r>
            <a:r>
              <a:rPr lang="en-US" sz="1200" dirty="0">
                <a:solidFill>
                  <a:schemeClr val="bg1"/>
                </a:solidFill>
              </a:rPr>
              <a:t>, </a:t>
            </a:r>
            <a:r>
              <a:rPr lang="en-US" sz="1200" i="1" dirty="0">
                <a:solidFill>
                  <a:schemeClr val="bg1"/>
                </a:solidFill>
              </a:rPr>
              <a:t>simultaneously</a:t>
            </a:r>
            <a:r>
              <a:rPr lang="en-US" sz="1200" dirty="0">
                <a:solidFill>
                  <a:schemeClr val="bg1"/>
                </a:solidFill>
              </a:rPr>
              <a:t>. Write down and spell out the exact equations of each firm's maximization problem.</a:t>
            </a:r>
          </a:p>
          <a:p>
            <a:pPr marL="285750" indent="-285750" algn="just">
              <a:spcAft>
                <a:spcPts val="1000"/>
              </a:spcAft>
              <a:buSzPts val="1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</a:rPr>
              <a:t>Solve for the firms' quantity best-response functions </a:t>
            </a:r>
            <a:r>
              <a:rPr lang="en-US" sz="1200" dirty="0" err="1">
                <a:solidFill>
                  <a:schemeClr val="bg1"/>
                </a:solidFill>
              </a:rPr>
              <a:t>q</a:t>
            </a:r>
            <a:r>
              <a:rPr lang="en-US" sz="1200" baseline="-25000" dirty="0" err="1">
                <a:solidFill>
                  <a:schemeClr val="bg1"/>
                </a:solidFill>
              </a:rPr>
              <a:t>X</a:t>
            </a:r>
            <a:r>
              <a:rPr lang="en-US" sz="1200" dirty="0">
                <a:solidFill>
                  <a:schemeClr val="bg1"/>
                </a:solidFill>
              </a:rPr>
              <a:t>=R</a:t>
            </a:r>
            <a:r>
              <a:rPr lang="en-US" sz="1200" baseline="-25000" dirty="0">
                <a:solidFill>
                  <a:schemeClr val="bg1"/>
                </a:solidFill>
              </a:rPr>
              <a:t>X</a:t>
            </a:r>
            <a:r>
              <a:rPr lang="en-US" sz="1200" dirty="0">
                <a:solidFill>
                  <a:schemeClr val="bg1"/>
                </a:solidFill>
              </a:rPr>
              <a:t>(</a:t>
            </a:r>
            <a:r>
              <a:rPr lang="en-US" sz="1200" dirty="0" err="1">
                <a:solidFill>
                  <a:schemeClr val="bg1"/>
                </a:solidFill>
              </a:rPr>
              <a:t>q</a:t>
            </a:r>
            <a:r>
              <a:rPr lang="en-US" sz="1200" baseline="-25000" dirty="0" err="1">
                <a:solidFill>
                  <a:schemeClr val="bg1"/>
                </a:solidFill>
              </a:rPr>
              <a:t>Y</a:t>
            </a:r>
            <a:r>
              <a:rPr lang="en-US" sz="1200" dirty="0">
                <a:solidFill>
                  <a:schemeClr val="bg1"/>
                </a:solidFill>
              </a:rPr>
              <a:t>) and </a:t>
            </a:r>
            <a:r>
              <a:rPr lang="en-US" sz="1200" dirty="0" err="1">
                <a:solidFill>
                  <a:schemeClr val="bg1"/>
                </a:solidFill>
              </a:rPr>
              <a:t>q</a:t>
            </a:r>
            <a:r>
              <a:rPr lang="en-US" sz="1200" baseline="-25000" dirty="0" err="1">
                <a:solidFill>
                  <a:schemeClr val="bg1"/>
                </a:solidFill>
              </a:rPr>
              <a:t>Y</a:t>
            </a:r>
            <a:r>
              <a:rPr lang="en-US" sz="1200" dirty="0">
                <a:solidFill>
                  <a:schemeClr val="bg1"/>
                </a:solidFill>
              </a:rPr>
              <a:t>=RY( </a:t>
            </a:r>
            <a:r>
              <a:rPr lang="en-US" sz="1200" dirty="0" err="1">
                <a:solidFill>
                  <a:schemeClr val="bg1"/>
                </a:solidFill>
              </a:rPr>
              <a:t>q</a:t>
            </a:r>
            <a:r>
              <a:rPr lang="en-US" sz="1200" baseline="-25000" dirty="0" err="1">
                <a:solidFill>
                  <a:schemeClr val="bg1"/>
                </a:solidFill>
              </a:rPr>
              <a:t>X</a:t>
            </a:r>
            <a:r>
              <a:rPr lang="en-US" sz="1200" dirty="0">
                <a:solidFill>
                  <a:schemeClr val="bg1"/>
                </a:solidFill>
              </a:rPr>
              <a:t>). Plot both functions where you denote the vertical axis by </a:t>
            </a:r>
            <a:r>
              <a:rPr lang="en-US" sz="1200" dirty="0" err="1">
                <a:solidFill>
                  <a:schemeClr val="bg1"/>
                </a:solidFill>
              </a:rPr>
              <a:t>q</a:t>
            </a:r>
            <a:r>
              <a:rPr lang="en-US" sz="1200" baseline="-25000" dirty="0" err="1">
                <a:solidFill>
                  <a:schemeClr val="bg1"/>
                </a:solidFill>
              </a:rPr>
              <a:t>X</a:t>
            </a:r>
            <a:r>
              <a:rPr lang="en-US" sz="1200" dirty="0">
                <a:solidFill>
                  <a:schemeClr val="bg1"/>
                </a:solidFill>
              </a:rPr>
              <a:t> and the horizontal axis by </a:t>
            </a:r>
            <a:r>
              <a:rPr lang="en-US" sz="1200" dirty="0" err="1">
                <a:solidFill>
                  <a:schemeClr val="bg1"/>
                </a:solidFill>
              </a:rPr>
              <a:t>q</a:t>
            </a:r>
            <a:r>
              <a:rPr lang="en-US" sz="1200" baseline="-25000" dirty="0" err="1">
                <a:solidFill>
                  <a:schemeClr val="bg1"/>
                </a:solidFill>
              </a:rPr>
              <a:t>Y</a:t>
            </a:r>
            <a:r>
              <a:rPr lang="en-US" sz="1200" dirty="0">
                <a:solidFill>
                  <a:schemeClr val="bg1"/>
                </a:solidFill>
              </a:rPr>
              <a:t>. Indicate whether these BRFs are upward or downward sloping.</a:t>
            </a:r>
            <a:endParaRPr lang="es-ES" sz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1431253"/>
      </p:ext>
    </p:extLst>
  </p:cSld>
  <p:clrMapOvr>
    <a:masterClrMapping/>
  </p:clrMapOvr>
  <p:transition>
    <p:split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BFD7336-3E65-B72F-080B-68DA509840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>
            <a:extLst>
              <a:ext uri="{FF2B5EF4-FFF2-40B4-BE49-F238E27FC236}">
                <a16:creationId xmlns:a16="http://schemas.microsoft.com/office/drawing/2014/main" id="{74BD2A4D-98C5-268B-D677-B5AB7D4D56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1347202"/>
            <a:ext cx="1526495" cy="211354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C4F04DA2-6437-93EC-A5CB-F3B0C34FA3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1459563"/>
            <a:ext cx="575662" cy="1193678"/>
          </a:xfrm>
          <a:prstGeom prst="rect">
            <a:avLst/>
          </a:prstGeom>
        </p:spPr>
      </p:pic>
      <p:sp>
        <p:nvSpPr>
          <p:cNvPr id="38" name="Oval 37">
            <a:extLst>
              <a:ext uri="{FF2B5EF4-FFF2-40B4-BE49-F238E27FC236}">
                <a16:creationId xmlns:a16="http://schemas.microsoft.com/office/drawing/2014/main" id="{C10B5975-13A7-A08C-5ED2-E7232BFE1F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55282" y="845961"/>
            <a:ext cx="1066086" cy="1422752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877954C1-239D-9751-7385-0E16255FF9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3024777" y="0"/>
            <a:ext cx="606281" cy="575987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33B73481-C69E-2BE5-539F-26DBAB9F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3254097" y="3076222"/>
            <a:ext cx="375756" cy="384528"/>
          </a:xfrm>
          <a:prstGeom prst="rect">
            <a:avLst/>
          </a:prstGeom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FF35C5DE-B000-F178-6165-F90655AA1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6797" y="0"/>
            <a:ext cx="259318" cy="5767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B59DF64E-9765-DBC8-8CEB-B7D5A8DBC2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0370" y="242252"/>
            <a:ext cx="4249359" cy="29762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A88011BF-046D-7F4F-95B1-7A3A388FC1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6797" y="0"/>
            <a:ext cx="259318" cy="5767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7681D241-C02E-C2EC-6D89-BCB050DDC998}"/>
              </a:ext>
            </a:extLst>
          </p:cNvPr>
          <p:cNvSpPr txBox="1"/>
          <p:nvPr/>
        </p:nvSpPr>
        <p:spPr>
          <a:xfrm>
            <a:off x="153280" y="206375"/>
            <a:ext cx="4249359" cy="34317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1000"/>
              </a:spcAft>
              <a:buSzPts val="1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</a:rPr>
              <a:t>Solve for the Nash equilibrium quantity levels, </a:t>
            </a:r>
            <a:r>
              <a:rPr lang="en-US" sz="1200" dirty="0" err="1">
                <a:solidFill>
                  <a:schemeClr val="bg1"/>
                </a:solidFill>
              </a:rPr>
              <a:t>q</a:t>
            </a:r>
            <a:r>
              <a:rPr lang="en-US" sz="1200" baseline="-25000" dirty="0" err="1">
                <a:solidFill>
                  <a:schemeClr val="bg1"/>
                </a:solidFill>
              </a:rPr>
              <a:t>X</a:t>
            </a:r>
            <a:r>
              <a:rPr lang="en-US" sz="1200" dirty="0">
                <a:solidFill>
                  <a:schemeClr val="bg1"/>
                </a:solidFill>
              </a:rPr>
              <a:t> and </a:t>
            </a:r>
            <a:r>
              <a:rPr lang="en-US" sz="1200" dirty="0" err="1">
                <a:solidFill>
                  <a:schemeClr val="bg1"/>
                </a:solidFill>
              </a:rPr>
              <a:t>q</a:t>
            </a:r>
            <a:r>
              <a:rPr lang="en-US" sz="1200" baseline="-25000" dirty="0" err="1">
                <a:solidFill>
                  <a:schemeClr val="bg1"/>
                </a:solidFill>
              </a:rPr>
              <a:t>Y</a:t>
            </a:r>
            <a:r>
              <a:rPr lang="en-US" sz="1200" dirty="0">
                <a:solidFill>
                  <a:schemeClr val="bg1"/>
                </a:solidFill>
              </a:rPr>
              <a:t>, the corresponding prices, </a:t>
            </a:r>
            <a:r>
              <a:rPr lang="en-US" sz="1200" dirty="0" err="1">
                <a:solidFill>
                  <a:schemeClr val="bg1"/>
                </a:solidFill>
              </a:rPr>
              <a:t>p</a:t>
            </a:r>
            <a:r>
              <a:rPr lang="en-US" sz="1200" baseline="-25000" dirty="0" err="1">
                <a:solidFill>
                  <a:schemeClr val="bg1"/>
                </a:solidFill>
              </a:rPr>
              <a:t>X</a:t>
            </a:r>
            <a:r>
              <a:rPr lang="en-US" sz="1200" dirty="0">
                <a:solidFill>
                  <a:schemeClr val="bg1"/>
                </a:solidFill>
              </a:rPr>
              <a:t> and </a:t>
            </a:r>
            <a:r>
              <a:rPr lang="en-US" sz="1200" dirty="0" err="1">
                <a:solidFill>
                  <a:schemeClr val="bg1"/>
                </a:solidFill>
              </a:rPr>
              <a:t>p</a:t>
            </a:r>
            <a:r>
              <a:rPr lang="en-US" sz="1200" baseline="-25000" dirty="0" err="1">
                <a:solidFill>
                  <a:schemeClr val="bg1"/>
                </a:solidFill>
              </a:rPr>
              <a:t>Y</a:t>
            </a:r>
            <a:r>
              <a:rPr lang="en-US" sz="1200" dirty="0">
                <a:solidFill>
                  <a:schemeClr val="bg1"/>
                </a:solidFill>
              </a:rPr>
              <a:t>, as well as the equilibrium profit levels, π</a:t>
            </a:r>
            <a:r>
              <a:rPr lang="en-US" sz="1200" baseline="-25000" dirty="0">
                <a:solidFill>
                  <a:schemeClr val="bg1"/>
                </a:solidFill>
              </a:rPr>
              <a:t>X</a:t>
            </a:r>
            <a:r>
              <a:rPr lang="en-US" sz="1200" dirty="0">
                <a:solidFill>
                  <a:schemeClr val="bg1"/>
                </a:solidFill>
              </a:rPr>
              <a:t> and π</a:t>
            </a:r>
            <a:r>
              <a:rPr lang="en-US" sz="1200" baseline="-25000" dirty="0">
                <a:solidFill>
                  <a:schemeClr val="bg1"/>
                </a:solidFill>
              </a:rPr>
              <a:t>Y</a:t>
            </a:r>
            <a:r>
              <a:rPr lang="en-US" sz="1200" dirty="0">
                <a:solidFill>
                  <a:schemeClr val="bg1"/>
                </a:solidFill>
              </a:rPr>
              <a:t>.</a:t>
            </a:r>
          </a:p>
          <a:p>
            <a:pPr marL="285750" indent="-285750" algn="just">
              <a:spcAft>
                <a:spcPts val="1000"/>
              </a:spcAft>
              <a:buSzPts val="1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</a:rPr>
              <a:t>Solve for the two direct demand functions from the above-given system of two inverse demand functions. Formally, compute the parameters a, b, and c of the direct demand functions q₁=a-bp₁+cp₂ and q₂=a-bp₂+cp₁, which are consistent with the above-given inverse demand functions.</a:t>
            </a:r>
          </a:p>
          <a:p>
            <a:pPr marL="285750" indent="-285750" algn="just">
              <a:spcAft>
                <a:spcPts val="1000"/>
              </a:spcAft>
              <a:buSzPts val="1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</a:rPr>
              <a:t>Suppose now that firms compete in prices, where firm X sets </a:t>
            </a:r>
            <a:r>
              <a:rPr lang="en-US" sz="1200" dirty="0" err="1">
                <a:solidFill>
                  <a:schemeClr val="bg1"/>
                </a:solidFill>
              </a:rPr>
              <a:t>p</a:t>
            </a:r>
            <a:r>
              <a:rPr lang="en-US" sz="1200" baseline="-25000" dirty="0" err="1">
                <a:solidFill>
                  <a:schemeClr val="bg1"/>
                </a:solidFill>
              </a:rPr>
              <a:t>X</a:t>
            </a:r>
            <a:r>
              <a:rPr lang="en-US" sz="1200" dirty="0">
                <a:solidFill>
                  <a:schemeClr val="bg1"/>
                </a:solidFill>
              </a:rPr>
              <a:t> and firm Y sets </a:t>
            </a:r>
            <a:r>
              <a:rPr lang="en-US" sz="1200" dirty="0" err="1">
                <a:solidFill>
                  <a:schemeClr val="bg1"/>
                </a:solidFill>
              </a:rPr>
              <a:t>p</a:t>
            </a:r>
            <a:r>
              <a:rPr lang="en-US" sz="1200" baseline="-25000" dirty="0" err="1">
                <a:solidFill>
                  <a:schemeClr val="bg1"/>
                </a:solidFill>
              </a:rPr>
              <a:t>Y</a:t>
            </a:r>
            <a:r>
              <a:rPr lang="en-US" sz="1200" dirty="0">
                <a:solidFill>
                  <a:schemeClr val="bg1"/>
                </a:solidFill>
              </a:rPr>
              <a:t>, simultaneously. Formulate the profit function of each firm as a function of both prices. Formally, write down and spell out the exact equations of each firm's maximization problem.</a:t>
            </a:r>
          </a:p>
          <a:p>
            <a:pPr marL="285750" indent="-285750" algn="just">
              <a:spcAft>
                <a:spcPts val="1000"/>
              </a:spcAft>
              <a:buSzPts val="1000"/>
              <a:buFont typeface="Arial" panose="020B0604020202020204" pitchFamily="34" charset="0"/>
              <a:buChar char="•"/>
            </a:pPr>
            <a:endParaRPr lang="es-ES" sz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3746621"/>
      </p:ext>
    </p:extLst>
  </p:cSld>
  <p:clrMapOvr>
    <a:masterClrMapping/>
  </p:clrMapOvr>
  <p:transition>
    <p:split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Picture 55">
            <a:extLst>
              <a:ext uri="{FF2B5EF4-FFF2-40B4-BE49-F238E27FC236}">
                <a16:creationId xmlns:a16="http://schemas.microsoft.com/office/drawing/2014/main" id="{41B68C77-138E-4BF7-A276-BD0C78A42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1347202"/>
            <a:ext cx="1526495" cy="2113548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7C268552-D473-46ED-B1B8-422042C4DE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1459563"/>
            <a:ext cx="575662" cy="1193678"/>
          </a:xfrm>
          <a:prstGeom prst="rect">
            <a:avLst/>
          </a:prstGeom>
        </p:spPr>
      </p:pic>
      <p:sp>
        <p:nvSpPr>
          <p:cNvPr id="60" name="Oval 59">
            <a:extLst>
              <a:ext uri="{FF2B5EF4-FFF2-40B4-BE49-F238E27FC236}">
                <a16:creationId xmlns:a16="http://schemas.microsoft.com/office/drawing/2014/main" id="{4AC0CD9D-7610-4620-93B4-798CCD9AB5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55282" y="845961"/>
            <a:ext cx="1066086" cy="1422752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pic>
        <p:nvPicPr>
          <p:cNvPr id="62" name="Picture 61">
            <a:extLst>
              <a:ext uri="{FF2B5EF4-FFF2-40B4-BE49-F238E27FC236}">
                <a16:creationId xmlns:a16="http://schemas.microsoft.com/office/drawing/2014/main" id="{B9238B3E-24AA-439A-B527-6C5DF6D721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3024777" y="0"/>
            <a:ext cx="606281" cy="575987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69F01145-BEA3-4CBF-AA21-10077B948C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3254097" y="3076222"/>
            <a:ext cx="375756" cy="384528"/>
          </a:xfrm>
          <a:prstGeom prst="rect">
            <a:avLst/>
          </a:prstGeom>
        </p:spPr>
      </p:pic>
      <p:sp>
        <p:nvSpPr>
          <p:cNvPr id="66" name="Rectangle 65">
            <a:extLst>
              <a:ext uri="{FF2B5EF4-FFF2-40B4-BE49-F238E27FC236}">
                <a16:creationId xmlns:a16="http://schemas.microsoft.com/office/drawing/2014/main" id="{DE4D62F9-188E-4530-84C2-24BDEE4BEB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6797" y="0"/>
            <a:ext cx="259318" cy="5767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4306924A-36D7-48B7-A77E-D461A059FC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10100" cy="3460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bject 5"/>
          <p:cNvSpPr txBox="1"/>
          <p:nvPr/>
        </p:nvSpPr>
        <p:spPr>
          <a:xfrm>
            <a:off x="2027940" y="669078"/>
            <a:ext cx="2337248" cy="15474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33655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900" b="0" i="0" kern="120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Read the textbook!</a:t>
            </a:r>
          </a:p>
        </p:txBody>
      </p:sp>
      <p:sp>
        <p:nvSpPr>
          <p:cNvPr id="70" name="Freeform 36">
            <a:extLst>
              <a:ext uri="{FF2B5EF4-FFF2-40B4-BE49-F238E27FC236}">
                <a16:creationId xmlns:a16="http://schemas.microsoft.com/office/drawing/2014/main" id="{A0ACE7FA-6331-4C56-911D-E3F37FDEEF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749519" y="0"/>
            <a:ext cx="211550" cy="1871994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 useBgFill="1">
        <p:nvSpPr>
          <p:cNvPr id="72" name="Freeform: Shape 71">
            <a:extLst>
              <a:ext uri="{FF2B5EF4-FFF2-40B4-BE49-F238E27FC236}">
                <a16:creationId xmlns:a16="http://schemas.microsoft.com/office/drawing/2014/main" id="{EEE464AA-F385-4411-8A33-DE57CA2F18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5400000" flipH="1">
            <a:off x="-790148" y="790148"/>
            <a:ext cx="3460751" cy="1880453"/>
          </a:xfrm>
          <a:custGeom>
            <a:avLst/>
            <a:gdLst>
              <a:gd name="connsiteX0" fmla="*/ 6858001 w 6858001"/>
              <a:gd name="connsiteY0" fmla="*/ 1344715 h 4973099"/>
              <a:gd name="connsiteX1" fmla="*/ 6858001 w 6858001"/>
              <a:gd name="connsiteY1" fmla="*/ 1177 h 4973099"/>
              <a:gd name="connsiteX2" fmla="*/ 6702324 w 6858001"/>
              <a:gd name="connsiteY2" fmla="*/ 26222 h 4973099"/>
              <a:gd name="connsiteX3" fmla="*/ 6547333 w 6858001"/>
              <a:gd name="connsiteY3" fmla="*/ 50091 h 4973099"/>
              <a:gd name="connsiteX4" fmla="*/ 6391657 w 6858001"/>
              <a:gd name="connsiteY4" fmla="*/ 73455 h 4973099"/>
              <a:gd name="connsiteX5" fmla="*/ 6235294 w 6858001"/>
              <a:gd name="connsiteY5" fmla="*/ 93458 h 4973099"/>
              <a:gd name="connsiteX6" fmla="*/ 6079618 w 6858001"/>
              <a:gd name="connsiteY6" fmla="*/ 113629 h 4973099"/>
              <a:gd name="connsiteX7" fmla="*/ 5923255 w 6858001"/>
              <a:gd name="connsiteY7" fmla="*/ 132455 h 4973099"/>
              <a:gd name="connsiteX8" fmla="*/ 5768950 w 6858001"/>
              <a:gd name="connsiteY8" fmla="*/ 148591 h 4973099"/>
              <a:gd name="connsiteX9" fmla="*/ 5612588 w 6858001"/>
              <a:gd name="connsiteY9" fmla="*/ 163887 h 4973099"/>
              <a:gd name="connsiteX10" fmla="*/ 5456911 w 6858001"/>
              <a:gd name="connsiteY10" fmla="*/ 177839 h 4973099"/>
              <a:gd name="connsiteX11" fmla="*/ 5303978 w 6858001"/>
              <a:gd name="connsiteY11" fmla="*/ 189941 h 4973099"/>
              <a:gd name="connsiteX12" fmla="*/ 5148987 w 6858001"/>
              <a:gd name="connsiteY12" fmla="*/ 202044 h 4973099"/>
              <a:gd name="connsiteX13" fmla="*/ 4996054 w 6858001"/>
              <a:gd name="connsiteY13" fmla="*/ 212129 h 4973099"/>
              <a:gd name="connsiteX14" fmla="*/ 4843120 w 6858001"/>
              <a:gd name="connsiteY14" fmla="*/ 220029 h 4973099"/>
              <a:gd name="connsiteX15" fmla="*/ 4690873 w 6858001"/>
              <a:gd name="connsiteY15" fmla="*/ 228266 h 4973099"/>
              <a:gd name="connsiteX16" fmla="*/ 4539997 w 6858001"/>
              <a:gd name="connsiteY16" fmla="*/ 235157 h 4973099"/>
              <a:gd name="connsiteX17" fmla="*/ 4390492 w 6858001"/>
              <a:gd name="connsiteY17" fmla="*/ 240032 h 4973099"/>
              <a:gd name="connsiteX18" fmla="*/ 4240988 w 6858001"/>
              <a:gd name="connsiteY18" fmla="*/ 244234 h 4973099"/>
              <a:gd name="connsiteX19" fmla="*/ 4092855 w 6858001"/>
              <a:gd name="connsiteY19" fmla="*/ 248268 h 4973099"/>
              <a:gd name="connsiteX20" fmla="*/ 3946780 w 6858001"/>
              <a:gd name="connsiteY20" fmla="*/ 250117 h 4973099"/>
              <a:gd name="connsiteX21" fmla="*/ 3800704 w 6858001"/>
              <a:gd name="connsiteY21" fmla="*/ 252134 h 4973099"/>
              <a:gd name="connsiteX22" fmla="*/ 3656686 w 6858001"/>
              <a:gd name="connsiteY22" fmla="*/ 253143 h 4973099"/>
              <a:gd name="connsiteX23" fmla="*/ 3514040 w 6858001"/>
              <a:gd name="connsiteY23" fmla="*/ 252134 h 4973099"/>
              <a:gd name="connsiteX24" fmla="*/ 3372765 w 6858001"/>
              <a:gd name="connsiteY24" fmla="*/ 252134 h 4973099"/>
              <a:gd name="connsiteX25" fmla="*/ 3232862 w 6858001"/>
              <a:gd name="connsiteY25" fmla="*/ 250117 h 4973099"/>
              <a:gd name="connsiteX26" fmla="*/ 3095702 w 6858001"/>
              <a:gd name="connsiteY26" fmla="*/ 247092 h 4973099"/>
              <a:gd name="connsiteX27" fmla="*/ 2959914 w 6858001"/>
              <a:gd name="connsiteY27" fmla="*/ 244234 h 4973099"/>
              <a:gd name="connsiteX28" fmla="*/ 2826868 w 6858001"/>
              <a:gd name="connsiteY28" fmla="*/ 241040 h 4973099"/>
              <a:gd name="connsiteX29" fmla="*/ 2694509 w 6858001"/>
              <a:gd name="connsiteY29" fmla="*/ 236166 h 4973099"/>
              <a:gd name="connsiteX30" fmla="*/ 2564208 w 6858001"/>
              <a:gd name="connsiteY30" fmla="*/ 230955 h 4973099"/>
              <a:gd name="connsiteX31" fmla="*/ 2436649 w 6858001"/>
              <a:gd name="connsiteY31" fmla="*/ 226249 h 4973099"/>
              <a:gd name="connsiteX32" fmla="*/ 2187703 w 6858001"/>
              <a:gd name="connsiteY32" fmla="*/ 212969 h 4973099"/>
              <a:gd name="connsiteX33" fmla="*/ 1949045 w 6858001"/>
              <a:gd name="connsiteY33" fmla="*/ 198850 h 4973099"/>
              <a:gd name="connsiteX34" fmla="*/ 1719988 w 6858001"/>
              <a:gd name="connsiteY34" fmla="*/ 184058 h 4973099"/>
              <a:gd name="connsiteX35" fmla="*/ 1503275 w 6858001"/>
              <a:gd name="connsiteY35" fmla="*/ 167753 h 4973099"/>
              <a:gd name="connsiteX36" fmla="*/ 1296163 w 6858001"/>
              <a:gd name="connsiteY36" fmla="*/ 150776 h 4973099"/>
              <a:gd name="connsiteX37" fmla="*/ 1104139 w 6858001"/>
              <a:gd name="connsiteY37" fmla="*/ 132455 h 4973099"/>
              <a:gd name="connsiteX38" fmla="*/ 923774 w 6858001"/>
              <a:gd name="connsiteY38" fmla="*/ 114469 h 4973099"/>
              <a:gd name="connsiteX39" fmla="*/ 757810 w 6858001"/>
              <a:gd name="connsiteY39" fmla="*/ 96484 h 4973099"/>
              <a:gd name="connsiteX40" fmla="*/ 605563 w 6858001"/>
              <a:gd name="connsiteY40" fmla="*/ 79507 h 4973099"/>
              <a:gd name="connsiteX41" fmla="*/ 470460 w 6858001"/>
              <a:gd name="connsiteY41" fmla="*/ 63370 h 4973099"/>
              <a:gd name="connsiteX42" fmla="*/ 348388 w 6858001"/>
              <a:gd name="connsiteY42" fmla="*/ 48074 h 4973099"/>
              <a:gd name="connsiteX43" fmla="*/ 245518 w 6858001"/>
              <a:gd name="connsiteY43" fmla="*/ 35299 h 4973099"/>
              <a:gd name="connsiteX44" fmla="*/ 159107 w 6858001"/>
              <a:gd name="connsiteY44" fmla="*/ 23197 h 4973099"/>
              <a:gd name="connsiteX45" fmla="*/ 40463 w 6858001"/>
              <a:gd name="connsiteY45" fmla="*/ 5883 h 4973099"/>
              <a:gd name="connsiteX46" fmla="*/ 1 w 6858001"/>
              <a:gd name="connsiteY46" fmla="*/ 0 h 4973099"/>
              <a:gd name="connsiteX47" fmla="*/ 1 w 6858001"/>
              <a:gd name="connsiteY47" fmla="*/ 897889 h 4973099"/>
              <a:gd name="connsiteX48" fmla="*/ 0 w 6858001"/>
              <a:gd name="connsiteY48" fmla="*/ 897889 h 4973099"/>
              <a:gd name="connsiteX49" fmla="*/ 0 w 6858001"/>
              <a:gd name="connsiteY49" fmla="*/ 4973099 h 4973099"/>
              <a:gd name="connsiteX50" fmla="*/ 6858000 w 6858001"/>
              <a:gd name="connsiteY50" fmla="*/ 4973099 h 4973099"/>
              <a:gd name="connsiteX51" fmla="*/ 6858000 w 6858001"/>
              <a:gd name="connsiteY51" fmla="*/ 1344715 h 49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1" h="4973099">
                <a:moveTo>
                  <a:pt x="6858001" y="1344715"/>
                </a:moveTo>
                <a:lnTo>
                  <a:pt x="6858001" y="1177"/>
                </a:lnTo>
                <a:lnTo>
                  <a:pt x="6702324" y="26222"/>
                </a:lnTo>
                <a:lnTo>
                  <a:pt x="6547333" y="50091"/>
                </a:lnTo>
                <a:lnTo>
                  <a:pt x="6391657" y="73455"/>
                </a:lnTo>
                <a:lnTo>
                  <a:pt x="6235294" y="93458"/>
                </a:lnTo>
                <a:lnTo>
                  <a:pt x="6079618" y="113629"/>
                </a:lnTo>
                <a:lnTo>
                  <a:pt x="5923255" y="132455"/>
                </a:lnTo>
                <a:lnTo>
                  <a:pt x="5768950" y="148591"/>
                </a:lnTo>
                <a:lnTo>
                  <a:pt x="5612588" y="163887"/>
                </a:lnTo>
                <a:lnTo>
                  <a:pt x="5456911" y="177839"/>
                </a:lnTo>
                <a:lnTo>
                  <a:pt x="5303978" y="189941"/>
                </a:lnTo>
                <a:lnTo>
                  <a:pt x="5148987" y="202044"/>
                </a:lnTo>
                <a:lnTo>
                  <a:pt x="4996054" y="212129"/>
                </a:lnTo>
                <a:lnTo>
                  <a:pt x="4843120" y="220029"/>
                </a:lnTo>
                <a:lnTo>
                  <a:pt x="4690873" y="228266"/>
                </a:lnTo>
                <a:lnTo>
                  <a:pt x="4539997" y="235157"/>
                </a:lnTo>
                <a:lnTo>
                  <a:pt x="4390492" y="240032"/>
                </a:lnTo>
                <a:lnTo>
                  <a:pt x="4240988" y="244234"/>
                </a:lnTo>
                <a:lnTo>
                  <a:pt x="4092855" y="248268"/>
                </a:lnTo>
                <a:lnTo>
                  <a:pt x="3946780" y="250117"/>
                </a:lnTo>
                <a:lnTo>
                  <a:pt x="3800704" y="252134"/>
                </a:lnTo>
                <a:lnTo>
                  <a:pt x="3656686" y="253143"/>
                </a:lnTo>
                <a:lnTo>
                  <a:pt x="3514040" y="252134"/>
                </a:lnTo>
                <a:lnTo>
                  <a:pt x="3372765" y="252134"/>
                </a:lnTo>
                <a:lnTo>
                  <a:pt x="3232862" y="250117"/>
                </a:lnTo>
                <a:lnTo>
                  <a:pt x="3095702" y="247092"/>
                </a:lnTo>
                <a:lnTo>
                  <a:pt x="2959914" y="244234"/>
                </a:lnTo>
                <a:lnTo>
                  <a:pt x="2826868" y="241040"/>
                </a:lnTo>
                <a:lnTo>
                  <a:pt x="2694509" y="236166"/>
                </a:lnTo>
                <a:lnTo>
                  <a:pt x="2564208" y="230955"/>
                </a:lnTo>
                <a:lnTo>
                  <a:pt x="2436649" y="226249"/>
                </a:lnTo>
                <a:lnTo>
                  <a:pt x="2187703" y="212969"/>
                </a:lnTo>
                <a:lnTo>
                  <a:pt x="1949045" y="198850"/>
                </a:lnTo>
                <a:lnTo>
                  <a:pt x="1719988" y="184058"/>
                </a:lnTo>
                <a:lnTo>
                  <a:pt x="1503275" y="167753"/>
                </a:lnTo>
                <a:lnTo>
                  <a:pt x="1296163" y="150776"/>
                </a:lnTo>
                <a:lnTo>
                  <a:pt x="1104139" y="132455"/>
                </a:lnTo>
                <a:lnTo>
                  <a:pt x="923774" y="114469"/>
                </a:lnTo>
                <a:lnTo>
                  <a:pt x="757810" y="96484"/>
                </a:lnTo>
                <a:lnTo>
                  <a:pt x="605563" y="79507"/>
                </a:lnTo>
                <a:lnTo>
                  <a:pt x="470460" y="63370"/>
                </a:lnTo>
                <a:lnTo>
                  <a:pt x="348388" y="48074"/>
                </a:lnTo>
                <a:lnTo>
                  <a:pt x="245518" y="35299"/>
                </a:lnTo>
                <a:lnTo>
                  <a:pt x="159107" y="23197"/>
                </a:lnTo>
                <a:lnTo>
                  <a:pt x="40463" y="5883"/>
                </a:lnTo>
                <a:lnTo>
                  <a:pt x="1" y="0"/>
                </a:lnTo>
                <a:lnTo>
                  <a:pt x="1" y="897889"/>
                </a:lnTo>
                <a:lnTo>
                  <a:pt x="0" y="897889"/>
                </a:lnTo>
                <a:lnTo>
                  <a:pt x="0" y="4973099"/>
                </a:lnTo>
                <a:lnTo>
                  <a:pt x="6858000" y="4973099"/>
                </a:lnTo>
                <a:lnTo>
                  <a:pt x="6858000" y="1344715"/>
                </a:lnTo>
                <a:close/>
              </a:path>
            </a:pathLst>
          </a:custGeom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9B431DB1-C0E3-4F79-91B4-1291252562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6797" y="0"/>
            <a:ext cx="259318" cy="5767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1F52B72-FCE0-FBE3-3AA2-403B50B302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3457" y="750914"/>
            <a:ext cx="1297630" cy="1958686"/>
          </a:xfrm>
          <a:prstGeom prst="rect">
            <a:avLst/>
          </a:prstGeom>
          <a:effectLst/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plit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352</TotalTime>
  <Words>603</Words>
  <Application>Microsoft Office PowerPoint</Application>
  <PresentationFormat>Personalizado</PresentationFormat>
  <Paragraphs>40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20" baseType="lpstr">
      <vt:lpstr>Arial</vt:lpstr>
      <vt:lpstr>Calibri</vt:lpstr>
      <vt:lpstr>Cambria Math</vt:lpstr>
      <vt:lpstr>Century Gothic</vt:lpstr>
      <vt:lpstr>Tahoma</vt:lpstr>
      <vt:lpstr>Times New Roman</vt:lpstr>
      <vt:lpstr>Wingdings 3</vt:lpstr>
      <vt:lpstr>Ion</vt:lpstr>
      <vt:lpstr>Presentación de PowerPoint</vt:lpstr>
      <vt:lpstr>Presentación de PowerPoint</vt:lpstr>
      <vt:lpstr>Presentación de PowerPoint</vt:lpstr>
      <vt:lpstr>Important Topics: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espinolaa</dc:creator>
  <cp:lastModifiedBy>Espinola-Arredondo, Ana</cp:lastModifiedBy>
  <cp:revision>1</cp:revision>
  <dcterms:created xsi:type="dcterms:W3CDTF">2026-07-22T17:53:44Z</dcterms:created>
  <dcterms:modified xsi:type="dcterms:W3CDTF">2026-10-20T10:34:48Z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2015-01-30T00:00:00Z</vt:filetime>
  </property>
  <property fmtid="{D5CDD505-2E9C-101B-9397-08002B2CF9AE}" pid="3" name="Creator">
    <vt:lpwstr>LaTeX with beamer class version 3.06</vt:lpwstr>
  </property>
  <property fmtid="{D5CDD505-2E9C-101B-9397-08002B2CF9AE}" pid="4" name="Producer">
    <vt:lpwstr>pdfTeX-1.11a</vt:lpwstr>
  </property>
  <property fmtid="{D5CDD505-2E9C-101B-9397-08002B2CF9AE}" pid="5" name="LastSaved">
    <vt:filetime>2015-01-30T00:00:00Z</vt:filetime>
  </property>
</Properties>
</file>