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863" r:id="rId1"/>
  </p:sldMasterIdLst>
  <p:sldIdLst>
    <p:sldId id="256" r:id="rId2"/>
    <p:sldId id="286" r:id="rId3"/>
    <p:sldId id="287" r:id="rId4"/>
    <p:sldId id="257" r:id="rId5"/>
    <p:sldId id="277" r:id="rId6"/>
    <p:sldId id="278" r:id="rId7"/>
    <p:sldId id="279" r:id="rId8"/>
    <p:sldId id="280" r:id="rId9"/>
    <p:sldId id="281" r:id="rId10"/>
    <p:sldId id="282" r:id="rId11"/>
    <p:sldId id="283" r:id="rId12"/>
    <p:sldId id="285" r:id="rId13"/>
    <p:sldId id="284" r:id="rId14"/>
    <p:sldId id="276" r:id="rId15"/>
    <p:sldId id="272" r:id="rId16"/>
    <p:sldId id="258" r:id="rId17"/>
    <p:sldId id="259" r:id="rId18"/>
    <p:sldId id="288" r:id="rId19"/>
    <p:sldId id="289" r:id="rId20"/>
    <p:sldId id="290" r:id="rId21"/>
    <p:sldId id="260" r:id="rId22"/>
    <p:sldId id="291" r:id="rId23"/>
    <p:sldId id="292" r:id="rId24"/>
    <p:sldId id="294" r:id="rId25"/>
    <p:sldId id="293" r:id="rId26"/>
    <p:sldId id="295" r:id="rId27"/>
    <p:sldId id="296" r:id="rId28"/>
    <p:sldId id="261" r:id="rId29"/>
    <p:sldId id="262" r:id="rId30"/>
    <p:sldId id="263" r:id="rId31"/>
    <p:sldId id="297" r:id="rId32"/>
    <p:sldId id="298" r:id="rId33"/>
    <p:sldId id="299" r:id="rId34"/>
    <p:sldId id="300" r:id="rId35"/>
    <p:sldId id="264" r:id="rId36"/>
    <p:sldId id="265" r:id="rId37"/>
    <p:sldId id="266" r:id="rId38"/>
    <p:sldId id="273" r:id="rId39"/>
    <p:sldId id="267" r:id="rId40"/>
    <p:sldId id="274" r:id="rId41"/>
    <p:sldId id="268" r:id="rId42"/>
    <p:sldId id="275" r:id="rId43"/>
    <p:sldId id="269" r:id="rId44"/>
    <p:sldId id="270" r:id="rId45"/>
    <p:sldId id="271" r:id="rId46"/>
  </p:sldIdLst>
  <p:sldSz cx="4610100" cy="3460750"/>
  <p:notesSz cx="4610100" cy="34607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DCB646-6D38-484E-977B-3463BAC1FFD7}" v="947" dt="2026-10-01T09:32:21.57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1516" y="24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spinola-Arredondo, Ana" userId="2389861a-9b00-4e05-a52a-bbe4d3cfc079" providerId="ADAL" clId="{C3B567F4-D47D-4E0A-8CE6-A4A2CCB9A48E}"/>
    <pc:docChg chg="undo custSel addSld delSld modSld sldOrd">
      <pc:chgData name="Espinola-Arredondo, Ana" userId="2389861a-9b00-4e05-a52a-bbe4d3cfc079" providerId="ADAL" clId="{C3B567F4-D47D-4E0A-8CE6-A4A2CCB9A48E}" dt="2026-10-01T09:32:21.578" v="1845"/>
      <pc:docMkLst>
        <pc:docMk/>
      </pc:docMkLst>
      <pc:sldChg chg="modSp mod">
        <pc:chgData name="Espinola-Arredondo, Ana" userId="2389861a-9b00-4e05-a52a-bbe4d3cfc079" providerId="ADAL" clId="{C3B567F4-D47D-4E0A-8CE6-A4A2CCB9A48E}" dt="2026-10-01T07:47:07.416" v="391" actId="1076"/>
        <pc:sldMkLst>
          <pc:docMk/>
          <pc:sldMk cId="0" sldId="259"/>
        </pc:sldMkLst>
        <pc:picChg chg="mod">
          <ac:chgData name="Espinola-Arredondo, Ana" userId="2389861a-9b00-4e05-a52a-bbe4d3cfc079" providerId="ADAL" clId="{C3B567F4-D47D-4E0A-8CE6-A4A2CCB9A48E}" dt="2026-10-01T07:47:07.416" v="391" actId="1076"/>
          <ac:picMkLst>
            <pc:docMk/>
            <pc:sldMk cId="0" sldId="259"/>
            <ac:picMk id="29" creationId="{185C4001-AF34-BEEE-D542-53FF0EBB7D32}"/>
          </ac:picMkLst>
        </pc:picChg>
      </pc:sldChg>
      <pc:sldChg chg="modSp mod">
        <pc:chgData name="Espinola-Arredondo, Ana" userId="2389861a-9b00-4e05-a52a-bbe4d3cfc079" providerId="ADAL" clId="{C3B567F4-D47D-4E0A-8CE6-A4A2CCB9A48E}" dt="2026-10-01T08:12:10.572" v="705" actId="20577"/>
        <pc:sldMkLst>
          <pc:docMk/>
          <pc:sldMk cId="0" sldId="260"/>
        </pc:sldMkLst>
        <pc:spChg chg="mod">
          <ac:chgData name="Espinola-Arredondo, Ana" userId="2389861a-9b00-4e05-a52a-bbe4d3cfc079" providerId="ADAL" clId="{C3B567F4-D47D-4E0A-8CE6-A4A2CCB9A48E}" dt="2026-10-01T08:12:10.572" v="705" actId="20577"/>
          <ac:spMkLst>
            <pc:docMk/>
            <pc:sldMk cId="0" sldId="260"/>
            <ac:spMk id="8" creationId="{00000000-0000-0000-0000-000000000000}"/>
          </ac:spMkLst>
        </pc:spChg>
      </pc:sldChg>
      <pc:sldChg chg="addSp delSp modSp mod">
        <pc:chgData name="Espinola-Arredondo, Ana" userId="2389861a-9b00-4e05-a52a-bbe4d3cfc079" providerId="ADAL" clId="{C3B567F4-D47D-4E0A-8CE6-A4A2CCB9A48E}" dt="2026-10-01T07:46:35.175" v="389" actId="122"/>
        <pc:sldMkLst>
          <pc:docMk/>
          <pc:sldMk cId="1859755102" sldId="272"/>
        </pc:sldMkLst>
        <pc:spChg chg="mod">
          <ac:chgData name="Espinola-Arredondo, Ana" userId="2389861a-9b00-4e05-a52a-bbe4d3cfc079" providerId="ADAL" clId="{C3B567F4-D47D-4E0A-8CE6-A4A2CCB9A48E}" dt="2026-10-01T07:46:10.129" v="381" actId="20577"/>
          <ac:spMkLst>
            <pc:docMk/>
            <pc:sldMk cId="1859755102" sldId="272"/>
            <ac:spMk id="5" creationId="{2AB71BCF-9C89-83EE-5BE6-CE614D78136A}"/>
          </ac:spMkLst>
        </pc:spChg>
        <pc:spChg chg="del">
          <ac:chgData name="Espinola-Arredondo, Ana" userId="2389861a-9b00-4e05-a52a-bbe4d3cfc079" providerId="ADAL" clId="{C3B567F4-D47D-4E0A-8CE6-A4A2CCB9A48E}" dt="2026-10-01T07:45:00.947" v="364" actId="478"/>
          <ac:spMkLst>
            <pc:docMk/>
            <pc:sldMk cId="1859755102" sldId="272"/>
            <ac:spMk id="6" creationId="{EDEB27C6-1AFF-EFFC-0875-5E5CD507EC2B}"/>
          </ac:spMkLst>
        </pc:spChg>
        <pc:spChg chg="add mod">
          <ac:chgData name="Espinola-Arredondo, Ana" userId="2389861a-9b00-4e05-a52a-bbe4d3cfc079" providerId="ADAL" clId="{C3B567F4-D47D-4E0A-8CE6-A4A2CCB9A48E}" dt="2026-10-01T07:45:59.067" v="380" actId="14100"/>
          <ac:spMkLst>
            <pc:docMk/>
            <pc:sldMk cId="1859755102" sldId="272"/>
            <ac:spMk id="7" creationId="{A3DF096C-DEC0-6D7F-F5DD-4801393BEF76}"/>
          </ac:spMkLst>
        </pc:spChg>
        <pc:spChg chg="mod">
          <ac:chgData name="Espinola-Arredondo, Ana" userId="2389861a-9b00-4e05-a52a-bbe4d3cfc079" providerId="ADAL" clId="{C3B567F4-D47D-4E0A-8CE6-A4A2CCB9A48E}" dt="2026-10-01T07:46:35.175" v="389" actId="122"/>
          <ac:spMkLst>
            <pc:docMk/>
            <pc:sldMk cId="1859755102" sldId="272"/>
            <ac:spMk id="17" creationId="{B2A8D62B-C03B-313A-2D91-8BA022E474ED}"/>
          </ac:spMkLst>
        </pc:spChg>
        <pc:grpChg chg="del mod">
          <ac:chgData name="Espinola-Arredondo, Ana" userId="2389861a-9b00-4e05-a52a-bbe4d3cfc079" providerId="ADAL" clId="{C3B567F4-D47D-4E0A-8CE6-A4A2CCB9A48E}" dt="2026-10-01T07:44:59.025" v="363" actId="478"/>
          <ac:grpSpMkLst>
            <pc:docMk/>
            <pc:sldMk cId="1859755102" sldId="272"/>
            <ac:grpSpMk id="3" creationId="{33D00962-3485-F951-594D-F88659DA3975}"/>
          </ac:grpSpMkLst>
        </pc:grpChg>
      </pc:sldChg>
      <pc:sldChg chg="addSp delSp modSp add mod setBg setClrOvrMap">
        <pc:chgData name="Espinola-Arredondo, Ana" userId="2389861a-9b00-4e05-a52a-bbe4d3cfc079" providerId="ADAL" clId="{C3B567F4-D47D-4E0A-8CE6-A4A2CCB9A48E}" dt="2026-09-30T12:40:13.527" v="182" actId="14100"/>
        <pc:sldMkLst>
          <pc:docMk/>
          <pc:sldMk cId="2023246849" sldId="286"/>
        </pc:sldMkLst>
        <pc:spChg chg="add del mod">
          <ac:chgData name="Espinola-Arredondo, Ana" userId="2389861a-9b00-4e05-a52a-bbe4d3cfc079" providerId="ADAL" clId="{C3B567F4-D47D-4E0A-8CE6-A4A2CCB9A48E}" dt="2026-09-30T12:39:36.083" v="175" actId="26606"/>
          <ac:spMkLst>
            <pc:docMk/>
            <pc:sldMk cId="2023246849" sldId="286"/>
            <ac:spMk id="3" creationId="{320638D1-9B2E-D64B-8E14-72E37929A70E}"/>
          </ac:spMkLst>
        </pc:spChg>
        <pc:spChg chg="mod">
          <ac:chgData name="Espinola-Arredondo, Ana" userId="2389861a-9b00-4e05-a52a-bbe4d3cfc079" providerId="ADAL" clId="{C3B567F4-D47D-4E0A-8CE6-A4A2CCB9A48E}" dt="2026-09-30T12:40:02.990" v="180" actId="2710"/>
          <ac:spMkLst>
            <pc:docMk/>
            <pc:sldMk cId="2023246849" sldId="286"/>
            <ac:spMk id="15" creationId="{5C4C319C-388E-CCEE-9617-0FD81FD36056}"/>
          </ac:spMkLst>
        </pc:spChg>
        <pc:spChg chg="add">
          <ac:chgData name="Espinola-Arredondo, Ana" userId="2389861a-9b00-4e05-a52a-bbe4d3cfc079" providerId="ADAL" clId="{C3B567F4-D47D-4E0A-8CE6-A4A2CCB9A48E}" dt="2026-09-30T12:39:36.083" v="175" actId="26606"/>
          <ac:spMkLst>
            <pc:docMk/>
            <pc:sldMk cId="2023246849" sldId="286"/>
            <ac:spMk id="25" creationId="{C393B4A7-6ABF-423D-A762-3CDB4897A833}"/>
          </ac:spMkLst>
        </pc:spChg>
        <pc:spChg chg="add">
          <ac:chgData name="Espinola-Arredondo, Ana" userId="2389861a-9b00-4e05-a52a-bbe4d3cfc079" providerId="ADAL" clId="{C3B567F4-D47D-4E0A-8CE6-A4A2CCB9A48E}" dt="2026-09-30T12:39:36.083" v="175" actId="26606"/>
          <ac:spMkLst>
            <pc:docMk/>
            <pc:sldMk cId="2023246849" sldId="286"/>
            <ac:spMk id="31" creationId="{01AD250C-F2EA-449F-9B14-DF5BB674C500}"/>
          </ac:spMkLst>
        </pc:spChg>
        <pc:spChg chg="add">
          <ac:chgData name="Espinola-Arredondo, Ana" userId="2389861a-9b00-4e05-a52a-bbe4d3cfc079" providerId="ADAL" clId="{C3B567F4-D47D-4E0A-8CE6-A4A2CCB9A48E}" dt="2026-09-30T12:39:36.083" v="175" actId="26606"/>
          <ac:spMkLst>
            <pc:docMk/>
            <pc:sldMk cId="2023246849" sldId="286"/>
            <ac:spMk id="33" creationId="{4E78424C-6FD0-41F8-9CAA-5DC19C42359F}"/>
          </ac:spMkLst>
        </pc:spChg>
        <pc:spChg chg="add">
          <ac:chgData name="Espinola-Arredondo, Ana" userId="2389861a-9b00-4e05-a52a-bbe4d3cfc079" providerId="ADAL" clId="{C3B567F4-D47D-4E0A-8CE6-A4A2CCB9A48E}" dt="2026-09-30T12:39:36.083" v="175" actId="26606"/>
          <ac:spMkLst>
            <pc:docMk/>
            <pc:sldMk cId="2023246849" sldId="286"/>
            <ac:spMk id="35" creationId="{DD136760-57DC-4301-8BEA-B71AD2D13905}"/>
          </ac:spMkLst>
        </pc:spChg>
        <pc:spChg chg="add">
          <ac:chgData name="Espinola-Arredondo, Ana" userId="2389861a-9b00-4e05-a52a-bbe4d3cfc079" providerId="ADAL" clId="{C3B567F4-D47D-4E0A-8CE6-A4A2CCB9A48E}" dt="2026-09-30T12:39:36.083" v="175" actId="26606"/>
          <ac:spMkLst>
            <pc:docMk/>
            <pc:sldMk cId="2023246849" sldId="286"/>
            <ac:spMk id="37" creationId="{BDC58DEA-1307-4F44-AD47-E613D8B76A89}"/>
          </ac:spMkLst>
        </pc:spChg>
        <pc:spChg chg="add">
          <ac:chgData name="Espinola-Arredondo, Ana" userId="2389861a-9b00-4e05-a52a-bbe4d3cfc079" providerId="ADAL" clId="{C3B567F4-D47D-4E0A-8CE6-A4A2CCB9A48E}" dt="2026-09-30T12:39:36.083" v="175" actId="26606"/>
          <ac:spMkLst>
            <pc:docMk/>
            <pc:sldMk cId="2023246849" sldId="286"/>
            <ac:spMk id="39" creationId="{C99B912D-1E4B-42AF-A2BE-CFEFEC916EE7}"/>
          </ac:spMkLst>
        </pc:spChg>
        <pc:graphicFrameChg chg="mod">
          <ac:chgData name="Espinola-Arredondo, Ana" userId="2389861a-9b00-4e05-a52a-bbe4d3cfc079" providerId="ADAL" clId="{C3B567F4-D47D-4E0A-8CE6-A4A2CCB9A48E}" dt="2026-09-30T12:40:13.527" v="182" actId="14100"/>
          <ac:graphicFrameMkLst>
            <pc:docMk/>
            <pc:sldMk cId="2023246849" sldId="286"/>
            <ac:graphicFrameMk id="17" creationId="{15A6D2EA-5117-2434-7189-182F48758870}"/>
          </ac:graphicFrameMkLst>
        </pc:graphicFrameChg>
        <pc:picChg chg="del">
          <ac:chgData name="Espinola-Arredondo, Ana" userId="2389861a-9b00-4e05-a52a-bbe4d3cfc079" providerId="ADAL" clId="{C3B567F4-D47D-4E0A-8CE6-A4A2CCB9A48E}" dt="2026-09-30T12:35:29.088" v="1" actId="478"/>
          <ac:picMkLst>
            <pc:docMk/>
            <pc:sldMk cId="2023246849" sldId="286"/>
            <ac:picMk id="20" creationId="{E1774BF5-C615-B9CE-0197-E687DCA0028B}"/>
          </ac:picMkLst>
        </pc:picChg>
        <pc:picChg chg="add">
          <ac:chgData name="Espinola-Arredondo, Ana" userId="2389861a-9b00-4e05-a52a-bbe4d3cfc079" providerId="ADAL" clId="{C3B567F4-D47D-4E0A-8CE6-A4A2CCB9A48E}" dt="2026-09-30T12:39:36.083" v="175" actId="26606"/>
          <ac:picMkLst>
            <pc:docMk/>
            <pc:sldMk cId="2023246849" sldId="286"/>
            <ac:picMk id="23" creationId="{AA632AB4-3837-4FD0-8B62-0A18B573F46D}"/>
          </ac:picMkLst>
        </pc:picChg>
        <pc:picChg chg="add">
          <ac:chgData name="Espinola-Arredondo, Ana" userId="2389861a-9b00-4e05-a52a-bbe4d3cfc079" providerId="ADAL" clId="{C3B567F4-D47D-4E0A-8CE6-A4A2CCB9A48E}" dt="2026-09-30T12:39:36.083" v="175" actId="26606"/>
          <ac:picMkLst>
            <pc:docMk/>
            <pc:sldMk cId="2023246849" sldId="286"/>
            <ac:picMk id="29" creationId="{D1692A93-3514-4486-8B67-CCA4E0259BCB}"/>
          </ac:picMkLst>
        </pc:picChg>
      </pc:sldChg>
      <pc:sldChg chg="addSp delSp modSp add mod">
        <pc:chgData name="Espinola-Arredondo, Ana" userId="2389861a-9b00-4e05-a52a-bbe4d3cfc079" providerId="ADAL" clId="{C3B567F4-D47D-4E0A-8CE6-A4A2CCB9A48E}" dt="2026-09-30T12:43:01.620" v="329" actId="20577"/>
        <pc:sldMkLst>
          <pc:docMk/>
          <pc:sldMk cId="4278580837" sldId="287"/>
        </pc:sldMkLst>
        <pc:spChg chg="del">
          <ac:chgData name="Espinola-Arredondo, Ana" userId="2389861a-9b00-4e05-a52a-bbe4d3cfc079" providerId="ADAL" clId="{C3B567F4-D47D-4E0A-8CE6-A4A2CCB9A48E}" dt="2026-09-30T12:42:31.021" v="298" actId="26606"/>
          <ac:spMkLst>
            <pc:docMk/>
            <pc:sldMk cId="4278580837" sldId="287"/>
            <ac:spMk id="25" creationId="{9DB921FD-8E47-C6DB-8BF3-6F4D4E574C3C}"/>
          </ac:spMkLst>
        </pc:spChg>
        <pc:spChg chg="del">
          <ac:chgData name="Espinola-Arredondo, Ana" userId="2389861a-9b00-4e05-a52a-bbe4d3cfc079" providerId="ADAL" clId="{C3B567F4-D47D-4E0A-8CE6-A4A2CCB9A48E}" dt="2026-09-30T12:42:31.021" v="298" actId="26606"/>
          <ac:spMkLst>
            <pc:docMk/>
            <pc:sldMk cId="4278580837" sldId="287"/>
            <ac:spMk id="31" creationId="{9348E315-81EC-560B-3767-625DD4B3C860}"/>
          </ac:spMkLst>
        </pc:spChg>
        <pc:spChg chg="del">
          <ac:chgData name="Espinola-Arredondo, Ana" userId="2389861a-9b00-4e05-a52a-bbe4d3cfc079" providerId="ADAL" clId="{C3B567F4-D47D-4E0A-8CE6-A4A2CCB9A48E}" dt="2026-09-30T12:42:31.021" v="298" actId="26606"/>
          <ac:spMkLst>
            <pc:docMk/>
            <pc:sldMk cId="4278580837" sldId="287"/>
            <ac:spMk id="33" creationId="{BF15108F-96A2-88BD-CA56-43376DD71C5E}"/>
          </ac:spMkLst>
        </pc:spChg>
        <pc:spChg chg="del">
          <ac:chgData name="Espinola-Arredondo, Ana" userId="2389861a-9b00-4e05-a52a-bbe4d3cfc079" providerId="ADAL" clId="{C3B567F4-D47D-4E0A-8CE6-A4A2CCB9A48E}" dt="2026-09-30T12:42:31.021" v="298" actId="26606"/>
          <ac:spMkLst>
            <pc:docMk/>
            <pc:sldMk cId="4278580837" sldId="287"/>
            <ac:spMk id="35" creationId="{6F048846-F70E-0E1C-F2A7-2B742B99E38C}"/>
          </ac:spMkLst>
        </pc:spChg>
        <pc:spChg chg="del">
          <ac:chgData name="Espinola-Arredondo, Ana" userId="2389861a-9b00-4e05-a52a-bbe4d3cfc079" providerId="ADAL" clId="{C3B567F4-D47D-4E0A-8CE6-A4A2CCB9A48E}" dt="2026-09-30T12:42:31.021" v="298" actId="26606"/>
          <ac:spMkLst>
            <pc:docMk/>
            <pc:sldMk cId="4278580837" sldId="287"/>
            <ac:spMk id="37" creationId="{78D821BB-AA3D-DE51-7365-07079ECAC34B}"/>
          </ac:spMkLst>
        </pc:spChg>
        <pc:spChg chg="del">
          <ac:chgData name="Espinola-Arredondo, Ana" userId="2389861a-9b00-4e05-a52a-bbe4d3cfc079" providerId="ADAL" clId="{C3B567F4-D47D-4E0A-8CE6-A4A2CCB9A48E}" dt="2026-09-30T12:42:31.021" v="298" actId="26606"/>
          <ac:spMkLst>
            <pc:docMk/>
            <pc:sldMk cId="4278580837" sldId="287"/>
            <ac:spMk id="39" creationId="{5BDA2670-0655-D887-2F87-4D81753461A0}"/>
          </ac:spMkLst>
        </pc:spChg>
        <pc:spChg chg="add">
          <ac:chgData name="Espinola-Arredondo, Ana" userId="2389861a-9b00-4e05-a52a-bbe4d3cfc079" providerId="ADAL" clId="{C3B567F4-D47D-4E0A-8CE6-A4A2CCB9A48E}" dt="2026-09-30T12:42:31.021" v="298" actId="26606"/>
          <ac:spMkLst>
            <pc:docMk/>
            <pc:sldMk cId="4278580837" sldId="287"/>
            <ac:spMk id="54" creationId="{01AD250C-F2EA-449F-9B14-DF5BB674C500}"/>
          </ac:spMkLst>
        </pc:spChg>
        <pc:spChg chg="add">
          <ac:chgData name="Espinola-Arredondo, Ana" userId="2389861a-9b00-4e05-a52a-bbe4d3cfc079" providerId="ADAL" clId="{C3B567F4-D47D-4E0A-8CE6-A4A2CCB9A48E}" dt="2026-09-30T12:42:31.021" v="298" actId="26606"/>
          <ac:spMkLst>
            <pc:docMk/>
            <pc:sldMk cId="4278580837" sldId="287"/>
            <ac:spMk id="56" creationId="{47AEA421-5F29-4BA7-9360-2501B5987921}"/>
          </ac:spMkLst>
        </pc:spChg>
        <pc:spChg chg="add">
          <ac:chgData name="Espinola-Arredondo, Ana" userId="2389861a-9b00-4e05-a52a-bbe4d3cfc079" providerId="ADAL" clId="{C3B567F4-D47D-4E0A-8CE6-A4A2CCB9A48E}" dt="2026-09-30T12:42:31.021" v="298" actId="26606"/>
          <ac:spMkLst>
            <pc:docMk/>
            <pc:sldMk cId="4278580837" sldId="287"/>
            <ac:spMk id="60" creationId="{1583E1B8-79B3-49BB-8704-58E4AB1AF213}"/>
          </ac:spMkLst>
        </pc:spChg>
        <pc:spChg chg="add">
          <ac:chgData name="Espinola-Arredondo, Ana" userId="2389861a-9b00-4e05-a52a-bbe4d3cfc079" providerId="ADAL" clId="{C3B567F4-D47D-4E0A-8CE6-A4A2CCB9A48E}" dt="2026-09-30T12:42:31.021" v="298" actId="26606"/>
          <ac:spMkLst>
            <pc:docMk/>
            <pc:sldMk cId="4278580837" sldId="287"/>
            <ac:spMk id="62" creationId="{7BB34D5F-2B87-438E-8236-69C6068D47A4}"/>
          </ac:spMkLst>
        </pc:spChg>
        <pc:graphicFrameChg chg="modGraphic">
          <ac:chgData name="Espinola-Arredondo, Ana" userId="2389861a-9b00-4e05-a52a-bbe4d3cfc079" providerId="ADAL" clId="{C3B567F4-D47D-4E0A-8CE6-A4A2CCB9A48E}" dt="2026-09-30T12:43:01.620" v="329" actId="20577"/>
          <ac:graphicFrameMkLst>
            <pc:docMk/>
            <pc:sldMk cId="4278580837" sldId="287"/>
            <ac:graphicFrameMk id="17" creationId="{F92B2054-E10C-FD93-920E-43113B9BDD00}"/>
          </ac:graphicFrameMkLst>
        </pc:graphicFrameChg>
      </pc:sldChg>
      <pc:sldChg chg="addSp delSp modSp add mod modAnim">
        <pc:chgData name="Espinola-Arredondo, Ana" userId="2389861a-9b00-4e05-a52a-bbe4d3cfc079" providerId="ADAL" clId="{C3B567F4-D47D-4E0A-8CE6-A4A2CCB9A48E}" dt="2026-10-01T08:35:14.088" v="1118" actId="6549"/>
        <pc:sldMkLst>
          <pc:docMk/>
          <pc:sldMk cId="465227208" sldId="288"/>
        </pc:sldMkLst>
        <pc:spChg chg="add mod">
          <ac:chgData name="Espinola-Arredondo, Ana" userId="2389861a-9b00-4e05-a52a-bbe4d3cfc079" providerId="ADAL" clId="{C3B567F4-D47D-4E0A-8CE6-A4A2CCB9A48E}" dt="2026-10-01T07:49:21.537" v="423" actId="12"/>
          <ac:spMkLst>
            <pc:docMk/>
            <pc:sldMk cId="465227208" sldId="288"/>
            <ac:spMk id="2" creationId="{6AB4F802-683B-8F1C-FB36-5B551EE26ED3}"/>
          </ac:spMkLst>
        </pc:spChg>
        <pc:spChg chg="add mod">
          <ac:chgData name="Espinola-Arredondo, Ana" userId="2389861a-9b00-4e05-a52a-bbe4d3cfc079" providerId="ADAL" clId="{C3B567F4-D47D-4E0A-8CE6-A4A2CCB9A48E}" dt="2026-10-01T08:35:14.088" v="1118" actId="6549"/>
          <ac:spMkLst>
            <pc:docMk/>
            <pc:sldMk cId="465227208" sldId="288"/>
            <ac:spMk id="4" creationId="{E7C5770D-71EC-FF3B-4F69-FF060EF77255}"/>
          </ac:spMkLst>
        </pc:spChg>
        <pc:spChg chg="add mod">
          <ac:chgData name="Espinola-Arredondo, Ana" userId="2389861a-9b00-4e05-a52a-bbe4d3cfc079" providerId="ADAL" clId="{C3B567F4-D47D-4E0A-8CE6-A4A2CCB9A48E}" dt="2026-10-01T07:51:45.872" v="467" actId="1076"/>
          <ac:spMkLst>
            <pc:docMk/>
            <pc:sldMk cId="465227208" sldId="288"/>
            <ac:spMk id="6" creationId="{1467E73C-4551-F168-FA3A-989AFD2E8678}"/>
          </ac:spMkLst>
        </pc:spChg>
        <pc:spChg chg="add mod">
          <ac:chgData name="Espinola-Arredondo, Ana" userId="2389861a-9b00-4e05-a52a-bbe4d3cfc079" providerId="ADAL" clId="{C3B567F4-D47D-4E0A-8CE6-A4A2CCB9A48E}" dt="2026-10-01T07:51:49.562" v="468" actId="1076"/>
          <ac:spMkLst>
            <pc:docMk/>
            <pc:sldMk cId="465227208" sldId="288"/>
            <ac:spMk id="8" creationId="{66FD6592-E893-F1A7-413D-BDA3E5D0009A}"/>
          </ac:spMkLst>
        </pc:spChg>
        <pc:spChg chg="add mod">
          <ac:chgData name="Espinola-Arredondo, Ana" userId="2389861a-9b00-4e05-a52a-bbe4d3cfc079" providerId="ADAL" clId="{C3B567F4-D47D-4E0A-8CE6-A4A2CCB9A48E}" dt="2026-10-01T07:52:12.322" v="472" actId="20577"/>
          <ac:spMkLst>
            <pc:docMk/>
            <pc:sldMk cId="465227208" sldId="288"/>
            <ac:spMk id="10" creationId="{E54EDDFE-03CC-A60A-C2FD-1434BDCC4BE4}"/>
          </ac:spMkLst>
        </pc:spChg>
        <pc:picChg chg="del">
          <ac:chgData name="Espinola-Arredondo, Ana" userId="2389861a-9b00-4e05-a52a-bbe4d3cfc079" providerId="ADAL" clId="{C3B567F4-D47D-4E0A-8CE6-A4A2CCB9A48E}" dt="2026-10-01T07:47:22.230" v="393" actId="478"/>
          <ac:picMkLst>
            <pc:docMk/>
            <pc:sldMk cId="465227208" sldId="288"/>
            <ac:picMk id="29" creationId="{C3C43186-B299-00C9-D841-FCE07954BF86}"/>
          </ac:picMkLst>
        </pc:picChg>
        <pc:cxnChg chg="add">
          <ac:chgData name="Espinola-Arredondo, Ana" userId="2389861a-9b00-4e05-a52a-bbe4d3cfc079" providerId="ADAL" clId="{C3B567F4-D47D-4E0A-8CE6-A4A2CCB9A48E}" dt="2026-10-01T07:52:35.941" v="474" actId="11529"/>
          <ac:cxnSpMkLst>
            <pc:docMk/>
            <pc:sldMk cId="465227208" sldId="288"/>
            <ac:cxnSpMk id="12" creationId="{5F70581E-4E07-C589-3E81-6B2833547D53}"/>
          </ac:cxnSpMkLst>
        </pc:cxnChg>
      </pc:sldChg>
      <pc:sldChg chg="addSp delSp modSp add mod delAnim modAnim">
        <pc:chgData name="Espinola-Arredondo, Ana" userId="2389861a-9b00-4e05-a52a-bbe4d3cfc079" providerId="ADAL" clId="{C3B567F4-D47D-4E0A-8CE6-A4A2CCB9A48E}" dt="2026-10-01T08:35:04.750" v="1117" actId="6549"/>
        <pc:sldMkLst>
          <pc:docMk/>
          <pc:sldMk cId="1446466036" sldId="289"/>
        </pc:sldMkLst>
        <pc:spChg chg="mod">
          <ac:chgData name="Espinola-Arredondo, Ana" userId="2389861a-9b00-4e05-a52a-bbe4d3cfc079" providerId="ADAL" clId="{C3B567F4-D47D-4E0A-8CE6-A4A2CCB9A48E}" dt="2026-10-01T08:35:04.750" v="1117" actId="6549"/>
          <ac:spMkLst>
            <pc:docMk/>
            <pc:sldMk cId="1446466036" sldId="289"/>
            <ac:spMk id="4" creationId="{BB05E654-B291-82F1-B0F0-BB4CC0FF5A70}"/>
          </ac:spMkLst>
        </pc:spChg>
        <pc:spChg chg="del">
          <ac:chgData name="Espinola-Arredondo, Ana" userId="2389861a-9b00-4e05-a52a-bbe4d3cfc079" providerId="ADAL" clId="{C3B567F4-D47D-4E0A-8CE6-A4A2CCB9A48E}" dt="2026-10-01T07:53:26.062" v="483" actId="478"/>
          <ac:spMkLst>
            <pc:docMk/>
            <pc:sldMk cId="1446466036" sldId="289"/>
            <ac:spMk id="6" creationId="{2C947A79-43B1-2F17-C467-A3FEA8AF6079}"/>
          </ac:spMkLst>
        </pc:spChg>
        <pc:spChg chg="mod">
          <ac:chgData name="Espinola-Arredondo, Ana" userId="2389861a-9b00-4e05-a52a-bbe4d3cfc079" providerId="ADAL" clId="{C3B567F4-D47D-4E0A-8CE6-A4A2CCB9A48E}" dt="2026-10-01T07:54:00.351" v="492" actId="1076"/>
          <ac:spMkLst>
            <pc:docMk/>
            <pc:sldMk cId="1446466036" sldId="289"/>
            <ac:spMk id="8" creationId="{4F288BF1-70D1-6133-6270-5CFB891002AC}"/>
          </ac:spMkLst>
        </pc:spChg>
        <pc:spChg chg="mod">
          <ac:chgData name="Espinola-Arredondo, Ana" userId="2389861a-9b00-4e05-a52a-bbe4d3cfc079" providerId="ADAL" clId="{C3B567F4-D47D-4E0A-8CE6-A4A2CCB9A48E}" dt="2026-10-01T07:53:54.824" v="490" actId="1076"/>
          <ac:spMkLst>
            <pc:docMk/>
            <pc:sldMk cId="1446466036" sldId="289"/>
            <ac:spMk id="10" creationId="{6FE6A0FD-4182-2DB4-00CC-4D11895881F1}"/>
          </ac:spMkLst>
        </pc:spChg>
        <pc:spChg chg="add mod">
          <ac:chgData name="Espinola-Arredondo, Ana" userId="2389861a-9b00-4e05-a52a-bbe4d3cfc079" providerId="ADAL" clId="{C3B567F4-D47D-4E0A-8CE6-A4A2CCB9A48E}" dt="2026-10-01T07:54:54.744" v="507" actId="14100"/>
          <ac:spMkLst>
            <pc:docMk/>
            <pc:sldMk cId="1446466036" sldId="289"/>
            <ac:spMk id="13" creationId="{2E28DCF8-1AE6-8096-DA16-60A61EC4A730}"/>
          </ac:spMkLst>
        </pc:spChg>
        <pc:spChg chg="add mod">
          <ac:chgData name="Espinola-Arredondo, Ana" userId="2389861a-9b00-4e05-a52a-bbe4d3cfc079" providerId="ADAL" clId="{C3B567F4-D47D-4E0A-8CE6-A4A2CCB9A48E}" dt="2026-10-01T07:55:08.969" v="521" actId="1038"/>
          <ac:spMkLst>
            <pc:docMk/>
            <pc:sldMk cId="1446466036" sldId="289"/>
            <ac:spMk id="15" creationId="{49202F20-FEDC-F17B-C0E2-4933B69B4286}"/>
          </ac:spMkLst>
        </pc:spChg>
        <pc:spChg chg="add mod">
          <ac:chgData name="Espinola-Arredondo, Ana" userId="2389861a-9b00-4e05-a52a-bbe4d3cfc079" providerId="ADAL" clId="{C3B567F4-D47D-4E0A-8CE6-A4A2CCB9A48E}" dt="2026-10-01T07:55:48.809" v="528" actId="1076"/>
          <ac:spMkLst>
            <pc:docMk/>
            <pc:sldMk cId="1446466036" sldId="289"/>
            <ac:spMk id="20" creationId="{835BE712-AAF8-6259-B2FF-4920177B34B2}"/>
          </ac:spMkLst>
        </pc:spChg>
        <pc:spChg chg="add mod">
          <ac:chgData name="Espinola-Arredondo, Ana" userId="2389861a-9b00-4e05-a52a-bbe4d3cfc079" providerId="ADAL" clId="{C3B567F4-D47D-4E0A-8CE6-A4A2CCB9A48E}" dt="2026-10-01T07:56:00.547" v="533" actId="20577"/>
          <ac:spMkLst>
            <pc:docMk/>
            <pc:sldMk cId="1446466036" sldId="289"/>
            <ac:spMk id="22" creationId="{540030CE-6390-63B6-9BBE-240A53EE6C17}"/>
          </ac:spMkLst>
        </pc:spChg>
        <pc:spChg chg="add mod">
          <ac:chgData name="Espinola-Arredondo, Ana" userId="2389861a-9b00-4e05-a52a-bbe4d3cfc079" providerId="ADAL" clId="{C3B567F4-D47D-4E0A-8CE6-A4A2CCB9A48E}" dt="2026-10-01T07:56:56.297" v="541" actId="20577"/>
          <ac:spMkLst>
            <pc:docMk/>
            <pc:sldMk cId="1446466036" sldId="289"/>
            <ac:spMk id="27" creationId="{55F0A5AA-82CB-A4FB-7866-4F2E0D0574CC}"/>
          </ac:spMkLst>
        </pc:spChg>
        <pc:spChg chg="add mod">
          <ac:chgData name="Espinola-Arredondo, Ana" userId="2389861a-9b00-4e05-a52a-bbe4d3cfc079" providerId="ADAL" clId="{C3B567F4-D47D-4E0A-8CE6-A4A2CCB9A48E}" dt="2026-10-01T07:57:43.855" v="561" actId="20577"/>
          <ac:spMkLst>
            <pc:docMk/>
            <pc:sldMk cId="1446466036" sldId="289"/>
            <ac:spMk id="29" creationId="{E1522D5E-EF67-7BF9-61D7-E8EB4F1387BB}"/>
          </ac:spMkLst>
        </pc:spChg>
        <pc:spChg chg="add mod">
          <ac:chgData name="Espinola-Arredondo, Ana" userId="2389861a-9b00-4e05-a52a-bbe4d3cfc079" providerId="ADAL" clId="{C3B567F4-D47D-4E0A-8CE6-A4A2CCB9A48E}" dt="2026-10-01T07:57:14.632" v="551" actId="1076"/>
          <ac:spMkLst>
            <pc:docMk/>
            <pc:sldMk cId="1446466036" sldId="289"/>
            <ac:spMk id="31" creationId="{CB31C990-3A2C-825E-A951-C86F51D1DA70}"/>
          </ac:spMkLst>
        </pc:spChg>
        <pc:spChg chg="add mod">
          <ac:chgData name="Espinola-Arredondo, Ana" userId="2389861a-9b00-4e05-a52a-bbe4d3cfc079" providerId="ADAL" clId="{C3B567F4-D47D-4E0A-8CE6-A4A2CCB9A48E}" dt="2026-10-01T07:58:42.640" v="567" actId="20577"/>
          <ac:spMkLst>
            <pc:docMk/>
            <pc:sldMk cId="1446466036" sldId="289"/>
            <ac:spMk id="41" creationId="{8C89FFA3-B33E-1CD5-27AE-AD2694647B3D}"/>
          </ac:spMkLst>
        </pc:spChg>
        <pc:cxnChg chg="add mod">
          <ac:chgData name="Espinola-Arredondo, Ana" userId="2389861a-9b00-4e05-a52a-bbe4d3cfc079" providerId="ADAL" clId="{C3B567F4-D47D-4E0A-8CE6-A4A2CCB9A48E}" dt="2026-10-01T07:54:14.197" v="494" actId="208"/>
          <ac:cxnSpMkLst>
            <pc:docMk/>
            <pc:sldMk cId="1446466036" sldId="289"/>
            <ac:cxnSpMk id="5" creationId="{FA81402C-0AC7-3F1C-CD21-6ECB1D68F842}"/>
          </ac:cxnSpMkLst>
        </pc:cxnChg>
        <pc:cxnChg chg="add mod">
          <ac:chgData name="Espinola-Arredondo, Ana" userId="2389861a-9b00-4e05-a52a-bbe4d3cfc079" providerId="ADAL" clId="{C3B567F4-D47D-4E0A-8CE6-A4A2CCB9A48E}" dt="2026-10-01T07:54:22.749" v="496" actId="208"/>
          <ac:cxnSpMkLst>
            <pc:docMk/>
            <pc:sldMk cId="1446466036" sldId="289"/>
            <ac:cxnSpMk id="9" creationId="{0906F77D-E562-BE05-0F44-40A5871327E8}"/>
          </ac:cxnSpMkLst>
        </pc:cxnChg>
        <pc:cxnChg chg="del">
          <ac:chgData name="Espinola-Arredondo, Ana" userId="2389861a-9b00-4e05-a52a-bbe4d3cfc079" providerId="ADAL" clId="{C3B567F4-D47D-4E0A-8CE6-A4A2CCB9A48E}" dt="2026-10-01T07:53:14.714" v="479" actId="478"/>
          <ac:cxnSpMkLst>
            <pc:docMk/>
            <pc:sldMk cId="1446466036" sldId="289"/>
            <ac:cxnSpMk id="12" creationId="{69022160-1FCD-D002-DBE9-A7A94046098F}"/>
          </ac:cxnSpMkLst>
        </pc:cxnChg>
        <pc:cxnChg chg="add mod">
          <ac:chgData name="Espinola-Arredondo, Ana" userId="2389861a-9b00-4e05-a52a-bbe4d3cfc079" providerId="ADAL" clId="{C3B567F4-D47D-4E0A-8CE6-A4A2CCB9A48E}" dt="2026-10-01T07:57:18.039" v="553" actId="1076"/>
          <ac:cxnSpMkLst>
            <pc:docMk/>
            <pc:sldMk cId="1446466036" sldId="289"/>
            <ac:cxnSpMk id="17" creationId="{5FB46316-642B-EC99-101E-16405C324B4D}"/>
          </ac:cxnSpMkLst>
        </pc:cxnChg>
        <pc:cxnChg chg="add mod">
          <ac:chgData name="Espinola-Arredondo, Ana" userId="2389861a-9b00-4e05-a52a-bbe4d3cfc079" providerId="ADAL" clId="{C3B567F4-D47D-4E0A-8CE6-A4A2CCB9A48E}" dt="2026-10-01T07:56:45.137" v="537" actId="208"/>
          <ac:cxnSpMkLst>
            <pc:docMk/>
            <pc:sldMk cId="1446466036" sldId="289"/>
            <ac:cxnSpMk id="24" creationId="{F9DCB85A-F6AE-CF1D-2820-E88754C77A32}"/>
          </ac:cxnSpMkLst>
        </pc:cxnChg>
        <pc:cxnChg chg="add mod">
          <ac:chgData name="Espinola-Arredondo, Ana" userId="2389861a-9b00-4e05-a52a-bbe4d3cfc079" providerId="ADAL" clId="{C3B567F4-D47D-4E0A-8CE6-A4A2CCB9A48E}" dt="2026-10-01T07:58:20.010" v="562" actId="692"/>
          <ac:cxnSpMkLst>
            <pc:docMk/>
            <pc:sldMk cId="1446466036" sldId="289"/>
            <ac:cxnSpMk id="32" creationId="{FDEFB3D6-8838-7677-CE66-7554538CADB5}"/>
          </ac:cxnSpMkLst>
        </pc:cxnChg>
        <pc:cxnChg chg="add mod">
          <ac:chgData name="Espinola-Arredondo, Ana" userId="2389861a-9b00-4e05-a52a-bbe4d3cfc079" providerId="ADAL" clId="{C3B567F4-D47D-4E0A-8CE6-A4A2CCB9A48E}" dt="2026-10-01T07:58:30.689" v="563"/>
          <ac:cxnSpMkLst>
            <pc:docMk/>
            <pc:sldMk cId="1446466036" sldId="289"/>
            <ac:cxnSpMk id="37" creationId="{7C842D83-EF2B-5C26-48D6-ED2CE57E9DFE}"/>
          </ac:cxnSpMkLst>
        </pc:cxnChg>
        <pc:cxnChg chg="add">
          <ac:chgData name="Espinola-Arredondo, Ana" userId="2389861a-9b00-4e05-a52a-bbe4d3cfc079" providerId="ADAL" clId="{C3B567F4-D47D-4E0A-8CE6-A4A2CCB9A48E}" dt="2026-10-01T07:59:28.559" v="569" actId="11529"/>
          <ac:cxnSpMkLst>
            <pc:docMk/>
            <pc:sldMk cId="1446466036" sldId="289"/>
            <ac:cxnSpMk id="45" creationId="{D34883EF-309F-15E3-D38D-6284C1A669E1}"/>
          </ac:cxnSpMkLst>
        </pc:cxnChg>
        <pc:cxnChg chg="add">
          <ac:chgData name="Espinola-Arredondo, Ana" userId="2389861a-9b00-4e05-a52a-bbe4d3cfc079" providerId="ADAL" clId="{C3B567F4-D47D-4E0A-8CE6-A4A2CCB9A48E}" dt="2026-10-01T08:00:28.731" v="575" actId="11529"/>
          <ac:cxnSpMkLst>
            <pc:docMk/>
            <pc:sldMk cId="1446466036" sldId="289"/>
            <ac:cxnSpMk id="49" creationId="{77D2C8AC-B8B3-6061-41EE-3C08BBB12B71}"/>
          </ac:cxnSpMkLst>
        </pc:cxnChg>
        <pc:cxnChg chg="add">
          <ac:chgData name="Espinola-Arredondo, Ana" userId="2389861a-9b00-4e05-a52a-bbe4d3cfc079" providerId="ADAL" clId="{C3B567F4-D47D-4E0A-8CE6-A4A2CCB9A48E}" dt="2026-10-01T08:01:08.485" v="579" actId="11529"/>
          <ac:cxnSpMkLst>
            <pc:docMk/>
            <pc:sldMk cId="1446466036" sldId="289"/>
            <ac:cxnSpMk id="51" creationId="{F842FCC2-06F5-296E-3B51-9442D9B109EF}"/>
          </ac:cxnSpMkLst>
        </pc:cxnChg>
      </pc:sldChg>
      <pc:sldChg chg="addSp delSp modSp add mod delAnim modAnim">
        <pc:chgData name="Espinola-Arredondo, Ana" userId="2389861a-9b00-4e05-a52a-bbe4d3cfc079" providerId="ADAL" clId="{C3B567F4-D47D-4E0A-8CE6-A4A2CCB9A48E}" dt="2026-10-01T08:11:13.514" v="703"/>
        <pc:sldMkLst>
          <pc:docMk/>
          <pc:sldMk cId="276775897" sldId="290"/>
        </pc:sldMkLst>
        <pc:spChg chg="del mod">
          <ac:chgData name="Espinola-Arredondo, Ana" userId="2389861a-9b00-4e05-a52a-bbe4d3cfc079" providerId="ADAL" clId="{C3B567F4-D47D-4E0A-8CE6-A4A2CCB9A48E}" dt="2026-10-01T08:03:57.049" v="593" actId="478"/>
          <ac:spMkLst>
            <pc:docMk/>
            <pc:sldMk cId="276775897" sldId="290"/>
            <ac:spMk id="2" creationId="{F5AC9C1A-A0E8-7EE9-B3C7-CD852FD753DE}"/>
          </ac:spMkLst>
        </pc:spChg>
        <pc:spChg chg="del">
          <ac:chgData name="Espinola-Arredondo, Ana" userId="2389861a-9b00-4e05-a52a-bbe4d3cfc079" providerId="ADAL" clId="{C3B567F4-D47D-4E0A-8CE6-A4A2CCB9A48E}" dt="2026-10-01T08:04:00.756" v="594" actId="478"/>
          <ac:spMkLst>
            <pc:docMk/>
            <pc:sldMk cId="276775897" sldId="290"/>
            <ac:spMk id="4" creationId="{9B1D1F68-5D78-8019-5295-DE3B45DDB844}"/>
          </ac:spMkLst>
        </pc:spChg>
        <pc:spChg chg="mod">
          <ac:chgData name="Espinola-Arredondo, Ana" userId="2389861a-9b00-4e05-a52a-bbe4d3cfc079" providerId="ADAL" clId="{C3B567F4-D47D-4E0A-8CE6-A4A2CCB9A48E}" dt="2026-10-01T08:04:38.500" v="618" actId="207"/>
          <ac:spMkLst>
            <pc:docMk/>
            <pc:sldMk cId="276775897" sldId="290"/>
            <ac:spMk id="8" creationId="{CB14888A-DE75-4738-5E38-6C299B93AA4F}"/>
          </ac:spMkLst>
        </pc:spChg>
        <pc:spChg chg="mod">
          <ac:chgData name="Espinola-Arredondo, Ana" userId="2389861a-9b00-4e05-a52a-bbe4d3cfc079" providerId="ADAL" clId="{C3B567F4-D47D-4E0A-8CE6-A4A2CCB9A48E}" dt="2026-10-01T08:06:35.636" v="642" actId="14100"/>
          <ac:spMkLst>
            <pc:docMk/>
            <pc:sldMk cId="276775897" sldId="290"/>
            <ac:spMk id="10" creationId="{00FC870D-B262-A8E8-4266-34D2911C16E6}"/>
          </ac:spMkLst>
        </pc:spChg>
        <pc:spChg chg="add mod">
          <ac:chgData name="Espinola-Arredondo, Ana" userId="2389861a-9b00-4e05-a52a-bbe4d3cfc079" providerId="ADAL" clId="{C3B567F4-D47D-4E0A-8CE6-A4A2CCB9A48E}" dt="2026-10-01T08:07:27.521" v="654" actId="1076"/>
          <ac:spMkLst>
            <pc:docMk/>
            <pc:sldMk cId="276775897" sldId="290"/>
            <ac:spMk id="11" creationId="{7293C912-2791-463F-B921-DBA75D3B50E0}"/>
          </ac:spMkLst>
        </pc:spChg>
        <pc:spChg chg="add mod">
          <ac:chgData name="Espinola-Arredondo, Ana" userId="2389861a-9b00-4e05-a52a-bbe4d3cfc079" providerId="ADAL" clId="{C3B567F4-D47D-4E0A-8CE6-A4A2CCB9A48E}" dt="2026-10-01T08:09:45.746" v="676" actId="20577"/>
          <ac:spMkLst>
            <pc:docMk/>
            <pc:sldMk cId="276775897" sldId="290"/>
            <ac:spMk id="25" creationId="{12660098-A197-1DFA-796F-747E32590E4E}"/>
          </ac:spMkLst>
        </pc:spChg>
        <pc:spChg chg="mod">
          <ac:chgData name="Espinola-Arredondo, Ana" userId="2389861a-9b00-4e05-a52a-bbe4d3cfc079" providerId="ADAL" clId="{C3B567F4-D47D-4E0A-8CE6-A4A2CCB9A48E}" dt="2026-10-01T08:07:22.871" v="653" actId="1037"/>
          <ac:spMkLst>
            <pc:docMk/>
            <pc:sldMk cId="276775897" sldId="290"/>
            <ac:spMk id="29" creationId="{934EFB9F-7CA1-9FBA-B4B8-E437EDC04A53}"/>
          </ac:spMkLst>
        </pc:spChg>
        <pc:spChg chg="add mod">
          <ac:chgData name="Espinola-Arredondo, Ana" userId="2389861a-9b00-4e05-a52a-bbe4d3cfc079" providerId="ADAL" clId="{C3B567F4-D47D-4E0A-8CE6-A4A2CCB9A48E}" dt="2026-10-01T08:11:02.442" v="702" actId="207"/>
          <ac:spMkLst>
            <pc:docMk/>
            <pc:sldMk cId="276775897" sldId="290"/>
            <ac:spMk id="33" creationId="{40A52730-4C96-121B-E5F6-8877579F009F}"/>
          </ac:spMkLst>
        </pc:spChg>
        <pc:cxnChg chg="add">
          <ac:chgData name="Espinola-Arredondo, Ana" userId="2389861a-9b00-4e05-a52a-bbe4d3cfc079" providerId="ADAL" clId="{C3B567F4-D47D-4E0A-8CE6-A4A2CCB9A48E}" dt="2026-10-01T08:04:53.820" v="619" actId="11529"/>
          <ac:cxnSpMkLst>
            <pc:docMk/>
            <pc:sldMk cId="276775897" sldId="290"/>
            <ac:cxnSpMk id="6" creationId="{9C39439E-8881-B8BA-793B-34DE897AC1AB}"/>
          </ac:cxnSpMkLst>
        </pc:cxnChg>
        <pc:cxnChg chg="add mod">
          <ac:chgData name="Espinola-Arredondo, Ana" userId="2389861a-9b00-4e05-a52a-bbe4d3cfc079" providerId="ADAL" clId="{C3B567F4-D47D-4E0A-8CE6-A4A2CCB9A48E}" dt="2026-10-01T08:07:56.512" v="662" actId="692"/>
          <ac:cxnSpMkLst>
            <pc:docMk/>
            <pc:sldMk cId="276775897" sldId="290"/>
            <ac:cxnSpMk id="14" creationId="{940B1EA0-90DD-D932-7113-50D002BAD591}"/>
          </ac:cxnSpMkLst>
        </pc:cxnChg>
        <pc:cxnChg chg="add mod">
          <ac:chgData name="Espinola-Arredondo, Ana" userId="2389861a-9b00-4e05-a52a-bbe4d3cfc079" providerId="ADAL" clId="{C3B567F4-D47D-4E0A-8CE6-A4A2CCB9A48E}" dt="2026-10-01T08:08:38.376" v="667" actId="208"/>
          <ac:cxnSpMkLst>
            <pc:docMk/>
            <pc:sldMk cId="276775897" sldId="290"/>
            <ac:cxnSpMk id="18" creationId="{628408FF-036B-D8CA-2D55-A516F91A7EA1}"/>
          </ac:cxnSpMkLst>
        </pc:cxnChg>
        <pc:cxnChg chg="add mod">
          <ac:chgData name="Espinola-Arredondo, Ana" userId="2389861a-9b00-4e05-a52a-bbe4d3cfc079" providerId="ADAL" clId="{C3B567F4-D47D-4E0A-8CE6-A4A2CCB9A48E}" dt="2026-10-01T08:09:06.914" v="672" actId="208"/>
          <ac:cxnSpMkLst>
            <pc:docMk/>
            <pc:sldMk cId="276775897" sldId="290"/>
            <ac:cxnSpMk id="21" creationId="{698D22B4-E72F-8CCE-C615-341FF6BDAE2E}"/>
          </ac:cxnSpMkLst>
        </pc:cxnChg>
        <pc:cxnChg chg="add">
          <ac:chgData name="Espinola-Arredondo, Ana" userId="2389861a-9b00-4e05-a52a-bbe4d3cfc079" providerId="ADAL" clId="{C3B567F4-D47D-4E0A-8CE6-A4A2CCB9A48E}" dt="2026-10-01T08:10:05.755" v="678" actId="11529"/>
          <ac:cxnSpMkLst>
            <pc:docMk/>
            <pc:sldMk cId="276775897" sldId="290"/>
            <ac:cxnSpMk id="28" creationId="{83D0ED8D-50F8-90DD-4E11-FAA92373C1B8}"/>
          </ac:cxnSpMkLst>
        </pc:cxnChg>
        <pc:cxnChg chg="del">
          <ac:chgData name="Espinola-Arredondo, Ana" userId="2389861a-9b00-4e05-a52a-bbe4d3cfc079" providerId="ADAL" clId="{C3B567F4-D47D-4E0A-8CE6-A4A2CCB9A48E}" dt="2026-10-01T08:02:59.589" v="584" actId="478"/>
          <ac:cxnSpMkLst>
            <pc:docMk/>
            <pc:sldMk cId="276775897" sldId="290"/>
            <ac:cxnSpMk id="45" creationId="{CA4C3926-CB44-42CC-F9A7-0734DB605C3F}"/>
          </ac:cxnSpMkLst>
        </pc:cxnChg>
        <pc:cxnChg chg="del">
          <ac:chgData name="Espinola-Arredondo, Ana" userId="2389861a-9b00-4e05-a52a-bbe4d3cfc079" providerId="ADAL" clId="{C3B567F4-D47D-4E0A-8CE6-A4A2CCB9A48E}" dt="2026-10-01T08:03:02.196" v="585" actId="478"/>
          <ac:cxnSpMkLst>
            <pc:docMk/>
            <pc:sldMk cId="276775897" sldId="290"/>
            <ac:cxnSpMk id="49" creationId="{D9E46484-FB4D-3E8C-97BD-1465AA9CBE9D}"/>
          </ac:cxnSpMkLst>
        </pc:cxnChg>
        <pc:cxnChg chg="del">
          <ac:chgData name="Espinola-Arredondo, Ana" userId="2389861a-9b00-4e05-a52a-bbe4d3cfc079" providerId="ADAL" clId="{C3B567F4-D47D-4E0A-8CE6-A4A2CCB9A48E}" dt="2026-10-01T08:02:57.493" v="583" actId="478"/>
          <ac:cxnSpMkLst>
            <pc:docMk/>
            <pc:sldMk cId="276775897" sldId="290"/>
            <ac:cxnSpMk id="51" creationId="{1BF3FE1D-B817-192E-6421-57958A5FE570}"/>
          </ac:cxnSpMkLst>
        </pc:cxnChg>
      </pc:sldChg>
      <pc:sldChg chg="addSp delSp modSp add mod ord modAnim">
        <pc:chgData name="Espinola-Arredondo, Ana" userId="2389861a-9b00-4e05-a52a-bbe4d3cfc079" providerId="ADAL" clId="{C3B567F4-D47D-4E0A-8CE6-A4A2CCB9A48E}" dt="2026-10-01T08:14:57.745" v="767"/>
        <pc:sldMkLst>
          <pc:docMk/>
          <pc:sldMk cId="52409540" sldId="291"/>
        </pc:sldMkLst>
        <pc:spChg chg="add">
          <ac:chgData name="Espinola-Arredondo, Ana" userId="2389861a-9b00-4e05-a52a-bbe4d3cfc079" providerId="ADAL" clId="{C3B567F4-D47D-4E0A-8CE6-A4A2CCB9A48E}" dt="2026-10-01T08:13:34.777" v="742" actId="11529"/>
          <ac:spMkLst>
            <pc:docMk/>
            <pc:sldMk cId="52409540" sldId="291"/>
            <ac:spMk id="2" creationId="{5B17512E-2947-B006-9A7F-07FF44ED3E25}"/>
          </ac:spMkLst>
        </pc:spChg>
        <pc:spChg chg="mod">
          <ac:chgData name="Espinola-Arredondo, Ana" userId="2389861a-9b00-4e05-a52a-bbe4d3cfc079" providerId="ADAL" clId="{C3B567F4-D47D-4E0A-8CE6-A4A2CCB9A48E}" dt="2026-10-01T08:13:16.937" v="741" actId="20577"/>
          <ac:spMkLst>
            <pc:docMk/>
            <pc:sldMk cId="52409540" sldId="291"/>
            <ac:spMk id="8" creationId="{80F16938-C713-840B-0E86-07C1E8966AAA}"/>
          </ac:spMkLst>
        </pc:spChg>
        <pc:spChg chg="mod">
          <ac:chgData name="Espinola-Arredondo, Ana" userId="2389861a-9b00-4e05-a52a-bbe4d3cfc079" providerId="ADAL" clId="{C3B567F4-D47D-4E0A-8CE6-A4A2CCB9A48E}" dt="2026-10-01T08:14:29.875" v="764" actId="20577"/>
          <ac:spMkLst>
            <pc:docMk/>
            <pc:sldMk cId="52409540" sldId="291"/>
            <ac:spMk id="10" creationId="{90E90E46-02B9-D581-2770-A5EA44B133C3}"/>
          </ac:spMkLst>
        </pc:spChg>
        <pc:spChg chg="del">
          <ac:chgData name="Espinola-Arredondo, Ana" userId="2389861a-9b00-4e05-a52a-bbe4d3cfc079" providerId="ADAL" clId="{C3B567F4-D47D-4E0A-8CE6-A4A2CCB9A48E}" dt="2026-10-01T08:12:52.813" v="722" actId="478"/>
          <ac:spMkLst>
            <pc:docMk/>
            <pc:sldMk cId="52409540" sldId="291"/>
            <ac:spMk id="33" creationId="{15017939-B9DC-0FD2-B2D7-B0C7EBB93EB8}"/>
          </ac:spMkLst>
        </pc:spChg>
        <pc:cxnChg chg="add">
          <ac:chgData name="Espinola-Arredondo, Ana" userId="2389861a-9b00-4e05-a52a-bbe4d3cfc079" providerId="ADAL" clId="{C3B567F4-D47D-4E0A-8CE6-A4A2CCB9A48E}" dt="2026-10-01T08:14:51.753" v="766" actId="11529"/>
          <ac:cxnSpMkLst>
            <pc:docMk/>
            <pc:sldMk cId="52409540" sldId="291"/>
            <ac:cxnSpMk id="4" creationId="{CE4EE79A-491C-EE34-2287-EB30D2D55822}"/>
          </ac:cxnSpMkLst>
        </pc:cxnChg>
        <pc:cxnChg chg="del">
          <ac:chgData name="Espinola-Arredondo, Ana" userId="2389861a-9b00-4e05-a52a-bbe4d3cfc079" providerId="ADAL" clId="{C3B567F4-D47D-4E0A-8CE6-A4A2CCB9A48E}" dt="2026-10-01T08:12:44.773" v="714" actId="478"/>
          <ac:cxnSpMkLst>
            <pc:docMk/>
            <pc:sldMk cId="52409540" sldId="291"/>
            <ac:cxnSpMk id="6" creationId="{B19D553B-B3AE-1F29-477B-D5CB062D417A}"/>
          </ac:cxnSpMkLst>
        </pc:cxnChg>
        <pc:cxnChg chg="del mod">
          <ac:chgData name="Espinola-Arredondo, Ana" userId="2389861a-9b00-4e05-a52a-bbe4d3cfc079" providerId="ADAL" clId="{C3B567F4-D47D-4E0A-8CE6-A4A2CCB9A48E}" dt="2026-10-01T08:12:48.823" v="718" actId="478"/>
          <ac:cxnSpMkLst>
            <pc:docMk/>
            <pc:sldMk cId="52409540" sldId="291"/>
            <ac:cxnSpMk id="28" creationId="{09E3944C-41D8-71C3-9DCA-E60309BAAE66}"/>
          </ac:cxnSpMkLst>
        </pc:cxnChg>
      </pc:sldChg>
      <pc:sldChg chg="add del">
        <pc:chgData name="Espinola-Arredondo, Ana" userId="2389861a-9b00-4e05-a52a-bbe4d3cfc079" providerId="ADAL" clId="{C3B567F4-D47D-4E0A-8CE6-A4A2CCB9A48E}" dt="2026-10-01T08:15:14.744" v="769" actId="47"/>
        <pc:sldMkLst>
          <pc:docMk/>
          <pc:sldMk cId="1363088566" sldId="292"/>
        </pc:sldMkLst>
      </pc:sldChg>
      <pc:sldChg chg="addSp delSp modSp add mod delAnim modAnim">
        <pc:chgData name="Espinola-Arredondo, Ana" userId="2389861a-9b00-4e05-a52a-bbe4d3cfc079" providerId="ADAL" clId="{C3B567F4-D47D-4E0A-8CE6-A4A2CCB9A48E}" dt="2026-10-01T08:29:39.366" v="969"/>
        <pc:sldMkLst>
          <pc:docMk/>
          <pc:sldMk cId="3843468655" sldId="292"/>
        </pc:sldMkLst>
        <pc:spChg chg="del">
          <ac:chgData name="Espinola-Arredondo, Ana" userId="2389861a-9b00-4e05-a52a-bbe4d3cfc079" providerId="ADAL" clId="{C3B567F4-D47D-4E0A-8CE6-A4A2CCB9A48E}" dt="2026-10-01T08:15:34.942" v="774" actId="478"/>
          <ac:spMkLst>
            <pc:docMk/>
            <pc:sldMk cId="3843468655" sldId="292"/>
            <ac:spMk id="2" creationId="{B571F2DE-A956-8714-EA6E-734D0F485F9C}"/>
          </ac:spMkLst>
        </pc:spChg>
        <pc:spChg chg="add del mod">
          <ac:chgData name="Espinola-Arredondo, Ana" userId="2389861a-9b00-4e05-a52a-bbe4d3cfc079" providerId="ADAL" clId="{C3B567F4-D47D-4E0A-8CE6-A4A2CCB9A48E}" dt="2026-10-01T08:22:19.152" v="842" actId="478"/>
          <ac:spMkLst>
            <pc:docMk/>
            <pc:sldMk cId="3843468655" sldId="292"/>
            <ac:spMk id="6" creationId="{ADACF184-1330-99DA-2648-D3941AD978C8}"/>
          </ac:spMkLst>
        </pc:spChg>
        <pc:spChg chg="mod">
          <ac:chgData name="Espinola-Arredondo, Ana" userId="2389861a-9b00-4e05-a52a-bbe4d3cfc079" providerId="ADAL" clId="{C3B567F4-D47D-4E0A-8CE6-A4A2CCB9A48E}" dt="2026-10-01T08:25:30.057" v="926" actId="20577"/>
          <ac:spMkLst>
            <pc:docMk/>
            <pc:sldMk cId="3843468655" sldId="292"/>
            <ac:spMk id="8" creationId="{B30AC6D5-BAF6-F3CE-12C0-1272681A102E}"/>
          </ac:spMkLst>
        </pc:spChg>
        <pc:spChg chg="mod">
          <ac:chgData name="Espinola-Arredondo, Ana" userId="2389861a-9b00-4e05-a52a-bbe4d3cfc079" providerId="ADAL" clId="{C3B567F4-D47D-4E0A-8CE6-A4A2CCB9A48E}" dt="2026-10-01T08:28:41.844" v="962" actId="20577"/>
          <ac:spMkLst>
            <pc:docMk/>
            <pc:sldMk cId="3843468655" sldId="292"/>
            <ac:spMk id="10" creationId="{035A013E-78E2-7089-D11A-456B55F05FC5}"/>
          </ac:spMkLst>
        </pc:spChg>
        <pc:spChg chg="add mod">
          <ac:chgData name="Espinola-Arredondo, Ana" userId="2389861a-9b00-4e05-a52a-bbe4d3cfc079" providerId="ADAL" clId="{C3B567F4-D47D-4E0A-8CE6-A4A2CCB9A48E}" dt="2026-10-01T08:28:33.427" v="960" actId="20577"/>
          <ac:spMkLst>
            <pc:docMk/>
            <pc:sldMk cId="3843468655" sldId="292"/>
            <ac:spMk id="16" creationId="{66EB58E1-2D5F-0CF6-DD34-511E2A71C3CA}"/>
          </ac:spMkLst>
        </pc:spChg>
        <pc:spChg chg="del mod">
          <ac:chgData name="Espinola-Arredondo, Ana" userId="2389861a-9b00-4e05-a52a-bbe4d3cfc079" providerId="ADAL" clId="{C3B567F4-D47D-4E0A-8CE6-A4A2CCB9A48E}" dt="2026-10-01T08:23:10.900" v="855" actId="478"/>
          <ac:spMkLst>
            <pc:docMk/>
            <pc:sldMk cId="3843468655" sldId="292"/>
            <ac:spMk id="25" creationId="{6917BFBD-A723-1B1C-F967-022B62CF4332}"/>
          </ac:spMkLst>
        </pc:spChg>
        <pc:spChg chg="add del mod">
          <ac:chgData name="Espinola-Arredondo, Ana" userId="2389861a-9b00-4e05-a52a-bbe4d3cfc079" providerId="ADAL" clId="{C3B567F4-D47D-4E0A-8CE6-A4A2CCB9A48E}" dt="2026-10-01T08:22:11.588" v="840" actId="478"/>
          <ac:spMkLst>
            <pc:docMk/>
            <pc:sldMk cId="3843468655" sldId="292"/>
            <ac:spMk id="28" creationId="{333BC1B8-C698-2877-E011-AB6BCF238C8B}"/>
          </ac:spMkLst>
        </pc:spChg>
        <pc:spChg chg="mod">
          <ac:chgData name="Espinola-Arredondo, Ana" userId="2389861a-9b00-4e05-a52a-bbe4d3cfc079" providerId="ADAL" clId="{C3B567F4-D47D-4E0A-8CE6-A4A2CCB9A48E}" dt="2026-10-01T08:22:35.587" v="846" actId="1076"/>
          <ac:spMkLst>
            <pc:docMk/>
            <pc:sldMk cId="3843468655" sldId="292"/>
            <ac:spMk id="29" creationId="{15C4ED21-9476-04BE-36EA-DB30E7A2CB53}"/>
          </ac:spMkLst>
        </pc:spChg>
        <pc:spChg chg="mod">
          <ac:chgData name="Espinola-Arredondo, Ana" userId="2389861a-9b00-4e05-a52a-bbe4d3cfc079" providerId="ADAL" clId="{C3B567F4-D47D-4E0A-8CE6-A4A2CCB9A48E}" dt="2026-10-01T08:25:38.490" v="927" actId="1076"/>
          <ac:spMkLst>
            <pc:docMk/>
            <pc:sldMk cId="3843468655" sldId="292"/>
            <ac:spMk id="41" creationId="{D4199DC7-2ACF-21DA-59F1-825DC9CD3897}"/>
          </ac:spMkLst>
        </pc:spChg>
        <pc:spChg chg="add mod">
          <ac:chgData name="Espinola-Arredondo, Ana" userId="2389861a-9b00-4e05-a52a-bbe4d3cfc079" providerId="ADAL" clId="{C3B567F4-D47D-4E0A-8CE6-A4A2CCB9A48E}" dt="2026-10-01T08:28:27.701" v="958" actId="113"/>
          <ac:spMkLst>
            <pc:docMk/>
            <pc:sldMk cId="3843468655" sldId="292"/>
            <ac:spMk id="55" creationId="{6E0D179F-9D4B-FBB8-EC4D-4618E6F43C75}"/>
          </ac:spMkLst>
        </pc:spChg>
        <pc:spChg chg="add">
          <ac:chgData name="Espinola-Arredondo, Ana" userId="2389861a-9b00-4e05-a52a-bbe4d3cfc079" providerId="ADAL" clId="{C3B567F4-D47D-4E0A-8CE6-A4A2CCB9A48E}" dt="2026-10-01T08:28:59.096" v="963" actId="11529"/>
          <ac:spMkLst>
            <pc:docMk/>
            <pc:sldMk cId="3843468655" sldId="292"/>
            <ac:spMk id="56" creationId="{5F22413F-FA1D-84CC-607D-5A93C43845DB}"/>
          </ac:spMkLst>
        </pc:spChg>
        <pc:cxnChg chg="del mod">
          <ac:chgData name="Espinola-Arredondo, Ana" userId="2389861a-9b00-4e05-a52a-bbe4d3cfc079" providerId="ADAL" clId="{C3B567F4-D47D-4E0A-8CE6-A4A2CCB9A48E}" dt="2026-10-01T08:22:22.693" v="843" actId="478"/>
          <ac:cxnSpMkLst>
            <pc:docMk/>
            <pc:sldMk cId="3843468655" sldId="292"/>
            <ac:cxnSpMk id="4" creationId="{B7CE5B6D-C4D3-60BE-F212-0F2ADDBDA547}"/>
          </ac:cxnSpMkLst>
        </pc:cxnChg>
        <pc:cxnChg chg="mod">
          <ac:chgData name="Espinola-Arredondo, Ana" userId="2389861a-9b00-4e05-a52a-bbe4d3cfc079" providerId="ADAL" clId="{C3B567F4-D47D-4E0A-8CE6-A4A2CCB9A48E}" dt="2026-10-01T08:25:58.840" v="932" actId="14100"/>
          <ac:cxnSpMkLst>
            <pc:docMk/>
            <pc:sldMk cId="3843468655" sldId="292"/>
            <ac:cxnSpMk id="14" creationId="{D16A97DE-5B97-0A70-2A92-BCCEA463694D}"/>
          </ac:cxnSpMkLst>
        </pc:cxnChg>
        <pc:cxnChg chg="del">
          <ac:chgData name="Espinola-Arredondo, Ana" userId="2389861a-9b00-4e05-a52a-bbe4d3cfc079" providerId="ADAL" clId="{C3B567F4-D47D-4E0A-8CE6-A4A2CCB9A48E}" dt="2026-10-01T08:22:51.491" v="849" actId="478"/>
          <ac:cxnSpMkLst>
            <pc:docMk/>
            <pc:sldMk cId="3843468655" sldId="292"/>
            <ac:cxnSpMk id="18" creationId="{BF6A9699-136D-5AC5-6A1F-23D6E6A7AA96}"/>
          </ac:cxnSpMkLst>
        </pc:cxnChg>
        <pc:cxnChg chg="mod">
          <ac:chgData name="Espinola-Arredondo, Ana" userId="2389861a-9b00-4e05-a52a-bbe4d3cfc079" providerId="ADAL" clId="{C3B567F4-D47D-4E0A-8CE6-A4A2CCB9A48E}" dt="2026-10-01T08:25:54.488" v="931" actId="14100"/>
          <ac:cxnSpMkLst>
            <pc:docMk/>
            <pc:sldMk cId="3843468655" sldId="292"/>
            <ac:cxnSpMk id="21" creationId="{0439BBA6-A160-2F91-9EE4-1B4A2AA6CE86}"/>
          </ac:cxnSpMkLst>
        </pc:cxnChg>
        <pc:cxnChg chg="add del mod">
          <ac:chgData name="Espinola-Arredondo, Ana" userId="2389861a-9b00-4e05-a52a-bbe4d3cfc079" providerId="ADAL" clId="{C3B567F4-D47D-4E0A-8CE6-A4A2CCB9A48E}" dt="2026-10-01T08:22:13.717" v="841" actId="478"/>
          <ac:cxnSpMkLst>
            <pc:docMk/>
            <pc:sldMk cId="3843468655" sldId="292"/>
            <ac:cxnSpMk id="23" creationId="{7A3FE571-6EA8-A9F6-54C1-D476A47606BD}"/>
          </ac:cxnSpMkLst>
        </pc:cxnChg>
        <pc:cxnChg chg="mod">
          <ac:chgData name="Espinola-Arredondo, Ana" userId="2389861a-9b00-4e05-a52a-bbe4d3cfc079" providerId="ADAL" clId="{C3B567F4-D47D-4E0A-8CE6-A4A2CCB9A48E}" dt="2026-10-01T08:22:42.899" v="847" actId="14100"/>
          <ac:cxnSpMkLst>
            <pc:docMk/>
            <pc:sldMk cId="3843468655" sldId="292"/>
            <ac:cxnSpMk id="32" creationId="{F2D8A921-283A-604C-ED6B-97CC62CB9903}"/>
          </ac:cxnSpMkLst>
        </pc:cxnChg>
        <pc:cxnChg chg="add del mod">
          <ac:chgData name="Espinola-Arredondo, Ana" userId="2389861a-9b00-4e05-a52a-bbe4d3cfc079" providerId="ADAL" clId="{C3B567F4-D47D-4E0A-8CE6-A4A2CCB9A48E}" dt="2026-10-01T08:22:25.820" v="844" actId="478"/>
          <ac:cxnSpMkLst>
            <pc:docMk/>
            <pc:sldMk cId="3843468655" sldId="292"/>
            <ac:cxnSpMk id="33" creationId="{C7812E9D-9787-73CD-D920-D57A8A482E40}"/>
          </ac:cxnSpMkLst>
        </pc:cxnChg>
        <pc:cxnChg chg="add mod">
          <ac:chgData name="Espinola-Arredondo, Ana" userId="2389861a-9b00-4e05-a52a-bbe4d3cfc079" providerId="ADAL" clId="{C3B567F4-D47D-4E0A-8CE6-A4A2CCB9A48E}" dt="2026-10-01T08:26:14.521" v="935" actId="14100"/>
          <ac:cxnSpMkLst>
            <pc:docMk/>
            <pc:sldMk cId="3843468655" sldId="292"/>
            <ac:cxnSpMk id="47" creationId="{1EE28952-B514-97E3-EBCE-92AA539537CF}"/>
          </ac:cxnSpMkLst>
        </pc:cxnChg>
        <pc:cxnChg chg="add del">
          <ac:chgData name="Espinola-Arredondo, Ana" userId="2389861a-9b00-4e05-a52a-bbe4d3cfc079" providerId="ADAL" clId="{C3B567F4-D47D-4E0A-8CE6-A4A2CCB9A48E}" dt="2026-10-01T08:27:32.533" v="943" actId="11529"/>
          <ac:cxnSpMkLst>
            <pc:docMk/>
            <pc:sldMk cId="3843468655" sldId="292"/>
            <ac:cxnSpMk id="51" creationId="{8608EA07-66E6-1C2B-D9CA-8359F8F53FDC}"/>
          </ac:cxnSpMkLst>
        </pc:cxnChg>
        <pc:cxnChg chg="add">
          <ac:chgData name="Espinola-Arredondo, Ana" userId="2389861a-9b00-4e05-a52a-bbe4d3cfc079" providerId="ADAL" clId="{C3B567F4-D47D-4E0A-8CE6-A4A2CCB9A48E}" dt="2026-10-01T08:27:43.414" v="944" actId="11529"/>
          <ac:cxnSpMkLst>
            <pc:docMk/>
            <pc:sldMk cId="3843468655" sldId="292"/>
            <ac:cxnSpMk id="53" creationId="{44B5FC40-4454-55A2-3C49-C5E57F93650D}"/>
          </ac:cxnSpMkLst>
        </pc:cxnChg>
        <pc:cxnChg chg="add mod">
          <ac:chgData name="Espinola-Arredondo, Ana" userId="2389861a-9b00-4e05-a52a-bbe4d3cfc079" providerId="ADAL" clId="{C3B567F4-D47D-4E0A-8CE6-A4A2CCB9A48E}" dt="2026-10-01T08:29:34.220" v="968" actId="14100"/>
          <ac:cxnSpMkLst>
            <pc:docMk/>
            <pc:sldMk cId="3843468655" sldId="292"/>
            <ac:cxnSpMk id="58" creationId="{E24D8C19-E9B7-E546-C7FA-5A1571F258B5}"/>
          </ac:cxnSpMkLst>
        </pc:cxnChg>
      </pc:sldChg>
      <pc:sldChg chg="addSp delSp modSp add mod delAnim modAnim">
        <pc:chgData name="Espinola-Arredondo, Ana" userId="2389861a-9b00-4e05-a52a-bbe4d3cfc079" providerId="ADAL" clId="{C3B567F4-D47D-4E0A-8CE6-A4A2CCB9A48E}" dt="2026-10-01T08:39:40.456" v="1162"/>
        <pc:sldMkLst>
          <pc:docMk/>
          <pc:sldMk cId="1085401650" sldId="293"/>
        </pc:sldMkLst>
        <pc:spChg chg="mod">
          <ac:chgData name="Espinola-Arredondo, Ana" userId="2389861a-9b00-4e05-a52a-bbe4d3cfc079" providerId="ADAL" clId="{C3B567F4-D47D-4E0A-8CE6-A4A2CCB9A48E}" dt="2026-10-01T08:34:51.828" v="1115" actId="1076"/>
          <ac:spMkLst>
            <pc:docMk/>
            <pc:sldMk cId="1085401650" sldId="293"/>
            <ac:spMk id="8" creationId="{F7DEBF72-5419-6817-6523-075CB7FDFDA6}"/>
          </ac:spMkLst>
        </pc:spChg>
        <pc:spChg chg="mod">
          <ac:chgData name="Espinola-Arredondo, Ana" userId="2389861a-9b00-4e05-a52a-bbe4d3cfc079" providerId="ADAL" clId="{C3B567F4-D47D-4E0A-8CE6-A4A2CCB9A48E}" dt="2026-10-01T08:36:58.757" v="1137" actId="20577"/>
          <ac:spMkLst>
            <pc:docMk/>
            <pc:sldMk cId="1085401650" sldId="293"/>
            <ac:spMk id="10" creationId="{46DB059C-EEB4-742D-743C-63EE482A1640}"/>
          </ac:spMkLst>
        </pc:spChg>
        <pc:spChg chg="mod">
          <ac:chgData name="Espinola-Arredondo, Ana" userId="2389861a-9b00-4e05-a52a-bbe4d3cfc079" providerId="ADAL" clId="{C3B567F4-D47D-4E0A-8CE6-A4A2CCB9A48E}" dt="2026-10-01T08:37:09.198" v="1139" actId="1076"/>
          <ac:spMkLst>
            <pc:docMk/>
            <pc:sldMk cId="1085401650" sldId="293"/>
            <ac:spMk id="11" creationId="{023CC518-5B56-1795-84E6-10DCAAB97C36}"/>
          </ac:spMkLst>
        </pc:spChg>
        <pc:spChg chg="mod">
          <ac:chgData name="Espinola-Arredondo, Ana" userId="2389861a-9b00-4e05-a52a-bbe4d3cfc079" providerId="ADAL" clId="{C3B567F4-D47D-4E0A-8CE6-A4A2CCB9A48E}" dt="2026-10-01T08:38:21.120" v="1148" actId="1076"/>
          <ac:spMkLst>
            <pc:docMk/>
            <pc:sldMk cId="1085401650" sldId="293"/>
            <ac:spMk id="16" creationId="{87CE521F-65DB-A4BC-E439-8F40BA89E2A5}"/>
          </ac:spMkLst>
        </pc:spChg>
        <pc:spChg chg="add mod">
          <ac:chgData name="Espinola-Arredondo, Ana" userId="2389861a-9b00-4e05-a52a-bbe4d3cfc079" providerId="ADAL" clId="{C3B567F4-D47D-4E0A-8CE6-A4A2CCB9A48E}" dt="2026-10-01T08:39:28.962" v="1161" actId="20577"/>
          <ac:spMkLst>
            <pc:docMk/>
            <pc:sldMk cId="1085401650" sldId="293"/>
            <ac:spMk id="25" creationId="{8CDFEB53-2D38-1BFC-269F-C9A609C6B08D}"/>
          </ac:spMkLst>
        </pc:spChg>
        <pc:spChg chg="mod">
          <ac:chgData name="Espinola-Arredondo, Ana" userId="2389861a-9b00-4e05-a52a-bbe4d3cfc079" providerId="ADAL" clId="{C3B567F4-D47D-4E0A-8CE6-A4A2CCB9A48E}" dt="2026-10-01T08:34:10.181" v="1096" actId="1076"/>
          <ac:spMkLst>
            <pc:docMk/>
            <pc:sldMk cId="1085401650" sldId="293"/>
            <ac:spMk id="29" creationId="{CE2D95B8-4068-645D-C6FE-21E3BBD6CDC6}"/>
          </ac:spMkLst>
        </pc:spChg>
        <pc:spChg chg="del">
          <ac:chgData name="Espinola-Arredondo, Ana" userId="2389861a-9b00-4e05-a52a-bbe4d3cfc079" providerId="ADAL" clId="{C3B567F4-D47D-4E0A-8CE6-A4A2CCB9A48E}" dt="2026-10-01T08:34:00.468" v="1094" actId="478"/>
          <ac:spMkLst>
            <pc:docMk/>
            <pc:sldMk cId="1085401650" sldId="293"/>
            <ac:spMk id="55" creationId="{C22F45A8-75D1-1C2C-5552-35F52DA4262E}"/>
          </ac:spMkLst>
        </pc:spChg>
        <pc:spChg chg="del">
          <ac:chgData name="Espinola-Arredondo, Ana" userId="2389861a-9b00-4e05-a52a-bbe4d3cfc079" providerId="ADAL" clId="{C3B567F4-D47D-4E0A-8CE6-A4A2CCB9A48E}" dt="2026-10-01T08:33:39.508" v="1091" actId="478"/>
          <ac:spMkLst>
            <pc:docMk/>
            <pc:sldMk cId="1085401650" sldId="293"/>
            <ac:spMk id="56" creationId="{FD1801F7-FB5D-B6AA-5227-877F1C1E0091}"/>
          </ac:spMkLst>
        </pc:spChg>
        <pc:cxnChg chg="mod">
          <ac:chgData name="Espinola-Arredondo, Ana" userId="2389861a-9b00-4e05-a52a-bbe4d3cfc079" providerId="ADAL" clId="{C3B567F4-D47D-4E0A-8CE6-A4A2CCB9A48E}" dt="2026-10-01T08:34:18.520" v="1099" actId="14100"/>
          <ac:cxnSpMkLst>
            <pc:docMk/>
            <pc:sldMk cId="1085401650" sldId="293"/>
            <ac:cxnSpMk id="14" creationId="{1C45D1EF-0466-1B2F-357A-701BAABE5616}"/>
          </ac:cxnSpMkLst>
        </pc:cxnChg>
        <pc:cxnChg chg="add">
          <ac:chgData name="Espinola-Arredondo, Ana" userId="2389861a-9b00-4e05-a52a-bbe4d3cfc079" providerId="ADAL" clId="{C3B567F4-D47D-4E0A-8CE6-A4A2CCB9A48E}" dt="2026-10-01T08:39:03.390" v="1151" actId="11529"/>
          <ac:cxnSpMkLst>
            <pc:docMk/>
            <pc:sldMk cId="1085401650" sldId="293"/>
            <ac:cxnSpMk id="19" creationId="{85F876BC-4269-750B-05AD-4EF98ECDB7D0}"/>
          </ac:cxnSpMkLst>
        </pc:cxnChg>
        <pc:cxnChg chg="mod">
          <ac:chgData name="Espinola-Arredondo, Ana" userId="2389861a-9b00-4e05-a52a-bbe4d3cfc079" providerId="ADAL" clId="{C3B567F4-D47D-4E0A-8CE6-A4A2CCB9A48E}" dt="2026-10-01T08:38:32.894" v="1149" actId="1076"/>
          <ac:cxnSpMkLst>
            <pc:docMk/>
            <pc:sldMk cId="1085401650" sldId="293"/>
            <ac:cxnSpMk id="21" creationId="{109D3C0E-B1C4-72A4-F58C-764D1F5E26C6}"/>
          </ac:cxnSpMkLst>
        </pc:cxnChg>
        <pc:cxnChg chg="mod">
          <ac:chgData name="Espinola-Arredondo, Ana" userId="2389861a-9b00-4e05-a52a-bbe4d3cfc079" providerId="ADAL" clId="{C3B567F4-D47D-4E0A-8CE6-A4A2CCB9A48E}" dt="2026-10-01T08:34:12.910" v="1097" actId="14100"/>
          <ac:cxnSpMkLst>
            <pc:docMk/>
            <pc:sldMk cId="1085401650" sldId="293"/>
            <ac:cxnSpMk id="32" creationId="{FA732A6B-32D5-D551-69B9-DB15BCE72571}"/>
          </ac:cxnSpMkLst>
        </pc:cxnChg>
        <pc:cxnChg chg="del">
          <ac:chgData name="Espinola-Arredondo, Ana" userId="2389861a-9b00-4e05-a52a-bbe4d3cfc079" providerId="ADAL" clId="{C3B567F4-D47D-4E0A-8CE6-A4A2CCB9A48E}" dt="2026-10-01T08:34:05.780" v="1095" actId="478"/>
          <ac:cxnSpMkLst>
            <pc:docMk/>
            <pc:sldMk cId="1085401650" sldId="293"/>
            <ac:cxnSpMk id="47" creationId="{9A915691-7470-385A-6BFE-75B29623A272}"/>
          </ac:cxnSpMkLst>
        </pc:cxnChg>
        <pc:cxnChg chg="del">
          <ac:chgData name="Espinola-Arredondo, Ana" userId="2389861a-9b00-4e05-a52a-bbe4d3cfc079" providerId="ADAL" clId="{C3B567F4-D47D-4E0A-8CE6-A4A2CCB9A48E}" dt="2026-10-01T08:33:54.123" v="1093" actId="478"/>
          <ac:cxnSpMkLst>
            <pc:docMk/>
            <pc:sldMk cId="1085401650" sldId="293"/>
            <ac:cxnSpMk id="53" creationId="{030248F6-0806-BCE7-1E0C-4A239616FC97}"/>
          </ac:cxnSpMkLst>
        </pc:cxnChg>
        <pc:cxnChg chg="mod">
          <ac:chgData name="Espinola-Arredondo, Ana" userId="2389861a-9b00-4e05-a52a-bbe4d3cfc079" providerId="ADAL" clId="{C3B567F4-D47D-4E0A-8CE6-A4A2CCB9A48E}" dt="2026-10-01T08:37:20.448" v="1141" actId="14100"/>
          <ac:cxnSpMkLst>
            <pc:docMk/>
            <pc:sldMk cId="1085401650" sldId="293"/>
            <ac:cxnSpMk id="58" creationId="{1961B5AF-357B-314A-9971-00FAA2079C6C}"/>
          </ac:cxnSpMkLst>
        </pc:cxnChg>
      </pc:sldChg>
      <pc:sldChg chg="addSp delSp modSp add mod setBg delAnim">
        <pc:chgData name="Espinola-Arredondo, Ana" userId="2389861a-9b00-4e05-a52a-bbe4d3cfc079" providerId="ADAL" clId="{C3B567F4-D47D-4E0A-8CE6-A4A2CCB9A48E}" dt="2026-10-01T08:33:23.801" v="1089" actId="26606"/>
        <pc:sldMkLst>
          <pc:docMk/>
          <pc:sldMk cId="3888620572" sldId="294"/>
        </pc:sldMkLst>
        <pc:spChg chg="add del mod">
          <ac:chgData name="Espinola-Arredondo, Ana" userId="2389861a-9b00-4e05-a52a-bbe4d3cfc079" providerId="ADAL" clId="{C3B567F4-D47D-4E0A-8CE6-A4A2CCB9A48E}" dt="2026-10-01T08:33:23.801" v="1089" actId="26606"/>
          <ac:spMkLst>
            <pc:docMk/>
            <pc:sldMk cId="3888620572" sldId="294"/>
            <ac:spMk id="8" creationId="{63A05D93-B987-C61D-AD37-7EE06478C725}"/>
          </ac:spMkLst>
        </pc:spChg>
        <pc:spChg chg="del">
          <ac:chgData name="Espinola-Arredondo, Ana" userId="2389861a-9b00-4e05-a52a-bbe4d3cfc079" providerId="ADAL" clId="{C3B567F4-D47D-4E0A-8CE6-A4A2CCB9A48E}" dt="2026-10-01T08:30:38.031" v="994" actId="478"/>
          <ac:spMkLst>
            <pc:docMk/>
            <pc:sldMk cId="3888620572" sldId="294"/>
            <ac:spMk id="10" creationId="{9565DFEF-C008-C3FB-06E8-D7A85DFF19BA}"/>
          </ac:spMkLst>
        </pc:spChg>
        <pc:spChg chg="del">
          <ac:chgData name="Espinola-Arredondo, Ana" userId="2389861a-9b00-4e05-a52a-bbe4d3cfc079" providerId="ADAL" clId="{C3B567F4-D47D-4E0A-8CE6-A4A2CCB9A48E}" dt="2026-10-01T08:30:38.031" v="994" actId="478"/>
          <ac:spMkLst>
            <pc:docMk/>
            <pc:sldMk cId="3888620572" sldId="294"/>
            <ac:spMk id="11" creationId="{A40CB613-A6BA-B0C8-B810-2337F7AB836E}"/>
          </ac:spMkLst>
        </pc:spChg>
        <pc:spChg chg="mod">
          <ac:chgData name="Espinola-Arredondo, Ana" userId="2389861a-9b00-4e05-a52a-bbe4d3cfc079" providerId="ADAL" clId="{C3B567F4-D47D-4E0A-8CE6-A4A2CCB9A48E}" dt="2026-10-01T08:33:23.801" v="1089" actId="26606"/>
          <ac:spMkLst>
            <pc:docMk/>
            <pc:sldMk cId="3888620572" sldId="294"/>
            <ac:spMk id="13" creationId="{B5753900-A05E-D68E-4605-D835956E3AC9}"/>
          </ac:spMkLst>
        </pc:spChg>
        <pc:spChg chg="del">
          <ac:chgData name="Espinola-Arredondo, Ana" userId="2389861a-9b00-4e05-a52a-bbe4d3cfc079" providerId="ADAL" clId="{C3B567F4-D47D-4E0A-8CE6-A4A2CCB9A48E}" dt="2026-10-01T08:30:38.031" v="994" actId="478"/>
          <ac:spMkLst>
            <pc:docMk/>
            <pc:sldMk cId="3888620572" sldId="294"/>
            <ac:spMk id="15" creationId="{EB3C8B8D-55C9-32B5-15A3-F023EF3F4E91}"/>
          </ac:spMkLst>
        </pc:spChg>
        <pc:spChg chg="del">
          <ac:chgData name="Espinola-Arredondo, Ana" userId="2389861a-9b00-4e05-a52a-bbe4d3cfc079" providerId="ADAL" clId="{C3B567F4-D47D-4E0A-8CE6-A4A2CCB9A48E}" dt="2026-10-01T08:30:38.031" v="994" actId="478"/>
          <ac:spMkLst>
            <pc:docMk/>
            <pc:sldMk cId="3888620572" sldId="294"/>
            <ac:spMk id="16" creationId="{C7EAE6F3-E277-DB37-D035-B90ABE06930C}"/>
          </ac:spMkLst>
        </pc:spChg>
        <pc:spChg chg="add">
          <ac:chgData name="Espinola-Arredondo, Ana" userId="2389861a-9b00-4e05-a52a-bbe4d3cfc079" providerId="ADAL" clId="{C3B567F4-D47D-4E0A-8CE6-A4A2CCB9A48E}" dt="2026-10-01T08:33:23.801" v="1089" actId="26606"/>
          <ac:spMkLst>
            <pc:docMk/>
            <pc:sldMk cId="3888620572" sldId="294"/>
            <ac:spMk id="19" creationId="{0D187C4E-14B9-4504-B200-5127823FA78C}"/>
          </ac:spMkLst>
        </pc:spChg>
        <pc:spChg chg="del">
          <ac:chgData name="Espinola-Arredondo, Ana" userId="2389861a-9b00-4e05-a52a-bbe4d3cfc079" providerId="ADAL" clId="{C3B567F4-D47D-4E0A-8CE6-A4A2CCB9A48E}" dt="2026-10-01T08:30:38.031" v="994" actId="478"/>
          <ac:spMkLst>
            <pc:docMk/>
            <pc:sldMk cId="3888620572" sldId="294"/>
            <ac:spMk id="20" creationId="{3CFF706B-4C7D-D909-8FBF-B8B387690F7C}"/>
          </ac:spMkLst>
        </pc:spChg>
        <pc:spChg chg="del">
          <ac:chgData name="Espinola-Arredondo, Ana" userId="2389861a-9b00-4e05-a52a-bbe4d3cfc079" providerId="ADAL" clId="{C3B567F4-D47D-4E0A-8CE6-A4A2CCB9A48E}" dt="2026-10-01T08:30:38.031" v="994" actId="478"/>
          <ac:spMkLst>
            <pc:docMk/>
            <pc:sldMk cId="3888620572" sldId="294"/>
            <ac:spMk id="22" creationId="{B4E48C5C-DC0D-5912-823B-A935D017F07F}"/>
          </ac:spMkLst>
        </pc:spChg>
        <pc:spChg chg="del">
          <ac:chgData name="Espinola-Arredondo, Ana" userId="2389861a-9b00-4e05-a52a-bbe4d3cfc079" providerId="ADAL" clId="{C3B567F4-D47D-4E0A-8CE6-A4A2CCB9A48E}" dt="2026-10-01T08:30:38.031" v="994" actId="478"/>
          <ac:spMkLst>
            <pc:docMk/>
            <pc:sldMk cId="3888620572" sldId="294"/>
            <ac:spMk id="29" creationId="{39639CD8-9A44-B628-0D79-7783894BC07F}"/>
          </ac:spMkLst>
        </pc:spChg>
        <pc:spChg chg="del">
          <ac:chgData name="Espinola-Arredondo, Ana" userId="2389861a-9b00-4e05-a52a-bbe4d3cfc079" providerId="ADAL" clId="{C3B567F4-D47D-4E0A-8CE6-A4A2CCB9A48E}" dt="2026-10-01T08:30:38.031" v="994" actId="478"/>
          <ac:spMkLst>
            <pc:docMk/>
            <pc:sldMk cId="3888620572" sldId="294"/>
            <ac:spMk id="31" creationId="{EF2F859E-19DA-2525-3620-488B2A42C497}"/>
          </ac:spMkLst>
        </pc:spChg>
        <pc:spChg chg="del">
          <ac:chgData name="Espinola-Arredondo, Ana" userId="2389861a-9b00-4e05-a52a-bbe4d3cfc079" providerId="ADAL" clId="{C3B567F4-D47D-4E0A-8CE6-A4A2CCB9A48E}" dt="2026-10-01T08:33:09.324" v="1087" actId="26606"/>
          <ac:spMkLst>
            <pc:docMk/>
            <pc:sldMk cId="3888620572" sldId="294"/>
            <ac:spMk id="38" creationId="{8216E5AF-75D8-FB4C-79AA-FBA9EA90820F}"/>
          </ac:spMkLst>
        </pc:spChg>
        <pc:spChg chg="del">
          <ac:chgData name="Espinola-Arredondo, Ana" userId="2389861a-9b00-4e05-a52a-bbe4d3cfc079" providerId="ADAL" clId="{C3B567F4-D47D-4E0A-8CE6-A4A2CCB9A48E}" dt="2026-10-01T08:30:38.031" v="994" actId="478"/>
          <ac:spMkLst>
            <pc:docMk/>
            <pc:sldMk cId="3888620572" sldId="294"/>
            <ac:spMk id="41" creationId="{9BFCE805-403B-D51F-D8F4-F46B863330C2}"/>
          </ac:spMkLst>
        </pc:spChg>
        <pc:spChg chg="del">
          <ac:chgData name="Espinola-Arredondo, Ana" userId="2389861a-9b00-4e05-a52a-bbe4d3cfc079" providerId="ADAL" clId="{C3B567F4-D47D-4E0A-8CE6-A4A2CCB9A48E}" dt="2026-10-01T08:33:09.324" v="1087" actId="26606"/>
          <ac:spMkLst>
            <pc:docMk/>
            <pc:sldMk cId="3888620572" sldId="294"/>
            <ac:spMk id="44" creationId="{5904C6B5-3E2F-A357-4407-E2185F618C9A}"/>
          </ac:spMkLst>
        </pc:spChg>
        <pc:spChg chg="del">
          <ac:chgData name="Espinola-Arredondo, Ana" userId="2389861a-9b00-4e05-a52a-bbe4d3cfc079" providerId="ADAL" clId="{C3B567F4-D47D-4E0A-8CE6-A4A2CCB9A48E}" dt="2026-10-01T08:33:09.324" v="1087" actId="26606"/>
          <ac:spMkLst>
            <pc:docMk/>
            <pc:sldMk cId="3888620572" sldId="294"/>
            <ac:spMk id="46" creationId="{E7019226-2551-4EA7-D673-AC66FC500DD0}"/>
          </ac:spMkLst>
        </pc:spChg>
        <pc:spChg chg="del">
          <ac:chgData name="Espinola-Arredondo, Ana" userId="2389861a-9b00-4e05-a52a-bbe4d3cfc079" providerId="ADAL" clId="{C3B567F4-D47D-4E0A-8CE6-A4A2CCB9A48E}" dt="2026-10-01T08:33:09.324" v="1087" actId="26606"/>
          <ac:spMkLst>
            <pc:docMk/>
            <pc:sldMk cId="3888620572" sldId="294"/>
            <ac:spMk id="48" creationId="{725210C1-C44B-09F8-18B4-964CC3D43D53}"/>
          </ac:spMkLst>
        </pc:spChg>
        <pc:spChg chg="del">
          <ac:chgData name="Espinola-Arredondo, Ana" userId="2389861a-9b00-4e05-a52a-bbe4d3cfc079" providerId="ADAL" clId="{C3B567F4-D47D-4E0A-8CE6-A4A2CCB9A48E}" dt="2026-10-01T08:31:54.049" v="1038" actId="478"/>
          <ac:spMkLst>
            <pc:docMk/>
            <pc:sldMk cId="3888620572" sldId="294"/>
            <ac:spMk id="55" creationId="{99BF490E-A712-B557-9E99-D62768D27E36}"/>
          </ac:spMkLst>
        </pc:spChg>
        <pc:spChg chg="del">
          <ac:chgData name="Espinola-Arredondo, Ana" userId="2389861a-9b00-4e05-a52a-bbe4d3cfc079" providerId="ADAL" clId="{C3B567F4-D47D-4E0A-8CE6-A4A2CCB9A48E}" dt="2026-10-01T08:30:38.031" v="994" actId="478"/>
          <ac:spMkLst>
            <pc:docMk/>
            <pc:sldMk cId="3888620572" sldId="294"/>
            <ac:spMk id="56" creationId="{0142218E-5BA3-9919-EB3F-07CA6B19E8EF}"/>
          </ac:spMkLst>
        </pc:spChg>
        <pc:picChg chg="add">
          <ac:chgData name="Espinola-Arredondo, Ana" userId="2389861a-9b00-4e05-a52a-bbe4d3cfc079" providerId="ADAL" clId="{C3B567F4-D47D-4E0A-8CE6-A4A2CCB9A48E}" dt="2026-10-01T08:33:23.801" v="1089" actId="26606"/>
          <ac:picMkLst>
            <pc:docMk/>
            <pc:sldMk cId="3888620572" sldId="294"/>
            <ac:picMk id="18" creationId="{129AFFBE-DF88-EBFB-3289-37E71A82D238}"/>
          </ac:picMkLst>
        </pc:picChg>
        <pc:picChg chg="del">
          <ac:chgData name="Espinola-Arredondo, Ana" userId="2389861a-9b00-4e05-a52a-bbe4d3cfc079" providerId="ADAL" clId="{C3B567F4-D47D-4E0A-8CE6-A4A2CCB9A48E}" dt="2026-10-01T08:33:09.324" v="1087" actId="26606"/>
          <ac:picMkLst>
            <pc:docMk/>
            <pc:sldMk cId="3888620572" sldId="294"/>
            <ac:picMk id="34" creationId="{3861BDE7-0144-36D5-742B-381CF258A5ED}"/>
          </ac:picMkLst>
        </pc:picChg>
        <pc:picChg chg="del">
          <ac:chgData name="Espinola-Arredondo, Ana" userId="2389861a-9b00-4e05-a52a-bbe4d3cfc079" providerId="ADAL" clId="{C3B567F4-D47D-4E0A-8CE6-A4A2CCB9A48E}" dt="2026-10-01T08:33:09.324" v="1087" actId="26606"/>
          <ac:picMkLst>
            <pc:docMk/>
            <pc:sldMk cId="3888620572" sldId="294"/>
            <ac:picMk id="36" creationId="{4305E0D6-8319-2A76-A517-F097CCA9C92F}"/>
          </ac:picMkLst>
        </pc:picChg>
        <pc:picChg chg="del">
          <ac:chgData name="Espinola-Arredondo, Ana" userId="2389861a-9b00-4e05-a52a-bbe4d3cfc079" providerId="ADAL" clId="{C3B567F4-D47D-4E0A-8CE6-A4A2CCB9A48E}" dt="2026-10-01T08:33:09.324" v="1087" actId="26606"/>
          <ac:picMkLst>
            <pc:docMk/>
            <pc:sldMk cId="3888620572" sldId="294"/>
            <ac:picMk id="40" creationId="{0C3FBA23-6B29-A5C4-8B53-3E2A566196DA}"/>
          </ac:picMkLst>
        </pc:picChg>
        <pc:picChg chg="del">
          <ac:chgData name="Espinola-Arredondo, Ana" userId="2389861a-9b00-4e05-a52a-bbe4d3cfc079" providerId="ADAL" clId="{C3B567F4-D47D-4E0A-8CE6-A4A2CCB9A48E}" dt="2026-10-01T08:33:09.324" v="1087" actId="26606"/>
          <ac:picMkLst>
            <pc:docMk/>
            <pc:sldMk cId="3888620572" sldId="294"/>
            <ac:picMk id="42" creationId="{450D587F-F898-BA56-C924-DD2831CB82C7}"/>
          </ac:picMkLst>
        </pc:picChg>
      </pc:sldChg>
      <pc:sldChg chg="addSp delSp modSp add mod modAnim">
        <pc:chgData name="Espinola-Arredondo, Ana" userId="2389861a-9b00-4e05-a52a-bbe4d3cfc079" providerId="ADAL" clId="{C3B567F4-D47D-4E0A-8CE6-A4A2CCB9A48E}" dt="2026-10-01T08:43:49.438" v="1213"/>
        <pc:sldMkLst>
          <pc:docMk/>
          <pc:sldMk cId="578063906" sldId="295"/>
        </pc:sldMkLst>
        <pc:spChg chg="add">
          <ac:chgData name="Espinola-Arredondo, Ana" userId="2389861a-9b00-4e05-a52a-bbe4d3cfc079" providerId="ADAL" clId="{C3B567F4-D47D-4E0A-8CE6-A4A2CCB9A48E}" dt="2026-10-01T08:40:55.914" v="1176" actId="11529"/>
          <ac:spMkLst>
            <pc:docMk/>
            <pc:sldMk cId="578063906" sldId="295"/>
            <ac:spMk id="4" creationId="{5FB3B79F-8C91-42F1-09B1-33294F50EBD2}"/>
          </ac:spMkLst>
        </pc:spChg>
        <pc:spChg chg="add mod">
          <ac:chgData name="Espinola-Arredondo, Ana" userId="2389861a-9b00-4e05-a52a-bbe4d3cfc079" providerId="ADAL" clId="{C3B567F4-D47D-4E0A-8CE6-A4A2CCB9A48E}" dt="2026-10-01T08:43:47.571" v="1212" actId="113"/>
          <ac:spMkLst>
            <pc:docMk/>
            <pc:sldMk cId="578063906" sldId="295"/>
            <ac:spMk id="7" creationId="{A2E69907-96A3-B47D-C3DB-BAB85D2268F9}"/>
          </ac:spMkLst>
        </pc:spChg>
        <pc:spChg chg="mod">
          <ac:chgData name="Espinola-Arredondo, Ana" userId="2389861a-9b00-4e05-a52a-bbe4d3cfc079" providerId="ADAL" clId="{C3B567F4-D47D-4E0A-8CE6-A4A2CCB9A48E}" dt="2026-10-01T08:42:11.037" v="1200" actId="20577"/>
          <ac:spMkLst>
            <pc:docMk/>
            <pc:sldMk cId="578063906" sldId="295"/>
            <ac:spMk id="10" creationId="{90BB7D0A-5DD0-4143-956C-145C64334F0B}"/>
          </ac:spMkLst>
        </pc:spChg>
        <pc:spChg chg="del">
          <ac:chgData name="Espinola-Arredondo, Ana" userId="2389861a-9b00-4e05-a52a-bbe4d3cfc079" providerId="ADAL" clId="{C3B567F4-D47D-4E0A-8CE6-A4A2CCB9A48E}" dt="2026-10-01T08:40:34.074" v="1171" actId="478"/>
          <ac:spMkLst>
            <pc:docMk/>
            <pc:sldMk cId="578063906" sldId="295"/>
            <ac:spMk id="25" creationId="{6DA8773C-9709-C09C-2C44-37A50BC92280}"/>
          </ac:spMkLst>
        </pc:spChg>
        <pc:spChg chg="mod">
          <ac:chgData name="Espinola-Arredondo, Ana" userId="2389861a-9b00-4e05-a52a-bbe4d3cfc079" providerId="ADAL" clId="{C3B567F4-D47D-4E0A-8CE6-A4A2CCB9A48E}" dt="2026-10-01T08:43:28.298" v="1203"/>
          <ac:spMkLst>
            <pc:docMk/>
            <pc:sldMk cId="578063906" sldId="295"/>
            <ac:spMk id="27" creationId="{6A4AC6EE-5325-A6C1-F0BD-15CDE75235A2}"/>
          </ac:spMkLst>
        </pc:spChg>
        <pc:cxnChg chg="del">
          <ac:chgData name="Espinola-Arredondo, Ana" userId="2389861a-9b00-4e05-a52a-bbe4d3cfc079" providerId="ADAL" clId="{C3B567F4-D47D-4E0A-8CE6-A4A2CCB9A48E}" dt="2026-10-01T08:40:27.974" v="1168" actId="478"/>
          <ac:cxnSpMkLst>
            <pc:docMk/>
            <pc:sldMk cId="578063906" sldId="295"/>
            <ac:cxnSpMk id="19" creationId="{446933AF-3E11-DBF5-ADAB-0CCD64B5A752}"/>
          </ac:cxnSpMkLst>
        </pc:cxnChg>
        <pc:cxnChg chg="mod">
          <ac:chgData name="Espinola-Arredondo, Ana" userId="2389861a-9b00-4e05-a52a-bbe4d3cfc079" providerId="ADAL" clId="{C3B567F4-D47D-4E0A-8CE6-A4A2CCB9A48E}" dt="2026-10-01T08:40:45.452" v="1175" actId="14100"/>
          <ac:cxnSpMkLst>
            <pc:docMk/>
            <pc:sldMk cId="578063906" sldId="295"/>
            <ac:cxnSpMk id="58" creationId="{ACE0FEBE-B815-9E71-8358-99E04CC82F56}"/>
          </ac:cxnSpMkLst>
        </pc:cxnChg>
      </pc:sldChg>
      <pc:sldChg chg="addSp modSp add mod ord modAnim">
        <pc:chgData name="Espinola-Arredondo, Ana" userId="2389861a-9b00-4e05-a52a-bbe4d3cfc079" providerId="ADAL" clId="{C3B567F4-D47D-4E0A-8CE6-A4A2CCB9A48E}" dt="2026-10-01T08:46:23.627" v="1269" actId="1076"/>
        <pc:sldMkLst>
          <pc:docMk/>
          <pc:sldMk cId="977268598" sldId="296"/>
        </pc:sldMkLst>
        <pc:spChg chg="add mod">
          <ac:chgData name="Espinola-Arredondo, Ana" userId="2389861a-9b00-4e05-a52a-bbe4d3cfc079" providerId="ADAL" clId="{C3B567F4-D47D-4E0A-8CE6-A4A2CCB9A48E}" dt="2026-10-01T08:46:09.756" v="1267" actId="12"/>
          <ac:spMkLst>
            <pc:docMk/>
            <pc:sldMk cId="977268598" sldId="296"/>
            <ac:spMk id="2" creationId="{C2321875-D826-ABEB-0545-240C68379152}"/>
          </ac:spMkLst>
        </pc:spChg>
        <pc:spChg chg="mod">
          <ac:chgData name="Espinola-Arredondo, Ana" userId="2389861a-9b00-4e05-a52a-bbe4d3cfc079" providerId="ADAL" clId="{C3B567F4-D47D-4E0A-8CE6-A4A2CCB9A48E}" dt="2026-10-01T08:45:50.005" v="1261" actId="14100"/>
          <ac:spMkLst>
            <pc:docMk/>
            <pc:sldMk cId="977268598" sldId="296"/>
            <ac:spMk id="8" creationId="{478541E8-2A57-0175-E2CF-350C97EBCCBC}"/>
          </ac:spMkLst>
        </pc:spChg>
        <pc:spChg chg="mod">
          <ac:chgData name="Espinola-Arredondo, Ana" userId="2389861a-9b00-4e05-a52a-bbe4d3cfc079" providerId="ADAL" clId="{C3B567F4-D47D-4E0A-8CE6-A4A2CCB9A48E}" dt="2026-10-01T08:44:39.759" v="1232" actId="14100"/>
          <ac:spMkLst>
            <pc:docMk/>
            <pc:sldMk cId="977268598" sldId="296"/>
            <ac:spMk id="13" creationId="{3E1184B9-7BC3-9C56-83A1-02CB3F189054}"/>
          </ac:spMkLst>
        </pc:spChg>
        <pc:picChg chg="mod">
          <ac:chgData name="Espinola-Arredondo, Ana" userId="2389861a-9b00-4e05-a52a-bbe4d3cfc079" providerId="ADAL" clId="{C3B567F4-D47D-4E0A-8CE6-A4A2CCB9A48E}" dt="2026-10-01T08:46:23.627" v="1269" actId="1076"/>
          <ac:picMkLst>
            <pc:docMk/>
            <pc:sldMk cId="977268598" sldId="296"/>
            <ac:picMk id="18" creationId="{D2EF009C-E973-59B8-A220-BD095E6031DF}"/>
          </ac:picMkLst>
        </pc:picChg>
      </pc:sldChg>
      <pc:sldChg chg="addSp delSp modSp add mod delAnim">
        <pc:chgData name="Espinola-Arredondo, Ana" userId="2389861a-9b00-4e05-a52a-bbe4d3cfc079" providerId="ADAL" clId="{C3B567F4-D47D-4E0A-8CE6-A4A2CCB9A48E}" dt="2026-10-01T09:01:28.883" v="1395" actId="108"/>
        <pc:sldMkLst>
          <pc:docMk/>
          <pc:sldMk cId="3026374642" sldId="297"/>
        </pc:sldMkLst>
        <pc:spChg chg="add mod">
          <ac:chgData name="Espinola-Arredondo, Ana" userId="2389861a-9b00-4e05-a52a-bbe4d3cfc079" providerId="ADAL" clId="{C3B567F4-D47D-4E0A-8CE6-A4A2CCB9A48E}" dt="2026-10-01T08:54:27.781" v="1345" actId="20577"/>
          <ac:spMkLst>
            <pc:docMk/>
            <pc:sldMk cId="3026374642" sldId="297"/>
            <ac:spMk id="2" creationId="{027AE44D-2A51-5C4B-3B21-EE708C5FA4C6}"/>
          </ac:spMkLst>
        </pc:spChg>
        <pc:spChg chg="add mod">
          <ac:chgData name="Espinola-Arredondo, Ana" userId="2389861a-9b00-4e05-a52a-bbe4d3cfc079" providerId="ADAL" clId="{C3B567F4-D47D-4E0A-8CE6-A4A2CCB9A48E}" dt="2026-10-01T09:01:13.035" v="1394" actId="6549"/>
          <ac:spMkLst>
            <pc:docMk/>
            <pc:sldMk cId="3026374642" sldId="297"/>
            <ac:spMk id="4" creationId="{6D12206D-E423-B372-52DD-FB680EAE04EF}"/>
          </ac:spMkLst>
        </pc:spChg>
        <pc:spChg chg="mod">
          <ac:chgData name="Espinola-Arredondo, Ana" userId="2389861a-9b00-4e05-a52a-bbe4d3cfc079" providerId="ADAL" clId="{C3B567F4-D47D-4E0A-8CE6-A4A2CCB9A48E}" dt="2026-10-01T09:01:28.883" v="1395" actId="108"/>
          <ac:spMkLst>
            <pc:docMk/>
            <pc:sldMk cId="3026374642" sldId="297"/>
            <ac:spMk id="5" creationId="{D072A3FF-1B70-E315-8D3E-D8890B2CF7B3}"/>
          </ac:spMkLst>
        </pc:spChg>
        <pc:picChg chg="del">
          <ac:chgData name="Espinola-Arredondo, Ana" userId="2389861a-9b00-4e05-a52a-bbe4d3cfc079" providerId="ADAL" clId="{C3B567F4-D47D-4E0A-8CE6-A4A2CCB9A48E}" dt="2026-10-01T08:53:21.334" v="1271" actId="478"/>
          <ac:picMkLst>
            <pc:docMk/>
            <pc:sldMk cId="3026374642" sldId="297"/>
            <ac:picMk id="17" creationId="{653FF91A-AC51-7E4E-747E-25255619201D}"/>
          </ac:picMkLst>
        </pc:picChg>
        <pc:picChg chg="del">
          <ac:chgData name="Espinola-Arredondo, Ana" userId="2389861a-9b00-4e05-a52a-bbe4d3cfc079" providerId="ADAL" clId="{C3B567F4-D47D-4E0A-8CE6-A4A2CCB9A48E}" dt="2026-10-01T08:53:23.550" v="1272" actId="478"/>
          <ac:picMkLst>
            <pc:docMk/>
            <pc:sldMk cId="3026374642" sldId="297"/>
            <ac:picMk id="19" creationId="{09506AD6-2575-C9FA-5608-7331EA99FA34}"/>
          </ac:picMkLst>
        </pc:picChg>
        <pc:picChg chg="del">
          <ac:chgData name="Espinola-Arredondo, Ana" userId="2389861a-9b00-4e05-a52a-bbe4d3cfc079" providerId="ADAL" clId="{C3B567F4-D47D-4E0A-8CE6-A4A2CCB9A48E}" dt="2026-10-01T08:53:25.487" v="1273" actId="478"/>
          <ac:picMkLst>
            <pc:docMk/>
            <pc:sldMk cId="3026374642" sldId="297"/>
            <ac:picMk id="21" creationId="{52BBBA17-A801-6217-26D2-715E390BB326}"/>
          </ac:picMkLst>
        </pc:picChg>
      </pc:sldChg>
      <pc:sldChg chg="addSp delSp modSp add mod modAnim">
        <pc:chgData name="Espinola-Arredondo, Ana" userId="2389861a-9b00-4e05-a52a-bbe4d3cfc079" providerId="ADAL" clId="{C3B567F4-D47D-4E0A-8CE6-A4A2CCB9A48E}" dt="2026-10-01T09:08:47.830" v="1500" actId="20577"/>
        <pc:sldMkLst>
          <pc:docMk/>
          <pc:sldMk cId="3688287898" sldId="298"/>
        </pc:sldMkLst>
        <pc:spChg chg="del">
          <ac:chgData name="Espinola-Arredondo, Ana" userId="2389861a-9b00-4e05-a52a-bbe4d3cfc079" providerId="ADAL" clId="{C3B567F4-D47D-4E0A-8CE6-A4A2CCB9A48E}" dt="2026-10-01T09:02:19.460" v="1400" actId="478"/>
          <ac:spMkLst>
            <pc:docMk/>
            <pc:sldMk cId="3688287898" sldId="298"/>
            <ac:spMk id="2" creationId="{EAB266D7-32AF-D8C9-56AD-72577BE961C8}"/>
          </ac:spMkLst>
        </pc:spChg>
        <pc:spChg chg="mod">
          <ac:chgData name="Espinola-Arredondo, Ana" userId="2389861a-9b00-4e05-a52a-bbe4d3cfc079" providerId="ADAL" clId="{C3B567F4-D47D-4E0A-8CE6-A4A2CCB9A48E}" dt="2026-10-01T09:06:06.944" v="1460" actId="113"/>
          <ac:spMkLst>
            <pc:docMk/>
            <pc:sldMk cId="3688287898" sldId="298"/>
            <ac:spMk id="4" creationId="{4CA7377B-E8A4-9731-9B31-02550363F9DB}"/>
          </ac:spMkLst>
        </pc:spChg>
        <pc:spChg chg="del mod">
          <ac:chgData name="Espinola-Arredondo, Ana" userId="2389861a-9b00-4e05-a52a-bbe4d3cfc079" providerId="ADAL" clId="{C3B567F4-D47D-4E0A-8CE6-A4A2CCB9A48E}" dt="2026-10-01T09:02:15.548" v="1399" actId="478"/>
          <ac:spMkLst>
            <pc:docMk/>
            <pc:sldMk cId="3688287898" sldId="298"/>
            <ac:spMk id="5" creationId="{736D291F-C4C8-B1D7-18D7-D0BC2F02A38D}"/>
          </ac:spMkLst>
        </pc:spChg>
        <pc:spChg chg="add mod">
          <ac:chgData name="Espinola-Arredondo, Ana" userId="2389861a-9b00-4e05-a52a-bbe4d3cfc079" providerId="ADAL" clId="{C3B567F4-D47D-4E0A-8CE6-A4A2CCB9A48E}" dt="2026-10-01T09:08:47.830" v="1500" actId="20577"/>
          <ac:spMkLst>
            <pc:docMk/>
            <pc:sldMk cId="3688287898" sldId="298"/>
            <ac:spMk id="6" creationId="{899D913F-55FC-8632-5C5E-75A7DABBDC35}"/>
          </ac:spMkLst>
        </pc:spChg>
        <pc:spChg chg="add del">
          <ac:chgData name="Espinola-Arredondo, Ana" userId="2389861a-9b00-4e05-a52a-bbe4d3cfc079" providerId="ADAL" clId="{C3B567F4-D47D-4E0A-8CE6-A4A2CCB9A48E}" dt="2026-10-01T09:05:36.963" v="1452" actId="22"/>
          <ac:spMkLst>
            <pc:docMk/>
            <pc:sldMk cId="3688287898" sldId="298"/>
            <ac:spMk id="8" creationId="{EE2276F4-4D11-F86B-917E-B531C66D13DA}"/>
          </ac:spMkLst>
        </pc:spChg>
        <pc:spChg chg="add mod">
          <ac:chgData name="Espinola-Arredondo, Ana" userId="2389861a-9b00-4e05-a52a-bbe4d3cfc079" providerId="ADAL" clId="{C3B567F4-D47D-4E0A-8CE6-A4A2CCB9A48E}" dt="2026-10-01T09:06:45.214" v="1477" actId="20577"/>
          <ac:spMkLst>
            <pc:docMk/>
            <pc:sldMk cId="3688287898" sldId="298"/>
            <ac:spMk id="10" creationId="{1D49214C-358F-CCDF-5A3A-C14C6375F228}"/>
          </ac:spMkLst>
        </pc:spChg>
        <pc:spChg chg="add mod">
          <ac:chgData name="Espinola-Arredondo, Ana" userId="2389861a-9b00-4e05-a52a-bbe4d3cfc079" providerId="ADAL" clId="{C3B567F4-D47D-4E0A-8CE6-A4A2CCB9A48E}" dt="2026-10-01T09:07:59.088" v="1491" actId="1076"/>
          <ac:spMkLst>
            <pc:docMk/>
            <pc:sldMk cId="3688287898" sldId="298"/>
            <ac:spMk id="12" creationId="{3115E3A3-78E0-06F0-EEEF-0B7379ABC23B}"/>
          </ac:spMkLst>
        </pc:spChg>
        <pc:spChg chg="add mod">
          <ac:chgData name="Espinola-Arredondo, Ana" userId="2389861a-9b00-4e05-a52a-bbe4d3cfc079" providerId="ADAL" clId="{C3B567F4-D47D-4E0A-8CE6-A4A2CCB9A48E}" dt="2026-10-01T09:08:12.142" v="1495" actId="20577"/>
          <ac:spMkLst>
            <pc:docMk/>
            <pc:sldMk cId="3688287898" sldId="298"/>
            <ac:spMk id="14" creationId="{0E57955E-4E18-771A-685B-9C229DDC0CD2}"/>
          </ac:spMkLst>
        </pc:spChg>
      </pc:sldChg>
      <pc:sldChg chg="delSp modSp add mod delAnim modAnim">
        <pc:chgData name="Espinola-Arredondo, Ana" userId="2389861a-9b00-4e05-a52a-bbe4d3cfc079" providerId="ADAL" clId="{C3B567F4-D47D-4E0A-8CE6-A4A2CCB9A48E}" dt="2026-10-01T09:23:49.535" v="1671" actId="20577"/>
        <pc:sldMkLst>
          <pc:docMk/>
          <pc:sldMk cId="3366057353" sldId="299"/>
        </pc:sldMkLst>
        <pc:spChg chg="mod">
          <ac:chgData name="Espinola-Arredondo, Ana" userId="2389861a-9b00-4e05-a52a-bbe4d3cfc079" providerId="ADAL" clId="{C3B567F4-D47D-4E0A-8CE6-A4A2CCB9A48E}" dt="2026-10-01T09:14:11.907" v="1563" actId="403"/>
          <ac:spMkLst>
            <pc:docMk/>
            <pc:sldMk cId="3366057353" sldId="299"/>
            <ac:spMk id="4" creationId="{82D89B2C-3176-2C4D-6380-343A3C112BB2}"/>
          </ac:spMkLst>
        </pc:spChg>
        <pc:spChg chg="mod">
          <ac:chgData name="Espinola-Arredondo, Ana" userId="2389861a-9b00-4e05-a52a-bbe4d3cfc079" providerId="ADAL" clId="{C3B567F4-D47D-4E0A-8CE6-A4A2CCB9A48E}" dt="2026-10-01T09:09:15.313" v="1506" actId="6549"/>
          <ac:spMkLst>
            <pc:docMk/>
            <pc:sldMk cId="3366057353" sldId="299"/>
            <ac:spMk id="6" creationId="{017BDA58-B859-6695-A750-7E4C10266A12}"/>
          </ac:spMkLst>
        </pc:spChg>
        <pc:spChg chg="mod">
          <ac:chgData name="Espinola-Arredondo, Ana" userId="2389861a-9b00-4e05-a52a-bbe4d3cfc079" providerId="ADAL" clId="{C3B567F4-D47D-4E0A-8CE6-A4A2CCB9A48E}" dt="2026-10-01T09:23:49.535" v="1671" actId="20577"/>
          <ac:spMkLst>
            <pc:docMk/>
            <pc:sldMk cId="3366057353" sldId="299"/>
            <ac:spMk id="10" creationId="{FF5FFEBE-8520-3FF1-E31F-2D4989CE7A06}"/>
          </ac:spMkLst>
        </pc:spChg>
        <pc:spChg chg="del mod">
          <ac:chgData name="Espinola-Arredondo, Ana" userId="2389861a-9b00-4e05-a52a-bbe4d3cfc079" providerId="ADAL" clId="{C3B567F4-D47D-4E0A-8CE6-A4A2CCB9A48E}" dt="2026-10-01T09:11:25.872" v="1532" actId="478"/>
          <ac:spMkLst>
            <pc:docMk/>
            <pc:sldMk cId="3366057353" sldId="299"/>
            <ac:spMk id="12" creationId="{D2CC7745-27F2-A1C2-B777-05BF316452D2}"/>
          </ac:spMkLst>
        </pc:spChg>
        <pc:spChg chg="del">
          <ac:chgData name="Espinola-Arredondo, Ana" userId="2389861a-9b00-4e05-a52a-bbe4d3cfc079" providerId="ADAL" clId="{C3B567F4-D47D-4E0A-8CE6-A4A2CCB9A48E}" dt="2026-10-01T09:12:52.372" v="1545" actId="478"/>
          <ac:spMkLst>
            <pc:docMk/>
            <pc:sldMk cId="3366057353" sldId="299"/>
            <ac:spMk id="14" creationId="{7CD741E8-121C-FA63-289A-B2CB75A4CB33}"/>
          </ac:spMkLst>
        </pc:spChg>
      </pc:sldChg>
      <pc:sldChg chg="addSp delSp modSp add mod delAnim modAnim">
        <pc:chgData name="Espinola-Arredondo, Ana" userId="2389861a-9b00-4e05-a52a-bbe4d3cfc079" providerId="ADAL" clId="{C3B567F4-D47D-4E0A-8CE6-A4A2CCB9A48E}" dt="2026-10-01T09:32:21.578" v="1845"/>
        <pc:sldMkLst>
          <pc:docMk/>
          <pc:sldMk cId="4074374562" sldId="300"/>
        </pc:sldMkLst>
        <pc:spChg chg="mod">
          <ac:chgData name="Espinola-Arredondo, Ana" userId="2389861a-9b00-4e05-a52a-bbe4d3cfc079" providerId="ADAL" clId="{C3B567F4-D47D-4E0A-8CE6-A4A2CCB9A48E}" dt="2026-10-01T09:30:43.923" v="1769" actId="20577"/>
          <ac:spMkLst>
            <pc:docMk/>
            <pc:sldMk cId="4074374562" sldId="300"/>
            <ac:spMk id="4" creationId="{17062DCB-3983-8B10-D397-55570282ACA0}"/>
          </ac:spMkLst>
        </pc:spChg>
        <pc:spChg chg="mod">
          <ac:chgData name="Espinola-Arredondo, Ana" userId="2389861a-9b00-4e05-a52a-bbe4d3cfc079" providerId="ADAL" clId="{C3B567F4-D47D-4E0A-8CE6-A4A2CCB9A48E}" dt="2026-10-01T09:16:40.866" v="1590" actId="20577"/>
          <ac:spMkLst>
            <pc:docMk/>
            <pc:sldMk cId="4074374562" sldId="300"/>
            <ac:spMk id="6" creationId="{3020A74C-EEA4-1A4B-D6E0-16FBAE3FCEC2}"/>
          </ac:spMkLst>
        </pc:spChg>
        <pc:spChg chg="add mod">
          <ac:chgData name="Espinola-Arredondo, Ana" userId="2389861a-9b00-4e05-a52a-bbe4d3cfc079" providerId="ADAL" clId="{C3B567F4-D47D-4E0A-8CE6-A4A2CCB9A48E}" dt="2026-10-01T09:31:10.787" v="1776" actId="1076"/>
          <ac:spMkLst>
            <pc:docMk/>
            <pc:sldMk cId="4074374562" sldId="300"/>
            <ac:spMk id="9" creationId="{4793B13B-E401-30E7-A7F2-C480A752BBE1}"/>
          </ac:spMkLst>
        </pc:spChg>
        <pc:spChg chg="del mod">
          <ac:chgData name="Espinola-Arredondo, Ana" userId="2389861a-9b00-4e05-a52a-bbe4d3cfc079" providerId="ADAL" clId="{C3B567F4-D47D-4E0A-8CE6-A4A2CCB9A48E}" dt="2026-10-01T09:16:48.741" v="1592" actId="478"/>
          <ac:spMkLst>
            <pc:docMk/>
            <pc:sldMk cId="4074374562" sldId="300"/>
            <ac:spMk id="10" creationId="{D0E94147-A356-77B3-D43E-55C450F7E8F8}"/>
          </ac:spMkLst>
        </pc:spChg>
        <pc:spChg chg="add mod">
          <ac:chgData name="Espinola-Arredondo, Ana" userId="2389861a-9b00-4e05-a52a-bbe4d3cfc079" providerId="ADAL" clId="{C3B567F4-D47D-4E0A-8CE6-A4A2CCB9A48E}" dt="2026-10-01T09:32:17.392" v="1844" actId="404"/>
          <ac:spMkLst>
            <pc:docMk/>
            <pc:sldMk cId="4074374562" sldId="300"/>
            <ac:spMk id="12" creationId="{8CB71E01-32F9-E0F6-12AC-B3BE2AD1B30E}"/>
          </ac:spMkLst>
        </pc:spChg>
        <pc:cxnChg chg="add mod">
          <ac:chgData name="Espinola-Arredondo, Ana" userId="2389861a-9b00-4e05-a52a-bbe4d3cfc079" providerId="ADAL" clId="{C3B567F4-D47D-4E0A-8CE6-A4A2CCB9A48E}" dt="2026-10-01T09:28:07.504" v="1727" actId="1076"/>
          <ac:cxnSpMkLst>
            <pc:docMk/>
            <pc:sldMk cId="4074374562" sldId="300"/>
            <ac:cxnSpMk id="3" creationId="{E3BDE679-C604-AD9F-FD8E-2892FA1B5CAD}"/>
          </ac:cxnSpMkLst>
        </pc:cxnChg>
      </pc:sldChg>
    </pc:docChg>
  </pc:docChgLst>
  <pc:docChgLst>
    <pc:chgData name="Espinola-Arredondo, Ana" userId="2389861a-9b00-4e05-a52a-bbe4d3cfc079" providerId="ADAL" clId="{0500219B-9F7E-4582-A254-E9FC10B69820}"/>
    <pc:docChg chg="undo custSel addSld modSld sldOrd modMainMaster">
      <pc:chgData name="Espinola-Arredondo, Ana" userId="2389861a-9b00-4e05-a52a-bbe4d3cfc079" providerId="ADAL" clId="{0500219B-9F7E-4582-A254-E9FC10B69820}" dt="2026-09-28T09:06:25.614" v="779"/>
      <pc:docMkLst>
        <pc:docMk/>
      </pc:docMkLst>
      <pc:sldChg chg="addSp delSp modSp mod modClrScheme chgLayout">
        <pc:chgData name="Espinola-Arredondo, Ana" userId="2389861a-9b00-4e05-a52a-bbe4d3cfc079" providerId="ADAL" clId="{0500219B-9F7E-4582-A254-E9FC10B69820}" dt="2026-09-25T10:15:27.441" v="677" actId="6549"/>
        <pc:sldMkLst>
          <pc:docMk/>
          <pc:sldMk cId="0" sldId="256"/>
        </pc:sldMkLst>
        <pc:spChg chg="mod ord">
          <ac:chgData name="Espinola-Arredondo, Ana" userId="2389861a-9b00-4e05-a52a-bbe4d3cfc079" providerId="ADAL" clId="{0500219B-9F7E-4582-A254-E9FC10B69820}" dt="2026-09-25T10:15:27.441" v="677" actId="6549"/>
          <ac:spMkLst>
            <pc:docMk/>
            <pc:sldMk cId="0" sldId="256"/>
            <ac:spMk id="15" creationId="{00000000-0000-0000-0000-000000000000}"/>
          </ac:spMkLst>
        </pc:spChg>
        <pc:picChg chg="add mod">
          <ac:chgData name="Espinola-Arredondo, Ana" userId="2389861a-9b00-4e05-a52a-bbe4d3cfc079" providerId="ADAL" clId="{0500219B-9F7E-4582-A254-E9FC10B69820}" dt="2026-09-24T13:39:55.740" v="37" actId="26606"/>
          <ac:picMkLst>
            <pc:docMk/>
            <pc:sldMk cId="0" sldId="256"/>
            <ac:picMk id="20" creationId="{AA237365-C331-8D8E-BB02-DD2C847EE83A}"/>
          </ac:picMkLst>
        </pc:picChg>
      </pc:sldChg>
      <pc:sldChg chg="addSp delSp modSp mod setBg modClrScheme setClrOvrMap chgLayout">
        <pc:chgData name="Espinola-Arredondo, Ana" userId="2389861a-9b00-4e05-a52a-bbe4d3cfc079" providerId="ADAL" clId="{0500219B-9F7E-4582-A254-E9FC10B69820}" dt="2026-09-25T10:18:08.039" v="681" actId="1037"/>
        <pc:sldMkLst>
          <pc:docMk/>
          <pc:sldMk cId="0" sldId="257"/>
        </pc:sldMkLst>
        <pc:spChg chg="add mod">
          <ac:chgData name="Espinola-Arredondo, Ana" userId="2389861a-9b00-4e05-a52a-bbe4d3cfc079" providerId="ADAL" clId="{0500219B-9F7E-4582-A254-E9FC10B69820}" dt="2026-09-25T09:53:52.137" v="516" actId="26606"/>
          <ac:spMkLst>
            <pc:docMk/>
            <pc:sldMk cId="0" sldId="257"/>
            <ac:spMk id="24" creationId="{8545991D-8E31-71E0-EE5B-2DD72FB0DCF7}"/>
          </ac:spMkLst>
        </pc:spChg>
        <pc:spChg chg="add">
          <ac:chgData name="Espinola-Arredondo, Ana" userId="2389861a-9b00-4e05-a52a-bbe4d3cfc079" providerId="ADAL" clId="{0500219B-9F7E-4582-A254-E9FC10B69820}" dt="2026-09-25T09:53:52.137" v="516" actId="26606"/>
          <ac:spMkLst>
            <pc:docMk/>
            <pc:sldMk cId="0" sldId="257"/>
            <ac:spMk id="33" creationId="{4AC0CD9D-7610-4620-93B4-798CCD9AB581}"/>
          </ac:spMkLst>
        </pc:spChg>
        <pc:spChg chg="add">
          <ac:chgData name="Espinola-Arredondo, Ana" userId="2389861a-9b00-4e05-a52a-bbe4d3cfc079" providerId="ADAL" clId="{0500219B-9F7E-4582-A254-E9FC10B69820}" dt="2026-09-25T09:53:52.137" v="516" actId="26606"/>
          <ac:spMkLst>
            <pc:docMk/>
            <pc:sldMk cId="0" sldId="257"/>
            <ac:spMk id="39" creationId="{DE4D62F9-188E-4530-84C2-24BDEE4BEB82}"/>
          </ac:spMkLst>
        </pc:spChg>
        <pc:spChg chg="add">
          <ac:chgData name="Espinola-Arredondo, Ana" userId="2389861a-9b00-4e05-a52a-bbe4d3cfc079" providerId="ADAL" clId="{0500219B-9F7E-4582-A254-E9FC10B69820}" dt="2026-09-25T09:53:52.137" v="516" actId="26606"/>
          <ac:spMkLst>
            <pc:docMk/>
            <pc:sldMk cId="0" sldId="257"/>
            <ac:spMk id="41" creationId="{757B325C-3E35-45CF-9D07-3BCB281F3B9C}"/>
          </ac:spMkLst>
        </pc:spChg>
        <pc:spChg chg="add">
          <ac:chgData name="Espinola-Arredondo, Ana" userId="2389861a-9b00-4e05-a52a-bbe4d3cfc079" providerId="ADAL" clId="{0500219B-9F7E-4582-A254-E9FC10B69820}" dt="2026-09-25T09:53:52.137" v="516" actId="26606"/>
          <ac:spMkLst>
            <pc:docMk/>
            <pc:sldMk cId="0" sldId="257"/>
            <ac:spMk id="43" creationId="{C24BEC42-AFF3-40D1-93A2-A27A42E1E23C}"/>
          </ac:spMkLst>
        </pc:spChg>
        <pc:spChg chg="add">
          <ac:chgData name="Espinola-Arredondo, Ana" userId="2389861a-9b00-4e05-a52a-bbe4d3cfc079" providerId="ADAL" clId="{0500219B-9F7E-4582-A254-E9FC10B69820}" dt="2026-09-25T09:53:52.137" v="516" actId="26606"/>
          <ac:spMkLst>
            <pc:docMk/>
            <pc:sldMk cId="0" sldId="257"/>
            <ac:spMk id="45" creationId="{608F427C-1EC9-4280-9367-F2B3AA063E82}"/>
          </ac:spMkLst>
        </pc:spChg>
        <pc:spChg chg="add">
          <ac:chgData name="Espinola-Arredondo, Ana" userId="2389861a-9b00-4e05-a52a-bbe4d3cfc079" providerId="ADAL" clId="{0500219B-9F7E-4582-A254-E9FC10B69820}" dt="2026-09-25T09:53:52.137" v="516" actId="26606"/>
          <ac:spMkLst>
            <pc:docMk/>
            <pc:sldMk cId="0" sldId="257"/>
            <ac:spMk id="47" creationId="{F98810A7-E114-447A-A7D6-69B27CFB5650}"/>
          </ac:spMkLst>
        </pc:spChg>
        <pc:picChg chg="add mod">
          <ac:chgData name="Espinola-Arredondo, Ana" userId="2389861a-9b00-4e05-a52a-bbe4d3cfc079" providerId="ADAL" clId="{0500219B-9F7E-4582-A254-E9FC10B69820}" dt="2026-09-25T10:18:08.039" v="681" actId="1037"/>
          <ac:picMkLst>
            <pc:docMk/>
            <pc:sldMk cId="0" sldId="257"/>
            <ac:picMk id="3" creationId="{D94358CB-F99F-BAE7-B043-7F4A8C1868A8}"/>
          </ac:picMkLst>
        </pc:picChg>
        <pc:picChg chg="add">
          <ac:chgData name="Espinola-Arredondo, Ana" userId="2389861a-9b00-4e05-a52a-bbe4d3cfc079" providerId="ADAL" clId="{0500219B-9F7E-4582-A254-E9FC10B69820}" dt="2026-09-25T09:53:52.137" v="516" actId="26606"/>
          <ac:picMkLst>
            <pc:docMk/>
            <pc:sldMk cId="0" sldId="257"/>
            <ac:picMk id="31" creationId="{7C268552-D473-46ED-B1B8-422042C4DEF1}"/>
          </ac:picMkLst>
        </pc:picChg>
        <pc:picChg chg="add">
          <ac:chgData name="Espinola-Arredondo, Ana" userId="2389861a-9b00-4e05-a52a-bbe4d3cfc079" providerId="ADAL" clId="{0500219B-9F7E-4582-A254-E9FC10B69820}" dt="2026-09-25T09:53:52.137" v="516" actId="26606"/>
          <ac:picMkLst>
            <pc:docMk/>
            <pc:sldMk cId="0" sldId="257"/>
            <ac:picMk id="37" creationId="{69F01145-BEA3-4CBF-AA21-10077B948CA8}"/>
          </ac:picMkLst>
        </pc:picChg>
      </pc:sldChg>
      <pc:sldChg chg="delSp modSp mod">
        <pc:chgData name="Espinola-Arredondo, Ana" userId="2389861a-9b00-4e05-a52a-bbe4d3cfc079" providerId="ADAL" clId="{0500219B-9F7E-4582-A254-E9FC10B69820}" dt="2026-09-24T13:49:36.010" v="175" actId="1076"/>
        <pc:sldMkLst>
          <pc:docMk/>
          <pc:sldMk cId="0" sldId="258"/>
        </pc:sldMkLst>
        <pc:spChg chg="mod">
          <ac:chgData name="Espinola-Arredondo, Ana" userId="2389861a-9b00-4e05-a52a-bbe4d3cfc079" providerId="ADAL" clId="{0500219B-9F7E-4582-A254-E9FC10B69820}" dt="2026-09-24T13:49:36.010" v="175" actId="1076"/>
          <ac:spMkLst>
            <pc:docMk/>
            <pc:sldMk cId="0" sldId="258"/>
            <ac:spMk id="5" creationId="{00000000-0000-0000-0000-000000000000}"/>
          </ac:spMkLst>
        </pc:spChg>
        <pc:picChg chg="mod">
          <ac:chgData name="Espinola-Arredondo, Ana" userId="2389861a-9b00-4e05-a52a-bbe4d3cfc079" providerId="ADAL" clId="{0500219B-9F7E-4582-A254-E9FC10B69820}" dt="2026-09-24T13:49:16.708" v="165" actId="14100"/>
          <ac:picMkLst>
            <pc:docMk/>
            <pc:sldMk cId="0" sldId="258"/>
            <ac:picMk id="8" creationId="{00000000-0000-0000-0000-000000000000}"/>
          </ac:picMkLst>
        </pc:picChg>
      </pc:sldChg>
      <pc:sldChg chg="addSp delSp modSp mod setBg">
        <pc:chgData name="Espinola-Arredondo, Ana" userId="2389861a-9b00-4e05-a52a-bbe4d3cfc079" providerId="ADAL" clId="{0500219B-9F7E-4582-A254-E9FC10B69820}" dt="2026-09-24T13:51:45.312" v="187" actId="14100"/>
        <pc:sldMkLst>
          <pc:docMk/>
          <pc:sldMk cId="0" sldId="259"/>
        </pc:sldMkLst>
        <pc:spChg chg="add">
          <ac:chgData name="Espinola-Arredondo, Ana" userId="2389861a-9b00-4e05-a52a-bbe4d3cfc079" providerId="ADAL" clId="{0500219B-9F7E-4582-A254-E9FC10B69820}" dt="2026-09-24T13:51:36.099" v="184" actId="26606"/>
          <ac:spMkLst>
            <pc:docMk/>
            <pc:sldMk cId="0" sldId="259"/>
            <ac:spMk id="38" creationId="{AEBE9F1A-B38D-446E-83AE-14B17CE77FF2}"/>
          </ac:spMkLst>
        </pc:spChg>
        <pc:spChg chg="add">
          <ac:chgData name="Espinola-Arredondo, Ana" userId="2389861a-9b00-4e05-a52a-bbe4d3cfc079" providerId="ADAL" clId="{0500219B-9F7E-4582-A254-E9FC10B69820}" dt="2026-09-24T13:51:36.099" v="184" actId="26606"/>
          <ac:spMkLst>
            <pc:docMk/>
            <pc:sldMk cId="0" sldId="259"/>
            <ac:spMk id="44" creationId="{5E3EB826-A471-488F-9E8A-D65528A3C0CA}"/>
          </ac:spMkLst>
        </pc:spChg>
        <pc:spChg chg="add">
          <ac:chgData name="Espinola-Arredondo, Ana" userId="2389861a-9b00-4e05-a52a-bbe4d3cfc079" providerId="ADAL" clId="{0500219B-9F7E-4582-A254-E9FC10B69820}" dt="2026-09-24T13:51:36.099" v="184" actId="26606"/>
          <ac:spMkLst>
            <pc:docMk/>
            <pc:sldMk cId="0" sldId="259"/>
            <ac:spMk id="46" creationId="{DFB3CEA1-88D9-42FB-88ED-1E9807FE6596}"/>
          </ac:spMkLst>
        </pc:spChg>
        <pc:spChg chg="add">
          <ac:chgData name="Espinola-Arredondo, Ana" userId="2389861a-9b00-4e05-a52a-bbe4d3cfc079" providerId="ADAL" clId="{0500219B-9F7E-4582-A254-E9FC10B69820}" dt="2026-09-24T13:51:36.099" v="184" actId="26606"/>
          <ac:spMkLst>
            <pc:docMk/>
            <pc:sldMk cId="0" sldId="259"/>
            <ac:spMk id="48" creationId="{9A6C928E-4252-4F33-8C34-E50A12A3170B}"/>
          </ac:spMkLst>
        </pc:spChg>
        <pc:picChg chg="add mod">
          <ac:chgData name="Espinola-Arredondo, Ana" userId="2389861a-9b00-4e05-a52a-bbe4d3cfc079" providerId="ADAL" clId="{0500219B-9F7E-4582-A254-E9FC10B69820}" dt="2026-09-24T13:51:45.312" v="187" actId="14100"/>
          <ac:picMkLst>
            <pc:docMk/>
            <pc:sldMk cId="0" sldId="259"/>
            <ac:picMk id="29" creationId="{185C4001-AF34-BEEE-D542-53FF0EBB7D32}"/>
          </ac:picMkLst>
        </pc:picChg>
        <pc:picChg chg="add">
          <ac:chgData name="Espinola-Arredondo, Ana" userId="2389861a-9b00-4e05-a52a-bbe4d3cfc079" providerId="ADAL" clId="{0500219B-9F7E-4582-A254-E9FC10B69820}" dt="2026-09-24T13:51:36.099" v="184" actId="26606"/>
          <ac:picMkLst>
            <pc:docMk/>
            <pc:sldMk cId="0" sldId="259"/>
            <ac:picMk id="34" creationId="{C9ECDD5C-152A-4CC7-8333-0F367B3A62EA}"/>
          </ac:picMkLst>
        </pc:picChg>
        <pc:picChg chg="add">
          <ac:chgData name="Espinola-Arredondo, Ana" userId="2389861a-9b00-4e05-a52a-bbe4d3cfc079" providerId="ADAL" clId="{0500219B-9F7E-4582-A254-E9FC10B69820}" dt="2026-09-24T13:51:36.099" v="184" actId="26606"/>
          <ac:picMkLst>
            <pc:docMk/>
            <pc:sldMk cId="0" sldId="259"/>
            <ac:picMk id="36" creationId="{7F5C92A3-369B-43F3-BDCE-E560B1B0EC89}"/>
          </ac:picMkLst>
        </pc:picChg>
        <pc:picChg chg="add">
          <ac:chgData name="Espinola-Arredondo, Ana" userId="2389861a-9b00-4e05-a52a-bbe4d3cfc079" providerId="ADAL" clId="{0500219B-9F7E-4582-A254-E9FC10B69820}" dt="2026-09-24T13:51:36.099" v="184" actId="26606"/>
          <ac:picMkLst>
            <pc:docMk/>
            <pc:sldMk cId="0" sldId="259"/>
            <ac:picMk id="40" creationId="{915B5014-A7EC-4BA6-9C83-8840CF81DB28}"/>
          </ac:picMkLst>
        </pc:picChg>
        <pc:picChg chg="add">
          <ac:chgData name="Espinola-Arredondo, Ana" userId="2389861a-9b00-4e05-a52a-bbe4d3cfc079" providerId="ADAL" clId="{0500219B-9F7E-4582-A254-E9FC10B69820}" dt="2026-09-24T13:51:36.099" v="184" actId="26606"/>
          <ac:picMkLst>
            <pc:docMk/>
            <pc:sldMk cId="0" sldId="259"/>
            <ac:picMk id="42" creationId="{022C43AB-86D7-420D-8AD7-DC0A15FDD0AF}"/>
          </ac:picMkLst>
        </pc:picChg>
      </pc:sldChg>
      <pc:sldChg chg="delSp modSp mod">
        <pc:chgData name="Espinola-Arredondo, Ana" userId="2389861a-9b00-4e05-a52a-bbe4d3cfc079" providerId="ADAL" clId="{0500219B-9F7E-4582-A254-E9FC10B69820}" dt="2026-09-24T13:52:53.290" v="205" actId="1076"/>
        <pc:sldMkLst>
          <pc:docMk/>
          <pc:sldMk cId="0" sldId="260"/>
        </pc:sldMkLst>
        <pc:spChg chg="mod">
          <ac:chgData name="Espinola-Arredondo, Ana" userId="2389861a-9b00-4e05-a52a-bbe4d3cfc079" providerId="ADAL" clId="{0500219B-9F7E-4582-A254-E9FC10B69820}" dt="2026-09-24T13:52:53.290" v="205" actId="1076"/>
          <ac:spMkLst>
            <pc:docMk/>
            <pc:sldMk cId="0" sldId="260"/>
            <ac:spMk id="8" creationId="{00000000-0000-0000-0000-000000000000}"/>
          </ac:spMkLst>
        </pc:spChg>
      </pc:sldChg>
      <pc:sldChg chg="addSp delSp modSp mod setBg setClrOvrMap">
        <pc:chgData name="Espinola-Arredondo, Ana" userId="2389861a-9b00-4e05-a52a-bbe4d3cfc079" providerId="ADAL" clId="{0500219B-9F7E-4582-A254-E9FC10B69820}" dt="2026-09-24T13:54:36.470" v="227" actId="14100"/>
        <pc:sldMkLst>
          <pc:docMk/>
          <pc:sldMk cId="0" sldId="261"/>
        </pc:sldMkLst>
        <pc:spChg chg="mod">
          <ac:chgData name="Espinola-Arredondo, Ana" userId="2389861a-9b00-4e05-a52a-bbe4d3cfc079" providerId="ADAL" clId="{0500219B-9F7E-4582-A254-E9FC10B69820}" dt="2026-09-24T13:54:36.470" v="227" actId="14100"/>
          <ac:spMkLst>
            <pc:docMk/>
            <pc:sldMk cId="0" sldId="261"/>
            <ac:spMk id="5" creationId="{00000000-0000-0000-0000-000000000000}"/>
          </ac:spMkLst>
        </pc:spChg>
        <pc:spChg chg="add">
          <ac:chgData name="Espinola-Arredondo, Ana" userId="2389861a-9b00-4e05-a52a-bbe4d3cfc079" providerId="ADAL" clId="{0500219B-9F7E-4582-A254-E9FC10B69820}" dt="2026-09-24T13:54:10.185" v="219" actId="26606"/>
          <ac:spMkLst>
            <pc:docMk/>
            <pc:sldMk cId="0" sldId="261"/>
            <ac:spMk id="27" creationId="{4AC0CD9D-7610-4620-93B4-798CCD9AB581}"/>
          </ac:spMkLst>
        </pc:spChg>
        <pc:spChg chg="add">
          <ac:chgData name="Espinola-Arredondo, Ana" userId="2389861a-9b00-4e05-a52a-bbe4d3cfc079" providerId="ADAL" clId="{0500219B-9F7E-4582-A254-E9FC10B69820}" dt="2026-09-24T13:54:10.185" v="219" actId="26606"/>
          <ac:spMkLst>
            <pc:docMk/>
            <pc:sldMk cId="0" sldId="261"/>
            <ac:spMk id="33" creationId="{DE4D62F9-188E-4530-84C2-24BDEE4BEB82}"/>
          </ac:spMkLst>
        </pc:spChg>
        <pc:spChg chg="add">
          <ac:chgData name="Espinola-Arredondo, Ana" userId="2389861a-9b00-4e05-a52a-bbe4d3cfc079" providerId="ADAL" clId="{0500219B-9F7E-4582-A254-E9FC10B69820}" dt="2026-09-24T13:54:10.185" v="219" actId="26606"/>
          <ac:spMkLst>
            <pc:docMk/>
            <pc:sldMk cId="0" sldId="261"/>
            <ac:spMk id="35" creationId="{D67CA421-FA2B-47ED-A101-F8BBEBB2976B}"/>
          </ac:spMkLst>
        </pc:spChg>
        <pc:spChg chg="add">
          <ac:chgData name="Espinola-Arredondo, Ana" userId="2389861a-9b00-4e05-a52a-bbe4d3cfc079" providerId="ADAL" clId="{0500219B-9F7E-4582-A254-E9FC10B69820}" dt="2026-09-24T13:54:10.185" v="219" actId="26606"/>
          <ac:spMkLst>
            <pc:docMk/>
            <pc:sldMk cId="0" sldId="261"/>
            <ac:spMk id="37" creationId="{12425D82-CD5E-45A4-9542-70951E59F2D1}"/>
          </ac:spMkLst>
        </pc:spChg>
        <pc:spChg chg="add">
          <ac:chgData name="Espinola-Arredondo, Ana" userId="2389861a-9b00-4e05-a52a-bbe4d3cfc079" providerId="ADAL" clId="{0500219B-9F7E-4582-A254-E9FC10B69820}" dt="2026-09-24T13:54:10.185" v="219" actId="26606"/>
          <ac:spMkLst>
            <pc:docMk/>
            <pc:sldMk cId="0" sldId="261"/>
            <ac:spMk id="39" creationId="{221DB897-A621-4D5F-AC81-91199AC4370E}"/>
          </ac:spMkLst>
        </pc:spChg>
        <pc:picChg chg="add mod">
          <ac:chgData name="Espinola-Arredondo, Ana" userId="2389861a-9b00-4e05-a52a-bbe4d3cfc079" providerId="ADAL" clId="{0500219B-9F7E-4582-A254-E9FC10B69820}" dt="2026-09-24T13:54:26.110" v="224" actId="14100"/>
          <ac:picMkLst>
            <pc:docMk/>
            <pc:sldMk cId="0" sldId="261"/>
            <ac:picMk id="18" creationId="{ABEC752D-73B0-5A74-86D1-FD4CE6BBFF35}"/>
          </ac:picMkLst>
        </pc:picChg>
        <pc:picChg chg="add">
          <ac:chgData name="Espinola-Arredondo, Ana" userId="2389861a-9b00-4e05-a52a-bbe4d3cfc079" providerId="ADAL" clId="{0500219B-9F7E-4582-A254-E9FC10B69820}" dt="2026-09-24T13:54:10.185" v="219" actId="26606"/>
          <ac:picMkLst>
            <pc:docMk/>
            <pc:sldMk cId="0" sldId="261"/>
            <ac:picMk id="25" creationId="{7C268552-D473-46ED-B1B8-422042C4DEF1}"/>
          </ac:picMkLst>
        </pc:picChg>
        <pc:picChg chg="add">
          <ac:chgData name="Espinola-Arredondo, Ana" userId="2389861a-9b00-4e05-a52a-bbe4d3cfc079" providerId="ADAL" clId="{0500219B-9F7E-4582-A254-E9FC10B69820}" dt="2026-09-24T13:54:10.185" v="219" actId="26606"/>
          <ac:picMkLst>
            <pc:docMk/>
            <pc:sldMk cId="0" sldId="261"/>
            <ac:picMk id="29" creationId="{B9238B3E-24AA-439A-B527-6C5DF6D72145}"/>
          </ac:picMkLst>
        </pc:picChg>
        <pc:picChg chg="add">
          <ac:chgData name="Espinola-Arredondo, Ana" userId="2389861a-9b00-4e05-a52a-bbe4d3cfc079" providerId="ADAL" clId="{0500219B-9F7E-4582-A254-E9FC10B69820}" dt="2026-09-24T13:54:10.185" v="219" actId="26606"/>
          <ac:picMkLst>
            <pc:docMk/>
            <pc:sldMk cId="0" sldId="261"/>
            <ac:picMk id="31" creationId="{69F01145-BEA3-4CBF-AA21-10077B948CA8}"/>
          </ac:picMkLst>
        </pc:picChg>
      </pc:sldChg>
      <pc:sldChg chg="addSp delSp modSp mod setBg modAnim">
        <pc:chgData name="Espinola-Arredondo, Ana" userId="2389861a-9b00-4e05-a52a-bbe4d3cfc079" providerId="ADAL" clId="{0500219B-9F7E-4582-A254-E9FC10B69820}" dt="2026-09-24T13:57:07.406" v="259"/>
        <pc:sldMkLst>
          <pc:docMk/>
          <pc:sldMk cId="0" sldId="262"/>
        </pc:sldMkLst>
        <pc:spChg chg="mod">
          <ac:chgData name="Espinola-Arredondo, Ana" userId="2389861a-9b00-4e05-a52a-bbe4d3cfc079" providerId="ADAL" clId="{0500219B-9F7E-4582-A254-E9FC10B69820}" dt="2026-09-24T13:57:01.752" v="257" actId="1076"/>
          <ac:spMkLst>
            <pc:docMk/>
            <pc:sldMk cId="0" sldId="262"/>
            <ac:spMk id="5" creationId="{00000000-0000-0000-0000-000000000000}"/>
          </ac:spMkLst>
        </pc:spChg>
        <pc:spChg chg="add">
          <ac:chgData name="Espinola-Arredondo, Ana" userId="2389861a-9b00-4e05-a52a-bbe4d3cfc079" providerId="ADAL" clId="{0500219B-9F7E-4582-A254-E9FC10B69820}" dt="2026-09-24T13:56:13.045" v="243" actId="26606"/>
          <ac:spMkLst>
            <pc:docMk/>
            <pc:sldMk cId="0" sldId="262"/>
            <ac:spMk id="25" creationId="{D42CF425-7213-4F89-B0FF-4C2BDDD9C680}"/>
          </ac:spMkLst>
        </pc:spChg>
        <pc:spChg chg="add">
          <ac:chgData name="Espinola-Arredondo, Ana" userId="2389861a-9b00-4e05-a52a-bbe4d3cfc079" providerId="ADAL" clId="{0500219B-9F7E-4582-A254-E9FC10B69820}" dt="2026-09-24T13:56:13.045" v="243" actId="26606"/>
          <ac:spMkLst>
            <pc:docMk/>
            <pc:sldMk cId="0" sldId="262"/>
            <ac:spMk id="31" creationId="{202A25CB-1ED1-4C87-AB49-8D3BC684D1CE}"/>
          </ac:spMkLst>
        </pc:spChg>
        <pc:spChg chg="add">
          <ac:chgData name="Espinola-Arredondo, Ana" userId="2389861a-9b00-4e05-a52a-bbe4d3cfc079" providerId="ADAL" clId="{0500219B-9F7E-4582-A254-E9FC10B69820}" dt="2026-09-24T13:56:13.045" v="243" actId="26606"/>
          <ac:spMkLst>
            <pc:docMk/>
            <pc:sldMk cId="0" sldId="262"/>
            <ac:spMk id="33" creationId="{3484F10F-334C-431A-8E30-B66B496C56E8}"/>
          </ac:spMkLst>
        </pc:spChg>
        <pc:spChg chg="add">
          <ac:chgData name="Espinola-Arredondo, Ana" userId="2389861a-9b00-4e05-a52a-bbe4d3cfc079" providerId="ADAL" clId="{0500219B-9F7E-4582-A254-E9FC10B69820}" dt="2026-09-24T13:56:13.045" v="243" actId="26606"/>
          <ac:spMkLst>
            <pc:docMk/>
            <pc:sldMk cId="0" sldId="262"/>
            <ac:spMk id="35" creationId="{AEA0BB24-2B23-4B19-996F-58DA607EE280}"/>
          </ac:spMkLst>
        </pc:spChg>
        <pc:picChg chg="mod">
          <ac:chgData name="Espinola-Arredondo, Ana" userId="2389861a-9b00-4e05-a52a-bbe4d3cfc079" providerId="ADAL" clId="{0500219B-9F7E-4582-A254-E9FC10B69820}" dt="2026-09-24T13:57:04.296" v="258" actId="1076"/>
          <ac:picMkLst>
            <pc:docMk/>
            <pc:sldMk cId="0" sldId="262"/>
            <ac:picMk id="14" creationId="{00000000-0000-0000-0000-000000000000}"/>
          </ac:picMkLst>
        </pc:picChg>
        <pc:picChg chg="add mod">
          <ac:chgData name="Espinola-Arredondo, Ana" userId="2389861a-9b00-4e05-a52a-bbe4d3cfc079" providerId="ADAL" clId="{0500219B-9F7E-4582-A254-E9FC10B69820}" dt="2026-09-24T13:56:37.008" v="249" actId="1076"/>
          <ac:picMkLst>
            <pc:docMk/>
            <pc:sldMk cId="0" sldId="262"/>
            <ac:picMk id="16" creationId="{7A0FCDDB-F3F8-AA7B-2CD0-C1164B46EF4B}"/>
          </ac:picMkLst>
        </pc:picChg>
        <pc:picChg chg="add">
          <ac:chgData name="Espinola-Arredondo, Ana" userId="2389861a-9b00-4e05-a52a-bbe4d3cfc079" providerId="ADAL" clId="{0500219B-9F7E-4582-A254-E9FC10B69820}" dt="2026-09-24T13:56:13.045" v="243" actId="26606"/>
          <ac:picMkLst>
            <pc:docMk/>
            <pc:sldMk cId="0" sldId="262"/>
            <ac:picMk id="23" creationId="{20B62C5A-2250-4380-AB23-DB87446CCED0}"/>
          </ac:picMkLst>
        </pc:picChg>
        <pc:picChg chg="add">
          <ac:chgData name="Espinola-Arredondo, Ana" userId="2389861a-9b00-4e05-a52a-bbe4d3cfc079" providerId="ADAL" clId="{0500219B-9F7E-4582-A254-E9FC10B69820}" dt="2026-09-24T13:56:13.045" v="243" actId="26606"/>
          <ac:picMkLst>
            <pc:docMk/>
            <pc:sldMk cId="0" sldId="262"/>
            <ac:picMk id="27" creationId="{D35DA97D-88F8-4249-B650-4FC9FD50A382}"/>
          </ac:picMkLst>
        </pc:picChg>
        <pc:picChg chg="add">
          <ac:chgData name="Espinola-Arredondo, Ana" userId="2389861a-9b00-4e05-a52a-bbe4d3cfc079" providerId="ADAL" clId="{0500219B-9F7E-4582-A254-E9FC10B69820}" dt="2026-09-24T13:56:13.045" v="243" actId="26606"/>
          <ac:picMkLst>
            <pc:docMk/>
            <pc:sldMk cId="0" sldId="262"/>
            <ac:picMk id="29" creationId="{43F38673-6E30-4BAE-AC67-0B283EBF4291}"/>
          </ac:picMkLst>
        </pc:picChg>
      </pc:sldChg>
      <pc:sldChg chg="addSp delSp modSp mod modAnim">
        <pc:chgData name="Espinola-Arredondo, Ana" userId="2389861a-9b00-4e05-a52a-bbe4d3cfc079" providerId="ADAL" clId="{0500219B-9F7E-4582-A254-E9FC10B69820}" dt="2026-09-24T13:59:27.048" v="288"/>
        <pc:sldMkLst>
          <pc:docMk/>
          <pc:sldMk cId="0" sldId="263"/>
        </pc:sldMkLst>
        <pc:spChg chg="add del mod">
          <ac:chgData name="Espinola-Arredondo, Ana" userId="2389861a-9b00-4e05-a52a-bbe4d3cfc079" providerId="ADAL" clId="{0500219B-9F7E-4582-A254-E9FC10B69820}" dt="2026-09-24T13:59:21.321" v="286" actId="1076"/>
          <ac:spMkLst>
            <pc:docMk/>
            <pc:sldMk cId="0" sldId="263"/>
            <ac:spMk id="5" creationId="{00000000-0000-0000-0000-000000000000}"/>
          </ac:spMkLst>
        </pc:spChg>
        <pc:picChg chg="add mod">
          <ac:chgData name="Espinola-Arredondo, Ana" userId="2389861a-9b00-4e05-a52a-bbe4d3cfc079" providerId="ADAL" clId="{0500219B-9F7E-4582-A254-E9FC10B69820}" dt="2026-09-24T13:58:26.829" v="277" actId="1076"/>
          <ac:picMkLst>
            <pc:docMk/>
            <pc:sldMk cId="0" sldId="263"/>
            <ac:picMk id="17" creationId="{D29E724D-6E68-CBFC-A555-7593E1C8321B}"/>
          </ac:picMkLst>
        </pc:picChg>
        <pc:picChg chg="add mod">
          <ac:chgData name="Espinola-Arredondo, Ana" userId="2389861a-9b00-4e05-a52a-bbe4d3cfc079" providerId="ADAL" clId="{0500219B-9F7E-4582-A254-E9FC10B69820}" dt="2026-09-24T13:59:14.902" v="284" actId="1076"/>
          <ac:picMkLst>
            <pc:docMk/>
            <pc:sldMk cId="0" sldId="263"/>
            <ac:picMk id="19" creationId="{DBB21C80-80FA-1344-C5BB-E9667572197E}"/>
          </ac:picMkLst>
        </pc:picChg>
        <pc:picChg chg="add mod">
          <ac:chgData name="Espinola-Arredondo, Ana" userId="2389861a-9b00-4e05-a52a-bbe4d3cfc079" providerId="ADAL" clId="{0500219B-9F7E-4582-A254-E9FC10B69820}" dt="2026-09-24T13:59:03.673" v="283" actId="1076"/>
          <ac:picMkLst>
            <pc:docMk/>
            <pc:sldMk cId="0" sldId="263"/>
            <ac:picMk id="21" creationId="{68FCD2D4-89F1-695F-AE88-21C8452396B5}"/>
          </ac:picMkLst>
        </pc:picChg>
      </pc:sldChg>
      <pc:sldChg chg="addSp delSp modSp mod">
        <pc:chgData name="Espinola-Arredondo, Ana" userId="2389861a-9b00-4e05-a52a-bbe4d3cfc079" providerId="ADAL" clId="{0500219B-9F7E-4582-A254-E9FC10B69820}" dt="2026-09-24T14:01:02.289" v="302" actId="1076"/>
        <pc:sldMkLst>
          <pc:docMk/>
          <pc:sldMk cId="0" sldId="264"/>
        </pc:sldMkLst>
        <pc:spChg chg="mod">
          <ac:chgData name="Espinola-Arredondo, Ana" userId="2389861a-9b00-4e05-a52a-bbe4d3cfc079" providerId="ADAL" clId="{0500219B-9F7E-4582-A254-E9FC10B69820}" dt="2026-09-24T14:00:36.571" v="298" actId="403"/>
          <ac:spMkLst>
            <pc:docMk/>
            <pc:sldMk cId="0" sldId="264"/>
            <ac:spMk id="5" creationId="{00000000-0000-0000-0000-000000000000}"/>
          </ac:spMkLst>
        </pc:spChg>
        <pc:picChg chg="add mod">
          <ac:chgData name="Espinola-Arredondo, Ana" userId="2389861a-9b00-4e05-a52a-bbe4d3cfc079" providerId="ADAL" clId="{0500219B-9F7E-4582-A254-E9FC10B69820}" dt="2026-09-24T14:01:02.289" v="302" actId="1076"/>
          <ac:picMkLst>
            <pc:docMk/>
            <pc:sldMk cId="0" sldId="264"/>
            <ac:picMk id="41" creationId="{F393DCFA-5690-E943-11A3-216472EEC8DB}"/>
          </ac:picMkLst>
        </pc:picChg>
      </pc:sldChg>
      <pc:sldChg chg="addSp delSp modSp mod">
        <pc:chgData name="Espinola-Arredondo, Ana" userId="2389861a-9b00-4e05-a52a-bbe4d3cfc079" providerId="ADAL" clId="{0500219B-9F7E-4582-A254-E9FC10B69820}" dt="2026-09-24T14:01:57.777" v="313" actId="1076"/>
        <pc:sldMkLst>
          <pc:docMk/>
          <pc:sldMk cId="0" sldId="265"/>
        </pc:sldMkLst>
        <pc:grpChg chg="mod">
          <ac:chgData name="Espinola-Arredondo, Ana" userId="2389861a-9b00-4e05-a52a-bbe4d3cfc079" providerId="ADAL" clId="{0500219B-9F7E-4582-A254-E9FC10B69820}" dt="2026-09-24T14:01:57.777" v="313" actId="1076"/>
          <ac:grpSpMkLst>
            <pc:docMk/>
            <pc:sldMk cId="0" sldId="265"/>
            <ac:grpSpMk id="36" creationId="{00000000-0000-0000-0000-000000000000}"/>
          </ac:grpSpMkLst>
        </pc:grpChg>
        <pc:picChg chg="add mod">
          <ac:chgData name="Espinola-Arredondo, Ana" userId="2389861a-9b00-4e05-a52a-bbe4d3cfc079" providerId="ADAL" clId="{0500219B-9F7E-4582-A254-E9FC10B69820}" dt="2026-09-24T14:01:52.800" v="311" actId="1076"/>
          <ac:picMkLst>
            <pc:docMk/>
            <pc:sldMk cId="0" sldId="265"/>
            <ac:picMk id="41" creationId="{DAD51356-43BA-39B0-B03F-9B476C97E8EA}"/>
          </ac:picMkLst>
        </pc:picChg>
      </pc:sldChg>
      <pc:sldChg chg="addSp delSp modSp mod setBg">
        <pc:chgData name="Espinola-Arredondo, Ana" userId="2389861a-9b00-4e05-a52a-bbe4d3cfc079" providerId="ADAL" clId="{0500219B-9F7E-4582-A254-E9FC10B69820}" dt="2026-09-24T14:03:02.550" v="328" actId="14100"/>
        <pc:sldMkLst>
          <pc:docMk/>
          <pc:sldMk cId="0" sldId="266"/>
        </pc:sldMkLst>
        <pc:spChg chg="mod">
          <ac:chgData name="Espinola-Arredondo, Ana" userId="2389861a-9b00-4e05-a52a-bbe4d3cfc079" providerId="ADAL" clId="{0500219B-9F7E-4582-A254-E9FC10B69820}" dt="2026-09-24T14:03:02.550" v="328" actId="14100"/>
          <ac:spMkLst>
            <pc:docMk/>
            <pc:sldMk cId="0" sldId="266"/>
            <ac:spMk id="5" creationId="{00000000-0000-0000-0000-000000000000}"/>
          </ac:spMkLst>
        </pc:spChg>
        <pc:spChg chg="add">
          <ac:chgData name="Espinola-Arredondo, Ana" userId="2389861a-9b00-4e05-a52a-bbe4d3cfc079" providerId="ADAL" clId="{0500219B-9F7E-4582-A254-E9FC10B69820}" dt="2026-09-24T14:02:50.905" v="325" actId="26606"/>
          <ac:spMkLst>
            <pc:docMk/>
            <pc:sldMk cId="0" sldId="266"/>
            <ac:spMk id="15" creationId="{989BE678-777B-482A-A616-FEDC47B162E5}"/>
          </ac:spMkLst>
        </pc:spChg>
        <pc:spChg chg="add">
          <ac:chgData name="Espinola-Arredondo, Ana" userId="2389861a-9b00-4e05-a52a-bbe4d3cfc079" providerId="ADAL" clId="{0500219B-9F7E-4582-A254-E9FC10B69820}" dt="2026-09-24T14:02:50.905" v="325" actId="26606"/>
          <ac:spMkLst>
            <pc:docMk/>
            <pc:sldMk cId="0" sldId="266"/>
            <ac:spMk id="21" creationId="{D28BE0C3-2102-4820-B88B-A448B1840D14}"/>
          </ac:spMkLst>
        </pc:spChg>
        <pc:spChg chg="add">
          <ac:chgData name="Espinola-Arredondo, Ana" userId="2389861a-9b00-4e05-a52a-bbe4d3cfc079" providerId="ADAL" clId="{0500219B-9F7E-4582-A254-E9FC10B69820}" dt="2026-09-24T14:02:50.905" v="325" actId="26606"/>
          <ac:spMkLst>
            <pc:docMk/>
            <pc:sldMk cId="0" sldId="266"/>
            <ac:spMk id="23" creationId="{F3F4807A-5068-4492-8025-D75F320E908D}"/>
          </ac:spMkLst>
        </pc:spChg>
        <pc:spChg chg="add">
          <ac:chgData name="Espinola-Arredondo, Ana" userId="2389861a-9b00-4e05-a52a-bbe4d3cfc079" providerId="ADAL" clId="{0500219B-9F7E-4582-A254-E9FC10B69820}" dt="2026-09-24T14:02:50.905" v="325" actId="26606"/>
          <ac:spMkLst>
            <pc:docMk/>
            <pc:sldMk cId="0" sldId="266"/>
            <ac:spMk id="25" creationId="{B24996F8-180C-4DCB-8A26-DFA336CDEFBC}"/>
          </ac:spMkLst>
        </pc:spChg>
        <pc:spChg chg="add">
          <ac:chgData name="Espinola-Arredondo, Ana" userId="2389861a-9b00-4e05-a52a-bbe4d3cfc079" providerId="ADAL" clId="{0500219B-9F7E-4582-A254-E9FC10B69820}" dt="2026-09-24T14:02:50.905" v="325" actId="26606"/>
          <ac:spMkLst>
            <pc:docMk/>
            <pc:sldMk cId="0" sldId="266"/>
            <ac:spMk id="27" creationId="{630182B0-3559-41D5-9EBC-0BD86BEDAD09}"/>
          </ac:spMkLst>
        </pc:spChg>
        <pc:picChg chg="add">
          <ac:chgData name="Espinola-Arredondo, Ana" userId="2389861a-9b00-4e05-a52a-bbe4d3cfc079" providerId="ADAL" clId="{0500219B-9F7E-4582-A254-E9FC10B69820}" dt="2026-09-24T14:02:50.905" v="325" actId="26606"/>
          <ac:picMkLst>
            <pc:docMk/>
            <pc:sldMk cId="0" sldId="266"/>
            <ac:picMk id="16" creationId="{DF19BAF3-7E20-4B9D-B544-BABAEEA1FA75}"/>
          </ac:picMkLst>
        </pc:picChg>
        <pc:picChg chg="add">
          <ac:chgData name="Espinola-Arredondo, Ana" userId="2389861a-9b00-4e05-a52a-bbe4d3cfc079" providerId="ADAL" clId="{0500219B-9F7E-4582-A254-E9FC10B69820}" dt="2026-09-24T14:02:50.905" v="325" actId="26606"/>
          <ac:picMkLst>
            <pc:docMk/>
            <pc:sldMk cId="0" sldId="266"/>
            <ac:picMk id="17" creationId="{CF1EB4BD-9C7E-4AA3-9681-C7EB0DA6250B}"/>
          </ac:picMkLst>
        </pc:picChg>
        <pc:picChg chg="add">
          <ac:chgData name="Espinola-Arredondo, Ana" userId="2389861a-9b00-4e05-a52a-bbe4d3cfc079" providerId="ADAL" clId="{0500219B-9F7E-4582-A254-E9FC10B69820}" dt="2026-09-24T14:02:50.905" v="325" actId="26606"/>
          <ac:picMkLst>
            <pc:docMk/>
            <pc:sldMk cId="0" sldId="266"/>
            <ac:picMk id="18" creationId="{950648F4-ABCD-4DF0-8641-76CFB2354721}"/>
          </ac:picMkLst>
        </pc:picChg>
        <pc:picChg chg="add">
          <ac:chgData name="Espinola-Arredondo, Ana" userId="2389861a-9b00-4e05-a52a-bbe4d3cfc079" providerId="ADAL" clId="{0500219B-9F7E-4582-A254-E9FC10B69820}" dt="2026-09-24T14:02:50.905" v="325" actId="26606"/>
          <ac:picMkLst>
            <pc:docMk/>
            <pc:sldMk cId="0" sldId="266"/>
            <ac:picMk id="19" creationId="{94AAE3AA-3759-4D28-B0EF-575F25A5146C}"/>
          </ac:picMkLst>
        </pc:picChg>
      </pc:sldChg>
      <pc:sldChg chg="addSp delSp modSp mod setBg">
        <pc:chgData name="Espinola-Arredondo, Ana" userId="2389861a-9b00-4e05-a52a-bbe4d3cfc079" providerId="ADAL" clId="{0500219B-9F7E-4582-A254-E9FC10B69820}" dt="2026-09-24T14:05:33.669" v="349" actId="14100"/>
        <pc:sldMkLst>
          <pc:docMk/>
          <pc:sldMk cId="0" sldId="267"/>
        </pc:sldMkLst>
        <pc:spChg chg="mod">
          <ac:chgData name="Espinola-Arredondo, Ana" userId="2389861a-9b00-4e05-a52a-bbe4d3cfc079" providerId="ADAL" clId="{0500219B-9F7E-4582-A254-E9FC10B69820}" dt="2026-09-24T14:05:33.669" v="349" actId="14100"/>
          <ac:spMkLst>
            <pc:docMk/>
            <pc:sldMk cId="0" sldId="267"/>
            <ac:spMk id="5" creationId="{00000000-0000-0000-0000-000000000000}"/>
          </ac:spMkLst>
        </pc:spChg>
        <pc:spChg chg="add">
          <ac:chgData name="Espinola-Arredondo, Ana" userId="2389861a-9b00-4e05-a52a-bbe4d3cfc079" providerId="ADAL" clId="{0500219B-9F7E-4582-A254-E9FC10B69820}" dt="2026-09-24T14:05:26.650" v="347" actId="26606"/>
          <ac:spMkLst>
            <pc:docMk/>
            <pc:sldMk cId="0" sldId="267"/>
            <ac:spMk id="15" creationId="{989BE678-777B-482A-A616-FEDC47B162E5}"/>
          </ac:spMkLst>
        </pc:spChg>
        <pc:spChg chg="add">
          <ac:chgData name="Espinola-Arredondo, Ana" userId="2389861a-9b00-4e05-a52a-bbe4d3cfc079" providerId="ADAL" clId="{0500219B-9F7E-4582-A254-E9FC10B69820}" dt="2026-09-24T14:05:26.650" v="347" actId="26606"/>
          <ac:spMkLst>
            <pc:docMk/>
            <pc:sldMk cId="0" sldId="267"/>
            <ac:spMk id="21" creationId="{D28BE0C3-2102-4820-B88B-A448B1840D14}"/>
          </ac:spMkLst>
        </pc:spChg>
        <pc:spChg chg="add">
          <ac:chgData name="Espinola-Arredondo, Ana" userId="2389861a-9b00-4e05-a52a-bbe4d3cfc079" providerId="ADAL" clId="{0500219B-9F7E-4582-A254-E9FC10B69820}" dt="2026-09-24T14:05:26.650" v="347" actId="26606"/>
          <ac:spMkLst>
            <pc:docMk/>
            <pc:sldMk cId="0" sldId="267"/>
            <ac:spMk id="23" creationId="{F3F4807A-5068-4492-8025-D75F320E908D}"/>
          </ac:spMkLst>
        </pc:spChg>
        <pc:spChg chg="add">
          <ac:chgData name="Espinola-Arredondo, Ana" userId="2389861a-9b00-4e05-a52a-bbe4d3cfc079" providerId="ADAL" clId="{0500219B-9F7E-4582-A254-E9FC10B69820}" dt="2026-09-24T14:05:26.650" v="347" actId="26606"/>
          <ac:spMkLst>
            <pc:docMk/>
            <pc:sldMk cId="0" sldId="267"/>
            <ac:spMk id="25" creationId="{B24996F8-180C-4DCB-8A26-DFA336CDEFBC}"/>
          </ac:spMkLst>
        </pc:spChg>
        <pc:spChg chg="add">
          <ac:chgData name="Espinola-Arredondo, Ana" userId="2389861a-9b00-4e05-a52a-bbe4d3cfc079" providerId="ADAL" clId="{0500219B-9F7E-4582-A254-E9FC10B69820}" dt="2026-09-24T14:05:26.650" v="347" actId="26606"/>
          <ac:spMkLst>
            <pc:docMk/>
            <pc:sldMk cId="0" sldId="267"/>
            <ac:spMk id="27" creationId="{630182B0-3559-41D5-9EBC-0BD86BEDAD09}"/>
          </ac:spMkLst>
        </pc:spChg>
        <pc:picChg chg="add">
          <ac:chgData name="Espinola-Arredondo, Ana" userId="2389861a-9b00-4e05-a52a-bbe4d3cfc079" providerId="ADAL" clId="{0500219B-9F7E-4582-A254-E9FC10B69820}" dt="2026-09-24T14:05:26.650" v="347" actId="26606"/>
          <ac:picMkLst>
            <pc:docMk/>
            <pc:sldMk cId="0" sldId="267"/>
            <ac:picMk id="12" creationId="{DF19BAF3-7E20-4B9D-B544-BABAEEA1FA75}"/>
          </ac:picMkLst>
        </pc:picChg>
        <pc:picChg chg="add">
          <ac:chgData name="Espinola-Arredondo, Ana" userId="2389861a-9b00-4e05-a52a-bbe4d3cfc079" providerId="ADAL" clId="{0500219B-9F7E-4582-A254-E9FC10B69820}" dt="2026-09-24T14:05:26.650" v="347" actId="26606"/>
          <ac:picMkLst>
            <pc:docMk/>
            <pc:sldMk cId="0" sldId="267"/>
            <ac:picMk id="13" creationId="{950648F4-ABCD-4DF0-8641-76CFB2354721}"/>
          </ac:picMkLst>
        </pc:picChg>
        <pc:picChg chg="add">
          <ac:chgData name="Espinola-Arredondo, Ana" userId="2389861a-9b00-4e05-a52a-bbe4d3cfc079" providerId="ADAL" clId="{0500219B-9F7E-4582-A254-E9FC10B69820}" dt="2026-09-24T14:05:26.650" v="347" actId="26606"/>
          <ac:picMkLst>
            <pc:docMk/>
            <pc:sldMk cId="0" sldId="267"/>
            <ac:picMk id="14" creationId="{C1B761F9-A1FE-15CE-9FDF-932CF38EBB52}"/>
          </ac:picMkLst>
        </pc:picChg>
        <pc:picChg chg="add">
          <ac:chgData name="Espinola-Arredondo, Ana" userId="2389861a-9b00-4e05-a52a-bbe4d3cfc079" providerId="ADAL" clId="{0500219B-9F7E-4582-A254-E9FC10B69820}" dt="2026-09-24T14:05:26.650" v="347" actId="26606"/>
          <ac:picMkLst>
            <pc:docMk/>
            <pc:sldMk cId="0" sldId="267"/>
            <ac:picMk id="17" creationId="{CF1EB4BD-9C7E-4AA3-9681-C7EB0DA6250B}"/>
          </ac:picMkLst>
        </pc:picChg>
      </pc:sldChg>
      <pc:sldChg chg="addSp delSp modSp mod setBg setClrOvrMap">
        <pc:chgData name="Espinola-Arredondo, Ana" userId="2389861a-9b00-4e05-a52a-bbe4d3cfc079" providerId="ADAL" clId="{0500219B-9F7E-4582-A254-E9FC10B69820}" dt="2026-09-24T14:07:39.713" v="379" actId="1076"/>
        <pc:sldMkLst>
          <pc:docMk/>
          <pc:sldMk cId="0" sldId="268"/>
        </pc:sldMkLst>
        <pc:spChg chg="mod">
          <ac:chgData name="Espinola-Arredondo, Ana" userId="2389861a-9b00-4e05-a52a-bbe4d3cfc079" providerId="ADAL" clId="{0500219B-9F7E-4582-A254-E9FC10B69820}" dt="2026-09-24T14:07:39.713" v="379" actId="1076"/>
          <ac:spMkLst>
            <pc:docMk/>
            <pc:sldMk cId="0" sldId="268"/>
            <ac:spMk id="5" creationId="{00000000-0000-0000-0000-000000000000}"/>
          </ac:spMkLst>
        </pc:spChg>
        <pc:spChg chg="add">
          <ac:chgData name="Espinola-Arredondo, Ana" userId="2389861a-9b00-4e05-a52a-bbe4d3cfc079" providerId="ADAL" clId="{0500219B-9F7E-4582-A254-E9FC10B69820}" dt="2026-09-24T14:07:29.209" v="376" actId="26606"/>
          <ac:spMkLst>
            <pc:docMk/>
            <pc:sldMk cId="0" sldId="268"/>
            <ac:spMk id="16" creationId="{4AC0CD9D-7610-4620-93B4-798CCD9AB581}"/>
          </ac:spMkLst>
        </pc:spChg>
        <pc:spChg chg="add">
          <ac:chgData name="Espinola-Arredondo, Ana" userId="2389861a-9b00-4e05-a52a-bbe4d3cfc079" providerId="ADAL" clId="{0500219B-9F7E-4582-A254-E9FC10B69820}" dt="2026-09-24T14:07:29.209" v="376" actId="26606"/>
          <ac:spMkLst>
            <pc:docMk/>
            <pc:sldMk cId="0" sldId="268"/>
            <ac:spMk id="22" creationId="{DE4D62F9-188E-4530-84C2-24BDEE4BEB82}"/>
          </ac:spMkLst>
        </pc:spChg>
        <pc:spChg chg="add">
          <ac:chgData name="Espinola-Arredondo, Ana" userId="2389861a-9b00-4e05-a52a-bbe4d3cfc079" providerId="ADAL" clId="{0500219B-9F7E-4582-A254-E9FC10B69820}" dt="2026-09-24T14:07:29.209" v="376" actId="26606"/>
          <ac:spMkLst>
            <pc:docMk/>
            <pc:sldMk cId="0" sldId="268"/>
            <ac:spMk id="24" creationId="{757B325C-3E35-45CF-9D07-3BCB281F3B9C}"/>
          </ac:spMkLst>
        </pc:spChg>
        <pc:spChg chg="add">
          <ac:chgData name="Espinola-Arredondo, Ana" userId="2389861a-9b00-4e05-a52a-bbe4d3cfc079" providerId="ADAL" clId="{0500219B-9F7E-4582-A254-E9FC10B69820}" dt="2026-09-24T14:07:29.209" v="376" actId="26606"/>
          <ac:spMkLst>
            <pc:docMk/>
            <pc:sldMk cId="0" sldId="268"/>
            <ac:spMk id="26" creationId="{C24BEC42-AFF3-40D1-93A2-A27A42E1E23C}"/>
          </ac:spMkLst>
        </pc:spChg>
        <pc:spChg chg="add">
          <ac:chgData name="Espinola-Arredondo, Ana" userId="2389861a-9b00-4e05-a52a-bbe4d3cfc079" providerId="ADAL" clId="{0500219B-9F7E-4582-A254-E9FC10B69820}" dt="2026-09-24T14:07:29.209" v="376" actId="26606"/>
          <ac:spMkLst>
            <pc:docMk/>
            <pc:sldMk cId="0" sldId="268"/>
            <ac:spMk id="28" creationId="{608F427C-1EC9-4280-9367-F2B3AA063E82}"/>
          </ac:spMkLst>
        </pc:spChg>
        <pc:spChg chg="add">
          <ac:chgData name="Espinola-Arredondo, Ana" userId="2389861a-9b00-4e05-a52a-bbe4d3cfc079" providerId="ADAL" clId="{0500219B-9F7E-4582-A254-E9FC10B69820}" dt="2026-09-24T14:07:29.209" v="376" actId="26606"/>
          <ac:spMkLst>
            <pc:docMk/>
            <pc:sldMk cId="0" sldId="268"/>
            <ac:spMk id="30" creationId="{F98810A7-E114-447A-A7D6-69B27CFB5650}"/>
          </ac:spMkLst>
        </pc:spChg>
        <pc:picChg chg="add">
          <ac:chgData name="Espinola-Arredondo, Ana" userId="2389861a-9b00-4e05-a52a-bbe4d3cfc079" providerId="ADAL" clId="{0500219B-9F7E-4582-A254-E9FC10B69820}" dt="2026-09-24T14:07:29.209" v="376" actId="26606"/>
          <ac:picMkLst>
            <pc:docMk/>
            <pc:sldMk cId="0" sldId="268"/>
            <ac:picMk id="18" creationId="{B9238B3E-24AA-439A-B527-6C5DF6D72145}"/>
          </ac:picMkLst>
        </pc:picChg>
        <pc:picChg chg="add">
          <ac:chgData name="Espinola-Arredondo, Ana" userId="2389861a-9b00-4e05-a52a-bbe4d3cfc079" providerId="ADAL" clId="{0500219B-9F7E-4582-A254-E9FC10B69820}" dt="2026-09-24T14:07:29.209" v="376" actId="26606"/>
          <ac:picMkLst>
            <pc:docMk/>
            <pc:sldMk cId="0" sldId="268"/>
            <ac:picMk id="19" creationId="{B32B03B0-9C32-7535-EF0B-287EC6CC00EF}"/>
          </ac:picMkLst>
        </pc:picChg>
        <pc:picChg chg="add">
          <ac:chgData name="Espinola-Arredondo, Ana" userId="2389861a-9b00-4e05-a52a-bbe4d3cfc079" providerId="ADAL" clId="{0500219B-9F7E-4582-A254-E9FC10B69820}" dt="2026-09-24T14:07:29.209" v="376" actId="26606"/>
          <ac:picMkLst>
            <pc:docMk/>
            <pc:sldMk cId="0" sldId="268"/>
            <ac:picMk id="20" creationId="{69F01145-BEA3-4CBF-AA21-10077B948CA8}"/>
          </ac:picMkLst>
        </pc:picChg>
      </pc:sldChg>
      <pc:sldChg chg="addSp delSp modSp mod setBg setClrOvrMap">
        <pc:chgData name="Espinola-Arredondo, Ana" userId="2389861a-9b00-4e05-a52a-bbe4d3cfc079" providerId="ADAL" clId="{0500219B-9F7E-4582-A254-E9FC10B69820}" dt="2026-09-24T14:09:18.595" v="408" actId="14100"/>
        <pc:sldMkLst>
          <pc:docMk/>
          <pc:sldMk cId="0" sldId="269"/>
        </pc:sldMkLst>
        <pc:spChg chg="add del mod ord">
          <ac:chgData name="Espinola-Arredondo, Ana" userId="2389861a-9b00-4e05-a52a-bbe4d3cfc079" providerId="ADAL" clId="{0500219B-9F7E-4582-A254-E9FC10B69820}" dt="2026-09-24T14:09:03.583" v="402" actId="26606"/>
          <ac:spMkLst>
            <pc:docMk/>
            <pc:sldMk cId="0" sldId="269"/>
            <ac:spMk id="5" creationId="{00000000-0000-0000-0000-000000000000}"/>
          </ac:spMkLst>
        </pc:spChg>
        <pc:spChg chg="add">
          <ac:chgData name="Espinola-Arredondo, Ana" userId="2389861a-9b00-4e05-a52a-bbe4d3cfc079" providerId="ADAL" clId="{0500219B-9F7E-4582-A254-E9FC10B69820}" dt="2026-09-24T14:09:03.583" v="402" actId="26606"/>
          <ac:spMkLst>
            <pc:docMk/>
            <pc:sldMk cId="0" sldId="269"/>
            <ac:spMk id="38" creationId="{4AC0CD9D-7610-4620-93B4-798CCD9AB581}"/>
          </ac:spMkLst>
        </pc:spChg>
        <pc:spChg chg="add">
          <ac:chgData name="Espinola-Arredondo, Ana" userId="2389861a-9b00-4e05-a52a-bbe4d3cfc079" providerId="ADAL" clId="{0500219B-9F7E-4582-A254-E9FC10B69820}" dt="2026-09-24T14:09:03.583" v="402" actId="26606"/>
          <ac:spMkLst>
            <pc:docMk/>
            <pc:sldMk cId="0" sldId="269"/>
            <ac:spMk id="44" creationId="{DE4D62F9-188E-4530-84C2-24BDEE4BEB82}"/>
          </ac:spMkLst>
        </pc:spChg>
        <pc:spChg chg="add">
          <ac:chgData name="Espinola-Arredondo, Ana" userId="2389861a-9b00-4e05-a52a-bbe4d3cfc079" providerId="ADAL" clId="{0500219B-9F7E-4582-A254-E9FC10B69820}" dt="2026-09-24T14:09:03.583" v="402" actId="26606"/>
          <ac:spMkLst>
            <pc:docMk/>
            <pc:sldMk cId="0" sldId="269"/>
            <ac:spMk id="46" creationId="{D27CF008-4B18-436D-B2D5-C1346C12438E}"/>
          </ac:spMkLst>
        </pc:spChg>
        <pc:spChg chg="add">
          <ac:chgData name="Espinola-Arredondo, Ana" userId="2389861a-9b00-4e05-a52a-bbe4d3cfc079" providerId="ADAL" clId="{0500219B-9F7E-4582-A254-E9FC10B69820}" dt="2026-09-24T14:09:03.583" v="402" actId="26606"/>
          <ac:spMkLst>
            <pc:docMk/>
            <pc:sldMk cId="0" sldId="269"/>
            <ac:spMk id="48" creationId="{CE22DAD8-5F67-4B73-ADA9-06EF381F7AD6}"/>
          </ac:spMkLst>
        </pc:spChg>
        <pc:spChg chg="add">
          <ac:chgData name="Espinola-Arredondo, Ana" userId="2389861a-9b00-4e05-a52a-bbe4d3cfc079" providerId="ADAL" clId="{0500219B-9F7E-4582-A254-E9FC10B69820}" dt="2026-09-24T14:09:03.583" v="402" actId="26606"/>
          <ac:spMkLst>
            <pc:docMk/>
            <pc:sldMk cId="0" sldId="269"/>
            <ac:spMk id="50" creationId="{E4F17063-EDA4-417B-946F-BA357F3B390D}"/>
          </ac:spMkLst>
        </pc:spChg>
        <pc:spChg chg="add">
          <ac:chgData name="Espinola-Arredondo, Ana" userId="2389861a-9b00-4e05-a52a-bbe4d3cfc079" providerId="ADAL" clId="{0500219B-9F7E-4582-A254-E9FC10B69820}" dt="2026-09-24T14:09:03.583" v="402" actId="26606"/>
          <ac:spMkLst>
            <pc:docMk/>
            <pc:sldMk cId="0" sldId="269"/>
            <ac:spMk id="52" creationId="{D36F3EEA-55D4-4677-80E7-92D00B8F343B}"/>
          </ac:spMkLst>
        </pc:spChg>
        <pc:picChg chg="add mod">
          <ac:chgData name="Espinola-Arredondo, Ana" userId="2389861a-9b00-4e05-a52a-bbe4d3cfc079" providerId="ADAL" clId="{0500219B-9F7E-4582-A254-E9FC10B69820}" dt="2026-09-24T14:09:18.595" v="408" actId="14100"/>
          <ac:picMkLst>
            <pc:docMk/>
            <pc:sldMk cId="0" sldId="269"/>
            <ac:picMk id="29" creationId="{62992643-E3C5-4CDB-3967-83528CB0BD4F}"/>
          </ac:picMkLst>
        </pc:picChg>
        <pc:picChg chg="add">
          <ac:chgData name="Espinola-Arredondo, Ana" userId="2389861a-9b00-4e05-a52a-bbe4d3cfc079" providerId="ADAL" clId="{0500219B-9F7E-4582-A254-E9FC10B69820}" dt="2026-09-24T14:09:03.583" v="402" actId="26606"/>
          <ac:picMkLst>
            <pc:docMk/>
            <pc:sldMk cId="0" sldId="269"/>
            <ac:picMk id="34" creationId="{41B68C77-138E-4BF7-A276-BD0C78A4219F}"/>
          </ac:picMkLst>
        </pc:picChg>
        <pc:picChg chg="add">
          <ac:chgData name="Espinola-Arredondo, Ana" userId="2389861a-9b00-4e05-a52a-bbe4d3cfc079" providerId="ADAL" clId="{0500219B-9F7E-4582-A254-E9FC10B69820}" dt="2026-09-24T14:09:03.583" v="402" actId="26606"/>
          <ac:picMkLst>
            <pc:docMk/>
            <pc:sldMk cId="0" sldId="269"/>
            <ac:picMk id="40" creationId="{B9238B3E-24AA-439A-B527-6C5DF6D72145}"/>
          </ac:picMkLst>
        </pc:picChg>
        <pc:picChg chg="add">
          <ac:chgData name="Espinola-Arredondo, Ana" userId="2389861a-9b00-4e05-a52a-bbe4d3cfc079" providerId="ADAL" clId="{0500219B-9F7E-4582-A254-E9FC10B69820}" dt="2026-09-24T14:09:03.583" v="402" actId="26606"/>
          <ac:picMkLst>
            <pc:docMk/>
            <pc:sldMk cId="0" sldId="269"/>
            <ac:picMk id="42" creationId="{69F01145-BEA3-4CBF-AA21-10077B948CA8}"/>
          </ac:picMkLst>
        </pc:picChg>
      </pc:sldChg>
      <pc:sldChg chg="addSp delSp modSp mod setBg setClrOvrMap">
        <pc:chgData name="Espinola-Arredondo, Ana" userId="2389861a-9b00-4e05-a52a-bbe4d3cfc079" providerId="ADAL" clId="{0500219B-9F7E-4582-A254-E9FC10B69820}" dt="2026-09-24T14:10:04.836" v="418" actId="14100"/>
        <pc:sldMkLst>
          <pc:docMk/>
          <pc:sldMk cId="0" sldId="270"/>
        </pc:sldMkLst>
        <pc:spChg chg="mod ord">
          <ac:chgData name="Espinola-Arredondo, Ana" userId="2389861a-9b00-4e05-a52a-bbe4d3cfc079" providerId="ADAL" clId="{0500219B-9F7E-4582-A254-E9FC10B69820}" dt="2026-09-24T14:09:58.999" v="416" actId="26606"/>
          <ac:spMkLst>
            <pc:docMk/>
            <pc:sldMk cId="0" sldId="270"/>
            <ac:spMk id="5" creationId="{00000000-0000-0000-0000-000000000000}"/>
          </ac:spMkLst>
        </pc:spChg>
        <pc:spChg chg="add">
          <ac:chgData name="Espinola-Arredondo, Ana" userId="2389861a-9b00-4e05-a52a-bbe4d3cfc079" providerId="ADAL" clId="{0500219B-9F7E-4582-A254-E9FC10B69820}" dt="2026-09-24T14:09:58.999" v="416" actId="26606"/>
          <ac:spMkLst>
            <pc:docMk/>
            <pc:sldMk cId="0" sldId="270"/>
            <ac:spMk id="32" creationId="{4AC0CD9D-7610-4620-93B4-798CCD9AB581}"/>
          </ac:spMkLst>
        </pc:spChg>
        <pc:spChg chg="add">
          <ac:chgData name="Espinola-Arredondo, Ana" userId="2389861a-9b00-4e05-a52a-bbe4d3cfc079" providerId="ADAL" clId="{0500219B-9F7E-4582-A254-E9FC10B69820}" dt="2026-09-24T14:09:58.999" v="416" actId="26606"/>
          <ac:spMkLst>
            <pc:docMk/>
            <pc:sldMk cId="0" sldId="270"/>
            <ac:spMk id="38" creationId="{DE4D62F9-188E-4530-84C2-24BDEE4BEB82}"/>
          </ac:spMkLst>
        </pc:spChg>
        <pc:spChg chg="add">
          <ac:chgData name="Espinola-Arredondo, Ana" userId="2389861a-9b00-4e05-a52a-bbe4d3cfc079" providerId="ADAL" clId="{0500219B-9F7E-4582-A254-E9FC10B69820}" dt="2026-09-24T14:09:58.999" v="416" actId="26606"/>
          <ac:spMkLst>
            <pc:docMk/>
            <pc:sldMk cId="0" sldId="270"/>
            <ac:spMk id="40" creationId="{D27CF008-4B18-436D-B2D5-C1346C12438E}"/>
          </ac:spMkLst>
        </pc:spChg>
        <pc:spChg chg="add">
          <ac:chgData name="Espinola-Arredondo, Ana" userId="2389861a-9b00-4e05-a52a-bbe4d3cfc079" providerId="ADAL" clId="{0500219B-9F7E-4582-A254-E9FC10B69820}" dt="2026-09-24T14:09:58.999" v="416" actId="26606"/>
          <ac:spMkLst>
            <pc:docMk/>
            <pc:sldMk cId="0" sldId="270"/>
            <ac:spMk id="42" creationId="{CE22DAD8-5F67-4B73-ADA9-06EF381F7AD6}"/>
          </ac:spMkLst>
        </pc:spChg>
        <pc:spChg chg="add">
          <ac:chgData name="Espinola-Arredondo, Ana" userId="2389861a-9b00-4e05-a52a-bbe4d3cfc079" providerId="ADAL" clId="{0500219B-9F7E-4582-A254-E9FC10B69820}" dt="2026-09-24T14:09:58.999" v="416" actId="26606"/>
          <ac:spMkLst>
            <pc:docMk/>
            <pc:sldMk cId="0" sldId="270"/>
            <ac:spMk id="44" creationId="{E4F17063-EDA4-417B-946F-BA357F3B390D}"/>
          </ac:spMkLst>
        </pc:spChg>
        <pc:spChg chg="add">
          <ac:chgData name="Espinola-Arredondo, Ana" userId="2389861a-9b00-4e05-a52a-bbe4d3cfc079" providerId="ADAL" clId="{0500219B-9F7E-4582-A254-E9FC10B69820}" dt="2026-09-24T14:09:58.999" v="416" actId="26606"/>
          <ac:spMkLst>
            <pc:docMk/>
            <pc:sldMk cId="0" sldId="270"/>
            <ac:spMk id="46" creationId="{D36F3EEA-55D4-4677-80E7-92D00B8F343B}"/>
          </ac:spMkLst>
        </pc:spChg>
        <pc:picChg chg="add mod">
          <ac:chgData name="Espinola-Arredondo, Ana" userId="2389861a-9b00-4e05-a52a-bbe4d3cfc079" providerId="ADAL" clId="{0500219B-9F7E-4582-A254-E9FC10B69820}" dt="2026-09-24T14:10:04.836" v="418" actId="14100"/>
          <ac:picMkLst>
            <pc:docMk/>
            <pc:sldMk cId="0" sldId="270"/>
            <ac:picMk id="23" creationId="{6E3C5087-A925-13AD-F8A3-FCAA682F39F6}"/>
          </ac:picMkLst>
        </pc:picChg>
        <pc:picChg chg="add">
          <ac:chgData name="Espinola-Arredondo, Ana" userId="2389861a-9b00-4e05-a52a-bbe4d3cfc079" providerId="ADAL" clId="{0500219B-9F7E-4582-A254-E9FC10B69820}" dt="2026-09-24T14:09:58.999" v="416" actId="26606"/>
          <ac:picMkLst>
            <pc:docMk/>
            <pc:sldMk cId="0" sldId="270"/>
            <ac:picMk id="28" creationId="{41B68C77-138E-4BF7-A276-BD0C78A4219F}"/>
          </ac:picMkLst>
        </pc:picChg>
        <pc:picChg chg="add">
          <ac:chgData name="Espinola-Arredondo, Ana" userId="2389861a-9b00-4e05-a52a-bbe4d3cfc079" providerId="ADAL" clId="{0500219B-9F7E-4582-A254-E9FC10B69820}" dt="2026-09-24T14:09:58.999" v="416" actId="26606"/>
          <ac:picMkLst>
            <pc:docMk/>
            <pc:sldMk cId="0" sldId="270"/>
            <ac:picMk id="30" creationId="{7C268552-D473-46ED-B1B8-422042C4DEF1}"/>
          </ac:picMkLst>
        </pc:picChg>
        <pc:picChg chg="add">
          <ac:chgData name="Espinola-Arredondo, Ana" userId="2389861a-9b00-4e05-a52a-bbe4d3cfc079" providerId="ADAL" clId="{0500219B-9F7E-4582-A254-E9FC10B69820}" dt="2026-09-24T14:09:58.999" v="416" actId="26606"/>
          <ac:picMkLst>
            <pc:docMk/>
            <pc:sldMk cId="0" sldId="270"/>
            <ac:picMk id="36" creationId="{69F01145-BEA3-4CBF-AA21-10077B948CA8}"/>
          </ac:picMkLst>
        </pc:picChg>
      </pc:sldChg>
      <pc:sldChg chg="addSp delSp modSp mod setBg">
        <pc:chgData name="Espinola-Arredondo, Ana" userId="2389861a-9b00-4e05-a52a-bbe4d3cfc079" providerId="ADAL" clId="{0500219B-9F7E-4582-A254-E9FC10B69820}" dt="2026-09-24T14:14:22.718" v="462" actId="1076"/>
        <pc:sldMkLst>
          <pc:docMk/>
          <pc:sldMk cId="0" sldId="271"/>
        </pc:sldMkLst>
        <pc:spChg chg="mod">
          <ac:chgData name="Espinola-Arredondo, Ana" userId="2389861a-9b00-4e05-a52a-bbe4d3cfc079" providerId="ADAL" clId="{0500219B-9F7E-4582-A254-E9FC10B69820}" dt="2026-09-24T14:13:57.848" v="457" actId="14100"/>
          <ac:spMkLst>
            <pc:docMk/>
            <pc:sldMk cId="0" sldId="271"/>
            <ac:spMk id="5" creationId="{00000000-0000-0000-0000-000000000000}"/>
          </ac:spMkLst>
        </pc:spChg>
        <pc:spChg chg="add">
          <ac:chgData name="Espinola-Arredondo, Ana" userId="2389861a-9b00-4e05-a52a-bbe4d3cfc079" providerId="ADAL" clId="{0500219B-9F7E-4582-A254-E9FC10B69820}" dt="2026-09-24T14:13:37.766" v="451" actId="26606"/>
          <ac:spMkLst>
            <pc:docMk/>
            <pc:sldMk cId="0" sldId="271"/>
            <ac:spMk id="41" creationId="{D42CF425-7213-4F89-B0FF-4C2BDDD9C680}"/>
          </ac:spMkLst>
        </pc:spChg>
        <pc:spChg chg="add">
          <ac:chgData name="Espinola-Arredondo, Ana" userId="2389861a-9b00-4e05-a52a-bbe4d3cfc079" providerId="ADAL" clId="{0500219B-9F7E-4582-A254-E9FC10B69820}" dt="2026-09-24T14:13:37.766" v="451" actId="26606"/>
          <ac:spMkLst>
            <pc:docMk/>
            <pc:sldMk cId="0" sldId="271"/>
            <ac:spMk id="47" creationId="{202A25CB-1ED1-4C87-AB49-8D3BC684D1CE}"/>
          </ac:spMkLst>
        </pc:spChg>
        <pc:spChg chg="add">
          <ac:chgData name="Espinola-Arredondo, Ana" userId="2389861a-9b00-4e05-a52a-bbe4d3cfc079" providerId="ADAL" clId="{0500219B-9F7E-4582-A254-E9FC10B69820}" dt="2026-09-24T14:13:37.766" v="451" actId="26606"/>
          <ac:spMkLst>
            <pc:docMk/>
            <pc:sldMk cId="0" sldId="271"/>
            <ac:spMk id="49" creationId="{E1C4BA7C-A6A2-4500-B971-6AA7E6436003}"/>
          </ac:spMkLst>
        </pc:spChg>
        <pc:spChg chg="add">
          <ac:chgData name="Espinola-Arredondo, Ana" userId="2389861a-9b00-4e05-a52a-bbe4d3cfc079" providerId="ADAL" clId="{0500219B-9F7E-4582-A254-E9FC10B69820}" dt="2026-09-24T14:13:37.766" v="451" actId="26606"/>
          <ac:spMkLst>
            <pc:docMk/>
            <pc:sldMk cId="0" sldId="271"/>
            <ac:spMk id="51" creationId="{4E4027F0-F0A7-4B5F-8B96-D3389FA28BD1}"/>
          </ac:spMkLst>
        </pc:spChg>
        <pc:picChg chg="add mod ord">
          <ac:chgData name="Espinola-Arredondo, Ana" userId="2389861a-9b00-4e05-a52a-bbe4d3cfc079" providerId="ADAL" clId="{0500219B-9F7E-4582-A254-E9FC10B69820}" dt="2026-09-24T14:14:22.718" v="462" actId="1076"/>
          <ac:picMkLst>
            <pc:docMk/>
            <pc:sldMk cId="0" sldId="271"/>
            <ac:picMk id="11" creationId="{70201BE6-707C-9916-F391-A53B41D2E621}"/>
          </ac:picMkLst>
        </pc:picChg>
        <pc:picChg chg="add mod">
          <ac:chgData name="Espinola-Arredondo, Ana" userId="2389861a-9b00-4e05-a52a-bbe4d3cfc079" providerId="ADAL" clId="{0500219B-9F7E-4582-A254-E9FC10B69820}" dt="2026-09-24T14:14:08.064" v="460" actId="1076"/>
          <ac:picMkLst>
            <pc:docMk/>
            <pc:sldMk cId="0" sldId="271"/>
            <ac:picMk id="13" creationId="{4CC6020A-B6A6-6B4C-C353-798D48449460}"/>
          </ac:picMkLst>
        </pc:picChg>
        <pc:picChg chg="add">
          <ac:chgData name="Espinola-Arredondo, Ana" userId="2389861a-9b00-4e05-a52a-bbe4d3cfc079" providerId="ADAL" clId="{0500219B-9F7E-4582-A254-E9FC10B69820}" dt="2026-09-24T14:13:37.766" v="451" actId="26606"/>
          <ac:picMkLst>
            <pc:docMk/>
            <pc:sldMk cId="0" sldId="271"/>
            <ac:picMk id="37" creationId="{412E3267-7ABE-412B-8580-47EC0D1F61FE}"/>
          </ac:picMkLst>
        </pc:picChg>
      </pc:sldChg>
      <pc:sldChg chg="addSp delSp modSp add mod setBg setClrOvrMap">
        <pc:chgData name="Espinola-Arredondo, Ana" userId="2389861a-9b00-4e05-a52a-bbe4d3cfc079" providerId="ADAL" clId="{0500219B-9F7E-4582-A254-E9FC10B69820}" dt="2026-09-24T13:49:11.444" v="164" actId="14100"/>
        <pc:sldMkLst>
          <pc:docMk/>
          <pc:sldMk cId="1859755102" sldId="272"/>
        </pc:sldMkLst>
        <pc:spChg chg="mod">
          <ac:chgData name="Espinola-Arredondo, Ana" userId="2389861a-9b00-4e05-a52a-bbe4d3cfc079" providerId="ADAL" clId="{0500219B-9F7E-4582-A254-E9FC10B69820}" dt="2026-09-24T13:47:32.995" v="142" actId="1076"/>
          <ac:spMkLst>
            <pc:docMk/>
            <pc:sldMk cId="1859755102" sldId="272"/>
            <ac:spMk id="5" creationId="{2AB71BCF-9C89-83EE-5BE6-CE614D78136A}"/>
          </ac:spMkLst>
        </pc:spChg>
        <pc:spChg chg="mod">
          <ac:chgData name="Espinola-Arredondo, Ana" userId="2389861a-9b00-4e05-a52a-bbe4d3cfc079" providerId="ADAL" clId="{0500219B-9F7E-4582-A254-E9FC10B69820}" dt="2026-09-24T13:49:11.444" v="164" actId="14100"/>
          <ac:spMkLst>
            <pc:docMk/>
            <pc:sldMk cId="1859755102" sldId="272"/>
            <ac:spMk id="17" creationId="{B2A8D62B-C03B-313A-2D91-8BA022E474ED}"/>
          </ac:spMkLst>
        </pc:spChg>
        <pc:spChg chg="add">
          <ac:chgData name="Espinola-Arredondo, Ana" userId="2389861a-9b00-4e05-a52a-bbe4d3cfc079" providerId="ADAL" clId="{0500219B-9F7E-4582-A254-E9FC10B69820}" dt="2026-09-24T13:47:27.139" v="141" actId="26606"/>
          <ac:spMkLst>
            <pc:docMk/>
            <pc:sldMk cId="1859755102" sldId="272"/>
            <ac:spMk id="22" creationId="{9362849A-570D-49DB-954C-63F144E88A4A}"/>
          </ac:spMkLst>
        </pc:spChg>
        <pc:spChg chg="add">
          <ac:chgData name="Espinola-Arredondo, Ana" userId="2389861a-9b00-4e05-a52a-bbe4d3cfc079" providerId="ADAL" clId="{0500219B-9F7E-4582-A254-E9FC10B69820}" dt="2026-09-24T13:47:27.139" v="141" actId="26606"/>
          <ac:spMkLst>
            <pc:docMk/>
            <pc:sldMk cId="1859755102" sldId="272"/>
            <ac:spMk id="24" creationId="{1CA42011-E478-428B-9D15-A98E338BF8C1}"/>
          </ac:spMkLst>
        </pc:spChg>
        <pc:spChg chg="add">
          <ac:chgData name="Espinola-Arredondo, Ana" userId="2389861a-9b00-4e05-a52a-bbe4d3cfc079" providerId="ADAL" clId="{0500219B-9F7E-4582-A254-E9FC10B69820}" dt="2026-09-24T13:47:27.139" v="141" actId="26606"/>
          <ac:spMkLst>
            <pc:docMk/>
            <pc:sldMk cId="1859755102" sldId="272"/>
            <ac:spMk id="26" creationId="{9ED2773C-FE51-4632-BA46-036BDCDA6E5C}"/>
          </ac:spMkLst>
        </pc:spChg>
        <pc:spChg chg="add">
          <ac:chgData name="Espinola-Arredondo, Ana" userId="2389861a-9b00-4e05-a52a-bbe4d3cfc079" providerId="ADAL" clId="{0500219B-9F7E-4582-A254-E9FC10B69820}" dt="2026-09-24T13:47:27.139" v="141" actId="26606"/>
          <ac:spMkLst>
            <pc:docMk/>
            <pc:sldMk cId="1859755102" sldId="272"/>
            <ac:spMk id="28" creationId="{E02F9158-C4C2-46A8-BE73-A4F77E139FB6}"/>
          </ac:spMkLst>
        </pc:spChg>
      </pc:sldChg>
      <pc:sldChg chg="addSp delSp modSp add mod setBg setClrOvrMap">
        <pc:chgData name="Espinola-Arredondo, Ana" userId="2389861a-9b00-4e05-a52a-bbe4d3cfc079" providerId="ADAL" clId="{0500219B-9F7E-4582-A254-E9FC10B69820}" dt="2026-09-24T14:03:56.353" v="337" actId="1076"/>
        <pc:sldMkLst>
          <pc:docMk/>
          <pc:sldMk cId="198497631" sldId="273"/>
        </pc:sldMkLst>
        <pc:spChg chg="mod ord">
          <ac:chgData name="Espinola-Arredondo, Ana" userId="2389861a-9b00-4e05-a52a-bbe4d3cfc079" providerId="ADAL" clId="{0500219B-9F7E-4582-A254-E9FC10B69820}" dt="2026-09-24T14:03:39.068" v="332" actId="26606"/>
          <ac:spMkLst>
            <pc:docMk/>
            <pc:sldMk cId="198497631" sldId="273"/>
            <ac:spMk id="5" creationId="{FB4D37FD-63D2-B008-8121-8DA2B32B9EDB}"/>
          </ac:spMkLst>
        </pc:spChg>
        <pc:spChg chg="add">
          <ac:chgData name="Espinola-Arredondo, Ana" userId="2389861a-9b00-4e05-a52a-bbe4d3cfc079" providerId="ADAL" clId="{0500219B-9F7E-4582-A254-E9FC10B69820}" dt="2026-09-24T14:03:39.068" v="332" actId="26606"/>
          <ac:spMkLst>
            <pc:docMk/>
            <pc:sldMk cId="198497631" sldId="273"/>
            <ac:spMk id="42" creationId="{DE4D62F9-188E-4530-84C2-24BDEE4BEB82}"/>
          </ac:spMkLst>
        </pc:spChg>
        <pc:spChg chg="add">
          <ac:chgData name="Espinola-Arredondo, Ana" userId="2389861a-9b00-4e05-a52a-bbe4d3cfc079" providerId="ADAL" clId="{0500219B-9F7E-4582-A254-E9FC10B69820}" dt="2026-09-24T14:03:39.068" v="332" actId="26606"/>
          <ac:spMkLst>
            <pc:docMk/>
            <pc:sldMk cId="198497631" sldId="273"/>
            <ac:spMk id="44" creationId="{D27CF008-4B18-436D-B2D5-C1346C12438E}"/>
          </ac:spMkLst>
        </pc:spChg>
        <pc:spChg chg="add">
          <ac:chgData name="Espinola-Arredondo, Ana" userId="2389861a-9b00-4e05-a52a-bbe4d3cfc079" providerId="ADAL" clId="{0500219B-9F7E-4582-A254-E9FC10B69820}" dt="2026-09-24T14:03:39.068" v="332" actId="26606"/>
          <ac:spMkLst>
            <pc:docMk/>
            <pc:sldMk cId="198497631" sldId="273"/>
            <ac:spMk id="46" creationId="{CE22DAD8-5F67-4B73-ADA9-06EF381F7AD6}"/>
          </ac:spMkLst>
        </pc:spChg>
        <pc:spChg chg="add">
          <ac:chgData name="Espinola-Arredondo, Ana" userId="2389861a-9b00-4e05-a52a-bbe4d3cfc079" providerId="ADAL" clId="{0500219B-9F7E-4582-A254-E9FC10B69820}" dt="2026-09-24T14:03:39.068" v="332" actId="26606"/>
          <ac:spMkLst>
            <pc:docMk/>
            <pc:sldMk cId="198497631" sldId="273"/>
            <ac:spMk id="48" creationId="{E4F17063-EDA4-417B-946F-BA357F3B390D}"/>
          </ac:spMkLst>
        </pc:spChg>
        <pc:picChg chg="add mod">
          <ac:chgData name="Espinola-Arredondo, Ana" userId="2389861a-9b00-4e05-a52a-bbe4d3cfc079" providerId="ADAL" clId="{0500219B-9F7E-4582-A254-E9FC10B69820}" dt="2026-09-24T14:03:56.353" v="337" actId="1076"/>
          <ac:picMkLst>
            <pc:docMk/>
            <pc:sldMk cId="198497631" sldId="273"/>
            <ac:picMk id="3" creationId="{94D7BAE5-4062-76E0-3F29-4F3119080C51}"/>
          </ac:picMkLst>
        </pc:picChg>
      </pc:sldChg>
      <pc:sldChg chg="addSp delSp modSp add mod setBg setClrOvrMap">
        <pc:chgData name="Espinola-Arredondo, Ana" userId="2389861a-9b00-4e05-a52a-bbe4d3cfc079" providerId="ADAL" clId="{0500219B-9F7E-4582-A254-E9FC10B69820}" dt="2026-09-24T14:06:36.608" v="362" actId="1076"/>
        <pc:sldMkLst>
          <pc:docMk/>
          <pc:sldMk cId="907596131" sldId="274"/>
        </pc:sldMkLst>
        <pc:spChg chg="mod ord">
          <ac:chgData name="Espinola-Arredondo, Ana" userId="2389861a-9b00-4e05-a52a-bbe4d3cfc079" providerId="ADAL" clId="{0500219B-9F7E-4582-A254-E9FC10B69820}" dt="2026-09-24T14:05:51.458" v="353" actId="26606"/>
          <ac:spMkLst>
            <pc:docMk/>
            <pc:sldMk cId="907596131" sldId="274"/>
            <ac:spMk id="5" creationId="{019C5BE2-AD22-48F5-CDAA-632E35A1C046}"/>
          </ac:spMkLst>
        </pc:spChg>
        <pc:spChg chg="add">
          <ac:chgData name="Espinola-Arredondo, Ana" userId="2389861a-9b00-4e05-a52a-bbe4d3cfc079" providerId="ADAL" clId="{0500219B-9F7E-4582-A254-E9FC10B69820}" dt="2026-09-24T14:05:51.458" v="353" actId="26606"/>
          <ac:spMkLst>
            <pc:docMk/>
            <pc:sldMk cId="907596131" sldId="274"/>
            <ac:spMk id="36" creationId="{4AC0CD9D-7610-4620-93B4-798CCD9AB581}"/>
          </ac:spMkLst>
        </pc:spChg>
        <pc:spChg chg="add">
          <ac:chgData name="Espinola-Arredondo, Ana" userId="2389861a-9b00-4e05-a52a-bbe4d3cfc079" providerId="ADAL" clId="{0500219B-9F7E-4582-A254-E9FC10B69820}" dt="2026-09-24T14:05:51.458" v="353" actId="26606"/>
          <ac:spMkLst>
            <pc:docMk/>
            <pc:sldMk cId="907596131" sldId="274"/>
            <ac:spMk id="42" creationId="{DE4D62F9-188E-4530-84C2-24BDEE4BEB82}"/>
          </ac:spMkLst>
        </pc:spChg>
        <pc:spChg chg="add">
          <ac:chgData name="Espinola-Arredondo, Ana" userId="2389861a-9b00-4e05-a52a-bbe4d3cfc079" providerId="ADAL" clId="{0500219B-9F7E-4582-A254-E9FC10B69820}" dt="2026-09-24T14:05:51.458" v="353" actId="26606"/>
          <ac:spMkLst>
            <pc:docMk/>
            <pc:sldMk cId="907596131" sldId="274"/>
            <ac:spMk id="44" creationId="{D27CF008-4B18-436D-B2D5-C1346C12438E}"/>
          </ac:spMkLst>
        </pc:spChg>
        <pc:spChg chg="add">
          <ac:chgData name="Espinola-Arredondo, Ana" userId="2389861a-9b00-4e05-a52a-bbe4d3cfc079" providerId="ADAL" clId="{0500219B-9F7E-4582-A254-E9FC10B69820}" dt="2026-09-24T14:05:51.458" v="353" actId="26606"/>
          <ac:spMkLst>
            <pc:docMk/>
            <pc:sldMk cId="907596131" sldId="274"/>
            <ac:spMk id="48" creationId="{E4F17063-EDA4-417B-946F-BA357F3B390D}"/>
          </ac:spMkLst>
        </pc:spChg>
        <pc:spChg chg="add">
          <ac:chgData name="Espinola-Arredondo, Ana" userId="2389861a-9b00-4e05-a52a-bbe4d3cfc079" providerId="ADAL" clId="{0500219B-9F7E-4582-A254-E9FC10B69820}" dt="2026-09-24T14:05:51.458" v="353" actId="26606"/>
          <ac:spMkLst>
            <pc:docMk/>
            <pc:sldMk cId="907596131" sldId="274"/>
            <ac:spMk id="50" creationId="{D36F3EEA-55D4-4677-80E7-92D00B8F343B}"/>
          </ac:spMkLst>
        </pc:spChg>
        <pc:picChg chg="add mod">
          <ac:chgData name="Espinola-Arredondo, Ana" userId="2389861a-9b00-4e05-a52a-bbe4d3cfc079" providerId="ADAL" clId="{0500219B-9F7E-4582-A254-E9FC10B69820}" dt="2026-09-24T14:06:36.608" v="362" actId="1076"/>
          <ac:picMkLst>
            <pc:docMk/>
            <pc:sldMk cId="907596131" sldId="274"/>
            <ac:picMk id="6" creationId="{C13B27C4-8A1A-E5B0-F396-EC86CDA81462}"/>
          </ac:picMkLst>
        </pc:picChg>
      </pc:sldChg>
      <pc:sldChg chg="addSp delSp modSp add mod">
        <pc:chgData name="Espinola-Arredondo, Ana" userId="2389861a-9b00-4e05-a52a-bbe4d3cfc079" providerId="ADAL" clId="{0500219B-9F7E-4582-A254-E9FC10B69820}" dt="2026-09-24T14:08:18.675" v="389" actId="14100"/>
        <pc:sldMkLst>
          <pc:docMk/>
          <pc:sldMk cId="1063082345" sldId="275"/>
        </pc:sldMkLst>
        <pc:spChg chg="mod ord">
          <ac:chgData name="Espinola-Arredondo, Ana" userId="2389861a-9b00-4e05-a52a-bbe4d3cfc079" providerId="ADAL" clId="{0500219B-9F7E-4582-A254-E9FC10B69820}" dt="2026-09-24T14:07:56.063" v="383" actId="26606"/>
          <ac:spMkLst>
            <pc:docMk/>
            <pc:sldMk cId="1063082345" sldId="275"/>
            <ac:spMk id="5" creationId="{7C0541BA-AE64-48E2-4A91-C59194F1F3F8}"/>
          </ac:spMkLst>
        </pc:spChg>
        <pc:spChg chg="add">
          <ac:chgData name="Espinola-Arredondo, Ana" userId="2389861a-9b00-4e05-a52a-bbe4d3cfc079" providerId="ADAL" clId="{0500219B-9F7E-4582-A254-E9FC10B69820}" dt="2026-09-24T14:07:56.063" v="383" actId="26606"/>
          <ac:spMkLst>
            <pc:docMk/>
            <pc:sldMk cId="1063082345" sldId="275"/>
            <ac:spMk id="45" creationId="{DE4D62F9-188E-4530-84C2-24BDEE4BEB82}"/>
          </ac:spMkLst>
        </pc:spChg>
        <pc:spChg chg="add">
          <ac:chgData name="Espinola-Arredondo, Ana" userId="2389861a-9b00-4e05-a52a-bbe4d3cfc079" providerId="ADAL" clId="{0500219B-9F7E-4582-A254-E9FC10B69820}" dt="2026-09-24T14:07:56.063" v="383" actId="26606"/>
          <ac:spMkLst>
            <pc:docMk/>
            <pc:sldMk cId="1063082345" sldId="275"/>
            <ac:spMk id="47" creationId="{D27CF008-4B18-436D-B2D5-C1346C12438E}"/>
          </ac:spMkLst>
        </pc:spChg>
        <pc:spChg chg="add">
          <ac:chgData name="Espinola-Arredondo, Ana" userId="2389861a-9b00-4e05-a52a-bbe4d3cfc079" providerId="ADAL" clId="{0500219B-9F7E-4582-A254-E9FC10B69820}" dt="2026-09-24T14:07:56.063" v="383" actId="26606"/>
          <ac:spMkLst>
            <pc:docMk/>
            <pc:sldMk cId="1063082345" sldId="275"/>
            <ac:spMk id="49" creationId="{CE22DAD8-5F67-4B73-ADA9-06EF381F7AD6}"/>
          </ac:spMkLst>
        </pc:spChg>
        <pc:spChg chg="add">
          <ac:chgData name="Espinola-Arredondo, Ana" userId="2389861a-9b00-4e05-a52a-bbe4d3cfc079" providerId="ADAL" clId="{0500219B-9F7E-4582-A254-E9FC10B69820}" dt="2026-09-24T14:07:56.063" v="383" actId="26606"/>
          <ac:spMkLst>
            <pc:docMk/>
            <pc:sldMk cId="1063082345" sldId="275"/>
            <ac:spMk id="51" creationId="{E4F17063-EDA4-417B-946F-BA357F3B390D}"/>
          </ac:spMkLst>
        </pc:spChg>
        <pc:spChg chg="add">
          <ac:chgData name="Espinola-Arredondo, Ana" userId="2389861a-9b00-4e05-a52a-bbe4d3cfc079" providerId="ADAL" clId="{0500219B-9F7E-4582-A254-E9FC10B69820}" dt="2026-09-24T14:07:56.063" v="383" actId="26606"/>
          <ac:spMkLst>
            <pc:docMk/>
            <pc:sldMk cId="1063082345" sldId="275"/>
            <ac:spMk id="53" creationId="{D36F3EEA-55D4-4677-80E7-92D00B8F343B}"/>
          </ac:spMkLst>
        </pc:spChg>
        <pc:picChg chg="add mod">
          <ac:chgData name="Espinola-Arredondo, Ana" userId="2389861a-9b00-4e05-a52a-bbe4d3cfc079" providerId="ADAL" clId="{0500219B-9F7E-4582-A254-E9FC10B69820}" dt="2026-09-24T14:08:18.675" v="389" actId="14100"/>
          <ac:picMkLst>
            <pc:docMk/>
            <pc:sldMk cId="1063082345" sldId="275"/>
            <ac:picMk id="3" creationId="{220E44B7-A91A-B9FB-6045-A9E3DD2D950C}"/>
          </ac:picMkLst>
        </pc:picChg>
      </pc:sldChg>
      <pc:sldChg chg="addSp modSp add mod ord setBg">
        <pc:chgData name="Espinola-Arredondo, Ana" userId="2389861a-9b00-4e05-a52a-bbe4d3cfc079" providerId="ADAL" clId="{0500219B-9F7E-4582-A254-E9FC10B69820}" dt="2026-09-25T10:06:50.528" v="589" actId="14100"/>
        <pc:sldMkLst>
          <pc:docMk/>
          <pc:sldMk cId="3591163728" sldId="276"/>
        </pc:sldMkLst>
        <pc:spChg chg="mod">
          <ac:chgData name="Espinola-Arredondo, Ana" userId="2389861a-9b00-4e05-a52a-bbe4d3cfc079" providerId="ADAL" clId="{0500219B-9F7E-4582-A254-E9FC10B69820}" dt="2026-09-25T10:06:50.528" v="589" actId="14100"/>
          <ac:spMkLst>
            <pc:docMk/>
            <pc:sldMk cId="3591163728" sldId="276"/>
            <ac:spMk id="5" creationId="{9ACE5DAB-6BE3-4C66-6DA9-410206487D95}"/>
          </ac:spMkLst>
        </pc:spChg>
        <pc:spChg chg="mod">
          <ac:chgData name="Espinola-Arredondo, Ana" userId="2389861a-9b00-4e05-a52a-bbe4d3cfc079" providerId="ADAL" clId="{0500219B-9F7E-4582-A254-E9FC10B69820}" dt="2026-09-25T10:06:17.679" v="584" actId="26606"/>
          <ac:spMkLst>
            <pc:docMk/>
            <pc:sldMk cId="3591163728" sldId="276"/>
            <ac:spMk id="24" creationId="{9BE5DE11-5EE5-DA59-FE1A-5BD1DC78F939}"/>
          </ac:spMkLst>
        </pc:spChg>
        <pc:spChg chg="add">
          <ac:chgData name="Espinola-Arredondo, Ana" userId="2389861a-9b00-4e05-a52a-bbe4d3cfc079" providerId="ADAL" clId="{0500219B-9F7E-4582-A254-E9FC10B69820}" dt="2026-09-25T10:06:17.679" v="584" actId="26606"/>
          <ac:spMkLst>
            <pc:docMk/>
            <pc:sldMk cId="3591163728" sldId="276"/>
            <ac:spMk id="33" creationId="{989BE678-777B-482A-A616-FEDC47B162E5}"/>
          </ac:spMkLst>
        </pc:spChg>
        <pc:spChg chg="add">
          <ac:chgData name="Espinola-Arredondo, Ana" userId="2389861a-9b00-4e05-a52a-bbe4d3cfc079" providerId="ADAL" clId="{0500219B-9F7E-4582-A254-E9FC10B69820}" dt="2026-09-25T10:06:17.679" v="584" actId="26606"/>
          <ac:spMkLst>
            <pc:docMk/>
            <pc:sldMk cId="3591163728" sldId="276"/>
            <ac:spMk id="39" creationId="{D28BE0C3-2102-4820-B88B-A448B1840D14}"/>
          </ac:spMkLst>
        </pc:spChg>
        <pc:spChg chg="add">
          <ac:chgData name="Espinola-Arredondo, Ana" userId="2389861a-9b00-4e05-a52a-bbe4d3cfc079" providerId="ADAL" clId="{0500219B-9F7E-4582-A254-E9FC10B69820}" dt="2026-09-25T10:06:17.679" v="584" actId="26606"/>
          <ac:spMkLst>
            <pc:docMk/>
            <pc:sldMk cId="3591163728" sldId="276"/>
            <ac:spMk id="41" creationId="{C8A3C342-1D03-412F-8DD3-BF519E8E0AE9}"/>
          </ac:spMkLst>
        </pc:spChg>
        <pc:spChg chg="add">
          <ac:chgData name="Espinola-Arredondo, Ana" userId="2389861a-9b00-4e05-a52a-bbe4d3cfc079" providerId="ADAL" clId="{0500219B-9F7E-4582-A254-E9FC10B69820}" dt="2026-09-25T10:06:17.679" v="584" actId="26606"/>
          <ac:spMkLst>
            <pc:docMk/>
            <pc:sldMk cId="3591163728" sldId="276"/>
            <ac:spMk id="43" creationId="{81CC9B02-E087-4350-AEBD-2C3CF001AF01}"/>
          </ac:spMkLst>
        </pc:spChg>
        <pc:picChg chg="mod">
          <ac:chgData name="Espinola-Arredondo, Ana" userId="2389861a-9b00-4e05-a52a-bbe4d3cfc079" providerId="ADAL" clId="{0500219B-9F7E-4582-A254-E9FC10B69820}" dt="2026-09-25T10:06:17.679" v="584" actId="26606"/>
          <ac:picMkLst>
            <pc:docMk/>
            <pc:sldMk cId="3591163728" sldId="276"/>
            <ac:picMk id="19" creationId="{8387EF9A-7DF3-2052-9FF6-A44880696AD2}"/>
          </ac:picMkLst>
        </pc:picChg>
        <pc:picChg chg="add">
          <ac:chgData name="Espinola-Arredondo, Ana" userId="2389861a-9b00-4e05-a52a-bbe4d3cfc079" providerId="ADAL" clId="{0500219B-9F7E-4582-A254-E9FC10B69820}" dt="2026-09-25T10:06:17.679" v="584" actId="26606"/>
          <ac:picMkLst>
            <pc:docMk/>
            <pc:sldMk cId="3591163728" sldId="276"/>
            <ac:picMk id="29" creationId="{DF19BAF3-7E20-4B9D-B544-BABAEEA1FA75}"/>
          </ac:picMkLst>
        </pc:picChg>
        <pc:picChg chg="add">
          <ac:chgData name="Espinola-Arredondo, Ana" userId="2389861a-9b00-4e05-a52a-bbe4d3cfc079" providerId="ADAL" clId="{0500219B-9F7E-4582-A254-E9FC10B69820}" dt="2026-09-25T10:06:17.679" v="584" actId="26606"/>
          <ac:picMkLst>
            <pc:docMk/>
            <pc:sldMk cId="3591163728" sldId="276"/>
            <ac:picMk id="35" creationId="{CF1EB4BD-9C7E-4AA3-9681-C7EB0DA6250B}"/>
          </ac:picMkLst>
        </pc:picChg>
        <pc:picChg chg="add">
          <ac:chgData name="Espinola-Arredondo, Ana" userId="2389861a-9b00-4e05-a52a-bbe4d3cfc079" providerId="ADAL" clId="{0500219B-9F7E-4582-A254-E9FC10B69820}" dt="2026-09-25T10:06:17.679" v="584" actId="26606"/>
          <ac:picMkLst>
            <pc:docMk/>
            <pc:sldMk cId="3591163728" sldId="276"/>
            <ac:picMk id="37" creationId="{94AAE3AA-3759-4D28-B0EF-575F25A5146C}"/>
          </ac:picMkLst>
        </pc:picChg>
      </pc:sldChg>
      <pc:sldChg chg="addSp delSp modSp add mod setBg setClrOvrMap">
        <pc:chgData name="Espinola-Arredondo, Ana" userId="2389861a-9b00-4e05-a52a-bbe4d3cfc079" providerId="ADAL" clId="{0500219B-9F7E-4582-A254-E9FC10B69820}" dt="2026-09-25T09:56:45.240" v="551" actId="14100"/>
        <pc:sldMkLst>
          <pc:docMk/>
          <pc:sldMk cId="3051467175" sldId="277"/>
        </pc:sldMkLst>
        <pc:spChg chg="mod ord">
          <ac:chgData name="Espinola-Arredondo, Ana" userId="2389861a-9b00-4e05-a52a-bbe4d3cfc079" providerId="ADAL" clId="{0500219B-9F7E-4582-A254-E9FC10B69820}" dt="2026-09-25T09:56:45.240" v="551" actId="14100"/>
          <ac:spMkLst>
            <pc:docMk/>
            <pc:sldMk cId="3051467175" sldId="277"/>
            <ac:spMk id="24" creationId="{BA6738C8-9295-4FCC-1680-185547E6608F}"/>
          </ac:spMkLst>
        </pc:spChg>
        <pc:spChg chg="add">
          <ac:chgData name="Espinola-Arredondo, Ana" userId="2389861a-9b00-4e05-a52a-bbe4d3cfc079" providerId="ADAL" clId="{0500219B-9F7E-4582-A254-E9FC10B69820}" dt="2026-09-25T09:56:09.381" v="539" actId="26606"/>
          <ac:spMkLst>
            <pc:docMk/>
            <pc:sldMk cId="3051467175" sldId="277"/>
            <ac:spMk id="62" creationId="{202A25CB-1ED1-4C87-AB49-8D3BC684D1CE}"/>
          </ac:spMkLst>
        </pc:spChg>
        <pc:spChg chg="add">
          <ac:chgData name="Espinola-Arredondo, Ana" userId="2389861a-9b00-4e05-a52a-bbe4d3cfc079" providerId="ADAL" clId="{0500219B-9F7E-4582-A254-E9FC10B69820}" dt="2026-09-25T09:56:09.381" v="539" actId="26606"/>
          <ac:spMkLst>
            <pc:docMk/>
            <pc:sldMk cId="3051467175" sldId="277"/>
            <ac:spMk id="64" creationId="{1DB4B97F-BC4E-4607-8DED-CD7FC819F7E3}"/>
          </ac:spMkLst>
        </pc:spChg>
        <pc:spChg chg="add">
          <ac:chgData name="Espinola-Arredondo, Ana" userId="2389861a-9b00-4e05-a52a-bbe4d3cfc079" providerId="ADAL" clId="{0500219B-9F7E-4582-A254-E9FC10B69820}" dt="2026-09-25T09:56:09.381" v="539" actId="26606"/>
          <ac:spMkLst>
            <pc:docMk/>
            <pc:sldMk cId="3051467175" sldId="277"/>
            <ac:spMk id="66" creationId="{9FC6D7D0-2F17-4AAB-8FB2-86CBA146C041}"/>
          </ac:spMkLst>
        </pc:spChg>
        <pc:picChg chg="add mod">
          <ac:chgData name="Espinola-Arredondo, Ana" userId="2389861a-9b00-4e05-a52a-bbe4d3cfc079" providerId="ADAL" clId="{0500219B-9F7E-4582-A254-E9FC10B69820}" dt="2026-09-25T09:56:33.717" v="546" actId="14100"/>
          <ac:picMkLst>
            <pc:docMk/>
            <pc:sldMk cId="3051467175" sldId="277"/>
            <ac:picMk id="6" creationId="{21476088-A769-A31A-D93C-39B4FB717144}"/>
          </ac:picMkLst>
        </pc:picChg>
        <pc:picChg chg="add mod">
          <ac:chgData name="Espinola-Arredondo, Ana" userId="2389861a-9b00-4e05-a52a-bbe4d3cfc079" providerId="ADAL" clId="{0500219B-9F7E-4582-A254-E9FC10B69820}" dt="2026-09-25T09:56:27.520" v="544" actId="1076"/>
          <ac:picMkLst>
            <pc:docMk/>
            <pc:sldMk cId="3051467175" sldId="277"/>
            <ac:picMk id="8" creationId="{541B8F8D-392D-6755-93EF-68D229B7A457}"/>
          </ac:picMkLst>
        </pc:picChg>
      </pc:sldChg>
      <pc:sldChg chg="addSp delSp modSp add mod setBg modAnim setClrOvrMap">
        <pc:chgData name="Espinola-Arredondo, Ana" userId="2389861a-9b00-4e05-a52a-bbe4d3cfc079" providerId="ADAL" clId="{0500219B-9F7E-4582-A254-E9FC10B69820}" dt="2026-09-28T08:48:33.104" v="739"/>
        <pc:sldMkLst>
          <pc:docMk/>
          <pc:sldMk cId="1451023883" sldId="278"/>
        </pc:sldMkLst>
        <pc:spChg chg="add mod">
          <ac:chgData name="Espinola-Arredondo, Ana" userId="2389861a-9b00-4e05-a52a-bbe4d3cfc079" providerId="ADAL" clId="{0500219B-9F7E-4582-A254-E9FC10B69820}" dt="2026-09-28T08:48:20.435" v="738" actId="14100"/>
          <ac:spMkLst>
            <pc:docMk/>
            <pc:sldMk cId="1451023883" sldId="278"/>
            <ac:spMk id="2" creationId="{BB39996A-2098-A21D-91D8-7204BA849FFB}"/>
          </ac:spMkLst>
        </pc:spChg>
        <pc:spChg chg="mod ord">
          <ac:chgData name="Espinola-Arredondo, Ana" userId="2389861a-9b00-4e05-a52a-bbe4d3cfc079" providerId="ADAL" clId="{0500219B-9F7E-4582-A254-E9FC10B69820}" dt="2026-09-25T09:59:41.386" v="566" actId="14100"/>
          <ac:spMkLst>
            <pc:docMk/>
            <pc:sldMk cId="1451023883" sldId="278"/>
            <ac:spMk id="24" creationId="{4661A0E9-FE54-5213-222E-3B673593B124}"/>
          </ac:spMkLst>
        </pc:spChg>
        <pc:spChg chg="add">
          <ac:chgData name="Espinola-Arredondo, Ana" userId="2389861a-9b00-4e05-a52a-bbe4d3cfc079" providerId="ADAL" clId="{0500219B-9F7E-4582-A254-E9FC10B69820}" dt="2026-09-25T09:58:51.873" v="556" actId="26606"/>
          <ac:spMkLst>
            <pc:docMk/>
            <pc:sldMk cId="1451023883" sldId="278"/>
            <ac:spMk id="75" creationId="{4AC0CD9D-7610-4620-93B4-798CCD9AB581}"/>
          </ac:spMkLst>
        </pc:spChg>
        <pc:spChg chg="add">
          <ac:chgData name="Espinola-Arredondo, Ana" userId="2389861a-9b00-4e05-a52a-bbe4d3cfc079" providerId="ADAL" clId="{0500219B-9F7E-4582-A254-E9FC10B69820}" dt="2026-09-25T09:58:51.873" v="556" actId="26606"/>
          <ac:spMkLst>
            <pc:docMk/>
            <pc:sldMk cId="1451023883" sldId="278"/>
            <ac:spMk id="81" creationId="{DE4D62F9-188E-4530-84C2-24BDEE4BEB82}"/>
          </ac:spMkLst>
        </pc:spChg>
        <pc:spChg chg="add">
          <ac:chgData name="Espinola-Arredondo, Ana" userId="2389861a-9b00-4e05-a52a-bbe4d3cfc079" providerId="ADAL" clId="{0500219B-9F7E-4582-A254-E9FC10B69820}" dt="2026-09-25T09:58:51.873" v="556" actId="26606"/>
          <ac:spMkLst>
            <pc:docMk/>
            <pc:sldMk cId="1451023883" sldId="278"/>
            <ac:spMk id="83" creationId="{D27CF008-4B18-436D-B2D5-C1346C12438E}"/>
          </ac:spMkLst>
        </pc:spChg>
        <pc:spChg chg="add">
          <ac:chgData name="Espinola-Arredondo, Ana" userId="2389861a-9b00-4e05-a52a-bbe4d3cfc079" providerId="ADAL" clId="{0500219B-9F7E-4582-A254-E9FC10B69820}" dt="2026-09-25T09:58:51.873" v="556" actId="26606"/>
          <ac:spMkLst>
            <pc:docMk/>
            <pc:sldMk cId="1451023883" sldId="278"/>
            <ac:spMk id="85" creationId="{CE22DAD8-5F67-4B73-ADA9-06EF381F7AD6}"/>
          </ac:spMkLst>
        </pc:spChg>
        <pc:spChg chg="add">
          <ac:chgData name="Espinola-Arredondo, Ana" userId="2389861a-9b00-4e05-a52a-bbe4d3cfc079" providerId="ADAL" clId="{0500219B-9F7E-4582-A254-E9FC10B69820}" dt="2026-09-25T09:58:51.873" v="556" actId="26606"/>
          <ac:spMkLst>
            <pc:docMk/>
            <pc:sldMk cId="1451023883" sldId="278"/>
            <ac:spMk id="87" creationId="{E4F17063-EDA4-417B-946F-BA357F3B390D}"/>
          </ac:spMkLst>
        </pc:spChg>
        <pc:spChg chg="add">
          <ac:chgData name="Espinola-Arredondo, Ana" userId="2389861a-9b00-4e05-a52a-bbe4d3cfc079" providerId="ADAL" clId="{0500219B-9F7E-4582-A254-E9FC10B69820}" dt="2026-09-25T09:58:51.873" v="556" actId="26606"/>
          <ac:spMkLst>
            <pc:docMk/>
            <pc:sldMk cId="1451023883" sldId="278"/>
            <ac:spMk id="89" creationId="{D36F3EEA-55D4-4677-80E7-92D00B8F343B}"/>
          </ac:spMkLst>
        </pc:spChg>
        <pc:picChg chg="add mod">
          <ac:chgData name="Espinola-Arredondo, Ana" userId="2389861a-9b00-4e05-a52a-bbe4d3cfc079" providerId="ADAL" clId="{0500219B-9F7E-4582-A254-E9FC10B69820}" dt="2026-09-25T10:18:47.366" v="689" actId="14100"/>
          <ac:picMkLst>
            <pc:docMk/>
            <pc:sldMk cId="1451023883" sldId="278"/>
            <ac:picMk id="3" creationId="{CE36B8DC-A693-BA2C-AFDA-0BF8EEA55608}"/>
          </ac:picMkLst>
        </pc:picChg>
      </pc:sldChg>
      <pc:sldChg chg="addSp delSp modSp add mod setBg modAnim setClrOvrMap">
        <pc:chgData name="Espinola-Arredondo, Ana" userId="2389861a-9b00-4e05-a52a-bbe4d3cfc079" providerId="ADAL" clId="{0500219B-9F7E-4582-A254-E9FC10B69820}" dt="2026-09-28T08:55:15.184" v="765"/>
        <pc:sldMkLst>
          <pc:docMk/>
          <pc:sldMk cId="4174567375" sldId="279"/>
        </pc:sldMkLst>
        <pc:spChg chg="add mod">
          <ac:chgData name="Espinola-Arredondo, Ana" userId="2389861a-9b00-4e05-a52a-bbe4d3cfc079" providerId="ADAL" clId="{0500219B-9F7E-4582-A254-E9FC10B69820}" dt="2026-09-28T08:53:06.129" v="761" actId="6549"/>
          <ac:spMkLst>
            <pc:docMk/>
            <pc:sldMk cId="4174567375" sldId="279"/>
            <ac:spMk id="2" creationId="{76DEAA40-27EA-6AC6-2FBC-7B7BC777E943}"/>
          </ac:spMkLst>
        </pc:spChg>
        <pc:spChg chg="add">
          <ac:chgData name="Espinola-Arredondo, Ana" userId="2389861a-9b00-4e05-a52a-bbe4d3cfc079" providerId="ADAL" clId="{0500219B-9F7E-4582-A254-E9FC10B69820}" dt="2026-09-28T08:49:18.464" v="740" actId="26606"/>
          <ac:spMkLst>
            <pc:docMk/>
            <pc:sldMk cId="4174567375" sldId="279"/>
            <ac:spMk id="117" creationId="{DA1DAC79-DDBA-4382-9D43-6E5F685BE5FB}"/>
          </ac:spMkLst>
        </pc:spChg>
        <pc:spChg chg="add">
          <ac:chgData name="Espinola-Arredondo, Ana" userId="2389861a-9b00-4e05-a52a-bbe4d3cfc079" providerId="ADAL" clId="{0500219B-9F7E-4582-A254-E9FC10B69820}" dt="2026-09-28T08:49:18.464" v="740" actId="26606"/>
          <ac:spMkLst>
            <pc:docMk/>
            <pc:sldMk cId="4174567375" sldId="279"/>
            <ac:spMk id="123" creationId="{6AACA73D-178F-4CFC-99E3-9F4FCBBDBA83}"/>
          </ac:spMkLst>
        </pc:spChg>
        <pc:picChg chg="add mod">
          <ac:chgData name="Espinola-Arredondo, Ana" userId="2389861a-9b00-4e05-a52a-bbe4d3cfc079" providerId="ADAL" clId="{0500219B-9F7E-4582-A254-E9FC10B69820}" dt="2026-09-25T10:00:59.619" v="571" actId="1076"/>
          <ac:picMkLst>
            <pc:docMk/>
            <pc:sldMk cId="4174567375" sldId="279"/>
            <ac:picMk id="4" creationId="{5D297FAF-CE43-523D-642A-779A95EE31C8}"/>
          </ac:picMkLst>
        </pc:picChg>
        <pc:picChg chg="add">
          <ac:chgData name="Espinola-Arredondo, Ana" userId="2389861a-9b00-4e05-a52a-bbe4d3cfc079" providerId="ADAL" clId="{0500219B-9F7E-4582-A254-E9FC10B69820}" dt="2026-09-28T08:55:06.414" v="764" actId="22"/>
          <ac:picMkLst>
            <pc:docMk/>
            <pc:sldMk cId="4174567375" sldId="279"/>
            <ac:picMk id="5" creationId="{F4DFDDDD-72F9-2BDD-DE26-F75AA84A67E9}"/>
          </ac:picMkLst>
        </pc:picChg>
      </pc:sldChg>
      <pc:sldChg chg="addSp delSp modSp add mod">
        <pc:chgData name="Espinola-Arredondo, Ana" userId="2389861a-9b00-4e05-a52a-bbe4d3cfc079" providerId="ADAL" clId="{0500219B-9F7E-4582-A254-E9FC10B69820}" dt="2026-09-25T10:05:00.701" v="582" actId="1076"/>
        <pc:sldMkLst>
          <pc:docMk/>
          <pc:sldMk cId="771616464" sldId="280"/>
        </pc:sldMkLst>
        <pc:spChg chg="add">
          <ac:chgData name="Espinola-Arredondo, Ana" userId="2389861a-9b00-4e05-a52a-bbe4d3cfc079" providerId="ADAL" clId="{0500219B-9F7E-4582-A254-E9FC10B69820}" dt="2026-09-25T10:04:44.823" v="580" actId="26606"/>
          <ac:spMkLst>
            <pc:docMk/>
            <pc:sldMk cId="771616464" sldId="280"/>
            <ac:spMk id="117" creationId="{AEBE9F1A-B38D-446E-83AE-14B17CE77FF2}"/>
          </ac:spMkLst>
        </pc:spChg>
        <pc:spChg chg="add">
          <ac:chgData name="Espinola-Arredondo, Ana" userId="2389861a-9b00-4e05-a52a-bbe4d3cfc079" providerId="ADAL" clId="{0500219B-9F7E-4582-A254-E9FC10B69820}" dt="2026-09-25T10:04:44.823" v="580" actId="26606"/>
          <ac:spMkLst>
            <pc:docMk/>
            <pc:sldMk cId="771616464" sldId="280"/>
            <ac:spMk id="123" creationId="{5E3EB826-A471-488F-9E8A-D65528A3C0CA}"/>
          </ac:spMkLst>
        </pc:spChg>
        <pc:spChg chg="add">
          <ac:chgData name="Espinola-Arredondo, Ana" userId="2389861a-9b00-4e05-a52a-bbe4d3cfc079" providerId="ADAL" clId="{0500219B-9F7E-4582-A254-E9FC10B69820}" dt="2026-09-25T10:04:44.823" v="580" actId="26606"/>
          <ac:spMkLst>
            <pc:docMk/>
            <pc:sldMk cId="771616464" sldId="280"/>
            <ac:spMk id="125" creationId="{DFB3CEA1-88D9-42FB-88ED-1E9807FE6596}"/>
          </ac:spMkLst>
        </pc:spChg>
        <pc:spChg chg="add">
          <ac:chgData name="Espinola-Arredondo, Ana" userId="2389861a-9b00-4e05-a52a-bbe4d3cfc079" providerId="ADAL" clId="{0500219B-9F7E-4582-A254-E9FC10B69820}" dt="2026-09-25T10:04:44.823" v="580" actId="26606"/>
          <ac:spMkLst>
            <pc:docMk/>
            <pc:sldMk cId="771616464" sldId="280"/>
            <ac:spMk id="127" creationId="{9A6C928E-4252-4F33-8C34-E50A12A3170B}"/>
          </ac:spMkLst>
        </pc:spChg>
        <pc:picChg chg="add">
          <ac:chgData name="Espinola-Arredondo, Ana" userId="2389861a-9b00-4e05-a52a-bbe4d3cfc079" providerId="ADAL" clId="{0500219B-9F7E-4582-A254-E9FC10B69820}" dt="2026-09-25T10:04:39.844" v="579" actId="22"/>
          <ac:picMkLst>
            <pc:docMk/>
            <pc:sldMk cId="771616464" sldId="280"/>
            <ac:picMk id="3" creationId="{125735B5-7DA7-7A04-2D64-6BEA74898726}"/>
          </ac:picMkLst>
        </pc:picChg>
        <pc:picChg chg="add mod">
          <ac:chgData name="Espinola-Arredondo, Ana" userId="2389861a-9b00-4e05-a52a-bbe4d3cfc079" providerId="ADAL" clId="{0500219B-9F7E-4582-A254-E9FC10B69820}" dt="2026-09-25T10:05:00.701" v="582" actId="1076"/>
          <ac:picMkLst>
            <pc:docMk/>
            <pc:sldMk cId="771616464" sldId="280"/>
            <ac:picMk id="6" creationId="{218698BF-A2FF-7B16-E46C-B1FB86BF6BEE}"/>
          </ac:picMkLst>
        </pc:picChg>
        <pc:picChg chg="add">
          <ac:chgData name="Espinola-Arredondo, Ana" userId="2389861a-9b00-4e05-a52a-bbe4d3cfc079" providerId="ADAL" clId="{0500219B-9F7E-4582-A254-E9FC10B69820}" dt="2026-09-25T10:04:44.823" v="580" actId="26606"/>
          <ac:picMkLst>
            <pc:docMk/>
            <pc:sldMk cId="771616464" sldId="280"/>
            <ac:picMk id="121" creationId="{022C43AB-86D7-420D-8AD7-DC0A15FDD0AF}"/>
          </ac:picMkLst>
        </pc:picChg>
      </pc:sldChg>
      <pc:sldChg chg="add">
        <pc:chgData name="Espinola-Arredondo, Ana" userId="2389861a-9b00-4e05-a52a-bbe4d3cfc079" providerId="ADAL" clId="{0500219B-9F7E-4582-A254-E9FC10B69820}" dt="2026-09-25T10:05:27.338" v="583" actId="2890"/>
        <pc:sldMkLst>
          <pc:docMk/>
          <pc:sldMk cId="467396290" sldId="281"/>
        </pc:sldMkLst>
      </pc:sldChg>
      <pc:sldChg chg="addSp delSp modSp add mod">
        <pc:chgData name="Espinola-Arredondo, Ana" userId="2389861a-9b00-4e05-a52a-bbe4d3cfc079" providerId="ADAL" clId="{0500219B-9F7E-4582-A254-E9FC10B69820}" dt="2026-09-25T10:07:48.986" v="598" actId="1076"/>
        <pc:sldMkLst>
          <pc:docMk/>
          <pc:sldMk cId="1835404544" sldId="282"/>
        </pc:sldMkLst>
        <pc:spChg chg="add">
          <ac:chgData name="Espinola-Arredondo, Ana" userId="2389861a-9b00-4e05-a52a-bbe4d3cfc079" providerId="ADAL" clId="{0500219B-9F7E-4582-A254-E9FC10B69820}" dt="2026-09-25T10:07:25.391" v="593" actId="26606"/>
          <ac:spMkLst>
            <pc:docMk/>
            <pc:sldMk cId="1835404544" sldId="282"/>
            <ac:spMk id="136" creationId="{AEBE9F1A-B38D-446E-83AE-14B17CE77FF2}"/>
          </ac:spMkLst>
        </pc:spChg>
        <pc:spChg chg="add">
          <ac:chgData name="Espinola-Arredondo, Ana" userId="2389861a-9b00-4e05-a52a-bbe4d3cfc079" providerId="ADAL" clId="{0500219B-9F7E-4582-A254-E9FC10B69820}" dt="2026-09-25T10:07:25.391" v="593" actId="26606"/>
          <ac:spMkLst>
            <pc:docMk/>
            <pc:sldMk cId="1835404544" sldId="282"/>
            <ac:spMk id="142" creationId="{5E3EB826-A471-488F-9E8A-D65528A3C0CA}"/>
          </ac:spMkLst>
        </pc:spChg>
        <pc:spChg chg="add">
          <ac:chgData name="Espinola-Arredondo, Ana" userId="2389861a-9b00-4e05-a52a-bbe4d3cfc079" providerId="ADAL" clId="{0500219B-9F7E-4582-A254-E9FC10B69820}" dt="2026-09-25T10:07:25.391" v="593" actId="26606"/>
          <ac:spMkLst>
            <pc:docMk/>
            <pc:sldMk cId="1835404544" sldId="282"/>
            <ac:spMk id="144" creationId="{DFB3CEA1-88D9-42FB-88ED-1E9807FE6596}"/>
          </ac:spMkLst>
        </pc:spChg>
        <pc:spChg chg="add">
          <ac:chgData name="Espinola-Arredondo, Ana" userId="2389861a-9b00-4e05-a52a-bbe4d3cfc079" providerId="ADAL" clId="{0500219B-9F7E-4582-A254-E9FC10B69820}" dt="2026-09-25T10:07:25.391" v="593" actId="26606"/>
          <ac:spMkLst>
            <pc:docMk/>
            <pc:sldMk cId="1835404544" sldId="282"/>
            <ac:spMk id="146" creationId="{9A6C928E-4252-4F33-8C34-E50A12A3170B}"/>
          </ac:spMkLst>
        </pc:spChg>
        <pc:picChg chg="add mod">
          <ac:chgData name="Espinola-Arredondo, Ana" userId="2389861a-9b00-4e05-a52a-bbe4d3cfc079" providerId="ADAL" clId="{0500219B-9F7E-4582-A254-E9FC10B69820}" dt="2026-09-25T10:07:44.574" v="597" actId="1076"/>
          <ac:picMkLst>
            <pc:docMk/>
            <pc:sldMk cId="1835404544" sldId="282"/>
            <ac:picMk id="4" creationId="{6D4001D0-B5E8-5C8B-1FD5-63E22628B651}"/>
          </ac:picMkLst>
        </pc:picChg>
        <pc:picChg chg="add mod">
          <ac:chgData name="Espinola-Arredondo, Ana" userId="2389861a-9b00-4e05-a52a-bbe4d3cfc079" providerId="ADAL" clId="{0500219B-9F7E-4582-A254-E9FC10B69820}" dt="2026-09-25T10:07:48.986" v="598" actId="1076"/>
          <ac:picMkLst>
            <pc:docMk/>
            <pc:sldMk cId="1835404544" sldId="282"/>
            <ac:picMk id="7" creationId="{BEC3D01F-5CB3-E926-C52D-BC57EE512F0D}"/>
          </ac:picMkLst>
        </pc:picChg>
        <pc:picChg chg="add">
          <ac:chgData name="Espinola-Arredondo, Ana" userId="2389861a-9b00-4e05-a52a-bbe4d3cfc079" providerId="ADAL" clId="{0500219B-9F7E-4582-A254-E9FC10B69820}" dt="2026-09-25T10:07:25.391" v="593" actId="26606"/>
          <ac:picMkLst>
            <pc:docMk/>
            <pc:sldMk cId="1835404544" sldId="282"/>
            <ac:picMk id="132" creationId="{C9ECDD5C-152A-4CC7-8333-0F367B3A62EA}"/>
          </ac:picMkLst>
        </pc:picChg>
        <pc:picChg chg="add">
          <ac:chgData name="Espinola-Arredondo, Ana" userId="2389861a-9b00-4e05-a52a-bbe4d3cfc079" providerId="ADAL" clId="{0500219B-9F7E-4582-A254-E9FC10B69820}" dt="2026-09-25T10:07:25.391" v="593" actId="26606"/>
          <ac:picMkLst>
            <pc:docMk/>
            <pc:sldMk cId="1835404544" sldId="282"/>
            <ac:picMk id="134" creationId="{7F5C92A3-369B-43F3-BDCE-E560B1B0EC89}"/>
          </ac:picMkLst>
        </pc:picChg>
      </pc:sldChg>
      <pc:sldChg chg="addSp delSp modSp add mod">
        <pc:chgData name="Espinola-Arredondo, Ana" userId="2389861a-9b00-4e05-a52a-bbe4d3cfc079" providerId="ADAL" clId="{0500219B-9F7E-4582-A254-E9FC10B69820}" dt="2026-09-25T10:09:34.499" v="615" actId="207"/>
        <pc:sldMkLst>
          <pc:docMk/>
          <pc:sldMk cId="2541878398" sldId="283"/>
        </pc:sldMkLst>
        <pc:spChg chg="add mod">
          <ac:chgData name="Espinola-Arredondo, Ana" userId="2389861a-9b00-4e05-a52a-bbe4d3cfc079" providerId="ADAL" clId="{0500219B-9F7E-4582-A254-E9FC10B69820}" dt="2026-09-25T10:09:34.499" v="615" actId="207"/>
          <ac:spMkLst>
            <pc:docMk/>
            <pc:sldMk cId="2541878398" sldId="283"/>
            <ac:spMk id="5" creationId="{498AC9CA-82A9-CEA6-F0AF-17BDC6BBA96D}"/>
          </ac:spMkLst>
        </pc:spChg>
        <pc:spChg chg="add">
          <ac:chgData name="Espinola-Arredondo, Ana" userId="2389861a-9b00-4e05-a52a-bbe4d3cfc079" providerId="ADAL" clId="{0500219B-9F7E-4582-A254-E9FC10B69820}" dt="2026-09-25T10:08:51.696" v="603" actId="26606"/>
          <ac:spMkLst>
            <pc:docMk/>
            <pc:sldMk cId="2541878398" sldId="283"/>
            <ac:spMk id="155" creationId="{AEBE9F1A-B38D-446E-83AE-14B17CE77FF2}"/>
          </ac:spMkLst>
        </pc:spChg>
        <pc:spChg chg="add">
          <ac:chgData name="Espinola-Arredondo, Ana" userId="2389861a-9b00-4e05-a52a-bbe4d3cfc079" providerId="ADAL" clId="{0500219B-9F7E-4582-A254-E9FC10B69820}" dt="2026-09-25T10:08:51.696" v="603" actId="26606"/>
          <ac:spMkLst>
            <pc:docMk/>
            <pc:sldMk cId="2541878398" sldId="283"/>
            <ac:spMk id="161" creationId="{5E3EB826-A471-488F-9E8A-D65528A3C0CA}"/>
          </ac:spMkLst>
        </pc:spChg>
        <pc:spChg chg="add">
          <ac:chgData name="Espinola-Arredondo, Ana" userId="2389861a-9b00-4e05-a52a-bbe4d3cfc079" providerId="ADAL" clId="{0500219B-9F7E-4582-A254-E9FC10B69820}" dt="2026-09-25T10:08:51.696" v="603" actId="26606"/>
          <ac:spMkLst>
            <pc:docMk/>
            <pc:sldMk cId="2541878398" sldId="283"/>
            <ac:spMk id="163" creationId="{DFB3CEA1-88D9-42FB-88ED-1E9807FE6596}"/>
          </ac:spMkLst>
        </pc:spChg>
        <pc:spChg chg="add">
          <ac:chgData name="Espinola-Arredondo, Ana" userId="2389861a-9b00-4e05-a52a-bbe4d3cfc079" providerId="ADAL" clId="{0500219B-9F7E-4582-A254-E9FC10B69820}" dt="2026-09-25T10:08:51.696" v="603" actId="26606"/>
          <ac:spMkLst>
            <pc:docMk/>
            <pc:sldMk cId="2541878398" sldId="283"/>
            <ac:spMk id="165" creationId="{9A6C928E-4252-4F33-8C34-E50A12A3170B}"/>
          </ac:spMkLst>
        </pc:spChg>
        <pc:picChg chg="add mod">
          <ac:chgData name="Espinola-Arredondo, Ana" userId="2389861a-9b00-4e05-a52a-bbe4d3cfc079" providerId="ADAL" clId="{0500219B-9F7E-4582-A254-E9FC10B69820}" dt="2026-09-25T10:08:55.418" v="604" actId="14100"/>
          <ac:picMkLst>
            <pc:docMk/>
            <pc:sldMk cId="2541878398" sldId="283"/>
            <ac:picMk id="3" creationId="{3CBACFB8-D6DA-E59B-EC68-00A5DA8F5D35}"/>
          </ac:picMkLst>
        </pc:picChg>
      </pc:sldChg>
      <pc:sldChg chg="addSp delSp modSp add mod modAnim">
        <pc:chgData name="Espinola-Arredondo, Ana" userId="2389861a-9b00-4e05-a52a-bbe4d3cfc079" providerId="ADAL" clId="{0500219B-9F7E-4582-A254-E9FC10B69820}" dt="2026-09-28T09:06:25.614" v="779"/>
        <pc:sldMkLst>
          <pc:docMk/>
          <pc:sldMk cId="4003625800" sldId="284"/>
        </pc:sldMkLst>
        <pc:spChg chg="add mod">
          <ac:chgData name="Espinola-Arredondo, Ana" userId="2389861a-9b00-4e05-a52a-bbe4d3cfc079" providerId="ADAL" clId="{0500219B-9F7E-4582-A254-E9FC10B69820}" dt="2026-09-25T10:14:01.120" v="666" actId="1076"/>
          <ac:spMkLst>
            <pc:docMk/>
            <pc:sldMk cId="4003625800" sldId="284"/>
            <ac:spMk id="17" creationId="{6256768D-6BC5-8311-C087-2A5B47902D3B}"/>
          </ac:spMkLst>
        </pc:spChg>
        <pc:spChg chg="add del">
          <ac:chgData name="Espinola-Arredondo, Ana" userId="2389861a-9b00-4e05-a52a-bbe4d3cfc079" providerId="ADAL" clId="{0500219B-9F7E-4582-A254-E9FC10B69820}" dt="2026-09-25T10:12:14.139" v="638" actId="26606"/>
          <ac:spMkLst>
            <pc:docMk/>
            <pc:sldMk cId="4003625800" sldId="284"/>
            <ac:spMk id="155" creationId="{88EE7D7C-58C5-F3AF-6AC0-EB3889DC42FD}"/>
          </ac:spMkLst>
        </pc:spChg>
        <pc:spChg chg="add del">
          <ac:chgData name="Espinola-Arredondo, Ana" userId="2389861a-9b00-4e05-a52a-bbe4d3cfc079" providerId="ADAL" clId="{0500219B-9F7E-4582-A254-E9FC10B69820}" dt="2026-09-25T10:12:14.139" v="638" actId="26606"/>
          <ac:spMkLst>
            <pc:docMk/>
            <pc:sldMk cId="4003625800" sldId="284"/>
            <ac:spMk id="161" creationId="{D8332CFD-4F69-81C9-C391-1F674A3B7F40}"/>
          </ac:spMkLst>
        </pc:spChg>
        <pc:spChg chg="add del">
          <ac:chgData name="Espinola-Arredondo, Ana" userId="2389861a-9b00-4e05-a52a-bbe4d3cfc079" providerId="ADAL" clId="{0500219B-9F7E-4582-A254-E9FC10B69820}" dt="2026-09-25T10:12:14.139" v="638" actId="26606"/>
          <ac:spMkLst>
            <pc:docMk/>
            <pc:sldMk cId="4003625800" sldId="284"/>
            <ac:spMk id="163" creationId="{4E6333DE-E6EC-ABDB-6D04-5AD92033A4F0}"/>
          </ac:spMkLst>
        </pc:spChg>
        <pc:spChg chg="add del">
          <ac:chgData name="Espinola-Arredondo, Ana" userId="2389861a-9b00-4e05-a52a-bbe4d3cfc079" providerId="ADAL" clId="{0500219B-9F7E-4582-A254-E9FC10B69820}" dt="2026-09-25T10:12:14.139" v="638" actId="26606"/>
          <ac:spMkLst>
            <pc:docMk/>
            <pc:sldMk cId="4003625800" sldId="284"/>
            <ac:spMk id="165" creationId="{32D079FD-A792-3486-ACCE-EB7C4FAD90F7}"/>
          </ac:spMkLst>
        </pc:spChg>
        <pc:picChg chg="add">
          <ac:chgData name="Espinola-Arredondo, Ana" userId="2389861a-9b00-4e05-a52a-bbe4d3cfc079" providerId="ADAL" clId="{0500219B-9F7E-4582-A254-E9FC10B69820}" dt="2026-09-28T09:06:19.893" v="778" actId="22"/>
          <ac:picMkLst>
            <pc:docMk/>
            <pc:sldMk cId="4003625800" sldId="284"/>
            <ac:picMk id="3" creationId="{409C609E-EA29-99D5-6C6C-0C2BF82FE406}"/>
          </ac:picMkLst>
        </pc:picChg>
        <pc:picChg chg="add mod">
          <ac:chgData name="Espinola-Arredondo, Ana" userId="2389861a-9b00-4e05-a52a-bbe4d3cfc079" providerId="ADAL" clId="{0500219B-9F7E-4582-A254-E9FC10B69820}" dt="2026-09-25T10:13:45.283" v="661" actId="1076"/>
          <ac:picMkLst>
            <pc:docMk/>
            <pc:sldMk cId="4003625800" sldId="284"/>
            <ac:picMk id="7" creationId="{2A595A16-C791-73F0-18CA-44441AD198BC}"/>
          </ac:picMkLst>
        </pc:picChg>
        <pc:picChg chg="add mod">
          <ac:chgData name="Espinola-Arredondo, Ana" userId="2389861a-9b00-4e05-a52a-bbe4d3cfc079" providerId="ADAL" clId="{0500219B-9F7E-4582-A254-E9FC10B69820}" dt="2026-09-25T10:12:42.305" v="646" actId="1076"/>
          <ac:picMkLst>
            <pc:docMk/>
            <pc:sldMk cId="4003625800" sldId="284"/>
            <ac:picMk id="14" creationId="{A96B6187-FAC1-92B8-4A97-8F817E51BDBC}"/>
          </ac:picMkLst>
        </pc:picChg>
        <pc:picChg chg="add mod">
          <ac:chgData name="Espinola-Arredondo, Ana" userId="2389861a-9b00-4e05-a52a-bbe4d3cfc079" providerId="ADAL" clId="{0500219B-9F7E-4582-A254-E9FC10B69820}" dt="2026-09-25T10:14:44.384" v="673" actId="1036"/>
          <ac:picMkLst>
            <pc:docMk/>
            <pc:sldMk cId="4003625800" sldId="284"/>
            <ac:picMk id="16" creationId="{08176875-A91B-7DBE-0F2F-BA8D66AF65A3}"/>
          </ac:picMkLst>
        </pc:picChg>
        <pc:picChg chg="del">
          <ac:chgData name="Espinola-Arredondo, Ana" userId="2389861a-9b00-4e05-a52a-bbe4d3cfc079" providerId="ADAL" clId="{0500219B-9F7E-4582-A254-E9FC10B69820}" dt="2026-09-25T10:10:57.047" v="621" actId="26606"/>
          <ac:picMkLst>
            <pc:docMk/>
            <pc:sldMk cId="4003625800" sldId="284"/>
            <ac:picMk id="153" creationId="{336228F4-72E1-75A1-F059-61C246DF980C}"/>
          </ac:picMkLst>
        </pc:picChg>
      </pc:sldChg>
      <pc:sldChg chg="addSp delSp modSp add mod modAnim">
        <pc:chgData name="Espinola-Arredondo, Ana" userId="2389861a-9b00-4e05-a52a-bbe4d3cfc079" providerId="ADAL" clId="{0500219B-9F7E-4582-A254-E9FC10B69820}" dt="2026-09-28T08:59:15.439" v="777"/>
        <pc:sldMkLst>
          <pc:docMk/>
          <pc:sldMk cId="4204828609" sldId="285"/>
        </pc:sldMkLst>
        <pc:spChg chg="add mod">
          <ac:chgData name="Espinola-Arredondo, Ana" userId="2389861a-9b00-4e05-a52a-bbe4d3cfc079" providerId="ADAL" clId="{0500219B-9F7E-4582-A254-E9FC10B69820}" dt="2026-09-28T08:59:06.999" v="776" actId="14100"/>
          <ac:spMkLst>
            <pc:docMk/>
            <pc:sldMk cId="4204828609" sldId="285"/>
            <ac:spMk id="2" creationId="{C6319C2C-8CF5-D6E5-3F1F-25A3492BC822}"/>
          </ac:spMkLst>
        </pc:spChg>
        <pc:spChg chg="add">
          <ac:chgData name="Espinola-Arredondo, Ana" userId="2389861a-9b00-4e05-a52a-bbe4d3cfc079" providerId="ADAL" clId="{0500219B-9F7E-4582-A254-E9FC10B69820}" dt="2026-09-25T10:14:34.147" v="672" actId="26606"/>
          <ac:spMkLst>
            <pc:docMk/>
            <pc:sldMk cId="4204828609" sldId="285"/>
            <ac:spMk id="174" creationId="{DA1DAC79-DDBA-4382-9D43-6E5F685BE5FB}"/>
          </ac:spMkLst>
        </pc:spChg>
        <pc:spChg chg="add">
          <ac:chgData name="Espinola-Arredondo, Ana" userId="2389861a-9b00-4e05-a52a-bbe4d3cfc079" providerId="ADAL" clId="{0500219B-9F7E-4582-A254-E9FC10B69820}" dt="2026-09-25T10:14:34.147" v="672" actId="26606"/>
          <ac:spMkLst>
            <pc:docMk/>
            <pc:sldMk cId="4204828609" sldId="285"/>
            <ac:spMk id="180" creationId="{6AACA73D-178F-4CFC-99E3-9F4FCBBDBA83}"/>
          </ac:spMkLst>
        </pc:spChg>
        <pc:spChg chg="add">
          <ac:chgData name="Espinola-Arredondo, Ana" userId="2389861a-9b00-4e05-a52a-bbe4d3cfc079" providerId="ADAL" clId="{0500219B-9F7E-4582-A254-E9FC10B69820}" dt="2026-09-25T10:14:34.147" v="672" actId="26606"/>
          <ac:spMkLst>
            <pc:docMk/>
            <pc:sldMk cId="4204828609" sldId="285"/>
            <ac:spMk id="182" creationId="{7B0A5210-2F29-4D85-A400-9C79B13FC1AA}"/>
          </ac:spMkLst>
        </pc:spChg>
        <pc:spChg chg="add">
          <ac:chgData name="Espinola-Arredondo, Ana" userId="2389861a-9b00-4e05-a52a-bbe4d3cfc079" providerId="ADAL" clId="{0500219B-9F7E-4582-A254-E9FC10B69820}" dt="2026-09-25T10:14:34.147" v="672" actId="26606"/>
          <ac:spMkLst>
            <pc:docMk/>
            <pc:sldMk cId="4204828609" sldId="285"/>
            <ac:spMk id="184" creationId="{B0611BBE-2B4A-4DA2-B8A9-CD877B87624A}"/>
          </ac:spMkLst>
        </pc:spChg>
        <pc:spChg chg="add">
          <ac:chgData name="Espinola-Arredondo, Ana" userId="2389861a-9b00-4e05-a52a-bbe4d3cfc079" providerId="ADAL" clId="{0500219B-9F7E-4582-A254-E9FC10B69820}" dt="2026-09-25T10:14:34.147" v="672" actId="26606"/>
          <ac:spMkLst>
            <pc:docMk/>
            <pc:sldMk cId="4204828609" sldId="285"/>
            <ac:spMk id="186" creationId="{91091950-5655-45D2-858E-FE8CBE07CAD4}"/>
          </ac:spMkLst>
        </pc:spChg>
        <pc:picChg chg="add">
          <ac:chgData name="Espinola-Arredondo, Ana" userId="2389861a-9b00-4e05-a52a-bbe4d3cfc079" providerId="ADAL" clId="{0500219B-9F7E-4582-A254-E9FC10B69820}" dt="2026-09-25T10:14:32.365" v="671" actId="22"/>
          <ac:picMkLst>
            <pc:docMk/>
            <pc:sldMk cId="4204828609" sldId="285"/>
            <ac:picMk id="7" creationId="{497F6C18-FEF8-D82F-7147-EE0CCAFE401A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image" Target="../media/image9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svg"/><Relationship Id="rId1" Type="http://schemas.openxmlformats.org/officeDocument/2006/relationships/image" Target="../media/image1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3_2">
  <dgm:title val=""/>
  <dgm:desc val=""/>
  <dgm:catLst>
    <dgm:cat type="accent3" pri="13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925015-FF1C-473A-B5C3-A05B39C3C64D}" type="doc">
      <dgm:prSet loTypeId="urn:microsoft.com/office/officeart/2018/2/layout/IconVerticalSolidList" loCatId="icon" qsTypeId="urn:microsoft.com/office/officeart/2005/8/quickstyle/simple1#13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E29B8699-261D-4D7B-8B88-F3908FD9085A}">
      <dgm:prSet/>
      <dgm:spPr/>
      <dgm:t>
        <a:bodyPr/>
        <a:lstStyle/>
        <a:p>
          <a:r>
            <a:rPr lang="en-US" dirty="0"/>
            <a:t>Homework #1 is due this coming Tuesday October 6th.</a:t>
          </a:r>
        </a:p>
      </dgm:t>
    </dgm:pt>
    <dgm:pt modelId="{16408D0C-1A3D-4DA5-9534-519727B42AA0}" type="parTrans" cxnId="{553BA405-CF7C-4E08-93AE-2791B66A9FE4}">
      <dgm:prSet/>
      <dgm:spPr/>
      <dgm:t>
        <a:bodyPr/>
        <a:lstStyle/>
        <a:p>
          <a:endParaRPr lang="en-US"/>
        </a:p>
      </dgm:t>
    </dgm:pt>
    <dgm:pt modelId="{A225B9C1-5ED7-45EF-A756-5941120ED8D9}" type="sibTrans" cxnId="{553BA405-CF7C-4E08-93AE-2791B66A9FE4}">
      <dgm:prSet/>
      <dgm:spPr/>
      <dgm:t>
        <a:bodyPr/>
        <a:lstStyle/>
        <a:p>
          <a:endParaRPr lang="en-US"/>
        </a:p>
      </dgm:t>
    </dgm:pt>
    <dgm:pt modelId="{911AC926-9292-4D4B-9FB8-37FBC98C24A0}">
      <dgm:prSet/>
      <dgm:spPr/>
      <dgm:t>
        <a:bodyPr/>
        <a:lstStyle/>
        <a:p>
          <a:r>
            <a:rPr lang="en-US"/>
            <a:t>Turn it in at the beginning of the class.</a:t>
          </a:r>
        </a:p>
      </dgm:t>
    </dgm:pt>
    <dgm:pt modelId="{88C4B551-ADD5-4897-87A4-AD8C3FCACCB9}" type="parTrans" cxnId="{94F9285C-D66A-4D59-99B4-1F47FA3C565C}">
      <dgm:prSet/>
      <dgm:spPr/>
      <dgm:t>
        <a:bodyPr/>
        <a:lstStyle/>
        <a:p>
          <a:endParaRPr lang="en-US"/>
        </a:p>
      </dgm:t>
    </dgm:pt>
    <dgm:pt modelId="{837B970A-53F5-4D0E-B329-0BABEA639671}" type="sibTrans" cxnId="{94F9285C-D66A-4D59-99B4-1F47FA3C565C}">
      <dgm:prSet/>
      <dgm:spPr/>
      <dgm:t>
        <a:bodyPr/>
        <a:lstStyle/>
        <a:p>
          <a:endParaRPr lang="en-US"/>
        </a:p>
      </dgm:t>
    </dgm:pt>
    <dgm:pt modelId="{6473E594-166D-4F43-997F-A9D15E27A132}">
      <dgm:prSet/>
      <dgm:spPr/>
      <dgm:t>
        <a:bodyPr/>
        <a:lstStyle/>
        <a:p>
          <a:r>
            <a:rPr lang="en-US"/>
            <a:t>It must be handwritten.</a:t>
          </a:r>
        </a:p>
      </dgm:t>
    </dgm:pt>
    <dgm:pt modelId="{B1888D94-F302-4142-9F32-C51B8BFE99FB}" type="parTrans" cxnId="{120F69DB-3930-4D74-BB03-0C146DE40122}">
      <dgm:prSet/>
      <dgm:spPr/>
      <dgm:t>
        <a:bodyPr/>
        <a:lstStyle/>
        <a:p>
          <a:endParaRPr lang="en-US"/>
        </a:p>
      </dgm:t>
    </dgm:pt>
    <dgm:pt modelId="{7B45074C-381A-4C8D-BDCB-547F4F9315E4}" type="sibTrans" cxnId="{120F69DB-3930-4D74-BB03-0C146DE40122}">
      <dgm:prSet/>
      <dgm:spPr/>
      <dgm:t>
        <a:bodyPr/>
        <a:lstStyle/>
        <a:p>
          <a:endParaRPr lang="en-US"/>
        </a:p>
      </dgm:t>
    </dgm:pt>
    <dgm:pt modelId="{586456B9-4AA3-4635-A147-2FDDE5F1314E}" type="pres">
      <dgm:prSet presAssocID="{3D925015-FF1C-473A-B5C3-A05B39C3C64D}" presName="root" presStyleCnt="0">
        <dgm:presLayoutVars>
          <dgm:dir/>
          <dgm:resizeHandles val="exact"/>
        </dgm:presLayoutVars>
      </dgm:prSet>
      <dgm:spPr/>
    </dgm:pt>
    <dgm:pt modelId="{654CB2E6-A023-473F-9FEE-8DFF9C56084A}" type="pres">
      <dgm:prSet presAssocID="{E29B8699-261D-4D7B-8B88-F3908FD9085A}" presName="compNode" presStyleCnt="0"/>
      <dgm:spPr/>
    </dgm:pt>
    <dgm:pt modelId="{DAD9E437-170C-4F45-9284-43956D8C645E}" type="pres">
      <dgm:prSet presAssocID="{E29B8699-261D-4D7B-8B88-F3908FD9085A}" presName="bgRect" presStyleLbl="bgShp" presStyleIdx="0" presStyleCnt="3"/>
      <dgm:spPr/>
    </dgm:pt>
    <dgm:pt modelId="{81895D9D-0FF6-4D22-A5EA-6784B208D414}" type="pres">
      <dgm:prSet presAssocID="{E29B8699-261D-4D7B-8B88-F3908FD9085A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FD4D3CB0-5920-42FB-81B8-35E1A0E482BF}" type="pres">
      <dgm:prSet presAssocID="{E29B8699-261D-4D7B-8B88-F3908FD9085A}" presName="spaceRect" presStyleCnt="0"/>
      <dgm:spPr/>
    </dgm:pt>
    <dgm:pt modelId="{9170D5D5-7694-4489-95F1-A6EA68C5A865}" type="pres">
      <dgm:prSet presAssocID="{E29B8699-261D-4D7B-8B88-F3908FD9085A}" presName="parTx" presStyleLbl="revTx" presStyleIdx="0" presStyleCnt="3">
        <dgm:presLayoutVars>
          <dgm:chMax val="0"/>
          <dgm:chPref val="0"/>
        </dgm:presLayoutVars>
      </dgm:prSet>
      <dgm:spPr/>
    </dgm:pt>
    <dgm:pt modelId="{DCBD161E-488C-46E4-9DCF-D2E1505F363F}" type="pres">
      <dgm:prSet presAssocID="{A225B9C1-5ED7-45EF-A756-5941120ED8D9}" presName="sibTrans" presStyleCnt="0"/>
      <dgm:spPr/>
    </dgm:pt>
    <dgm:pt modelId="{6559E8AF-1228-41FF-8ED7-BCEBA2DDB163}" type="pres">
      <dgm:prSet presAssocID="{911AC926-9292-4D4B-9FB8-37FBC98C24A0}" presName="compNode" presStyleCnt="0"/>
      <dgm:spPr/>
    </dgm:pt>
    <dgm:pt modelId="{14A21ABD-0BD4-48CB-BB49-070AC15620CC}" type="pres">
      <dgm:prSet presAssocID="{911AC926-9292-4D4B-9FB8-37FBC98C24A0}" presName="bgRect" presStyleLbl="bgShp" presStyleIdx="1" presStyleCnt="3"/>
      <dgm:spPr/>
    </dgm:pt>
    <dgm:pt modelId="{9ACD6EF6-707A-483A-98E3-DFCC65722C41}" type="pres">
      <dgm:prSet presAssocID="{911AC926-9292-4D4B-9FB8-37FBC98C24A0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lackboard"/>
        </a:ext>
      </dgm:extLst>
    </dgm:pt>
    <dgm:pt modelId="{4971FFFB-9411-4AF6-9EB1-682AC6A37F97}" type="pres">
      <dgm:prSet presAssocID="{911AC926-9292-4D4B-9FB8-37FBC98C24A0}" presName="spaceRect" presStyleCnt="0"/>
      <dgm:spPr/>
    </dgm:pt>
    <dgm:pt modelId="{BBAC0463-DE5A-4EC6-A4BB-58816967792E}" type="pres">
      <dgm:prSet presAssocID="{911AC926-9292-4D4B-9FB8-37FBC98C24A0}" presName="parTx" presStyleLbl="revTx" presStyleIdx="1" presStyleCnt="3">
        <dgm:presLayoutVars>
          <dgm:chMax val="0"/>
          <dgm:chPref val="0"/>
        </dgm:presLayoutVars>
      </dgm:prSet>
      <dgm:spPr/>
    </dgm:pt>
    <dgm:pt modelId="{50BC440E-AE52-46CF-A7C2-CAA37D9FCA7A}" type="pres">
      <dgm:prSet presAssocID="{837B970A-53F5-4D0E-B329-0BABEA639671}" presName="sibTrans" presStyleCnt="0"/>
      <dgm:spPr/>
    </dgm:pt>
    <dgm:pt modelId="{07AC3F13-C09B-4FE9-8783-F9A9D0433EDE}" type="pres">
      <dgm:prSet presAssocID="{6473E594-166D-4F43-997F-A9D15E27A132}" presName="compNode" presStyleCnt="0"/>
      <dgm:spPr/>
    </dgm:pt>
    <dgm:pt modelId="{960DC4EB-52BC-487A-8F54-D1A2925A30A0}" type="pres">
      <dgm:prSet presAssocID="{6473E594-166D-4F43-997F-A9D15E27A132}" presName="bgRect" presStyleLbl="bgShp" presStyleIdx="2" presStyleCnt="3"/>
      <dgm:spPr/>
    </dgm:pt>
    <dgm:pt modelId="{3D5CE80A-D9F3-4A3B-BB12-CDC1A85D9574}" type="pres">
      <dgm:prSet presAssocID="{6473E594-166D-4F43-997F-A9D15E27A13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 Check"/>
        </a:ext>
      </dgm:extLst>
    </dgm:pt>
    <dgm:pt modelId="{AF24D312-BF4F-4852-8556-23216F8FA8D7}" type="pres">
      <dgm:prSet presAssocID="{6473E594-166D-4F43-997F-A9D15E27A132}" presName="spaceRect" presStyleCnt="0"/>
      <dgm:spPr/>
    </dgm:pt>
    <dgm:pt modelId="{9612336E-44FC-4819-83B3-C90262EBC22E}" type="pres">
      <dgm:prSet presAssocID="{6473E594-166D-4F43-997F-A9D15E27A132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D460002-2F70-43AD-8A5B-3F1F52E8A029}" type="presOf" srcId="{E29B8699-261D-4D7B-8B88-F3908FD9085A}" destId="{9170D5D5-7694-4489-95F1-A6EA68C5A865}" srcOrd="0" destOrd="0" presId="urn:microsoft.com/office/officeart/2018/2/layout/IconVerticalSolidList"/>
    <dgm:cxn modelId="{553BA405-CF7C-4E08-93AE-2791B66A9FE4}" srcId="{3D925015-FF1C-473A-B5C3-A05B39C3C64D}" destId="{E29B8699-261D-4D7B-8B88-F3908FD9085A}" srcOrd="0" destOrd="0" parTransId="{16408D0C-1A3D-4DA5-9534-519727B42AA0}" sibTransId="{A225B9C1-5ED7-45EF-A756-5941120ED8D9}"/>
    <dgm:cxn modelId="{47FAC939-0682-4935-9296-C752B1CBF082}" type="presOf" srcId="{3D925015-FF1C-473A-B5C3-A05B39C3C64D}" destId="{586456B9-4AA3-4635-A147-2FDDE5F1314E}" srcOrd="0" destOrd="0" presId="urn:microsoft.com/office/officeart/2018/2/layout/IconVerticalSolidList"/>
    <dgm:cxn modelId="{94F9285C-D66A-4D59-99B4-1F47FA3C565C}" srcId="{3D925015-FF1C-473A-B5C3-A05B39C3C64D}" destId="{911AC926-9292-4D4B-9FB8-37FBC98C24A0}" srcOrd="1" destOrd="0" parTransId="{88C4B551-ADD5-4897-87A4-AD8C3FCACCB9}" sibTransId="{837B970A-53F5-4D0E-B329-0BABEA639671}"/>
    <dgm:cxn modelId="{EC2A3F87-88DD-48F3-8721-CE2062D8CBE0}" type="presOf" srcId="{911AC926-9292-4D4B-9FB8-37FBC98C24A0}" destId="{BBAC0463-DE5A-4EC6-A4BB-58816967792E}" srcOrd="0" destOrd="0" presId="urn:microsoft.com/office/officeart/2018/2/layout/IconVerticalSolidList"/>
    <dgm:cxn modelId="{497CA1C1-B30F-4AB2-B2F5-44422698572F}" type="presOf" srcId="{6473E594-166D-4F43-997F-A9D15E27A132}" destId="{9612336E-44FC-4819-83B3-C90262EBC22E}" srcOrd="0" destOrd="0" presId="urn:microsoft.com/office/officeart/2018/2/layout/IconVerticalSolidList"/>
    <dgm:cxn modelId="{120F69DB-3930-4D74-BB03-0C146DE40122}" srcId="{3D925015-FF1C-473A-B5C3-A05B39C3C64D}" destId="{6473E594-166D-4F43-997F-A9D15E27A132}" srcOrd="2" destOrd="0" parTransId="{B1888D94-F302-4142-9F32-C51B8BFE99FB}" sibTransId="{7B45074C-381A-4C8D-BDCB-547F4F9315E4}"/>
    <dgm:cxn modelId="{8DFC2311-F771-41EC-B024-CB210121C932}" type="presParOf" srcId="{586456B9-4AA3-4635-A147-2FDDE5F1314E}" destId="{654CB2E6-A023-473F-9FEE-8DFF9C56084A}" srcOrd="0" destOrd="0" presId="urn:microsoft.com/office/officeart/2018/2/layout/IconVerticalSolidList"/>
    <dgm:cxn modelId="{66B30213-1537-4F78-9A67-F6CCF975A3BD}" type="presParOf" srcId="{654CB2E6-A023-473F-9FEE-8DFF9C56084A}" destId="{DAD9E437-170C-4F45-9284-43956D8C645E}" srcOrd="0" destOrd="0" presId="urn:microsoft.com/office/officeart/2018/2/layout/IconVerticalSolidList"/>
    <dgm:cxn modelId="{3FBD5409-A4A7-4B8D-B44A-EB790B20C2EE}" type="presParOf" srcId="{654CB2E6-A023-473F-9FEE-8DFF9C56084A}" destId="{81895D9D-0FF6-4D22-A5EA-6784B208D414}" srcOrd="1" destOrd="0" presId="urn:microsoft.com/office/officeart/2018/2/layout/IconVerticalSolidList"/>
    <dgm:cxn modelId="{D0EBB30E-659C-4E91-B0AA-CF03B5FB6E0A}" type="presParOf" srcId="{654CB2E6-A023-473F-9FEE-8DFF9C56084A}" destId="{FD4D3CB0-5920-42FB-81B8-35E1A0E482BF}" srcOrd="2" destOrd="0" presId="urn:microsoft.com/office/officeart/2018/2/layout/IconVerticalSolidList"/>
    <dgm:cxn modelId="{F3C38635-4069-49AC-A3FF-AA3DE99E39C4}" type="presParOf" srcId="{654CB2E6-A023-473F-9FEE-8DFF9C56084A}" destId="{9170D5D5-7694-4489-95F1-A6EA68C5A865}" srcOrd="3" destOrd="0" presId="urn:microsoft.com/office/officeart/2018/2/layout/IconVerticalSolidList"/>
    <dgm:cxn modelId="{86DF57CE-EABC-4E5D-B68C-B029329AF4E9}" type="presParOf" srcId="{586456B9-4AA3-4635-A147-2FDDE5F1314E}" destId="{DCBD161E-488C-46E4-9DCF-D2E1505F363F}" srcOrd="1" destOrd="0" presId="urn:microsoft.com/office/officeart/2018/2/layout/IconVerticalSolidList"/>
    <dgm:cxn modelId="{D7EA0113-572E-4F25-93F0-9DC9868F8CB5}" type="presParOf" srcId="{586456B9-4AA3-4635-A147-2FDDE5F1314E}" destId="{6559E8AF-1228-41FF-8ED7-BCEBA2DDB163}" srcOrd="2" destOrd="0" presId="urn:microsoft.com/office/officeart/2018/2/layout/IconVerticalSolidList"/>
    <dgm:cxn modelId="{1729DCA5-85B8-4586-8D12-04878DD2EDF8}" type="presParOf" srcId="{6559E8AF-1228-41FF-8ED7-BCEBA2DDB163}" destId="{14A21ABD-0BD4-48CB-BB49-070AC15620CC}" srcOrd="0" destOrd="0" presId="urn:microsoft.com/office/officeart/2018/2/layout/IconVerticalSolidList"/>
    <dgm:cxn modelId="{43135862-3786-4AAD-895D-820473694FA0}" type="presParOf" srcId="{6559E8AF-1228-41FF-8ED7-BCEBA2DDB163}" destId="{9ACD6EF6-707A-483A-98E3-DFCC65722C41}" srcOrd="1" destOrd="0" presId="urn:microsoft.com/office/officeart/2018/2/layout/IconVerticalSolidList"/>
    <dgm:cxn modelId="{71B72EFD-32BB-42CB-B5BC-4A4F7A568FAB}" type="presParOf" srcId="{6559E8AF-1228-41FF-8ED7-BCEBA2DDB163}" destId="{4971FFFB-9411-4AF6-9EB1-682AC6A37F97}" srcOrd="2" destOrd="0" presId="urn:microsoft.com/office/officeart/2018/2/layout/IconVerticalSolidList"/>
    <dgm:cxn modelId="{BB6A2664-2CF9-4FE2-BB95-84D14CFB083D}" type="presParOf" srcId="{6559E8AF-1228-41FF-8ED7-BCEBA2DDB163}" destId="{BBAC0463-DE5A-4EC6-A4BB-58816967792E}" srcOrd="3" destOrd="0" presId="urn:microsoft.com/office/officeart/2018/2/layout/IconVerticalSolidList"/>
    <dgm:cxn modelId="{14FE2D90-28C1-46E7-BB7B-6AA9453845CB}" type="presParOf" srcId="{586456B9-4AA3-4635-A147-2FDDE5F1314E}" destId="{50BC440E-AE52-46CF-A7C2-CAA37D9FCA7A}" srcOrd="3" destOrd="0" presId="urn:microsoft.com/office/officeart/2018/2/layout/IconVerticalSolidList"/>
    <dgm:cxn modelId="{C76CE3A9-862E-4F2E-90D7-50A59DAE49AF}" type="presParOf" srcId="{586456B9-4AA3-4635-A147-2FDDE5F1314E}" destId="{07AC3F13-C09B-4FE9-8783-F9A9D0433EDE}" srcOrd="4" destOrd="0" presId="urn:microsoft.com/office/officeart/2018/2/layout/IconVerticalSolidList"/>
    <dgm:cxn modelId="{AD9B1E57-B8D5-49A9-9D7B-F7A0B7DAF172}" type="presParOf" srcId="{07AC3F13-C09B-4FE9-8783-F9A9D0433EDE}" destId="{960DC4EB-52BC-487A-8F54-D1A2925A30A0}" srcOrd="0" destOrd="0" presId="urn:microsoft.com/office/officeart/2018/2/layout/IconVerticalSolidList"/>
    <dgm:cxn modelId="{83AB871A-7C26-4B1E-BCD8-8B1B49F62CC8}" type="presParOf" srcId="{07AC3F13-C09B-4FE9-8783-F9A9D0433EDE}" destId="{3D5CE80A-D9F3-4A3B-BB12-CDC1A85D9574}" srcOrd="1" destOrd="0" presId="urn:microsoft.com/office/officeart/2018/2/layout/IconVerticalSolidList"/>
    <dgm:cxn modelId="{CBF9C49E-3BAC-4182-98EB-F66CB356FB63}" type="presParOf" srcId="{07AC3F13-C09B-4FE9-8783-F9A9D0433EDE}" destId="{AF24D312-BF4F-4852-8556-23216F8FA8D7}" srcOrd="2" destOrd="0" presId="urn:microsoft.com/office/officeart/2018/2/layout/IconVerticalSolidList"/>
    <dgm:cxn modelId="{18223E10-188A-4470-AA97-BB9B83E7BD05}" type="presParOf" srcId="{07AC3F13-C09B-4FE9-8783-F9A9D0433EDE}" destId="{9612336E-44FC-4819-83B3-C90262EBC22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925015-FF1C-473A-B5C3-A05B39C3C64D}" type="doc">
      <dgm:prSet loTypeId="urn:microsoft.com/office/officeart/2018/5/layout/IconCircleLabelList" loCatId="icon" qsTypeId="urn:microsoft.com/office/officeart/2005/8/quickstyle/simple1#59" qsCatId="simple" csTypeId="urn:microsoft.com/office/officeart/2018/5/colors/Iconchunking_neutralicon_accent3_2" csCatId="accent3" phldr="1"/>
      <dgm:spPr/>
      <dgm:t>
        <a:bodyPr/>
        <a:lstStyle/>
        <a:p>
          <a:endParaRPr lang="en-US"/>
        </a:p>
      </dgm:t>
    </dgm:pt>
    <dgm:pt modelId="{E29B8699-261D-4D7B-8B88-F3908FD9085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Quiz #1 is this coming Tuesday October 6th.</a:t>
          </a:r>
        </a:p>
      </dgm:t>
    </dgm:pt>
    <dgm:pt modelId="{16408D0C-1A3D-4DA5-9534-519727B42AA0}" type="parTrans" cxnId="{553BA405-CF7C-4E08-93AE-2791B66A9FE4}">
      <dgm:prSet/>
      <dgm:spPr/>
      <dgm:t>
        <a:bodyPr/>
        <a:lstStyle/>
        <a:p>
          <a:endParaRPr lang="en-US"/>
        </a:p>
      </dgm:t>
    </dgm:pt>
    <dgm:pt modelId="{A225B9C1-5ED7-45EF-A756-5941120ED8D9}" type="sibTrans" cxnId="{553BA405-CF7C-4E08-93AE-2791B66A9FE4}">
      <dgm:prSet/>
      <dgm:spPr/>
      <dgm:t>
        <a:bodyPr/>
        <a:lstStyle/>
        <a:p>
          <a:endParaRPr lang="en-US"/>
        </a:p>
      </dgm:t>
    </dgm:pt>
    <dgm:pt modelId="{911AC926-9292-4D4B-9FB8-37FBC98C24A0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 dirty="0"/>
            <a:t>It will start at around 4:30pm.  </a:t>
          </a:r>
        </a:p>
      </dgm:t>
    </dgm:pt>
    <dgm:pt modelId="{88C4B551-ADD5-4897-87A4-AD8C3FCACCB9}" type="parTrans" cxnId="{94F9285C-D66A-4D59-99B4-1F47FA3C565C}">
      <dgm:prSet/>
      <dgm:spPr/>
      <dgm:t>
        <a:bodyPr/>
        <a:lstStyle/>
        <a:p>
          <a:endParaRPr lang="en-US"/>
        </a:p>
      </dgm:t>
    </dgm:pt>
    <dgm:pt modelId="{837B970A-53F5-4D0E-B329-0BABEA639671}" type="sibTrans" cxnId="{94F9285C-D66A-4D59-99B4-1F47FA3C565C}">
      <dgm:prSet/>
      <dgm:spPr/>
      <dgm:t>
        <a:bodyPr/>
        <a:lstStyle/>
        <a:p>
          <a:endParaRPr lang="en-US"/>
        </a:p>
      </dgm:t>
    </dgm:pt>
    <dgm:pt modelId="{6473E594-166D-4F43-997F-A9D15E27A13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US"/>
            <a:t>Two exercises about the material discussed in class.</a:t>
          </a:r>
        </a:p>
      </dgm:t>
    </dgm:pt>
    <dgm:pt modelId="{B1888D94-F302-4142-9F32-C51B8BFE99FB}" type="parTrans" cxnId="{120F69DB-3930-4D74-BB03-0C146DE40122}">
      <dgm:prSet/>
      <dgm:spPr/>
      <dgm:t>
        <a:bodyPr/>
        <a:lstStyle/>
        <a:p>
          <a:endParaRPr lang="en-US"/>
        </a:p>
      </dgm:t>
    </dgm:pt>
    <dgm:pt modelId="{7B45074C-381A-4C8D-BDCB-547F4F9315E4}" type="sibTrans" cxnId="{120F69DB-3930-4D74-BB03-0C146DE40122}">
      <dgm:prSet/>
      <dgm:spPr/>
      <dgm:t>
        <a:bodyPr/>
        <a:lstStyle/>
        <a:p>
          <a:endParaRPr lang="en-US"/>
        </a:p>
      </dgm:t>
    </dgm:pt>
    <dgm:pt modelId="{5C74F6CF-EC18-4A7B-BD03-5D6DB0A141CC}" type="pres">
      <dgm:prSet presAssocID="{3D925015-FF1C-473A-B5C3-A05B39C3C64D}" presName="root" presStyleCnt="0">
        <dgm:presLayoutVars>
          <dgm:dir/>
          <dgm:resizeHandles val="exact"/>
        </dgm:presLayoutVars>
      </dgm:prSet>
      <dgm:spPr/>
    </dgm:pt>
    <dgm:pt modelId="{A61B4B1D-2501-48CD-B81B-04DA8990AF62}" type="pres">
      <dgm:prSet presAssocID="{E29B8699-261D-4D7B-8B88-F3908FD9085A}" presName="compNode" presStyleCnt="0"/>
      <dgm:spPr/>
    </dgm:pt>
    <dgm:pt modelId="{E706C70A-97DF-4642-B28C-91D70CFFF4ED}" type="pres">
      <dgm:prSet presAssocID="{E29B8699-261D-4D7B-8B88-F3908FD9085A}" presName="iconBgRect" presStyleLbl="bgShp" presStyleIdx="0" presStyleCnt="3"/>
      <dgm:spPr/>
    </dgm:pt>
    <dgm:pt modelId="{B2AE4D5E-0553-4ADF-A9E0-CA460A1770AC}" type="pres">
      <dgm:prSet presAssocID="{E29B8699-261D-4D7B-8B88-F3908FD9085A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E8167493-6D1E-4FA2-B86E-ECFC6BFCEC13}" type="pres">
      <dgm:prSet presAssocID="{E29B8699-261D-4D7B-8B88-F3908FD9085A}" presName="spaceRect" presStyleCnt="0"/>
      <dgm:spPr/>
    </dgm:pt>
    <dgm:pt modelId="{6949384D-C202-4042-ABA1-27E9BF74FB70}" type="pres">
      <dgm:prSet presAssocID="{E29B8699-261D-4D7B-8B88-F3908FD9085A}" presName="textRect" presStyleLbl="revTx" presStyleIdx="0" presStyleCnt="3">
        <dgm:presLayoutVars>
          <dgm:chMax val="1"/>
          <dgm:chPref val="1"/>
        </dgm:presLayoutVars>
      </dgm:prSet>
      <dgm:spPr/>
    </dgm:pt>
    <dgm:pt modelId="{5F14A719-16D8-43D7-A007-3E856003ED0C}" type="pres">
      <dgm:prSet presAssocID="{A225B9C1-5ED7-45EF-A756-5941120ED8D9}" presName="sibTrans" presStyleCnt="0"/>
      <dgm:spPr/>
    </dgm:pt>
    <dgm:pt modelId="{FF088C1B-8CFA-4D70-A88B-8577C538FA4E}" type="pres">
      <dgm:prSet presAssocID="{911AC926-9292-4D4B-9FB8-37FBC98C24A0}" presName="compNode" presStyleCnt="0"/>
      <dgm:spPr/>
    </dgm:pt>
    <dgm:pt modelId="{A4560167-7EF6-441E-9E70-AEC2D24F7612}" type="pres">
      <dgm:prSet presAssocID="{911AC926-9292-4D4B-9FB8-37FBC98C24A0}" presName="iconBgRect" presStyleLbl="bgShp" presStyleIdx="1" presStyleCnt="3"/>
      <dgm:spPr/>
    </dgm:pt>
    <dgm:pt modelId="{E8491AF9-6980-4F99-9FBC-3C7C9A46A8A5}" type="pres">
      <dgm:prSet presAssocID="{911AC926-9292-4D4B-9FB8-37FBC98C24A0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FAEFCE86-6C33-4799-9303-95EE2DDB0594}" type="pres">
      <dgm:prSet presAssocID="{911AC926-9292-4D4B-9FB8-37FBC98C24A0}" presName="spaceRect" presStyleCnt="0"/>
      <dgm:spPr/>
    </dgm:pt>
    <dgm:pt modelId="{C40D4A09-8BCB-474B-BAD0-FDF99E205A98}" type="pres">
      <dgm:prSet presAssocID="{911AC926-9292-4D4B-9FB8-37FBC98C24A0}" presName="textRect" presStyleLbl="revTx" presStyleIdx="1" presStyleCnt="3">
        <dgm:presLayoutVars>
          <dgm:chMax val="1"/>
          <dgm:chPref val="1"/>
        </dgm:presLayoutVars>
      </dgm:prSet>
      <dgm:spPr/>
    </dgm:pt>
    <dgm:pt modelId="{63BDECE7-9D22-4BAB-B7EC-B4D57AB301BA}" type="pres">
      <dgm:prSet presAssocID="{837B970A-53F5-4D0E-B329-0BABEA639671}" presName="sibTrans" presStyleCnt="0"/>
      <dgm:spPr/>
    </dgm:pt>
    <dgm:pt modelId="{77E75009-2FFD-4ABB-B477-C5DC154DAD2E}" type="pres">
      <dgm:prSet presAssocID="{6473E594-166D-4F43-997F-A9D15E27A132}" presName="compNode" presStyleCnt="0"/>
      <dgm:spPr/>
    </dgm:pt>
    <dgm:pt modelId="{D3667892-47EB-491C-9781-298485F2A286}" type="pres">
      <dgm:prSet presAssocID="{6473E594-166D-4F43-997F-A9D15E27A132}" presName="iconBgRect" presStyleLbl="bgShp" presStyleIdx="2" presStyleCnt="3"/>
      <dgm:spPr/>
    </dgm:pt>
    <dgm:pt modelId="{13F1B8ED-DB3E-4632-A052-CB7B02781F7C}" type="pres">
      <dgm:prSet presAssocID="{6473E594-166D-4F43-997F-A9D15E27A13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EE8AB7D4-A5DF-47EE-A830-D9B2A0B2193C}" type="pres">
      <dgm:prSet presAssocID="{6473E594-166D-4F43-997F-A9D15E27A132}" presName="spaceRect" presStyleCnt="0"/>
      <dgm:spPr/>
    </dgm:pt>
    <dgm:pt modelId="{71F50793-E271-4392-AF8C-15C3F94BAD45}" type="pres">
      <dgm:prSet presAssocID="{6473E594-166D-4F43-997F-A9D15E27A13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553BA405-CF7C-4E08-93AE-2791B66A9FE4}" srcId="{3D925015-FF1C-473A-B5C3-A05B39C3C64D}" destId="{E29B8699-261D-4D7B-8B88-F3908FD9085A}" srcOrd="0" destOrd="0" parTransId="{16408D0C-1A3D-4DA5-9534-519727B42AA0}" sibTransId="{A225B9C1-5ED7-45EF-A756-5941120ED8D9}"/>
    <dgm:cxn modelId="{6E84A81D-289B-491B-BD85-5E43DEB14ECC}" type="presOf" srcId="{6473E594-166D-4F43-997F-A9D15E27A132}" destId="{71F50793-E271-4392-AF8C-15C3F94BAD45}" srcOrd="0" destOrd="0" presId="urn:microsoft.com/office/officeart/2018/5/layout/IconCircleLabelList"/>
    <dgm:cxn modelId="{0B052A26-45E3-4B51-A3DF-6D78B5AF6107}" type="presOf" srcId="{911AC926-9292-4D4B-9FB8-37FBC98C24A0}" destId="{C40D4A09-8BCB-474B-BAD0-FDF99E205A98}" srcOrd="0" destOrd="0" presId="urn:microsoft.com/office/officeart/2018/5/layout/IconCircleLabelList"/>
    <dgm:cxn modelId="{94F9285C-D66A-4D59-99B4-1F47FA3C565C}" srcId="{3D925015-FF1C-473A-B5C3-A05B39C3C64D}" destId="{911AC926-9292-4D4B-9FB8-37FBC98C24A0}" srcOrd="1" destOrd="0" parTransId="{88C4B551-ADD5-4897-87A4-AD8C3FCACCB9}" sibTransId="{837B970A-53F5-4D0E-B329-0BABEA639671}"/>
    <dgm:cxn modelId="{B5F47455-DE1D-4EE2-BA23-953AEB657BC9}" type="presOf" srcId="{3D925015-FF1C-473A-B5C3-A05B39C3C64D}" destId="{5C74F6CF-EC18-4A7B-BD03-5D6DB0A141CC}" srcOrd="0" destOrd="0" presId="urn:microsoft.com/office/officeart/2018/5/layout/IconCircleLabelList"/>
    <dgm:cxn modelId="{C0D60F82-1CB8-4046-BA99-3B5A388E3F20}" type="presOf" srcId="{E29B8699-261D-4D7B-8B88-F3908FD9085A}" destId="{6949384D-C202-4042-ABA1-27E9BF74FB70}" srcOrd="0" destOrd="0" presId="urn:microsoft.com/office/officeart/2018/5/layout/IconCircleLabelList"/>
    <dgm:cxn modelId="{120F69DB-3930-4D74-BB03-0C146DE40122}" srcId="{3D925015-FF1C-473A-B5C3-A05B39C3C64D}" destId="{6473E594-166D-4F43-997F-A9D15E27A132}" srcOrd="2" destOrd="0" parTransId="{B1888D94-F302-4142-9F32-C51B8BFE99FB}" sibTransId="{7B45074C-381A-4C8D-BDCB-547F4F9315E4}"/>
    <dgm:cxn modelId="{FB654214-A3D9-4BBC-BB7A-4528378CEDE6}" type="presParOf" srcId="{5C74F6CF-EC18-4A7B-BD03-5D6DB0A141CC}" destId="{A61B4B1D-2501-48CD-B81B-04DA8990AF62}" srcOrd="0" destOrd="0" presId="urn:microsoft.com/office/officeart/2018/5/layout/IconCircleLabelList"/>
    <dgm:cxn modelId="{17C5AF14-D038-4C8D-A501-DBE66CC97ECC}" type="presParOf" srcId="{A61B4B1D-2501-48CD-B81B-04DA8990AF62}" destId="{E706C70A-97DF-4642-B28C-91D70CFFF4ED}" srcOrd="0" destOrd="0" presId="urn:microsoft.com/office/officeart/2018/5/layout/IconCircleLabelList"/>
    <dgm:cxn modelId="{F70B978C-D2F0-4CD7-862A-742FA9C4A5BE}" type="presParOf" srcId="{A61B4B1D-2501-48CD-B81B-04DA8990AF62}" destId="{B2AE4D5E-0553-4ADF-A9E0-CA460A1770AC}" srcOrd="1" destOrd="0" presId="urn:microsoft.com/office/officeart/2018/5/layout/IconCircleLabelList"/>
    <dgm:cxn modelId="{09C2A5AA-D89A-43FB-8971-EEEC4A9DE454}" type="presParOf" srcId="{A61B4B1D-2501-48CD-B81B-04DA8990AF62}" destId="{E8167493-6D1E-4FA2-B86E-ECFC6BFCEC13}" srcOrd="2" destOrd="0" presId="urn:microsoft.com/office/officeart/2018/5/layout/IconCircleLabelList"/>
    <dgm:cxn modelId="{F9DF5157-34A5-4E1C-B803-0C3C1AAD0736}" type="presParOf" srcId="{A61B4B1D-2501-48CD-B81B-04DA8990AF62}" destId="{6949384D-C202-4042-ABA1-27E9BF74FB70}" srcOrd="3" destOrd="0" presId="urn:microsoft.com/office/officeart/2018/5/layout/IconCircleLabelList"/>
    <dgm:cxn modelId="{8644578B-D213-43AE-BC71-D236BA2D13FC}" type="presParOf" srcId="{5C74F6CF-EC18-4A7B-BD03-5D6DB0A141CC}" destId="{5F14A719-16D8-43D7-A007-3E856003ED0C}" srcOrd="1" destOrd="0" presId="urn:microsoft.com/office/officeart/2018/5/layout/IconCircleLabelList"/>
    <dgm:cxn modelId="{2FE50950-422B-4A03-8DAC-8107C13D9930}" type="presParOf" srcId="{5C74F6CF-EC18-4A7B-BD03-5D6DB0A141CC}" destId="{FF088C1B-8CFA-4D70-A88B-8577C538FA4E}" srcOrd="2" destOrd="0" presId="urn:microsoft.com/office/officeart/2018/5/layout/IconCircleLabelList"/>
    <dgm:cxn modelId="{9979B91E-BC96-4428-BFFA-58CB81176999}" type="presParOf" srcId="{FF088C1B-8CFA-4D70-A88B-8577C538FA4E}" destId="{A4560167-7EF6-441E-9E70-AEC2D24F7612}" srcOrd="0" destOrd="0" presId="urn:microsoft.com/office/officeart/2018/5/layout/IconCircleLabelList"/>
    <dgm:cxn modelId="{544EB118-F01F-4FE6-8C2F-99266E6CB509}" type="presParOf" srcId="{FF088C1B-8CFA-4D70-A88B-8577C538FA4E}" destId="{E8491AF9-6980-4F99-9FBC-3C7C9A46A8A5}" srcOrd="1" destOrd="0" presId="urn:microsoft.com/office/officeart/2018/5/layout/IconCircleLabelList"/>
    <dgm:cxn modelId="{34BED5C0-F071-4554-8E2F-BB4B0F27EA8C}" type="presParOf" srcId="{FF088C1B-8CFA-4D70-A88B-8577C538FA4E}" destId="{FAEFCE86-6C33-4799-9303-95EE2DDB0594}" srcOrd="2" destOrd="0" presId="urn:microsoft.com/office/officeart/2018/5/layout/IconCircleLabelList"/>
    <dgm:cxn modelId="{55F19C8E-D01A-4420-AC9B-6866A9E1E1A2}" type="presParOf" srcId="{FF088C1B-8CFA-4D70-A88B-8577C538FA4E}" destId="{C40D4A09-8BCB-474B-BAD0-FDF99E205A98}" srcOrd="3" destOrd="0" presId="urn:microsoft.com/office/officeart/2018/5/layout/IconCircleLabelList"/>
    <dgm:cxn modelId="{1464A3EE-E764-4068-9009-7D0DB4908888}" type="presParOf" srcId="{5C74F6CF-EC18-4A7B-BD03-5D6DB0A141CC}" destId="{63BDECE7-9D22-4BAB-B7EC-B4D57AB301BA}" srcOrd="3" destOrd="0" presId="urn:microsoft.com/office/officeart/2018/5/layout/IconCircleLabelList"/>
    <dgm:cxn modelId="{682E4504-FACC-4BDA-9487-98BA5CEF2615}" type="presParOf" srcId="{5C74F6CF-EC18-4A7B-BD03-5D6DB0A141CC}" destId="{77E75009-2FFD-4ABB-B477-C5DC154DAD2E}" srcOrd="4" destOrd="0" presId="urn:microsoft.com/office/officeart/2018/5/layout/IconCircleLabelList"/>
    <dgm:cxn modelId="{EBEF5237-E41D-48EA-91AC-FF77E64045B9}" type="presParOf" srcId="{77E75009-2FFD-4ABB-B477-C5DC154DAD2E}" destId="{D3667892-47EB-491C-9781-298485F2A286}" srcOrd="0" destOrd="0" presId="urn:microsoft.com/office/officeart/2018/5/layout/IconCircleLabelList"/>
    <dgm:cxn modelId="{586E9635-9FD1-4E02-8951-7B17021C5D5D}" type="presParOf" srcId="{77E75009-2FFD-4ABB-B477-C5DC154DAD2E}" destId="{13F1B8ED-DB3E-4632-A052-CB7B02781F7C}" srcOrd="1" destOrd="0" presId="urn:microsoft.com/office/officeart/2018/5/layout/IconCircleLabelList"/>
    <dgm:cxn modelId="{BF46E9CC-9353-4466-B2E2-ADC6819330E8}" type="presParOf" srcId="{77E75009-2FFD-4ABB-B477-C5DC154DAD2E}" destId="{EE8AB7D4-A5DF-47EE-A830-D9B2A0B2193C}" srcOrd="2" destOrd="0" presId="urn:microsoft.com/office/officeart/2018/5/layout/IconCircleLabelList"/>
    <dgm:cxn modelId="{FC652482-C46A-4F99-950B-125690E7EBCB}" type="presParOf" srcId="{77E75009-2FFD-4ABB-B477-C5DC154DAD2E}" destId="{71F50793-E271-4392-AF8C-15C3F94BAD4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AD9E437-170C-4F45-9284-43956D8C645E}">
      <dsp:nvSpPr>
        <dsp:cNvPr id="0" name=""/>
        <dsp:cNvSpPr/>
      </dsp:nvSpPr>
      <dsp:spPr>
        <a:xfrm>
          <a:off x="0" y="1720"/>
          <a:ext cx="2783914" cy="82232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895D9D-0FF6-4D22-A5EA-6784B208D414}">
      <dsp:nvSpPr>
        <dsp:cNvPr id="0" name=""/>
        <dsp:cNvSpPr/>
      </dsp:nvSpPr>
      <dsp:spPr>
        <a:xfrm>
          <a:off x="248752" y="186743"/>
          <a:ext cx="452719" cy="4522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70D5D5-7694-4489-95F1-A6EA68C5A865}">
      <dsp:nvSpPr>
        <dsp:cNvPr id="0" name=""/>
        <dsp:cNvSpPr/>
      </dsp:nvSpPr>
      <dsp:spPr>
        <a:xfrm>
          <a:off x="950224" y="1720"/>
          <a:ext cx="1733009" cy="823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114" tIns="87114" rIns="87114" bIns="87114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Homework #1 is due this coming Tuesday October 6th.</a:t>
          </a:r>
        </a:p>
      </dsp:txBody>
      <dsp:txXfrm>
        <a:off x="950224" y="1720"/>
        <a:ext cx="1733009" cy="823126"/>
      </dsp:txXfrm>
    </dsp:sp>
    <dsp:sp modelId="{14A21ABD-0BD4-48CB-BB49-070AC15620CC}">
      <dsp:nvSpPr>
        <dsp:cNvPr id="0" name=""/>
        <dsp:cNvSpPr/>
      </dsp:nvSpPr>
      <dsp:spPr>
        <a:xfrm>
          <a:off x="0" y="998136"/>
          <a:ext cx="2783914" cy="82232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CD6EF6-707A-483A-98E3-DFCC65722C41}">
      <dsp:nvSpPr>
        <dsp:cNvPr id="0" name=""/>
        <dsp:cNvSpPr/>
      </dsp:nvSpPr>
      <dsp:spPr>
        <a:xfrm>
          <a:off x="248752" y="1183159"/>
          <a:ext cx="452719" cy="4522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AC0463-DE5A-4EC6-A4BB-58816967792E}">
      <dsp:nvSpPr>
        <dsp:cNvPr id="0" name=""/>
        <dsp:cNvSpPr/>
      </dsp:nvSpPr>
      <dsp:spPr>
        <a:xfrm>
          <a:off x="950224" y="998136"/>
          <a:ext cx="1733009" cy="823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114" tIns="87114" rIns="87114" bIns="87114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Turn it in at the beginning of the class.</a:t>
          </a:r>
        </a:p>
      </dsp:txBody>
      <dsp:txXfrm>
        <a:off x="950224" y="998136"/>
        <a:ext cx="1733009" cy="823126"/>
      </dsp:txXfrm>
    </dsp:sp>
    <dsp:sp modelId="{960DC4EB-52BC-487A-8F54-D1A2925A30A0}">
      <dsp:nvSpPr>
        <dsp:cNvPr id="0" name=""/>
        <dsp:cNvSpPr/>
      </dsp:nvSpPr>
      <dsp:spPr>
        <a:xfrm>
          <a:off x="0" y="1994553"/>
          <a:ext cx="2783914" cy="82232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5CE80A-D9F3-4A3B-BB12-CDC1A85D9574}">
      <dsp:nvSpPr>
        <dsp:cNvPr id="0" name=""/>
        <dsp:cNvSpPr/>
      </dsp:nvSpPr>
      <dsp:spPr>
        <a:xfrm>
          <a:off x="248752" y="2179575"/>
          <a:ext cx="452719" cy="45227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12336E-44FC-4819-83B3-C90262EBC22E}">
      <dsp:nvSpPr>
        <dsp:cNvPr id="0" name=""/>
        <dsp:cNvSpPr/>
      </dsp:nvSpPr>
      <dsp:spPr>
        <a:xfrm>
          <a:off x="950224" y="1994553"/>
          <a:ext cx="1733009" cy="8231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114" tIns="87114" rIns="87114" bIns="87114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It must be handwritten.</a:t>
          </a:r>
        </a:p>
      </dsp:txBody>
      <dsp:txXfrm>
        <a:off x="950224" y="1994553"/>
        <a:ext cx="1733009" cy="8231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06C70A-97DF-4642-B28C-91D70CFFF4ED}">
      <dsp:nvSpPr>
        <dsp:cNvPr id="0" name=""/>
        <dsp:cNvSpPr/>
      </dsp:nvSpPr>
      <dsp:spPr>
        <a:xfrm>
          <a:off x="241413" y="121722"/>
          <a:ext cx="749513" cy="7495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AE4D5E-0553-4ADF-A9E0-CA460A1770AC}">
      <dsp:nvSpPr>
        <dsp:cNvPr id="0" name=""/>
        <dsp:cNvSpPr/>
      </dsp:nvSpPr>
      <dsp:spPr>
        <a:xfrm>
          <a:off x="401146" y="281455"/>
          <a:ext cx="430048" cy="43004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49384D-C202-4042-ABA1-27E9BF74FB70}">
      <dsp:nvSpPr>
        <dsp:cNvPr id="0" name=""/>
        <dsp:cNvSpPr/>
      </dsp:nvSpPr>
      <dsp:spPr>
        <a:xfrm>
          <a:off x="1815" y="1104691"/>
          <a:ext cx="1228710" cy="49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Quiz #1 is this coming Tuesday October 6th.</a:t>
          </a:r>
        </a:p>
      </dsp:txBody>
      <dsp:txXfrm>
        <a:off x="1815" y="1104691"/>
        <a:ext cx="1228710" cy="491484"/>
      </dsp:txXfrm>
    </dsp:sp>
    <dsp:sp modelId="{A4560167-7EF6-441E-9E70-AEC2D24F7612}">
      <dsp:nvSpPr>
        <dsp:cNvPr id="0" name=""/>
        <dsp:cNvSpPr/>
      </dsp:nvSpPr>
      <dsp:spPr>
        <a:xfrm>
          <a:off x="1685149" y="121722"/>
          <a:ext cx="749513" cy="7495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491AF9-6980-4F99-9FBC-3C7C9A46A8A5}">
      <dsp:nvSpPr>
        <dsp:cNvPr id="0" name=""/>
        <dsp:cNvSpPr/>
      </dsp:nvSpPr>
      <dsp:spPr>
        <a:xfrm>
          <a:off x="1844881" y="281455"/>
          <a:ext cx="430048" cy="43004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0D4A09-8BCB-474B-BAD0-FDF99E205A98}">
      <dsp:nvSpPr>
        <dsp:cNvPr id="0" name=""/>
        <dsp:cNvSpPr/>
      </dsp:nvSpPr>
      <dsp:spPr>
        <a:xfrm>
          <a:off x="1445550" y="1104691"/>
          <a:ext cx="1228710" cy="49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 dirty="0"/>
            <a:t>It will start at around 4:30pm.  </a:t>
          </a:r>
        </a:p>
      </dsp:txBody>
      <dsp:txXfrm>
        <a:off x="1445550" y="1104691"/>
        <a:ext cx="1228710" cy="491484"/>
      </dsp:txXfrm>
    </dsp:sp>
    <dsp:sp modelId="{D3667892-47EB-491C-9781-298485F2A286}">
      <dsp:nvSpPr>
        <dsp:cNvPr id="0" name=""/>
        <dsp:cNvSpPr/>
      </dsp:nvSpPr>
      <dsp:spPr>
        <a:xfrm>
          <a:off x="3128884" y="121722"/>
          <a:ext cx="749513" cy="7495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F1B8ED-DB3E-4632-A052-CB7B02781F7C}">
      <dsp:nvSpPr>
        <dsp:cNvPr id="0" name=""/>
        <dsp:cNvSpPr/>
      </dsp:nvSpPr>
      <dsp:spPr>
        <a:xfrm>
          <a:off x="3288616" y="281455"/>
          <a:ext cx="430048" cy="43004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rnd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F50793-E271-4392-AF8C-15C3F94BAD45}">
      <dsp:nvSpPr>
        <dsp:cNvPr id="0" name=""/>
        <dsp:cNvSpPr/>
      </dsp:nvSpPr>
      <dsp:spPr>
        <a:xfrm>
          <a:off x="2889285" y="1104691"/>
          <a:ext cx="1228710" cy="491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100" kern="1200"/>
            <a:t>Two exercises about the material discussed in class.</a:t>
          </a:r>
        </a:p>
      </dsp:txBody>
      <dsp:txXfrm>
        <a:off x="2889285" y="1104691"/>
        <a:ext cx="1228710" cy="4914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5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6831" y="730604"/>
            <a:ext cx="3338071" cy="1680205"/>
          </a:xfrm>
        </p:spPr>
        <p:txBody>
          <a:bodyPr anchor="b"/>
          <a:lstStyle>
            <a:lvl1pPr>
              <a:defRPr sz="363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6831" y="2410808"/>
            <a:ext cx="3338071" cy="434698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610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91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220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52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831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136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44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678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852456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32" y="1444116"/>
            <a:ext cx="3338071" cy="966692"/>
          </a:xfrm>
        </p:spPr>
        <p:txBody>
          <a:bodyPr anchor="b"/>
          <a:lstStyle>
            <a:lvl1pPr algn="l">
              <a:defRPr sz="2017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831" y="2410808"/>
            <a:ext cx="3338071" cy="434183"/>
          </a:xfrm>
        </p:spPr>
        <p:txBody>
          <a:bodyPr anchor="t"/>
          <a:lstStyle>
            <a:lvl1pPr marL="0" indent="0" algn="l">
              <a:buNone/>
              <a:defRPr sz="1008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4319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7299" y="1039828"/>
            <a:ext cx="1662799" cy="2117306"/>
          </a:xfrm>
        </p:spPr>
        <p:txBody>
          <a:bodyPr>
            <a:normAutofit/>
          </a:bodyPr>
          <a:lstStyle>
            <a:lvl1pPr>
              <a:defRPr sz="908"/>
            </a:lvl1pPr>
            <a:lvl2pPr>
              <a:defRPr sz="807"/>
            </a:lvl2pPr>
            <a:lvl3pPr>
              <a:defRPr sz="706"/>
            </a:lvl3pPr>
            <a:lvl4pPr>
              <a:defRPr sz="605"/>
            </a:lvl4pPr>
            <a:lvl5pPr>
              <a:defRPr sz="605"/>
            </a:lvl5pPr>
            <a:lvl6pPr>
              <a:defRPr sz="605"/>
            </a:lvl6pPr>
            <a:lvl7pPr>
              <a:defRPr sz="605"/>
            </a:lvl7pPr>
            <a:lvl8pPr>
              <a:defRPr sz="605"/>
            </a:lvl8pPr>
            <a:lvl9pPr>
              <a:defRPr sz="6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38662" y="1037566"/>
            <a:ext cx="1662800" cy="2119568"/>
          </a:xfrm>
        </p:spPr>
        <p:txBody>
          <a:bodyPr>
            <a:normAutofit/>
          </a:bodyPr>
          <a:lstStyle>
            <a:lvl1pPr>
              <a:defRPr sz="908"/>
            </a:lvl1pPr>
            <a:lvl2pPr>
              <a:defRPr sz="807"/>
            </a:lvl2pPr>
            <a:lvl3pPr>
              <a:defRPr sz="706"/>
            </a:lvl3pPr>
            <a:lvl4pPr>
              <a:defRPr sz="605"/>
            </a:lvl4pPr>
            <a:lvl5pPr>
              <a:defRPr sz="605"/>
            </a:lvl5pPr>
            <a:lvl6pPr>
              <a:defRPr sz="605"/>
            </a:lvl6pPr>
            <a:lvl7pPr>
              <a:defRPr sz="605"/>
            </a:lvl7pPr>
            <a:lvl8pPr>
              <a:defRPr sz="605"/>
            </a:lvl8pPr>
            <a:lvl9pPr>
              <a:defRPr sz="6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29510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299" y="961319"/>
            <a:ext cx="1662798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299" y="1268942"/>
            <a:ext cx="1662799" cy="1888192"/>
          </a:xfrm>
        </p:spPr>
        <p:txBody>
          <a:bodyPr>
            <a:normAutofit/>
          </a:bodyPr>
          <a:lstStyle>
            <a:lvl1pPr>
              <a:defRPr sz="908"/>
            </a:lvl1pPr>
            <a:lvl2pPr>
              <a:defRPr sz="807"/>
            </a:lvl2pPr>
            <a:lvl3pPr>
              <a:defRPr sz="706"/>
            </a:lvl3pPr>
            <a:lvl4pPr>
              <a:defRPr sz="605"/>
            </a:lvl4pPr>
            <a:lvl5pPr>
              <a:defRPr sz="605"/>
            </a:lvl5pPr>
            <a:lvl6pPr>
              <a:defRPr sz="605"/>
            </a:lvl6pPr>
            <a:lvl7pPr>
              <a:defRPr sz="605"/>
            </a:lvl7pPr>
            <a:lvl8pPr>
              <a:defRPr sz="605"/>
            </a:lvl8pPr>
            <a:lvl9pPr>
              <a:defRPr sz="6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38663" y="961319"/>
            <a:ext cx="1662799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38663" y="1268942"/>
            <a:ext cx="1662799" cy="1888192"/>
          </a:xfrm>
        </p:spPr>
        <p:txBody>
          <a:bodyPr>
            <a:normAutofit/>
          </a:bodyPr>
          <a:lstStyle>
            <a:lvl1pPr>
              <a:defRPr sz="908"/>
            </a:lvl1pPr>
            <a:lvl2pPr>
              <a:defRPr sz="807"/>
            </a:lvl2pPr>
            <a:lvl3pPr>
              <a:defRPr sz="706"/>
            </a:lvl3pPr>
            <a:lvl4pPr>
              <a:defRPr sz="605"/>
            </a:lvl4pPr>
            <a:lvl5pPr>
              <a:defRPr sz="605"/>
            </a:lvl5pPr>
            <a:lvl6pPr>
              <a:defRPr sz="605"/>
            </a:lvl6pPr>
            <a:lvl7pPr>
              <a:defRPr sz="605"/>
            </a:lvl7pPr>
            <a:lvl8pPr>
              <a:defRPr sz="605"/>
            </a:lvl8pPr>
            <a:lvl9pPr>
              <a:defRPr sz="6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579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022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3149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31" y="730603"/>
            <a:ext cx="1286362" cy="730603"/>
          </a:xfrm>
        </p:spPr>
        <p:txBody>
          <a:bodyPr anchor="b"/>
          <a:lstStyle>
            <a:lvl1pPr algn="l">
              <a:defRPr sz="121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9655" y="730603"/>
            <a:ext cx="1965248" cy="2307167"/>
          </a:xfrm>
        </p:spPr>
        <p:txBody>
          <a:bodyPr anchor="ctr">
            <a:normAutofit/>
          </a:bodyPr>
          <a:lstStyle>
            <a:lvl1pPr>
              <a:defRPr sz="1008"/>
            </a:lvl1pPr>
            <a:lvl2pPr>
              <a:defRPr sz="908"/>
            </a:lvl2pPr>
            <a:lvl3pPr>
              <a:defRPr sz="807"/>
            </a:lvl3pPr>
            <a:lvl4pPr>
              <a:defRPr sz="706"/>
            </a:lvl4pPr>
            <a:lvl5pPr>
              <a:defRPr sz="706"/>
            </a:lvl5pPr>
            <a:lvl6pPr>
              <a:defRPr sz="706"/>
            </a:lvl6pPr>
            <a:lvl7pPr>
              <a:defRPr sz="706"/>
            </a:lvl7pPr>
            <a:lvl8pPr>
              <a:defRPr sz="706"/>
            </a:lvl8pPr>
            <a:lvl9pPr>
              <a:defRPr sz="706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6831" y="1579128"/>
            <a:ext cx="1286362" cy="1461205"/>
          </a:xfrm>
        </p:spPr>
        <p:txBody>
          <a:bodyPr/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8779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435" y="935680"/>
            <a:ext cx="1926256" cy="794695"/>
          </a:xfrm>
        </p:spPr>
        <p:txBody>
          <a:bodyPr anchor="b">
            <a:normAutofit/>
          </a:bodyPr>
          <a:lstStyle>
            <a:lvl1pPr algn="l">
              <a:defRPr sz="1815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28482" y="576792"/>
            <a:ext cx="1210466" cy="23071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6831" y="1845733"/>
            <a:ext cx="1923259" cy="692150"/>
          </a:xfrm>
        </p:spPr>
        <p:txBody>
          <a:bodyPr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8392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32" y="2422518"/>
            <a:ext cx="3338071" cy="285993"/>
          </a:xfrm>
        </p:spPr>
        <p:txBody>
          <a:bodyPr anchor="b">
            <a:normAutofit/>
          </a:bodyPr>
          <a:lstStyle>
            <a:lvl1pPr algn="l">
              <a:defRPr sz="121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6831" y="346075"/>
            <a:ext cx="3338071" cy="183718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6832" y="2708511"/>
            <a:ext cx="3338070" cy="249142"/>
          </a:xfrm>
        </p:spPr>
        <p:txBody>
          <a:bodyPr>
            <a:normAutofit/>
          </a:bodyPr>
          <a:lstStyle>
            <a:lvl1pPr marL="0" indent="0">
              <a:buNone/>
              <a:defRPr sz="605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46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31" y="730603"/>
            <a:ext cx="3338071" cy="999772"/>
          </a:xfrm>
        </p:spPr>
        <p:txBody>
          <a:bodyPr/>
          <a:lstStyle>
            <a:lvl1pPr>
              <a:defRPr sz="24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436831" y="1845733"/>
            <a:ext cx="3338071" cy="1192036"/>
          </a:xfrm>
        </p:spPr>
        <p:txBody>
          <a:bodyPr anchor="ctr">
            <a:normAutofit/>
          </a:bodyPr>
          <a:lstStyle>
            <a:lvl1pPr marL="0" indent="0">
              <a:buNone/>
              <a:defRPr sz="908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51996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5627" y="730603"/>
            <a:ext cx="3025529" cy="1172443"/>
          </a:xfrm>
        </p:spPr>
        <p:txBody>
          <a:bodyPr/>
          <a:lstStyle>
            <a:lvl1pPr>
              <a:defRPr sz="242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730123" y="1903046"/>
            <a:ext cx="2753334" cy="172671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706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marL="0" lvl="0" indent="0"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36831" y="2195470"/>
            <a:ext cx="3338071" cy="845961"/>
          </a:xfrm>
        </p:spPr>
        <p:txBody>
          <a:bodyPr anchor="ctr">
            <a:normAutofit/>
          </a:bodyPr>
          <a:lstStyle>
            <a:lvl1pPr marL="0" indent="0">
              <a:buNone/>
              <a:defRPr sz="908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  <p:sp>
        <p:nvSpPr>
          <p:cNvPr id="12" name="TextBox 11"/>
          <p:cNvSpPr txBox="1"/>
          <p:nvPr/>
        </p:nvSpPr>
        <p:spPr>
          <a:xfrm>
            <a:off x="339757" y="490123"/>
            <a:ext cx="303302" cy="1038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6151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29011" y="1318994"/>
            <a:ext cx="303302" cy="1038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6151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621891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831" y="1576564"/>
            <a:ext cx="3338072" cy="834244"/>
          </a:xfrm>
        </p:spPr>
        <p:txBody>
          <a:bodyPr anchor="b"/>
          <a:lstStyle>
            <a:lvl1pPr algn="l">
              <a:defRPr sz="2017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6831" y="2410808"/>
            <a:ext cx="3338071" cy="434183"/>
          </a:xfrm>
        </p:spPr>
        <p:txBody>
          <a:bodyPr anchor="t"/>
          <a:lstStyle>
            <a:lvl1pPr marL="0" indent="0" algn="l">
              <a:buNone/>
              <a:defRPr sz="1008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908">
                <a:solidFill>
                  <a:schemeClr val="tx1">
                    <a:tint val="75000"/>
                  </a:schemeClr>
                </a:solidFill>
              </a:defRPr>
            </a:lvl2pPr>
            <a:lvl3pPr marL="461040" indent="0">
              <a:buNone/>
              <a:defRPr sz="807">
                <a:solidFill>
                  <a:schemeClr val="tx1">
                    <a:tint val="75000"/>
                  </a:schemeClr>
                </a:solidFill>
              </a:defRPr>
            </a:lvl3pPr>
            <a:lvl4pPr marL="69156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4pPr>
            <a:lvl5pPr marL="92208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5pPr>
            <a:lvl6pPr marL="115260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6pPr>
            <a:lvl7pPr marL="1383121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7pPr>
            <a:lvl8pPr marL="161364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8pPr>
            <a:lvl9pPr marL="1844162" indent="0">
              <a:buNone/>
              <a:defRPr sz="70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08053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1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396" y="999772"/>
            <a:ext cx="1114574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246777" y="1345847"/>
            <a:ext cx="1107192" cy="1811286"/>
          </a:xfrm>
        </p:spPr>
        <p:txBody>
          <a:bodyPr anchor="t"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68892" y="999772"/>
            <a:ext cx="1110555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1464900" y="1345847"/>
            <a:ext cx="1114547" cy="1811286"/>
          </a:xfrm>
        </p:spPr>
        <p:txBody>
          <a:bodyPr anchor="t"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694729" y="999772"/>
            <a:ext cx="1108994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2694729" y="1345847"/>
            <a:ext cx="1108994" cy="1811286"/>
          </a:xfrm>
        </p:spPr>
        <p:txBody>
          <a:bodyPr anchor="t"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1409314" y="1076678"/>
            <a:ext cx="0" cy="1999544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633278" y="1076678"/>
            <a:ext cx="0" cy="2001806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63972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118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6777" y="2145155"/>
            <a:ext cx="1111996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246777" y="1115130"/>
            <a:ext cx="1111996" cy="76905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246777" y="2435955"/>
            <a:ext cx="1111996" cy="332646"/>
          </a:xfrm>
        </p:spPr>
        <p:txBody>
          <a:bodyPr anchor="t"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71054" y="2145155"/>
            <a:ext cx="1108393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1471053" y="1115130"/>
            <a:ext cx="1108393" cy="76905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1470541" y="2435954"/>
            <a:ext cx="1109861" cy="332646"/>
          </a:xfrm>
        </p:spPr>
        <p:txBody>
          <a:bodyPr anchor="t"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2694729" y="2145155"/>
            <a:ext cx="1108994" cy="290799"/>
          </a:xfrm>
        </p:spPr>
        <p:txBody>
          <a:bodyPr anchor="b">
            <a:noAutofit/>
          </a:bodyPr>
          <a:lstStyle>
            <a:lvl1pPr marL="0" indent="0">
              <a:buNone/>
              <a:defRPr sz="121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230520" indent="0">
              <a:buNone/>
              <a:defRPr sz="1008" b="1"/>
            </a:lvl2pPr>
            <a:lvl3pPr marL="461040" indent="0">
              <a:buNone/>
              <a:defRPr sz="908" b="1"/>
            </a:lvl3pPr>
            <a:lvl4pPr marL="691561" indent="0">
              <a:buNone/>
              <a:defRPr sz="807" b="1"/>
            </a:lvl4pPr>
            <a:lvl5pPr marL="922081" indent="0">
              <a:buNone/>
              <a:defRPr sz="807" b="1"/>
            </a:lvl5pPr>
            <a:lvl6pPr marL="1152601" indent="0">
              <a:buNone/>
              <a:defRPr sz="807" b="1"/>
            </a:lvl6pPr>
            <a:lvl7pPr marL="1383121" indent="0">
              <a:buNone/>
              <a:defRPr sz="807" b="1"/>
            </a:lvl7pPr>
            <a:lvl8pPr marL="1613642" indent="0">
              <a:buNone/>
              <a:defRPr sz="807" b="1"/>
            </a:lvl8pPr>
            <a:lvl9pPr marL="1844162" indent="0">
              <a:buNone/>
              <a:defRPr sz="80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2694729" y="1115130"/>
            <a:ext cx="1108994" cy="76905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807"/>
            </a:lvl1pPr>
            <a:lvl2pPr marL="230520" indent="0">
              <a:buNone/>
              <a:defRPr sz="807"/>
            </a:lvl2pPr>
            <a:lvl3pPr marL="461040" indent="0">
              <a:buNone/>
              <a:defRPr sz="807"/>
            </a:lvl3pPr>
            <a:lvl4pPr marL="691561" indent="0">
              <a:buNone/>
              <a:defRPr sz="807"/>
            </a:lvl4pPr>
            <a:lvl5pPr marL="922081" indent="0">
              <a:buNone/>
              <a:defRPr sz="807"/>
            </a:lvl5pPr>
            <a:lvl6pPr marL="1152601" indent="0">
              <a:buNone/>
              <a:defRPr sz="807"/>
            </a:lvl6pPr>
            <a:lvl7pPr marL="1383121" indent="0">
              <a:buNone/>
              <a:defRPr sz="807"/>
            </a:lvl7pPr>
            <a:lvl8pPr marL="1613642" indent="0">
              <a:buNone/>
              <a:defRPr sz="807"/>
            </a:lvl8pPr>
            <a:lvl9pPr marL="1844162" indent="0">
              <a:buNone/>
              <a:defRPr sz="807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2694682" y="2435953"/>
            <a:ext cx="1110463" cy="332646"/>
          </a:xfrm>
        </p:spPr>
        <p:txBody>
          <a:bodyPr anchor="t">
            <a:normAutofit/>
          </a:bodyPr>
          <a:lstStyle>
            <a:lvl1pPr marL="0" indent="0">
              <a:buNone/>
              <a:defRPr sz="706"/>
            </a:lvl1pPr>
            <a:lvl2pPr marL="230520" indent="0">
              <a:buNone/>
              <a:defRPr sz="605"/>
            </a:lvl2pPr>
            <a:lvl3pPr marL="461040" indent="0">
              <a:buNone/>
              <a:defRPr sz="504"/>
            </a:lvl3pPr>
            <a:lvl4pPr marL="691561" indent="0">
              <a:buNone/>
              <a:defRPr sz="454"/>
            </a:lvl4pPr>
            <a:lvl5pPr marL="922081" indent="0">
              <a:buNone/>
              <a:defRPr sz="454"/>
            </a:lvl5pPr>
            <a:lvl6pPr marL="1152601" indent="0">
              <a:buNone/>
              <a:defRPr sz="454"/>
            </a:lvl6pPr>
            <a:lvl7pPr marL="1383121" indent="0">
              <a:buNone/>
              <a:defRPr sz="454"/>
            </a:lvl7pPr>
            <a:lvl8pPr marL="1613642" indent="0">
              <a:buNone/>
              <a:defRPr sz="454"/>
            </a:lvl8pPr>
            <a:lvl9pPr marL="1844162" indent="0">
              <a:buNone/>
              <a:defRPr sz="45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409314" y="1076678"/>
            <a:ext cx="0" cy="1999544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633278" y="1076678"/>
            <a:ext cx="0" cy="2001806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47934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2325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849" y="217099"/>
            <a:ext cx="662875" cy="2940035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6777" y="390182"/>
            <a:ext cx="2807609" cy="2766952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40439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87" y="2233757"/>
            <a:ext cx="1457087" cy="852623"/>
          </a:xfrm>
        </p:spPr>
        <p:txBody>
          <a:bodyPr anchor="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976598F-F6AF-BB82-8775-D6BCA6D905E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4610100" cy="2072097"/>
          </a:xfrm>
          <a:custGeom>
            <a:avLst/>
            <a:gdLst>
              <a:gd name="connsiteX0" fmla="*/ 0 w 12192000"/>
              <a:gd name="connsiteY0" fmla="*/ 0 h 4106174"/>
              <a:gd name="connsiteX1" fmla="*/ 12192000 w 12192000"/>
              <a:gd name="connsiteY1" fmla="*/ 0 h 4106174"/>
              <a:gd name="connsiteX2" fmla="*/ 12192000 w 12192000"/>
              <a:gd name="connsiteY2" fmla="*/ 4031835 h 4106174"/>
              <a:gd name="connsiteX3" fmla="*/ 0 w 12192000"/>
              <a:gd name="connsiteY3" fmla="*/ 3969361 h 410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106174">
                <a:moveTo>
                  <a:pt x="0" y="0"/>
                </a:moveTo>
                <a:lnTo>
                  <a:pt x="12192000" y="0"/>
                </a:lnTo>
                <a:lnTo>
                  <a:pt x="12192000" y="4031835"/>
                </a:lnTo>
                <a:cubicBezTo>
                  <a:pt x="8158670" y="4281734"/>
                  <a:pt x="3051835" y="3807967"/>
                  <a:pt x="0" y="3969361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62629" y="2233757"/>
            <a:ext cx="2496655" cy="9380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07672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DFDFA-2DF8-D0C2-9106-5421D49951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87" y="198797"/>
            <a:ext cx="1632659" cy="73499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61920A-34CD-8BFF-A1E3-2242E93A75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4987" y="941676"/>
            <a:ext cx="1632659" cy="211181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A947E307-FD1B-B59C-8656-08EC231E2D7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272005" y="360976"/>
            <a:ext cx="2334592" cy="2609239"/>
          </a:xfrm>
          <a:custGeom>
            <a:avLst/>
            <a:gdLst>
              <a:gd name="connsiteX0" fmla="*/ 194215 w 6174128"/>
              <a:gd name="connsiteY0" fmla="*/ 0 h 5170603"/>
              <a:gd name="connsiteX1" fmla="*/ 6164780 w 6174128"/>
              <a:gd name="connsiteY1" fmla="*/ 136351 h 5170603"/>
              <a:gd name="connsiteX2" fmla="*/ 6174128 w 6174128"/>
              <a:gd name="connsiteY2" fmla="*/ 380097 h 5170603"/>
              <a:gd name="connsiteX3" fmla="*/ 6025458 w 6174128"/>
              <a:gd name="connsiteY3" fmla="*/ 5170603 h 5170603"/>
              <a:gd name="connsiteX4" fmla="*/ 550169 w 6174128"/>
              <a:gd name="connsiteY4" fmla="*/ 5018512 h 5170603"/>
              <a:gd name="connsiteX5" fmla="*/ 421477 w 6174128"/>
              <a:gd name="connsiteY5" fmla="*/ 5009858 h 5170603"/>
              <a:gd name="connsiteX6" fmla="*/ 92991 w 6174128"/>
              <a:gd name="connsiteY6" fmla="*/ 4857238 h 5170603"/>
              <a:gd name="connsiteX7" fmla="*/ 0 w 6174128"/>
              <a:gd name="connsiteY7" fmla="*/ 4817341 h 5170603"/>
              <a:gd name="connsiteX8" fmla="*/ 5212 w 6174128"/>
              <a:gd name="connsiteY8" fmla="*/ 4689916 h 5170603"/>
              <a:gd name="connsiteX9" fmla="*/ 194215 w 6174128"/>
              <a:gd name="connsiteY9" fmla="*/ 0 h 51706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174128" h="5170603">
                <a:moveTo>
                  <a:pt x="194215" y="0"/>
                </a:moveTo>
                <a:cubicBezTo>
                  <a:pt x="1962445" y="4679"/>
                  <a:pt x="4580303" y="83224"/>
                  <a:pt x="6164780" y="136351"/>
                </a:cubicBezTo>
                <a:cubicBezTo>
                  <a:pt x="6175983" y="128528"/>
                  <a:pt x="6172419" y="326204"/>
                  <a:pt x="6174128" y="380097"/>
                </a:cubicBezTo>
                <a:cubicBezTo>
                  <a:pt x="6150907" y="1219140"/>
                  <a:pt x="6123269" y="3319304"/>
                  <a:pt x="6025458" y="5170603"/>
                </a:cubicBezTo>
                <a:cubicBezTo>
                  <a:pt x="4749495" y="5170818"/>
                  <a:pt x="1803684" y="5098090"/>
                  <a:pt x="550169" y="5018512"/>
                </a:cubicBezTo>
                <a:lnTo>
                  <a:pt x="421477" y="5009858"/>
                </a:lnTo>
                <a:lnTo>
                  <a:pt x="92991" y="4857238"/>
                </a:lnTo>
                <a:lnTo>
                  <a:pt x="0" y="4817341"/>
                </a:lnTo>
                <a:lnTo>
                  <a:pt x="5212" y="4689916"/>
                </a:lnTo>
                <a:cubicBezTo>
                  <a:pt x="62369" y="3264627"/>
                  <a:pt x="137898" y="998491"/>
                  <a:pt x="19421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F150A-C65A-58AC-B7EA-1790E9BD9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A7FF30-D460-5A9F-A019-EBEC4EB7C5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73CCD1-A115-BB35-3A8F-1E5E2EAF3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41654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3533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3175963" y="845961"/>
            <a:ext cx="1421448" cy="1422753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3" name="Oval 22"/>
          <p:cNvSpPr/>
          <p:nvPr/>
        </p:nvSpPr>
        <p:spPr>
          <a:xfrm>
            <a:off x="2868623" y="-230717"/>
            <a:ext cx="806768" cy="807508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4" name="Oval 23"/>
          <p:cNvSpPr/>
          <p:nvPr/>
        </p:nvSpPr>
        <p:spPr>
          <a:xfrm>
            <a:off x="3175963" y="3076222"/>
            <a:ext cx="499428" cy="49988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0" name="Oval 19"/>
          <p:cNvSpPr/>
          <p:nvPr/>
        </p:nvSpPr>
        <p:spPr>
          <a:xfrm>
            <a:off x="-77636" y="1345847"/>
            <a:ext cx="2112963" cy="2114903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1" name="Oval 20"/>
          <p:cNvSpPr/>
          <p:nvPr/>
        </p:nvSpPr>
        <p:spPr>
          <a:xfrm>
            <a:off x="-423393" y="1461206"/>
            <a:ext cx="1190943" cy="1192036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9" name="Rectangle 18"/>
          <p:cNvSpPr/>
          <p:nvPr/>
        </p:nvSpPr>
        <p:spPr>
          <a:xfrm>
            <a:off x="3905095" y="0"/>
            <a:ext cx="345758" cy="5548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44375" y="228455"/>
            <a:ext cx="3557087" cy="70674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299" y="1035967"/>
            <a:ext cx="3383792" cy="21171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3778494" y="922905"/>
            <a:ext cx="499886" cy="115282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55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3141746" y="1646847"/>
            <a:ext cx="1947767" cy="11528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555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3915576" y="149237"/>
            <a:ext cx="317027" cy="38739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412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809126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64" r:id="rId1"/>
    <p:sldLayoutId id="2147483865" r:id="rId2"/>
    <p:sldLayoutId id="2147483866" r:id="rId3"/>
    <p:sldLayoutId id="2147483867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75" r:id="rId12"/>
    <p:sldLayoutId id="2147483876" r:id="rId13"/>
    <p:sldLayoutId id="2147483877" r:id="rId14"/>
    <p:sldLayoutId id="2147483878" r:id="rId15"/>
    <p:sldLayoutId id="2147483879" r:id="rId16"/>
    <p:sldLayoutId id="2147483880" r:id="rId17"/>
    <p:sldLayoutId id="2147483881" r:id="rId18"/>
    <p:sldLayoutId id="2147483882" r:id="rId19"/>
    <p:sldLayoutId id="2147483883" r:id="rId20"/>
  </p:sldLayoutIdLst>
  <p:txStyles>
    <p:titleStyle>
      <a:lvl1pPr algn="l" defTabSz="230524" rtl="0" eaLnBrk="1" latinLnBrk="0" hangingPunct="1">
        <a:spcBef>
          <a:spcPct val="0"/>
        </a:spcBef>
        <a:buNone/>
        <a:defRPr sz="2118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72893" indent="-172893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008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374601" indent="-144078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908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576311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807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806834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06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1037358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06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1267882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06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1498406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06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1728931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06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1959454" indent="-115262" algn="l" defTabSz="230524" rtl="0" eaLnBrk="1" latinLnBrk="0" hangingPunct="1">
        <a:spcBef>
          <a:spcPts val="504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706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1pPr>
      <a:lvl2pPr marL="230524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2pPr>
      <a:lvl3pPr marL="461048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3pPr>
      <a:lvl4pPr marL="691572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4pPr>
      <a:lvl5pPr marL="922097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5pPr>
      <a:lvl6pPr marL="1152620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6pPr>
      <a:lvl7pPr marL="1383145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7pPr>
      <a:lvl8pPr marL="1613668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8pPr>
      <a:lvl9pPr marL="1844193" algn="l" defTabSz="230524" rtl="0" eaLnBrk="1" latinLnBrk="0" hangingPunct="1">
        <a:defRPr sz="9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diagramData" Target="../diagrams/data1.xml"/><Relationship Id="rId5" Type="http://schemas.openxmlformats.org/officeDocument/2006/relationships/image" Target="../media/image8.png"/><Relationship Id="rId10" Type="http://schemas.microsoft.com/office/2007/relationships/diagramDrawing" Target="../diagrams/drawing1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6.png"/><Relationship Id="rId7" Type="http://schemas.openxmlformats.org/officeDocument/2006/relationships/diagramLayout" Target="../diagrams/layou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diagramData" Target="../diagrams/data2.xml"/><Relationship Id="rId5" Type="http://schemas.openxmlformats.org/officeDocument/2006/relationships/image" Target="../media/image8.png"/><Relationship Id="rId10" Type="http://schemas.microsoft.com/office/2007/relationships/diagramDrawing" Target="../diagrams/drawing2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5.png"/><Relationship Id="rId7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8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5.png"/><Relationship Id="rId7" Type="http://schemas.openxmlformats.org/officeDocument/2006/relationships/image" Target="../media/image19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png"/><Relationship Id="rId7" Type="http://schemas.openxmlformats.org/officeDocument/2006/relationships/image" Target="../media/image2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.png"/><Relationship Id="rId7" Type="http://schemas.openxmlformats.org/officeDocument/2006/relationships/image" Target="../media/image2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tatista.com/outlook/hmo/pharmaceuticals/united-states" TargetMode="External"/><Relationship Id="rId3" Type="http://schemas.openxmlformats.org/officeDocument/2006/relationships/image" Target="../media/image5.png"/><Relationship Id="rId7" Type="http://schemas.openxmlformats.org/officeDocument/2006/relationships/image" Target="../media/image2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5.png"/><Relationship Id="rId7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30.png"/><Relationship Id="rId4" Type="http://schemas.openxmlformats.org/officeDocument/2006/relationships/image" Target="../media/image6.png"/><Relationship Id="rId9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11" Type="http://schemas.openxmlformats.org/officeDocument/2006/relationships/image" Target="../media/image44.png"/><Relationship Id="rId5" Type="http://schemas.openxmlformats.org/officeDocument/2006/relationships/image" Target="../media/image39.png"/><Relationship Id="rId10" Type="http://schemas.openxmlformats.org/officeDocument/2006/relationships/image" Target="../media/image43.png"/><Relationship Id="rId4" Type="http://schemas.openxmlformats.org/officeDocument/2006/relationships/image" Target="../media/image38.png"/><Relationship Id="rId9" Type="http://schemas.openxmlformats.org/officeDocument/2006/relationships/image" Target="../media/image4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9.png"/><Relationship Id="rId18" Type="http://schemas.openxmlformats.org/officeDocument/2006/relationships/image" Target="../media/image54.png"/><Relationship Id="rId3" Type="http://schemas.openxmlformats.org/officeDocument/2006/relationships/image" Target="../media/image37.png"/><Relationship Id="rId7" Type="http://schemas.openxmlformats.org/officeDocument/2006/relationships/image" Target="../media/image40.png"/><Relationship Id="rId12" Type="http://schemas.openxmlformats.org/officeDocument/2006/relationships/image" Target="../media/image48.png"/><Relationship Id="rId17" Type="http://schemas.openxmlformats.org/officeDocument/2006/relationships/image" Target="../media/image53.png"/><Relationship Id="rId2" Type="http://schemas.openxmlformats.org/officeDocument/2006/relationships/image" Target="../media/image36.jpeg"/><Relationship Id="rId16" Type="http://schemas.openxmlformats.org/officeDocument/2006/relationships/image" Target="../media/image5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11" Type="http://schemas.openxmlformats.org/officeDocument/2006/relationships/image" Target="../media/image47.png"/><Relationship Id="rId5" Type="http://schemas.openxmlformats.org/officeDocument/2006/relationships/image" Target="../media/image39.png"/><Relationship Id="rId15" Type="http://schemas.openxmlformats.org/officeDocument/2006/relationships/image" Target="../media/image51.png"/><Relationship Id="rId10" Type="http://schemas.openxmlformats.org/officeDocument/2006/relationships/image" Target="../media/image46.png"/><Relationship Id="rId4" Type="http://schemas.openxmlformats.org/officeDocument/2006/relationships/image" Target="../media/image38.png"/><Relationship Id="rId9" Type="http://schemas.openxmlformats.org/officeDocument/2006/relationships/image" Target="../media/image45.png"/><Relationship Id="rId14" Type="http://schemas.openxmlformats.org/officeDocument/2006/relationships/image" Target="../media/image5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13" Type="http://schemas.openxmlformats.org/officeDocument/2006/relationships/image" Target="../media/image51.png"/><Relationship Id="rId18" Type="http://schemas.openxmlformats.org/officeDocument/2006/relationships/image" Target="../media/image59.png"/><Relationship Id="rId3" Type="http://schemas.openxmlformats.org/officeDocument/2006/relationships/image" Target="../media/image37.png"/><Relationship Id="rId7" Type="http://schemas.openxmlformats.org/officeDocument/2006/relationships/image" Target="../media/image55.png"/><Relationship Id="rId12" Type="http://schemas.openxmlformats.org/officeDocument/2006/relationships/image" Target="../media/image50.png"/><Relationship Id="rId17" Type="http://schemas.openxmlformats.org/officeDocument/2006/relationships/image" Target="../media/image58.png"/><Relationship Id="rId2" Type="http://schemas.openxmlformats.org/officeDocument/2006/relationships/image" Target="../media/image36.jpe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11" Type="http://schemas.openxmlformats.org/officeDocument/2006/relationships/image" Target="../media/image49.png"/><Relationship Id="rId5" Type="http://schemas.openxmlformats.org/officeDocument/2006/relationships/image" Target="../media/image39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19" Type="http://schemas.openxmlformats.org/officeDocument/2006/relationships/image" Target="../media/image60.png"/><Relationship Id="rId4" Type="http://schemas.openxmlformats.org/officeDocument/2006/relationships/image" Target="../media/image38.png"/><Relationship Id="rId9" Type="http://schemas.openxmlformats.org/officeDocument/2006/relationships/image" Target="../media/image47.png"/><Relationship Id="rId14" Type="http://schemas.openxmlformats.org/officeDocument/2006/relationships/image" Target="../media/image5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png"/><Relationship Id="rId13" Type="http://schemas.openxmlformats.org/officeDocument/2006/relationships/image" Target="../media/image51.png"/><Relationship Id="rId18" Type="http://schemas.openxmlformats.org/officeDocument/2006/relationships/image" Target="../media/image59.png"/><Relationship Id="rId3" Type="http://schemas.openxmlformats.org/officeDocument/2006/relationships/image" Target="../media/image37.png"/><Relationship Id="rId7" Type="http://schemas.openxmlformats.org/officeDocument/2006/relationships/image" Target="../media/image62.png"/><Relationship Id="rId12" Type="http://schemas.openxmlformats.org/officeDocument/2006/relationships/image" Target="../media/image50.png"/><Relationship Id="rId17" Type="http://schemas.openxmlformats.org/officeDocument/2006/relationships/image" Target="../media/image58.png"/><Relationship Id="rId2" Type="http://schemas.openxmlformats.org/officeDocument/2006/relationships/image" Target="../media/image36.jpeg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11" Type="http://schemas.openxmlformats.org/officeDocument/2006/relationships/image" Target="../media/image49.png"/><Relationship Id="rId5" Type="http://schemas.openxmlformats.org/officeDocument/2006/relationships/image" Target="../media/image39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4" Type="http://schemas.openxmlformats.org/officeDocument/2006/relationships/image" Target="../media/image38.png"/><Relationship Id="rId9" Type="http://schemas.openxmlformats.org/officeDocument/2006/relationships/image" Target="../media/image47.png"/><Relationship Id="rId1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51.png"/><Relationship Id="rId18" Type="http://schemas.openxmlformats.org/officeDocument/2006/relationships/image" Target="../media/image68.png"/><Relationship Id="rId3" Type="http://schemas.openxmlformats.org/officeDocument/2006/relationships/image" Target="../media/image37.png"/><Relationship Id="rId7" Type="http://schemas.openxmlformats.org/officeDocument/2006/relationships/image" Target="../media/image64.png"/><Relationship Id="rId12" Type="http://schemas.openxmlformats.org/officeDocument/2006/relationships/image" Target="../media/image50.png"/><Relationship Id="rId17" Type="http://schemas.openxmlformats.org/officeDocument/2006/relationships/image" Target="../media/image58.png"/><Relationship Id="rId2" Type="http://schemas.openxmlformats.org/officeDocument/2006/relationships/image" Target="../media/image36.jpeg"/><Relationship Id="rId16" Type="http://schemas.openxmlformats.org/officeDocument/2006/relationships/image" Target="../media/image6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11" Type="http://schemas.openxmlformats.org/officeDocument/2006/relationships/image" Target="../media/image49.png"/><Relationship Id="rId5" Type="http://schemas.openxmlformats.org/officeDocument/2006/relationships/image" Target="../media/image39.png"/><Relationship Id="rId15" Type="http://schemas.openxmlformats.org/officeDocument/2006/relationships/image" Target="../media/image53.png"/><Relationship Id="rId10" Type="http://schemas.openxmlformats.org/officeDocument/2006/relationships/image" Target="../media/image48.png"/><Relationship Id="rId19" Type="http://schemas.openxmlformats.org/officeDocument/2006/relationships/image" Target="../media/image69.png"/><Relationship Id="rId4" Type="http://schemas.openxmlformats.org/officeDocument/2006/relationships/image" Target="../media/image38.png"/><Relationship Id="rId9" Type="http://schemas.openxmlformats.org/officeDocument/2006/relationships/image" Target="../media/image47.png"/><Relationship Id="rId14" Type="http://schemas.openxmlformats.org/officeDocument/2006/relationships/image" Target="../media/image6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73.png"/><Relationship Id="rId18" Type="http://schemas.openxmlformats.org/officeDocument/2006/relationships/image" Target="../media/image76.png"/><Relationship Id="rId3" Type="http://schemas.openxmlformats.org/officeDocument/2006/relationships/image" Target="../media/image37.png"/><Relationship Id="rId7" Type="http://schemas.openxmlformats.org/officeDocument/2006/relationships/image" Target="../media/image72.png"/><Relationship Id="rId12" Type="http://schemas.openxmlformats.org/officeDocument/2006/relationships/image" Target="../media/image51.png"/><Relationship Id="rId17" Type="http://schemas.openxmlformats.org/officeDocument/2006/relationships/image" Target="../media/image75.png"/><Relationship Id="rId2" Type="http://schemas.openxmlformats.org/officeDocument/2006/relationships/image" Target="../media/image36.jpeg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11" Type="http://schemas.openxmlformats.org/officeDocument/2006/relationships/image" Target="../media/image50.png"/><Relationship Id="rId5" Type="http://schemas.openxmlformats.org/officeDocument/2006/relationships/image" Target="../media/image39.png"/><Relationship Id="rId15" Type="http://schemas.openxmlformats.org/officeDocument/2006/relationships/image" Target="../media/image67.png"/><Relationship Id="rId10" Type="http://schemas.openxmlformats.org/officeDocument/2006/relationships/image" Target="../media/image49.png"/><Relationship Id="rId4" Type="http://schemas.openxmlformats.org/officeDocument/2006/relationships/image" Target="../media/image38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73.png"/><Relationship Id="rId18" Type="http://schemas.openxmlformats.org/officeDocument/2006/relationships/image" Target="../media/image78.png"/><Relationship Id="rId3" Type="http://schemas.openxmlformats.org/officeDocument/2006/relationships/image" Target="../media/image37.png"/><Relationship Id="rId7" Type="http://schemas.openxmlformats.org/officeDocument/2006/relationships/image" Target="../media/image77.png"/><Relationship Id="rId12" Type="http://schemas.openxmlformats.org/officeDocument/2006/relationships/image" Target="../media/image51.png"/><Relationship Id="rId17" Type="http://schemas.openxmlformats.org/officeDocument/2006/relationships/image" Target="../media/image75.png"/><Relationship Id="rId2" Type="http://schemas.openxmlformats.org/officeDocument/2006/relationships/image" Target="../media/image36.jpeg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11" Type="http://schemas.openxmlformats.org/officeDocument/2006/relationships/image" Target="../media/image50.png"/><Relationship Id="rId5" Type="http://schemas.openxmlformats.org/officeDocument/2006/relationships/image" Target="../media/image39.png"/><Relationship Id="rId15" Type="http://schemas.openxmlformats.org/officeDocument/2006/relationships/image" Target="../media/image67.png"/><Relationship Id="rId10" Type="http://schemas.openxmlformats.org/officeDocument/2006/relationships/image" Target="../media/image49.png"/><Relationship Id="rId4" Type="http://schemas.openxmlformats.org/officeDocument/2006/relationships/image" Target="../media/image38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0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5.png"/><Relationship Id="rId7" Type="http://schemas.openxmlformats.org/officeDocument/2006/relationships/image" Target="../media/image8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0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0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9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2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3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0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image" Target="../media/image5.png"/><Relationship Id="rId7" Type="http://schemas.openxmlformats.org/officeDocument/2006/relationships/image" Target="../media/image10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AA237365-C331-8D8E-BB02-DD2C847EE83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308" r="-2" b="20762"/>
          <a:stretch>
            <a:fillRect/>
          </a:stretch>
        </p:blipFill>
        <p:spPr>
          <a:xfrm>
            <a:off x="20" y="10"/>
            <a:ext cx="4610080" cy="2072087"/>
          </a:xfrm>
          <a:custGeom>
            <a:avLst/>
            <a:gdLst>
              <a:gd name="connsiteX0" fmla="*/ 0 w 12192000"/>
              <a:gd name="connsiteY0" fmla="*/ 0 h 4106174"/>
              <a:gd name="connsiteX1" fmla="*/ 12192000 w 12192000"/>
              <a:gd name="connsiteY1" fmla="*/ 0 h 4106174"/>
              <a:gd name="connsiteX2" fmla="*/ 12192000 w 12192000"/>
              <a:gd name="connsiteY2" fmla="*/ 4031835 h 4106174"/>
              <a:gd name="connsiteX3" fmla="*/ 0 w 12192000"/>
              <a:gd name="connsiteY3" fmla="*/ 3969361 h 41061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4106174">
                <a:moveTo>
                  <a:pt x="0" y="0"/>
                </a:moveTo>
                <a:lnTo>
                  <a:pt x="12192000" y="0"/>
                </a:lnTo>
                <a:lnTo>
                  <a:pt x="12192000" y="4031835"/>
                </a:lnTo>
                <a:cubicBezTo>
                  <a:pt x="8158670" y="4281734"/>
                  <a:pt x="3051835" y="3807967"/>
                  <a:pt x="0" y="3969361"/>
                </a:cubicBezTo>
                <a:close/>
              </a:path>
            </a:pathLst>
          </a:custGeom>
          <a:noFill/>
        </p:spPr>
      </p:pic>
      <p:sp>
        <p:nvSpPr>
          <p:cNvPr id="15" name="object 15"/>
          <p:cNvSpPr txBox="1"/>
          <p:nvPr/>
        </p:nvSpPr>
        <p:spPr>
          <a:xfrm>
            <a:off x="1056722" y="2568575"/>
            <a:ext cx="2496655" cy="6332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12700" defTabSz="345735">
              <a:lnSpc>
                <a:spcPct val="55000"/>
              </a:lnSpc>
              <a:spcBef>
                <a:spcPct val="0"/>
              </a:spcBef>
              <a:spcAft>
                <a:spcPts val="600"/>
              </a:spcAft>
              <a:defRPr sz="1664" b="1" spc="-1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Chapter 5</a:t>
            </a:r>
          </a:p>
        </p:txBody>
      </p:sp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E7B9AE7-2B70-B862-B372-86E43F8139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E78424C-6FD0-41F8-9CAA-5DC19C423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5C4C319C-388E-CCEE-9617-0FD81FD36056}"/>
              </a:ext>
            </a:extLst>
          </p:cNvPr>
          <p:cNvSpPr txBox="1"/>
          <p:nvPr/>
        </p:nvSpPr>
        <p:spPr>
          <a:xfrm>
            <a:off x="95251" y="730602"/>
            <a:ext cx="1635684" cy="23071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12700" defTabSz="345735">
              <a:lnSpc>
                <a:spcPct val="55000"/>
              </a:lnSpc>
              <a:spcBef>
                <a:spcPct val="0"/>
              </a:spcBef>
              <a:spcAft>
                <a:spcPts val="600"/>
              </a:spcAft>
              <a:defRPr sz="1664" b="1" spc="-1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>
              <a:lnSpc>
                <a:spcPct val="100000"/>
              </a:lnSpc>
            </a:pPr>
            <a:r>
              <a:rPr lang="en-US" sz="2000" b="0" dirty="0">
                <a:solidFill>
                  <a:srgbClr val="F2F2F2"/>
                </a:solidFill>
              </a:rPr>
              <a:t>Important Information</a:t>
            </a:r>
          </a:p>
          <a:p>
            <a:pPr marL="298450" indent="-285750" defTabSz="457200"/>
            <a:endParaRPr lang="en-US" sz="2000" b="0" dirty="0">
              <a:solidFill>
                <a:srgbClr val="F2F2F2"/>
              </a:solidFill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DD136760-57DC-4301-8BEA-B71AD2D13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73495" y="0"/>
            <a:ext cx="3036605" cy="3460750"/>
          </a:xfrm>
          <a:custGeom>
            <a:avLst/>
            <a:gdLst>
              <a:gd name="connsiteX0" fmla="*/ 1176 w 8030690"/>
              <a:gd name="connsiteY0" fmla="*/ 0 h 6858000"/>
              <a:gd name="connsiteX1" fmla="*/ 1344715 w 8030690"/>
              <a:gd name="connsiteY1" fmla="*/ 0 h 6858000"/>
              <a:gd name="connsiteX2" fmla="*/ 1344715 w 8030690"/>
              <a:gd name="connsiteY2" fmla="*/ 0 h 6858000"/>
              <a:gd name="connsiteX3" fmla="*/ 8030690 w 8030690"/>
              <a:gd name="connsiteY3" fmla="*/ 0 h 6858000"/>
              <a:gd name="connsiteX4" fmla="*/ 8030690 w 8030690"/>
              <a:gd name="connsiteY4" fmla="*/ 6858000 h 6858000"/>
              <a:gd name="connsiteX5" fmla="*/ 477746 w 8030690"/>
              <a:gd name="connsiteY5" fmla="*/ 6858000 h 6858000"/>
              <a:gd name="connsiteX6" fmla="*/ 477746 w 8030690"/>
              <a:gd name="connsiteY6" fmla="*/ 6858000 h 6858000"/>
              <a:gd name="connsiteX7" fmla="*/ 0 w 8030690"/>
              <a:gd name="connsiteY7" fmla="*/ 6858000 h 6858000"/>
              <a:gd name="connsiteX8" fmla="*/ 5883 w 8030690"/>
              <a:gd name="connsiteY8" fmla="*/ 6817538 h 6858000"/>
              <a:gd name="connsiteX9" fmla="*/ 23196 w 8030690"/>
              <a:gd name="connsiteY9" fmla="*/ 6698894 h 6858000"/>
              <a:gd name="connsiteX10" fmla="*/ 35298 w 8030690"/>
              <a:gd name="connsiteY10" fmla="*/ 6612483 h 6858000"/>
              <a:gd name="connsiteX11" fmla="*/ 48073 w 8030690"/>
              <a:gd name="connsiteY11" fmla="*/ 6509613 h 6858000"/>
              <a:gd name="connsiteX12" fmla="*/ 63369 w 8030690"/>
              <a:gd name="connsiteY12" fmla="*/ 6387541 h 6858000"/>
              <a:gd name="connsiteX13" fmla="*/ 79506 w 8030690"/>
              <a:gd name="connsiteY13" fmla="*/ 6252438 h 6858000"/>
              <a:gd name="connsiteX14" fmla="*/ 96483 w 8030690"/>
              <a:gd name="connsiteY14" fmla="*/ 6100191 h 6858000"/>
              <a:gd name="connsiteX15" fmla="*/ 114468 w 8030690"/>
              <a:gd name="connsiteY15" fmla="*/ 5934227 h 6858000"/>
              <a:gd name="connsiteX16" fmla="*/ 132454 w 8030690"/>
              <a:gd name="connsiteY16" fmla="*/ 5753862 h 6858000"/>
              <a:gd name="connsiteX17" fmla="*/ 150775 w 8030690"/>
              <a:gd name="connsiteY17" fmla="*/ 5561838 h 6858000"/>
              <a:gd name="connsiteX18" fmla="*/ 167752 w 8030690"/>
              <a:gd name="connsiteY18" fmla="*/ 5354726 h 6858000"/>
              <a:gd name="connsiteX19" fmla="*/ 184057 w 8030690"/>
              <a:gd name="connsiteY19" fmla="*/ 5138013 h 6858000"/>
              <a:gd name="connsiteX20" fmla="*/ 198849 w 8030690"/>
              <a:gd name="connsiteY20" fmla="*/ 4908956 h 6858000"/>
              <a:gd name="connsiteX21" fmla="*/ 212968 w 8030690"/>
              <a:gd name="connsiteY21" fmla="*/ 4670298 h 6858000"/>
              <a:gd name="connsiteX22" fmla="*/ 226248 w 8030690"/>
              <a:gd name="connsiteY22" fmla="*/ 4421352 h 6858000"/>
              <a:gd name="connsiteX23" fmla="*/ 230954 w 8030690"/>
              <a:gd name="connsiteY23" fmla="*/ 4293793 h 6858000"/>
              <a:gd name="connsiteX24" fmla="*/ 236165 w 8030690"/>
              <a:gd name="connsiteY24" fmla="*/ 4163491 h 6858000"/>
              <a:gd name="connsiteX25" fmla="*/ 241039 w 8030690"/>
              <a:gd name="connsiteY25" fmla="*/ 4031132 h 6858000"/>
              <a:gd name="connsiteX26" fmla="*/ 244233 w 8030690"/>
              <a:gd name="connsiteY26" fmla="*/ 3898087 h 6858000"/>
              <a:gd name="connsiteX27" fmla="*/ 247091 w 8030690"/>
              <a:gd name="connsiteY27" fmla="*/ 3762298 h 6858000"/>
              <a:gd name="connsiteX28" fmla="*/ 250116 w 8030690"/>
              <a:gd name="connsiteY28" fmla="*/ 3625138 h 6858000"/>
              <a:gd name="connsiteX29" fmla="*/ 252133 w 8030690"/>
              <a:gd name="connsiteY29" fmla="*/ 3485235 h 6858000"/>
              <a:gd name="connsiteX30" fmla="*/ 252133 w 8030690"/>
              <a:gd name="connsiteY30" fmla="*/ 3343960 h 6858000"/>
              <a:gd name="connsiteX31" fmla="*/ 253142 w 8030690"/>
              <a:gd name="connsiteY31" fmla="*/ 3201314 h 6858000"/>
              <a:gd name="connsiteX32" fmla="*/ 252133 w 8030690"/>
              <a:gd name="connsiteY32" fmla="*/ 3057296 h 6858000"/>
              <a:gd name="connsiteX33" fmla="*/ 250116 w 8030690"/>
              <a:gd name="connsiteY33" fmla="*/ 2911221 h 6858000"/>
              <a:gd name="connsiteX34" fmla="*/ 248267 w 8030690"/>
              <a:gd name="connsiteY34" fmla="*/ 2765145 h 6858000"/>
              <a:gd name="connsiteX35" fmla="*/ 244233 w 8030690"/>
              <a:gd name="connsiteY35" fmla="*/ 2617013 h 6858000"/>
              <a:gd name="connsiteX36" fmla="*/ 240031 w 8030690"/>
              <a:gd name="connsiteY36" fmla="*/ 2467508 h 6858000"/>
              <a:gd name="connsiteX37" fmla="*/ 235156 w 8030690"/>
              <a:gd name="connsiteY37" fmla="*/ 2318004 h 6858000"/>
              <a:gd name="connsiteX38" fmla="*/ 228265 w 8030690"/>
              <a:gd name="connsiteY38" fmla="*/ 2167128 h 6858000"/>
              <a:gd name="connsiteX39" fmla="*/ 220028 w 8030690"/>
              <a:gd name="connsiteY39" fmla="*/ 2014880 h 6858000"/>
              <a:gd name="connsiteX40" fmla="*/ 212128 w 8030690"/>
              <a:gd name="connsiteY40" fmla="*/ 1861947 h 6858000"/>
              <a:gd name="connsiteX41" fmla="*/ 202043 w 8030690"/>
              <a:gd name="connsiteY41" fmla="*/ 1709013 h 6858000"/>
              <a:gd name="connsiteX42" fmla="*/ 189940 w 8030690"/>
              <a:gd name="connsiteY42" fmla="*/ 1554023 h 6858000"/>
              <a:gd name="connsiteX43" fmla="*/ 177838 w 8030690"/>
              <a:gd name="connsiteY43" fmla="*/ 1401089 h 6858000"/>
              <a:gd name="connsiteX44" fmla="*/ 163886 w 8030690"/>
              <a:gd name="connsiteY44" fmla="*/ 1245413 h 6858000"/>
              <a:gd name="connsiteX45" fmla="*/ 148590 w 8030690"/>
              <a:gd name="connsiteY45" fmla="*/ 1089050 h 6858000"/>
              <a:gd name="connsiteX46" fmla="*/ 132454 w 8030690"/>
              <a:gd name="connsiteY46" fmla="*/ 934745 h 6858000"/>
              <a:gd name="connsiteX47" fmla="*/ 113628 w 8030690"/>
              <a:gd name="connsiteY47" fmla="*/ 778383 h 6858000"/>
              <a:gd name="connsiteX48" fmla="*/ 93457 w 8030690"/>
              <a:gd name="connsiteY48" fmla="*/ 622706 h 6858000"/>
              <a:gd name="connsiteX49" fmla="*/ 73454 w 8030690"/>
              <a:gd name="connsiteY49" fmla="*/ 466344 h 6858000"/>
              <a:gd name="connsiteX50" fmla="*/ 50090 w 8030690"/>
              <a:gd name="connsiteY50" fmla="*/ 310667 h 6858000"/>
              <a:gd name="connsiteX51" fmla="*/ 26222 w 8030690"/>
              <a:gd name="connsiteY51" fmla="*/ 15567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8030690" h="6858000">
                <a:moveTo>
                  <a:pt x="1176" y="0"/>
                </a:moveTo>
                <a:lnTo>
                  <a:pt x="1344715" y="0"/>
                </a:lnTo>
                <a:lnTo>
                  <a:pt x="1344715" y="0"/>
                </a:lnTo>
                <a:lnTo>
                  <a:pt x="8030690" y="0"/>
                </a:lnTo>
                <a:lnTo>
                  <a:pt x="8030690" y="6858000"/>
                </a:lnTo>
                <a:lnTo>
                  <a:pt x="477746" y="6858000"/>
                </a:lnTo>
                <a:lnTo>
                  <a:pt x="477746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8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8" y="5934227"/>
                </a:lnTo>
                <a:lnTo>
                  <a:pt x="132454" y="5753862"/>
                </a:lnTo>
                <a:lnTo>
                  <a:pt x="150775" y="5561838"/>
                </a:lnTo>
                <a:lnTo>
                  <a:pt x="167752" y="5354726"/>
                </a:lnTo>
                <a:lnTo>
                  <a:pt x="184057" y="5138013"/>
                </a:lnTo>
                <a:lnTo>
                  <a:pt x="198849" y="4908956"/>
                </a:lnTo>
                <a:lnTo>
                  <a:pt x="212968" y="4670298"/>
                </a:lnTo>
                <a:lnTo>
                  <a:pt x="226248" y="4421352"/>
                </a:lnTo>
                <a:lnTo>
                  <a:pt x="230954" y="4293793"/>
                </a:lnTo>
                <a:lnTo>
                  <a:pt x="236165" y="4163491"/>
                </a:lnTo>
                <a:lnTo>
                  <a:pt x="241039" y="4031132"/>
                </a:lnTo>
                <a:lnTo>
                  <a:pt x="244233" y="3898087"/>
                </a:lnTo>
                <a:lnTo>
                  <a:pt x="247091" y="3762298"/>
                </a:lnTo>
                <a:lnTo>
                  <a:pt x="250116" y="3625138"/>
                </a:lnTo>
                <a:lnTo>
                  <a:pt x="252133" y="3485235"/>
                </a:lnTo>
                <a:lnTo>
                  <a:pt x="252133" y="3343960"/>
                </a:lnTo>
                <a:lnTo>
                  <a:pt x="253142" y="3201314"/>
                </a:lnTo>
                <a:lnTo>
                  <a:pt x="252133" y="3057296"/>
                </a:lnTo>
                <a:lnTo>
                  <a:pt x="250116" y="2911221"/>
                </a:lnTo>
                <a:lnTo>
                  <a:pt x="248267" y="2765145"/>
                </a:lnTo>
                <a:lnTo>
                  <a:pt x="244233" y="2617013"/>
                </a:lnTo>
                <a:lnTo>
                  <a:pt x="240031" y="2467508"/>
                </a:lnTo>
                <a:lnTo>
                  <a:pt x="235156" y="2318004"/>
                </a:lnTo>
                <a:lnTo>
                  <a:pt x="228265" y="2167128"/>
                </a:lnTo>
                <a:lnTo>
                  <a:pt x="220028" y="2014880"/>
                </a:lnTo>
                <a:lnTo>
                  <a:pt x="212128" y="1861947"/>
                </a:lnTo>
                <a:lnTo>
                  <a:pt x="202043" y="1709013"/>
                </a:lnTo>
                <a:lnTo>
                  <a:pt x="189940" y="1554023"/>
                </a:lnTo>
                <a:lnTo>
                  <a:pt x="177838" y="1401089"/>
                </a:lnTo>
                <a:lnTo>
                  <a:pt x="163886" y="1245413"/>
                </a:lnTo>
                <a:lnTo>
                  <a:pt x="148590" y="1089050"/>
                </a:lnTo>
                <a:lnTo>
                  <a:pt x="132454" y="934745"/>
                </a:lnTo>
                <a:lnTo>
                  <a:pt x="113628" y="778383"/>
                </a:lnTo>
                <a:lnTo>
                  <a:pt x="93457" y="622706"/>
                </a:lnTo>
                <a:lnTo>
                  <a:pt x="73454" y="466344"/>
                </a:lnTo>
                <a:lnTo>
                  <a:pt x="50090" y="310667"/>
                </a:lnTo>
                <a:lnTo>
                  <a:pt x="26222" y="1556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7" name="Freeform 11">
            <a:extLst>
              <a:ext uri="{FF2B5EF4-FFF2-40B4-BE49-F238E27FC236}">
                <a16:creationId xmlns:a16="http://schemas.microsoft.com/office/drawing/2014/main" id="{BDC58DEA-1307-4F44-AD47-E613D8B76A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2879" y="0"/>
            <a:ext cx="211550" cy="1871994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99B912D-1E4B-42AF-A2BE-CFEFEC916E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graphicFrame>
        <p:nvGraphicFramePr>
          <p:cNvPr id="17" name="TextBox 2">
            <a:extLst>
              <a:ext uri="{FF2B5EF4-FFF2-40B4-BE49-F238E27FC236}">
                <a16:creationId xmlns:a16="http://schemas.microsoft.com/office/drawing/2014/main" id="{15A6D2EA-5117-2434-7189-182F487588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94533261"/>
              </p:ext>
            </p:extLst>
          </p:nvPr>
        </p:nvGraphicFramePr>
        <p:xfrm>
          <a:off x="1826187" y="434976"/>
          <a:ext cx="2783914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0232468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84A8A4-048D-6EBA-9ECE-494662C82E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F1B8F9CB-890B-4CB8-B503-188A763E2F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AA632AB4-3837-4FD0-8B62-0A18B573F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C393B4A7-6ABF-423D-A762-3CDB4897A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50" name="Picture 49">
            <a:extLst>
              <a:ext uri="{FF2B5EF4-FFF2-40B4-BE49-F238E27FC236}">
                <a16:creationId xmlns:a16="http://schemas.microsoft.com/office/drawing/2014/main" id="{9CD2319A-6FA9-4EFB-9EDF-7304467425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1692A93-3514-4486-8B67-CCA4E0259B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01AD250C-F2EA-449F-9B14-DF5BB674C5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47AEA421-5F29-4BA7-9360-2501B5987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099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reeform 7">
            <a:extLst>
              <a:ext uri="{FF2B5EF4-FFF2-40B4-BE49-F238E27FC236}">
                <a16:creationId xmlns:a16="http://schemas.microsoft.com/office/drawing/2014/main" id="{9348F0CB-4904-4DEF-BDD4-ADEC2DCCCB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7226" y="736875"/>
            <a:ext cx="1312873" cy="416790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BBBF131E-D6F9-7236-2E13-8AC7024D3418}"/>
              </a:ext>
            </a:extLst>
          </p:cNvPr>
          <p:cNvSpPr txBox="1"/>
          <p:nvPr/>
        </p:nvSpPr>
        <p:spPr>
          <a:xfrm>
            <a:off x="245376" y="317546"/>
            <a:ext cx="3498471" cy="5130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en-US"/>
            </a:defPPr>
            <a:lvl1pPr marL="12700" defTabSz="345735">
              <a:lnSpc>
                <a:spcPct val="55000"/>
              </a:lnSpc>
              <a:spcBef>
                <a:spcPct val="0"/>
              </a:spcBef>
              <a:spcAft>
                <a:spcPts val="600"/>
              </a:spcAft>
              <a:defRPr sz="1664" b="1" spc="-1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57200"/>
            <a:r>
              <a:rPr lang="en-US" sz="2300" b="0">
                <a:solidFill>
                  <a:srgbClr val="EBEBEB"/>
                </a:solidFill>
              </a:rPr>
              <a:t>Important Information</a:t>
            </a:r>
          </a:p>
          <a:p>
            <a:pPr marL="298450" indent="-285750" defTabSz="457200"/>
            <a:endParaRPr lang="en-US" sz="2300" b="0">
              <a:solidFill>
                <a:srgbClr val="EBEBEB"/>
              </a:solidFill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1583E1B8-79B3-49BB-8704-58E4AB1AF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BB34D5F-2B87-438E-8236-69C6068D47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889191"/>
            <a:ext cx="4610257" cy="2571559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7" name="TextBox 2">
            <a:extLst>
              <a:ext uri="{FF2B5EF4-FFF2-40B4-BE49-F238E27FC236}">
                <a16:creationId xmlns:a16="http://schemas.microsoft.com/office/drawing/2014/main" id="{F92B2054-E10C-FD93-920E-43113B9BDD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9230624"/>
              </p:ext>
            </p:extLst>
          </p:nvPr>
        </p:nvGraphicFramePr>
        <p:xfrm>
          <a:off x="245376" y="1418138"/>
          <a:ext cx="4119812" cy="17178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42785808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8545991D-8E31-71E0-EE5B-2DD72FB0D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7571" y="669078"/>
            <a:ext cx="1267617" cy="154745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17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Types of Market Structures</a:t>
            </a:r>
          </a:p>
        </p:txBody>
      </p:sp>
      <p:sp>
        <p:nvSpPr>
          <p:cNvPr id="43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822204" y="0"/>
            <a:ext cx="211550" cy="1871994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5" name="Freeform: Shape 44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3138" cy="346075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94358CB-F99F-BAE7-B043-7F4A8C1868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450" y="883354"/>
            <a:ext cx="2612863" cy="1953115"/>
          </a:xfrm>
          <a:prstGeom prst="rect">
            <a:avLst/>
          </a:prstGeom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A06F4D-8ADE-F2AB-B011-43ECFEC79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Picture 51">
            <a:extLst>
              <a:ext uri="{FF2B5EF4-FFF2-40B4-BE49-F238E27FC236}">
                <a16:creationId xmlns:a16="http://schemas.microsoft.com/office/drawing/2014/main" id="{412E3267-7ABE-412B-8580-47EC0D1F6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20B62C5A-2250-4380-AB23-DB87446CC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56" name="Oval 55">
            <a:extLst>
              <a:ext uri="{FF2B5EF4-FFF2-40B4-BE49-F238E27FC236}">
                <a16:creationId xmlns:a16="http://schemas.microsoft.com/office/drawing/2014/main" id="{D42CF425-7213-4F89-B0FF-4C2BDDD9C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D35DA97D-88F8-4249-B650-4FC9FD50A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43F38673-6E30-4BAE-AC67-0B283EBF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62" name="Rectangle 61">
            <a:extLst>
              <a:ext uri="{FF2B5EF4-FFF2-40B4-BE49-F238E27FC236}">
                <a16:creationId xmlns:a16="http://schemas.microsoft.com/office/drawing/2014/main" id="{202A25CB-1ED1-4C87-AB49-8D3BC684D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BA6738C8-9295-4FCC-1680-185547E66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651" y="730602"/>
            <a:ext cx="1695450" cy="1562832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/>
            <a:r>
              <a:rPr lang="en-US" sz="1600" dirty="0"/>
              <a:t>Market Characteristics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1DB4B97F-BC4E-4607-8DED-CD7FC819F7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855956" cy="34607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27">
            <a:extLst>
              <a:ext uri="{FF2B5EF4-FFF2-40B4-BE49-F238E27FC236}">
                <a16:creationId xmlns:a16="http://schemas.microsoft.com/office/drawing/2014/main" id="{9FC6D7D0-2F17-4AAB-8FB2-86CBA146C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4550" y="298575"/>
            <a:ext cx="2371896" cy="2839171"/>
          </a:xfrm>
          <a:prstGeom prst="roundRect">
            <a:avLst>
              <a:gd name="adj" fmla="val 0"/>
            </a:avLst>
          </a:prstGeom>
          <a:solidFill>
            <a:schemeClr val="tx1"/>
          </a:solidFill>
          <a:ln w="12700">
            <a:solidFill>
              <a:schemeClr val="tx2">
                <a:lumMod val="75000"/>
              </a:schemeClr>
            </a:solidFill>
          </a:ln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541B8F8D-392D-6755-93EF-68D229B7A4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617" y="411457"/>
            <a:ext cx="1998635" cy="1124233"/>
          </a:xfrm>
          <a:prstGeom prst="rect">
            <a:avLst/>
          </a:prstGeom>
          <a:effectLst/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1476088-A769-A31A-D93C-39B4FB7171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286" y="1648051"/>
            <a:ext cx="2371896" cy="148969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051467175"/>
      </p:ext>
    </p:extLst>
  </p:cSld>
  <p:clrMapOvr>
    <a:masterClrMapping/>
  </p:clrMapOvr>
  <p:transition>
    <p:spli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F42697-8309-0DDB-BA31-42C8A21E1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Picture 70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75" name="Oval 74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77" name="Picture 76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79" name="Picture 78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81" name="Rectangle 80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D27CF008-4B18-436D-B2D5-C1346C124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609984" cy="23872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CE22DAD8-5F67-4B73-ADA9-06EF381F7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87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7226" y="1894225"/>
            <a:ext cx="1312873" cy="416790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E36B8DC-A693-BA2C-AFDA-0BF8EEA556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99" y="-1"/>
            <a:ext cx="4481849" cy="1910571"/>
          </a:xfrm>
          <a:prstGeom prst="rect">
            <a:avLst/>
          </a:prstGeom>
          <a:effectLst/>
        </p:spPr>
      </p:pic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46542"/>
            <a:ext cx="4610100" cy="1414208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4661A0E9-FE54-5213-222E-3B673593B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254" y="2429573"/>
            <a:ext cx="4344595" cy="92970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defTabSz="457200"/>
            <a:r>
              <a:rPr lang="en-US" sz="2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Revenue for Microsoft (MSFT)</a:t>
            </a:r>
            <a:br>
              <a:rPr lang="en-US" sz="2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</a:br>
            <a:r>
              <a:rPr lang="en-US" sz="2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Revenue in 2026 (TTM): $318.27 Billion USD</a:t>
            </a:r>
          </a:p>
        </p:txBody>
      </p:sp>
      <p:sp>
        <p:nvSpPr>
          <p:cNvPr id="2" name="Bocadillo nube: nube 1">
            <a:extLst>
              <a:ext uri="{FF2B5EF4-FFF2-40B4-BE49-F238E27FC236}">
                <a16:creationId xmlns:a16="http://schemas.microsoft.com/office/drawing/2014/main" id="{BB39996A-2098-A21D-91D8-7204BA849FFB}"/>
              </a:ext>
            </a:extLst>
          </p:cNvPr>
          <p:cNvSpPr/>
          <p:nvPr/>
        </p:nvSpPr>
        <p:spPr>
          <a:xfrm>
            <a:off x="1593521" y="70367"/>
            <a:ext cx="3064031" cy="2249634"/>
          </a:xfrm>
          <a:prstGeom prst="cloudCallout">
            <a:avLst>
              <a:gd name="adj1" fmla="val 21500"/>
              <a:gd name="adj2" fmla="val 6733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/>
              <a:t> This is equivalent to the annual economic output of countries like Peru (approx. $318 billion), Chile (approx. $300–$340 billion), Czech Republic ($290–$310 billion), or Romania ($300 billion) Source: World Bank Group</a:t>
            </a:r>
            <a:endParaRPr lang="es-ES" sz="900" dirty="0"/>
          </a:p>
        </p:txBody>
      </p:sp>
    </p:spTree>
    <p:extLst>
      <p:ext uri="{BB962C8B-B14F-4D97-AF65-F5344CB8AC3E}">
        <p14:creationId xmlns:p14="http://schemas.microsoft.com/office/powerpoint/2010/main" val="1451023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0BBAD2-3F57-7812-9579-858B1FB27F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2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117" name="Oval 116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4097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19" name="Picture 118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123" name="Rectangle 122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D297FAF-CE43-523D-642A-779A95EE31C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-2" b="1547"/>
          <a:stretch>
            <a:fillRect/>
          </a:stretch>
        </p:blipFill>
        <p:spPr>
          <a:xfrm>
            <a:off x="20" y="10"/>
            <a:ext cx="4610080" cy="3460740"/>
          </a:xfrm>
          <a:prstGeom prst="rect">
            <a:avLst/>
          </a:prstGeom>
        </p:spPr>
      </p:pic>
      <p:sp>
        <p:nvSpPr>
          <p:cNvPr id="2" name="Bocadillo nube: nube 1">
            <a:extLst>
              <a:ext uri="{FF2B5EF4-FFF2-40B4-BE49-F238E27FC236}">
                <a16:creationId xmlns:a16="http://schemas.microsoft.com/office/drawing/2014/main" id="{76DEAA40-27EA-6AC6-2FBC-7B7BC777E943}"/>
              </a:ext>
            </a:extLst>
          </p:cNvPr>
          <p:cNvSpPr/>
          <p:nvPr/>
        </p:nvSpPr>
        <p:spPr>
          <a:xfrm>
            <a:off x="289917" y="96838"/>
            <a:ext cx="2530980" cy="2438400"/>
          </a:xfrm>
          <a:prstGeom prst="cloudCallout">
            <a:avLst>
              <a:gd name="adj1" fmla="val 68977"/>
              <a:gd name="adj2" fmla="val 4248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/>
              <a:t> The total global revenue generated by just the cloud infrastructure sector in 2026 is approx. $500B+</a:t>
            </a:r>
            <a:endParaRPr lang="es-ES" sz="11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4DFDDDD-72F9-2BDD-DE26-F75AA84A67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629302"/>
            <a:ext cx="4610100" cy="220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67375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B72159-618D-FB5D-D7A2-396A305AE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2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117" name="Oval 116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19" name="Picture 118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123" name="Rectangle 122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25735B5-7DA7-7A04-2D64-6BEA748987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310" y="812355"/>
            <a:ext cx="4123479" cy="1836038"/>
          </a:xfrm>
          <a:prstGeom prst="rect">
            <a:avLst/>
          </a:prstGeom>
        </p:spPr>
      </p:pic>
      <p:sp>
        <p:nvSpPr>
          <p:cNvPr id="127" name="Rectangle 126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18698BF-A2FF-7B16-E46C-B1FB86BF6B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80371" y="359034"/>
            <a:ext cx="4610100" cy="39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616464"/>
      </p:ext>
    </p:extLst>
  </p:cSld>
  <p:clrMapOvr>
    <a:masterClrMapping/>
  </p:clrMapOvr>
  <p:transition>
    <p:spli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DD25AC-A5F6-C718-CE11-18C072BE3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Picture 112">
            <a:extLst>
              <a:ext uri="{FF2B5EF4-FFF2-40B4-BE49-F238E27FC236}">
                <a16:creationId xmlns:a16="http://schemas.microsoft.com/office/drawing/2014/main" id="{A657AEF5-8FEF-E02E-5DED-908CCC4C8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A1372816-00A9-7BC8-DACB-C2242EE976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117" name="Oval 116">
            <a:extLst>
              <a:ext uri="{FF2B5EF4-FFF2-40B4-BE49-F238E27FC236}">
                <a16:creationId xmlns:a16="http://schemas.microsoft.com/office/drawing/2014/main" id="{07B920BA-F77D-B6E2-29A1-CCC3E47477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19" name="Picture 118">
            <a:extLst>
              <a:ext uri="{FF2B5EF4-FFF2-40B4-BE49-F238E27FC236}">
                <a16:creationId xmlns:a16="http://schemas.microsoft.com/office/drawing/2014/main" id="{22AA5F7C-D93F-35E8-4447-19A190C817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D19525DE-1EBB-DD55-BF96-2EB55F85E9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123" name="Rectangle 122">
            <a:extLst>
              <a:ext uri="{FF2B5EF4-FFF2-40B4-BE49-F238E27FC236}">
                <a16:creationId xmlns:a16="http://schemas.microsoft.com/office/drawing/2014/main" id="{5A2A89A1-8532-FE6A-CEF2-4028D87A38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89886D69-8E5E-112F-2E30-B4834F89C8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2182CA7-E2D3-9523-2D26-D450EB3666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310" y="812355"/>
            <a:ext cx="4123479" cy="1836038"/>
          </a:xfrm>
          <a:prstGeom prst="rect">
            <a:avLst/>
          </a:prstGeom>
        </p:spPr>
      </p:pic>
      <p:sp>
        <p:nvSpPr>
          <p:cNvPr id="127" name="Rectangle 126">
            <a:extLst>
              <a:ext uri="{FF2B5EF4-FFF2-40B4-BE49-F238E27FC236}">
                <a16:creationId xmlns:a16="http://schemas.microsoft.com/office/drawing/2014/main" id="{1B5F5717-FFF0-B43D-BEBB-E9236F4EB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CF35B3A-2390-345A-01C0-24F15DD3D7B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180371" y="359034"/>
            <a:ext cx="4610100" cy="39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396290"/>
      </p:ext>
    </p:extLst>
  </p:cSld>
  <p:clrMapOvr>
    <a:masterClrMapping/>
  </p:clrMapOvr>
  <p:transition>
    <p:spli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8AD0A8-C2BB-3C6D-6617-1A9C7BA47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Picture 131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134" name="Picture 133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136" name="Oval 135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38" name="Picture 137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140" name="Picture 139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142" name="Rectangle 141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D4001D0-B5E8-5C8B-1FD5-63E22628B65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309" y="1016316"/>
            <a:ext cx="4123479" cy="2072048"/>
          </a:xfrm>
          <a:prstGeom prst="rect">
            <a:avLst/>
          </a:prstGeom>
        </p:spPr>
      </p:pic>
      <p:sp>
        <p:nvSpPr>
          <p:cNvPr id="146" name="Rectangle 145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BEC3D01F-5CB3-E926-C52D-BC57EE512F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17830"/>
            <a:ext cx="4610100" cy="889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404544"/>
      </p:ext>
    </p:extLst>
  </p:cSld>
  <p:clrMapOvr>
    <a:masterClrMapping/>
  </p:clrMapOvr>
  <p:transition>
    <p:spli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751D08-38B6-26D8-D0D6-515EA2F28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150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155" name="Oval 154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57" name="Picture 156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161" name="Rectangle 160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3CBACFB8-D6DA-E59B-EC68-00A5DA8F5D3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3310" y="385089"/>
            <a:ext cx="4123479" cy="2833408"/>
          </a:xfrm>
          <a:prstGeom prst="rect">
            <a:avLst/>
          </a:prstGeom>
        </p:spPr>
      </p:pic>
      <p:sp>
        <p:nvSpPr>
          <p:cNvPr id="165" name="Rectangle 164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498AC9CA-82A9-CEA6-F0AF-17BDC6BBA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662" y="-12034"/>
            <a:ext cx="3704061" cy="447010"/>
          </a:xfrm>
        </p:spPr>
        <p:txBody>
          <a:bodyPr>
            <a:normAutofit/>
          </a:bodyPr>
          <a:lstStyle/>
          <a:p>
            <a:r>
              <a:rPr lang="en-US" sz="1600" b="0" i="0" dirty="0">
                <a:solidFill>
                  <a:schemeClr val="tx1"/>
                </a:solidFill>
                <a:effectLst/>
                <a:latin typeface="Open Sans" panose="020B0606030504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Pharmaceuticals U.S.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878398"/>
      </p:ext>
    </p:extLst>
  </p:cSld>
  <p:clrMapOvr>
    <a:masterClrMapping/>
  </p:clrMapOvr>
  <p:transition>
    <p:spli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6782A2-1BEA-B32E-9985-304429665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Picture 169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172" name="Picture 171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174" name="Oval 173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4097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76" name="Picture 175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180" name="Rectangle 179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7B0A5210-2F29-4D85-A400-9C79B13FC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B0611BBE-2B4A-4DA2-B8A9-CD877B876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noFill/>
          <a:ln w="22225">
            <a:solidFill>
              <a:srgbClr val="FEE82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97F6C18-FEF8-D82F-7147-EE0CCAFE401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095" r="3" b="3"/>
          <a:stretch>
            <a:fillRect/>
          </a:stretch>
        </p:blipFill>
        <p:spPr>
          <a:xfrm>
            <a:off x="243310" y="324712"/>
            <a:ext cx="4123479" cy="2811325"/>
          </a:xfrm>
          <a:prstGeom prst="rect">
            <a:avLst/>
          </a:prstGeom>
        </p:spPr>
      </p:pic>
      <p:sp>
        <p:nvSpPr>
          <p:cNvPr id="186" name="Rectangle 185">
            <a:extLst>
              <a:ext uri="{FF2B5EF4-FFF2-40B4-BE49-F238E27FC236}">
                <a16:creationId xmlns:a16="http://schemas.microsoft.com/office/drawing/2014/main" id="{91091950-5655-45D2-858E-FE8CBE07C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" name="Bocadillo nube: nube 1">
            <a:extLst>
              <a:ext uri="{FF2B5EF4-FFF2-40B4-BE49-F238E27FC236}">
                <a16:creationId xmlns:a16="http://schemas.microsoft.com/office/drawing/2014/main" id="{C6319C2C-8CF5-D6E5-3F1F-25A3492BC822}"/>
              </a:ext>
            </a:extLst>
          </p:cNvPr>
          <p:cNvSpPr/>
          <p:nvPr/>
        </p:nvSpPr>
        <p:spPr>
          <a:xfrm>
            <a:off x="1390651" y="918881"/>
            <a:ext cx="2815464" cy="1410741"/>
          </a:xfrm>
          <a:prstGeom prst="cloudCallout">
            <a:avLst>
              <a:gd name="adj1" fmla="val -43141"/>
              <a:gd name="adj2" fmla="val 9114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TikTok's standalone global revenue is projected to approach $40 to $45 billion</a:t>
            </a:r>
            <a:endParaRPr lang="es-ES" sz="1200" dirty="0"/>
          </a:p>
        </p:txBody>
      </p:sp>
    </p:spTree>
    <p:extLst>
      <p:ext uri="{BB962C8B-B14F-4D97-AF65-F5344CB8AC3E}">
        <p14:creationId xmlns:p14="http://schemas.microsoft.com/office/powerpoint/2010/main" val="4204828609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C019C0-46D2-37A4-AD0B-F0AC0D129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Picture 150">
            <a:extLst>
              <a:ext uri="{FF2B5EF4-FFF2-40B4-BE49-F238E27FC236}">
                <a16:creationId xmlns:a16="http://schemas.microsoft.com/office/drawing/2014/main" id="{65E5AA7C-3010-E63C-7240-99717BA8FD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153" name="Picture 152">
            <a:extLst>
              <a:ext uri="{FF2B5EF4-FFF2-40B4-BE49-F238E27FC236}">
                <a16:creationId xmlns:a16="http://schemas.microsoft.com/office/drawing/2014/main" id="{336228F4-72E1-75A1-F059-61C246DF98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155" name="Oval 154">
            <a:extLst>
              <a:ext uri="{FF2B5EF4-FFF2-40B4-BE49-F238E27FC236}">
                <a16:creationId xmlns:a16="http://schemas.microsoft.com/office/drawing/2014/main" id="{88EE7D7C-58C5-F3AF-6AC0-EB3889DC42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57" name="Picture 156">
            <a:extLst>
              <a:ext uri="{FF2B5EF4-FFF2-40B4-BE49-F238E27FC236}">
                <a16:creationId xmlns:a16="http://schemas.microsoft.com/office/drawing/2014/main" id="{F34014DE-E4DD-D08B-522A-6D745815A0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159" name="Picture 158">
            <a:extLst>
              <a:ext uri="{FF2B5EF4-FFF2-40B4-BE49-F238E27FC236}">
                <a16:creationId xmlns:a16="http://schemas.microsoft.com/office/drawing/2014/main" id="{ECEF2524-2AA0-7ACA-1DE7-A3D12253A2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161" name="Rectangle 160">
            <a:extLst>
              <a:ext uri="{FF2B5EF4-FFF2-40B4-BE49-F238E27FC236}">
                <a16:creationId xmlns:a16="http://schemas.microsoft.com/office/drawing/2014/main" id="{D8332CFD-4F69-81C9-C391-1F674A3B7F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4E6333DE-E6EC-ABDB-6D04-5AD92033A4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32D079FD-A792-3486-ACCE-EB7C4FAD9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A595A16-C791-73F0-18CA-44441AD198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0897" y="560869"/>
            <a:ext cx="4168303" cy="259436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96B6187-FAC1-92B8-4A97-8F817E51BDB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0346" y="933378"/>
            <a:ext cx="548861" cy="30829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08176875-A91B-7DBE-0F2F-BA8D66AF65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70862" y="1257908"/>
            <a:ext cx="496866" cy="320067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6256768D-6BC5-8311-C087-2A5B47902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34" y="219123"/>
            <a:ext cx="4233496" cy="413134"/>
          </a:xfrm>
        </p:spPr>
        <p:txBody>
          <a:bodyPr>
            <a:normAutofit fontScale="90000"/>
          </a:bodyPr>
          <a:lstStyle/>
          <a:p>
            <a:r>
              <a:rPr 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Revenue generated by Netflix from 1st quarter 2013 to 3rd quarter 2024(in million U.S. dollars)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09C609E-EA29-99D5-6C6C-0C2BF82FE4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172079"/>
            <a:ext cx="4610100" cy="3116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25800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C1B0CFD-7F55-1BDA-1084-337BF90F7C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3" name="Oval 32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8A3C342-1D03-412F-8DD3-BF519E8E0A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BE5DE11-5EE5-DA59-FE1A-5BD1DC78F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76" y="317546"/>
            <a:ext cx="2339910" cy="8186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457200">
              <a:lnSpc>
                <a:spcPct val="90000"/>
              </a:lnSpc>
            </a:pPr>
            <a:r>
              <a:rPr lang="en-US" sz="2300">
                <a:solidFill>
                  <a:srgbClr val="EBEBEB"/>
                </a:solidFill>
              </a:rPr>
              <a:t>Market Characteristics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9ACE5DAB-6BE3-4C66-6DA9-410206487D95}"/>
              </a:ext>
            </a:extLst>
          </p:cNvPr>
          <p:cNvSpPr txBox="1"/>
          <p:nvPr/>
        </p:nvSpPr>
        <p:spPr>
          <a:xfrm>
            <a:off x="0" y="1136217"/>
            <a:ext cx="2652757" cy="21943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86434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05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Single</a:t>
            </a:r>
            <a:r>
              <a:rPr lang="en-US" sz="1050" spc="1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1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Seller</a:t>
            </a:r>
            <a:endParaRPr lang="en-US" sz="10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86434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Can</a:t>
            </a:r>
            <a:r>
              <a:rPr lang="en-US" sz="105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4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determine</a:t>
            </a: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2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either</a:t>
            </a: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3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price</a:t>
            </a:r>
            <a:r>
              <a:rPr lang="en-US" sz="1050" spc="-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or </a:t>
            </a:r>
            <a:r>
              <a:rPr lang="en-US" sz="1050" spc="-3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quantity</a:t>
            </a: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1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supplied</a:t>
            </a:r>
            <a:endParaRPr lang="en-US" sz="10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86434" marR="17780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1050" spc="-1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7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monopoly</a:t>
            </a:r>
            <a:r>
              <a:rPr lang="en-US" sz="1050" spc="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2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has</a:t>
            </a:r>
            <a:r>
              <a:rPr lang="en-US" sz="1050" spc="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</a:t>
            </a:r>
            <a:r>
              <a:rPr lang="en-US" sz="1050" spc="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4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familiarize</a:t>
            </a:r>
            <a:r>
              <a:rPr lang="en-US" sz="1050" spc="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4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itself</a:t>
            </a:r>
            <a:r>
              <a:rPr lang="en-US" sz="1050" spc="1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with</a:t>
            </a:r>
            <a:r>
              <a:rPr lang="en-US" sz="1050" spc="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114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all</a:t>
            </a:r>
            <a:r>
              <a:rPr lang="en-US" sz="1050" spc="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1050" spc="1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4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demand </a:t>
            </a:r>
            <a:r>
              <a:rPr lang="en-US" sz="1050" spc="-1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properties</a:t>
            </a:r>
          </a:p>
          <a:p>
            <a:pPr marL="86434" marR="17780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10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86434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1050" spc="6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6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monopoly's</a:t>
            </a:r>
            <a:r>
              <a:rPr lang="en-US" sz="1050" spc="6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profit-</a:t>
            </a:r>
            <a:r>
              <a:rPr lang="en-US" sz="1050" spc="-2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maximization</a:t>
            </a:r>
            <a:r>
              <a:rPr lang="en-US" sz="1050" spc="6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6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problem</a:t>
            </a:r>
            <a:r>
              <a:rPr lang="en-US" sz="1050" spc="6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2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is:</a:t>
            </a:r>
            <a:endParaRPr lang="en-US" sz="10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050" spc="-6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max </a:t>
            </a: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π(Q</a:t>
            </a:r>
            <a:r>
              <a:rPr lang="en-US" sz="1050" spc="-17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)</a:t>
            </a:r>
            <a:r>
              <a:rPr lang="en-US" sz="1050" spc="8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=</a:t>
            </a:r>
            <a:r>
              <a:rPr lang="en-US" sz="1050" spc="7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TR</a:t>
            </a:r>
            <a:r>
              <a:rPr lang="en-US" sz="1050" spc="-16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(Q</a:t>
            </a:r>
            <a:r>
              <a:rPr lang="en-US" sz="1050" spc="-17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)</a:t>
            </a:r>
            <a:r>
              <a:rPr lang="en-US" sz="1050" spc="-15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24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-</a:t>
            </a:r>
            <a:r>
              <a:rPr lang="en-US" sz="1050" spc="-3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TC</a:t>
            </a:r>
            <a:r>
              <a:rPr lang="en-US" sz="1050" spc="-1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2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(Q</a:t>
            </a:r>
            <a:r>
              <a:rPr lang="en-US" sz="1050" spc="-17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050" spc="-5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)</a:t>
            </a:r>
            <a:endParaRPr lang="en-US" sz="10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marL="86434" indent="-86434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105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3" name="Freeform 31">
            <a:extLst>
              <a:ext uri="{FF2B5EF4-FFF2-40B4-BE49-F238E27FC236}">
                <a16:creationId xmlns:a16="http://schemas.microsoft.com/office/drawing/2014/main" id="{81CC9B02-E087-4350-AEBD-2C3CF001A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52915" y="0"/>
            <a:ext cx="211550" cy="1871994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8387EF9A-7DF3-2052-9FF6-A44880696AD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8996" r="22793" b="2"/>
          <a:stretch>
            <a:fillRect/>
          </a:stretch>
        </p:blipFill>
        <p:spPr>
          <a:xfrm>
            <a:off x="2733531" y="10"/>
            <a:ext cx="1876727" cy="3460741"/>
          </a:xfrm>
          <a:custGeom>
            <a:avLst/>
            <a:gdLst/>
            <a:ahLst/>
            <a:cxnLst/>
            <a:rect l="l" t="t" r="r" b="b"/>
            <a:pathLst>
              <a:path w="4963245" h="6858001">
                <a:moveTo>
                  <a:pt x="1177" y="0"/>
                </a:moveTo>
                <a:lnTo>
                  <a:pt x="1344715" y="0"/>
                </a:lnTo>
                <a:lnTo>
                  <a:pt x="1344715" y="1"/>
                </a:lnTo>
                <a:lnTo>
                  <a:pt x="4963245" y="1"/>
                </a:lnTo>
                <a:lnTo>
                  <a:pt x="4963244" y="6858001"/>
                </a:lnTo>
                <a:lnTo>
                  <a:pt x="900697" y="6858001"/>
                </a:lnTo>
                <a:lnTo>
                  <a:pt x="900697" y="6858000"/>
                </a:lnTo>
                <a:lnTo>
                  <a:pt x="0" y="6858000"/>
                </a:lnTo>
                <a:lnTo>
                  <a:pt x="5883" y="6817538"/>
                </a:lnTo>
                <a:lnTo>
                  <a:pt x="23196" y="6698894"/>
                </a:lnTo>
                <a:lnTo>
                  <a:pt x="35299" y="6612483"/>
                </a:lnTo>
                <a:lnTo>
                  <a:pt x="48073" y="6509613"/>
                </a:lnTo>
                <a:lnTo>
                  <a:pt x="63369" y="6387541"/>
                </a:lnTo>
                <a:lnTo>
                  <a:pt x="79506" y="6252438"/>
                </a:lnTo>
                <a:lnTo>
                  <a:pt x="96483" y="6100191"/>
                </a:lnTo>
                <a:lnTo>
                  <a:pt x="114469" y="5934227"/>
                </a:lnTo>
                <a:lnTo>
                  <a:pt x="132454" y="5753862"/>
                </a:lnTo>
                <a:lnTo>
                  <a:pt x="150776" y="5561838"/>
                </a:lnTo>
                <a:lnTo>
                  <a:pt x="167753" y="5354726"/>
                </a:lnTo>
                <a:lnTo>
                  <a:pt x="184058" y="5138013"/>
                </a:lnTo>
                <a:lnTo>
                  <a:pt x="198849" y="4908956"/>
                </a:lnTo>
                <a:lnTo>
                  <a:pt x="212969" y="4670298"/>
                </a:lnTo>
                <a:lnTo>
                  <a:pt x="226248" y="4421352"/>
                </a:lnTo>
                <a:lnTo>
                  <a:pt x="230955" y="4293793"/>
                </a:lnTo>
                <a:lnTo>
                  <a:pt x="236165" y="4163492"/>
                </a:lnTo>
                <a:lnTo>
                  <a:pt x="241040" y="4031133"/>
                </a:lnTo>
                <a:lnTo>
                  <a:pt x="244234" y="3898087"/>
                </a:lnTo>
                <a:lnTo>
                  <a:pt x="247091" y="3762299"/>
                </a:lnTo>
                <a:lnTo>
                  <a:pt x="250117" y="3625139"/>
                </a:lnTo>
                <a:lnTo>
                  <a:pt x="252134" y="3485236"/>
                </a:lnTo>
                <a:lnTo>
                  <a:pt x="252134" y="3343961"/>
                </a:lnTo>
                <a:lnTo>
                  <a:pt x="253142" y="3201315"/>
                </a:lnTo>
                <a:lnTo>
                  <a:pt x="252134" y="3057297"/>
                </a:lnTo>
                <a:lnTo>
                  <a:pt x="250117" y="2911221"/>
                </a:lnTo>
                <a:lnTo>
                  <a:pt x="248268" y="2765146"/>
                </a:lnTo>
                <a:lnTo>
                  <a:pt x="244234" y="2617013"/>
                </a:lnTo>
                <a:lnTo>
                  <a:pt x="240032" y="2467509"/>
                </a:lnTo>
                <a:lnTo>
                  <a:pt x="235157" y="2318004"/>
                </a:lnTo>
                <a:lnTo>
                  <a:pt x="228266" y="2167128"/>
                </a:lnTo>
                <a:lnTo>
                  <a:pt x="220029" y="2014881"/>
                </a:lnTo>
                <a:lnTo>
                  <a:pt x="212129" y="1861947"/>
                </a:lnTo>
                <a:lnTo>
                  <a:pt x="202044" y="1709014"/>
                </a:lnTo>
                <a:lnTo>
                  <a:pt x="189941" y="1554023"/>
                </a:lnTo>
                <a:lnTo>
                  <a:pt x="177839" y="1401090"/>
                </a:lnTo>
                <a:lnTo>
                  <a:pt x="163887" y="1245413"/>
                </a:lnTo>
                <a:lnTo>
                  <a:pt x="148591" y="1089051"/>
                </a:lnTo>
                <a:lnTo>
                  <a:pt x="132455" y="934746"/>
                </a:lnTo>
                <a:lnTo>
                  <a:pt x="113629" y="778383"/>
                </a:lnTo>
                <a:lnTo>
                  <a:pt x="93458" y="622707"/>
                </a:lnTo>
                <a:lnTo>
                  <a:pt x="73455" y="466344"/>
                </a:lnTo>
                <a:lnTo>
                  <a:pt x="50091" y="310668"/>
                </a:lnTo>
                <a:lnTo>
                  <a:pt x="26222" y="155677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3591163728"/>
      </p:ext>
    </p:extLst>
  </p:cSld>
  <p:clrMapOvr>
    <a:masterClrMapping/>
  </p:clrMapOvr>
  <p:transition>
    <p:spli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8114C5-C834-086D-1272-1C87C0BA1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9362849A-570D-49DB-954C-63F144E88A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CA42011-E478-428B-9D15-A98E338BF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6" name="Freeform 7">
            <a:extLst>
              <a:ext uri="{FF2B5EF4-FFF2-40B4-BE49-F238E27FC236}">
                <a16:creationId xmlns:a16="http://schemas.microsoft.com/office/drawing/2014/main" id="{9ED2773C-FE51-4632-BA46-036BDCDA6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7226" y="736875"/>
            <a:ext cx="1312873" cy="416790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2AB71BCF-9C89-83EE-5BE6-CE614D78136A}"/>
              </a:ext>
            </a:extLst>
          </p:cNvPr>
          <p:cNvSpPr txBox="1"/>
          <p:nvPr/>
        </p:nvSpPr>
        <p:spPr>
          <a:xfrm>
            <a:off x="289560" y="0"/>
            <a:ext cx="3498471" cy="51303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endParaRPr lang="en-US" sz="11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  <a:p>
            <a:pPr marL="508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100" b="0" i="0" kern="1200" spc="55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 </a:t>
            </a:r>
            <a:r>
              <a:rPr lang="en-US" sz="1100" b="0" i="0" kern="1200" spc="-65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necessary</a:t>
            </a:r>
            <a:r>
              <a:rPr lang="en-US" sz="1100" b="0" i="0" kern="1200" spc="55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100" b="0" i="0" kern="1200" spc="-25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condition</a:t>
            </a:r>
            <a:r>
              <a:rPr lang="en-US" sz="1100" b="0" i="0" kern="1200" spc="6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100" b="0" i="0" kern="1200" spc="-1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for</a:t>
            </a:r>
            <a:r>
              <a:rPr lang="en-US" sz="1100" b="0" i="0" kern="1200" spc="55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Q</a:t>
            </a:r>
            <a:r>
              <a:rPr lang="en-US" sz="1100" b="0" i="0" kern="1200" baseline="27777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</a:t>
            </a:r>
            <a:r>
              <a:rPr lang="en-US" sz="1100" b="0" i="0" kern="1200" spc="352" baseline="27777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&gt;</a:t>
            </a:r>
            <a:r>
              <a:rPr lang="en-US" sz="1100" b="0" i="0" kern="1200" spc="15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1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0</a:t>
            </a:r>
            <a:r>
              <a:rPr lang="en-US" sz="1100" b="0" i="0" kern="1200" spc="55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100" b="0" i="0" kern="1200" spc="-25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is:</a:t>
            </a:r>
            <a:endParaRPr lang="en-US" sz="11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E02F9158-C4C2-46A8-BE73-A4F77E139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0" y="889191"/>
            <a:ext cx="4610258" cy="2571559"/>
          </a:xfrm>
          <a:custGeom>
            <a:avLst/>
            <a:gdLst>
              <a:gd name="connsiteX0" fmla="*/ 0 w 12192417"/>
              <a:gd name="connsiteY0" fmla="*/ 0 h 5095933"/>
              <a:gd name="connsiteX1" fmla="*/ 71931 w 12192417"/>
              <a:gd name="connsiteY1" fmla="*/ 12261 h 5095933"/>
              <a:gd name="connsiteX2" fmla="*/ 282848 w 12192417"/>
              <a:gd name="connsiteY2" fmla="*/ 48343 h 5095933"/>
              <a:gd name="connsiteX3" fmla="*/ 436463 w 12192417"/>
              <a:gd name="connsiteY3" fmla="*/ 73565 h 5095933"/>
              <a:gd name="connsiteX4" fmla="*/ 619338 w 12192417"/>
              <a:gd name="connsiteY4" fmla="*/ 100188 h 5095933"/>
              <a:gd name="connsiteX5" fmla="*/ 836350 w 12192417"/>
              <a:gd name="connsiteY5" fmla="*/ 132066 h 5095933"/>
              <a:gd name="connsiteX6" fmla="*/ 1076527 w 12192417"/>
              <a:gd name="connsiteY6" fmla="*/ 165696 h 5095933"/>
              <a:gd name="connsiteX7" fmla="*/ 1347183 w 12192417"/>
              <a:gd name="connsiteY7" fmla="*/ 201077 h 5095933"/>
              <a:gd name="connsiteX8" fmla="*/ 1642222 w 12192417"/>
              <a:gd name="connsiteY8" fmla="*/ 238560 h 5095933"/>
              <a:gd name="connsiteX9" fmla="*/ 1962863 w 12192417"/>
              <a:gd name="connsiteY9" fmla="*/ 276043 h 5095933"/>
              <a:gd name="connsiteX10" fmla="*/ 2304231 w 12192417"/>
              <a:gd name="connsiteY10" fmla="*/ 314227 h 5095933"/>
              <a:gd name="connsiteX11" fmla="*/ 2672420 w 12192417"/>
              <a:gd name="connsiteY11" fmla="*/ 349608 h 5095933"/>
              <a:gd name="connsiteX12" fmla="*/ 3057677 w 12192417"/>
              <a:gd name="connsiteY12" fmla="*/ 383588 h 5095933"/>
              <a:gd name="connsiteX13" fmla="*/ 3464880 w 12192417"/>
              <a:gd name="connsiteY13" fmla="*/ 414415 h 5095933"/>
              <a:gd name="connsiteX14" fmla="*/ 3889151 w 12192417"/>
              <a:gd name="connsiteY14" fmla="*/ 443841 h 5095933"/>
              <a:gd name="connsiteX15" fmla="*/ 4331709 w 12192417"/>
              <a:gd name="connsiteY15" fmla="*/ 471515 h 5095933"/>
              <a:gd name="connsiteX16" fmla="*/ 4558475 w 12192417"/>
              <a:gd name="connsiteY16" fmla="*/ 481324 h 5095933"/>
              <a:gd name="connsiteX17" fmla="*/ 4790117 w 12192417"/>
              <a:gd name="connsiteY17" fmla="*/ 492183 h 5095933"/>
              <a:gd name="connsiteX18" fmla="*/ 5025417 w 12192417"/>
              <a:gd name="connsiteY18" fmla="*/ 502342 h 5095933"/>
              <a:gd name="connsiteX19" fmla="*/ 5261936 w 12192417"/>
              <a:gd name="connsiteY19" fmla="*/ 508998 h 5095933"/>
              <a:gd name="connsiteX20" fmla="*/ 5503331 w 12192417"/>
              <a:gd name="connsiteY20" fmla="*/ 514953 h 5095933"/>
              <a:gd name="connsiteX21" fmla="*/ 5747166 w 12192417"/>
              <a:gd name="connsiteY21" fmla="*/ 521259 h 5095933"/>
              <a:gd name="connsiteX22" fmla="*/ 5995876 w 12192417"/>
              <a:gd name="connsiteY22" fmla="*/ 525463 h 5095933"/>
              <a:gd name="connsiteX23" fmla="*/ 6247025 w 12192417"/>
              <a:gd name="connsiteY23" fmla="*/ 525463 h 5095933"/>
              <a:gd name="connsiteX24" fmla="*/ 6500612 w 12192417"/>
              <a:gd name="connsiteY24" fmla="*/ 527565 h 5095933"/>
              <a:gd name="connsiteX25" fmla="*/ 6756638 w 12192417"/>
              <a:gd name="connsiteY25" fmla="*/ 525463 h 5095933"/>
              <a:gd name="connsiteX26" fmla="*/ 7016321 w 12192417"/>
              <a:gd name="connsiteY26" fmla="*/ 521259 h 5095933"/>
              <a:gd name="connsiteX27" fmla="*/ 7276004 w 12192417"/>
              <a:gd name="connsiteY27" fmla="*/ 517406 h 5095933"/>
              <a:gd name="connsiteX28" fmla="*/ 7539344 w 12192417"/>
              <a:gd name="connsiteY28" fmla="*/ 508998 h 5095933"/>
              <a:gd name="connsiteX29" fmla="*/ 7805123 w 12192417"/>
              <a:gd name="connsiteY29" fmla="*/ 500241 h 5095933"/>
              <a:gd name="connsiteX30" fmla="*/ 8070902 w 12192417"/>
              <a:gd name="connsiteY30" fmla="*/ 490082 h 5095933"/>
              <a:gd name="connsiteX31" fmla="*/ 8339120 w 12192417"/>
              <a:gd name="connsiteY31" fmla="*/ 475719 h 5095933"/>
              <a:gd name="connsiteX32" fmla="*/ 8609775 w 12192417"/>
              <a:gd name="connsiteY32" fmla="*/ 458554 h 5095933"/>
              <a:gd name="connsiteX33" fmla="*/ 8881650 w 12192417"/>
              <a:gd name="connsiteY33" fmla="*/ 442089 h 5095933"/>
              <a:gd name="connsiteX34" fmla="*/ 9153525 w 12192417"/>
              <a:gd name="connsiteY34" fmla="*/ 421071 h 5095933"/>
              <a:gd name="connsiteX35" fmla="*/ 9429057 w 12192417"/>
              <a:gd name="connsiteY35" fmla="*/ 395849 h 5095933"/>
              <a:gd name="connsiteX36" fmla="*/ 9700932 w 12192417"/>
              <a:gd name="connsiteY36" fmla="*/ 370626 h 5095933"/>
              <a:gd name="connsiteX37" fmla="*/ 9977683 w 12192417"/>
              <a:gd name="connsiteY37" fmla="*/ 341551 h 5095933"/>
              <a:gd name="connsiteX38" fmla="*/ 10255654 w 12192417"/>
              <a:gd name="connsiteY38" fmla="*/ 309673 h 5095933"/>
              <a:gd name="connsiteX39" fmla="*/ 10529967 w 12192417"/>
              <a:gd name="connsiteY39" fmla="*/ 276043 h 5095933"/>
              <a:gd name="connsiteX40" fmla="*/ 10807938 w 12192417"/>
              <a:gd name="connsiteY40" fmla="*/ 236809 h 5095933"/>
              <a:gd name="connsiteX41" fmla="*/ 11084689 w 12192417"/>
              <a:gd name="connsiteY41" fmla="*/ 194772 h 5095933"/>
              <a:gd name="connsiteX42" fmla="*/ 11362660 w 12192417"/>
              <a:gd name="connsiteY42" fmla="*/ 153085 h 5095933"/>
              <a:gd name="connsiteX43" fmla="*/ 11639411 w 12192417"/>
              <a:gd name="connsiteY43" fmla="*/ 104392 h 5095933"/>
              <a:gd name="connsiteX44" fmla="*/ 11914944 w 12192417"/>
              <a:gd name="connsiteY44" fmla="*/ 54648 h 5095933"/>
              <a:gd name="connsiteX45" fmla="*/ 12191695 w 12192417"/>
              <a:gd name="connsiteY45" fmla="*/ 2452 h 5095933"/>
              <a:gd name="connsiteX46" fmla="*/ 12191695 w 12192417"/>
              <a:gd name="connsiteY46" fmla="*/ 2162231 h 5095933"/>
              <a:gd name="connsiteX47" fmla="*/ 12192417 w 12192417"/>
              <a:gd name="connsiteY47" fmla="*/ 2162231 h 5095933"/>
              <a:gd name="connsiteX48" fmla="*/ 12192417 w 12192417"/>
              <a:gd name="connsiteY48" fmla="*/ 5095933 h 5095933"/>
              <a:gd name="connsiteX49" fmla="*/ 0 w 12192417"/>
              <a:gd name="connsiteY49" fmla="*/ 5095933 h 5095933"/>
              <a:gd name="connsiteX50" fmla="*/ 0 w 12192417"/>
              <a:gd name="connsiteY50" fmla="*/ 2791958 h 5095933"/>
              <a:gd name="connsiteX51" fmla="*/ 0 w 12192417"/>
              <a:gd name="connsiteY51" fmla="*/ 2162231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12192417" h="5095933">
                <a:moveTo>
                  <a:pt x="0" y="0"/>
                </a:moveTo>
                <a:lnTo>
                  <a:pt x="71931" y="12261"/>
                </a:lnTo>
                <a:lnTo>
                  <a:pt x="282848" y="48343"/>
                </a:lnTo>
                <a:lnTo>
                  <a:pt x="436463" y="73565"/>
                </a:lnTo>
                <a:lnTo>
                  <a:pt x="619338" y="100188"/>
                </a:lnTo>
                <a:lnTo>
                  <a:pt x="836350" y="132066"/>
                </a:lnTo>
                <a:lnTo>
                  <a:pt x="1076527" y="165696"/>
                </a:lnTo>
                <a:lnTo>
                  <a:pt x="1347183" y="201077"/>
                </a:lnTo>
                <a:lnTo>
                  <a:pt x="1642222" y="238560"/>
                </a:lnTo>
                <a:lnTo>
                  <a:pt x="1962863" y="276043"/>
                </a:lnTo>
                <a:lnTo>
                  <a:pt x="2304231" y="314227"/>
                </a:lnTo>
                <a:lnTo>
                  <a:pt x="2672420" y="349608"/>
                </a:lnTo>
                <a:lnTo>
                  <a:pt x="3057677" y="383588"/>
                </a:lnTo>
                <a:lnTo>
                  <a:pt x="3464880" y="414415"/>
                </a:lnTo>
                <a:lnTo>
                  <a:pt x="3889151" y="443841"/>
                </a:lnTo>
                <a:lnTo>
                  <a:pt x="4331709" y="471515"/>
                </a:lnTo>
                <a:lnTo>
                  <a:pt x="4558475" y="481324"/>
                </a:lnTo>
                <a:lnTo>
                  <a:pt x="4790117" y="492183"/>
                </a:lnTo>
                <a:lnTo>
                  <a:pt x="5025417" y="502342"/>
                </a:lnTo>
                <a:lnTo>
                  <a:pt x="5261936" y="508998"/>
                </a:lnTo>
                <a:lnTo>
                  <a:pt x="5503331" y="514953"/>
                </a:lnTo>
                <a:lnTo>
                  <a:pt x="5747166" y="521259"/>
                </a:lnTo>
                <a:lnTo>
                  <a:pt x="5995876" y="525463"/>
                </a:lnTo>
                <a:lnTo>
                  <a:pt x="6247025" y="525463"/>
                </a:lnTo>
                <a:lnTo>
                  <a:pt x="6500612" y="527565"/>
                </a:lnTo>
                <a:lnTo>
                  <a:pt x="6756638" y="525463"/>
                </a:lnTo>
                <a:lnTo>
                  <a:pt x="7016321" y="521259"/>
                </a:lnTo>
                <a:lnTo>
                  <a:pt x="7276004" y="517406"/>
                </a:lnTo>
                <a:lnTo>
                  <a:pt x="7539344" y="508998"/>
                </a:lnTo>
                <a:lnTo>
                  <a:pt x="7805123" y="500241"/>
                </a:lnTo>
                <a:lnTo>
                  <a:pt x="8070902" y="490082"/>
                </a:lnTo>
                <a:lnTo>
                  <a:pt x="8339120" y="475719"/>
                </a:lnTo>
                <a:lnTo>
                  <a:pt x="8609775" y="458554"/>
                </a:lnTo>
                <a:lnTo>
                  <a:pt x="8881650" y="442089"/>
                </a:lnTo>
                <a:lnTo>
                  <a:pt x="9153525" y="421071"/>
                </a:lnTo>
                <a:lnTo>
                  <a:pt x="9429057" y="395849"/>
                </a:lnTo>
                <a:lnTo>
                  <a:pt x="9700932" y="370626"/>
                </a:lnTo>
                <a:lnTo>
                  <a:pt x="9977683" y="341551"/>
                </a:lnTo>
                <a:lnTo>
                  <a:pt x="10255654" y="309673"/>
                </a:lnTo>
                <a:lnTo>
                  <a:pt x="10529967" y="276043"/>
                </a:lnTo>
                <a:lnTo>
                  <a:pt x="10807938" y="236809"/>
                </a:lnTo>
                <a:lnTo>
                  <a:pt x="11084689" y="194772"/>
                </a:lnTo>
                <a:lnTo>
                  <a:pt x="11362660" y="153085"/>
                </a:lnTo>
                <a:lnTo>
                  <a:pt x="11639411" y="104392"/>
                </a:lnTo>
                <a:lnTo>
                  <a:pt x="11914944" y="54648"/>
                </a:lnTo>
                <a:lnTo>
                  <a:pt x="12191695" y="2452"/>
                </a:lnTo>
                <a:lnTo>
                  <a:pt x="12191695" y="2162231"/>
                </a:lnTo>
                <a:lnTo>
                  <a:pt x="12192417" y="2162231"/>
                </a:lnTo>
                <a:lnTo>
                  <a:pt x="12192417" y="5095933"/>
                </a:lnTo>
                <a:lnTo>
                  <a:pt x="0" y="5095933"/>
                </a:lnTo>
                <a:lnTo>
                  <a:pt x="0" y="2791958"/>
                </a:lnTo>
                <a:lnTo>
                  <a:pt x="0" y="2162231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es-ES"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B2A8D62B-C03B-313A-2D91-8BA022E474ED}"/>
              </a:ext>
            </a:extLst>
          </p:cNvPr>
          <p:cNvSpPr txBox="1"/>
          <p:nvPr/>
        </p:nvSpPr>
        <p:spPr>
          <a:xfrm>
            <a:off x="95250" y="1529822"/>
            <a:ext cx="4269709" cy="16023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09550" indent="-1714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300" spc="-35" dirty="0">
                <a:latin typeface="+mj-lt"/>
                <a:ea typeface="+mj-ea"/>
                <a:cs typeface="+mj-cs"/>
              </a:rPr>
              <a:t>Hence,</a:t>
            </a:r>
            <a:r>
              <a:rPr lang="en-US" sz="1300" spc="20" dirty="0">
                <a:latin typeface="+mj-lt"/>
                <a:ea typeface="+mj-ea"/>
                <a:cs typeface="+mj-cs"/>
              </a:rPr>
              <a:t> </a:t>
            </a:r>
            <a:r>
              <a:rPr lang="en-US" sz="1300" spc="-55" dirty="0">
                <a:latin typeface="+mj-lt"/>
                <a:ea typeface="+mj-ea"/>
                <a:cs typeface="+mj-cs"/>
              </a:rPr>
              <a:t>we</a:t>
            </a:r>
            <a:r>
              <a:rPr lang="en-US" sz="1300" spc="25" dirty="0">
                <a:latin typeface="+mj-lt"/>
                <a:ea typeface="+mj-ea"/>
                <a:cs typeface="+mj-cs"/>
              </a:rPr>
              <a:t> </a:t>
            </a:r>
            <a:r>
              <a:rPr lang="en-US" sz="1300" spc="-20" dirty="0">
                <a:latin typeface="+mj-lt"/>
                <a:ea typeface="+mj-ea"/>
                <a:cs typeface="+mj-cs"/>
              </a:rPr>
              <a:t>obtain</a:t>
            </a:r>
            <a:r>
              <a:rPr lang="en-US" sz="1300" spc="25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Q</a:t>
            </a:r>
            <a:r>
              <a:rPr lang="en-US" sz="1300" baseline="27777" dirty="0">
                <a:latin typeface="+mj-lt"/>
                <a:ea typeface="+mj-ea"/>
                <a:cs typeface="+mj-cs"/>
              </a:rPr>
              <a:t>M</a:t>
            </a:r>
            <a:r>
              <a:rPr lang="en-US" sz="1300" spc="345" baseline="27777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in</a:t>
            </a:r>
            <a:r>
              <a:rPr lang="en-US" sz="1300" spc="25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the</a:t>
            </a:r>
            <a:r>
              <a:rPr lang="en-US" sz="1300" spc="25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point</a:t>
            </a:r>
            <a:r>
              <a:rPr lang="en-US" sz="1300" spc="25" dirty="0">
                <a:latin typeface="+mj-lt"/>
                <a:ea typeface="+mj-ea"/>
                <a:cs typeface="+mj-cs"/>
              </a:rPr>
              <a:t> </a:t>
            </a:r>
            <a:r>
              <a:rPr lang="en-US" sz="1300" spc="-10" dirty="0">
                <a:latin typeface="+mj-lt"/>
                <a:ea typeface="+mj-ea"/>
                <a:cs typeface="+mj-cs"/>
              </a:rPr>
              <a:t>where:</a:t>
            </a:r>
            <a:endParaRPr lang="en-US" sz="1300" dirty="0">
              <a:latin typeface="+mj-lt"/>
              <a:ea typeface="+mj-ea"/>
              <a:cs typeface="+mj-cs"/>
            </a:endParaRPr>
          </a:p>
          <a:p>
            <a:pPr marL="666750" lvl="1" indent="-171450" algn="ctr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300" spc="-40" dirty="0">
                <a:latin typeface="+mj-lt"/>
                <a:ea typeface="+mj-ea"/>
                <a:cs typeface="+mj-cs"/>
              </a:rPr>
              <a:t>MR</a:t>
            </a:r>
            <a:r>
              <a:rPr lang="en-US" sz="1300" spc="-175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(Q</a:t>
            </a:r>
            <a:r>
              <a:rPr lang="en-US" sz="1300" baseline="27777" dirty="0">
                <a:latin typeface="+mj-lt"/>
                <a:ea typeface="+mj-ea"/>
                <a:cs typeface="+mj-cs"/>
              </a:rPr>
              <a:t>M</a:t>
            </a:r>
            <a:r>
              <a:rPr lang="en-US" sz="1300" spc="-75" baseline="27777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)</a:t>
            </a:r>
            <a:r>
              <a:rPr lang="en-US" sz="1300" spc="25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=</a:t>
            </a:r>
            <a:r>
              <a:rPr lang="en-US" sz="1300" spc="25" dirty="0">
                <a:latin typeface="+mj-lt"/>
                <a:ea typeface="+mj-ea"/>
                <a:cs typeface="+mj-cs"/>
              </a:rPr>
              <a:t> </a:t>
            </a:r>
            <a:r>
              <a:rPr lang="en-US" sz="1300" spc="-45" dirty="0">
                <a:latin typeface="+mj-lt"/>
                <a:ea typeface="+mj-ea"/>
                <a:cs typeface="+mj-cs"/>
              </a:rPr>
              <a:t>MC</a:t>
            </a:r>
            <a:r>
              <a:rPr lang="en-US" sz="1300" spc="-135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(Q</a:t>
            </a:r>
            <a:r>
              <a:rPr lang="en-US" sz="1300" baseline="27777" dirty="0">
                <a:latin typeface="+mj-lt"/>
                <a:ea typeface="+mj-ea"/>
                <a:cs typeface="+mj-cs"/>
              </a:rPr>
              <a:t>M</a:t>
            </a:r>
            <a:r>
              <a:rPr lang="en-US" sz="1300" spc="-67" baseline="27777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)</a:t>
            </a:r>
          </a:p>
          <a:p>
            <a:pPr marL="666750" lvl="1" indent="-1714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1300" spc="60" dirty="0">
              <a:latin typeface="+mj-lt"/>
              <a:ea typeface="+mj-ea"/>
              <a:cs typeface="+mj-cs"/>
            </a:endParaRPr>
          </a:p>
          <a:p>
            <a:pPr marL="666750" lvl="1" indent="-1714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r>
              <a:rPr lang="en-US" sz="1300" spc="60" dirty="0">
                <a:latin typeface="+mj-lt"/>
                <a:ea typeface="+mj-ea"/>
                <a:cs typeface="+mj-cs"/>
              </a:rPr>
              <a:t>t</a:t>
            </a:r>
            <a:r>
              <a:rPr lang="en-US" sz="1300" dirty="0">
                <a:latin typeface="+mj-lt"/>
                <a:ea typeface="+mj-ea"/>
                <a:cs typeface="+mj-cs"/>
              </a:rPr>
              <a:t>he</a:t>
            </a:r>
            <a:r>
              <a:rPr lang="en-US" sz="1300" spc="55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P</a:t>
            </a:r>
            <a:r>
              <a:rPr lang="en-US" sz="1300" baseline="27777" dirty="0">
                <a:latin typeface="+mj-lt"/>
                <a:ea typeface="+mj-ea"/>
                <a:cs typeface="+mj-cs"/>
              </a:rPr>
              <a:t>M</a:t>
            </a:r>
            <a:r>
              <a:rPr lang="en-US" sz="1300" spc="412" baseline="27777" dirty="0">
                <a:latin typeface="+mj-lt"/>
                <a:ea typeface="+mj-ea"/>
                <a:cs typeface="+mj-cs"/>
              </a:rPr>
              <a:t> </a:t>
            </a:r>
            <a:r>
              <a:rPr lang="en-US" sz="1300" spc="-10" dirty="0">
                <a:latin typeface="+mj-lt"/>
                <a:ea typeface="+mj-ea"/>
                <a:cs typeface="+mj-cs"/>
              </a:rPr>
              <a:t>can</a:t>
            </a:r>
            <a:r>
              <a:rPr lang="en-US" sz="1300" spc="55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be</a:t>
            </a:r>
            <a:r>
              <a:rPr lang="en-US" sz="1300" spc="50" dirty="0">
                <a:latin typeface="+mj-lt"/>
                <a:ea typeface="+mj-ea"/>
                <a:cs typeface="+mj-cs"/>
              </a:rPr>
              <a:t> </a:t>
            </a:r>
            <a:r>
              <a:rPr lang="en-US" sz="1300" spc="-30" dirty="0">
                <a:latin typeface="+mj-lt"/>
                <a:ea typeface="+mj-ea"/>
                <a:cs typeface="+mj-cs"/>
              </a:rPr>
              <a:t>found</a:t>
            </a:r>
            <a:r>
              <a:rPr lang="en-US" sz="1300" spc="55" dirty="0">
                <a:latin typeface="+mj-lt"/>
                <a:ea typeface="+mj-ea"/>
                <a:cs typeface="+mj-cs"/>
              </a:rPr>
              <a:t> </a:t>
            </a:r>
            <a:r>
              <a:rPr lang="en-US" sz="1300" spc="-10" dirty="0">
                <a:latin typeface="+mj-lt"/>
                <a:ea typeface="+mj-ea"/>
                <a:cs typeface="+mj-cs"/>
              </a:rPr>
              <a:t>substituting </a:t>
            </a:r>
            <a:r>
              <a:rPr lang="en-US" sz="1300" dirty="0">
                <a:latin typeface="+mj-lt"/>
                <a:ea typeface="+mj-ea"/>
                <a:cs typeface="+mj-cs"/>
              </a:rPr>
              <a:t>Q</a:t>
            </a:r>
            <a:r>
              <a:rPr lang="en-US" sz="1300" baseline="27777" dirty="0">
                <a:latin typeface="+mj-lt"/>
                <a:ea typeface="+mj-ea"/>
                <a:cs typeface="+mj-cs"/>
              </a:rPr>
              <a:t>M</a:t>
            </a:r>
            <a:r>
              <a:rPr lang="en-US" sz="1300" spc="359" baseline="27777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into</a:t>
            </a:r>
            <a:r>
              <a:rPr lang="en-US" sz="1300" spc="35" dirty="0">
                <a:latin typeface="+mj-lt"/>
                <a:ea typeface="+mj-ea"/>
                <a:cs typeface="+mj-cs"/>
              </a:rPr>
              <a:t> </a:t>
            </a:r>
            <a:r>
              <a:rPr lang="en-US" sz="1300" dirty="0">
                <a:latin typeface="+mj-lt"/>
                <a:ea typeface="+mj-ea"/>
                <a:cs typeface="+mj-cs"/>
              </a:rPr>
              <a:t>the</a:t>
            </a:r>
            <a:r>
              <a:rPr lang="en-US" sz="1300" spc="35" dirty="0">
                <a:latin typeface="+mj-lt"/>
                <a:ea typeface="+mj-ea"/>
                <a:cs typeface="+mj-cs"/>
              </a:rPr>
              <a:t> </a:t>
            </a:r>
            <a:r>
              <a:rPr lang="en-US" sz="1300" spc="-50" dirty="0">
                <a:latin typeface="+mj-lt"/>
                <a:ea typeface="+mj-ea"/>
                <a:cs typeface="+mj-cs"/>
              </a:rPr>
              <a:t>demand</a:t>
            </a:r>
            <a:r>
              <a:rPr lang="en-US" sz="1300" spc="35" dirty="0">
                <a:latin typeface="+mj-lt"/>
                <a:ea typeface="+mj-ea"/>
                <a:cs typeface="+mj-cs"/>
              </a:rPr>
              <a:t> </a:t>
            </a:r>
            <a:r>
              <a:rPr lang="en-US" sz="1300" spc="-10" dirty="0">
                <a:latin typeface="+mj-lt"/>
                <a:ea typeface="+mj-ea"/>
                <a:cs typeface="+mj-cs"/>
              </a:rPr>
              <a:t>function.</a:t>
            </a:r>
          </a:p>
          <a:p>
            <a:pPr marL="666750" lvl="1" indent="-171450">
              <a:lnSpc>
                <a:spcPct val="90000"/>
              </a:lnSpc>
              <a:spcBef>
                <a:spcPts val="1000"/>
              </a:spcBef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</a:pPr>
            <a:endParaRPr lang="en-US" sz="1300" spc="-10" dirty="0">
              <a:latin typeface="+mj-lt"/>
              <a:ea typeface="+mj-ea"/>
              <a:cs typeface="+mj-cs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DF096C-DEC0-6D7F-F5DD-4801393BEF76}"/>
                  </a:ext>
                </a:extLst>
              </p:cNvPr>
              <p:cNvSpPr txBox="1"/>
              <p:nvPr/>
            </p:nvSpPr>
            <p:spPr>
              <a:xfrm>
                <a:off x="-209550" y="595089"/>
                <a:ext cx="4380199" cy="435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666750" lvl="1" indent="-171450">
                  <a:lnSpc>
                    <a:spcPct val="90000"/>
                  </a:lnSpc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sz="1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</m:ctrlPr>
                      </m:fPr>
                      <m:num>
                        <m:r>
                          <a:rPr lang="en-US" sz="1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𝝏</m:t>
                        </m:r>
                        <m:r>
                          <a:rPr lang="en-US" sz="1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𝑻𝑹</m:t>
                        </m:r>
                        <m:r>
                          <a:rPr lang="en-US" sz="1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(</m:t>
                        </m:r>
                        <m:sSup>
                          <m:sSupPr>
                            <m:ctrlPr>
                              <a:rPr lang="en-US" sz="1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j-cs"/>
                              </a:rPr>
                            </m:ctrlPr>
                          </m:sSupPr>
                          <m:e>
                            <m:r>
                              <a:rPr lang="en-US" sz="1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j-cs"/>
                              </a:rPr>
                              <m:t>𝑸</m:t>
                            </m:r>
                          </m:e>
                          <m:sup>
                            <m:r>
                              <a:rPr lang="en-US" sz="1400" b="1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+mj-cs"/>
                              </a:rPr>
                              <m:t>𝑴</m:t>
                            </m:r>
                          </m:sup>
                        </m:sSup>
                        <m:r>
                          <a:rPr lang="en-US" sz="1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)</m:t>
                        </m:r>
                      </m:num>
                      <m:den>
                        <m:r>
                          <a:rPr lang="en-US" sz="1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𝝏</m:t>
                        </m:r>
                        <m:r>
                          <a:rPr lang="en-US" sz="1400" b="1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j-cs"/>
                          </a:rPr>
                          <m:t>𝑸</m:t>
                        </m:r>
                      </m:den>
                    </m:f>
                    <m:r>
                      <a:rPr lang="en-US" sz="1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+mj-ea"/>
                        <a:cs typeface="+mj-cs"/>
                      </a:rPr>
                      <m:t>−</m:t>
                    </m:r>
                    <m:f>
                      <m:fPr>
                        <m:ctrlPr>
                          <a:rPr lang="en-US" sz="1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1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𝑻𝑪</m:t>
                        </m:r>
                        <m:d>
                          <m:dPr>
                            <m:ctrlPr>
                              <a:rPr lang="en-US" sz="1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1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𝑸</m:t>
                                </m:r>
                              </m:e>
                              <m:sup>
                                <m:r>
                                  <a:rPr lang="en-US" sz="1400" b="1" i="1">
                                    <a:solidFill>
                                      <a:schemeClr val="bg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𝑴</m:t>
                                </m:r>
                              </m:sup>
                            </m:sSup>
                          </m:e>
                        </m:d>
                      </m:num>
                      <m:den>
                        <m:r>
                          <a:rPr lang="en-US" sz="1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𝝏</m:t>
                        </m:r>
                        <m:r>
                          <a:rPr lang="en-US" sz="1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𝑸</m:t>
                        </m:r>
                      </m:den>
                    </m:f>
                    <m:r>
                      <a:rPr lang="en-US" sz="1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𝑴𝑹</m:t>
                    </m:r>
                    <m:d>
                      <m:dPr>
                        <m:ctrlPr>
                          <a:rPr lang="en-US" sz="1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𝑸</m:t>
                            </m:r>
                          </m:e>
                          <m:sup>
                            <m:r>
                              <a:rPr lang="en-US" sz="1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𝑴</m:t>
                            </m:r>
                          </m:sup>
                        </m:sSup>
                      </m:e>
                    </m:d>
                    <m:r>
                      <a:rPr lang="en-US" sz="1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𝑴𝑪</m:t>
                    </m:r>
                    <m:d>
                      <m:dPr>
                        <m:ctrlPr>
                          <a:rPr lang="en-US" sz="1400" b="1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1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𝑸</m:t>
                            </m:r>
                          </m:e>
                          <m:sup>
                            <m:r>
                              <a:rPr lang="en-US" sz="1400" b="1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𝑴</m:t>
                            </m:r>
                          </m:sup>
                        </m:sSup>
                      </m:e>
                    </m:d>
                    <m:r>
                      <a:rPr lang="en-US" sz="1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1400" b="1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</m:oMath>
                </a14:m>
                <a:endParaRPr lang="en-US" sz="1400" b="1" dirty="0">
                  <a:solidFill>
                    <a:schemeClr val="bg1"/>
                  </a:solidFill>
                  <a:latin typeface="+mj-lt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3DF096C-DEC0-6D7F-F5DD-4801393BEF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9550" y="595089"/>
                <a:ext cx="4380199" cy="435889"/>
              </a:xfrm>
              <a:prstGeom prst="rect">
                <a:avLst/>
              </a:prstGeom>
              <a:blipFill>
                <a:blip r:embed="rId2"/>
                <a:stretch>
                  <a:fillRect b="-28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9755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905" y="134251"/>
            <a:ext cx="4608195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sz="1400"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z="1400"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 err="1">
                <a:solidFill>
                  <a:srgbClr val="FFFFFF"/>
                </a:solidFill>
                <a:latin typeface="Tahoma"/>
                <a:cs typeface="Tahoma"/>
              </a:rPr>
              <a:t>Monopo</a:t>
            </a:r>
            <a:r>
              <a:rPr lang="es-ES" sz="1400" spc="-10" dirty="0" err="1">
                <a:solidFill>
                  <a:srgbClr val="FFFFFF"/>
                </a:solidFill>
                <a:latin typeface="Tahoma"/>
                <a:cs typeface="Tahoma"/>
              </a:rPr>
              <a:t>ly</a:t>
            </a:r>
            <a:endParaRPr sz="1400" dirty="0">
              <a:latin typeface="Tahoma"/>
              <a:cs typeface="Tahoma"/>
            </a:endParaRPr>
          </a:p>
        </p:txBody>
      </p:sp>
      <p:pic>
        <p:nvPicPr>
          <p:cNvPr id="7" name="object 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2513" y="876668"/>
            <a:ext cx="65252" cy="6525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850" y="876668"/>
            <a:ext cx="4260451" cy="2332926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185C4001-AF34-BEEE-D542-53FF0EBB7D3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619" y="589784"/>
            <a:ext cx="4153506" cy="2373588"/>
          </a:xfrm>
          <a:prstGeom prst="rect">
            <a:avLst/>
          </a:prstGeom>
        </p:spPr>
      </p:pic>
      <p:sp>
        <p:nvSpPr>
          <p:cNvPr id="48" name="Rectangle 47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spli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68469D-2D7C-4A40-289D-3FE144E37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F6E623FB-01D5-2008-05C9-A8A76B39BB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AD09E9DC-3906-4A76-659D-C35C14B0C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7E446151-1479-9F14-6039-35D41E1F5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AA985984-03C7-6F41-353E-8B9D29899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58253CB-B1FE-119B-4F68-38D783EE88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E399B97F-3F16-000A-F50A-1257186F0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1DDDED9-B5DA-ACF6-59CC-DF2D5D0E9B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FE9EC319-7E7B-A9EA-213F-890F7950F3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B4F802-683B-8F1C-FB36-5B551EE26ED3}"/>
                  </a:ext>
                </a:extLst>
              </p:cNvPr>
              <p:cNvSpPr txBox="1"/>
              <p:nvPr/>
            </p:nvSpPr>
            <p:spPr>
              <a:xfrm>
                <a:off x="389980" y="392752"/>
                <a:ext cx="1697131" cy="3911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=120−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6AB4F802-683B-8F1C-FB36-5B551EE26E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80" y="392752"/>
                <a:ext cx="1697131" cy="391133"/>
              </a:xfrm>
              <a:prstGeom prst="rect">
                <a:avLst/>
              </a:prstGeom>
              <a:blipFill>
                <a:blip r:embed="rId7"/>
                <a:stretch>
                  <a:fillRect l="-7914" r="-5036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C5770D-71EC-FF3B-4F69-FF060EF77255}"/>
                  </a:ext>
                </a:extLst>
              </p:cNvPr>
              <p:cNvSpPr txBox="1"/>
              <p:nvPr/>
            </p:nvSpPr>
            <p:spPr>
              <a:xfrm>
                <a:off x="2514771" y="432114"/>
                <a:ext cx="11453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C5770D-71EC-FF3B-4F69-FF060EF772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771" y="432114"/>
                <a:ext cx="1145314" cy="276999"/>
              </a:xfrm>
              <a:prstGeom prst="rect">
                <a:avLst/>
              </a:prstGeom>
              <a:blipFill>
                <a:blip r:embed="rId8"/>
                <a:stretch>
                  <a:fillRect l="-11765" t="-17778" r="-3743" b="-4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67E73C-4551-F168-FA3A-989AFD2E8678}"/>
                  </a:ext>
                </a:extLst>
              </p:cNvPr>
              <p:cNvSpPr txBox="1"/>
              <p:nvPr/>
            </p:nvSpPr>
            <p:spPr>
              <a:xfrm>
                <a:off x="870333" y="1045026"/>
                <a:ext cx="2267929" cy="41453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𝑇𝑅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120−</m:t>
                        </m:r>
                        <m:f>
                          <m:fPr>
                            <m:ctrlP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</m:d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1467E73C-4551-F168-FA3A-989AFD2E86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0333" y="1045026"/>
                <a:ext cx="2267929" cy="414537"/>
              </a:xfrm>
              <a:prstGeom prst="rect">
                <a:avLst/>
              </a:prstGeom>
              <a:blipFill>
                <a:blip r:embed="rId9"/>
                <a:stretch>
                  <a:fillRect l="-5914" r="-3495" b="-13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6FD6592-E893-F1A7-413D-BDA3E5D0009A}"/>
                  </a:ext>
                </a:extLst>
              </p:cNvPr>
              <p:cNvSpPr txBox="1"/>
              <p:nvPr/>
            </p:nvSpPr>
            <p:spPr>
              <a:xfrm>
                <a:off x="790029" y="1459563"/>
                <a:ext cx="3449483" cy="5281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𝑇𝑅</m:t>
                        </m:r>
                      </m:num>
                      <m:den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120−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6FD6592-E893-F1A7-413D-BDA3E5D000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0029" y="1459563"/>
                <a:ext cx="3449483" cy="528158"/>
              </a:xfrm>
              <a:prstGeom prst="rect">
                <a:avLst/>
              </a:prstGeom>
              <a:blipFill>
                <a:blip r:embed="rId10"/>
                <a:stretch>
                  <a:fillRect l="-1239" b="-45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54EDDFE-03CC-A60A-C2FD-1434BDCC4BE4}"/>
                  </a:ext>
                </a:extLst>
              </p:cNvPr>
              <p:cNvSpPr txBox="1"/>
              <p:nvPr/>
            </p:nvSpPr>
            <p:spPr>
              <a:xfrm>
                <a:off x="793093" y="2013124"/>
                <a:ext cx="3449483" cy="5281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𝑇𝐶</m:t>
                        </m:r>
                      </m:num>
                      <m:den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𝑄</m:t>
                        </m:r>
                      </m:den>
                    </m:f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54EDDFE-03CC-A60A-C2FD-1434BDCC4B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093" y="2013124"/>
                <a:ext cx="3449483" cy="528158"/>
              </a:xfrm>
              <a:prstGeom prst="rect">
                <a:avLst/>
              </a:prstGeom>
              <a:blipFill>
                <a:blip r:embed="rId11"/>
                <a:stretch>
                  <a:fillRect l="-1060" b="-459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F70581E-4E07-C589-3E81-6B2833547D53}"/>
              </a:ext>
            </a:extLst>
          </p:cNvPr>
          <p:cNvCxnSpPr/>
          <p:nvPr/>
        </p:nvCxnSpPr>
        <p:spPr>
          <a:xfrm>
            <a:off x="1619250" y="783885"/>
            <a:ext cx="609600" cy="3368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5227208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8BD38E-618A-DC4F-1E25-A157BAB92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E9CC4B37-BD3F-6251-0D8C-1B5D7AEAA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C7867488-D198-5B76-B6A9-B2583C8E9B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D818CD79-D8F1-F23B-B9A5-F27AECE493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13D863F-0628-6915-F195-F154AFAFF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50FC337-8959-F57A-D653-3FD309C54B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F9CA862-D3B1-CC5E-BC43-D7CE2192AC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0EBFA3F9-7FFE-1F0C-6048-2F123135D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6F2D8D8-4144-4E9E-FCAC-7C3E848685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BAC395D-BF67-77EC-CE27-5B61D157E0C7}"/>
                  </a:ext>
                </a:extLst>
              </p:cNvPr>
              <p:cNvSpPr txBox="1"/>
              <p:nvPr/>
            </p:nvSpPr>
            <p:spPr>
              <a:xfrm>
                <a:off x="389980" y="392752"/>
                <a:ext cx="1697131" cy="39113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=120−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FBAC395D-BF67-77EC-CE27-5B61D157E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980" y="392752"/>
                <a:ext cx="1697131" cy="391133"/>
              </a:xfrm>
              <a:prstGeom prst="rect">
                <a:avLst/>
              </a:prstGeom>
              <a:blipFill>
                <a:blip r:embed="rId7"/>
                <a:stretch>
                  <a:fillRect l="-7914" r="-5036"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B05E654-B291-82F1-B0F0-BB4CC0FF5A70}"/>
                  </a:ext>
                </a:extLst>
              </p:cNvPr>
              <p:cNvSpPr txBox="1"/>
              <p:nvPr/>
            </p:nvSpPr>
            <p:spPr>
              <a:xfrm>
                <a:off x="2514771" y="432114"/>
                <a:ext cx="114531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𝑇𝐶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B05E654-B291-82F1-B0F0-BB4CC0FF5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4771" y="432114"/>
                <a:ext cx="1145314" cy="276999"/>
              </a:xfrm>
              <a:prstGeom prst="rect">
                <a:avLst/>
              </a:prstGeom>
              <a:blipFill>
                <a:blip r:embed="rId8"/>
                <a:stretch>
                  <a:fillRect l="-11765" t="-17778" r="-3743" b="-4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F288BF1-70D1-6133-6270-5CFB891002AC}"/>
                  </a:ext>
                </a:extLst>
              </p:cNvPr>
              <p:cNvSpPr txBox="1"/>
              <p:nvPr/>
            </p:nvSpPr>
            <p:spPr>
              <a:xfrm>
                <a:off x="313783" y="807509"/>
                <a:ext cx="203696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=120−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4F288BF1-70D1-6133-6270-5CFB891002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83" y="807509"/>
                <a:ext cx="2036962" cy="369332"/>
              </a:xfrm>
              <a:prstGeom prst="rect">
                <a:avLst/>
              </a:prstGeom>
              <a:blipFill>
                <a:blip r:embed="rId9"/>
                <a:stretch>
                  <a:fillRect l="-1791" b="-213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FE6A0FD-4182-2DB4-00CC-4D11895881F1}"/>
                  </a:ext>
                </a:extLst>
              </p:cNvPr>
              <p:cNvSpPr txBox="1"/>
              <p:nvPr/>
            </p:nvSpPr>
            <p:spPr>
              <a:xfrm>
                <a:off x="2478335" y="742858"/>
                <a:ext cx="169916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𝑀𝐶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FE6A0FD-4182-2DB4-00CC-4D11895881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8335" y="742858"/>
                <a:ext cx="1699164" cy="369332"/>
              </a:xfrm>
              <a:prstGeom prst="rect">
                <a:avLst/>
              </a:prstGeom>
              <a:blipFill>
                <a:blip r:embed="rId10"/>
                <a:stretch>
                  <a:fillRect l="-2518" t="-1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A81402C-0AC7-3F1C-CD21-6ECB1D68F842}"/>
              </a:ext>
            </a:extLst>
          </p:cNvPr>
          <p:cNvCxnSpPr/>
          <p:nvPr/>
        </p:nvCxnSpPr>
        <p:spPr>
          <a:xfrm flipV="1">
            <a:off x="1085850" y="1196975"/>
            <a:ext cx="0" cy="145626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0906F77D-E562-BE05-0F44-40A5871327E8}"/>
              </a:ext>
            </a:extLst>
          </p:cNvPr>
          <p:cNvCxnSpPr/>
          <p:nvPr/>
        </p:nvCxnSpPr>
        <p:spPr>
          <a:xfrm>
            <a:off x="1085850" y="2653241"/>
            <a:ext cx="2168247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28DCF8-1AE6-8096-DA16-60A61EC4A730}"/>
                  </a:ext>
                </a:extLst>
              </p:cNvPr>
              <p:cNvSpPr txBox="1"/>
              <p:nvPr/>
            </p:nvSpPr>
            <p:spPr>
              <a:xfrm>
                <a:off x="313784" y="114415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𝑃𝑟𝑖𝑐𝑒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E28DCF8-1AE6-8096-DA16-60A61EC4A7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84" y="1144159"/>
                <a:ext cx="938350" cy="276999"/>
              </a:xfrm>
              <a:prstGeom prst="rect">
                <a:avLst/>
              </a:prstGeom>
              <a:blipFill>
                <a:blip r:embed="rId11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9202F20-FEDC-F17B-C0E2-4933B69B4286}"/>
                  </a:ext>
                </a:extLst>
              </p:cNvPr>
              <p:cNvSpPr txBox="1"/>
              <p:nvPr/>
            </p:nvSpPr>
            <p:spPr>
              <a:xfrm>
                <a:off x="3347900" y="247628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𝑄𝑢𝑎𝑛𝑡𝑖𝑡𝑦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9202F20-FEDC-F17B-C0E2-4933B69B42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900" y="2476289"/>
                <a:ext cx="938350" cy="276999"/>
              </a:xfrm>
              <a:prstGeom prst="rect">
                <a:avLst/>
              </a:prstGeom>
              <a:blipFill>
                <a:blip r:embed="rId12"/>
                <a:stretch>
                  <a:fillRect l="-11039" r="-11688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FB46316-642B-EC99-101E-16405C324B4D}"/>
              </a:ext>
            </a:extLst>
          </p:cNvPr>
          <p:cNvCxnSpPr>
            <a:cxnSpLocks/>
          </p:cNvCxnSpPr>
          <p:nvPr/>
        </p:nvCxnSpPr>
        <p:spPr>
          <a:xfrm>
            <a:off x="1086188" y="1730374"/>
            <a:ext cx="1938928" cy="922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35BE712-AAF8-6259-B2FF-4920177B34B2}"/>
                  </a:ext>
                </a:extLst>
              </p:cNvPr>
              <p:cNvSpPr txBox="1"/>
              <p:nvPr/>
            </p:nvSpPr>
            <p:spPr>
              <a:xfrm>
                <a:off x="414259" y="159151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835BE712-AAF8-6259-B2FF-4920177B3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59" y="1591519"/>
                <a:ext cx="938350" cy="276999"/>
              </a:xfrm>
              <a:prstGeom prst="rect">
                <a:avLst/>
              </a:prstGeom>
              <a:blipFill>
                <a:blip r:embed="rId13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40030CE-6390-63B6-9BBE-240A53EE6C17}"/>
                  </a:ext>
                </a:extLst>
              </p:cNvPr>
              <p:cNvSpPr txBox="1"/>
              <p:nvPr/>
            </p:nvSpPr>
            <p:spPr>
              <a:xfrm>
                <a:off x="2429153" y="2622828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240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40030CE-6390-63B6-9BBE-240A53EE6C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153" y="2622828"/>
                <a:ext cx="938350" cy="276999"/>
              </a:xfrm>
              <a:prstGeom prst="rect">
                <a:avLst/>
              </a:prstGeom>
              <a:blipFill>
                <a:blip r:embed="rId14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9DCB85A-F6AE-CF1D-2820-E88754C77A32}"/>
              </a:ext>
            </a:extLst>
          </p:cNvPr>
          <p:cNvCxnSpPr>
            <a:cxnSpLocks/>
          </p:cNvCxnSpPr>
          <p:nvPr/>
        </p:nvCxnSpPr>
        <p:spPr>
          <a:xfrm flipV="1">
            <a:off x="1085849" y="1466305"/>
            <a:ext cx="1559008" cy="11869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F0A5AA-82CB-A4FB-7866-4F2E0D0574CC}"/>
                  </a:ext>
                </a:extLst>
              </p:cNvPr>
              <p:cNvSpPr txBox="1"/>
              <p:nvPr/>
            </p:nvSpPr>
            <p:spPr>
              <a:xfrm>
                <a:off x="2437414" y="1380105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𝑀𝐶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5F0A5AA-82CB-A4FB-7866-4F2E0D0574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414" y="1380105"/>
                <a:ext cx="938350" cy="276999"/>
              </a:xfrm>
              <a:prstGeom prst="rect">
                <a:avLst/>
              </a:prstGeom>
              <a:blipFill>
                <a:blip r:embed="rId15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1522D5E-EF67-7BF9-61D7-E8EB4F1387BB}"/>
                  </a:ext>
                </a:extLst>
              </p:cNvPr>
              <p:cNvSpPr txBox="1"/>
              <p:nvPr/>
            </p:nvSpPr>
            <p:spPr>
              <a:xfrm>
                <a:off x="1412395" y="2622828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1522D5E-EF67-7BF9-61D7-E8EB4F1387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2395" y="2622828"/>
                <a:ext cx="938350" cy="276999"/>
              </a:xfrm>
              <a:prstGeom prst="rect">
                <a:avLst/>
              </a:prstGeom>
              <a:blipFill>
                <a:blip r:embed="rId16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B31C990-3A2C-825E-A951-C86F51D1DA70}"/>
                  </a:ext>
                </a:extLst>
              </p:cNvPr>
              <p:cNvSpPr txBox="1"/>
              <p:nvPr/>
            </p:nvSpPr>
            <p:spPr>
              <a:xfrm>
                <a:off x="2527204" y="2197743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𝐷𝑒𝑚𝑎𝑛𝑑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CB31C990-3A2C-825E-A951-C86F51D1DA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204" y="2197743"/>
                <a:ext cx="938350" cy="276999"/>
              </a:xfrm>
              <a:prstGeom prst="rect">
                <a:avLst/>
              </a:prstGeom>
              <a:blipFill>
                <a:blip r:embed="rId17"/>
                <a:stretch>
                  <a:fillRect l="-5229" r="-5229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DEFB3D6-8838-7677-CE66-7554538CADB5}"/>
              </a:ext>
            </a:extLst>
          </p:cNvPr>
          <p:cNvCxnSpPr>
            <a:cxnSpLocks/>
          </p:cNvCxnSpPr>
          <p:nvPr/>
        </p:nvCxnSpPr>
        <p:spPr>
          <a:xfrm>
            <a:off x="1085512" y="1742098"/>
            <a:ext cx="763767" cy="88073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C89FFA3-B33E-1CD5-27AE-AD2694647B3D}"/>
                  </a:ext>
                </a:extLst>
              </p:cNvPr>
              <p:cNvSpPr txBox="1"/>
              <p:nvPr/>
            </p:nvSpPr>
            <p:spPr>
              <a:xfrm>
                <a:off x="1447604" y="227053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𝑀𝑅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8C89FFA3-B33E-1CD5-27AE-AD2694647B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604" y="2270539"/>
                <a:ext cx="938350" cy="276999"/>
              </a:xfrm>
              <a:prstGeom prst="rect">
                <a:avLst/>
              </a:prstGeom>
              <a:blipFill>
                <a:blip r:embed="rId18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34883EF-309F-15E3-D38D-6284C1A669E1}"/>
              </a:ext>
            </a:extLst>
          </p:cNvPr>
          <p:cNvCxnSpPr/>
          <p:nvPr/>
        </p:nvCxnSpPr>
        <p:spPr>
          <a:xfrm flipH="1" flipV="1">
            <a:off x="1467395" y="709113"/>
            <a:ext cx="151855" cy="12498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77D2C8AC-B8B3-6061-41EE-3C08BBB12B71}"/>
              </a:ext>
            </a:extLst>
          </p:cNvPr>
          <p:cNvCxnSpPr/>
          <p:nvPr/>
        </p:nvCxnSpPr>
        <p:spPr>
          <a:xfrm flipV="1">
            <a:off x="3151548" y="992175"/>
            <a:ext cx="372702" cy="526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F842FCC2-06F5-296E-3B51-9442D9B109EF}"/>
              </a:ext>
            </a:extLst>
          </p:cNvPr>
          <p:cNvCxnSpPr/>
          <p:nvPr/>
        </p:nvCxnSpPr>
        <p:spPr>
          <a:xfrm flipH="1" flipV="1">
            <a:off x="1162050" y="992175"/>
            <a:ext cx="250345" cy="111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6466036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4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D65E47-D640-6D3A-FE03-66B039923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7AA4CC47-F8B1-86C2-E2A6-0200A9704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06F054E4-8D3D-BF29-8CBC-D3A2A0BB7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76CFA10E-9F56-7A21-03EC-935297005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8A09F2AB-B651-6DE4-C331-5C6027B705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92008F8E-DA87-2F65-92AC-962A94AF40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73C14EEE-2A28-4846-03BD-BCD49FBC5A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FC23F3D5-A17D-0941-BC85-6C483B6813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6EEF037-8C77-E264-764E-8C9B6C6DA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14888A-DE75-4738-5E38-6C299B93AA4F}"/>
                  </a:ext>
                </a:extLst>
              </p:cNvPr>
              <p:cNvSpPr txBox="1"/>
              <p:nvPr/>
            </p:nvSpPr>
            <p:spPr>
              <a:xfrm>
                <a:off x="575662" y="352839"/>
                <a:ext cx="34819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𝑀𝑅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chemeClr val="accent1"/>
                    </a:solidFill>
                  </a:rPr>
                  <a:t>Eq. in Monopoly</a:t>
                </a: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B14888A-DE75-4738-5E38-6C299B93AA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62" y="352839"/>
                <a:ext cx="3481988" cy="369332"/>
              </a:xfrm>
              <a:prstGeom prst="rect">
                <a:avLst/>
              </a:prstGeom>
              <a:blipFill>
                <a:blip r:embed="rId7"/>
                <a:stretch>
                  <a:fillRect l="-1049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0FC870D-B262-A8E8-4266-34D2911C16E6}"/>
                  </a:ext>
                </a:extLst>
              </p:cNvPr>
              <p:cNvSpPr txBox="1"/>
              <p:nvPr/>
            </p:nvSpPr>
            <p:spPr>
              <a:xfrm>
                <a:off x="1652667" y="704175"/>
                <a:ext cx="2553448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120−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sz="1800" b="0" dirty="0">
                  <a:solidFill>
                    <a:schemeClr val="bg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=120=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0FC870D-B262-A8E8-4266-34D2911C16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667" y="704175"/>
                <a:ext cx="2553448" cy="923330"/>
              </a:xfrm>
              <a:prstGeom prst="rect">
                <a:avLst/>
              </a:prstGeom>
              <a:blipFill>
                <a:blip r:embed="rId8"/>
                <a:stretch>
                  <a:fillRect l="-1432" t="-6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7A6E3B6-9B58-DDBC-DA9A-32FB355BDD3B}"/>
              </a:ext>
            </a:extLst>
          </p:cNvPr>
          <p:cNvCxnSpPr/>
          <p:nvPr/>
        </p:nvCxnSpPr>
        <p:spPr>
          <a:xfrm flipV="1">
            <a:off x="1085850" y="1196975"/>
            <a:ext cx="0" cy="145626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9F70299-8BCC-E871-BF9A-2BA3F3BA93CB}"/>
              </a:ext>
            </a:extLst>
          </p:cNvPr>
          <p:cNvCxnSpPr/>
          <p:nvPr/>
        </p:nvCxnSpPr>
        <p:spPr>
          <a:xfrm>
            <a:off x="1085850" y="2653241"/>
            <a:ext cx="2168247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C02704A-4581-1634-36FB-550F6D5761CB}"/>
                  </a:ext>
                </a:extLst>
              </p:cNvPr>
              <p:cNvSpPr txBox="1"/>
              <p:nvPr/>
            </p:nvSpPr>
            <p:spPr>
              <a:xfrm>
                <a:off x="313784" y="114415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𝑃𝑟𝑖𝑐𝑒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C02704A-4581-1634-36FB-550F6D576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84" y="1144159"/>
                <a:ext cx="938350" cy="276999"/>
              </a:xfrm>
              <a:prstGeom prst="rect">
                <a:avLst/>
              </a:prstGeom>
              <a:blipFill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5966301-678F-E29D-9DEF-D92822A2698A}"/>
                  </a:ext>
                </a:extLst>
              </p:cNvPr>
              <p:cNvSpPr txBox="1"/>
              <p:nvPr/>
            </p:nvSpPr>
            <p:spPr>
              <a:xfrm>
                <a:off x="3347900" y="247628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𝑄𝑢𝑎𝑛𝑡𝑖𝑡𝑦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55966301-678F-E29D-9DEF-D92822A26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900" y="2476289"/>
                <a:ext cx="938350" cy="276999"/>
              </a:xfrm>
              <a:prstGeom prst="rect">
                <a:avLst/>
              </a:prstGeom>
              <a:blipFill>
                <a:blip r:embed="rId10"/>
                <a:stretch>
                  <a:fillRect l="-11039" r="-11688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E749113-27F6-6AB2-5430-84B1ED8BB91A}"/>
              </a:ext>
            </a:extLst>
          </p:cNvPr>
          <p:cNvCxnSpPr>
            <a:cxnSpLocks/>
          </p:cNvCxnSpPr>
          <p:nvPr/>
        </p:nvCxnSpPr>
        <p:spPr>
          <a:xfrm>
            <a:off x="1086188" y="1730374"/>
            <a:ext cx="1938928" cy="922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36210CB-E847-AA32-CCE9-8FDAC53A2ED5}"/>
                  </a:ext>
                </a:extLst>
              </p:cNvPr>
              <p:cNvSpPr txBox="1"/>
              <p:nvPr/>
            </p:nvSpPr>
            <p:spPr>
              <a:xfrm>
                <a:off x="414259" y="159151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36210CB-E847-AA32-CCE9-8FDAC53A2E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59" y="1591519"/>
                <a:ext cx="938350" cy="276999"/>
              </a:xfrm>
              <a:prstGeom prst="rect">
                <a:avLst/>
              </a:prstGeom>
              <a:blipFill>
                <a:blip r:embed="rId11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2055DBE-F999-A9D7-6672-0276FEC1465D}"/>
                  </a:ext>
                </a:extLst>
              </p:cNvPr>
              <p:cNvSpPr txBox="1"/>
              <p:nvPr/>
            </p:nvSpPr>
            <p:spPr>
              <a:xfrm>
                <a:off x="2429153" y="2622828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240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2055DBE-F999-A9D7-6672-0276FEC146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153" y="2622828"/>
                <a:ext cx="938350" cy="276999"/>
              </a:xfrm>
              <a:prstGeom prst="rect">
                <a:avLst/>
              </a:prstGeom>
              <a:blipFill>
                <a:blip r:embed="rId12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37A67AC-FDBA-691A-75C4-58A64AF561DC}"/>
              </a:ext>
            </a:extLst>
          </p:cNvPr>
          <p:cNvCxnSpPr>
            <a:cxnSpLocks/>
          </p:cNvCxnSpPr>
          <p:nvPr/>
        </p:nvCxnSpPr>
        <p:spPr>
          <a:xfrm flipV="1">
            <a:off x="1085849" y="1466305"/>
            <a:ext cx="1559008" cy="11869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0C6CD1-27EB-4BD0-AC58-AC3FC0E0280F}"/>
                  </a:ext>
                </a:extLst>
              </p:cNvPr>
              <p:cNvSpPr txBox="1"/>
              <p:nvPr/>
            </p:nvSpPr>
            <p:spPr>
              <a:xfrm>
                <a:off x="2437414" y="1380105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𝑀𝐶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50C6CD1-27EB-4BD0-AC58-AC3FC0E02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414" y="1380105"/>
                <a:ext cx="938350" cy="276999"/>
              </a:xfrm>
              <a:prstGeom prst="rect">
                <a:avLst/>
              </a:prstGeom>
              <a:blipFill>
                <a:blip r:embed="rId13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4EFB9F-7CA1-9FBA-B4B8-E437EDC04A53}"/>
                  </a:ext>
                </a:extLst>
              </p:cNvPr>
              <p:cNvSpPr txBox="1"/>
              <p:nvPr/>
            </p:nvSpPr>
            <p:spPr>
              <a:xfrm>
                <a:off x="1543050" y="2622828"/>
                <a:ext cx="98810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34EFB9F-7CA1-9FBA-B4B8-E437EDC04A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050" y="2622828"/>
                <a:ext cx="988102" cy="276999"/>
              </a:xfrm>
              <a:prstGeom prst="rect">
                <a:avLst/>
              </a:prstGeom>
              <a:blipFill>
                <a:blip r:embed="rId14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D693217-D2AB-8BD0-7074-F29B7637E972}"/>
                  </a:ext>
                </a:extLst>
              </p:cNvPr>
              <p:cNvSpPr txBox="1"/>
              <p:nvPr/>
            </p:nvSpPr>
            <p:spPr>
              <a:xfrm>
                <a:off x="2527204" y="2197743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𝐷𝑒𝑚𝑎𝑛𝑑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AD693217-D2AB-8BD0-7074-F29B7637E9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204" y="2197743"/>
                <a:ext cx="938350" cy="276999"/>
              </a:xfrm>
              <a:prstGeom prst="rect">
                <a:avLst/>
              </a:prstGeom>
              <a:blipFill>
                <a:blip r:embed="rId15"/>
                <a:stretch>
                  <a:fillRect l="-5229" r="-5229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0C17C02-33D9-82A5-A158-A49EB7C4CE18}"/>
              </a:ext>
            </a:extLst>
          </p:cNvPr>
          <p:cNvCxnSpPr>
            <a:cxnSpLocks/>
          </p:cNvCxnSpPr>
          <p:nvPr/>
        </p:nvCxnSpPr>
        <p:spPr>
          <a:xfrm>
            <a:off x="1085512" y="1742098"/>
            <a:ext cx="763767" cy="88073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C5AFA9F-33DF-DF93-3974-811AB7B5447D}"/>
                  </a:ext>
                </a:extLst>
              </p:cNvPr>
              <p:cNvSpPr txBox="1"/>
              <p:nvPr/>
            </p:nvSpPr>
            <p:spPr>
              <a:xfrm>
                <a:off x="1447604" y="227053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𝑀𝑅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C5AFA9F-33DF-DF93-3974-811AB7B54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604" y="2270539"/>
                <a:ext cx="938350" cy="276999"/>
              </a:xfrm>
              <a:prstGeom prst="rect">
                <a:avLst/>
              </a:prstGeom>
              <a:blipFill>
                <a:blip r:embed="rId16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C39439E-8881-B8BA-793B-34DE897AC1AB}"/>
              </a:ext>
            </a:extLst>
          </p:cNvPr>
          <p:cNvCxnSpPr/>
          <p:nvPr/>
        </p:nvCxnSpPr>
        <p:spPr>
          <a:xfrm flipH="1">
            <a:off x="1543050" y="663575"/>
            <a:ext cx="76200" cy="16051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93C912-2791-463F-B921-DBA75D3B50E0}"/>
                  </a:ext>
                </a:extLst>
              </p:cNvPr>
              <p:cNvSpPr txBox="1"/>
              <p:nvPr/>
            </p:nvSpPr>
            <p:spPr>
              <a:xfrm>
                <a:off x="1085512" y="2611796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7293C912-2791-463F-B921-DBA75D3B50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512" y="2611796"/>
                <a:ext cx="938350" cy="276999"/>
              </a:xfrm>
              <a:prstGeom prst="rect">
                <a:avLst/>
              </a:prstGeom>
              <a:blipFill>
                <a:blip r:embed="rId17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40B1EA0-90DD-D932-7113-50D002BAD591}"/>
              </a:ext>
            </a:extLst>
          </p:cNvPr>
          <p:cNvCxnSpPr>
            <a:endCxn id="11" idx="0"/>
          </p:cNvCxnSpPr>
          <p:nvPr/>
        </p:nvCxnSpPr>
        <p:spPr>
          <a:xfrm>
            <a:off x="1554687" y="2336242"/>
            <a:ext cx="0" cy="275554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28408FF-036B-D8CA-2D55-A516F91A7EA1}"/>
              </a:ext>
            </a:extLst>
          </p:cNvPr>
          <p:cNvCxnSpPr/>
          <p:nvPr/>
        </p:nvCxnSpPr>
        <p:spPr>
          <a:xfrm flipV="1">
            <a:off x="1554687" y="1925108"/>
            <a:ext cx="0" cy="343605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98D22B4-E72F-8CCE-C615-341FF6BDAE2E}"/>
              </a:ext>
            </a:extLst>
          </p:cNvPr>
          <p:cNvCxnSpPr/>
          <p:nvPr/>
        </p:nvCxnSpPr>
        <p:spPr>
          <a:xfrm flipH="1">
            <a:off x="1085512" y="1958975"/>
            <a:ext cx="440983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660098-A197-1DFA-796F-747E32590E4E}"/>
                  </a:ext>
                </a:extLst>
              </p:cNvPr>
              <p:cNvSpPr txBox="1"/>
              <p:nvPr/>
            </p:nvSpPr>
            <p:spPr>
              <a:xfrm>
                <a:off x="403510" y="1832887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12660098-A197-1DFA-796F-747E32590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510" y="1832887"/>
                <a:ext cx="938350" cy="276999"/>
              </a:xfrm>
              <a:prstGeom prst="rect">
                <a:avLst/>
              </a:prstGeom>
              <a:blipFill>
                <a:blip r:embed="rId18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3D0ED8D-50F8-90DD-4E11-FAA92373C1B8}"/>
              </a:ext>
            </a:extLst>
          </p:cNvPr>
          <p:cNvCxnSpPr>
            <a:stCxn id="25" idx="2"/>
          </p:cNvCxnSpPr>
          <p:nvPr/>
        </p:nvCxnSpPr>
        <p:spPr>
          <a:xfrm flipH="1">
            <a:off x="763247" y="2109886"/>
            <a:ext cx="109438" cy="789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0A52730-4C96-121B-E5F6-8877579F009F}"/>
                  </a:ext>
                </a:extLst>
              </p:cNvPr>
              <p:cNvSpPr txBox="1"/>
              <p:nvPr/>
            </p:nvSpPr>
            <p:spPr>
              <a:xfrm>
                <a:off x="-16555" y="2824255"/>
                <a:ext cx="2778803" cy="39113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=120−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40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0A52730-4C96-121B-E5F6-8877579F00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6555" y="2824255"/>
                <a:ext cx="2778803" cy="391133"/>
              </a:xfrm>
              <a:prstGeom prst="rect">
                <a:avLst/>
              </a:prstGeom>
              <a:blipFill>
                <a:blip r:embed="rId19"/>
                <a:stretch>
                  <a:fillRect l="-4605" b="-171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775897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25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-361950" y="282575"/>
            <a:ext cx="4608195" cy="5759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 algn="ctr">
              <a:lnSpc>
                <a:spcPct val="100000"/>
              </a:lnSpc>
              <a:spcBef>
                <a:spcPts val="135"/>
              </a:spcBef>
            </a:pPr>
            <a:r>
              <a:rPr sz="1400" spc="-50" dirty="0" err="1">
                <a:solidFill>
                  <a:srgbClr val="FFFFFF"/>
                </a:solidFill>
                <a:latin typeface="Tahoma"/>
                <a:cs typeface="Tahoma"/>
              </a:rPr>
              <a:t>Monopo</a:t>
            </a:r>
            <a:r>
              <a:rPr lang="es-ES" sz="1400" spc="-50" dirty="0" err="1">
                <a:solidFill>
                  <a:srgbClr val="FFFFFF"/>
                </a:solidFill>
                <a:latin typeface="Tahoma"/>
                <a:cs typeface="Tahoma"/>
              </a:rPr>
              <a:t>ly</a:t>
            </a:r>
            <a:r>
              <a:rPr sz="1400" spc="-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and</a:t>
            </a:r>
            <a:r>
              <a:rPr sz="1400" spc="-2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35" dirty="0">
                <a:solidFill>
                  <a:srgbClr val="FFFFFF"/>
                </a:solidFill>
                <a:latin typeface="Tahoma"/>
                <a:cs typeface="Tahoma"/>
              </a:rPr>
              <a:t>Socia</a:t>
            </a:r>
            <a:r>
              <a:rPr lang="en-US" sz="1400" spc="-35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400" spc="-1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We</a:t>
            </a:r>
            <a:r>
              <a:rPr lang="en-US" sz="1400" spc="-1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r>
              <a:rPr sz="1400" spc="-10" dirty="0">
                <a:solidFill>
                  <a:srgbClr val="FFFFFF"/>
                </a:solidFill>
                <a:latin typeface="Tahoma"/>
                <a:cs typeface="Tahoma"/>
              </a:rPr>
              <a:t>fare</a:t>
            </a:r>
            <a:endParaRPr sz="1400" dirty="0">
              <a:latin typeface="Tahoma"/>
              <a:cs typeface="Tahoma"/>
            </a:endParaRPr>
          </a:p>
          <a:p>
            <a:pPr marL="808355" indent="-171450" algn="ctr">
              <a:lnSpc>
                <a:spcPct val="100000"/>
              </a:lnSpc>
              <a:spcBef>
                <a:spcPts val="1300"/>
              </a:spcBef>
              <a:buFont typeface="Arial" panose="020B0604020202020204" pitchFamily="34" charset="0"/>
              <a:buChar char="•"/>
            </a:pPr>
            <a:r>
              <a:rPr sz="1100" dirty="0">
                <a:latin typeface="Tahoma"/>
                <a:cs typeface="Tahoma"/>
              </a:rPr>
              <a:t>The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50" dirty="0" err="1">
                <a:latin typeface="Tahoma"/>
                <a:cs typeface="Tahoma"/>
              </a:rPr>
              <a:t>conventiona</a:t>
            </a:r>
            <a:r>
              <a:rPr lang="es-ES" sz="1100" spc="-50" dirty="0">
                <a:latin typeface="Tahoma"/>
                <a:cs typeface="Tahoma"/>
              </a:rPr>
              <a:t>l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45" dirty="0">
                <a:latin typeface="Tahoma"/>
                <a:cs typeface="Tahoma"/>
              </a:rPr>
              <a:t>argument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30" dirty="0">
                <a:latin typeface="Tahoma"/>
                <a:cs typeface="Tahoma"/>
              </a:rPr>
              <a:t>against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Tahoma"/>
                <a:cs typeface="Tahoma"/>
              </a:rPr>
              <a:t>a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spc="-10" dirty="0" err="1">
                <a:latin typeface="Tahoma"/>
                <a:cs typeface="Tahoma"/>
              </a:rPr>
              <a:t>monopo</a:t>
            </a:r>
            <a:r>
              <a:rPr lang="es-ES" sz="1100" spc="-10" dirty="0" err="1">
                <a:latin typeface="Tahoma"/>
                <a:cs typeface="Tahoma"/>
              </a:rPr>
              <a:t>ly</a:t>
            </a:r>
            <a:endParaRPr sz="1100" dirty="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1682" y="1115877"/>
            <a:ext cx="3695283" cy="2334674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0ED156-DF7E-68CF-535E-0437264AA5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5C7B8B19-FC80-DA62-477C-07ED4E76A8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D8E28DE-6DA7-07D2-CD4E-DA47280C53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F2C3CD44-98CD-0D6E-3871-93C6ABBA86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9273DB9-FC5B-4E52-8661-32FB54A535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0868FF52-2361-D72D-9832-6233E8A926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3655AAC4-03E5-5E17-2039-AD4F34F42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B08609C-4B38-943A-6D77-2B16429D6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E0DB7E5-340D-A155-7E7D-D59AB0AA83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F16938-C713-840B-0E86-07C1E8966AAA}"/>
                  </a:ext>
                </a:extLst>
              </p:cNvPr>
              <p:cNvSpPr txBox="1"/>
              <p:nvPr/>
            </p:nvSpPr>
            <p:spPr>
              <a:xfrm>
                <a:off x="575662" y="352839"/>
                <a:ext cx="34819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𝐿𝑒</m:t>
                    </m:r>
                    <m:sSup>
                      <m:sSupPr>
                        <m:ctrlP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𝑐𝑎𝑙𝑐𝑢𝑙𝑎𝑡𝑒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𝐶𝑆</m:t>
                    </m:r>
                  </m:oMath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0F16938-C713-840B-0E86-07C1E8966A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62" y="352839"/>
                <a:ext cx="3481988" cy="369332"/>
              </a:xfrm>
              <a:prstGeom prst="rect">
                <a:avLst/>
              </a:prstGeom>
              <a:blipFill>
                <a:blip r:embed="rId7"/>
                <a:stretch>
                  <a:fillRect l="-1049" t="-1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E90E46-02B9-D581-2770-A5EA44B133C3}"/>
                  </a:ext>
                </a:extLst>
              </p:cNvPr>
              <p:cNvSpPr txBox="1"/>
              <p:nvPr/>
            </p:nvSpPr>
            <p:spPr>
              <a:xfrm>
                <a:off x="1652667" y="704175"/>
                <a:ext cx="2553448" cy="5085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(120−100)</m:t>
                        </m:r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×40</m:t>
                        </m:r>
                      </m:num>
                      <m:den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=400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E90E46-02B9-D581-2770-A5EA44B13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2667" y="704175"/>
                <a:ext cx="2553448" cy="508537"/>
              </a:xfrm>
              <a:prstGeom prst="rect">
                <a:avLst/>
              </a:prstGeom>
              <a:blipFill>
                <a:blip r:embed="rId8"/>
                <a:stretch>
                  <a:fillRect l="-1432"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FCDEB16-3BCA-F66E-5949-B9B34D1B3B8D}"/>
              </a:ext>
            </a:extLst>
          </p:cNvPr>
          <p:cNvCxnSpPr/>
          <p:nvPr/>
        </p:nvCxnSpPr>
        <p:spPr>
          <a:xfrm flipV="1">
            <a:off x="1085850" y="1196975"/>
            <a:ext cx="0" cy="145626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AA1FFB8C-7D79-2AEF-4B54-63442966AD4B}"/>
              </a:ext>
            </a:extLst>
          </p:cNvPr>
          <p:cNvCxnSpPr/>
          <p:nvPr/>
        </p:nvCxnSpPr>
        <p:spPr>
          <a:xfrm>
            <a:off x="1085850" y="2653241"/>
            <a:ext cx="2168247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93317-DD61-2E92-22E4-F2AFC5A86178}"/>
                  </a:ext>
                </a:extLst>
              </p:cNvPr>
              <p:cNvSpPr txBox="1"/>
              <p:nvPr/>
            </p:nvSpPr>
            <p:spPr>
              <a:xfrm>
                <a:off x="313784" y="114415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𝑃𝑟𝑖𝑐𝑒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4A93317-DD61-2E92-22E4-F2AFC5A861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84" y="1144159"/>
                <a:ext cx="938350" cy="276999"/>
              </a:xfrm>
              <a:prstGeom prst="rect">
                <a:avLst/>
              </a:prstGeom>
              <a:blipFill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59CE21E-0735-2956-E49C-6189A298B4C5}"/>
                  </a:ext>
                </a:extLst>
              </p:cNvPr>
              <p:cNvSpPr txBox="1"/>
              <p:nvPr/>
            </p:nvSpPr>
            <p:spPr>
              <a:xfrm>
                <a:off x="3347900" y="247628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𝑄𝑢𝑎𝑛𝑡𝑖𝑡𝑦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59CE21E-0735-2956-E49C-6189A298B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900" y="2476289"/>
                <a:ext cx="938350" cy="276999"/>
              </a:xfrm>
              <a:prstGeom prst="rect">
                <a:avLst/>
              </a:prstGeom>
              <a:blipFill>
                <a:blip r:embed="rId10"/>
                <a:stretch>
                  <a:fillRect l="-11039" r="-11688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4A58E5D-5C99-953A-4ED8-DCACBD41F530}"/>
              </a:ext>
            </a:extLst>
          </p:cNvPr>
          <p:cNvCxnSpPr>
            <a:cxnSpLocks/>
          </p:cNvCxnSpPr>
          <p:nvPr/>
        </p:nvCxnSpPr>
        <p:spPr>
          <a:xfrm>
            <a:off x="1086188" y="1730374"/>
            <a:ext cx="1938928" cy="922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65CD67-6BE1-931B-C8A9-3E6B86C2F465}"/>
                  </a:ext>
                </a:extLst>
              </p:cNvPr>
              <p:cNvSpPr txBox="1"/>
              <p:nvPr/>
            </p:nvSpPr>
            <p:spPr>
              <a:xfrm>
                <a:off x="414259" y="159151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2B65CD67-6BE1-931B-C8A9-3E6B86C2F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59" y="1591519"/>
                <a:ext cx="938350" cy="276999"/>
              </a:xfrm>
              <a:prstGeom prst="rect">
                <a:avLst/>
              </a:prstGeom>
              <a:blipFill>
                <a:blip r:embed="rId11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5C3BBF-8E18-501E-F388-9A1E97F0A2F1}"/>
                  </a:ext>
                </a:extLst>
              </p:cNvPr>
              <p:cNvSpPr txBox="1"/>
              <p:nvPr/>
            </p:nvSpPr>
            <p:spPr>
              <a:xfrm>
                <a:off x="2429153" y="2622828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240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F55C3BBF-8E18-501E-F388-9A1E97F0A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153" y="2622828"/>
                <a:ext cx="938350" cy="276999"/>
              </a:xfrm>
              <a:prstGeom prst="rect">
                <a:avLst/>
              </a:prstGeom>
              <a:blipFill>
                <a:blip r:embed="rId12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3567BB9-8F4A-3A1D-B2CC-6808C2D2E0E9}"/>
              </a:ext>
            </a:extLst>
          </p:cNvPr>
          <p:cNvCxnSpPr>
            <a:cxnSpLocks/>
          </p:cNvCxnSpPr>
          <p:nvPr/>
        </p:nvCxnSpPr>
        <p:spPr>
          <a:xfrm flipV="1">
            <a:off x="1085849" y="1466305"/>
            <a:ext cx="1559008" cy="11869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2B6E6A2-67F8-AFA0-C76F-7B9FCA783DB4}"/>
                  </a:ext>
                </a:extLst>
              </p:cNvPr>
              <p:cNvSpPr txBox="1"/>
              <p:nvPr/>
            </p:nvSpPr>
            <p:spPr>
              <a:xfrm>
                <a:off x="2437414" y="1380105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𝑀𝐶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2B6E6A2-67F8-AFA0-C76F-7B9FCA783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414" y="1380105"/>
                <a:ext cx="938350" cy="276999"/>
              </a:xfrm>
              <a:prstGeom prst="rect">
                <a:avLst/>
              </a:prstGeom>
              <a:blipFill>
                <a:blip r:embed="rId13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B4E615A-0536-9D09-D611-E26C9BE29C37}"/>
                  </a:ext>
                </a:extLst>
              </p:cNvPr>
              <p:cNvSpPr txBox="1"/>
              <p:nvPr/>
            </p:nvSpPr>
            <p:spPr>
              <a:xfrm>
                <a:off x="1543050" y="2622828"/>
                <a:ext cx="98810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6B4E615A-0536-9D09-D611-E26C9BE29C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050" y="2622828"/>
                <a:ext cx="988102" cy="276999"/>
              </a:xfrm>
              <a:prstGeom prst="rect">
                <a:avLst/>
              </a:prstGeom>
              <a:blipFill>
                <a:blip r:embed="rId14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D5D9AB-919C-F7FF-9D45-82685A906457}"/>
                  </a:ext>
                </a:extLst>
              </p:cNvPr>
              <p:cNvSpPr txBox="1"/>
              <p:nvPr/>
            </p:nvSpPr>
            <p:spPr>
              <a:xfrm>
                <a:off x="2527204" y="2197743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𝐷𝑒𝑚𝑎𝑛𝑑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7D5D9AB-919C-F7FF-9D45-82685A9064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204" y="2197743"/>
                <a:ext cx="938350" cy="276999"/>
              </a:xfrm>
              <a:prstGeom prst="rect">
                <a:avLst/>
              </a:prstGeom>
              <a:blipFill>
                <a:blip r:embed="rId15"/>
                <a:stretch>
                  <a:fillRect l="-5229" r="-5229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7E63B695-4F8E-A6D9-CDE1-D798ADC6DFE1}"/>
              </a:ext>
            </a:extLst>
          </p:cNvPr>
          <p:cNvCxnSpPr>
            <a:cxnSpLocks/>
          </p:cNvCxnSpPr>
          <p:nvPr/>
        </p:nvCxnSpPr>
        <p:spPr>
          <a:xfrm>
            <a:off x="1085512" y="1742098"/>
            <a:ext cx="763767" cy="880730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3EB24C3-976D-025B-9C13-2E9E932945E9}"/>
                  </a:ext>
                </a:extLst>
              </p:cNvPr>
              <p:cNvSpPr txBox="1"/>
              <p:nvPr/>
            </p:nvSpPr>
            <p:spPr>
              <a:xfrm>
                <a:off x="1447604" y="227053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𝑀𝑅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63EB24C3-976D-025B-9C13-2E9E932945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604" y="2270539"/>
                <a:ext cx="938350" cy="276999"/>
              </a:xfrm>
              <a:prstGeom prst="rect">
                <a:avLst/>
              </a:prstGeom>
              <a:blipFill>
                <a:blip r:embed="rId16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4881250-0A67-B3A5-AED3-3FB8CF58C856}"/>
                  </a:ext>
                </a:extLst>
              </p:cNvPr>
              <p:cNvSpPr txBox="1"/>
              <p:nvPr/>
            </p:nvSpPr>
            <p:spPr>
              <a:xfrm>
                <a:off x="1085512" y="2611796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4881250-0A67-B3A5-AED3-3FB8CF58C8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512" y="2611796"/>
                <a:ext cx="938350" cy="276999"/>
              </a:xfrm>
              <a:prstGeom prst="rect">
                <a:avLst/>
              </a:prstGeom>
              <a:blipFill>
                <a:blip r:embed="rId17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A778366-0418-DBB6-3DA6-214A417BA16B}"/>
              </a:ext>
            </a:extLst>
          </p:cNvPr>
          <p:cNvCxnSpPr>
            <a:endCxn id="11" idx="0"/>
          </p:cNvCxnSpPr>
          <p:nvPr/>
        </p:nvCxnSpPr>
        <p:spPr>
          <a:xfrm>
            <a:off x="1554687" y="2336242"/>
            <a:ext cx="0" cy="275554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0A3D12A-93BD-5BB0-DD5F-7C6CE5F37161}"/>
              </a:ext>
            </a:extLst>
          </p:cNvPr>
          <p:cNvCxnSpPr/>
          <p:nvPr/>
        </p:nvCxnSpPr>
        <p:spPr>
          <a:xfrm flipV="1">
            <a:off x="1554687" y="1925108"/>
            <a:ext cx="0" cy="343605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1B6E042-FAA2-95DF-C78A-9CE75CF2E113}"/>
              </a:ext>
            </a:extLst>
          </p:cNvPr>
          <p:cNvCxnSpPr/>
          <p:nvPr/>
        </p:nvCxnSpPr>
        <p:spPr>
          <a:xfrm flipH="1">
            <a:off x="1085512" y="1958975"/>
            <a:ext cx="440983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E3C38F6-1805-E5BC-8078-9158AE53BA78}"/>
                  </a:ext>
                </a:extLst>
              </p:cNvPr>
              <p:cNvSpPr txBox="1"/>
              <p:nvPr/>
            </p:nvSpPr>
            <p:spPr>
              <a:xfrm>
                <a:off x="403510" y="1832887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100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BE3C38F6-1805-E5BC-8078-9158AE53BA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510" y="1832887"/>
                <a:ext cx="938350" cy="276999"/>
              </a:xfrm>
              <a:prstGeom prst="rect">
                <a:avLst/>
              </a:prstGeom>
              <a:blipFill>
                <a:blip r:embed="rId18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ight Triangle 1">
            <a:extLst>
              <a:ext uri="{FF2B5EF4-FFF2-40B4-BE49-F238E27FC236}">
                <a16:creationId xmlns:a16="http://schemas.microsoft.com/office/drawing/2014/main" id="{5B17512E-2947-B006-9A7F-07FF44ED3E25}"/>
              </a:ext>
            </a:extLst>
          </p:cNvPr>
          <p:cNvSpPr/>
          <p:nvPr/>
        </p:nvSpPr>
        <p:spPr>
          <a:xfrm>
            <a:off x="1085512" y="1730374"/>
            <a:ext cx="457538" cy="217560"/>
          </a:xfrm>
          <a:prstGeom prst="rt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E4EE79A-491C-EE34-2287-EB30D2D55822}"/>
              </a:ext>
            </a:extLst>
          </p:cNvPr>
          <p:cNvCxnSpPr>
            <a:stCxn id="2" idx="5"/>
          </p:cNvCxnSpPr>
          <p:nvPr/>
        </p:nvCxnSpPr>
        <p:spPr>
          <a:xfrm flipV="1">
            <a:off x="1314281" y="1144159"/>
            <a:ext cx="990769" cy="6949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409540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3DB905-2EE6-4B67-EB63-5B9A24516C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B6B4063D-4343-35FE-DC39-FC42573FAC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CEA654C-BAEF-DC94-D37B-5C20C3AB7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073D364B-8910-25C3-CC56-A8FF820B3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5402C61E-2102-CD91-9103-5D0AC71C1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799A56A7-4721-98B1-EC0A-753D495B1C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8F063FA4-7E88-67BF-A19C-E0FE7DA8B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9FA86DEE-82C7-98B1-FECE-0E21C5F14F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A6EC73A8-A1B6-E902-5223-56B0B25608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30AC6D5-BAF6-F3CE-12C0-1272681A102E}"/>
                  </a:ext>
                </a:extLst>
              </p:cNvPr>
              <p:cNvSpPr txBox="1"/>
              <p:nvPr/>
            </p:nvSpPr>
            <p:spPr>
              <a:xfrm>
                <a:off x="575662" y="352839"/>
                <a:ext cx="348198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𝐿𝑒</m:t>
                    </m:r>
                    <m:sSup>
                      <m:sSupPr>
                        <m:ctrlP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p>
                        <m:r>
                          <a:rPr lang="en-US" sz="18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𝑐𝑎𝑙𝑐𝑢𝑙𝑎𝑡𝑒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𝑃𝑆</m:t>
                    </m:r>
                  </m:oMath>
                </a14:m>
                <a:endParaRPr lang="en-US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30AC6D5-BAF6-F3CE-12C0-1272681A10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662" y="352839"/>
                <a:ext cx="3481988" cy="369332"/>
              </a:xfrm>
              <a:prstGeom prst="rect">
                <a:avLst/>
              </a:prstGeom>
              <a:blipFill>
                <a:blip r:embed="rId7"/>
                <a:stretch>
                  <a:fillRect l="-1049" t="-1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5A013E-78E2-7089-D11A-456B55F05FC5}"/>
                  </a:ext>
                </a:extLst>
              </p:cNvPr>
              <p:cNvSpPr txBox="1"/>
              <p:nvPr/>
            </p:nvSpPr>
            <p:spPr>
              <a:xfrm>
                <a:off x="1314274" y="698372"/>
                <a:ext cx="2971975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100−80</m:t>
                        </m:r>
                      </m:e>
                    </m:d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00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35A013E-78E2-7089-D11A-456B55F05F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274" y="698372"/>
                <a:ext cx="2971975" cy="369332"/>
              </a:xfrm>
              <a:prstGeom prst="rect">
                <a:avLst/>
              </a:prstGeom>
              <a:blipFill>
                <a:blip r:embed="rId8"/>
                <a:stretch>
                  <a:fillRect l="-1437" t="-1667" b="-2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E05E07A-3F8D-5A5F-EF5D-93086689FAB0}"/>
              </a:ext>
            </a:extLst>
          </p:cNvPr>
          <p:cNvCxnSpPr/>
          <p:nvPr/>
        </p:nvCxnSpPr>
        <p:spPr>
          <a:xfrm flipV="1">
            <a:off x="1085850" y="1196975"/>
            <a:ext cx="0" cy="145626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0060FFB-E528-7E7B-04D0-227AC645CF5E}"/>
              </a:ext>
            </a:extLst>
          </p:cNvPr>
          <p:cNvCxnSpPr/>
          <p:nvPr/>
        </p:nvCxnSpPr>
        <p:spPr>
          <a:xfrm>
            <a:off x="1085850" y="2653241"/>
            <a:ext cx="2168247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92189C5-77F0-7022-ACCF-28FE3D88F04E}"/>
                  </a:ext>
                </a:extLst>
              </p:cNvPr>
              <p:cNvSpPr txBox="1"/>
              <p:nvPr/>
            </p:nvSpPr>
            <p:spPr>
              <a:xfrm>
                <a:off x="313784" y="114415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𝑃𝑟𝑖𝑐𝑒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92189C5-77F0-7022-ACCF-28FE3D88F0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84" y="1144159"/>
                <a:ext cx="938350" cy="276999"/>
              </a:xfrm>
              <a:prstGeom prst="rect">
                <a:avLst/>
              </a:prstGeom>
              <a:blipFill>
                <a:blip r:embed="rId9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547BCF-9F15-AA8F-E030-689D4111F5CC}"/>
                  </a:ext>
                </a:extLst>
              </p:cNvPr>
              <p:cNvSpPr txBox="1"/>
              <p:nvPr/>
            </p:nvSpPr>
            <p:spPr>
              <a:xfrm>
                <a:off x="3347900" y="247628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𝑄𝑢𝑎𝑛𝑡𝑖𝑡𝑦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4547BCF-9F15-AA8F-E030-689D4111F5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900" y="2476289"/>
                <a:ext cx="938350" cy="276999"/>
              </a:xfrm>
              <a:prstGeom prst="rect">
                <a:avLst/>
              </a:prstGeom>
              <a:blipFill>
                <a:blip r:embed="rId10"/>
                <a:stretch>
                  <a:fillRect l="-11039" r="-11688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E1D82B1-C629-9DC7-6D47-17947BE81C48}"/>
              </a:ext>
            </a:extLst>
          </p:cNvPr>
          <p:cNvCxnSpPr>
            <a:cxnSpLocks/>
          </p:cNvCxnSpPr>
          <p:nvPr/>
        </p:nvCxnSpPr>
        <p:spPr>
          <a:xfrm>
            <a:off x="1086188" y="1730374"/>
            <a:ext cx="1938928" cy="922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359BE4C-09DE-666D-37F4-FBB195877D05}"/>
                  </a:ext>
                </a:extLst>
              </p:cNvPr>
              <p:cNvSpPr txBox="1"/>
              <p:nvPr/>
            </p:nvSpPr>
            <p:spPr>
              <a:xfrm>
                <a:off x="414259" y="159151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F359BE4C-09DE-666D-37F4-FBB195877D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59" y="1591519"/>
                <a:ext cx="938350" cy="276999"/>
              </a:xfrm>
              <a:prstGeom prst="rect">
                <a:avLst/>
              </a:prstGeom>
              <a:blipFill>
                <a:blip r:embed="rId11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B2FB030-E2E6-DFDE-A6D1-C09D358FA20D}"/>
                  </a:ext>
                </a:extLst>
              </p:cNvPr>
              <p:cNvSpPr txBox="1"/>
              <p:nvPr/>
            </p:nvSpPr>
            <p:spPr>
              <a:xfrm>
                <a:off x="2429153" y="2622828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240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B2FB030-E2E6-DFDE-A6D1-C09D358FA2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153" y="2622828"/>
                <a:ext cx="938350" cy="276999"/>
              </a:xfrm>
              <a:prstGeom prst="rect">
                <a:avLst/>
              </a:prstGeom>
              <a:blipFill>
                <a:blip r:embed="rId12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F42CA822-ECF3-8AEA-21B9-1A392BED0046}"/>
              </a:ext>
            </a:extLst>
          </p:cNvPr>
          <p:cNvCxnSpPr>
            <a:cxnSpLocks/>
          </p:cNvCxnSpPr>
          <p:nvPr/>
        </p:nvCxnSpPr>
        <p:spPr>
          <a:xfrm flipV="1">
            <a:off x="1085849" y="1466305"/>
            <a:ext cx="1559008" cy="11869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F42CC05-A78F-C4F8-A250-EB1C8DF9F016}"/>
                  </a:ext>
                </a:extLst>
              </p:cNvPr>
              <p:cNvSpPr txBox="1"/>
              <p:nvPr/>
            </p:nvSpPr>
            <p:spPr>
              <a:xfrm>
                <a:off x="2437414" y="1380105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𝑀𝐶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8F42CC05-A78F-C4F8-A250-EB1C8DF9F0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414" y="1380105"/>
                <a:ext cx="938350" cy="276999"/>
              </a:xfrm>
              <a:prstGeom prst="rect">
                <a:avLst/>
              </a:prstGeom>
              <a:blipFill>
                <a:blip r:embed="rId13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5C4ED21-9476-04BE-36EA-DB30E7A2CB53}"/>
                  </a:ext>
                </a:extLst>
              </p:cNvPr>
              <p:cNvSpPr txBox="1"/>
              <p:nvPr/>
            </p:nvSpPr>
            <p:spPr>
              <a:xfrm>
                <a:off x="1598138" y="2617554"/>
                <a:ext cx="98810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15C4ED21-9476-04BE-36EA-DB30E7A2CB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98138" y="2617554"/>
                <a:ext cx="988102" cy="276999"/>
              </a:xfrm>
              <a:prstGeom prst="rect">
                <a:avLst/>
              </a:prstGeom>
              <a:blipFill>
                <a:blip r:embed="rId14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66F8B41-84D9-EEAC-CE7A-B24F7D09500B}"/>
                  </a:ext>
                </a:extLst>
              </p:cNvPr>
              <p:cNvSpPr txBox="1"/>
              <p:nvPr/>
            </p:nvSpPr>
            <p:spPr>
              <a:xfrm>
                <a:off x="2527204" y="2197743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𝐷𝑒𝑚𝑎𝑛𝑑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D66F8B41-84D9-EEAC-CE7A-B24F7D0950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204" y="2197743"/>
                <a:ext cx="938350" cy="276999"/>
              </a:xfrm>
              <a:prstGeom prst="rect">
                <a:avLst/>
              </a:prstGeom>
              <a:blipFill>
                <a:blip r:embed="rId15"/>
                <a:stretch>
                  <a:fillRect l="-5229" r="-5229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2D8A921-283A-604C-ED6B-97CC62CB9903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1085512" y="1742098"/>
            <a:ext cx="1006677" cy="875456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4199DC7-2ACF-21DA-59F1-825DC9CD3897}"/>
                  </a:ext>
                </a:extLst>
              </p:cNvPr>
              <p:cNvSpPr txBox="1"/>
              <p:nvPr/>
            </p:nvSpPr>
            <p:spPr>
              <a:xfrm>
                <a:off x="1647680" y="230914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𝑀𝑅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4199DC7-2ACF-21DA-59F1-825DC9CD3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680" y="2309149"/>
                <a:ext cx="938350" cy="276999"/>
              </a:xfrm>
              <a:prstGeom prst="rect">
                <a:avLst/>
              </a:prstGeom>
              <a:blipFill>
                <a:blip r:embed="rId16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5B935B-ECAA-545E-075B-1B94E14F7EEA}"/>
                  </a:ext>
                </a:extLst>
              </p:cNvPr>
              <p:cNvSpPr txBox="1"/>
              <p:nvPr/>
            </p:nvSpPr>
            <p:spPr>
              <a:xfrm>
                <a:off x="1085512" y="2611796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40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85B935B-ECAA-545E-075B-1B94E14F7E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5512" y="2611796"/>
                <a:ext cx="938350" cy="276999"/>
              </a:xfrm>
              <a:prstGeom prst="rect">
                <a:avLst/>
              </a:prstGeom>
              <a:blipFill>
                <a:blip r:embed="rId17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16A97DE-5B97-0A70-2A92-BCCEA463694D}"/>
              </a:ext>
            </a:extLst>
          </p:cNvPr>
          <p:cNvCxnSpPr>
            <a:cxnSpLocks/>
          </p:cNvCxnSpPr>
          <p:nvPr/>
        </p:nvCxnSpPr>
        <p:spPr>
          <a:xfrm>
            <a:off x="1647679" y="2022658"/>
            <a:ext cx="6831" cy="837148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39BBA6-A160-2F91-9EE4-1B4A2AA6CE86}"/>
              </a:ext>
            </a:extLst>
          </p:cNvPr>
          <p:cNvCxnSpPr>
            <a:cxnSpLocks/>
          </p:cNvCxnSpPr>
          <p:nvPr/>
        </p:nvCxnSpPr>
        <p:spPr>
          <a:xfrm flipH="1">
            <a:off x="1009650" y="2212428"/>
            <a:ext cx="626222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EB58E1-2D5F-0CF6-DD34-511E2A71C3CA}"/>
                  </a:ext>
                </a:extLst>
              </p:cNvPr>
              <p:cNvSpPr txBox="1"/>
              <p:nvPr/>
            </p:nvSpPr>
            <p:spPr>
              <a:xfrm>
                <a:off x="390403" y="203887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66EB58E1-2D5F-0CF6-DD34-511E2A71C3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0403" y="2038879"/>
                <a:ext cx="938350" cy="276999"/>
              </a:xfrm>
              <a:prstGeom prst="rect">
                <a:avLst/>
              </a:prstGeom>
              <a:blipFill>
                <a:blip r:embed="rId18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EE28952-B514-97E3-EBCE-92AA539537CF}"/>
              </a:ext>
            </a:extLst>
          </p:cNvPr>
          <p:cNvCxnSpPr>
            <a:cxnSpLocks/>
          </p:cNvCxnSpPr>
          <p:nvPr/>
        </p:nvCxnSpPr>
        <p:spPr>
          <a:xfrm flipH="1">
            <a:off x="1085512" y="2004504"/>
            <a:ext cx="550360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44B5FC40-4454-55A2-3C49-C5E57F93650D}"/>
              </a:ext>
            </a:extLst>
          </p:cNvPr>
          <p:cNvCxnSpPr/>
          <p:nvPr/>
        </p:nvCxnSpPr>
        <p:spPr>
          <a:xfrm>
            <a:off x="1009650" y="2191807"/>
            <a:ext cx="152400" cy="8339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E0D179F-9D4B-FBB8-EC4D-4618E6F43C75}"/>
                  </a:ext>
                </a:extLst>
              </p:cNvPr>
              <p:cNvSpPr txBox="1"/>
              <p:nvPr/>
            </p:nvSpPr>
            <p:spPr>
              <a:xfrm>
                <a:off x="1009649" y="2906787"/>
                <a:ext cx="2366115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𝑀𝐶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=2×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𝟒𝟎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=80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E0D179F-9D4B-FBB8-EC4D-4618E6F43C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9649" y="2906787"/>
                <a:ext cx="2366115" cy="276999"/>
              </a:xfrm>
              <a:prstGeom prst="rect">
                <a:avLst/>
              </a:prstGeom>
              <a:blipFill>
                <a:blip r:embed="rId19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>
            <a:extLst>
              <a:ext uri="{FF2B5EF4-FFF2-40B4-BE49-F238E27FC236}">
                <a16:creationId xmlns:a16="http://schemas.microsoft.com/office/drawing/2014/main" id="{5F22413F-FA1D-84CC-607D-5A93C43845DB}"/>
              </a:ext>
            </a:extLst>
          </p:cNvPr>
          <p:cNvSpPr/>
          <p:nvPr/>
        </p:nvSpPr>
        <p:spPr>
          <a:xfrm>
            <a:off x="1085512" y="2004504"/>
            <a:ext cx="550360" cy="21368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24D8C19-E9B7-E546-C7FA-5A1571F258B5}"/>
              </a:ext>
            </a:extLst>
          </p:cNvPr>
          <p:cNvCxnSpPr>
            <a:cxnSpLocks/>
            <a:stCxn id="56" idx="3"/>
          </p:cNvCxnSpPr>
          <p:nvPr/>
        </p:nvCxnSpPr>
        <p:spPr>
          <a:xfrm flipV="1">
            <a:off x="1635872" y="1034572"/>
            <a:ext cx="1058526" cy="10767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3468655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55" grpId="0"/>
      <p:bldP spid="5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47D3151-83D3-B5C6-91BD-2E4CAA6AF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group of yellow figures and a red figure on the other side">
            <a:extLst>
              <a:ext uri="{FF2B5EF4-FFF2-40B4-BE49-F238E27FC236}">
                <a16:creationId xmlns:a16="http://schemas.microsoft.com/office/drawing/2014/main" id="{129AFFBE-DF88-EBFB-3289-37E71A82D23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11081" r="3" b="3"/>
          <a:stretch>
            <a:fillRect/>
          </a:stretch>
        </p:blipFill>
        <p:spPr>
          <a:xfrm>
            <a:off x="20" y="10"/>
            <a:ext cx="4610080" cy="34607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3A05D93-B987-C61D-AD37-7EE06478C725}"/>
              </a:ext>
            </a:extLst>
          </p:cNvPr>
          <p:cNvSpPr txBox="1"/>
          <p:nvPr/>
        </p:nvSpPr>
        <p:spPr>
          <a:xfrm>
            <a:off x="244310" y="228454"/>
            <a:ext cx="3556161" cy="70674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Social Welfare in Monopoly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187C4E-14B9-4504-B200-5127823FA7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550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753900-A05E-D68E-4605-D835956E3AC9}"/>
                  </a:ext>
                </a:extLst>
              </p:cNvPr>
              <p:cNvSpPr txBox="1"/>
              <p:nvPr/>
            </p:nvSpPr>
            <p:spPr>
              <a:xfrm>
                <a:off x="417189" y="1035963"/>
                <a:ext cx="3382911" cy="2117164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𝑆𝑊</m:t>
                    </m:r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=</m:t>
                    </m:r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𝐶𝑆</m:t>
                    </m:r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+</m:t>
                    </m:r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𝑃𝑆</m:t>
                    </m:r>
                  </m:oMath>
                </a14:m>
                <a:endParaRPr lang="en-US" dirty="0">
                  <a:latin typeface="+mj-lt"/>
                  <a:ea typeface="+mj-ea"/>
                  <a:cs typeface="+mj-cs"/>
                </a:endParaRPr>
              </a:p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𝑆𝑊</m:t>
                    </m:r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=400+800</m:t>
                    </m:r>
                  </m:oMath>
                </a14:m>
                <a:endParaRPr lang="en-US" dirty="0">
                  <a:latin typeface="+mj-lt"/>
                  <a:ea typeface="+mj-ea"/>
                  <a:cs typeface="+mj-cs"/>
                </a:endParaRPr>
              </a:p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𝑆𝑊</m:t>
                    </m:r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=1200</m:t>
                    </m:r>
                  </m:oMath>
                </a14:m>
                <a:endParaRPr lang="en-US" dirty="0">
                  <a:latin typeface="+mj-lt"/>
                  <a:ea typeface="+mj-ea"/>
                  <a:cs typeface="+mj-cs"/>
                </a:endParaRPr>
              </a:p>
              <a:p>
                <a:pPr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:endParaRPr lang="en-US" dirty="0">
                  <a:latin typeface="+mj-lt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753900-A05E-D68E-4605-D835956E3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89" y="1035963"/>
                <a:ext cx="3382911" cy="2117164"/>
              </a:xfrm>
              <a:prstGeom prst="rect">
                <a:avLst/>
              </a:prstGeom>
              <a:blipFill>
                <a:blip r:embed="rId3"/>
                <a:stretch>
                  <a:fillRect l="-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8620572"/>
      </p:ext>
    </p:extLst>
  </p:cSld>
  <p:clrMapOvr>
    <a:masterClrMapping/>
  </p:clrMapOvr>
  <p:transition>
    <p:spli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C4346E9-D35C-0F17-7BB7-0AD0822A5B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6EC42C49-2BD5-A041-689E-84698E8BB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35B0F592-8824-FDC9-40A5-7DF5EA3C3C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754E9A3F-CC41-E7EC-D1EE-8186F893F2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258CB8CA-D8C2-7753-150C-7B77AF229F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D2D674F-EB1B-98B6-103B-C01B82117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1FC59201-6142-8FCE-A716-A3F1BB4E4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0D9B228-32C4-DA8C-DFE4-487D7C5E6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26D668F2-D9FD-6E1B-1FC1-A748F0509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DEBF72-5419-6817-6523-075CB7FDFDA6}"/>
              </a:ext>
            </a:extLst>
          </p:cNvPr>
          <p:cNvSpPr txBox="1"/>
          <p:nvPr/>
        </p:nvSpPr>
        <p:spPr>
          <a:xfrm>
            <a:off x="562256" y="198262"/>
            <a:ext cx="3481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Perfect Competition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DB059C-EEB4-742D-743C-63EE482A1640}"/>
                  </a:ext>
                </a:extLst>
              </p:cNvPr>
              <p:cNvSpPr txBox="1"/>
              <p:nvPr/>
            </p:nvSpPr>
            <p:spPr>
              <a:xfrm>
                <a:off x="1197993" y="507589"/>
                <a:ext cx="2971975" cy="15914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𝑀𝐶</m:t>
                    </m:r>
                  </m:oMath>
                </a14:m>
                <a:endParaRPr lang="en-US" sz="1800" b="0" dirty="0">
                  <a:solidFill>
                    <a:schemeClr val="bg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120−</m:t>
                    </m:r>
                    <m:f>
                      <m:fPr>
                        <m:ctrlP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</m:oMath>
                </a14:m>
                <a:endParaRPr lang="en-US" b="0" dirty="0">
                  <a:solidFill>
                    <a:schemeClr val="bg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=48</m:t>
                    </m:r>
                  </m:oMath>
                </a14:m>
                <a:endParaRPr lang="en-US" b="0" dirty="0">
                  <a:solidFill>
                    <a:schemeClr val="bg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800" b="0" dirty="0">
                  <a:solidFill>
                    <a:schemeClr val="bg1"/>
                  </a:solidFill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6DB059C-EEB4-742D-743C-63EE482A16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993" y="507589"/>
                <a:ext cx="2971975" cy="1591461"/>
              </a:xfrm>
              <a:prstGeom prst="rect">
                <a:avLst/>
              </a:prstGeom>
              <a:blipFill>
                <a:blip r:embed="rId7"/>
                <a:stretch>
                  <a:fillRect l="-14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8D00DD2-F300-EBB5-B865-4C6CECBC5E65}"/>
              </a:ext>
            </a:extLst>
          </p:cNvPr>
          <p:cNvCxnSpPr/>
          <p:nvPr/>
        </p:nvCxnSpPr>
        <p:spPr>
          <a:xfrm flipV="1">
            <a:off x="1085850" y="1196975"/>
            <a:ext cx="0" cy="145626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4462A98-4E6F-5BD5-B35F-32698690B342}"/>
              </a:ext>
            </a:extLst>
          </p:cNvPr>
          <p:cNvCxnSpPr/>
          <p:nvPr/>
        </p:nvCxnSpPr>
        <p:spPr>
          <a:xfrm>
            <a:off x="1085850" y="2653241"/>
            <a:ext cx="2168247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356AE97-DB67-A990-E4ED-F43921FCF016}"/>
                  </a:ext>
                </a:extLst>
              </p:cNvPr>
              <p:cNvSpPr txBox="1"/>
              <p:nvPr/>
            </p:nvSpPr>
            <p:spPr>
              <a:xfrm>
                <a:off x="313784" y="114415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𝑃𝑟𝑖𝑐𝑒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356AE97-DB67-A990-E4ED-F43921FCF0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84" y="1144159"/>
                <a:ext cx="938350" cy="276999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81229AF-8076-3243-2601-FAECF8AC598D}"/>
                  </a:ext>
                </a:extLst>
              </p:cNvPr>
              <p:cNvSpPr txBox="1"/>
              <p:nvPr/>
            </p:nvSpPr>
            <p:spPr>
              <a:xfrm>
                <a:off x="3347900" y="247628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𝑄𝑢𝑎𝑛𝑡𝑖𝑡𝑦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81229AF-8076-3243-2601-FAECF8AC5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900" y="2476289"/>
                <a:ext cx="938350" cy="276999"/>
              </a:xfrm>
              <a:prstGeom prst="rect">
                <a:avLst/>
              </a:prstGeom>
              <a:blipFill>
                <a:blip r:embed="rId9"/>
                <a:stretch>
                  <a:fillRect l="-11039" r="-11688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09A51DF-62D6-3731-6165-2AA4A0B49AF4}"/>
              </a:ext>
            </a:extLst>
          </p:cNvPr>
          <p:cNvCxnSpPr>
            <a:cxnSpLocks/>
          </p:cNvCxnSpPr>
          <p:nvPr/>
        </p:nvCxnSpPr>
        <p:spPr>
          <a:xfrm>
            <a:off x="1086188" y="1730374"/>
            <a:ext cx="1938928" cy="922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7F8B4A0-A406-14B2-6604-38FAE108E4DA}"/>
                  </a:ext>
                </a:extLst>
              </p:cNvPr>
              <p:cNvSpPr txBox="1"/>
              <p:nvPr/>
            </p:nvSpPr>
            <p:spPr>
              <a:xfrm>
                <a:off x="414259" y="159151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7F8B4A0-A406-14B2-6604-38FAE108E4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59" y="1591519"/>
                <a:ext cx="938350" cy="276999"/>
              </a:xfrm>
              <a:prstGeom prst="rect">
                <a:avLst/>
              </a:prstGeom>
              <a:blipFill>
                <a:blip r:embed="rId10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D462D7A-21B2-B745-18AE-70792FD3ED91}"/>
                  </a:ext>
                </a:extLst>
              </p:cNvPr>
              <p:cNvSpPr txBox="1"/>
              <p:nvPr/>
            </p:nvSpPr>
            <p:spPr>
              <a:xfrm>
                <a:off x="2429153" y="2622828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240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D462D7A-21B2-B745-18AE-70792FD3ED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153" y="2622828"/>
                <a:ext cx="938350" cy="276999"/>
              </a:xfrm>
              <a:prstGeom prst="rect">
                <a:avLst/>
              </a:prstGeom>
              <a:blipFill>
                <a:blip r:embed="rId11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14982C9D-0EF7-E544-00CE-BDE7C89BBC7A}"/>
              </a:ext>
            </a:extLst>
          </p:cNvPr>
          <p:cNvCxnSpPr>
            <a:cxnSpLocks/>
          </p:cNvCxnSpPr>
          <p:nvPr/>
        </p:nvCxnSpPr>
        <p:spPr>
          <a:xfrm flipV="1">
            <a:off x="1085849" y="1466305"/>
            <a:ext cx="1559008" cy="11869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E757991-E1D0-8910-8840-95C43B79C604}"/>
                  </a:ext>
                </a:extLst>
              </p:cNvPr>
              <p:cNvSpPr txBox="1"/>
              <p:nvPr/>
            </p:nvSpPr>
            <p:spPr>
              <a:xfrm>
                <a:off x="2437414" y="1380105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𝑀𝐶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E757991-E1D0-8910-8840-95C43B79C6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414" y="1380105"/>
                <a:ext cx="938350" cy="276999"/>
              </a:xfrm>
              <a:prstGeom prst="rect">
                <a:avLst/>
              </a:prstGeom>
              <a:blipFill>
                <a:blip r:embed="rId12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E2D95B8-4068-645D-C6FE-21E3BBD6CDC6}"/>
                  </a:ext>
                </a:extLst>
              </p:cNvPr>
              <p:cNvSpPr txBox="1"/>
              <p:nvPr/>
            </p:nvSpPr>
            <p:spPr>
              <a:xfrm>
                <a:off x="1695879" y="2626054"/>
                <a:ext cx="98810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E2D95B8-4068-645D-C6FE-21E3BBD6CD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879" y="2626054"/>
                <a:ext cx="988102" cy="276999"/>
              </a:xfrm>
              <a:prstGeom prst="rect">
                <a:avLst/>
              </a:prstGeom>
              <a:blipFill>
                <a:blip r:embed="rId1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D6F93BE-0E1B-2BAA-DEBE-E4EA54471EC1}"/>
                  </a:ext>
                </a:extLst>
              </p:cNvPr>
              <p:cNvSpPr txBox="1"/>
              <p:nvPr/>
            </p:nvSpPr>
            <p:spPr>
              <a:xfrm>
                <a:off x="2527204" y="2197743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𝐷𝑒𝑚𝑎𝑛𝑑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BD6F93BE-0E1B-2BAA-DEBE-E4EA54471E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204" y="2197743"/>
                <a:ext cx="938350" cy="276999"/>
              </a:xfrm>
              <a:prstGeom prst="rect">
                <a:avLst/>
              </a:prstGeom>
              <a:blipFill>
                <a:blip r:embed="rId14"/>
                <a:stretch>
                  <a:fillRect l="-5229" r="-5229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A732A6B-32D5-D551-69B9-DB15BCE72571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1063272" y="1730373"/>
            <a:ext cx="1126658" cy="895681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0CD59F9-2B62-BD69-067F-67FD1D555DE3}"/>
                  </a:ext>
                </a:extLst>
              </p:cNvPr>
              <p:cNvSpPr txBox="1"/>
              <p:nvPr/>
            </p:nvSpPr>
            <p:spPr>
              <a:xfrm>
                <a:off x="1647680" y="230914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𝑀𝑅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0CD59F9-2B62-BD69-067F-67FD1D555D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680" y="2309149"/>
                <a:ext cx="938350" cy="276999"/>
              </a:xfrm>
              <a:prstGeom prst="rect">
                <a:avLst/>
              </a:prstGeom>
              <a:blipFill>
                <a:blip r:embed="rId15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23CC518-5B56-1795-84E6-10DCAAB97C36}"/>
                  </a:ext>
                </a:extLst>
              </p:cNvPr>
              <p:cNvSpPr txBox="1"/>
              <p:nvPr/>
            </p:nvSpPr>
            <p:spPr>
              <a:xfrm>
                <a:off x="1352609" y="2634918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23CC518-5B56-1795-84E6-10DCAAB97C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2609" y="2634918"/>
                <a:ext cx="938350" cy="276999"/>
              </a:xfrm>
              <a:prstGeom prst="rect">
                <a:avLst/>
              </a:prstGeom>
              <a:blipFill>
                <a:blip r:embed="rId16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C45D1EF-0466-1B2F-357A-701BAABE5616}"/>
              </a:ext>
            </a:extLst>
          </p:cNvPr>
          <p:cNvCxnSpPr>
            <a:cxnSpLocks/>
          </p:cNvCxnSpPr>
          <p:nvPr/>
        </p:nvCxnSpPr>
        <p:spPr>
          <a:xfrm>
            <a:off x="1852845" y="2051647"/>
            <a:ext cx="11995" cy="601594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09D3C0E-B1C4-72A4-F58C-764D1F5E26C6}"/>
              </a:ext>
            </a:extLst>
          </p:cNvPr>
          <p:cNvCxnSpPr>
            <a:cxnSpLocks/>
          </p:cNvCxnSpPr>
          <p:nvPr/>
        </p:nvCxnSpPr>
        <p:spPr>
          <a:xfrm flipH="1">
            <a:off x="1069351" y="2087426"/>
            <a:ext cx="752433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7CE521F-65DB-A4BC-E439-8F40BA89E2A5}"/>
                  </a:ext>
                </a:extLst>
              </p:cNvPr>
              <p:cNvSpPr txBox="1"/>
              <p:nvPr/>
            </p:nvSpPr>
            <p:spPr>
              <a:xfrm>
                <a:off x="434243" y="1904458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7CE521F-65DB-A4BC-E439-8F40BA89E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43" y="1904458"/>
                <a:ext cx="938350" cy="276999"/>
              </a:xfrm>
              <a:prstGeom prst="rect">
                <a:avLst/>
              </a:prstGeom>
              <a:blipFill>
                <a:blip r:embed="rId17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961B5AF-357B-314A-9971-00FAA2079C6C}"/>
              </a:ext>
            </a:extLst>
          </p:cNvPr>
          <p:cNvCxnSpPr>
            <a:cxnSpLocks/>
            <a:endCxn id="11" idx="0"/>
          </p:cNvCxnSpPr>
          <p:nvPr/>
        </p:nvCxnSpPr>
        <p:spPr>
          <a:xfrm flipH="1">
            <a:off x="1821784" y="1483260"/>
            <a:ext cx="148276" cy="11516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5F876BC-4269-750B-05AD-4EF98ECDB7D0}"/>
              </a:ext>
            </a:extLst>
          </p:cNvPr>
          <p:cNvCxnSpPr/>
          <p:nvPr/>
        </p:nvCxnSpPr>
        <p:spPr>
          <a:xfrm>
            <a:off x="782959" y="2178213"/>
            <a:ext cx="196083" cy="72161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CDFEB53-2D38-1BFC-269F-C9A609C6B08D}"/>
                  </a:ext>
                </a:extLst>
              </p:cNvPr>
              <p:cNvSpPr txBox="1"/>
              <p:nvPr/>
            </p:nvSpPr>
            <p:spPr>
              <a:xfrm>
                <a:off x="669016" y="2781387"/>
                <a:ext cx="2515984" cy="48346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sz="180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120−</m:t>
                    </m:r>
                    <m:f>
                      <m:fPr>
                        <m:ctrlPr>
                          <a:rPr lang="en-US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18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8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𝟒𝟖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96</m:t>
                    </m:r>
                  </m:oMath>
                </a14:m>
                <a:endParaRPr lang="en-US" sz="1800" b="0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CDFEB53-2D38-1BFC-269F-C9A609C6B0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016" y="2781387"/>
                <a:ext cx="2515984" cy="483466"/>
              </a:xfrm>
              <a:prstGeom prst="rect">
                <a:avLst/>
              </a:prstGeom>
              <a:blipFill>
                <a:blip r:embed="rId18"/>
                <a:stretch>
                  <a:fillRect l="-1699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85401650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2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219592-A2D4-EB54-B2A0-8B4186FB9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657B4B4D-38B2-AB3D-3F0C-726961757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D799AC89-DEE7-47B7-F6A1-FB9FB23CD4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5BDD738B-0E2D-1FAF-2CB4-40F14D3889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955943A8-5C7B-C8A7-200F-17B2B544B6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863833C0-46F9-FFB8-70F3-C075B99ECC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EE9DF626-0224-E929-331F-7091861547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316BF670-D455-CD2D-B9FE-FB71A1E9AC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0370" y="242252"/>
            <a:ext cx="4249359" cy="2976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7200121-7F72-D4D8-2354-8FDCAFBCAE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453EA5C-7827-5808-36DB-40001D682B37}"/>
              </a:ext>
            </a:extLst>
          </p:cNvPr>
          <p:cNvSpPr txBox="1"/>
          <p:nvPr/>
        </p:nvSpPr>
        <p:spPr>
          <a:xfrm>
            <a:off x="562256" y="198262"/>
            <a:ext cx="34819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1"/>
                </a:solidFill>
              </a:rPr>
              <a:t>Perfect Competition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BB7D0A-5DD0-4143-956C-145C64334F0B}"/>
                  </a:ext>
                </a:extLst>
              </p:cNvPr>
              <p:cNvSpPr txBox="1"/>
              <p:nvPr/>
            </p:nvSpPr>
            <p:spPr>
              <a:xfrm>
                <a:off x="1510392" y="687225"/>
                <a:ext cx="2436406" cy="106253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bg1"/>
                                </a:solidFill>
                                <a:latin typeface="Cambria Math" panose="02040503050406030204" pitchFamily="18" charset="0"/>
                              </a:rPr>
                              <m:t>120−96</m:t>
                            </m:r>
                          </m:e>
                        </m:d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×48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</a:rPr>
                      <m:t>576</m:t>
                    </m:r>
                  </m:oMath>
                </a14:m>
                <a:endParaRPr lang="en-US" sz="1800" b="0" dirty="0">
                  <a:solidFill>
                    <a:schemeClr val="bg1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sz="1800" b="0" dirty="0">
                  <a:solidFill>
                    <a:schemeClr val="bg1"/>
                  </a:solidFill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BB7D0A-5DD0-4143-956C-145C64334F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0392" y="687225"/>
                <a:ext cx="2436406" cy="1062535"/>
              </a:xfrm>
              <a:prstGeom prst="rect">
                <a:avLst/>
              </a:prstGeom>
              <a:blipFill>
                <a:blip r:embed="rId7"/>
                <a:stretch>
                  <a:fillRect l="-1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6476F94-C7EB-AAAC-41CE-7BC5A695497B}"/>
              </a:ext>
            </a:extLst>
          </p:cNvPr>
          <p:cNvCxnSpPr/>
          <p:nvPr/>
        </p:nvCxnSpPr>
        <p:spPr>
          <a:xfrm flipV="1">
            <a:off x="1085850" y="1196975"/>
            <a:ext cx="0" cy="1456266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61E5757-7F32-D030-FDD8-AF15CF13FAAE}"/>
              </a:ext>
            </a:extLst>
          </p:cNvPr>
          <p:cNvCxnSpPr/>
          <p:nvPr/>
        </p:nvCxnSpPr>
        <p:spPr>
          <a:xfrm>
            <a:off x="1085850" y="2653241"/>
            <a:ext cx="2168247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4689060-6F33-EBAB-7E69-1D2B65861BCD}"/>
                  </a:ext>
                </a:extLst>
              </p:cNvPr>
              <p:cNvSpPr txBox="1"/>
              <p:nvPr/>
            </p:nvSpPr>
            <p:spPr>
              <a:xfrm>
                <a:off x="313784" y="114415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𝑃𝑟𝑖𝑐𝑒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4689060-6F33-EBAB-7E69-1D2B65861B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3784" y="1144159"/>
                <a:ext cx="938350" cy="276999"/>
              </a:xfrm>
              <a:prstGeom prst="rect">
                <a:avLst/>
              </a:prstGeom>
              <a:blipFill>
                <a:blip r:embed="rId8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D90982-9FA3-8FF1-19E8-47A648FE44FB}"/>
                  </a:ext>
                </a:extLst>
              </p:cNvPr>
              <p:cNvSpPr txBox="1"/>
              <p:nvPr/>
            </p:nvSpPr>
            <p:spPr>
              <a:xfrm>
                <a:off x="3347900" y="247628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𝑄𝑢𝑎𝑛𝑡𝑖𝑡𝑦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FBD90982-9FA3-8FF1-19E8-47A648FE44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47900" y="2476289"/>
                <a:ext cx="938350" cy="276999"/>
              </a:xfrm>
              <a:prstGeom prst="rect">
                <a:avLst/>
              </a:prstGeom>
              <a:blipFill>
                <a:blip r:embed="rId9"/>
                <a:stretch>
                  <a:fillRect l="-11039" r="-11688" b="-369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E46AD6E-084A-A204-3D79-46519788A627}"/>
              </a:ext>
            </a:extLst>
          </p:cNvPr>
          <p:cNvCxnSpPr>
            <a:cxnSpLocks/>
          </p:cNvCxnSpPr>
          <p:nvPr/>
        </p:nvCxnSpPr>
        <p:spPr>
          <a:xfrm>
            <a:off x="1086188" y="1730374"/>
            <a:ext cx="1938928" cy="9228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A4ED153-A7C6-573C-A2E7-F10F4D43328E}"/>
                  </a:ext>
                </a:extLst>
              </p:cNvPr>
              <p:cNvSpPr txBox="1"/>
              <p:nvPr/>
            </p:nvSpPr>
            <p:spPr>
              <a:xfrm>
                <a:off x="414259" y="159151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A4ED153-A7C6-573C-A2E7-F10F4D4332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4259" y="1591519"/>
                <a:ext cx="938350" cy="276999"/>
              </a:xfrm>
              <a:prstGeom prst="rect">
                <a:avLst/>
              </a:prstGeom>
              <a:blipFill>
                <a:blip r:embed="rId10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B30D16-6F14-55DC-2ED2-8C761C2DAFCF}"/>
                  </a:ext>
                </a:extLst>
              </p:cNvPr>
              <p:cNvSpPr txBox="1"/>
              <p:nvPr/>
            </p:nvSpPr>
            <p:spPr>
              <a:xfrm>
                <a:off x="2429153" y="2622828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240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9CB30D16-6F14-55DC-2ED2-8C761C2DAF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9153" y="2622828"/>
                <a:ext cx="938350" cy="276999"/>
              </a:xfrm>
              <a:prstGeom prst="rect">
                <a:avLst/>
              </a:prstGeom>
              <a:blipFill>
                <a:blip r:embed="rId11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EE4377A-1E51-6549-CF73-6E39F5BC5C8E}"/>
              </a:ext>
            </a:extLst>
          </p:cNvPr>
          <p:cNvCxnSpPr>
            <a:cxnSpLocks/>
          </p:cNvCxnSpPr>
          <p:nvPr/>
        </p:nvCxnSpPr>
        <p:spPr>
          <a:xfrm flipV="1">
            <a:off x="1085849" y="1466305"/>
            <a:ext cx="1559008" cy="1186936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A4AC6EE-5325-A6C1-F0BD-15CDE75235A2}"/>
                  </a:ext>
                </a:extLst>
              </p:cNvPr>
              <p:cNvSpPr txBox="1"/>
              <p:nvPr/>
            </p:nvSpPr>
            <p:spPr>
              <a:xfrm>
                <a:off x="2437414" y="1380105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𝑀𝐶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A4AC6EE-5325-A6C1-F0BD-15CDE75235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7414" y="1380105"/>
                <a:ext cx="938350" cy="276999"/>
              </a:xfrm>
              <a:prstGeom prst="rect">
                <a:avLst/>
              </a:prstGeom>
              <a:blipFill>
                <a:blip r:embed="rId12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9893262-7557-0131-9692-A1868334A5DB}"/>
                  </a:ext>
                </a:extLst>
              </p:cNvPr>
              <p:cNvSpPr txBox="1"/>
              <p:nvPr/>
            </p:nvSpPr>
            <p:spPr>
              <a:xfrm>
                <a:off x="1695879" y="2626054"/>
                <a:ext cx="988102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120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9893262-7557-0131-9692-A1868334A5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95879" y="2626054"/>
                <a:ext cx="988102" cy="276999"/>
              </a:xfrm>
              <a:prstGeom prst="rect">
                <a:avLst/>
              </a:prstGeom>
              <a:blipFill>
                <a:blip r:embed="rId1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01FA65B-27A1-9717-6F39-3BD0934F757C}"/>
                  </a:ext>
                </a:extLst>
              </p:cNvPr>
              <p:cNvSpPr txBox="1"/>
              <p:nvPr/>
            </p:nvSpPr>
            <p:spPr>
              <a:xfrm>
                <a:off x="2527204" y="2197743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𝐷𝑒𝑚𝑎𝑛𝑑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01FA65B-27A1-9717-6F39-3BD0934F757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204" y="2197743"/>
                <a:ext cx="938350" cy="276999"/>
              </a:xfrm>
              <a:prstGeom prst="rect">
                <a:avLst/>
              </a:prstGeom>
              <a:blipFill>
                <a:blip r:embed="rId14"/>
                <a:stretch>
                  <a:fillRect l="-5229" r="-5229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F55B35D-E17A-8057-8DE0-E43A59522BA3}"/>
              </a:ext>
            </a:extLst>
          </p:cNvPr>
          <p:cNvCxnSpPr>
            <a:cxnSpLocks/>
            <a:endCxn id="29" idx="0"/>
          </p:cNvCxnSpPr>
          <p:nvPr/>
        </p:nvCxnSpPr>
        <p:spPr>
          <a:xfrm>
            <a:off x="1063272" y="1730373"/>
            <a:ext cx="1126658" cy="895681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AEE4F11-40BF-C146-D7DD-9625F3AD4E94}"/>
                  </a:ext>
                </a:extLst>
              </p:cNvPr>
              <p:cNvSpPr txBox="1"/>
              <p:nvPr/>
            </p:nvSpPr>
            <p:spPr>
              <a:xfrm>
                <a:off x="1647680" y="2309149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𝑀𝑅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3AEE4F11-40BF-C146-D7DD-9625F3AD4E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7680" y="2309149"/>
                <a:ext cx="938350" cy="276999"/>
              </a:xfrm>
              <a:prstGeom prst="rect">
                <a:avLst/>
              </a:prstGeom>
              <a:blipFill>
                <a:blip r:embed="rId15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F86786-C60F-4B41-E5DA-4FB51A26A034}"/>
                  </a:ext>
                </a:extLst>
              </p:cNvPr>
              <p:cNvSpPr txBox="1"/>
              <p:nvPr/>
            </p:nvSpPr>
            <p:spPr>
              <a:xfrm>
                <a:off x="1352609" y="2634918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48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BF86786-C60F-4B41-E5DA-4FB51A26A0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2609" y="2634918"/>
                <a:ext cx="938350" cy="276999"/>
              </a:xfrm>
              <a:prstGeom prst="rect">
                <a:avLst/>
              </a:prstGeom>
              <a:blipFill>
                <a:blip r:embed="rId16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D27F3E0-EF7C-A7C6-7156-308E709A9173}"/>
              </a:ext>
            </a:extLst>
          </p:cNvPr>
          <p:cNvCxnSpPr>
            <a:cxnSpLocks/>
          </p:cNvCxnSpPr>
          <p:nvPr/>
        </p:nvCxnSpPr>
        <p:spPr>
          <a:xfrm>
            <a:off x="1852845" y="2051647"/>
            <a:ext cx="11995" cy="601594"/>
          </a:xfrm>
          <a:prstGeom prst="line">
            <a:avLst/>
          </a:prstGeom>
          <a:ln w="12700">
            <a:solidFill>
              <a:schemeClr val="accent4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AABA27AF-4EA8-35D7-F306-4D0A93C6F897}"/>
              </a:ext>
            </a:extLst>
          </p:cNvPr>
          <p:cNvCxnSpPr>
            <a:cxnSpLocks/>
          </p:cNvCxnSpPr>
          <p:nvPr/>
        </p:nvCxnSpPr>
        <p:spPr>
          <a:xfrm flipH="1">
            <a:off x="1069351" y="2087426"/>
            <a:ext cx="752433" cy="0"/>
          </a:xfrm>
          <a:prstGeom prst="line">
            <a:avLst/>
          </a:prstGeom>
          <a:ln>
            <a:solidFill>
              <a:schemeClr val="accent4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ED767F-75A8-62A9-D0B5-0E8174A9F774}"/>
                  </a:ext>
                </a:extLst>
              </p:cNvPr>
              <p:cNvSpPr txBox="1"/>
              <p:nvPr/>
            </p:nvSpPr>
            <p:spPr>
              <a:xfrm>
                <a:off x="434243" y="1904458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US" dirty="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BED767F-75A8-62A9-D0B5-0E8174A9F7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243" y="1904458"/>
                <a:ext cx="938350" cy="276999"/>
              </a:xfrm>
              <a:prstGeom prst="rect">
                <a:avLst/>
              </a:prstGeom>
              <a:blipFill>
                <a:blip r:embed="rId17"/>
                <a:stretch>
                  <a:fillRect b="-108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ACE0FEBE-B815-9E71-8358-99E04CC82F56}"/>
              </a:ext>
            </a:extLst>
          </p:cNvPr>
          <p:cNvCxnSpPr>
            <a:cxnSpLocks/>
          </p:cNvCxnSpPr>
          <p:nvPr/>
        </p:nvCxnSpPr>
        <p:spPr>
          <a:xfrm flipV="1">
            <a:off x="1488584" y="1137930"/>
            <a:ext cx="1038620" cy="8557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ight Triangle 3">
            <a:extLst>
              <a:ext uri="{FF2B5EF4-FFF2-40B4-BE49-F238E27FC236}">
                <a16:creationId xmlns:a16="http://schemas.microsoft.com/office/drawing/2014/main" id="{5FB3B79F-8C91-42F1-09B1-33294F50EBD2}"/>
              </a:ext>
            </a:extLst>
          </p:cNvPr>
          <p:cNvSpPr/>
          <p:nvPr/>
        </p:nvSpPr>
        <p:spPr>
          <a:xfrm>
            <a:off x="1085849" y="1730018"/>
            <a:ext cx="766995" cy="380752"/>
          </a:xfrm>
          <a:prstGeom prst="rtTriangl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E69907-96A3-B47D-C3DB-BAB85D2268F9}"/>
                  </a:ext>
                </a:extLst>
              </p:cNvPr>
              <p:cNvSpPr txBox="1"/>
              <p:nvPr/>
            </p:nvSpPr>
            <p:spPr>
              <a:xfrm>
                <a:off x="3099155" y="1743638"/>
                <a:ext cx="938350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𝑷𝑺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!</m:t>
                      </m:r>
                    </m:oMath>
                  </m:oMathPara>
                </a14:m>
                <a:endParaRPr lang="en-US" b="1" dirty="0">
                  <a:solidFill>
                    <a:schemeClr val="accent1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E69907-96A3-B47D-C3DB-BAB85D226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155" y="1743638"/>
                <a:ext cx="938350" cy="276999"/>
              </a:xfrm>
              <a:prstGeom prst="rect">
                <a:avLst/>
              </a:prstGeom>
              <a:blipFill>
                <a:blip r:embed="rId18"/>
                <a:stretch>
                  <a:fillRect l="-649" r="-1299"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78063906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8CBFBD-6354-A8FE-E0B2-01E299A18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group of yellow figures and a red figure on the other side">
            <a:extLst>
              <a:ext uri="{FF2B5EF4-FFF2-40B4-BE49-F238E27FC236}">
                <a16:creationId xmlns:a16="http://schemas.microsoft.com/office/drawing/2014/main" id="{D2EF009C-E973-59B8-A220-BD095E6031D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rcRect l="11081" r="3" b="3"/>
          <a:stretch>
            <a:fillRect/>
          </a:stretch>
        </p:blipFill>
        <p:spPr>
          <a:xfrm>
            <a:off x="247650" y="144611"/>
            <a:ext cx="4224820" cy="317152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8541E8-2A57-0175-E2CF-350C97EBCCBC}"/>
              </a:ext>
            </a:extLst>
          </p:cNvPr>
          <p:cNvSpPr txBox="1"/>
          <p:nvPr/>
        </p:nvSpPr>
        <p:spPr>
          <a:xfrm>
            <a:off x="385260" y="224170"/>
            <a:ext cx="3556161" cy="51560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Social Welfare in PC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D2D1886-F231-AB59-266C-D872952C33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8550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E1184B9-7BC3-9C56-83A1-02CB3F189054}"/>
                  </a:ext>
                </a:extLst>
              </p:cNvPr>
              <p:cNvSpPr txBox="1"/>
              <p:nvPr/>
            </p:nvSpPr>
            <p:spPr>
              <a:xfrm>
                <a:off x="417189" y="1035963"/>
                <a:ext cx="3382911" cy="130401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/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14:m>
                  <m:oMath xmlns:m="http://schemas.openxmlformats.org/officeDocument/2006/math">
                    <m:r>
                      <a:rPr lang="en-US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𝑆𝑊</m:t>
                    </m:r>
                    <m:r>
                      <a:rPr lang="en-US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=</m:t>
                    </m:r>
                    <m:r>
                      <a:rPr lang="en-US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𝐶𝑆</m:t>
                    </m:r>
                    <m:r>
                      <a:rPr lang="en-US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+</m:t>
                    </m:r>
                    <m:r>
                      <a:rPr lang="en-US" smtClean="0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𝑃𝑆</m:t>
                    </m:r>
                  </m:oMath>
                </a14:m>
                <a:endParaRPr lang="en-US" dirty="0">
                  <a:latin typeface="+mj-lt"/>
                  <a:ea typeface="+mj-ea"/>
                  <a:cs typeface="+mj-cs"/>
                </a:endParaRPr>
              </a:p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𝑆𝑊</m:t>
                    </m:r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=576+0</m:t>
                    </m:r>
                  </m:oMath>
                </a14:m>
                <a:endParaRPr lang="en-US" dirty="0">
                  <a:latin typeface="+mj-lt"/>
                  <a:ea typeface="+mj-ea"/>
                  <a:cs typeface="+mj-cs"/>
                </a:endParaRPr>
              </a:p>
              <a:p>
                <a:pPr marL="285750" indent="-285750"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14:m>
                  <m:oMath xmlns:m="http://schemas.openxmlformats.org/officeDocument/2006/math"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𝑆𝑊</m:t>
                    </m:r>
                    <m:r>
                      <a:rPr lang="en-US">
                        <a:latin typeface="Cambria Math" panose="02040503050406030204" pitchFamily="18" charset="0"/>
                        <a:ea typeface="+mj-ea"/>
                        <a:cs typeface="+mj-cs"/>
                      </a:rPr>
                      <m:t>=576</m:t>
                    </m:r>
                  </m:oMath>
                </a14:m>
                <a:endParaRPr lang="en-US" dirty="0">
                  <a:latin typeface="+mj-lt"/>
                  <a:ea typeface="+mj-ea"/>
                  <a:cs typeface="+mj-cs"/>
                </a:endParaRPr>
              </a:p>
              <a:p>
                <a:pPr>
                  <a:spcBef>
                    <a:spcPts val="1000"/>
                  </a:spcBef>
                  <a:buClr>
                    <a:schemeClr val="bg2">
                      <a:lumMod val="40000"/>
                      <a:lumOff val="60000"/>
                    </a:schemeClr>
                  </a:buClr>
                  <a:buSzPct val="80000"/>
                  <a:buFont typeface="Wingdings 3" charset="2"/>
                  <a:buChar char=""/>
                </a:pPr>
                <a:endParaRPr lang="en-US" dirty="0">
                  <a:latin typeface="+mj-lt"/>
                  <a:ea typeface="+mj-ea"/>
                  <a:cs typeface="+mj-cs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3E1184B9-7BC3-9C56-83A1-02CB3F1890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189" y="1035963"/>
                <a:ext cx="3382911" cy="1304012"/>
              </a:xfrm>
              <a:prstGeom prst="rect">
                <a:avLst/>
              </a:prstGeom>
              <a:blipFill>
                <a:blip r:embed="rId3"/>
                <a:stretch>
                  <a:fillRect l="-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C2321875-D826-ABEB-0545-240C68379152}"/>
              </a:ext>
            </a:extLst>
          </p:cNvPr>
          <p:cNvSpPr txBox="1"/>
          <p:nvPr/>
        </p:nvSpPr>
        <p:spPr>
          <a:xfrm>
            <a:off x="893421" y="2416175"/>
            <a:ext cx="304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SW(Monopoly)&gt;SW(PC)</a:t>
            </a:r>
          </a:p>
        </p:txBody>
      </p:sp>
    </p:spTree>
    <p:extLst>
      <p:ext uri="{BB962C8B-B14F-4D97-AF65-F5344CB8AC3E}">
        <p14:creationId xmlns:p14="http://schemas.microsoft.com/office/powerpoint/2010/main" val="977268598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27" name="Oval 26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67CA421-FA2B-47ED-A101-F8BBEBB297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/>
          <p:cNvSpPr txBox="1"/>
          <p:nvPr/>
        </p:nvSpPr>
        <p:spPr>
          <a:xfrm>
            <a:off x="2914651" y="669077"/>
            <a:ext cx="1600200" cy="15996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7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1700" b="0" i="0" kern="1200" spc="4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0" i="0" kern="1200" spc="-35" dirty="0" err="1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SociaI</a:t>
            </a:r>
            <a:r>
              <a:rPr lang="en-US" sz="1700" b="0" i="0" kern="1200" spc="45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Cost</a:t>
            </a:r>
            <a:r>
              <a:rPr lang="en-US" sz="1700" b="0" i="0" kern="1200" spc="4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of</a:t>
            </a:r>
            <a:r>
              <a:rPr lang="en-US" sz="1700" b="0" i="0" kern="1200" spc="45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0" i="0" kern="12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1700" b="0" i="0" kern="1200" spc="4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b="0" i="0" kern="1200" spc="-1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Monopoly</a:t>
            </a:r>
            <a:endParaRPr lang="en-US" sz="17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12425D82-CD5E-45A4-9542-70951E59F2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40833" y="322915"/>
            <a:ext cx="2614985" cy="281491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21DB897-A621-4D5F-AC81-91199AC437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BEC752D-73B0-5A74-86D1-FD4CE6BBFF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49" y="282575"/>
            <a:ext cx="3158847" cy="2971800"/>
          </a:xfrm>
          <a:prstGeom prst="rect">
            <a:avLst/>
          </a:prstGeom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412E3267-7ABE-412B-8580-47EC0D1F6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0B62C5A-2250-4380-AB23-DB87446CC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D42CF425-7213-4F89-B0FF-4C2BDDD9C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35DA97D-88F8-4249-B650-4FC9FD50A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43F38673-6E30-4BAE-AC67-0B283EBF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202A25CB-1ED1-4C87-AB49-8D3BC684D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5" name="object 5"/>
          <p:cNvSpPr txBox="1"/>
          <p:nvPr/>
        </p:nvSpPr>
        <p:spPr>
          <a:xfrm>
            <a:off x="2587591" y="259283"/>
            <a:ext cx="2084524" cy="15628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pc="-25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Discriminating</a:t>
            </a:r>
            <a:r>
              <a:rPr lang="en-US" spc="55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pc="-1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Monopoly</a:t>
            </a:r>
            <a:endParaRPr lang="en-US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3484F10F-334C-431A-8E30-B66B496C5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-253806" y="253806"/>
            <a:ext cx="3460750" cy="2953138"/>
          </a:xfrm>
          <a:custGeom>
            <a:avLst/>
            <a:gdLst>
              <a:gd name="connsiteX0" fmla="*/ 6858000 w 6858000"/>
              <a:gd name="connsiteY0" fmla="*/ 1344715 h 7809953"/>
              <a:gd name="connsiteX1" fmla="*/ 6858000 w 6858000"/>
              <a:gd name="connsiteY1" fmla="*/ 1177 h 7809953"/>
              <a:gd name="connsiteX2" fmla="*/ 6702323 w 6858000"/>
              <a:gd name="connsiteY2" fmla="*/ 26222 h 7809953"/>
              <a:gd name="connsiteX3" fmla="*/ 6547332 w 6858000"/>
              <a:gd name="connsiteY3" fmla="*/ 50091 h 7809953"/>
              <a:gd name="connsiteX4" fmla="*/ 6391656 w 6858000"/>
              <a:gd name="connsiteY4" fmla="*/ 73455 h 7809953"/>
              <a:gd name="connsiteX5" fmla="*/ 6235293 w 6858000"/>
              <a:gd name="connsiteY5" fmla="*/ 93458 h 7809953"/>
              <a:gd name="connsiteX6" fmla="*/ 6079617 w 6858000"/>
              <a:gd name="connsiteY6" fmla="*/ 113629 h 7809953"/>
              <a:gd name="connsiteX7" fmla="*/ 5923254 w 6858000"/>
              <a:gd name="connsiteY7" fmla="*/ 132455 h 7809953"/>
              <a:gd name="connsiteX8" fmla="*/ 5768949 w 6858000"/>
              <a:gd name="connsiteY8" fmla="*/ 148591 h 7809953"/>
              <a:gd name="connsiteX9" fmla="*/ 5612587 w 6858000"/>
              <a:gd name="connsiteY9" fmla="*/ 163887 h 7809953"/>
              <a:gd name="connsiteX10" fmla="*/ 5456910 w 6858000"/>
              <a:gd name="connsiteY10" fmla="*/ 177839 h 7809953"/>
              <a:gd name="connsiteX11" fmla="*/ 5303977 w 6858000"/>
              <a:gd name="connsiteY11" fmla="*/ 189941 h 7809953"/>
              <a:gd name="connsiteX12" fmla="*/ 5148986 w 6858000"/>
              <a:gd name="connsiteY12" fmla="*/ 202044 h 7809953"/>
              <a:gd name="connsiteX13" fmla="*/ 4996053 w 6858000"/>
              <a:gd name="connsiteY13" fmla="*/ 212129 h 7809953"/>
              <a:gd name="connsiteX14" fmla="*/ 4843119 w 6858000"/>
              <a:gd name="connsiteY14" fmla="*/ 220029 h 7809953"/>
              <a:gd name="connsiteX15" fmla="*/ 4690872 w 6858000"/>
              <a:gd name="connsiteY15" fmla="*/ 228266 h 7809953"/>
              <a:gd name="connsiteX16" fmla="*/ 4539996 w 6858000"/>
              <a:gd name="connsiteY16" fmla="*/ 235157 h 7809953"/>
              <a:gd name="connsiteX17" fmla="*/ 4390491 w 6858000"/>
              <a:gd name="connsiteY17" fmla="*/ 240032 h 7809953"/>
              <a:gd name="connsiteX18" fmla="*/ 4240987 w 6858000"/>
              <a:gd name="connsiteY18" fmla="*/ 244234 h 7809953"/>
              <a:gd name="connsiteX19" fmla="*/ 4092855 w 6858000"/>
              <a:gd name="connsiteY19" fmla="*/ 248268 h 7809953"/>
              <a:gd name="connsiteX20" fmla="*/ 3946779 w 6858000"/>
              <a:gd name="connsiteY20" fmla="*/ 250117 h 7809953"/>
              <a:gd name="connsiteX21" fmla="*/ 3800704 w 6858000"/>
              <a:gd name="connsiteY21" fmla="*/ 252134 h 7809953"/>
              <a:gd name="connsiteX22" fmla="*/ 3656685 w 6858000"/>
              <a:gd name="connsiteY22" fmla="*/ 253143 h 7809953"/>
              <a:gd name="connsiteX23" fmla="*/ 3514039 w 6858000"/>
              <a:gd name="connsiteY23" fmla="*/ 252134 h 7809953"/>
              <a:gd name="connsiteX24" fmla="*/ 3372765 w 6858000"/>
              <a:gd name="connsiteY24" fmla="*/ 252134 h 7809953"/>
              <a:gd name="connsiteX25" fmla="*/ 3232861 w 6858000"/>
              <a:gd name="connsiteY25" fmla="*/ 250117 h 7809953"/>
              <a:gd name="connsiteX26" fmla="*/ 3095701 w 6858000"/>
              <a:gd name="connsiteY26" fmla="*/ 247092 h 7809953"/>
              <a:gd name="connsiteX27" fmla="*/ 2959913 w 6858000"/>
              <a:gd name="connsiteY27" fmla="*/ 244234 h 7809953"/>
              <a:gd name="connsiteX28" fmla="*/ 2826868 w 6858000"/>
              <a:gd name="connsiteY28" fmla="*/ 241040 h 7809953"/>
              <a:gd name="connsiteX29" fmla="*/ 2694508 w 6858000"/>
              <a:gd name="connsiteY29" fmla="*/ 236166 h 7809953"/>
              <a:gd name="connsiteX30" fmla="*/ 2564207 w 6858000"/>
              <a:gd name="connsiteY30" fmla="*/ 230955 h 7809953"/>
              <a:gd name="connsiteX31" fmla="*/ 2436648 w 6858000"/>
              <a:gd name="connsiteY31" fmla="*/ 226249 h 7809953"/>
              <a:gd name="connsiteX32" fmla="*/ 2187702 w 6858000"/>
              <a:gd name="connsiteY32" fmla="*/ 212969 h 7809953"/>
              <a:gd name="connsiteX33" fmla="*/ 1949044 w 6858000"/>
              <a:gd name="connsiteY33" fmla="*/ 198850 h 7809953"/>
              <a:gd name="connsiteX34" fmla="*/ 1719987 w 6858000"/>
              <a:gd name="connsiteY34" fmla="*/ 184058 h 7809953"/>
              <a:gd name="connsiteX35" fmla="*/ 1503274 w 6858000"/>
              <a:gd name="connsiteY35" fmla="*/ 167753 h 7809953"/>
              <a:gd name="connsiteX36" fmla="*/ 1296162 w 6858000"/>
              <a:gd name="connsiteY36" fmla="*/ 150776 h 7809953"/>
              <a:gd name="connsiteX37" fmla="*/ 1104138 w 6858000"/>
              <a:gd name="connsiteY37" fmla="*/ 132455 h 7809953"/>
              <a:gd name="connsiteX38" fmla="*/ 923773 w 6858000"/>
              <a:gd name="connsiteY38" fmla="*/ 114469 h 7809953"/>
              <a:gd name="connsiteX39" fmla="*/ 757809 w 6858000"/>
              <a:gd name="connsiteY39" fmla="*/ 96484 h 7809953"/>
              <a:gd name="connsiteX40" fmla="*/ 605562 w 6858000"/>
              <a:gd name="connsiteY40" fmla="*/ 79507 h 7809953"/>
              <a:gd name="connsiteX41" fmla="*/ 470459 w 6858000"/>
              <a:gd name="connsiteY41" fmla="*/ 63370 h 7809953"/>
              <a:gd name="connsiteX42" fmla="*/ 348387 w 6858000"/>
              <a:gd name="connsiteY42" fmla="*/ 48074 h 7809953"/>
              <a:gd name="connsiteX43" fmla="*/ 245517 w 6858000"/>
              <a:gd name="connsiteY43" fmla="*/ 35299 h 7809953"/>
              <a:gd name="connsiteX44" fmla="*/ 159106 w 6858000"/>
              <a:gd name="connsiteY44" fmla="*/ 23197 h 7809953"/>
              <a:gd name="connsiteX45" fmla="*/ 40462 w 6858000"/>
              <a:gd name="connsiteY45" fmla="*/ 5883 h 7809953"/>
              <a:gd name="connsiteX46" fmla="*/ 0 w 6858000"/>
              <a:gd name="connsiteY46" fmla="*/ 0 h 7809953"/>
              <a:gd name="connsiteX47" fmla="*/ 0 w 6858000"/>
              <a:gd name="connsiteY47" fmla="*/ 652830 h 7809953"/>
              <a:gd name="connsiteX48" fmla="*/ 0 w 6858000"/>
              <a:gd name="connsiteY48" fmla="*/ 652830 h 7809953"/>
              <a:gd name="connsiteX49" fmla="*/ 0 w 6858000"/>
              <a:gd name="connsiteY49" fmla="*/ 7809953 h 7809953"/>
              <a:gd name="connsiteX50" fmla="*/ 6857999 w 6858000"/>
              <a:gd name="connsiteY50" fmla="*/ 7809953 h 7809953"/>
              <a:gd name="connsiteX51" fmla="*/ 6857999 w 6858000"/>
              <a:gd name="connsiteY51" fmla="*/ 1344715 h 7809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0" h="7809953">
                <a:moveTo>
                  <a:pt x="6858000" y="1344715"/>
                </a:moveTo>
                <a:lnTo>
                  <a:pt x="6858000" y="1177"/>
                </a:lnTo>
                <a:lnTo>
                  <a:pt x="6702323" y="26222"/>
                </a:lnTo>
                <a:lnTo>
                  <a:pt x="6547332" y="50091"/>
                </a:lnTo>
                <a:lnTo>
                  <a:pt x="6391656" y="73455"/>
                </a:lnTo>
                <a:lnTo>
                  <a:pt x="6235293" y="93458"/>
                </a:lnTo>
                <a:lnTo>
                  <a:pt x="6079617" y="113629"/>
                </a:lnTo>
                <a:lnTo>
                  <a:pt x="5923254" y="132455"/>
                </a:lnTo>
                <a:lnTo>
                  <a:pt x="5768949" y="148591"/>
                </a:lnTo>
                <a:lnTo>
                  <a:pt x="5612587" y="163887"/>
                </a:lnTo>
                <a:lnTo>
                  <a:pt x="5456910" y="177839"/>
                </a:lnTo>
                <a:lnTo>
                  <a:pt x="5303977" y="189941"/>
                </a:lnTo>
                <a:lnTo>
                  <a:pt x="5148986" y="202044"/>
                </a:lnTo>
                <a:lnTo>
                  <a:pt x="4996053" y="212129"/>
                </a:lnTo>
                <a:lnTo>
                  <a:pt x="4843119" y="220029"/>
                </a:lnTo>
                <a:lnTo>
                  <a:pt x="4690872" y="228266"/>
                </a:lnTo>
                <a:lnTo>
                  <a:pt x="4539996" y="235157"/>
                </a:lnTo>
                <a:lnTo>
                  <a:pt x="4390491" y="240032"/>
                </a:lnTo>
                <a:lnTo>
                  <a:pt x="4240987" y="244234"/>
                </a:lnTo>
                <a:lnTo>
                  <a:pt x="4092855" y="248268"/>
                </a:lnTo>
                <a:lnTo>
                  <a:pt x="3946779" y="250117"/>
                </a:lnTo>
                <a:lnTo>
                  <a:pt x="3800704" y="252134"/>
                </a:lnTo>
                <a:lnTo>
                  <a:pt x="3656685" y="253143"/>
                </a:lnTo>
                <a:lnTo>
                  <a:pt x="3514039" y="252134"/>
                </a:lnTo>
                <a:lnTo>
                  <a:pt x="3372765" y="252134"/>
                </a:lnTo>
                <a:lnTo>
                  <a:pt x="3232861" y="250117"/>
                </a:lnTo>
                <a:lnTo>
                  <a:pt x="3095701" y="247092"/>
                </a:lnTo>
                <a:lnTo>
                  <a:pt x="2959913" y="244234"/>
                </a:lnTo>
                <a:lnTo>
                  <a:pt x="2826868" y="241040"/>
                </a:lnTo>
                <a:lnTo>
                  <a:pt x="2694508" y="236166"/>
                </a:lnTo>
                <a:lnTo>
                  <a:pt x="2564207" y="230955"/>
                </a:lnTo>
                <a:lnTo>
                  <a:pt x="2436648" y="226249"/>
                </a:lnTo>
                <a:lnTo>
                  <a:pt x="2187702" y="212969"/>
                </a:lnTo>
                <a:lnTo>
                  <a:pt x="1949044" y="198850"/>
                </a:lnTo>
                <a:lnTo>
                  <a:pt x="1719987" y="184058"/>
                </a:lnTo>
                <a:lnTo>
                  <a:pt x="1503274" y="167753"/>
                </a:lnTo>
                <a:lnTo>
                  <a:pt x="1296162" y="150776"/>
                </a:lnTo>
                <a:lnTo>
                  <a:pt x="1104138" y="132455"/>
                </a:lnTo>
                <a:lnTo>
                  <a:pt x="923773" y="114469"/>
                </a:lnTo>
                <a:lnTo>
                  <a:pt x="757809" y="96484"/>
                </a:lnTo>
                <a:lnTo>
                  <a:pt x="605562" y="79507"/>
                </a:lnTo>
                <a:lnTo>
                  <a:pt x="470459" y="63370"/>
                </a:lnTo>
                <a:lnTo>
                  <a:pt x="348387" y="48074"/>
                </a:lnTo>
                <a:lnTo>
                  <a:pt x="245517" y="35299"/>
                </a:lnTo>
                <a:lnTo>
                  <a:pt x="159106" y="23197"/>
                </a:lnTo>
                <a:lnTo>
                  <a:pt x="40462" y="5883"/>
                </a:lnTo>
                <a:lnTo>
                  <a:pt x="0" y="0"/>
                </a:lnTo>
                <a:lnTo>
                  <a:pt x="0" y="652830"/>
                </a:lnTo>
                <a:lnTo>
                  <a:pt x="0" y="652830"/>
                </a:lnTo>
                <a:lnTo>
                  <a:pt x="0" y="7809953"/>
                </a:lnTo>
                <a:lnTo>
                  <a:pt x="6857999" y="7809953"/>
                </a:lnTo>
                <a:lnTo>
                  <a:pt x="6857999" y="13447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14" name="object 14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30825" y="1580516"/>
            <a:ext cx="2371094" cy="1242492"/>
          </a:xfrm>
          <a:prstGeom prst="rect">
            <a:avLst/>
          </a:prstGeom>
          <a:effectLst/>
        </p:spPr>
      </p:pic>
      <p:sp>
        <p:nvSpPr>
          <p:cNvPr id="35" name="Freeform 31">
            <a:extLst>
              <a:ext uri="{FF2B5EF4-FFF2-40B4-BE49-F238E27FC236}">
                <a16:creationId xmlns:a16="http://schemas.microsoft.com/office/drawing/2014/main" id="{AEA0BB24-2B23-4B19-996F-58DA607EE2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822204" y="0"/>
            <a:ext cx="211550" cy="1871994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7A0FCDDB-F3F8-AA7B-2CD0-C1164B46EF4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96" y="224672"/>
            <a:ext cx="2804753" cy="1066349"/>
          </a:xfrm>
          <a:prstGeom prst="rect">
            <a:avLst/>
          </a:prstGeom>
          <a:effectLst/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-438150" y="215136"/>
            <a:ext cx="4608195" cy="2635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 algn="ctr">
              <a:lnSpc>
                <a:spcPct val="100000"/>
              </a:lnSpc>
              <a:spcBef>
                <a:spcPts val="135"/>
              </a:spcBef>
            </a:pPr>
            <a:r>
              <a:rPr sz="1600" spc="-25" dirty="0">
                <a:solidFill>
                  <a:srgbClr val="FFFFFF"/>
                </a:solidFill>
                <a:latin typeface="Tahoma"/>
                <a:cs typeface="Tahoma"/>
              </a:rPr>
              <a:t>Discriminating</a:t>
            </a:r>
            <a:r>
              <a:rPr sz="1600" spc="5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600" spc="-10" dirty="0" err="1">
                <a:solidFill>
                  <a:srgbClr val="FFFFFF"/>
                </a:solidFill>
                <a:latin typeface="Tahoma"/>
                <a:cs typeface="Tahoma"/>
              </a:rPr>
              <a:t>Monopo</a:t>
            </a:r>
            <a:r>
              <a:rPr lang="es-ES" sz="1600" spc="-10" dirty="0" err="1">
                <a:solidFill>
                  <a:srgbClr val="FFFFFF"/>
                </a:solidFill>
                <a:latin typeface="Tahoma"/>
                <a:cs typeface="Tahoma"/>
              </a:rPr>
              <a:t>ly</a:t>
            </a:r>
            <a:endParaRPr sz="1600" dirty="0">
              <a:latin typeface="Tahoma"/>
              <a:cs typeface="Tahoma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D29E724D-6E68-CBFC-A555-7593E1C83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50" y="815975"/>
            <a:ext cx="3929920" cy="497872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BB21C80-80FA-1344-C5BB-E96675721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64" y="1561581"/>
            <a:ext cx="3929920" cy="707874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68FCD2D4-89F1-695F-AE88-21C845239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8" y="2517189"/>
            <a:ext cx="4610100" cy="728425"/>
          </a:xfrm>
          <a:prstGeom prst="rect">
            <a:avLst/>
          </a:prstGeom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7A95E-83B8-9A98-1376-8CF8E14BA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D072A3FF-1B70-E315-8D3E-D8890B2CF7B3}"/>
              </a:ext>
            </a:extLst>
          </p:cNvPr>
          <p:cNvSpPr txBox="1"/>
          <p:nvPr/>
        </p:nvSpPr>
        <p:spPr>
          <a:xfrm>
            <a:off x="-438150" y="215136"/>
            <a:ext cx="4608195" cy="29431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 algn="ctr">
              <a:lnSpc>
                <a:spcPct val="100000"/>
              </a:lnSpc>
              <a:spcBef>
                <a:spcPts val="135"/>
              </a:spcBef>
            </a:pPr>
            <a:r>
              <a:rPr dirty="0"/>
              <a:t>Discriminating </a:t>
            </a:r>
            <a:r>
              <a:rPr dirty="0" err="1"/>
              <a:t>Monopo</a:t>
            </a:r>
            <a:r>
              <a:rPr lang="es-ES" dirty="0" err="1"/>
              <a:t>ly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7AE44D-2A51-5C4B-3B21-EE708C5FA4C6}"/>
              </a:ext>
            </a:extLst>
          </p:cNvPr>
          <p:cNvSpPr txBox="1"/>
          <p:nvPr/>
        </p:nvSpPr>
        <p:spPr>
          <a:xfrm>
            <a:off x="171450" y="587375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Suppose you can discriminate</a:t>
            </a:r>
          </a:p>
          <a:p>
            <a:r>
              <a:rPr lang="en-US" dirty="0"/>
              <a:t> between two markets: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D12206D-E423-B372-52DD-FB680EAE04EF}"/>
                  </a:ext>
                </a:extLst>
              </p:cNvPr>
              <p:cNvSpPr txBox="1"/>
              <p:nvPr/>
            </p:nvSpPr>
            <p:spPr>
              <a:xfrm>
                <a:off x="824345" y="1486192"/>
                <a:ext cx="252429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dirty="0"/>
                  <a:t>Mk1: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2−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Mk2: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4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MC: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D12206D-E423-B372-52DD-FB680EAE0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345" y="1486192"/>
                <a:ext cx="2524298" cy="1200329"/>
              </a:xfrm>
              <a:prstGeom prst="rect">
                <a:avLst/>
              </a:prstGeom>
              <a:blipFill>
                <a:blip r:embed="rId2"/>
                <a:stretch>
                  <a:fillRect l="-1932" t="-3046" b="-7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6374642"/>
      </p:ext>
    </p:extLst>
  </p:cSld>
  <p:clrMapOvr>
    <a:masterClrMapping/>
  </p:clrMapOvr>
  <p:transition>
    <p:spli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5F87B-5E22-FB18-A009-BB507BA7C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CA7377B-E8A4-9731-9B31-02550363F9DB}"/>
                  </a:ext>
                </a:extLst>
              </p:cNvPr>
              <p:cNvSpPr txBox="1"/>
              <p:nvPr/>
            </p:nvSpPr>
            <p:spPr>
              <a:xfrm>
                <a:off x="-57150" y="1273175"/>
                <a:ext cx="2590800" cy="15554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/>
                  <a:t>Mk1:</a:t>
                </a:r>
              </a:p>
              <a:p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2−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1600" dirty="0"/>
              </a:p>
              <a:p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2−2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US" sz="1600" b="0" dirty="0"/>
              </a:p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CA7377B-E8A4-9731-9B31-02550363F9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7150" y="1273175"/>
                <a:ext cx="2590800" cy="1555490"/>
              </a:xfrm>
              <a:prstGeom prst="rect">
                <a:avLst/>
              </a:prstGeom>
              <a:blipFill>
                <a:blip r:embed="rId2"/>
                <a:stretch>
                  <a:fillRect l="-1412" t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99D913F-55FC-8632-5C5E-75A7DABBDC35}"/>
              </a:ext>
            </a:extLst>
          </p:cNvPr>
          <p:cNvSpPr txBox="1"/>
          <p:nvPr/>
        </p:nvSpPr>
        <p:spPr>
          <a:xfrm>
            <a:off x="57150" y="-4214"/>
            <a:ext cx="44957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Calculate the profit-maximizing output level that the monopoly sells in each market. Calculate the price charged in each market.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D49214C-358F-CCDF-5A3A-C14C6375F228}"/>
                  </a:ext>
                </a:extLst>
              </p:cNvPr>
              <p:cNvSpPr txBox="1"/>
              <p:nvPr/>
            </p:nvSpPr>
            <p:spPr>
              <a:xfrm>
                <a:off x="2305049" y="1266190"/>
                <a:ext cx="2590800" cy="155549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600" b="1" dirty="0"/>
                  <a:t>Mk2:</a:t>
                </a:r>
              </a:p>
              <a:p>
                <a:r>
                  <a:rPr lang="en-US" sz="16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sz="1600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 sz="1600" b="0" i="0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1600" dirty="0"/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16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−2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−1=0</m:t>
                      </m:r>
                    </m:oMath>
                  </m:oMathPara>
                </a14:m>
                <a:endParaRPr lang="en-US" sz="1600" b="0" dirty="0"/>
              </a:p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D49214C-358F-CCDF-5A3A-C14C6375F2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049" y="1266190"/>
                <a:ext cx="2590800" cy="1555490"/>
              </a:xfrm>
              <a:prstGeom prst="rect">
                <a:avLst/>
              </a:prstGeom>
              <a:blipFill>
                <a:blip r:embed="rId3"/>
                <a:stretch>
                  <a:fillRect l="-1176" t="-1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15E3A3-78E0-06F0-EEEF-0B7379ABC23B}"/>
                  </a:ext>
                </a:extLst>
              </p:cNvPr>
              <p:cNvSpPr txBox="1"/>
              <p:nvPr/>
            </p:nvSpPr>
            <p:spPr>
              <a:xfrm>
                <a:off x="-209550" y="2845175"/>
                <a:ext cx="2657300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</a:rPr>
                        <m:t>2−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115E3A3-78E0-06F0-EEEF-0B7379ABC2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09550" y="2845175"/>
                <a:ext cx="2657300" cy="63478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E57955E-4E18-771A-685B-9C229DDC0CD2}"/>
                  </a:ext>
                </a:extLst>
              </p:cNvPr>
              <p:cNvSpPr txBox="1"/>
              <p:nvPr/>
            </p:nvSpPr>
            <p:spPr>
              <a:xfrm>
                <a:off x="2000250" y="2830060"/>
                <a:ext cx="2657300" cy="6347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US" sz="18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E57955E-4E18-771A-685B-9C229DDC0C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0250" y="2830060"/>
                <a:ext cx="2657300" cy="63478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8287898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2" grpId="0"/>
      <p:bldP spid="1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7EE464-A949-260E-F79F-FA9F07D9BA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D89B2C-3176-2C4D-6380-343A3C112BB2}"/>
                  </a:ext>
                </a:extLst>
              </p:cNvPr>
              <p:cNvSpPr txBox="1"/>
              <p:nvPr/>
            </p:nvSpPr>
            <p:spPr>
              <a:xfrm>
                <a:off x="59575" y="741738"/>
                <a:ext cx="2590800" cy="16941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Mk1:</a:t>
                </a: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2−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82D89B2C-3176-2C4D-6380-343A3C112B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75" y="741738"/>
                <a:ext cx="2590800" cy="1694182"/>
              </a:xfrm>
              <a:prstGeom prst="rect">
                <a:avLst/>
              </a:prstGeom>
              <a:blipFill>
                <a:blip r:embed="rId2"/>
                <a:stretch>
                  <a:fillRect l="-2118" t="-2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17BDA58-B859-6695-A750-7E4C10266A12}"/>
              </a:ext>
            </a:extLst>
          </p:cNvPr>
          <p:cNvSpPr txBox="1"/>
          <p:nvPr/>
        </p:nvSpPr>
        <p:spPr>
          <a:xfrm>
            <a:off x="57150" y="-4214"/>
            <a:ext cx="44957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Calculate the monopoly s profit level.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5FFEBE-8520-3FF1-E31F-2D4989CE7A06}"/>
                  </a:ext>
                </a:extLst>
              </p:cNvPr>
              <p:cNvSpPr txBox="1"/>
              <p:nvPr/>
            </p:nvSpPr>
            <p:spPr>
              <a:xfrm>
                <a:off x="2294313" y="741738"/>
                <a:ext cx="2315787" cy="20096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b="1" dirty="0"/>
                  <a:t>Mk2:</a:t>
                </a:r>
              </a:p>
              <a:p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F5FFEBE-8520-3FF1-E31F-2D4989CE7A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4313" y="741738"/>
                <a:ext cx="2315787" cy="2009653"/>
              </a:xfrm>
              <a:prstGeom prst="rect">
                <a:avLst/>
              </a:prstGeom>
              <a:blipFill>
                <a:blip r:embed="rId3"/>
                <a:stretch>
                  <a:fillRect l="-2105" t="-1824" b="-9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66057353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F765B3-BF74-A8F9-56A7-8BBB2D9EC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062DCB-3983-8B10-D397-55570282ACA0}"/>
                  </a:ext>
                </a:extLst>
              </p:cNvPr>
              <p:cNvSpPr txBox="1"/>
              <p:nvPr/>
            </p:nvSpPr>
            <p:spPr>
              <a:xfrm>
                <a:off x="90055" y="919116"/>
                <a:ext cx="4602480" cy="1915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(6−2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)×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𝑝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(6−2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/>
                <a:endParaRPr lang="en-US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𝜕𝜋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6−4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+2=0</m:t>
                    </m:r>
                  </m:oMath>
                </a14:m>
                <a:r>
                  <a:rPr lang="en-US" dirty="0"/>
                  <a:t>       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>
                            <a:latin typeface="Cambria Math" panose="02040503050406030204" pitchFamily="18" charset="0"/>
                          </a:rPr>
                          <m:t>2−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en-US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endParaRPr lang="en-US" b="0" dirty="0"/>
              </a:p>
              <a:p>
                <a:pPr/>
                <a:endParaRPr lang="en-US" b="0" dirty="0"/>
              </a:p>
              <a:p>
                <a:pPr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b="0" dirty="0"/>
                  <a:t>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       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6−2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b="0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7062DCB-3983-8B10-D397-55570282AC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55" y="919116"/>
                <a:ext cx="4602480" cy="1915011"/>
              </a:xfrm>
              <a:prstGeom prst="rect">
                <a:avLst/>
              </a:prstGeom>
              <a:blipFill>
                <a:blip r:embed="rId2"/>
                <a:stretch>
                  <a:fillRect b="-15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3020A74C-EEA4-1A4B-D6E0-16FBAE3FCEC2}"/>
              </a:ext>
            </a:extLst>
          </p:cNvPr>
          <p:cNvSpPr txBox="1"/>
          <p:nvPr/>
        </p:nvSpPr>
        <p:spPr>
          <a:xfrm>
            <a:off x="-11430" y="-4214"/>
            <a:ext cx="46863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The monopoly cannot price discriminate and must charge a uniform price p. Find the profit-maximizing value p.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3BDE679-C604-AD9F-FD8E-2892FA1B5CAD}"/>
              </a:ext>
            </a:extLst>
          </p:cNvPr>
          <p:cNvCxnSpPr>
            <a:cxnSpLocks/>
          </p:cNvCxnSpPr>
          <p:nvPr/>
        </p:nvCxnSpPr>
        <p:spPr>
          <a:xfrm>
            <a:off x="928255" y="1489363"/>
            <a:ext cx="2209800" cy="457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793B13B-E401-30E7-A7F2-C480A752BBE1}"/>
                  </a:ext>
                </a:extLst>
              </p:cNvPr>
              <p:cNvSpPr txBox="1"/>
              <p:nvPr/>
            </p:nvSpPr>
            <p:spPr>
              <a:xfrm>
                <a:off x="90055" y="2949575"/>
                <a:ext cx="25908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𝜋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sz="18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2=2</m:t>
                      </m:r>
                    </m:oMath>
                  </m:oMathPara>
                </a14:m>
                <a:endParaRPr lang="en-US" sz="1800" b="0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793B13B-E401-30E7-A7F2-C480A752BB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055" y="2949575"/>
                <a:ext cx="259080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B71E01-32F9-E0F6-12AC-B3BE2AD1B30E}"/>
                  </a:ext>
                </a:extLst>
              </p:cNvPr>
              <p:cNvSpPr txBox="1"/>
              <p:nvPr/>
            </p:nvSpPr>
            <p:spPr>
              <a:xfrm>
                <a:off x="2331374" y="2758043"/>
                <a:ext cx="2343496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𝑳𝒐𝒘𝒆𝒓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𝒕𝒉𝒂𝒏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16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𝒘𝒉𝒆𝒏</m:t>
                      </m:r>
                    </m:oMath>
                  </m:oMathPara>
                </a14:m>
                <a:endParaRPr lang="en-US" sz="1600" b="1" i="1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𝒑𝒓𝒊𝒄𝒆</m:t>
                    </m:r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6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𝒅𝒊𝒔𝒄𝒓𝒊𝒎𝒊𝒏𝒂𝒕</m:t>
                    </m:r>
                  </m:oMath>
                </a14:m>
                <a:r>
                  <a:rPr lang="en-US" sz="1600" b="1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ion</a:t>
                </a: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CB71E01-32F9-E0F6-12AC-B3BE2AD1B3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1374" y="2758043"/>
                <a:ext cx="2343496" cy="584775"/>
              </a:xfrm>
              <a:prstGeom prst="rect">
                <a:avLst/>
              </a:prstGeom>
              <a:blipFill>
                <a:blip r:embed="rId4"/>
                <a:stretch>
                  <a:fillRect b="-11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4374562"/>
      </p:ext>
    </p:extLst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354444" y="159632"/>
            <a:ext cx="2702687" cy="294311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336550">
              <a:lnSpc>
                <a:spcPct val="100000"/>
              </a:lnSpc>
              <a:spcBef>
                <a:spcPts val="135"/>
              </a:spcBef>
            </a:pPr>
            <a:r>
              <a:rPr dirty="0">
                <a:solidFill>
                  <a:srgbClr val="FFFFFF"/>
                </a:solidFill>
                <a:latin typeface="Tahoma"/>
                <a:cs typeface="Tahoma"/>
              </a:rPr>
              <a:t>The</a:t>
            </a:r>
            <a:r>
              <a:rPr spc="8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pc="-10" dirty="0">
                <a:solidFill>
                  <a:srgbClr val="FFFFFF"/>
                </a:solidFill>
                <a:latin typeface="Tahoma"/>
                <a:cs typeface="Tahoma"/>
              </a:rPr>
              <a:t>Carte</a:t>
            </a:r>
            <a:r>
              <a:rPr lang="es-ES" spc="-10" dirty="0">
                <a:solidFill>
                  <a:srgbClr val="FFFFFF"/>
                </a:solidFill>
                <a:latin typeface="Tahoma"/>
                <a:cs typeface="Tahoma"/>
              </a:rPr>
              <a:t>l</a:t>
            </a:r>
            <a:endParaRPr dirty="0">
              <a:latin typeface="Tahoma"/>
              <a:cs typeface="Tahoma"/>
            </a:endParaRP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F393DCFA-5690-E943-11A3-216472EEC8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225" y="892175"/>
            <a:ext cx="4057650" cy="2378494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object 9"/>
          <p:cNvGrpSpPr/>
          <p:nvPr/>
        </p:nvGrpSpPr>
        <p:grpSpPr>
          <a:xfrm>
            <a:off x="988986" y="1342337"/>
            <a:ext cx="2476500" cy="1698625"/>
            <a:chOff x="988986" y="1342337"/>
            <a:chExt cx="2476500" cy="1698625"/>
          </a:xfrm>
        </p:grpSpPr>
        <p:sp>
          <p:nvSpPr>
            <p:cNvPr id="10" name="object 10"/>
            <p:cNvSpPr/>
            <p:nvPr/>
          </p:nvSpPr>
          <p:spPr>
            <a:xfrm>
              <a:off x="1020114" y="1345831"/>
              <a:ext cx="2435225" cy="1504315"/>
            </a:xfrm>
            <a:custGeom>
              <a:avLst/>
              <a:gdLst/>
              <a:ahLst/>
              <a:cxnLst/>
              <a:rect l="l" t="t" r="r" b="b"/>
              <a:pathLst>
                <a:path w="2435225" h="1504314">
                  <a:moveTo>
                    <a:pt x="2434742" y="1497076"/>
                  </a:moveTo>
                  <a:lnTo>
                    <a:pt x="0" y="1497076"/>
                  </a:lnTo>
                  <a:lnTo>
                    <a:pt x="0" y="1503959"/>
                  </a:lnTo>
                  <a:lnTo>
                    <a:pt x="2434742" y="1503959"/>
                  </a:lnTo>
                  <a:lnTo>
                    <a:pt x="2434742" y="1497076"/>
                  </a:lnTo>
                  <a:close/>
                </a:path>
                <a:path w="2435225" h="1504314">
                  <a:moveTo>
                    <a:pt x="2434742" y="1330833"/>
                  </a:moveTo>
                  <a:lnTo>
                    <a:pt x="0" y="1330833"/>
                  </a:lnTo>
                  <a:lnTo>
                    <a:pt x="0" y="1337729"/>
                  </a:lnTo>
                  <a:lnTo>
                    <a:pt x="2434742" y="1337729"/>
                  </a:lnTo>
                  <a:lnTo>
                    <a:pt x="2434742" y="1330833"/>
                  </a:lnTo>
                  <a:close/>
                </a:path>
                <a:path w="2435225" h="1504314">
                  <a:moveTo>
                    <a:pt x="2434742" y="1164386"/>
                  </a:moveTo>
                  <a:lnTo>
                    <a:pt x="0" y="1164386"/>
                  </a:lnTo>
                  <a:lnTo>
                    <a:pt x="0" y="1171282"/>
                  </a:lnTo>
                  <a:lnTo>
                    <a:pt x="2434742" y="1171282"/>
                  </a:lnTo>
                  <a:lnTo>
                    <a:pt x="2434742" y="1164386"/>
                  </a:lnTo>
                  <a:close/>
                </a:path>
                <a:path w="2435225" h="1504314">
                  <a:moveTo>
                    <a:pt x="2434742" y="998156"/>
                  </a:moveTo>
                  <a:lnTo>
                    <a:pt x="0" y="998156"/>
                  </a:lnTo>
                  <a:lnTo>
                    <a:pt x="0" y="1005039"/>
                  </a:lnTo>
                  <a:lnTo>
                    <a:pt x="2434742" y="1005039"/>
                  </a:lnTo>
                  <a:lnTo>
                    <a:pt x="2434742" y="998156"/>
                  </a:lnTo>
                  <a:close/>
                </a:path>
                <a:path w="2435225" h="1504314">
                  <a:moveTo>
                    <a:pt x="2434742" y="831659"/>
                  </a:moveTo>
                  <a:lnTo>
                    <a:pt x="0" y="831659"/>
                  </a:lnTo>
                  <a:lnTo>
                    <a:pt x="0" y="838758"/>
                  </a:lnTo>
                  <a:lnTo>
                    <a:pt x="2434742" y="838758"/>
                  </a:lnTo>
                  <a:lnTo>
                    <a:pt x="2434742" y="831659"/>
                  </a:lnTo>
                  <a:close/>
                </a:path>
                <a:path w="2435225" h="1504314">
                  <a:moveTo>
                    <a:pt x="2434742" y="665416"/>
                  </a:moveTo>
                  <a:lnTo>
                    <a:pt x="0" y="665416"/>
                  </a:lnTo>
                  <a:lnTo>
                    <a:pt x="0" y="672312"/>
                  </a:lnTo>
                  <a:lnTo>
                    <a:pt x="2434742" y="672312"/>
                  </a:lnTo>
                  <a:lnTo>
                    <a:pt x="2434742" y="665416"/>
                  </a:lnTo>
                  <a:close/>
                </a:path>
                <a:path w="2435225" h="1504314">
                  <a:moveTo>
                    <a:pt x="2434742" y="499186"/>
                  </a:moveTo>
                  <a:lnTo>
                    <a:pt x="0" y="499186"/>
                  </a:lnTo>
                  <a:lnTo>
                    <a:pt x="0" y="506069"/>
                  </a:lnTo>
                  <a:lnTo>
                    <a:pt x="2434742" y="506069"/>
                  </a:lnTo>
                  <a:lnTo>
                    <a:pt x="2434742" y="499186"/>
                  </a:lnTo>
                  <a:close/>
                </a:path>
                <a:path w="2435225" h="1504314">
                  <a:moveTo>
                    <a:pt x="2434742" y="332740"/>
                  </a:moveTo>
                  <a:lnTo>
                    <a:pt x="0" y="332740"/>
                  </a:lnTo>
                  <a:lnTo>
                    <a:pt x="0" y="339636"/>
                  </a:lnTo>
                  <a:lnTo>
                    <a:pt x="2434742" y="339636"/>
                  </a:lnTo>
                  <a:lnTo>
                    <a:pt x="2434742" y="332740"/>
                  </a:lnTo>
                  <a:close/>
                </a:path>
                <a:path w="2435225" h="1504314">
                  <a:moveTo>
                    <a:pt x="2434742" y="166446"/>
                  </a:moveTo>
                  <a:lnTo>
                    <a:pt x="0" y="166446"/>
                  </a:lnTo>
                  <a:lnTo>
                    <a:pt x="0" y="173342"/>
                  </a:lnTo>
                  <a:lnTo>
                    <a:pt x="2434742" y="173342"/>
                  </a:lnTo>
                  <a:lnTo>
                    <a:pt x="2434742" y="166446"/>
                  </a:lnTo>
                  <a:close/>
                </a:path>
                <a:path w="2435225" h="1504314">
                  <a:moveTo>
                    <a:pt x="2434742" y="0"/>
                  </a:moveTo>
                  <a:lnTo>
                    <a:pt x="0" y="0"/>
                  </a:lnTo>
                  <a:lnTo>
                    <a:pt x="0" y="7099"/>
                  </a:lnTo>
                  <a:lnTo>
                    <a:pt x="2434742" y="7099"/>
                  </a:lnTo>
                  <a:lnTo>
                    <a:pt x="2434742" y="0"/>
                  </a:lnTo>
                  <a:close/>
                </a:path>
              </a:pathLst>
            </a:custGeom>
            <a:solidFill>
              <a:srgbClr val="858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020115" y="1345829"/>
              <a:ext cx="2435225" cy="1504315"/>
            </a:xfrm>
            <a:custGeom>
              <a:avLst/>
              <a:gdLst/>
              <a:ahLst/>
              <a:cxnLst/>
              <a:rect l="l" t="t" r="r" b="b"/>
              <a:pathLst>
                <a:path w="2435225" h="1504314">
                  <a:moveTo>
                    <a:pt x="0" y="1497067"/>
                  </a:moveTo>
                  <a:lnTo>
                    <a:pt x="2434743" y="1497067"/>
                  </a:lnTo>
                  <a:lnTo>
                    <a:pt x="2434743" y="1503959"/>
                  </a:lnTo>
                  <a:lnTo>
                    <a:pt x="0" y="1503959"/>
                  </a:lnTo>
                  <a:lnTo>
                    <a:pt x="0" y="1497067"/>
                  </a:lnTo>
                </a:path>
                <a:path w="2435225" h="1504314">
                  <a:moveTo>
                    <a:pt x="0" y="1330829"/>
                  </a:moveTo>
                  <a:lnTo>
                    <a:pt x="2434743" y="1330829"/>
                  </a:lnTo>
                  <a:lnTo>
                    <a:pt x="2434743" y="1337721"/>
                  </a:lnTo>
                  <a:lnTo>
                    <a:pt x="0" y="1337721"/>
                  </a:lnTo>
                  <a:lnTo>
                    <a:pt x="0" y="1330829"/>
                  </a:lnTo>
                </a:path>
                <a:path w="2435225" h="1504314">
                  <a:moveTo>
                    <a:pt x="0" y="1164385"/>
                  </a:moveTo>
                  <a:lnTo>
                    <a:pt x="2434743" y="1164385"/>
                  </a:lnTo>
                  <a:lnTo>
                    <a:pt x="2434743" y="1171277"/>
                  </a:lnTo>
                  <a:lnTo>
                    <a:pt x="0" y="1171277"/>
                  </a:lnTo>
                  <a:lnTo>
                    <a:pt x="0" y="1164385"/>
                  </a:lnTo>
                </a:path>
                <a:path w="2435225" h="1504314">
                  <a:moveTo>
                    <a:pt x="0" y="998147"/>
                  </a:moveTo>
                  <a:lnTo>
                    <a:pt x="2434743" y="998147"/>
                  </a:lnTo>
                  <a:lnTo>
                    <a:pt x="2434743" y="1005039"/>
                  </a:lnTo>
                  <a:lnTo>
                    <a:pt x="0" y="1005039"/>
                  </a:lnTo>
                  <a:lnTo>
                    <a:pt x="0" y="998147"/>
                  </a:lnTo>
                </a:path>
                <a:path w="2435225" h="1504314">
                  <a:moveTo>
                    <a:pt x="0" y="831652"/>
                  </a:moveTo>
                  <a:lnTo>
                    <a:pt x="2434743" y="831652"/>
                  </a:lnTo>
                  <a:lnTo>
                    <a:pt x="2434743" y="838750"/>
                  </a:lnTo>
                  <a:lnTo>
                    <a:pt x="0" y="838750"/>
                  </a:lnTo>
                  <a:lnTo>
                    <a:pt x="0" y="831652"/>
                  </a:lnTo>
                </a:path>
                <a:path w="2435225" h="1504314">
                  <a:moveTo>
                    <a:pt x="0" y="665414"/>
                  </a:moveTo>
                  <a:lnTo>
                    <a:pt x="2434743" y="665414"/>
                  </a:lnTo>
                  <a:lnTo>
                    <a:pt x="2434743" y="672306"/>
                  </a:lnTo>
                  <a:lnTo>
                    <a:pt x="0" y="672306"/>
                  </a:lnTo>
                  <a:lnTo>
                    <a:pt x="0" y="665414"/>
                  </a:lnTo>
                </a:path>
                <a:path w="2435225" h="1504314">
                  <a:moveTo>
                    <a:pt x="0" y="499176"/>
                  </a:moveTo>
                  <a:lnTo>
                    <a:pt x="2434743" y="499176"/>
                  </a:lnTo>
                  <a:lnTo>
                    <a:pt x="2434743" y="506068"/>
                  </a:lnTo>
                  <a:lnTo>
                    <a:pt x="0" y="506068"/>
                  </a:lnTo>
                  <a:lnTo>
                    <a:pt x="0" y="499176"/>
                  </a:lnTo>
                </a:path>
                <a:path w="2435225" h="1504314">
                  <a:moveTo>
                    <a:pt x="0" y="332733"/>
                  </a:moveTo>
                  <a:lnTo>
                    <a:pt x="2434743" y="332733"/>
                  </a:lnTo>
                  <a:lnTo>
                    <a:pt x="2434743" y="339625"/>
                  </a:lnTo>
                  <a:lnTo>
                    <a:pt x="0" y="339625"/>
                  </a:lnTo>
                  <a:lnTo>
                    <a:pt x="0" y="332733"/>
                  </a:lnTo>
                </a:path>
                <a:path w="2435225" h="1504314">
                  <a:moveTo>
                    <a:pt x="0" y="166443"/>
                  </a:moveTo>
                  <a:lnTo>
                    <a:pt x="2434743" y="166443"/>
                  </a:lnTo>
                  <a:lnTo>
                    <a:pt x="2434743" y="173335"/>
                  </a:lnTo>
                  <a:lnTo>
                    <a:pt x="0" y="173335"/>
                  </a:lnTo>
                  <a:lnTo>
                    <a:pt x="0" y="166443"/>
                  </a:lnTo>
                </a:path>
                <a:path w="2435225" h="1504314">
                  <a:moveTo>
                    <a:pt x="0" y="0"/>
                  </a:moveTo>
                  <a:lnTo>
                    <a:pt x="2434743" y="0"/>
                  </a:lnTo>
                  <a:lnTo>
                    <a:pt x="2434743" y="7098"/>
                  </a:lnTo>
                  <a:lnTo>
                    <a:pt x="0" y="7098"/>
                  </a:lnTo>
                  <a:lnTo>
                    <a:pt x="0" y="0"/>
                  </a:lnTo>
                  <a:close/>
                </a:path>
              </a:pathLst>
            </a:custGeom>
            <a:ln w="6830">
              <a:solidFill>
                <a:srgbClr val="8585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20115" y="1345829"/>
              <a:ext cx="6985" cy="1663700"/>
            </a:xfrm>
            <a:custGeom>
              <a:avLst/>
              <a:gdLst/>
              <a:ahLst/>
              <a:cxnLst/>
              <a:rect l="l" t="t" r="r" b="b"/>
              <a:pathLst>
                <a:path w="6984" h="1663700">
                  <a:moveTo>
                    <a:pt x="6870" y="0"/>
                  </a:moveTo>
                  <a:lnTo>
                    <a:pt x="0" y="0"/>
                  </a:lnTo>
                  <a:lnTo>
                    <a:pt x="0" y="1663356"/>
                  </a:lnTo>
                  <a:lnTo>
                    <a:pt x="6870" y="1663356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858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020115" y="1345829"/>
              <a:ext cx="6985" cy="1663700"/>
            </a:xfrm>
            <a:custGeom>
              <a:avLst/>
              <a:gdLst/>
              <a:ahLst/>
              <a:cxnLst/>
              <a:rect l="l" t="t" r="r" b="b"/>
              <a:pathLst>
                <a:path w="6984" h="1663700">
                  <a:moveTo>
                    <a:pt x="0" y="1663356"/>
                  </a:moveTo>
                  <a:lnTo>
                    <a:pt x="0" y="0"/>
                  </a:lnTo>
                  <a:lnTo>
                    <a:pt x="6870" y="0"/>
                  </a:lnTo>
                  <a:lnTo>
                    <a:pt x="6870" y="1663356"/>
                  </a:lnTo>
                  <a:lnTo>
                    <a:pt x="0" y="1663356"/>
                  </a:lnTo>
                  <a:close/>
                </a:path>
              </a:pathLst>
            </a:custGeom>
            <a:ln w="6819">
              <a:solidFill>
                <a:srgbClr val="8585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992466" y="1345831"/>
              <a:ext cx="27940" cy="1670685"/>
            </a:xfrm>
            <a:custGeom>
              <a:avLst/>
              <a:gdLst/>
              <a:ahLst/>
              <a:cxnLst/>
              <a:rect l="l" t="t" r="r" b="b"/>
              <a:pathLst>
                <a:path w="27940" h="1670685">
                  <a:moveTo>
                    <a:pt x="27647" y="1663357"/>
                  </a:moveTo>
                  <a:lnTo>
                    <a:pt x="0" y="1663357"/>
                  </a:lnTo>
                  <a:lnTo>
                    <a:pt x="0" y="1670456"/>
                  </a:lnTo>
                  <a:lnTo>
                    <a:pt x="27647" y="1670456"/>
                  </a:lnTo>
                  <a:lnTo>
                    <a:pt x="27647" y="1663357"/>
                  </a:lnTo>
                  <a:close/>
                </a:path>
                <a:path w="27940" h="1670685">
                  <a:moveTo>
                    <a:pt x="27647" y="1497076"/>
                  </a:moveTo>
                  <a:lnTo>
                    <a:pt x="0" y="1497076"/>
                  </a:lnTo>
                  <a:lnTo>
                    <a:pt x="0" y="1503959"/>
                  </a:lnTo>
                  <a:lnTo>
                    <a:pt x="27647" y="1503959"/>
                  </a:lnTo>
                  <a:lnTo>
                    <a:pt x="27647" y="1497076"/>
                  </a:lnTo>
                  <a:close/>
                </a:path>
                <a:path w="27940" h="1670685">
                  <a:moveTo>
                    <a:pt x="27647" y="1330833"/>
                  </a:moveTo>
                  <a:lnTo>
                    <a:pt x="0" y="1330833"/>
                  </a:lnTo>
                  <a:lnTo>
                    <a:pt x="0" y="1337729"/>
                  </a:lnTo>
                  <a:lnTo>
                    <a:pt x="27647" y="1337729"/>
                  </a:lnTo>
                  <a:lnTo>
                    <a:pt x="27647" y="1330833"/>
                  </a:lnTo>
                  <a:close/>
                </a:path>
                <a:path w="27940" h="1670685">
                  <a:moveTo>
                    <a:pt x="27647" y="1164386"/>
                  </a:moveTo>
                  <a:lnTo>
                    <a:pt x="0" y="1164386"/>
                  </a:lnTo>
                  <a:lnTo>
                    <a:pt x="0" y="1171282"/>
                  </a:lnTo>
                  <a:lnTo>
                    <a:pt x="27647" y="1171282"/>
                  </a:lnTo>
                  <a:lnTo>
                    <a:pt x="27647" y="1164386"/>
                  </a:lnTo>
                  <a:close/>
                </a:path>
                <a:path w="27940" h="1670685">
                  <a:moveTo>
                    <a:pt x="27647" y="998156"/>
                  </a:moveTo>
                  <a:lnTo>
                    <a:pt x="0" y="998156"/>
                  </a:lnTo>
                  <a:lnTo>
                    <a:pt x="0" y="1005039"/>
                  </a:lnTo>
                  <a:lnTo>
                    <a:pt x="27647" y="1005039"/>
                  </a:lnTo>
                  <a:lnTo>
                    <a:pt x="27647" y="998156"/>
                  </a:lnTo>
                  <a:close/>
                </a:path>
                <a:path w="27940" h="1670685">
                  <a:moveTo>
                    <a:pt x="27647" y="831659"/>
                  </a:moveTo>
                  <a:lnTo>
                    <a:pt x="0" y="831659"/>
                  </a:lnTo>
                  <a:lnTo>
                    <a:pt x="0" y="838758"/>
                  </a:lnTo>
                  <a:lnTo>
                    <a:pt x="27647" y="838758"/>
                  </a:lnTo>
                  <a:lnTo>
                    <a:pt x="27647" y="831659"/>
                  </a:lnTo>
                  <a:close/>
                </a:path>
                <a:path w="27940" h="1670685">
                  <a:moveTo>
                    <a:pt x="27647" y="665416"/>
                  </a:moveTo>
                  <a:lnTo>
                    <a:pt x="0" y="665416"/>
                  </a:lnTo>
                  <a:lnTo>
                    <a:pt x="0" y="672312"/>
                  </a:lnTo>
                  <a:lnTo>
                    <a:pt x="27647" y="672312"/>
                  </a:lnTo>
                  <a:lnTo>
                    <a:pt x="27647" y="665416"/>
                  </a:lnTo>
                  <a:close/>
                </a:path>
                <a:path w="27940" h="1670685">
                  <a:moveTo>
                    <a:pt x="27647" y="499186"/>
                  </a:moveTo>
                  <a:lnTo>
                    <a:pt x="0" y="499186"/>
                  </a:lnTo>
                  <a:lnTo>
                    <a:pt x="0" y="506069"/>
                  </a:lnTo>
                  <a:lnTo>
                    <a:pt x="27647" y="506069"/>
                  </a:lnTo>
                  <a:lnTo>
                    <a:pt x="27647" y="499186"/>
                  </a:lnTo>
                  <a:close/>
                </a:path>
                <a:path w="27940" h="1670685">
                  <a:moveTo>
                    <a:pt x="27647" y="332740"/>
                  </a:moveTo>
                  <a:lnTo>
                    <a:pt x="0" y="332740"/>
                  </a:lnTo>
                  <a:lnTo>
                    <a:pt x="0" y="339636"/>
                  </a:lnTo>
                  <a:lnTo>
                    <a:pt x="27647" y="339636"/>
                  </a:lnTo>
                  <a:lnTo>
                    <a:pt x="27647" y="332740"/>
                  </a:lnTo>
                  <a:close/>
                </a:path>
                <a:path w="27940" h="1670685">
                  <a:moveTo>
                    <a:pt x="27647" y="166446"/>
                  </a:moveTo>
                  <a:lnTo>
                    <a:pt x="0" y="166446"/>
                  </a:lnTo>
                  <a:lnTo>
                    <a:pt x="0" y="173342"/>
                  </a:lnTo>
                  <a:lnTo>
                    <a:pt x="27647" y="173342"/>
                  </a:lnTo>
                  <a:lnTo>
                    <a:pt x="27647" y="166446"/>
                  </a:lnTo>
                  <a:close/>
                </a:path>
                <a:path w="27940" h="1670685">
                  <a:moveTo>
                    <a:pt x="27647" y="0"/>
                  </a:moveTo>
                  <a:lnTo>
                    <a:pt x="0" y="0"/>
                  </a:lnTo>
                  <a:lnTo>
                    <a:pt x="0" y="7099"/>
                  </a:lnTo>
                  <a:lnTo>
                    <a:pt x="27647" y="7099"/>
                  </a:lnTo>
                  <a:lnTo>
                    <a:pt x="27647" y="0"/>
                  </a:lnTo>
                  <a:close/>
                </a:path>
              </a:pathLst>
            </a:custGeom>
            <a:solidFill>
              <a:srgbClr val="858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92478" y="1345829"/>
              <a:ext cx="27940" cy="1670685"/>
            </a:xfrm>
            <a:custGeom>
              <a:avLst/>
              <a:gdLst/>
              <a:ahLst/>
              <a:cxnLst/>
              <a:rect l="l" t="t" r="r" b="b"/>
              <a:pathLst>
                <a:path w="27940" h="1670685">
                  <a:moveTo>
                    <a:pt x="0" y="1663356"/>
                  </a:moveTo>
                  <a:lnTo>
                    <a:pt x="27637" y="1663356"/>
                  </a:lnTo>
                  <a:lnTo>
                    <a:pt x="27637" y="1670454"/>
                  </a:lnTo>
                  <a:lnTo>
                    <a:pt x="0" y="1670454"/>
                  </a:lnTo>
                  <a:lnTo>
                    <a:pt x="0" y="1663356"/>
                  </a:lnTo>
                </a:path>
                <a:path w="27940" h="1670685">
                  <a:moveTo>
                    <a:pt x="0" y="1497067"/>
                  </a:moveTo>
                  <a:lnTo>
                    <a:pt x="27637" y="1497067"/>
                  </a:lnTo>
                  <a:lnTo>
                    <a:pt x="27637" y="1503959"/>
                  </a:lnTo>
                  <a:lnTo>
                    <a:pt x="0" y="1503959"/>
                  </a:lnTo>
                  <a:lnTo>
                    <a:pt x="0" y="1497067"/>
                  </a:lnTo>
                </a:path>
                <a:path w="27940" h="1670685">
                  <a:moveTo>
                    <a:pt x="0" y="1330829"/>
                  </a:moveTo>
                  <a:lnTo>
                    <a:pt x="27637" y="1330829"/>
                  </a:lnTo>
                  <a:lnTo>
                    <a:pt x="27637" y="1337721"/>
                  </a:lnTo>
                  <a:lnTo>
                    <a:pt x="0" y="1337721"/>
                  </a:lnTo>
                  <a:lnTo>
                    <a:pt x="0" y="1330829"/>
                  </a:lnTo>
                </a:path>
                <a:path w="27940" h="1670685">
                  <a:moveTo>
                    <a:pt x="0" y="1164385"/>
                  </a:moveTo>
                  <a:lnTo>
                    <a:pt x="27637" y="1164385"/>
                  </a:lnTo>
                  <a:lnTo>
                    <a:pt x="27637" y="1171277"/>
                  </a:lnTo>
                  <a:lnTo>
                    <a:pt x="0" y="1171277"/>
                  </a:lnTo>
                  <a:lnTo>
                    <a:pt x="0" y="1164385"/>
                  </a:lnTo>
                </a:path>
                <a:path w="27940" h="1670685">
                  <a:moveTo>
                    <a:pt x="0" y="998147"/>
                  </a:moveTo>
                  <a:lnTo>
                    <a:pt x="27637" y="998147"/>
                  </a:lnTo>
                  <a:lnTo>
                    <a:pt x="27637" y="1005039"/>
                  </a:lnTo>
                  <a:lnTo>
                    <a:pt x="0" y="1005039"/>
                  </a:lnTo>
                  <a:lnTo>
                    <a:pt x="0" y="998147"/>
                  </a:lnTo>
                </a:path>
                <a:path w="27940" h="1670685">
                  <a:moveTo>
                    <a:pt x="0" y="831652"/>
                  </a:moveTo>
                  <a:lnTo>
                    <a:pt x="27637" y="831652"/>
                  </a:lnTo>
                  <a:lnTo>
                    <a:pt x="27637" y="838750"/>
                  </a:lnTo>
                  <a:lnTo>
                    <a:pt x="0" y="838750"/>
                  </a:lnTo>
                  <a:lnTo>
                    <a:pt x="0" y="831652"/>
                  </a:lnTo>
                </a:path>
                <a:path w="27940" h="1670685">
                  <a:moveTo>
                    <a:pt x="0" y="665414"/>
                  </a:moveTo>
                  <a:lnTo>
                    <a:pt x="27637" y="665414"/>
                  </a:lnTo>
                  <a:lnTo>
                    <a:pt x="27637" y="672306"/>
                  </a:lnTo>
                  <a:lnTo>
                    <a:pt x="0" y="672306"/>
                  </a:lnTo>
                  <a:lnTo>
                    <a:pt x="0" y="665414"/>
                  </a:lnTo>
                </a:path>
                <a:path w="27940" h="1670685">
                  <a:moveTo>
                    <a:pt x="0" y="499176"/>
                  </a:moveTo>
                  <a:lnTo>
                    <a:pt x="27637" y="499176"/>
                  </a:lnTo>
                  <a:lnTo>
                    <a:pt x="27637" y="506068"/>
                  </a:lnTo>
                  <a:lnTo>
                    <a:pt x="0" y="506068"/>
                  </a:lnTo>
                  <a:lnTo>
                    <a:pt x="0" y="499176"/>
                  </a:lnTo>
                </a:path>
                <a:path w="27940" h="1670685">
                  <a:moveTo>
                    <a:pt x="0" y="332733"/>
                  </a:moveTo>
                  <a:lnTo>
                    <a:pt x="27637" y="332733"/>
                  </a:lnTo>
                  <a:lnTo>
                    <a:pt x="27637" y="339625"/>
                  </a:lnTo>
                  <a:lnTo>
                    <a:pt x="0" y="339625"/>
                  </a:lnTo>
                  <a:lnTo>
                    <a:pt x="0" y="332733"/>
                  </a:lnTo>
                </a:path>
                <a:path w="27940" h="1670685">
                  <a:moveTo>
                    <a:pt x="0" y="166443"/>
                  </a:moveTo>
                  <a:lnTo>
                    <a:pt x="27637" y="166443"/>
                  </a:lnTo>
                  <a:lnTo>
                    <a:pt x="27637" y="173335"/>
                  </a:lnTo>
                  <a:lnTo>
                    <a:pt x="0" y="173335"/>
                  </a:lnTo>
                  <a:lnTo>
                    <a:pt x="0" y="166443"/>
                  </a:lnTo>
                </a:path>
                <a:path w="27940" h="1670685">
                  <a:moveTo>
                    <a:pt x="0" y="0"/>
                  </a:moveTo>
                  <a:lnTo>
                    <a:pt x="27637" y="0"/>
                  </a:lnTo>
                  <a:lnTo>
                    <a:pt x="27637" y="7098"/>
                  </a:lnTo>
                  <a:lnTo>
                    <a:pt x="0" y="7098"/>
                  </a:lnTo>
                  <a:lnTo>
                    <a:pt x="0" y="0"/>
                  </a:lnTo>
                  <a:close/>
                </a:path>
              </a:pathLst>
            </a:custGeom>
            <a:ln w="6830">
              <a:solidFill>
                <a:srgbClr val="8585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1020115" y="3009186"/>
              <a:ext cx="2435225" cy="7620"/>
            </a:xfrm>
            <a:custGeom>
              <a:avLst/>
              <a:gdLst/>
              <a:ahLst/>
              <a:cxnLst/>
              <a:rect l="l" t="t" r="r" b="b"/>
              <a:pathLst>
                <a:path w="2435225" h="7619">
                  <a:moveTo>
                    <a:pt x="2434743" y="0"/>
                  </a:moveTo>
                  <a:lnTo>
                    <a:pt x="0" y="0"/>
                  </a:lnTo>
                  <a:lnTo>
                    <a:pt x="0" y="7098"/>
                  </a:lnTo>
                  <a:lnTo>
                    <a:pt x="2434743" y="7098"/>
                  </a:lnTo>
                  <a:lnTo>
                    <a:pt x="2434743" y="0"/>
                  </a:lnTo>
                  <a:close/>
                </a:path>
              </a:pathLst>
            </a:custGeom>
            <a:solidFill>
              <a:srgbClr val="858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020115" y="3009186"/>
              <a:ext cx="2435225" cy="7620"/>
            </a:xfrm>
            <a:custGeom>
              <a:avLst/>
              <a:gdLst/>
              <a:ahLst/>
              <a:cxnLst/>
              <a:rect l="l" t="t" r="r" b="b"/>
              <a:pathLst>
                <a:path w="2435225" h="7619">
                  <a:moveTo>
                    <a:pt x="0" y="0"/>
                  </a:moveTo>
                  <a:lnTo>
                    <a:pt x="2434743" y="0"/>
                  </a:lnTo>
                  <a:lnTo>
                    <a:pt x="2434743" y="7098"/>
                  </a:lnTo>
                  <a:lnTo>
                    <a:pt x="0" y="7098"/>
                  </a:lnTo>
                  <a:lnTo>
                    <a:pt x="0" y="0"/>
                  </a:lnTo>
                  <a:close/>
                </a:path>
              </a:pathLst>
            </a:custGeom>
            <a:ln w="6840">
              <a:solidFill>
                <a:srgbClr val="8585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020114" y="3009188"/>
              <a:ext cx="2442210" cy="27940"/>
            </a:xfrm>
            <a:custGeom>
              <a:avLst/>
              <a:gdLst/>
              <a:ahLst/>
              <a:cxnLst/>
              <a:rect l="l" t="t" r="r" b="b"/>
              <a:pathLst>
                <a:path w="2442210" h="27939">
                  <a:moveTo>
                    <a:pt x="6870" y="0"/>
                  </a:moveTo>
                  <a:lnTo>
                    <a:pt x="0" y="0"/>
                  </a:lnTo>
                  <a:lnTo>
                    <a:pt x="0" y="27724"/>
                  </a:lnTo>
                  <a:lnTo>
                    <a:pt x="6870" y="27724"/>
                  </a:lnTo>
                  <a:lnTo>
                    <a:pt x="6870" y="0"/>
                  </a:lnTo>
                  <a:close/>
                </a:path>
                <a:path w="2442210" h="27939">
                  <a:moveTo>
                    <a:pt x="193205" y="0"/>
                  </a:moveTo>
                  <a:lnTo>
                    <a:pt x="186118" y="0"/>
                  </a:lnTo>
                  <a:lnTo>
                    <a:pt x="186118" y="27724"/>
                  </a:lnTo>
                  <a:lnTo>
                    <a:pt x="193205" y="27724"/>
                  </a:lnTo>
                  <a:lnTo>
                    <a:pt x="193205" y="0"/>
                  </a:lnTo>
                  <a:close/>
                </a:path>
                <a:path w="2442210" h="27939">
                  <a:moveTo>
                    <a:pt x="379323" y="0"/>
                  </a:moveTo>
                  <a:lnTo>
                    <a:pt x="372452" y="0"/>
                  </a:lnTo>
                  <a:lnTo>
                    <a:pt x="372452" y="27724"/>
                  </a:lnTo>
                  <a:lnTo>
                    <a:pt x="379323" y="27724"/>
                  </a:lnTo>
                  <a:lnTo>
                    <a:pt x="379323" y="0"/>
                  </a:lnTo>
                  <a:close/>
                </a:path>
                <a:path w="2442210" h="27939">
                  <a:moveTo>
                    <a:pt x="565658" y="0"/>
                  </a:moveTo>
                  <a:lnTo>
                    <a:pt x="558584" y="0"/>
                  </a:lnTo>
                  <a:lnTo>
                    <a:pt x="558584" y="27724"/>
                  </a:lnTo>
                  <a:lnTo>
                    <a:pt x="565658" y="27724"/>
                  </a:lnTo>
                  <a:lnTo>
                    <a:pt x="565658" y="0"/>
                  </a:lnTo>
                  <a:close/>
                </a:path>
                <a:path w="2442210" h="27939">
                  <a:moveTo>
                    <a:pt x="758609" y="0"/>
                  </a:moveTo>
                  <a:lnTo>
                    <a:pt x="751789" y="0"/>
                  </a:lnTo>
                  <a:lnTo>
                    <a:pt x="751789" y="27724"/>
                  </a:lnTo>
                  <a:lnTo>
                    <a:pt x="758609" y="27724"/>
                  </a:lnTo>
                  <a:lnTo>
                    <a:pt x="758609" y="0"/>
                  </a:lnTo>
                  <a:close/>
                </a:path>
                <a:path w="2442210" h="27939">
                  <a:moveTo>
                    <a:pt x="944943" y="0"/>
                  </a:moveTo>
                  <a:lnTo>
                    <a:pt x="938072" y="0"/>
                  </a:lnTo>
                  <a:lnTo>
                    <a:pt x="938072" y="27724"/>
                  </a:lnTo>
                  <a:lnTo>
                    <a:pt x="944943" y="27724"/>
                  </a:lnTo>
                  <a:lnTo>
                    <a:pt x="944943" y="0"/>
                  </a:lnTo>
                  <a:close/>
                </a:path>
                <a:path w="2442210" h="27939">
                  <a:moveTo>
                    <a:pt x="1131074" y="0"/>
                  </a:moveTo>
                  <a:lnTo>
                    <a:pt x="1124204" y="0"/>
                  </a:lnTo>
                  <a:lnTo>
                    <a:pt x="1124204" y="27724"/>
                  </a:lnTo>
                  <a:lnTo>
                    <a:pt x="1131074" y="27724"/>
                  </a:lnTo>
                  <a:lnTo>
                    <a:pt x="1131074" y="0"/>
                  </a:lnTo>
                  <a:close/>
                </a:path>
                <a:path w="2442210" h="27939">
                  <a:moveTo>
                    <a:pt x="1317409" y="0"/>
                  </a:moveTo>
                  <a:lnTo>
                    <a:pt x="1310538" y="0"/>
                  </a:lnTo>
                  <a:lnTo>
                    <a:pt x="1310538" y="27724"/>
                  </a:lnTo>
                  <a:lnTo>
                    <a:pt x="1317409" y="27724"/>
                  </a:lnTo>
                  <a:lnTo>
                    <a:pt x="1317409" y="0"/>
                  </a:lnTo>
                  <a:close/>
                </a:path>
                <a:path w="2442210" h="27939">
                  <a:moveTo>
                    <a:pt x="1503527" y="0"/>
                  </a:moveTo>
                  <a:lnTo>
                    <a:pt x="1496656" y="0"/>
                  </a:lnTo>
                  <a:lnTo>
                    <a:pt x="1496656" y="27724"/>
                  </a:lnTo>
                  <a:lnTo>
                    <a:pt x="1503527" y="27724"/>
                  </a:lnTo>
                  <a:lnTo>
                    <a:pt x="1503527" y="0"/>
                  </a:lnTo>
                  <a:close/>
                </a:path>
                <a:path w="2442210" h="27939">
                  <a:moveTo>
                    <a:pt x="1689862" y="0"/>
                  </a:moveTo>
                  <a:lnTo>
                    <a:pt x="1682991" y="0"/>
                  </a:lnTo>
                  <a:lnTo>
                    <a:pt x="1682991" y="27724"/>
                  </a:lnTo>
                  <a:lnTo>
                    <a:pt x="1689862" y="27724"/>
                  </a:lnTo>
                  <a:lnTo>
                    <a:pt x="1689862" y="0"/>
                  </a:lnTo>
                  <a:close/>
                </a:path>
                <a:path w="2442210" h="27939">
                  <a:moveTo>
                    <a:pt x="1875993" y="0"/>
                  </a:moveTo>
                  <a:lnTo>
                    <a:pt x="1869122" y="0"/>
                  </a:lnTo>
                  <a:lnTo>
                    <a:pt x="1869122" y="27724"/>
                  </a:lnTo>
                  <a:lnTo>
                    <a:pt x="1875993" y="27724"/>
                  </a:lnTo>
                  <a:lnTo>
                    <a:pt x="1875993" y="0"/>
                  </a:lnTo>
                  <a:close/>
                </a:path>
                <a:path w="2442210" h="27939">
                  <a:moveTo>
                    <a:pt x="2062327" y="0"/>
                  </a:moveTo>
                  <a:lnTo>
                    <a:pt x="2055456" y="0"/>
                  </a:lnTo>
                  <a:lnTo>
                    <a:pt x="2055456" y="27724"/>
                  </a:lnTo>
                  <a:lnTo>
                    <a:pt x="2062327" y="27724"/>
                  </a:lnTo>
                  <a:lnTo>
                    <a:pt x="2062327" y="0"/>
                  </a:lnTo>
                  <a:close/>
                </a:path>
                <a:path w="2442210" h="27939">
                  <a:moveTo>
                    <a:pt x="2255278" y="0"/>
                  </a:moveTo>
                  <a:lnTo>
                    <a:pt x="2248458" y="0"/>
                  </a:lnTo>
                  <a:lnTo>
                    <a:pt x="2248458" y="27724"/>
                  </a:lnTo>
                  <a:lnTo>
                    <a:pt x="2255278" y="27724"/>
                  </a:lnTo>
                  <a:lnTo>
                    <a:pt x="2255278" y="0"/>
                  </a:lnTo>
                  <a:close/>
                </a:path>
                <a:path w="2442210" h="27939">
                  <a:moveTo>
                    <a:pt x="2441613" y="0"/>
                  </a:moveTo>
                  <a:lnTo>
                    <a:pt x="2434742" y="0"/>
                  </a:lnTo>
                  <a:lnTo>
                    <a:pt x="2434742" y="27724"/>
                  </a:lnTo>
                  <a:lnTo>
                    <a:pt x="2441613" y="27724"/>
                  </a:lnTo>
                  <a:lnTo>
                    <a:pt x="2441613" y="0"/>
                  </a:lnTo>
                  <a:close/>
                </a:path>
              </a:pathLst>
            </a:custGeom>
            <a:solidFill>
              <a:srgbClr val="858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020115" y="3009186"/>
              <a:ext cx="2442210" cy="27940"/>
            </a:xfrm>
            <a:custGeom>
              <a:avLst/>
              <a:gdLst/>
              <a:ahLst/>
              <a:cxnLst/>
              <a:rect l="l" t="t" r="r" b="b"/>
              <a:pathLst>
                <a:path w="2442210" h="27939">
                  <a:moveTo>
                    <a:pt x="6870" y="0"/>
                  </a:moveTo>
                  <a:lnTo>
                    <a:pt x="6870" y="27723"/>
                  </a:lnTo>
                  <a:lnTo>
                    <a:pt x="0" y="27723"/>
                  </a:lnTo>
                  <a:lnTo>
                    <a:pt x="0" y="0"/>
                  </a:lnTo>
                  <a:lnTo>
                    <a:pt x="6870" y="0"/>
                  </a:lnTo>
                </a:path>
                <a:path w="2442210" h="27939">
                  <a:moveTo>
                    <a:pt x="193204" y="0"/>
                  </a:moveTo>
                  <a:lnTo>
                    <a:pt x="193204" y="27723"/>
                  </a:lnTo>
                  <a:lnTo>
                    <a:pt x="186128" y="27723"/>
                  </a:lnTo>
                  <a:lnTo>
                    <a:pt x="186128" y="0"/>
                  </a:lnTo>
                  <a:lnTo>
                    <a:pt x="193204" y="0"/>
                  </a:lnTo>
                </a:path>
                <a:path w="2442210" h="27939">
                  <a:moveTo>
                    <a:pt x="379332" y="0"/>
                  </a:moveTo>
                  <a:lnTo>
                    <a:pt x="379332" y="27723"/>
                  </a:lnTo>
                  <a:lnTo>
                    <a:pt x="372461" y="27723"/>
                  </a:lnTo>
                  <a:lnTo>
                    <a:pt x="372461" y="0"/>
                  </a:lnTo>
                  <a:lnTo>
                    <a:pt x="379332" y="0"/>
                  </a:lnTo>
                </a:path>
                <a:path w="2442210" h="27939">
                  <a:moveTo>
                    <a:pt x="565666" y="0"/>
                  </a:moveTo>
                  <a:lnTo>
                    <a:pt x="565666" y="27723"/>
                  </a:lnTo>
                  <a:lnTo>
                    <a:pt x="558590" y="27723"/>
                  </a:lnTo>
                  <a:lnTo>
                    <a:pt x="558590" y="0"/>
                  </a:lnTo>
                  <a:lnTo>
                    <a:pt x="565666" y="0"/>
                  </a:lnTo>
                </a:path>
                <a:path w="2442210" h="27939">
                  <a:moveTo>
                    <a:pt x="758614" y="0"/>
                  </a:moveTo>
                  <a:lnTo>
                    <a:pt x="758614" y="27723"/>
                  </a:lnTo>
                  <a:lnTo>
                    <a:pt x="751794" y="27723"/>
                  </a:lnTo>
                  <a:lnTo>
                    <a:pt x="751794" y="0"/>
                  </a:lnTo>
                  <a:lnTo>
                    <a:pt x="758614" y="0"/>
                  </a:lnTo>
                </a:path>
                <a:path w="2442210" h="27939">
                  <a:moveTo>
                    <a:pt x="944947" y="0"/>
                  </a:moveTo>
                  <a:lnTo>
                    <a:pt x="944947" y="27723"/>
                  </a:lnTo>
                  <a:lnTo>
                    <a:pt x="938076" y="27723"/>
                  </a:lnTo>
                  <a:lnTo>
                    <a:pt x="938076" y="0"/>
                  </a:lnTo>
                  <a:lnTo>
                    <a:pt x="944947" y="0"/>
                  </a:lnTo>
                </a:path>
                <a:path w="2442210" h="27939">
                  <a:moveTo>
                    <a:pt x="1131075" y="0"/>
                  </a:moveTo>
                  <a:lnTo>
                    <a:pt x="1131075" y="27723"/>
                  </a:lnTo>
                  <a:lnTo>
                    <a:pt x="1124204" y="27723"/>
                  </a:lnTo>
                  <a:lnTo>
                    <a:pt x="1124204" y="0"/>
                  </a:lnTo>
                  <a:lnTo>
                    <a:pt x="1131075" y="0"/>
                  </a:lnTo>
                </a:path>
                <a:path w="2442210" h="27939">
                  <a:moveTo>
                    <a:pt x="1317409" y="0"/>
                  </a:moveTo>
                  <a:lnTo>
                    <a:pt x="1317409" y="27723"/>
                  </a:lnTo>
                  <a:lnTo>
                    <a:pt x="1310538" y="27723"/>
                  </a:lnTo>
                  <a:lnTo>
                    <a:pt x="1310538" y="0"/>
                  </a:lnTo>
                  <a:lnTo>
                    <a:pt x="1317409" y="0"/>
                  </a:lnTo>
                </a:path>
                <a:path w="2442210" h="27939">
                  <a:moveTo>
                    <a:pt x="1503537" y="0"/>
                  </a:moveTo>
                  <a:lnTo>
                    <a:pt x="1503537" y="27723"/>
                  </a:lnTo>
                  <a:lnTo>
                    <a:pt x="1496666" y="27723"/>
                  </a:lnTo>
                  <a:lnTo>
                    <a:pt x="1496666" y="0"/>
                  </a:lnTo>
                  <a:lnTo>
                    <a:pt x="1503537" y="0"/>
                  </a:lnTo>
                </a:path>
                <a:path w="2442210" h="27939">
                  <a:moveTo>
                    <a:pt x="1689871" y="0"/>
                  </a:moveTo>
                  <a:lnTo>
                    <a:pt x="1689871" y="27723"/>
                  </a:lnTo>
                  <a:lnTo>
                    <a:pt x="1683000" y="27723"/>
                  </a:lnTo>
                  <a:lnTo>
                    <a:pt x="1683000" y="0"/>
                  </a:lnTo>
                  <a:lnTo>
                    <a:pt x="1689871" y="0"/>
                  </a:lnTo>
                </a:path>
                <a:path w="2442210" h="27939">
                  <a:moveTo>
                    <a:pt x="1875999" y="0"/>
                  </a:moveTo>
                  <a:lnTo>
                    <a:pt x="1875999" y="27723"/>
                  </a:lnTo>
                  <a:lnTo>
                    <a:pt x="1869128" y="27723"/>
                  </a:lnTo>
                  <a:lnTo>
                    <a:pt x="1869128" y="0"/>
                  </a:lnTo>
                  <a:lnTo>
                    <a:pt x="1875999" y="0"/>
                  </a:lnTo>
                </a:path>
                <a:path w="2442210" h="27939">
                  <a:moveTo>
                    <a:pt x="2062332" y="0"/>
                  </a:moveTo>
                  <a:lnTo>
                    <a:pt x="2062332" y="27723"/>
                  </a:lnTo>
                  <a:lnTo>
                    <a:pt x="2055461" y="27723"/>
                  </a:lnTo>
                  <a:lnTo>
                    <a:pt x="2055461" y="0"/>
                  </a:lnTo>
                  <a:lnTo>
                    <a:pt x="2062332" y="0"/>
                  </a:lnTo>
                </a:path>
                <a:path w="2442210" h="27939">
                  <a:moveTo>
                    <a:pt x="2255280" y="0"/>
                  </a:moveTo>
                  <a:lnTo>
                    <a:pt x="2255280" y="27723"/>
                  </a:lnTo>
                  <a:lnTo>
                    <a:pt x="2248461" y="27723"/>
                  </a:lnTo>
                  <a:lnTo>
                    <a:pt x="2248461" y="0"/>
                  </a:lnTo>
                  <a:lnTo>
                    <a:pt x="2255280" y="0"/>
                  </a:lnTo>
                </a:path>
                <a:path w="2442210" h="27939">
                  <a:moveTo>
                    <a:pt x="2441614" y="0"/>
                  </a:moveTo>
                  <a:lnTo>
                    <a:pt x="2441614" y="27723"/>
                  </a:lnTo>
                  <a:lnTo>
                    <a:pt x="2434743" y="27723"/>
                  </a:lnTo>
                  <a:lnTo>
                    <a:pt x="2434743" y="0"/>
                  </a:lnTo>
                  <a:lnTo>
                    <a:pt x="2441614" y="0"/>
                  </a:lnTo>
                  <a:close/>
                </a:path>
              </a:pathLst>
            </a:custGeom>
            <a:ln w="6830">
              <a:solidFill>
                <a:srgbClr val="8585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09744" y="2891502"/>
              <a:ext cx="2262505" cy="97155"/>
            </a:xfrm>
            <a:custGeom>
              <a:avLst/>
              <a:gdLst/>
              <a:ahLst/>
              <a:cxnLst/>
              <a:rect l="l" t="t" r="r" b="b"/>
              <a:pathLst>
                <a:path w="2262504" h="97155">
                  <a:moveTo>
                    <a:pt x="6870" y="0"/>
                  </a:moveTo>
                  <a:lnTo>
                    <a:pt x="0" y="6892"/>
                  </a:lnTo>
                  <a:lnTo>
                    <a:pt x="6870" y="20676"/>
                  </a:lnTo>
                  <a:lnTo>
                    <a:pt x="379332" y="48400"/>
                  </a:lnTo>
                  <a:lnTo>
                    <a:pt x="565666" y="55292"/>
                  </a:lnTo>
                  <a:lnTo>
                    <a:pt x="751794" y="69282"/>
                  </a:lnTo>
                  <a:lnTo>
                    <a:pt x="938076" y="69282"/>
                  </a:lnTo>
                  <a:lnTo>
                    <a:pt x="1310538" y="83067"/>
                  </a:lnTo>
                  <a:lnTo>
                    <a:pt x="1503537" y="83067"/>
                  </a:lnTo>
                  <a:lnTo>
                    <a:pt x="1689871" y="90114"/>
                  </a:lnTo>
                  <a:lnTo>
                    <a:pt x="2062332" y="90114"/>
                  </a:lnTo>
                  <a:lnTo>
                    <a:pt x="2248461" y="97006"/>
                  </a:lnTo>
                  <a:lnTo>
                    <a:pt x="2262356" y="83067"/>
                  </a:lnTo>
                  <a:lnTo>
                    <a:pt x="2255485" y="76175"/>
                  </a:lnTo>
                  <a:lnTo>
                    <a:pt x="2062332" y="69282"/>
                  </a:lnTo>
                  <a:lnTo>
                    <a:pt x="1689871" y="69282"/>
                  </a:lnTo>
                  <a:lnTo>
                    <a:pt x="1503537" y="62390"/>
                  </a:lnTo>
                  <a:lnTo>
                    <a:pt x="1310538" y="62390"/>
                  </a:lnTo>
                  <a:lnTo>
                    <a:pt x="938076" y="48400"/>
                  </a:lnTo>
                  <a:lnTo>
                    <a:pt x="751794" y="48400"/>
                  </a:lnTo>
                  <a:lnTo>
                    <a:pt x="565666" y="34667"/>
                  </a:lnTo>
                  <a:lnTo>
                    <a:pt x="379332" y="27774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BD4A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109744" y="2891502"/>
              <a:ext cx="2262505" cy="97155"/>
            </a:xfrm>
            <a:custGeom>
              <a:avLst/>
              <a:gdLst/>
              <a:ahLst/>
              <a:cxnLst/>
              <a:rect l="l" t="t" r="r" b="b"/>
              <a:pathLst>
                <a:path w="2262504" h="97155">
                  <a:moveTo>
                    <a:pt x="6870" y="0"/>
                  </a:moveTo>
                  <a:lnTo>
                    <a:pt x="193204" y="13784"/>
                  </a:lnTo>
                  <a:lnTo>
                    <a:pt x="379332" y="27774"/>
                  </a:lnTo>
                  <a:lnTo>
                    <a:pt x="565666" y="34667"/>
                  </a:lnTo>
                  <a:lnTo>
                    <a:pt x="751794" y="48400"/>
                  </a:lnTo>
                  <a:lnTo>
                    <a:pt x="938076" y="48400"/>
                  </a:lnTo>
                  <a:lnTo>
                    <a:pt x="1124204" y="55292"/>
                  </a:lnTo>
                  <a:lnTo>
                    <a:pt x="1310538" y="62390"/>
                  </a:lnTo>
                  <a:lnTo>
                    <a:pt x="1503537" y="62390"/>
                  </a:lnTo>
                  <a:lnTo>
                    <a:pt x="1689871" y="69282"/>
                  </a:lnTo>
                  <a:lnTo>
                    <a:pt x="1875999" y="69282"/>
                  </a:lnTo>
                  <a:lnTo>
                    <a:pt x="2062332" y="69282"/>
                  </a:lnTo>
                  <a:lnTo>
                    <a:pt x="2248461" y="76175"/>
                  </a:lnTo>
                  <a:lnTo>
                    <a:pt x="2255485" y="76175"/>
                  </a:lnTo>
                  <a:lnTo>
                    <a:pt x="2262356" y="83067"/>
                  </a:lnTo>
                  <a:lnTo>
                    <a:pt x="2255485" y="90114"/>
                  </a:lnTo>
                  <a:lnTo>
                    <a:pt x="2248461" y="97006"/>
                  </a:lnTo>
                  <a:lnTo>
                    <a:pt x="2062332" y="90114"/>
                  </a:lnTo>
                  <a:lnTo>
                    <a:pt x="1875999" y="90114"/>
                  </a:lnTo>
                  <a:lnTo>
                    <a:pt x="1689871" y="90114"/>
                  </a:lnTo>
                  <a:lnTo>
                    <a:pt x="1503537" y="83067"/>
                  </a:lnTo>
                  <a:lnTo>
                    <a:pt x="1310538" y="83067"/>
                  </a:lnTo>
                  <a:lnTo>
                    <a:pt x="1124204" y="76175"/>
                  </a:lnTo>
                  <a:lnTo>
                    <a:pt x="938076" y="69282"/>
                  </a:lnTo>
                  <a:lnTo>
                    <a:pt x="751794" y="69282"/>
                  </a:lnTo>
                  <a:lnTo>
                    <a:pt x="565666" y="55292"/>
                  </a:lnTo>
                  <a:lnTo>
                    <a:pt x="379332" y="48400"/>
                  </a:lnTo>
                  <a:lnTo>
                    <a:pt x="193204" y="34667"/>
                  </a:lnTo>
                  <a:lnTo>
                    <a:pt x="6870" y="20676"/>
                  </a:lnTo>
                  <a:lnTo>
                    <a:pt x="0" y="6892"/>
                  </a:lnTo>
                  <a:lnTo>
                    <a:pt x="6870" y="0"/>
                  </a:lnTo>
                  <a:close/>
                </a:path>
              </a:pathLst>
            </a:custGeom>
            <a:ln w="6840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109744" y="2371700"/>
              <a:ext cx="2262505" cy="173355"/>
            </a:xfrm>
            <a:custGeom>
              <a:avLst/>
              <a:gdLst/>
              <a:ahLst/>
              <a:cxnLst/>
              <a:rect l="l" t="t" r="r" b="b"/>
              <a:pathLst>
                <a:path w="2262504" h="173355">
                  <a:moveTo>
                    <a:pt x="6870" y="0"/>
                  </a:moveTo>
                  <a:lnTo>
                    <a:pt x="0" y="0"/>
                  </a:lnTo>
                  <a:lnTo>
                    <a:pt x="0" y="13784"/>
                  </a:lnTo>
                  <a:lnTo>
                    <a:pt x="6870" y="20676"/>
                  </a:lnTo>
                  <a:lnTo>
                    <a:pt x="565666" y="83016"/>
                  </a:lnTo>
                  <a:lnTo>
                    <a:pt x="1124204" y="124729"/>
                  </a:lnTo>
                  <a:lnTo>
                    <a:pt x="1310538" y="131622"/>
                  </a:lnTo>
                  <a:lnTo>
                    <a:pt x="1503537" y="145406"/>
                  </a:lnTo>
                  <a:lnTo>
                    <a:pt x="2248461" y="173130"/>
                  </a:lnTo>
                  <a:lnTo>
                    <a:pt x="2262356" y="159345"/>
                  </a:lnTo>
                  <a:lnTo>
                    <a:pt x="2255485" y="152504"/>
                  </a:lnTo>
                  <a:lnTo>
                    <a:pt x="1503537" y="124729"/>
                  </a:lnTo>
                  <a:lnTo>
                    <a:pt x="1310538" y="110790"/>
                  </a:lnTo>
                  <a:lnTo>
                    <a:pt x="1124204" y="103898"/>
                  </a:lnTo>
                  <a:lnTo>
                    <a:pt x="565666" y="62390"/>
                  </a:lnTo>
                  <a:lnTo>
                    <a:pt x="6870" y="0"/>
                  </a:lnTo>
                  <a:close/>
                </a:path>
              </a:pathLst>
            </a:custGeom>
            <a:solidFill>
              <a:srgbClr val="97B8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109744" y="2371700"/>
              <a:ext cx="2262505" cy="173355"/>
            </a:xfrm>
            <a:custGeom>
              <a:avLst/>
              <a:gdLst/>
              <a:ahLst/>
              <a:cxnLst/>
              <a:rect l="l" t="t" r="r" b="b"/>
              <a:pathLst>
                <a:path w="2262504" h="173355">
                  <a:moveTo>
                    <a:pt x="6870" y="0"/>
                  </a:moveTo>
                  <a:lnTo>
                    <a:pt x="193204" y="20676"/>
                  </a:lnTo>
                  <a:lnTo>
                    <a:pt x="379332" y="41508"/>
                  </a:lnTo>
                  <a:lnTo>
                    <a:pt x="565666" y="62390"/>
                  </a:lnTo>
                  <a:lnTo>
                    <a:pt x="751794" y="76123"/>
                  </a:lnTo>
                  <a:lnTo>
                    <a:pt x="938076" y="90114"/>
                  </a:lnTo>
                  <a:lnTo>
                    <a:pt x="1124204" y="103898"/>
                  </a:lnTo>
                  <a:lnTo>
                    <a:pt x="1310538" y="110790"/>
                  </a:lnTo>
                  <a:lnTo>
                    <a:pt x="1503537" y="124729"/>
                  </a:lnTo>
                  <a:lnTo>
                    <a:pt x="1689871" y="131622"/>
                  </a:lnTo>
                  <a:lnTo>
                    <a:pt x="1875999" y="138514"/>
                  </a:lnTo>
                  <a:lnTo>
                    <a:pt x="2062332" y="145406"/>
                  </a:lnTo>
                  <a:lnTo>
                    <a:pt x="2248461" y="152504"/>
                  </a:lnTo>
                  <a:lnTo>
                    <a:pt x="2255485" y="152504"/>
                  </a:lnTo>
                  <a:lnTo>
                    <a:pt x="2262356" y="159345"/>
                  </a:lnTo>
                  <a:lnTo>
                    <a:pt x="2255485" y="166237"/>
                  </a:lnTo>
                  <a:lnTo>
                    <a:pt x="2248461" y="173130"/>
                  </a:lnTo>
                  <a:lnTo>
                    <a:pt x="2062332" y="166237"/>
                  </a:lnTo>
                  <a:lnTo>
                    <a:pt x="1875999" y="159345"/>
                  </a:lnTo>
                  <a:lnTo>
                    <a:pt x="1689871" y="152504"/>
                  </a:lnTo>
                  <a:lnTo>
                    <a:pt x="1503537" y="145406"/>
                  </a:lnTo>
                  <a:lnTo>
                    <a:pt x="1310538" y="131622"/>
                  </a:lnTo>
                  <a:lnTo>
                    <a:pt x="1124204" y="124729"/>
                  </a:lnTo>
                  <a:lnTo>
                    <a:pt x="938076" y="110790"/>
                  </a:lnTo>
                  <a:lnTo>
                    <a:pt x="751794" y="97006"/>
                  </a:lnTo>
                  <a:lnTo>
                    <a:pt x="565666" y="83016"/>
                  </a:lnTo>
                  <a:lnTo>
                    <a:pt x="379332" y="62390"/>
                  </a:lnTo>
                  <a:lnTo>
                    <a:pt x="193204" y="41508"/>
                  </a:lnTo>
                  <a:lnTo>
                    <a:pt x="6870" y="20676"/>
                  </a:lnTo>
                  <a:lnTo>
                    <a:pt x="0" y="13784"/>
                  </a:lnTo>
                  <a:lnTo>
                    <a:pt x="0" y="6892"/>
                  </a:lnTo>
                  <a:lnTo>
                    <a:pt x="0" y="0"/>
                  </a:lnTo>
                  <a:lnTo>
                    <a:pt x="6870" y="0"/>
                  </a:lnTo>
                  <a:close/>
                </a:path>
              </a:pathLst>
            </a:custGeom>
            <a:ln w="6840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109744" y="1443041"/>
              <a:ext cx="2262505" cy="1233805"/>
            </a:xfrm>
            <a:custGeom>
              <a:avLst/>
              <a:gdLst/>
              <a:ahLst/>
              <a:cxnLst/>
              <a:rect l="l" t="t" r="r" b="b"/>
              <a:pathLst>
                <a:path w="2262504" h="1233805">
                  <a:moveTo>
                    <a:pt x="13741" y="0"/>
                  </a:moveTo>
                  <a:lnTo>
                    <a:pt x="0" y="0"/>
                  </a:lnTo>
                  <a:lnTo>
                    <a:pt x="0" y="13784"/>
                  </a:lnTo>
                  <a:lnTo>
                    <a:pt x="186333" y="304752"/>
                  </a:lnTo>
                  <a:lnTo>
                    <a:pt x="372461" y="519596"/>
                  </a:lnTo>
                  <a:lnTo>
                    <a:pt x="558795" y="679199"/>
                  </a:lnTo>
                  <a:lnTo>
                    <a:pt x="744923" y="796831"/>
                  </a:lnTo>
                  <a:lnTo>
                    <a:pt x="931257" y="894043"/>
                  </a:lnTo>
                  <a:lnTo>
                    <a:pt x="1117385" y="970167"/>
                  </a:lnTo>
                  <a:lnTo>
                    <a:pt x="1503537" y="1094896"/>
                  </a:lnTo>
                  <a:lnTo>
                    <a:pt x="1875999" y="1178118"/>
                  </a:lnTo>
                  <a:lnTo>
                    <a:pt x="2248461" y="1233617"/>
                  </a:lnTo>
                  <a:lnTo>
                    <a:pt x="2262356" y="1219678"/>
                  </a:lnTo>
                  <a:lnTo>
                    <a:pt x="2255485" y="1212785"/>
                  </a:lnTo>
                  <a:lnTo>
                    <a:pt x="2248461" y="1212785"/>
                  </a:lnTo>
                  <a:lnTo>
                    <a:pt x="1875999" y="1157287"/>
                  </a:lnTo>
                  <a:lnTo>
                    <a:pt x="1503537" y="1074065"/>
                  </a:lnTo>
                  <a:lnTo>
                    <a:pt x="1317409" y="1018773"/>
                  </a:lnTo>
                  <a:lnTo>
                    <a:pt x="1131075" y="956382"/>
                  </a:lnTo>
                  <a:lnTo>
                    <a:pt x="944947" y="880052"/>
                  </a:lnTo>
                  <a:lnTo>
                    <a:pt x="758614" y="783046"/>
                  </a:lnTo>
                  <a:lnTo>
                    <a:pt x="572536" y="665208"/>
                  </a:lnTo>
                  <a:lnTo>
                    <a:pt x="386203" y="505863"/>
                  </a:lnTo>
                  <a:lnTo>
                    <a:pt x="200075" y="290967"/>
                  </a:lnTo>
                  <a:lnTo>
                    <a:pt x="13741" y="0"/>
                  </a:lnTo>
                  <a:close/>
                </a:path>
              </a:pathLst>
            </a:custGeom>
            <a:solidFill>
              <a:srgbClr val="7C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109744" y="1443041"/>
              <a:ext cx="2262505" cy="1233805"/>
            </a:xfrm>
            <a:custGeom>
              <a:avLst/>
              <a:gdLst/>
              <a:ahLst/>
              <a:cxnLst/>
              <a:rect l="l" t="t" r="r" b="b"/>
              <a:pathLst>
                <a:path w="2262504" h="1233805">
                  <a:moveTo>
                    <a:pt x="13741" y="0"/>
                  </a:moveTo>
                  <a:lnTo>
                    <a:pt x="200075" y="290967"/>
                  </a:lnTo>
                  <a:lnTo>
                    <a:pt x="386203" y="505863"/>
                  </a:lnTo>
                  <a:lnTo>
                    <a:pt x="572536" y="665208"/>
                  </a:lnTo>
                  <a:lnTo>
                    <a:pt x="758614" y="783046"/>
                  </a:lnTo>
                  <a:lnTo>
                    <a:pt x="944947" y="880052"/>
                  </a:lnTo>
                  <a:lnTo>
                    <a:pt x="1131075" y="956382"/>
                  </a:lnTo>
                  <a:lnTo>
                    <a:pt x="1317409" y="1018773"/>
                  </a:lnTo>
                  <a:lnTo>
                    <a:pt x="1503537" y="1074065"/>
                  </a:lnTo>
                  <a:lnTo>
                    <a:pt x="1689871" y="1115779"/>
                  </a:lnTo>
                  <a:lnTo>
                    <a:pt x="1875999" y="1157287"/>
                  </a:lnTo>
                  <a:lnTo>
                    <a:pt x="2062332" y="1185011"/>
                  </a:lnTo>
                  <a:lnTo>
                    <a:pt x="2248461" y="1212785"/>
                  </a:lnTo>
                  <a:lnTo>
                    <a:pt x="2255485" y="1212785"/>
                  </a:lnTo>
                  <a:lnTo>
                    <a:pt x="2262356" y="1219678"/>
                  </a:lnTo>
                  <a:lnTo>
                    <a:pt x="2255485" y="1226519"/>
                  </a:lnTo>
                  <a:lnTo>
                    <a:pt x="2248461" y="1233617"/>
                  </a:lnTo>
                  <a:lnTo>
                    <a:pt x="2062332" y="1205893"/>
                  </a:lnTo>
                  <a:lnTo>
                    <a:pt x="1875999" y="1178118"/>
                  </a:lnTo>
                  <a:lnTo>
                    <a:pt x="1689871" y="1136610"/>
                  </a:lnTo>
                  <a:lnTo>
                    <a:pt x="1503537" y="1094896"/>
                  </a:lnTo>
                  <a:lnTo>
                    <a:pt x="1310538" y="1032557"/>
                  </a:lnTo>
                  <a:lnTo>
                    <a:pt x="1117385" y="970167"/>
                  </a:lnTo>
                  <a:lnTo>
                    <a:pt x="931257" y="894043"/>
                  </a:lnTo>
                  <a:lnTo>
                    <a:pt x="744923" y="796831"/>
                  </a:lnTo>
                  <a:lnTo>
                    <a:pt x="558795" y="679199"/>
                  </a:lnTo>
                  <a:lnTo>
                    <a:pt x="372461" y="519596"/>
                  </a:lnTo>
                  <a:lnTo>
                    <a:pt x="186333" y="304752"/>
                  </a:lnTo>
                  <a:lnTo>
                    <a:pt x="0" y="13784"/>
                  </a:lnTo>
                  <a:lnTo>
                    <a:pt x="0" y="0"/>
                  </a:lnTo>
                  <a:lnTo>
                    <a:pt x="13741" y="0"/>
                  </a:lnTo>
                  <a:close/>
                </a:path>
              </a:pathLst>
            </a:custGeom>
            <a:ln w="6835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840858" y="1219643"/>
            <a:ext cx="109220" cy="1855470"/>
          </a:xfrm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65"/>
              </a:spcBef>
            </a:pPr>
            <a:r>
              <a:rPr sz="700" spc="-25" dirty="0">
                <a:latin typeface="Calibri"/>
                <a:cs typeface="Calibri"/>
              </a:rPr>
              <a:t>50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r>
              <a:rPr sz="700" spc="-25" dirty="0">
                <a:latin typeface="Calibri"/>
                <a:cs typeface="Calibri"/>
              </a:rPr>
              <a:t>45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r>
              <a:rPr sz="700" spc="-25" dirty="0">
                <a:latin typeface="Calibri"/>
                <a:cs typeface="Calibri"/>
              </a:rPr>
              <a:t>40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r>
              <a:rPr sz="700" spc="-25" dirty="0">
                <a:latin typeface="Calibri"/>
                <a:cs typeface="Calibri"/>
              </a:rPr>
              <a:t>35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r>
              <a:rPr sz="700" spc="-25" dirty="0">
                <a:latin typeface="Calibri"/>
                <a:cs typeface="Calibri"/>
              </a:rPr>
              <a:t>30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r>
              <a:rPr sz="700" spc="-25" dirty="0">
                <a:latin typeface="Calibri"/>
                <a:cs typeface="Calibri"/>
              </a:rPr>
              <a:t>25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r>
              <a:rPr sz="700" spc="-25" dirty="0">
                <a:latin typeface="Calibri"/>
                <a:cs typeface="Calibri"/>
              </a:rPr>
              <a:t>20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r>
              <a:rPr sz="700" spc="-25" dirty="0">
                <a:latin typeface="Calibri"/>
                <a:cs typeface="Calibri"/>
              </a:rPr>
              <a:t>15</a:t>
            </a:r>
            <a:endParaRPr sz="7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70"/>
              </a:spcBef>
            </a:pPr>
            <a:r>
              <a:rPr sz="700" spc="-25" dirty="0">
                <a:latin typeface="Calibri"/>
                <a:cs typeface="Calibri"/>
              </a:rPr>
              <a:t>10</a:t>
            </a:r>
            <a:endParaRPr sz="700">
              <a:latin typeface="Calibri"/>
              <a:cs typeface="Calibri"/>
            </a:endParaRPr>
          </a:p>
          <a:p>
            <a:pPr marL="47625">
              <a:lnSpc>
                <a:spcPct val="100000"/>
              </a:lnSpc>
              <a:spcBef>
                <a:spcPts val="470"/>
              </a:spcBef>
            </a:pPr>
            <a:r>
              <a:rPr sz="700" spc="-50" dirty="0">
                <a:latin typeface="Calibri"/>
                <a:cs typeface="Calibri"/>
              </a:rPr>
              <a:t>5</a:t>
            </a:r>
            <a:endParaRPr sz="700">
              <a:latin typeface="Calibri"/>
              <a:cs typeface="Calibri"/>
            </a:endParaRPr>
          </a:p>
          <a:p>
            <a:pPr marL="47625">
              <a:lnSpc>
                <a:spcPct val="100000"/>
              </a:lnSpc>
              <a:spcBef>
                <a:spcPts val="470"/>
              </a:spcBef>
            </a:pPr>
            <a:r>
              <a:rPr sz="700" spc="-50" dirty="0">
                <a:latin typeface="Calibri"/>
                <a:cs typeface="Calibri"/>
              </a:rPr>
              <a:t>0</a:t>
            </a:r>
            <a:endParaRPr sz="7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096003" y="3059031"/>
            <a:ext cx="232346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186055" algn="l"/>
                <a:tab pos="372110" algn="l"/>
                <a:tab pos="558165" algn="l"/>
                <a:tab pos="744855" algn="l"/>
                <a:tab pos="930910" algn="l"/>
                <a:tab pos="1116965" algn="l"/>
                <a:tab pos="1303020" algn="l"/>
                <a:tab pos="1496060" algn="l"/>
              </a:tabLst>
            </a:pPr>
            <a:r>
              <a:rPr sz="700" spc="-50" dirty="0">
                <a:latin typeface="Calibri"/>
                <a:cs typeface="Calibri"/>
              </a:rPr>
              <a:t>1</a:t>
            </a:r>
            <a:r>
              <a:rPr sz="700" dirty="0">
                <a:latin typeface="Calibri"/>
                <a:cs typeface="Calibri"/>
              </a:rPr>
              <a:t>	</a:t>
            </a:r>
            <a:r>
              <a:rPr sz="700" spc="-50" dirty="0">
                <a:latin typeface="Calibri"/>
                <a:cs typeface="Calibri"/>
              </a:rPr>
              <a:t>2</a:t>
            </a:r>
            <a:r>
              <a:rPr sz="700" dirty="0">
                <a:latin typeface="Calibri"/>
                <a:cs typeface="Calibri"/>
              </a:rPr>
              <a:t>	</a:t>
            </a:r>
            <a:r>
              <a:rPr sz="700" spc="-50" dirty="0">
                <a:latin typeface="Calibri"/>
                <a:cs typeface="Calibri"/>
              </a:rPr>
              <a:t>3</a:t>
            </a:r>
            <a:r>
              <a:rPr sz="700" dirty="0">
                <a:latin typeface="Calibri"/>
                <a:cs typeface="Calibri"/>
              </a:rPr>
              <a:t>	</a:t>
            </a:r>
            <a:r>
              <a:rPr sz="700" spc="-50" dirty="0">
                <a:latin typeface="Calibri"/>
                <a:cs typeface="Calibri"/>
              </a:rPr>
              <a:t>4</a:t>
            </a:r>
            <a:r>
              <a:rPr sz="700" dirty="0">
                <a:latin typeface="Calibri"/>
                <a:cs typeface="Calibri"/>
              </a:rPr>
              <a:t>	</a:t>
            </a:r>
            <a:r>
              <a:rPr sz="700" spc="-50" dirty="0">
                <a:latin typeface="Calibri"/>
                <a:cs typeface="Calibri"/>
              </a:rPr>
              <a:t>5</a:t>
            </a:r>
            <a:r>
              <a:rPr sz="700" dirty="0">
                <a:latin typeface="Calibri"/>
                <a:cs typeface="Calibri"/>
              </a:rPr>
              <a:t>	</a:t>
            </a:r>
            <a:r>
              <a:rPr sz="700" spc="-50" dirty="0">
                <a:latin typeface="Calibri"/>
                <a:cs typeface="Calibri"/>
              </a:rPr>
              <a:t>6</a:t>
            </a:r>
            <a:r>
              <a:rPr sz="700" dirty="0">
                <a:latin typeface="Calibri"/>
                <a:cs typeface="Calibri"/>
              </a:rPr>
              <a:t>	</a:t>
            </a:r>
            <a:r>
              <a:rPr sz="700" spc="-50" dirty="0">
                <a:latin typeface="Calibri"/>
                <a:cs typeface="Calibri"/>
              </a:rPr>
              <a:t>7</a:t>
            </a:r>
            <a:r>
              <a:rPr sz="700" dirty="0">
                <a:latin typeface="Calibri"/>
                <a:cs typeface="Calibri"/>
              </a:rPr>
              <a:t>	</a:t>
            </a:r>
            <a:r>
              <a:rPr sz="700" spc="-50" dirty="0">
                <a:latin typeface="Calibri"/>
                <a:cs typeface="Calibri"/>
              </a:rPr>
              <a:t>8</a:t>
            </a:r>
            <a:r>
              <a:rPr sz="700" dirty="0">
                <a:latin typeface="Calibri"/>
                <a:cs typeface="Calibri"/>
              </a:rPr>
              <a:t>	9</a:t>
            </a:r>
            <a:r>
              <a:rPr sz="700" spc="305" dirty="0">
                <a:latin typeface="Calibri"/>
                <a:cs typeface="Calibri"/>
              </a:rPr>
              <a:t>  </a:t>
            </a:r>
            <a:r>
              <a:rPr sz="700" dirty="0">
                <a:latin typeface="Calibri"/>
                <a:cs typeface="Calibri"/>
              </a:rPr>
              <a:t>10</a:t>
            </a:r>
            <a:r>
              <a:rPr sz="700" spc="225" dirty="0">
                <a:latin typeface="Calibri"/>
                <a:cs typeface="Calibri"/>
              </a:rPr>
              <a:t>  </a:t>
            </a:r>
            <a:r>
              <a:rPr sz="700" dirty="0">
                <a:latin typeface="Calibri"/>
                <a:cs typeface="Calibri"/>
              </a:rPr>
              <a:t>11</a:t>
            </a:r>
            <a:r>
              <a:rPr sz="700" spc="225" dirty="0">
                <a:latin typeface="Calibri"/>
                <a:cs typeface="Calibri"/>
              </a:rPr>
              <a:t>  </a:t>
            </a:r>
            <a:r>
              <a:rPr sz="700" dirty="0">
                <a:latin typeface="Calibri"/>
                <a:cs typeface="Calibri"/>
              </a:rPr>
              <a:t>12</a:t>
            </a:r>
            <a:r>
              <a:rPr sz="700" spc="225" dirty="0">
                <a:latin typeface="Calibri"/>
                <a:cs typeface="Calibri"/>
              </a:rPr>
              <a:t>  </a:t>
            </a:r>
            <a:r>
              <a:rPr sz="700" spc="-25" dirty="0">
                <a:latin typeface="Calibri"/>
                <a:cs typeface="Calibri"/>
              </a:rPr>
              <a:t>13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589245" y="2063250"/>
            <a:ext cx="200660" cy="367665"/>
            <a:chOff x="3589245" y="2063250"/>
            <a:chExt cx="200660" cy="367665"/>
          </a:xfrm>
        </p:grpSpPr>
        <p:sp>
          <p:nvSpPr>
            <p:cNvPr id="29" name="object 29"/>
            <p:cNvSpPr/>
            <p:nvPr/>
          </p:nvSpPr>
          <p:spPr>
            <a:xfrm>
              <a:off x="3592737" y="2066742"/>
              <a:ext cx="193675" cy="20955"/>
            </a:xfrm>
            <a:custGeom>
              <a:avLst/>
              <a:gdLst/>
              <a:ahLst/>
              <a:cxnLst/>
              <a:rect l="l" t="t" r="r" b="b"/>
              <a:pathLst>
                <a:path w="193675" h="20955">
                  <a:moveTo>
                    <a:pt x="186333" y="0"/>
                  </a:moveTo>
                  <a:lnTo>
                    <a:pt x="6870" y="0"/>
                  </a:lnTo>
                  <a:lnTo>
                    <a:pt x="0" y="0"/>
                  </a:lnTo>
                  <a:lnTo>
                    <a:pt x="0" y="13784"/>
                  </a:lnTo>
                  <a:lnTo>
                    <a:pt x="6870" y="20831"/>
                  </a:lnTo>
                  <a:lnTo>
                    <a:pt x="179257" y="20831"/>
                  </a:lnTo>
                  <a:lnTo>
                    <a:pt x="193204" y="6892"/>
                  </a:lnTo>
                  <a:lnTo>
                    <a:pt x="186333" y="0"/>
                  </a:lnTo>
                  <a:close/>
                </a:path>
              </a:pathLst>
            </a:custGeom>
            <a:solidFill>
              <a:srgbClr val="BD4A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92737" y="2066742"/>
              <a:ext cx="193675" cy="20955"/>
            </a:xfrm>
            <a:custGeom>
              <a:avLst/>
              <a:gdLst/>
              <a:ahLst/>
              <a:cxnLst/>
              <a:rect l="l" t="t" r="r" b="b"/>
              <a:pathLst>
                <a:path w="193675" h="20955">
                  <a:moveTo>
                    <a:pt x="6870" y="0"/>
                  </a:moveTo>
                  <a:lnTo>
                    <a:pt x="179257" y="0"/>
                  </a:lnTo>
                  <a:lnTo>
                    <a:pt x="186333" y="0"/>
                  </a:lnTo>
                  <a:lnTo>
                    <a:pt x="193204" y="6892"/>
                  </a:lnTo>
                  <a:lnTo>
                    <a:pt x="179257" y="20831"/>
                  </a:lnTo>
                  <a:lnTo>
                    <a:pt x="6870" y="20831"/>
                  </a:lnTo>
                  <a:lnTo>
                    <a:pt x="0" y="13784"/>
                  </a:lnTo>
                  <a:lnTo>
                    <a:pt x="0" y="6892"/>
                  </a:lnTo>
                  <a:lnTo>
                    <a:pt x="0" y="0"/>
                  </a:lnTo>
                  <a:lnTo>
                    <a:pt x="6870" y="0"/>
                  </a:lnTo>
                  <a:close/>
                </a:path>
              </a:pathLst>
            </a:custGeom>
            <a:ln w="6840">
              <a:solidFill>
                <a:srgbClr val="BD4A4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592737" y="2232980"/>
              <a:ext cx="193675" cy="20955"/>
            </a:xfrm>
            <a:custGeom>
              <a:avLst/>
              <a:gdLst/>
              <a:ahLst/>
              <a:cxnLst/>
              <a:rect l="l" t="t" r="r" b="b"/>
              <a:pathLst>
                <a:path w="193675" h="20955">
                  <a:moveTo>
                    <a:pt x="186333" y="0"/>
                  </a:moveTo>
                  <a:lnTo>
                    <a:pt x="6870" y="0"/>
                  </a:lnTo>
                  <a:lnTo>
                    <a:pt x="0" y="0"/>
                  </a:lnTo>
                  <a:lnTo>
                    <a:pt x="0" y="13990"/>
                  </a:lnTo>
                  <a:lnTo>
                    <a:pt x="6870" y="20882"/>
                  </a:lnTo>
                  <a:lnTo>
                    <a:pt x="179257" y="20882"/>
                  </a:lnTo>
                  <a:lnTo>
                    <a:pt x="193204" y="6892"/>
                  </a:lnTo>
                  <a:lnTo>
                    <a:pt x="186333" y="0"/>
                  </a:lnTo>
                  <a:close/>
                </a:path>
              </a:pathLst>
            </a:custGeom>
            <a:solidFill>
              <a:srgbClr val="97B8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592737" y="2232980"/>
              <a:ext cx="193675" cy="20955"/>
            </a:xfrm>
            <a:custGeom>
              <a:avLst/>
              <a:gdLst/>
              <a:ahLst/>
              <a:cxnLst/>
              <a:rect l="l" t="t" r="r" b="b"/>
              <a:pathLst>
                <a:path w="193675" h="20955">
                  <a:moveTo>
                    <a:pt x="6870" y="0"/>
                  </a:moveTo>
                  <a:lnTo>
                    <a:pt x="179257" y="0"/>
                  </a:lnTo>
                  <a:lnTo>
                    <a:pt x="186333" y="0"/>
                  </a:lnTo>
                  <a:lnTo>
                    <a:pt x="193204" y="6892"/>
                  </a:lnTo>
                  <a:lnTo>
                    <a:pt x="179257" y="20882"/>
                  </a:lnTo>
                  <a:lnTo>
                    <a:pt x="6870" y="20882"/>
                  </a:lnTo>
                  <a:lnTo>
                    <a:pt x="0" y="13990"/>
                  </a:lnTo>
                  <a:lnTo>
                    <a:pt x="0" y="6892"/>
                  </a:lnTo>
                  <a:lnTo>
                    <a:pt x="0" y="0"/>
                  </a:lnTo>
                  <a:lnTo>
                    <a:pt x="6870" y="0"/>
                  </a:lnTo>
                  <a:close/>
                </a:path>
              </a:pathLst>
            </a:custGeom>
            <a:ln w="6840">
              <a:solidFill>
                <a:srgbClr val="97B85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92737" y="2406316"/>
              <a:ext cx="193675" cy="20955"/>
            </a:xfrm>
            <a:custGeom>
              <a:avLst/>
              <a:gdLst/>
              <a:ahLst/>
              <a:cxnLst/>
              <a:rect l="l" t="t" r="r" b="b"/>
              <a:pathLst>
                <a:path w="193675" h="20955">
                  <a:moveTo>
                    <a:pt x="186333" y="0"/>
                  </a:moveTo>
                  <a:lnTo>
                    <a:pt x="6870" y="0"/>
                  </a:lnTo>
                  <a:lnTo>
                    <a:pt x="0" y="0"/>
                  </a:lnTo>
                  <a:lnTo>
                    <a:pt x="0" y="13784"/>
                  </a:lnTo>
                  <a:lnTo>
                    <a:pt x="6870" y="20882"/>
                  </a:lnTo>
                  <a:lnTo>
                    <a:pt x="179257" y="20882"/>
                  </a:lnTo>
                  <a:lnTo>
                    <a:pt x="193204" y="6892"/>
                  </a:lnTo>
                  <a:lnTo>
                    <a:pt x="186333" y="0"/>
                  </a:lnTo>
                  <a:close/>
                </a:path>
              </a:pathLst>
            </a:custGeom>
            <a:solidFill>
              <a:srgbClr val="7C5F9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592737" y="2406316"/>
              <a:ext cx="193675" cy="20955"/>
            </a:xfrm>
            <a:custGeom>
              <a:avLst/>
              <a:gdLst/>
              <a:ahLst/>
              <a:cxnLst/>
              <a:rect l="l" t="t" r="r" b="b"/>
              <a:pathLst>
                <a:path w="193675" h="20955">
                  <a:moveTo>
                    <a:pt x="6870" y="0"/>
                  </a:moveTo>
                  <a:lnTo>
                    <a:pt x="179257" y="0"/>
                  </a:lnTo>
                  <a:lnTo>
                    <a:pt x="186333" y="0"/>
                  </a:lnTo>
                  <a:lnTo>
                    <a:pt x="193204" y="6892"/>
                  </a:lnTo>
                  <a:lnTo>
                    <a:pt x="179257" y="20882"/>
                  </a:lnTo>
                  <a:lnTo>
                    <a:pt x="6870" y="20882"/>
                  </a:lnTo>
                  <a:lnTo>
                    <a:pt x="0" y="13784"/>
                  </a:lnTo>
                  <a:lnTo>
                    <a:pt x="0" y="6892"/>
                  </a:lnTo>
                  <a:lnTo>
                    <a:pt x="0" y="0"/>
                  </a:lnTo>
                  <a:lnTo>
                    <a:pt x="6870" y="0"/>
                  </a:lnTo>
                  <a:close/>
                </a:path>
              </a:pathLst>
            </a:custGeom>
            <a:ln w="6840">
              <a:solidFill>
                <a:srgbClr val="7C5F9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3792813" y="1947088"/>
            <a:ext cx="221615" cy="5251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55900"/>
              </a:lnSpc>
              <a:spcBef>
                <a:spcPts val="100"/>
              </a:spcBef>
            </a:pPr>
            <a:r>
              <a:rPr sz="700" spc="-25" dirty="0">
                <a:latin typeface="Calibri"/>
                <a:cs typeface="Calibri"/>
              </a:rPr>
              <a:t>qi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Price</a:t>
            </a:r>
            <a:r>
              <a:rPr sz="700" spc="500" dirty="0">
                <a:latin typeface="Calibri"/>
                <a:cs typeface="Calibri"/>
              </a:rPr>
              <a:t> </a:t>
            </a:r>
            <a:r>
              <a:rPr sz="700" spc="-10" dirty="0">
                <a:latin typeface="Calibri"/>
                <a:cs typeface="Calibri"/>
              </a:rPr>
              <a:t>Profit</a:t>
            </a:r>
            <a:endParaRPr sz="700">
              <a:latin typeface="Calibri"/>
              <a:cs typeface="Calibri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785532" y="1248823"/>
            <a:ext cx="3317875" cy="2003425"/>
            <a:chOff x="785532" y="1248823"/>
            <a:chExt cx="3317875" cy="2003425"/>
          </a:xfrm>
        </p:grpSpPr>
        <p:sp>
          <p:nvSpPr>
            <p:cNvPr id="37" name="object 37"/>
            <p:cNvSpPr/>
            <p:nvPr/>
          </p:nvSpPr>
          <p:spPr>
            <a:xfrm>
              <a:off x="785532" y="1248823"/>
              <a:ext cx="3317875" cy="2003425"/>
            </a:xfrm>
            <a:custGeom>
              <a:avLst/>
              <a:gdLst/>
              <a:ahLst/>
              <a:cxnLst/>
              <a:rect l="l" t="t" r="r" b="b"/>
              <a:pathLst>
                <a:path w="3317875" h="2003425">
                  <a:moveTo>
                    <a:pt x="6870" y="0"/>
                  </a:moveTo>
                  <a:lnTo>
                    <a:pt x="0" y="6892"/>
                  </a:lnTo>
                  <a:lnTo>
                    <a:pt x="0" y="2002878"/>
                  </a:lnTo>
                  <a:lnTo>
                    <a:pt x="3310674" y="2002878"/>
                  </a:lnTo>
                  <a:lnTo>
                    <a:pt x="3317545" y="1996038"/>
                  </a:lnTo>
                  <a:lnTo>
                    <a:pt x="6870" y="1996038"/>
                  </a:lnTo>
                  <a:lnTo>
                    <a:pt x="6870" y="0"/>
                  </a:lnTo>
                  <a:close/>
                </a:path>
                <a:path w="3317875" h="2003425">
                  <a:moveTo>
                    <a:pt x="3317545" y="0"/>
                  </a:moveTo>
                  <a:lnTo>
                    <a:pt x="3310674" y="0"/>
                  </a:lnTo>
                  <a:lnTo>
                    <a:pt x="3310674" y="1996038"/>
                  </a:lnTo>
                  <a:lnTo>
                    <a:pt x="3317545" y="1996038"/>
                  </a:lnTo>
                  <a:lnTo>
                    <a:pt x="3317545" y="0"/>
                  </a:lnTo>
                  <a:close/>
                </a:path>
                <a:path w="3317875" h="2003425">
                  <a:moveTo>
                    <a:pt x="6870" y="0"/>
                  </a:moveTo>
                  <a:lnTo>
                    <a:pt x="0" y="0"/>
                  </a:lnTo>
                  <a:lnTo>
                    <a:pt x="0" y="6892"/>
                  </a:lnTo>
                  <a:lnTo>
                    <a:pt x="6870" y="0"/>
                  </a:lnTo>
                  <a:close/>
                </a:path>
                <a:path w="3317875" h="2003425">
                  <a:moveTo>
                    <a:pt x="3310674" y="0"/>
                  </a:moveTo>
                  <a:lnTo>
                    <a:pt x="6870" y="0"/>
                  </a:lnTo>
                  <a:lnTo>
                    <a:pt x="6870" y="6892"/>
                  </a:lnTo>
                  <a:lnTo>
                    <a:pt x="3310674" y="6892"/>
                  </a:lnTo>
                  <a:lnTo>
                    <a:pt x="3310674" y="0"/>
                  </a:lnTo>
                  <a:close/>
                </a:path>
              </a:pathLst>
            </a:custGeom>
            <a:solidFill>
              <a:srgbClr val="85858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85532" y="1248823"/>
              <a:ext cx="3317875" cy="2003425"/>
            </a:xfrm>
            <a:custGeom>
              <a:avLst/>
              <a:gdLst/>
              <a:ahLst/>
              <a:cxnLst/>
              <a:rect l="l" t="t" r="r" b="b"/>
              <a:pathLst>
                <a:path w="3317875" h="2003425">
                  <a:moveTo>
                    <a:pt x="0" y="0"/>
                  </a:moveTo>
                  <a:lnTo>
                    <a:pt x="3310674" y="0"/>
                  </a:lnTo>
                  <a:lnTo>
                    <a:pt x="3317545" y="0"/>
                  </a:lnTo>
                  <a:lnTo>
                    <a:pt x="3317545" y="1996038"/>
                  </a:lnTo>
                  <a:lnTo>
                    <a:pt x="3310674" y="2002878"/>
                  </a:lnTo>
                  <a:lnTo>
                    <a:pt x="0" y="2002878"/>
                  </a:lnTo>
                  <a:lnTo>
                    <a:pt x="0" y="1996038"/>
                  </a:lnTo>
                  <a:lnTo>
                    <a:pt x="0" y="0"/>
                  </a:lnTo>
                </a:path>
                <a:path w="3317875" h="2003425">
                  <a:moveTo>
                    <a:pt x="6870" y="1996038"/>
                  </a:moveTo>
                  <a:lnTo>
                    <a:pt x="0" y="1996038"/>
                  </a:lnTo>
                  <a:lnTo>
                    <a:pt x="3310674" y="1996038"/>
                  </a:lnTo>
                  <a:lnTo>
                    <a:pt x="3310674" y="0"/>
                  </a:lnTo>
                  <a:lnTo>
                    <a:pt x="3310674" y="6892"/>
                  </a:lnTo>
                  <a:lnTo>
                    <a:pt x="0" y="6892"/>
                  </a:lnTo>
                  <a:lnTo>
                    <a:pt x="6870" y="0"/>
                  </a:lnTo>
                  <a:lnTo>
                    <a:pt x="6870" y="1996038"/>
                  </a:lnTo>
                  <a:close/>
                </a:path>
              </a:pathLst>
            </a:custGeom>
            <a:ln w="3175">
              <a:solidFill>
                <a:srgbClr val="85858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1555699" y="3266147"/>
            <a:ext cx="1774189" cy="198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1000" spc="-35" dirty="0">
                <a:latin typeface="Tahoma"/>
                <a:cs typeface="Tahoma"/>
              </a:rPr>
              <a:t>Assume</a:t>
            </a:r>
            <a:r>
              <a:rPr sz="1000" spc="50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a</a:t>
            </a:r>
            <a:r>
              <a:rPr sz="1100" spc="3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MathJax_SansSerif"/>
                <a:cs typeface="MathJax_SansSerif"/>
              </a:rPr>
              <a:t>=</a:t>
            </a:r>
            <a:r>
              <a:rPr sz="1100" spc="30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ahoma"/>
                <a:cs typeface="Tahoma"/>
              </a:rPr>
              <a:t>20</a:t>
            </a:r>
            <a:r>
              <a:rPr sz="1100" spc="-50" dirty="0">
                <a:latin typeface="Arial"/>
                <a:cs typeface="Arial"/>
              </a:rPr>
              <a:t>,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b</a:t>
            </a:r>
            <a:r>
              <a:rPr sz="1100" spc="55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MathJax_SansSerif"/>
                <a:cs typeface="MathJax_SansSerif"/>
              </a:rPr>
              <a:t>=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40" dirty="0">
                <a:latin typeface="Tahoma"/>
                <a:cs typeface="Tahoma"/>
              </a:rPr>
              <a:t>0</a:t>
            </a:r>
            <a:r>
              <a:rPr sz="1100" spc="-40" dirty="0">
                <a:latin typeface="Arial"/>
                <a:cs typeface="Arial"/>
              </a:rPr>
              <a:t>.</a:t>
            </a:r>
            <a:r>
              <a:rPr sz="1100" spc="-40" dirty="0">
                <a:latin typeface="Tahoma"/>
                <a:cs typeface="Tahoma"/>
              </a:rPr>
              <a:t>5</a:t>
            </a:r>
            <a:r>
              <a:rPr sz="1100" spc="-40" dirty="0">
                <a:latin typeface="Arial"/>
                <a:cs typeface="Arial"/>
              </a:rPr>
              <a:t>,</a:t>
            </a:r>
            <a:r>
              <a:rPr sz="1100" spc="-95" dirty="0">
                <a:latin typeface="Times New Roman"/>
                <a:cs typeface="Times New Roman"/>
              </a:rPr>
              <a:t> </a:t>
            </a:r>
            <a:r>
              <a:rPr sz="1100" i="1" dirty="0">
                <a:latin typeface="Arial"/>
                <a:cs typeface="Arial"/>
              </a:rPr>
              <a:t>c</a:t>
            </a:r>
            <a:r>
              <a:rPr sz="1100" spc="114" dirty="0">
                <a:latin typeface="Times New Roman"/>
                <a:cs typeface="Times New Roman"/>
              </a:rPr>
              <a:t> </a:t>
            </a:r>
            <a:r>
              <a:rPr sz="1100" dirty="0">
                <a:latin typeface="MathJax_SansSerif"/>
                <a:cs typeface="MathJax_SansSerif"/>
              </a:rPr>
              <a:t>=</a:t>
            </a:r>
            <a:r>
              <a:rPr sz="1100" spc="25" dirty="0">
                <a:latin typeface="Times New Roman"/>
                <a:cs typeface="Times New Roman"/>
              </a:rPr>
              <a:t> </a:t>
            </a:r>
            <a:r>
              <a:rPr sz="1100" spc="-50" dirty="0">
                <a:latin typeface="Tahoma"/>
                <a:cs typeface="Tahoma"/>
              </a:rPr>
              <a:t>5</a:t>
            </a:r>
            <a:endParaRPr sz="1100">
              <a:latin typeface="Tahoma"/>
              <a:cs typeface="Tahoma"/>
            </a:endParaRPr>
          </a:p>
        </p:txBody>
      </p:sp>
      <p:pic>
        <p:nvPicPr>
          <p:cNvPr id="41" name="Imagen 40">
            <a:extLst>
              <a:ext uri="{FF2B5EF4-FFF2-40B4-BE49-F238E27FC236}">
                <a16:creationId xmlns:a16="http://schemas.microsoft.com/office/drawing/2014/main" id="{DAD51356-43BA-39B0-B03F-9B476C97E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" y="290082"/>
            <a:ext cx="4103407" cy="551463"/>
          </a:xfrm>
          <a:prstGeom prst="rect">
            <a:avLst/>
          </a:prstGeom>
        </p:spPr>
      </p:pic>
    </p:spTree>
  </p:cSld>
  <p:clrMapOvr>
    <a:masterClrMapping/>
  </p:clrMapOvr>
  <p:transition>
    <p:spli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0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18" name="Picture 12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4807A-5068-4492-8025-D75F320E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/>
          <p:cNvSpPr txBox="1"/>
          <p:nvPr/>
        </p:nvSpPr>
        <p:spPr>
          <a:xfrm>
            <a:off x="2686050" y="669078"/>
            <a:ext cx="1924030" cy="1547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spcBef>
                <a:spcPct val="0"/>
              </a:spcBef>
              <a:spcAft>
                <a:spcPts val="600"/>
              </a:spcAft>
            </a:pPr>
            <a:r>
              <a:rPr lang="en-US" sz="1900" spc="-75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Durable-</a:t>
            </a:r>
            <a:r>
              <a:rPr lang="en-US" sz="1900" spc="-1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Goods</a:t>
            </a:r>
            <a:r>
              <a:rPr lang="en-US" sz="1900" spc="15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900" spc="-1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Monopolies</a:t>
            </a:r>
            <a:endParaRPr lang="en-US" sz="19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Freeform 36">
            <a:extLst>
              <a:ext uri="{FF2B5EF4-FFF2-40B4-BE49-F238E27FC236}">
                <a16:creationId xmlns:a16="http://schemas.microsoft.com/office/drawing/2014/main" id="{B24996F8-180C-4DCB-8A26-DFA336CDE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803292" y="0"/>
            <a:ext cx="211550" cy="1871995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6" descr="Un diseño patrón de mobiliario">
            <a:extLst>
              <a:ext uri="{FF2B5EF4-FFF2-40B4-BE49-F238E27FC236}">
                <a16:creationId xmlns:a16="http://schemas.microsoft.com/office/drawing/2014/main" id="{142B9361-97BA-A90F-F1DB-A3E64CF5952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6439" r="27177" b="-2"/>
          <a:stretch>
            <a:fillRect/>
          </a:stretch>
        </p:blipFill>
        <p:spPr>
          <a:xfrm>
            <a:off x="20" y="10"/>
            <a:ext cx="2934207" cy="3460740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30182B0-3559-41D5-9EBC-0BD86BEDA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spli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9E4B20-95FE-7F88-BCC2-E42E143C6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D27CF008-4B18-436D-B2D5-C1346C124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609984" cy="23872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E22DAD8-5F67-4B73-ADA9-06EF381F7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8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7226" y="1894225"/>
            <a:ext cx="1312873" cy="416790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4D7BAE5-4062-76E0-3F29-4F3119080C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282" y="14129"/>
            <a:ext cx="3706399" cy="2085847"/>
          </a:xfrm>
          <a:prstGeom prst="rect">
            <a:avLst/>
          </a:prstGeom>
          <a:effectLst/>
        </p:spPr>
      </p:pic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46542"/>
            <a:ext cx="4610100" cy="1414208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FB4D37FD-63D2-B008-8121-8DA2B32B9EDB}"/>
              </a:ext>
            </a:extLst>
          </p:cNvPr>
          <p:cNvSpPr txBox="1"/>
          <p:nvPr/>
        </p:nvSpPr>
        <p:spPr>
          <a:xfrm>
            <a:off x="240833" y="2449646"/>
            <a:ext cx="3459598" cy="4380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600" b="0" i="0" kern="1200" spc="-75">
                <a:solidFill>
                  <a:srgbClr val="EBEBEB"/>
                </a:solidFill>
                <a:latin typeface="+mj-lt"/>
                <a:ea typeface="+mj-ea"/>
                <a:cs typeface="+mj-cs"/>
              </a:rPr>
              <a:t>Durable-</a:t>
            </a:r>
            <a:r>
              <a:rPr lang="en-US" sz="1600" b="0" i="0" kern="1200" spc="-1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Goods</a:t>
            </a:r>
            <a:r>
              <a:rPr lang="en-US" sz="1600" b="0" i="0" kern="1200" spc="15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600" b="0" i="0" kern="1200" spc="-1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Monopolies</a:t>
            </a:r>
            <a:endParaRPr lang="en-US" sz="1600" b="0" i="0" kern="120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984976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0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F4807A-5068-4492-8025-D75F320E90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/>
          <p:cNvSpPr txBox="1"/>
          <p:nvPr/>
        </p:nvSpPr>
        <p:spPr>
          <a:xfrm>
            <a:off x="2686050" y="669078"/>
            <a:ext cx="1828800" cy="1547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100" spc="114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2100" spc="3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spc="-2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Renting</a:t>
            </a:r>
            <a:r>
              <a:rPr lang="en-US" sz="2100" spc="5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spc="-1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Monopoly</a:t>
            </a:r>
            <a:endParaRPr lang="en-US" sz="21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5" name="Freeform 36">
            <a:extLst>
              <a:ext uri="{FF2B5EF4-FFF2-40B4-BE49-F238E27FC236}">
                <a16:creationId xmlns:a16="http://schemas.microsoft.com/office/drawing/2014/main" id="{B24996F8-180C-4DCB-8A26-DFA336CDE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803292" y="0"/>
            <a:ext cx="211550" cy="1871995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6" descr="Red con chinchetas">
            <a:extLst>
              <a:ext uri="{FF2B5EF4-FFF2-40B4-BE49-F238E27FC236}">
                <a16:creationId xmlns:a16="http://schemas.microsoft.com/office/drawing/2014/main" id="{C1B761F9-A1FE-15CE-9FDF-932CF38EBB5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1137" r="22479" b="-2"/>
          <a:stretch>
            <a:fillRect/>
          </a:stretch>
        </p:blipFill>
        <p:spPr>
          <a:xfrm>
            <a:off x="20" y="10"/>
            <a:ext cx="2934207" cy="3460740"/>
          </a:xfrm>
          <a:custGeom>
            <a:avLst/>
            <a:gdLst/>
            <a:ahLst/>
            <a:cxnLst/>
            <a:rect l="l" t="t" r="r" b="b"/>
            <a:pathLst>
              <a:path w="7759940" h="6858001">
                <a:moveTo>
                  <a:pt x="0" y="0"/>
                </a:moveTo>
                <a:lnTo>
                  <a:pt x="1296537" y="0"/>
                </a:lnTo>
                <a:lnTo>
                  <a:pt x="1296537" y="1"/>
                </a:lnTo>
                <a:lnTo>
                  <a:pt x="6415225" y="1"/>
                </a:lnTo>
                <a:lnTo>
                  <a:pt x="6415225" y="0"/>
                </a:lnTo>
                <a:lnTo>
                  <a:pt x="7758763" y="0"/>
                </a:lnTo>
                <a:lnTo>
                  <a:pt x="7733718" y="155677"/>
                </a:lnTo>
                <a:lnTo>
                  <a:pt x="7709849" y="310668"/>
                </a:lnTo>
                <a:lnTo>
                  <a:pt x="7686485" y="466344"/>
                </a:lnTo>
                <a:lnTo>
                  <a:pt x="7666482" y="622707"/>
                </a:lnTo>
                <a:lnTo>
                  <a:pt x="7646311" y="778383"/>
                </a:lnTo>
                <a:lnTo>
                  <a:pt x="7627485" y="934746"/>
                </a:lnTo>
                <a:lnTo>
                  <a:pt x="7611349" y="1089051"/>
                </a:lnTo>
                <a:lnTo>
                  <a:pt x="7596053" y="1245413"/>
                </a:lnTo>
                <a:lnTo>
                  <a:pt x="7582101" y="1401090"/>
                </a:lnTo>
                <a:lnTo>
                  <a:pt x="7569999" y="1554023"/>
                </a:lnTo>
                <a:lnTo>
                  <a:pt x="7557896" y="1709014"/>
                </a:lnTo>
                <a:lnTo>
                  <a:pt x="7547811" y="1861947"/>
                </a:lnTo>
                <a:lnTo>
                  <a:pt x="7539911" y="2014881"/>
                </a:lnTo>
                <a:lnTo>
                  <a:pt x="7531674" y="2167128"/>
                </a:lnTo>
                <a:lnTo>
                  <a:pt x="7524783" y="2318004"/>
                </a:lnTo>
                <a:lnTo>
                  <a:pt x="7519908" y="2467509"/>
                </a:lnTo>
                <a:lnTo>
                  <a:pt x="7515706" y="2617013"/>
                </a:lnTo>
                <a:lnTo>
                  <a:pt x="7511672" y="2765146"/>
                </a:lnTo>
                <a:lnTo>
                  <a:pt x="7509823" y="2911221"/>
                </a:lnTo>
                <a:lnTo>
                  <a:pt x="7507806" y="3057297"/>
                </a:lnTo>
                <a:lnTo>
                  <a:pt x="7506797" y="3201315"/>
                </a:lnTo>
                <a:lnTo>
                  <a:pt x="7507806" y="3343961"/>
                </a:lnTo>
                <a:lnTo>
                  <a:pt x="7507806" y="3485236"/>
                </a:lnTo>
                <a:lnTo>
                  <a:pt x="7509823" y="3625139"/>
                </a:lnTo>
                <a:lnTo>
                  <a:pt x="7512848" y="3762299"/>
                </a:lnTo>
                <a:lnTo>
                  <a:pt x="7515706" y="3898087"/>
                </a:lnTo>
                <a:lnTo>
                  <a:pt x="7518900" y="4031133"/>
                </a:lnTo>
                <a:lnTo>
                  <a:pt x="7523774" y="4163492"/>
                </a:lnTo>
                <a:lnTo>
                  <a:pt x="7528985" y="4293793"/>
                </a:lnTo>
                <a:lnTo>
                  <a:pt x="7533691" y="4421352"/>
                </a:lnTo>
                <a:lnTo>
                  <a:pt x="7546971" y="4670298"/>
                </a:lnTo>
                <a:lnTo>
                  <a:pt x="7561090" y="4908956"/>
                </a:lnTo>
                <a:lnTo>
                  <a:pt x="7575882" y="5138013"/>
                </a:lnTo>
                <a:lnTo>
                  <a:pt x="7592187" y="5354726"/>
                </a:lnTo>
                <a:lnTo>
                  <a:pt x="7609164" y="5561838"/>
                </a:lnTo>
                <a:lnTo>
                  <a:pt x="7627485" y="5753862"/>
                </a:lnTo>
                <a:lnTo>
                  <a:pt x="7645471" y="5934227"/>
                </a:lnTo>
                <a:lnTo>
                  <a:pt x="7663456" y="6100191"/>
                </a:lnTo>
                <a:lnTo>
                  <a:pt x="7680433" y="6252438"/>
                </a:lnTo>
                <a:lnTo>
                  <a:pt x="7696570" y="6387541"/>
                </a:lnTo>
                <a:lnTo>
                  <a:pt x="7711866" y="6509613"/>
                </a:lnTo>
                <a:lnTo>
                  <a:pt x="7724641" y="6612483"/>
                </a:lnTo>
                <a:lnTo>
                  <a:pt x="7736743" y="6698894"/>
                </a:lnTo>
                <a:lnTo>
                  <a:pt x="7754057" y="6817538"/>
                </a:lnTo>
                <a:lnTo>
                  <a:pt x="7759940" y="6858000"/>
                </a:lnTo>
                <a:lnTo>
                  <a:pt x="6854586" y="6858000"/>
                </a:lnTo>
                <a:lnTo>
                  <a:pt x="6854586" y="6858001"/>
                </a:lnTo>
                <a:lnTo>
                  <a:pt x="764022" y="6858001"/>
                </a:lnTo>
                <a:lnTo>
                  <a:pt x="764022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630182B0-3559-41D5-9EBC-0BD86BEDA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</p:spTree>
  </p:cSld>
  <p:clrMapOvr>
    <a:masterClrMapping/>
  </p:clrMapOvr>
  <p:transition>
    <p:split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70353F-819D-71F0-6148-33E22591D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D27CF008-4B18-436D-B2D5-C1346C124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609984" cy="23872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E22DAD8-5F67-4B73-ADA9-06EF381F7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8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7226" y="1894225"/>
            <a:ext cx="1312873" cy="416790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46542"/>
            <a:ext cx="4610100" cy="1414208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19C5BE2-AD22-48F5-CDAA-632E35A1C046}"/>
              </a:ext>
            </a:extLst>
          </p:cNvPr>
          <p:cNvSpPr txBox="1"/>
          <p:nvPr/>
        </p:nvSpPr>
        <p:spPr>
          <a:xfrm>
            <a:off x="240833" y="2449646"/>
            <a:ext cx="3459598" cy="4380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spcBef>
                <a:spcPct val="0"/>
              </a:spcBef>
              <a:spcAft>
                <a:spcPts val="600"/>
              </a:spcAft>
            </a:pPr>
            <a:r>
              <a:rPr lang="en-US" sz="2100" b="0" i="0" kern="1200" spc="114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2100" b="0" i="0" kern="1200" spc="3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0" i="0" kern="1200" spc="-2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Renting</a:t>
            </a:r>
            <a:r>
              <a:rPr lang="en-US" sz="2100" b="0" i="0" kern="1200" spc="5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0" i="0" kern="1200" spc="-1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Monopoly</a:t>
            </a:r>
            <a:endParaRPr lang="en-US" sz="2100" b="0" i="0" kern="120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C13B27C4-8A1A-E5B0-F396-EC86CDA814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116" y="202530"/>
            <a:ext cx="4610100" cy="182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5961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1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17" name="Picture 13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10100" cy="3460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/>
          <p:cNvSpPr txBox="1"/>
          <p:nvPr/>
        </p:nvSpPr>
        <p:spPr>
          <a:xfrm>
            <a:off x="2735905" y="685838"/>
            <a:ext cx="1787895" cy="15474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000" b="0" i="0" kern="1200" spc="114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2000" b="0" i="0" kern="1200" spc="6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b="0" i="0" kern="1200" spc="-10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Seller</a:t>
            </a:r>
            <a:r>
              <a:rPr lang="en-US" sz="2000" b="0" i="0" kern="1200" spc="8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000" b="0" i="0" kern="1200" spc="-10" dirty="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Monopoly</a:t>
            </a:r>
            <a:endParaRPr lang="en-US" sz="2000" b="0" i="0" kern="1200" dirty="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6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822204" y="0"/>
            <a:ext cx="211550" cy="1871994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8" name="Freeform: Shape 27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953138" cy="346075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19" name="Graphic 8" descr="Apretón de manos">
            <a:extLst>
              <a:ext uri="{FF2B5EF4-FFF2-40B4-BE49-F238E27FC236}">
                <a16:creationId xmlns:a16="http://schemas.microsoft.com/office/drawing/2014/main" id="{B32B03B0-9C32-7535-EF0B-287EC6CC00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3457" y="544710"/>
            <a:ext cx="2371094" cy="2371094"/>
          </a:xfrm>
          <a:prstGeom prst="rect">
            <a:avLst/>
          </a:prstGeom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333A79-3131-7881-ACAC-71AC825F3E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9" name="Oval 38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D27CF008-4B18-436D-B2D5-C1346C124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609984" cy="23872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E22DAD8-5F67-4B73-ADA9-06EF381F7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51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7226" y="1894225"/>
            <a:ext cx="1312873" cy="416790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20E44B7-A91A-B9FB-6045-A9E3DD2D95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-2"/>
            <a:ext cx="4362450" cy="1984169"/>
          </a:xfrm>
          <a:prstGeom prst="rect">
            <a:avLst/>
          </a:prstGeom>
          <a:effectLst/>
        </p:spPr>
      </p:pic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46542"/>
            <a:ext cx="4610100" cy="1414208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7C0541BA-AE64-48E2-4A91-C59194F1F3F8}"/>
              </a:ext>
            </a:extLst>
          </p:cNvPr>
          <p:cNvSpPr txBox="1"/>
          <p:nvPr/>
        </p:nvSpPr>
        <p:spPr>
          <a:xfrm>
            <a:off x="240833" y="2449646"/>
            <a:ext cx="3459598" cy="4380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spcBef>
                <a:spcPct val="0"/>
              </a:spcBef>
              <a:spcAft>
                <a:spcPts val="600"/>
              </a:spcAft>
            </a:pPr>
            <a:r>
              <a:rPr lang="en-US" sz="2100" b="0" i="0" kern="1200" spc="114">
                <a:solidFill>
                  <a:srgbClr val="EBEBEB"/>
                </a:solidFill>
                <a:latin typeface="+mj-lt"/>
                <a:ea typeface="+mj-ea"/>
                <a:cs typeface="+mj-cs"/>
              </a:rPr>
              <a:t>A</a:t>
            </a:r>
            <a:r>
              <a:rPr lang="en-US" sz="2100" b="0" i="0" kern="1200" spc="6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0" i="0" kern="1200" spc="-1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Seller</a:t>
            </a:r>
            <a:r>
              <a:rPr lang="en-US" sz="2100" b="0" i="0" kern="1200" spc="8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0" i="0" kern="1200" spc="-1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Monopoly</a:t>
            </a:r>
            <a:endParaRPr lang="en-US" sz="2100" b="0" i="0" kern="120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630823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8" name="Oval 37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D27CF008-4B18-436D-B2D5-C1346C124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609984" cy="23872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CE22DAD8-5F67-4B73-ADA9-06EF381F7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50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7226" y="1894225"/>
            <a:ext cx="1312873" cy="416790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9" name="Imagen 28">
            <a:extLst>
              <a:ext uri="{FF2B5EF4-FFF2-40B4-BE49-F238E27FC236}">
                <a16:creationId xmlns:a16="http://schemas.microsoft.com/office/drawing/2014/main" id="{62992643-E3C5-4CDB-3967-83528CB0BD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50" y="-2"/>
            <a:ext cx="4343400" cy="2004241"/>
          </a:xfrm>
          <a:prstGeom prst="rect">
            <a:avLst/>
          </a:prstGeom>
          <a:effectLst/>
        </p:spPr>
      </p:pic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46542"/>
            <a:ext cx="4610100" cy="1414208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/>
          <p:cNvSpPr txBox="1"/>
          <p:nvPr/>
        </p:nvSpPr>
        <p:spPr>
          <a:xfrm>
            <a:off x="240833" y="2449646"/>
            <a:ext cx="3459598" cy="4380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spcBef>
                <a:spcPct val="0"/>
              </a:spcBef>
              <a:spcAft>
                <a:spcPts val="600"/>
              </a:spcAft>
            </a:pPr>
            <a:r>
              <a:rPr lang="en-US" sz="21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2100" b="0" i="0" kern="1200" spc="35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0" i="0" kern="1200" spc="-35">
                <a:solidFill>
                  <a:srgbClr val="EBEBEB"/>
                </a:solidFill>
                <a:latin typeface="+mj-lt"/>
                <a:ea typeface="+mj-ea"/>
                <a:cs typeface="+mj-cs"/>
              </a:rPr>
              <a:t>Second</a:t>
            </a:r>
            <a:r>
              <a:rPr lang="en-US" sz="2100" b="0" i="0" kern="1200" spc="3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0" i="0" kern="1200" spc="-1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Period</a:t>
            </a:r>
            <a:endParaRPr lang="en-US" sz="2100" b="0" i="0" kern="120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32" name="Oval 31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D27CF008-4B18-436D-B2D5-C1346C1243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4609984" cy="23872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CE22DAD8-5F67-4B73-ADA9-06EF381F7A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44" name="Freeform 16">
            <a:extLst>
              <a:ext uri="{FF2B5EF4-FFF2-40B4-BE49-F238E27FC236}">
                <a16:creationId xmlns:a16="http://schemas.microsoft.com/office/drawing/2014/main" id="{E4F17063-EDA4-417B-946F-BA357F3B39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97226" y="1894225"/>
            <a:ext cx="1312873" cy="416790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6E3C5087-A925-13AD-F8A3-FCAA682F39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282" y="1"/>
            <a:ext cx="4122168" cy="1984164"/>
          </a:xfrm>
          <a:prstGeom prst="rect">
            <a:avLst/>
          </a:prstGeom>
          <a:effectLst/>
        </p:spPr>
      </p:pic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36F3EEA-55D4-4677-80E7-92D00B8F34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46542"/>
            <a:ext cx="4610100" cy="1414208"/>
          </a:xfrm>
          <a:custGeom>
            <a:avLst/>
            <a:gdLst>
              <a:gd name="connsiteX0" fmla="*/ 1 w 12192000"/>
              <a:gd name="connsiteY0" fmla="*/ 0 h 2802467"/>
              <a:gd name="connsiteX1" fmla="*/ 71932 w 12192000"/>
              <a:gd name="connsiteY1" fmla="*/ 12261 h 2802467"/>
              <a:gd name="connsiteX2" fmla="*/ 282848 w 12192000"/>
              <a:gd name="connsiteY2" fmla="*/ 48342 h 2802467"/>
              <a:gd name="connsiteX3" fmla="*/ 436464 w 12192000"/>
              <a:gd name="connsiteY3" fmla="*/ 73565 h 2802467"/>
              <a:gd name="connsiteX4" fmla="*/ 619339 w 12192000"/>
              <a:gd name="connsiteY4" fmla="*/ 100188 h 2802467"/>
              <a:gd name="connsiteX5" fmla="*/ 836351 w 12192000"/>
              <a:gd name="connsiteY5" fmla="*/ 132066 h 2802467"/>
              <a:gd name="connsiteX6" fmla="*/ 1076528 w 12192000"/>
              <a:gd name="connsiteY6" fmla="*/ 165696 h 2802467"/>
              <a:gd name="connsiteX7" fmla="*/ 1347183 w 12192000"/>
              <a:gd name="connsiteY7" fmla="*/ 201077 h 2802467"/>
              <a:gd name="connsiteX8" fmla="*/ 1642223 w 12192000"/>
              <a:gd name="connsiteY8" fmla="*/ 238560 h 2802467"/>
              <a:gd name="connsiteX9" fmla="*/ 1962864 w 12192000"/>
              <a:gd name="connsiteY9" fmla="*/ 276043 h 2802467"/>
              <a:gd name="connsiteX10" fmla="*/ 2304232 w 12192000"/>
              <a:gd name="connsiteY10" fmla="*/ 314226 h 2802467"/>
              <a:gd name="connsiteX11" fmla="*/ 2672421 w 12192000"/>
              <a:gd name="connsiteY11" fmla="*/ 349608 h 2802467"/>
              <a:gd name="connsiteX12" fmla="*/ 3057678 w 12192000"/>
              <a:gd name="connsiteY12" fmla="*/ 383587 h 2802467"/>
              <a:gd name="connsiteX13" fmla="*/ 3464881 w 12192000"/>
              <a:gd name="connsiteY13" fmla="*/ 414415 h 2802467"/>
              <a:gd name="connsiteX14" fmla="*/ 3889152 w 12192000"/>
              <a:gd name="connsiteY14" fmla="*/ 443840 h 2802467"/>
              <a:gd name="connsiteX15" fmla="*/ 4331710 w 12192000"/>
              <a:gd name="connsiteY15" fmla="*/ 471515 h 2802467"/>
              <a:gd name="connsiteX16" fmla="*/ 4558476 w 12192000"/>
              <a:gd name="connsiteY16" fmla="*/ 481323 h 2802467"/>
              <a:gd name="connsiteX17" fmla="*/ 4790118 w 12192000"/>
              <a:gd name="connsiteY17" fmla="*/ 492183 h 2802467"/>
              <a:gd name="connsiteX18" fmla="*/ 5025418 w 12192000"/>
              <a:gd name="connsiteY18" fmla="*/ 502342 h 2802467"/>
              <a:gd name="connsiteX19" fmla="*/ 5261937 w 12192000"/>
              <a:gd name="connsiteY19" fmla="*/ 508998 h 2802467"/>
              <a:gd name="connsiteX20" fmla="*/ 5503332 w 12192000"/>
              <a:gd name="connsiteY20" fmla="*/ 514953 h 2802467"/>
              <a:gd name="connsiteX21" fmla="*/ 5747166 w 12192000"/>
              <a:gd name="connsiteY21" fmla="*/ 521259 h 2802467"/>
              <a:gd name="connsiteX22" fmla="*/ 5995877 w 12192000"/>
              <a:gd name="connsiteY22" fmla="*/ 525462 h 2802467"/>
              <a:gd name="connsiteX23" fmla="*/ 6247026 w 12192000"/>
              <a:gd name="connsiteY23" fmla="*/ 525462 h 2802467"/>
              <a:gd name="connsiteX24" fmla="*/ 6500613 w 12192000"/>
              <a:gd name="connsiteY24" fmla="*/ 527564 h 2802467"/>
              <a:gd name="connsiteX25" fmla="*/ 6756639 w 12192000"/>
              <a:gd name="connsiteY25" fmla="*/ 525462 h 2802467"/>
              <a:gd name="connsiteX26" fmla="*/ 7016322 w 12192000"/>
              <a:gd name="connsiteY26" fmla="*/ 521259 h 2802467"/>
              <a:gd name="connsiteX27" fmla="*/ 7276005 w 12192000"/>
              <a:gd name="connsiteY27" fmla="*/ 517405 h 2802467"/>
              <a:gd name="connsiteX28" fmla="*/ 7539345 w 12192000"/>
              <a:gd name="connsiteY28" fmla="*/ 508998 h 2802467"/>
              <a:gd name="connsiteX29" fmla="*/ 7805124 w 12192000"/>
              <a:gd name="connsiteY29" fmla="*/ 500240 h 2802467"/>
              <a:gd name="connsiteX30" fmla="*/ 8070903 w 12192000"/>
              <a:gd name="connsiteY30" fmla="*/ 490081 h 2802467"/>
              <a:gd name="connsiteX31" fmla="*/ 8339121 w 12192000"/>
              <a:gd name="connsiteY31" fmla="*/ 475719 h 2802467"/>
              <a:gd name="connsiteX32" fmla="*/ 8609776 w 12192000"/>
              <a:gd name="connsiteY32" fmla="*/ 458553 h 2802467"/>
              <a:gd name="connsiteX33" fmla="*/ 8881651 w 12192000"/>
              <a:gd name="connsiteY33" fmla="*/ 442089 h 2802467"/>
              <a:gd name="connsiteX34" fmla="*/ 9153526 w 12192000"/>
              <a:gd name="connsiteY34" fmla="*/ 421070 h 2802467"/>
              <a:gd name="connsiteX35" fmla="*/ 9429058 w 12192000"/>
              <a:gd name="connsiteY35" fmla="*/ 395848 h 2802467"/>
              <a:gd name="connsiteX36" fmla="*/ 9700933 w 12192000"/>
              <a:gd name="connsiteY36" fmla="*/ 370626 h 2802467"/>
              <a:gd name="connsiteX37" fmla="*/ 9977684 w 12192000"/>
              <a:gd name="connsiteY37" fmla="*/ 341550 h 2802467"/>
              <a:gd name="connsiteX38" fmla="*/ 10255655 w 12192000"/>
              <a:gd name="connsiteY38" fmla="*/ 309672 h 2802467"/>
              <a:gd name="connsiteX39" fmla="*/ 10529968 w 12192000"/>
              <a:gd name="connsiteY39" fmla="*/ 276043 h 2802467"/>
              <a:gd name="connsiteX40" fmla="*/ 10807939 w 12192000"/>
              <a:gd name="connsiteY40" fmla="*/ 236808 h 2802467"/>
              <a:gd name="connsiteX41" fmla="*/ 11084690 w 12192000"/>
              <a:gd name="connsiteY41" fmla="*/ 194771 h 2802467"/>
              <a:gd name="connsiteX42" fmla="*/ 11362661 w 12192000"/>
              <a:gd name="connsiteY42" fmla="*/ 153085 h 2802467"/>
              <a:gd name="connsiteX43" fmla="*/ 11639412 w 12192000"/>
              <a:gd name="connsiteY43" fmla="*/ 104392 h 2802467"/>
              <a:gd name="connsiteX44" fmla="*/ 11914945 w 12192000"/>
              <a:gd name="connsiteY44" fmla="*/ 54648 h 2802467"/>
              <a:gd name="connsiteX45" fmla="*/ 12191696 w 12192000"/>
              <a:gd name="connsiteY45" fmla="*/ 2452 h 2802467"/>
              <a:gd name="connsiteX46" fmla="*/ 12191696 w 12192000"/>
              <a:gd name="connsiteY46" fmla="*/ 2236410 h 2802467"/>
              <a:gd name="connsiteX47" fmla="*/ 12192000 w 12192000"/>
              <a:gd name="connsiteY47" fmla="*/ 2236410 h 2802467"/>
              <a:gd name="connsiteX48" fmla="*/ 12192000 w 12192000"/>
              <a:gd name="connsiteY48" fmla="*/ 2802467 h 2802467"/>
              <a:gd name="connsiteX49" fmla="*/ 12191696 w 12192000"/>
              <a:gd name="connsiteY49" fmla="*/ 2802467 h 2802467"/>
              <a:gd name="connsiteX50" fmla="*/ 0 w 12192000"/>
              <a:gd name="connsiteY50" fmla="*/ 2802467 h 2802467"/>
              <a:gd name="connsiteX51" fmla="*/ 0 w 12192000"/>
              <a:gd name="connsiteY51" fmla="*/ 2236410 h 2802467"/>
              <a:gd name="connsiteX52" fmla="*/ 1 w 12192000"/>
              <a:gd name="connsiteY52" fmla="*/ 2236410 h 2802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2192000" h="2802467">
                <a:moveTo>
                  <a:pt x="1" y="0"/>
                </a:moveTo>
                <a:lnTo>
                  <a:pt x="71932" y="12261"/>
                </a:lnTo>
                <a:lnTo>
                  <a:pt x="282848" y="48342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3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6"/>
                </a:lnTo>
                <a:lnTo>
                  <a:pt x="2672421" y="349608"/>
                </a:lnTo>
                <a:lnTo>
                  <a:pt x="3057678" y="383587"/>
                </a:lnTo>
                <a:lnTo>
                  <a:pt x="3464881" y="414415"/>
                </a:lnTo>
                <a:lnTo>
                  <a:pt x="3889152" y="443840"/>
                </a:lnTo>
                <a:lnTo>
                  <a:pt x="4331710" y="471515"/>
                </a:lnTo>
                <a:lnTo>
                  <a:pt x="4558476" y="481323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6" y="521259"/>
                </a:lnTo>
                <a:lnTo>
                  <a:pt x="5995877" y="525462"/>
                </a:lnTo>
                <a:lnTo>
                  <a:pt x="6247026" y="525462"/>
                </a:lnTo>
                <a:lnTo>
                  <a:pt x="6500613" y="527564"/>
                </a:lnTo>
                <a:lnTo>
                  <a:pt x="6756639" y="525462"/>
                </a:lnTo>
                <a:lnTo>
                  <a:pt x="7016322" y="521259"/>
                </a:lnTo>
                <a:lnTo>
                  <a:pt x="7276005" y="517405"/>
                </a:lnTo>
                <a:lnTo>
                  <a:pt x="7539345" y="508998"/>
                </a:lnTo>
                <a:lnTo>
                  <a:pt x="7805124" y="500240"/>
                </a:lnTo>
                <a:lnTo>
                  <a:pt x="8070903" y="490081"/>
                </a:lnTo>
                <a:lnTo>
                  <a:pt x="8339121" y="475719"/>
                </a:lnTo>
                <a:lnTo>
                  <a:pt x="8609776" y="458553"/>
                </a:lnTo>
                <a:lnTo>
                  <a:pt x="8881651" y="442089"/>
                </a:lnTo>
                <a:lnTo>
                  <a:pt x="9153526" y="421070"/>
                </a:lnTo>
                <a:lnTo>
                  <a:pt x="9429058" y="395848"/>
                </a:lnTo>
                <a:lnTo>
                  <a:pt x="9700933" y="370626"/>
                </a:lnTo>
                <a:lnTo>
                  <a:pt x="9977684" y="341550"/>
                </a:lnTo>
                <a:lnTo>
                  <a:pt x="10255655" y="309672"/>
                </a:lnTo>
                <a:lnTo>
                  <a:pt x="10529968" y="276043"/>
                </a:lnTo>
                <a:lnTo>
                  <a:pt x="10807939" y="236808"/>
                </a:lnTo>
                <a:lnTo>
                  <a:pt x="11084690" y="194771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236410"/>
                </a:lnTo>
                <a:lnTo>
                  <a:pt x="12192000" y="2236410"/>
                </a:lnTo>
                <a:lnTo>
                  <a:pt x="12192000" y="2802467"/>
                </a:lnTo>
                <a:lnTo>
                  <a:pt x="12191696" y="2802467"/>
                </a:lnTo>
                <a:lnTo>
                  <a:pt x="0" y="2802467"/>
                </a:lnTo>
                <a:lnTo>
                  <a:pt x="0" y="2236410"/>
                </a:lnTo>
                <a:lnTo>
                  <a:pt x="1" y="223641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bject 5"/>
          <p:cNvSpPr txBox="1"/>
          <p:nvPr/>
        </p:nvSpPr>
        <p:spPr>
          <a:xfrm>
            <a:off x="240833" y="2449646"/>
            <a:ext cx="3459598" cy="4380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spcBef>
                <a:spcPct val="0"/>
              </a:spcBef>
              <a:spcAft>
                <a:spcPts val="600"/>
              </a:spcAft>
            </a:pPr>
            <a:r>
              <a:rPr lang="en-US" sz="21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2100" b="0" i="0" kern="1200" spc="9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0" i="0" kern="120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First</a:t>
            </a:r>
            <a:r>
              <a:rPr lang="en-US" sz="2100" b="0" i="0" kern="1200" spc="9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100" b="0" i="0" kern="1200" spc="-10">
                <a:solidFill>
                  <a:srgbClr val="EBEBEB"/>
                </a:solidFill>
                <a:latin typeface="+mj-lt"/>
                <a:ea typeface="+mj-ea"/>
                <a:cs typeface="+mj-cs"/>
              </a:rPr>
              <a:t>Period</a:t>
            </a:r>
            <a:endParaRPr lang="en-US" sz="2100" b="0" i="0" kern="1200">
              <a:solidFill>
                <a:srgbClr val="EBEBEB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split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412E3267-7ABE-412B-8580-47EC0D1F6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1347202"/>
            <a:ext cx="1526495" cy="211354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20B62C5A-2250-4380-AB23-DB87446CCE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1459563"/>
            <a:ext cx="575662" cy="1193678"/>
          </a:xfrm>
          <a:prstGeom prst="rect">
            <a:avLst/>
          </a:prstGeom>
        </p:spPr>
      </p:pic>
      <p:sp>
        <p:nvSpPr>
          <p:cNvPr id="41" name="Oval 40">
            <a:extLst>
              <a:ext uri="{FF2B5EF4-FFF2-40B4-BE49-F238E27FC236}">
                <a16:creationId xmlns:a16="http://schemas.microsoft.com/office/drawing/2014/main" id="{D42CF425-7213-4F89-B0FF-4C2BDDD9C6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55282" y="845961"/>
            <a:ext cx="1066086" cy="1422752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D35DA97D-88F8-4249-B650-4FC9FD50A3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3024777" y="0"/>
            <a:ext cx="606281" cy="575987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3F38673-6E30-4BAE-AC67-0B283EBF4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3254097" y="3076222"/>
            <a:ext cx="375756" cy="384528"/>
          </a:xfrm>
          <a:prstGeom prst="rect">
            <a:avLst/>
          </a:prstGeom>
        </p:spPr>
      </p:pic>
      <p:sp>
        <p:nvSpPr>
          <p:cNvPr id="47" name="Rectangle 46">
            <a:extLst>
              <a:ext uri="{FF2B5EF4-FFF2-40B4-BE49-F238E27FC236}">
                <a16:creationId xmlns:a16="http://schemas.microsoft.com/office/drawing/2014/main" id="{202A25CB-1ED1-4C87-AB49-8D3BC684D1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46797" y="0"/>
            <a:ext cx="259318" cy="5767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ES"/>
          </a:p>
        </p:txBody>
      </p:sp>
      <p:sp>
        <p:nvSpPr>
          <p:cNvPr id="5" name="object 5"/>
          <p:cNvSpPr txBox="1"/>
          <p:nvPr/>
        </p:nvSpPr>
        <p:spPr>
          <a:xfrm>
            <a:off x="2547905" y="730602"/>
            <a:ext cx="1817283" cy="15628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33655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7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</a:t>
            </a:r>
            <a:r>
              <a:rPr lang="en-US" sz="1700" spc="45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spc="-55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Legal</a:t>
            </a:r>
            <a:r>
              <a:rPr lang="en-US" sz="1700" spc="45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spc="-3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Approach</a:t>
            </a:r>
            <a:r>
              <a:rPr lang="en-US" sz="1700" spc="35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to</a:t>
            </a:r>
            <a:r>
              <a:rPr lang="en-US" sz="1700" spc="45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1700" spc="-1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Monopoly</a:t>
            </a:r>
            <a:endParaRPr lang="en-US" sz="17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E1C4BA7C-A6A2-4500-B971-6AA7E6436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5400000" flipH="1">
            <a:off x="-407709" y="407709"/>
            <a:ext cx="3460751" cy="2645331"/>
          </a:xfrm>
          <a:custGeom>
            <a:avLst/>
            <a:gdLst>
              <a:gd name="connsiteX0" fmla="*/ 6858001 w 6858001"/>
              <a:gd name="connsiteY0" fmla="*/ 1344715 h 6995918"/>
              <a:gd name="connsiteX1" fmla="*/ 6858001 w 6858001"/>
              <a:gd name="connsiteY1" fmla="*/ 1177 h 6995918"/>
              <a:gd name="connsiteX2" fmla="*/ 6702324 w 6858001"/>
              <a:gd name="connsiteY2" fmla="*/ 26222 h 6995918"/>
              <a:gd name="connsiteX3" fmla="*/ 6547333 w 6858001"/>
              <a:gd name="connsiteY3" fmla="*/ 50091 h 6995918"/>
              <a:gd name="connsiteX4" fmla="*/ 6391657 w 6858001"/>
              <a:gd name="connsiteY4" fmla="*/ 73455 h 6995918"/>
              <a:gd name="connsiteX5" fmla="*/ 6235294 w 6858001"/>
              <a:gd name="connsiteY5" fmla="*/ 93458 h 6995918"/>
              <a:gd name="connsiteX6" fmla="*/ 6079618 w 6858001"/>
              <a:gd name="connsiteY6" fmla="*/ 113629 h 6995918"/>
              <a:gd name="connsiteX7" fmla="*/ 5923255 w 6858001"/>
              <a:gd name="connsiteY7" fmla="*/ 132455 h 6995918"/>
              <a:gd name="connsiteX8" fmla="*/ 5768950 w 6858001"/>
              <a:gd name="connsiteY8" fmla="*/ 148591 h 6995918"/>
              <a:gd name="connsiteX9" fmla="*/ 5612588 w 6858001"/>
              <a:gd name="connsiteY9" fmla="*/ 163887 h 6995918"/>
              <a:gd name="connsiteX10" fmla="*/ 5456911 w 6858001"/>
              <a:gd name="connsiteY10" fmla="*/ 177839 h 6995918"/>
              <a:gd name="connsiteX11" fmla="*/ 5303978 w 6858001"/>
              <a:gd name="connsiteY11" fmla="*/ 189941 h 6995918"/>
              <a:gd name="connsiteX12" fmla="*/ 5148987 w 6858001"/>
              <a:gd name="connsiteY12" fmla="*/ 202044 h 6995918"/>
              <a:gd name="connsiteX13" fmla="*/ 4996054 w 6858001"/>
              <a:gd name="connsiteY13" fmla="*/ 212129 h 6995918"/>
              <a:gd name="connsiteX14" fmla="*/ 4843120 w 6858001"/>
              <a:gd name="connsiteY14" fmla="*/ 220029 h 6995918"/>
              <a:gd name="connsiteX15" fmla="*/ 4690873 w 6858001"/>
              <a:gd name="connsiteY15" fmla="*/ 228266 h 6995918"/>
              <a:gd name="connsiteX16" fmla="*/ 4539997 w 6858001"/>
              <a:gd name="connsiteY16" fmla="*/ 235157 h 6995918"/>
              <a:gd name="connsiteX17" fmla="*/ 4390492 w 6858001"/>
              <a:gd name="connsiteY17" fmla="*/ 240032 h 6995918"/>
              <a:gd name="connsiteX18" fmla="*/ 4240988 w 6858001"/>
              <a:gd name="connsiteY18" fmla="*/ 244234 h 6995918"/>
              <a:gd name="connsiteX19" fmla="*/ 4092855 w 6858001"/>
              <a:gd name="connsiteY19" fmla="*/ 248268 h 6995918"/>
              <a:gd name="connsiteX20" fmla="*/ 3946780 w 6858001"/>
              <a:gd name="connsiteY20" fmla="*/ 250117 h 6995918"/>
              <a:gd name="connsiteX21" fmla="*/ 3800704 w 6858001"/>
              <a:gd name="connsiteY21" fmla="*/ 252134 h 6995918"/>
              <a:gd name="connsiteX22" fmla="*/ 3656686 w 6858001"/>
              <a:gd name="connsiteY22" fmla="*/ 253143 h 6995918"/>
              <a:gd name="connsiteX23" fmla="*/ 3514040 w 6858001"/>
              <a:gd name="connsiteY23" fmla="*/ 252134 h 6995918"/>
              <a:gd name="connsiteX24" fmla="*/ 3372765 w 6858001"/>
              <a:gd name="connsiteY24" fmla="*/ 252134 h 6995918"/>
              <a:gd name="connsiteX25" fmla="*/ 3232862 w 6858001"/>
              <a:gd name="connsiteY25" fmla="*/ 250117 h 6995918"/>
              <a:gd name="connsiteX26" fmla="*/ 3095702 w 6858001"/>
              <a:gd name="connsiteY26" fmla="*/ 247092 h 6995918"/>
              <a:gd name="connsiteX27" fmla="*/ 2959914 w 6858001"/>
              <a:gd name="connsiteY27" fmla="*/ 244234 h 6995918"/>
              <a:gd name="connsiteX28" fmla="*/ 2826868 w 6858001"/>
              <a:gd name="connsiteY28" fmla="*/ 241040 h 6995918"/>
              <a:gd name="connsiteX29" fmla="*/ 2694509 w 6858001"/>
              <a:gd name="connsiteY29" fmla="*/ 236166 h 6995918"/>
              <a:gd name="connsiteX30" fmla="*/ 2564208 w 6858001"/>
              <a:gd name="connsiteY30" fmla="*/ 230955 h 6995918"/>
              <a:gd name="connsiteX31" fmla="*/ 2436649 w 6858001"/>
              <a:gd name="connsiteY31" fmla="*/ 226249 h 6995918"/>
              <a:gd name="connsiteX32" fmla="*/ 2187703 w 6858001"/>
              <a:gd name="connsiteY32" fmla="*/ 212969 h 6995918"/>
              <a:gd name="connsiteX33" fmla="*/ 1949045 w 6858001"/>
              <a:gd name="connsiteY33" fmla="*/ 198850 h 6995918"/>
              <a:gd name="connsiteX34" fmla="*/ 1719988 w 6858001"/>
              <a:gd name="connsiteY34" fmla="*/ 184058 h 6995918"/>
              <a:gd name="connsiteX35" fmla="*/ 1503275 w 6858001"/>
              <a:gd name="connsiteY35" fmla="*/ 167753 h 6995918"/>
              <a:gd name="connsiteX36" fmla="*/ 1296163 w 6858001"/>
              <a:gd name="connsiteY36" fmla="*/ 150776 h 6995918"/>
              <a:gd name="connsiteX37" fmla="*/ 1104139 w 6858001"/>
              <a:gd name="connsiteY37" fmla="*/ 132455 h 6995918"/>
              <a:gd name="connsiteX38" fmla="*/ 923774 w 6858001"/>
              <a:gd name="connsiteY38" fmla="*/ 114469 h 6995918"/>
              <a:gd name="connsiteX39" fmla="*/ 757810 w 6858001"/>
              <a:gd name="connsiteY39" fmla="*/ 96484 h 6995918"/>
              <a:gd name="connsiteX40" fmla="*/ 605563 w 6858001"/>
              <a:gd name="connsiteY40" fmla="*/ 79507 h 6995918"/>
              <a:gd name="connsiteX41" fmla="*/ 470460 w 6858001"/>
              <a:gd name="connsiteY41" fmla="*/ 63370 h 6995918"/>
              <a:gd name="connsiteX42" fmla="*/ 348388 w 6858001"/>
              <a:gd name="connsiteY42" fmla="*/ 48074 h 6995918"/>
              <a:gd name="connsiteX43" fmla="*/ 245518 w 6858001"/>
              <a:gd name="connsiteY43" fmla="*/ 35299 h 6995918"/>
              <a:gd name="connsiteX44" fmla="*/ 159107 w 6858001"/>
              <a:gd name="connsiteY44" fmla="*/ 23197 h 6995918"/>
              <a:gd name="connsiteX45" fmla="*/ 40463 w 6858001"/>
              <a:gd name="connsiteY45" fmla="*/ 5883 h 6995918"/>
              <a:gd name="connsiteX46" fmla="*/ 1 w 6858001"/>
              <a:gd name="connsiteY46" fmla="*/ 0 h 6995918"/>
              <a:gd name="connsiteX47" fmla="*/ 1 w 6858001"/>
              <a:gd name="connsiteY47" fmla="*/ 905354 h 6995918"/>
              <a:gd name="connsiteX48" fmla="*/ 0 w 6858001"/>
              <a:gd name="connsiteY48" fmla="*/ 905354 h 6995918"/>
              <a:gd name="connsiteX49" fmla="*/ 0 w 6858001"/>
              <a:gd name="connsiteY49" fmla="*/ 6995918 h 6995918"/>
              <a:gd name="connsiteX50" fmla="*/ 6858000 w 6858001"/>
              <a:gd name="connsiteY50" fmla="*/ 6995918 h 6995918"/>
              <a:gd name="connsiteX51" fmla="*/ 6858000 w 6858001"/>
              <a:gd name="connsiteY51" fmla="*/ 1344715 h 6995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6995918">
                <a:moveTo>
                  <a:pt x="6858001" y="1344715"/>
                </a:moveTo>
                <a:lnTo>
                  <a:pt x="6858001" y="1177"/>
                </a:lnTo>
                <a:lnTo>
                  <a:pt x="6702324" y="26222"/>
                </a:lnTo>
                <a:lnTo>
                  <a:pt x="6547333" y="50091"/>
                </a:lnTo>
                <a:lnTo>
                  <a:pt x="6391657" y="73455"/>
                </a:lnTo>
                <a:lnTo>
                  <a:pt x="6235294" y="93458"/>
                </a:lnTo>
                <a:lnTo>
                  <a:pt x="6079618" y="113629"/>
                </a:lnTo>
                <a:lnTo>
                  <a:pt x="5923255" y="132455"/>
                </a:lnTo>
                <a:lnTo>
                  <a:pt x="5768950" y="148591"/>
                </a:lnTo>
                <a:lnTo>
                  <a:pt x="5612588" y="163887"/>
                </a:lnTo>
                <a:lnTo>
                  <a:pt x="5456911" y="177839"/>
                </a:lnTo>
                <a:lnTo>
                  <a:pt x="5303978" y="189941"/>
                </a:lnTo>
                <a:lnTo>
                  <a:pt x="5148987" y="202044"/>
                </a:lnTo>
                <a:lnTo>
                  <a:pt x="4996054" y="212129"/>
                </a:lnTo>
                <a:lnTo>
                  <a:pt x="4843120" y="220029"/>
                </a:lnTo>
                <a:lnTo>
                  <a:pt x="4690873" y="228266"/>
                </a:lnTo>
                <a:lnTo>
                  <a:pt x="4539997" y="235157"/>
                </a:lnTo>
                <a:lnTo>
                  <a:pt x="4390492" y="240032"/>
                </a:lnTo>
                <a:lnTo>
                  <a:pt x="4240988" y="244234"/>
                </a:lnTo>
                <a:lnTo>
                  <a:pt x="4092855" y="248268"/>
                </a:lnTo>
                <a:lnTo>
                  <a:pt x="3946780" y="250117"/>
                </a:lnTo>
                <a:lnTo>
                  <a:pt x="3800704" y="252134"/>
                </a:lnTo>
                <a:lnTo>
                  <a:pt x="3656686" y="253143"/>
                </a:lnTo>
                <a:lnTo>
                  <a:pt x="3514040" y="252134"/>
                </a:lnTo>
                <a:lnTo>
                  <a:pt x="3372765" y="252134"/>
                </a:lnTo>
                <a:lnTo>
                  <a:pt x="3232862" y="250117"/>
                </a:lnTo>
                <a:lnTo>
                  <a:pt x="3095702" y="247092"/>
                </a:lnTo>
                <a:lnTo>
                  <a:pt x="2959914" y="244234"/>
                </a:lnTo>
                <a:lnTo>
                  <a:pt x="2826868" y="241040"/>
                </a:lnTo>
                <a:lnTo>
                  <a:pt x="2694509" y="236166"/>
                </a:lnTo>
                <a:lnTo>
                  <a:pt x="2564208" y="230955"/>
                </a:lnTo>
                <a:lnTo>
                  <a:pt x="2436649" y="226249"/>
                </a:lnTo>
                <a:lnTo>
                  <a:pt x="2187703" y="212969"/>
                </a:lnTo>
                <a:lnTo>
                  <a:pt x="1949045" y="198850"/>
                </a:lnTo>
                <a:lnTo>
                  <a:pt x="1719988" y="184058"/>
                </a:lnTo>
                <a:lnTo>
                  <a:pt x="1503275" y="167753"/>
                </a:lnTo>
                <a:lnTo>
                  <a:pt x="1296163" y="150776"/>
                </a:lnTo>
                <a:lnTo>
                  <a:pt x="1104139" y="132455"/>
                </a:lnTo>
                <a:lnTo>
                  <a:pt x="923774" y="114469"/>
                </a:lnTo>
                <a:lnTo>
                  <a:pt x="757810" y="96484"/>
                </a:lnTo>
                <a:lnTo>
                  <a:pt x="605563" y="79507"/>
                </a:lnTo>
                <a:lnTo>
                  <a:pt x="470460" y="63370"/>
                </a:lnTo>
                <a:lnTo>
                  <a:pt x="348388" y="48074"/>
                </a:lnTo>
                <a:lnTo>
                  <a:pt x="245518" y="35299"/>
                </a:lnTo>
                <a:lnTo>
                  <a:pt x="159107" y="23197"/>
                </a:lnTo>
                <a:lnTo>
                  <a:pt x="40463" y="5883"/>
                </a:lnTo>
                <a:lnTo>
                  <a:pt x="1" y="0"/>
                </a:lnTo>
                <a:lnTo>
                  <a:pt x="1" y="905354"/>
                </a:lnTo>
                <a:lnTo>
                  <a:pt x="0" y="905354"/>
                </a:lnTo>
                <a:lnTo>
                  <a:pt x="0" y="6995918"/>
                </a:lnTo>
                <a:lnTo>
                  <a:pt x="6858000" y="6995918"/>
                </a:lnTo>
                <a:lnTo>
                  <a:pt x="6858000" y="13447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ES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70201BE6-707C-9916-F391-A53B41D2E6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72036"/>
            <a:ext cx="2547906" cy="1317130"/>
          </a:xfrm>
          <a:prstGeom prst="rect">
            <a:avLst/>
          </a:prstGeom>
          <a:effectLst/>
        </p:spPr>
      </p:pic>
      <p:sp>
        <p:nvSpPr>
          <p:cNvPr id="51" name="Freeform 27">
            <a:extLst>
              <a:ext uri="{FF2B5EF4-FFF2-40B4-BE49-F238E27FC236}">
                <a16:creationId xmlns:a16="http://schemas.microsoft.com/office/drawing/2014/main" id="{4E4027F0-F0A7-4B5F-8B96-D3389FA28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514397" y="0"/>
            <a:ext cx="211550" cy="1871994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4CC6020A-B6A6-6B4C-C353-798D484494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7867" y="1557337"/>
            <a:ext cx="1412170" cy="1681155"/>
          </a:xfrm>
          <a:prstGeom prst="rect">
            <a:avLst/>
          </a:prstGeom>
          <a:effectLst/>
        </p:spPr>
      </p:pic>
    </p:spTree>
  </p:cSld>
  <p:clrMapOvr>
    <a:masterClrMapping/>
  </p:clrMapOvr>
  <p:transition>
    <p:split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210</TotalTime>
  <Words>843</Words>
  <Application>Microsoft Office PowerPoint</Application>
  <PresentationFormat>Custom</PresentationFormat>
  <Paragraphs>191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5" baseType="lpstr">
      <vt:lpstr>Arial</vt:lpstr>
      <vt:lpstr>Calibri</vt:lpstr>
      <vt:lpstr>Cambria Math</vt:lpstr>
      <vt:lpstr>Century Gothic</vt:lpstr>
      <vt:lpstr>MathJax_SansSerif</vt:lpstr>
      <vt:lpstr>Open Sans</vt:lpstr>
      <vt:lpstr>Tahoma</vt:lpstr>
      <vt:lpstr>Times New Roman</vt:lpstr>
      <vt:lpstr>Wingdings 3</vt:lpstr>
      <vt:lpstr>Ion</vt:lpstr>
      <vt:lpstr>PowerPoint Presentation</vt:lpstr>
      <vt:lpstr>PowerPoint Presentation</vt:lpstr>
      <vt:lpstr>PowerPoint Presentation</vt:lpstr>
      <vt:lpstr>Types of Market Structures</vt:lpstr>
      <vt:lpstr>Market Characteristics</vt:lpstr>
      <vt:lpstr>Revenue for Microsoft (MSFT) Revenue in 2026 (TTM): $318.27 Billion USD</vt:lpstr>
      <vt:lpstr>PowerPoint Presentation</vt:lpstr>
      <vt:lpstr>PowerPoint Presentation</vt:lpstr>
      <vt:lpstr>PowerPoint Presentation</vt:lpstr>
      <vt:lpstr>PowerPoint Presentation</vt:lpstr>
      <vt:lpstr>Pharmaceuticals U.S.</vt:lpstr>
      <vt:lpstr>PowerPoint Presentation</vt:lpstr>
      <vt:lpstr>Revenue generated by Netflix from 1st quarter 2013 to 3rd quarter 2024(in million U.S. dollars)</vt:lpstr>
      <vt:lpstr>Market Characteristics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Espinola-Arredondo, Ana</cp:lastModifiedBy>
  <cp:revision>1</cp:revision>
  <dcterms:created xsi:type="dcterms:W3CDTF">2026-07-22T17:53:44Z</dcterms:created>
  <dcterms:modified xsi:type="dcterms:W3CDTF">2026-10-01T09:32:30Z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2015-01-30T00:00:00Z</vt:filetime>
  </property>
  <property fmtid="{D5CDD505-2E9C-101B-9397-08002B2CF9AE}" pid="3" name="Creator">
    <vt:lpwstr>LaTeX with beamer class version 3.06</vt:lpwstr>
  </property>
  <property fmtid="{D5CDD505-2E9C-101B-9397-08002B2CF9AE}" pid="4" name="Producer">
    <vt:lpwstr>pdfTeX-1.11a</vt:lpwstr>
  </property>
  <property fmtid="{D5CDD505-2E9C-101B-9397-08002B2CF9AE}" pid="5" name="LastSaved">
    <vt:filetime>2015-01-30T00:00:00Z</vt:filetime>
  </property>
</Properties>
</file>