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9.xml" ContentType="application/inkml+xml"/>
  <Override PartName="/ppt/notesSlides/notesSlide20.xml" ContentType="application/vnd.openxmlformats-officedocument.presentationml.notesSlide+xml"/>
  <Override PartName="/ppt/ink/ink10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11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6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45"/>
  </p:notesMasterIdLst>
  <p:sldIdLst>
    <p:sldId id="257" r:id="rId2"/>
    <p:sldId id="258" r:id="rId3"/>
    <p:sldId id="29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5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9" r:id="rId33"/>
    <p:sldId id="287" r:id="rId34"/>
    <p:sldId id="288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29F719-EFE8-4F13-AF48-24F3FF00C902}" v="7" dt="2026-10-22T11:34:44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modSld">
      <pc:chgData name="Espinola-Arredondo, Ana" userId="2389861a-9b00-4e05-a52a-bbe4d3cfc079" providerId="ADAL" clId="{C3B567F4-D47D-4E0A-8CE6-A4A2CCB9A48E}" dt="2026-10-22T11:34:44.332" v="160"/>
      <pc:docMkLst>
        <pc:docMk/>
      </pc:docMkLst>
      <pc:sldChg chg="modSp mod">
        <pc:chgData name="Espinola-Arredondo, Ana" userId="2389861a-9b00-4e05-a52a-bbe4d3cfc079" providerId="ADAL" clId="{C3B567F4-D47D-4E0A-8CE6-A4A2CCB9A48E}" dt="2026-10-19T09:19:33.546" v="75" actId="14100"/>
        <pc:sldMkLst>
          <pc:docMk/>
          <pc:sldMk cId="3741548462" sldId="263"/>
        </pc:sldMkLst>
        <pc:spChg chg="mod">
          <ac:chgData name="Espinola-Arredondo, Ana" userId="2389861a-9b00-4e05-a52a-bbe4d3cfc079" providerId="ADAL" clId="{C3B567F4-D47D-4E0A-8CE6-A4A2CCB9A48E}" dt="2026-10-19T09:19:33.546" v="75" actId="14100"/>
          <ac:spMkLst>
            <pc:docMk/>
            <pc:sldMk cId="3741548462" sldId="263"/>
            <ac:spMk id="2" creationId="{73BCD6A8-B0B7-0827-F2E2-902B94E396CC}"/>
          </ac:spMkLst>
        </pc:spChg>
        <pc:spChg chg="mod">
          <ac:chgData name="Espinola-Arredondo, Ana" userId="2389861a-9b00-4e05-a52a-bbe4d3cfc079" providerId="ADAL" clId="{C3B567F4-D47D-4E0A-8CE6-A4A2CCB9A48E}" dt="2026-10-19T09:19:28.229" v="74" actId="14100"/>
          <ac:spMkLst>
            <pc:docMk/>
            <pc:sldMk cId="3741548462" sldId="263"/>
            <ac:spMk id="3" creationId="{A62D65E6-5796-9971-CCC1-98375D426AB3}"/>
          </ac:spMkLst>
        </pc:spChg>
      </pc:sldChg>
      <pc:sldChg chg="addSp delSp modSp mod modAnim">
        <pc:chgData name="Espinola-Arredondo, Ana" userId="2389861a-9b00-4e05-a52a-bbe4d3cfc079" providerId="ADAL" clId="{C3B567F4-D47D-4E0A-8CE6-A4A2CCB9A48E}" dt="2026-10-19T16:44:52.755" v="106"/>
        <pc:sldMkLst>
          <pc:docMk/>
          <pc:sldMk cId="3931227458" sldId="277"/>
        </pc:sldMkLst>
        <pc:picChg chg="add mod">
          <ac:chgData name="Espinola-Arredondo, Ana" userId="2389861a-9b00-4e05-a52a-bbe4d3cfc079" providerId="ADAL" clId="{C3B567F4-D47D-4E0A-8CE6-A4A2CCB9A48E}" dt="2026-10-19T16:44:45.301" v="105" actId="1076"/>
          <ac:picMkLst>
            <pc:docMk/>
            <pc:sldMk cId="3931227458" sldId="277"/>
            <ac:picMk id="4" creationId="{A0D102AB-84E4-F012-FBD1-D9AAA3808A37}"/>
          </ac:picMkLst>
        </pc:picChg>
        <pc:inkChg chg="add">
          <ac:chgData name="Espinola-Arredondo, Ana" userId="2389861a-9b00-4e05-a52a-bbe4d3cfc079" providerId="ADAL" clId="{C3B567F4-D47D-4E0A-8CE6-A4A2CCB9A48E}" dt="2026-10-19T16:44:11.091" v="104"/>
          <ac:inkMkLst>
            <pc:docMk/>
            <pc:sldMk cId="3931227458" sldId="277"/>
            <ac:inkMk id="7" creationId="{3B0C8ADD-A501-71F9-85AB-41F56B4BF04C}"/>
          </ac:inkMkLst>
        </pc:inkChg>
      </pc:sldChg>
      <pc:sldChg chg="modSp mod">
        <pc:chgData name="Espinola-Arredondo, Ana" userId="2389861a-9b00-4e05-a52a-bbe4d3cfc079" providerId="ADAL" clId="{C3B567F4-D47D-4E0A-8CE6-A4A2CCB9A48E}" dt="2026-10-19T09:46:42.521" v="97" actId="114"/>
        <pc:sldMkLst>
          <pc:docMk/>
          <pc:sldMk cId="4120349386" sldId="279"/>
        </pc:sldMkLst>
        <pc:spChg chg="mod">
          <ac:chgData name="Espinola-Arredondo, Ana" userId="2389861a-9b00-4e05-a52a-bbe4d3cfc079" providerId="ADAL" clId="{C3B567F4-D47D-4E0A-8CE6-A4A2CCB9A48E}" dt="2026-10-19T09:46:42.521" v="97" actId="114"/>
          <ac:spMkLst>
            <pc:docMk/>
            <pc:sldMk cId="4120349386" sldId="279"/>
            <ac:spMk id="2" creationId="{53FDD23C-76F5-F3C2-0C5A-5B402F3399D2}"/>
          </ac:spMkLst>
        </pc:spChg>
      </pc:sldChg>
      <pc:sldChg chg="addSp delSp modSp mod">
        <pc:chgData name="Espinola-Arredondo, Ana" userId="2389861a-9b00-4e05-a52a-bbe4d3cfc079" providerId="ADAL" clId="{C3B567F4-D47D-4E0A-8CE6-A4A2CCB9A48E}" dt="2026-10-22T11:34:33.138" v="158"/>
        <pc:sldMkLst>
          <pc:docMk/>
          <pc:sldMk cId="527596869" sldId="286"/>
        </pc:sldMkLst>
        <pc:inkChg chg="add del">
          <ac:chgData name="Espinola-Arredondo, Ana" userId="2389861a-9b00-4e05-a52a-bbe4d3cfc079" providerId="ADAL" clId="{C3B567F4-D47D-4E0A-8CE6-A4A2CCB9A48E}" dt="2026-10-22T11:34:32.253" v="157"/>
          <ac:inkMkLst>
            <pc:docMk/>
            <pc:sldMk cId="527596869" sldId="286"/>
            <ac:inkMk id="3" creationId="{AAC406BA-D382-7DF8-8CFF-05EDC0C617DC}"/>
          </ac:inkMkLst>
        </pc:inkChg>
        <pc:inkChg chg="add mod">
          <ac:chgData name="Espinola-Arredondo, Ana" userId="2389861a-9b00-4e05-a52a-bbe4d3cfc079" providerId="ADAL" clId="{C3B567F4-D47D-4E0A-8CE6-A4A2CCB9A48E}" dt="2026-10-22T11:34:33.138" v="158"/>
          <ac:inkMkLst>
            <pc:docMk/>
            <pc:sldMk cId="527596869" sldId="286"/>
            <ac:inkMk id="4" creationId="{C8AE20B8-4847-5EDD-DD72-A578C1F73567}"/>
          </ac:inkMkLst>
        </pc:inkChg>
      </pc:sldChg>
      <pc:sldChg chg="modSp">
        <pc:chgData name="Espinola-Arredondo, Ana" userId="2389861a-9b00-4e05-a52a-bbe4d3cfc079" providerId="ADAL" clId="{C3B567F4-D47D-4E0A-8CE6-A4A2CCB9A48E}" dt="2026-10-16T14:54:30.300" v="40" actId="20577"/>
        <pc:sldMkLst>
          <pc:docMk/>
          <pc:sldMk cId="3098345757" sldId="292"/>
        </pc:sldMkLst>
        <pc:spChg chg="mod">
          <ac:chgData name="Espinola-Arredondo, Ana" userId="2389861a-9b00-4e05-a52a-bbe4d3cfc079" providerId="ADAL" clId="{C3B567F4-D47D-4E0A-8CE6-A4A2CCB9A48E}" dt="2026-10-16T14:54:30.300" v="40" actId="20577"/>
          <ac:spMkLst>
            <pc:docMk/>
            <pc:sldMk cId="3098345757" sldId="292"/>
            <ac:spMk id="3" creationId="{3B5FB107-4F00-064B-B460-B522E6937058}"/>
          </ac:spMkLst>
        </pc:spChg>
      </pc:sldChg>
      <pc:sldChg chg="modSp mod">
        <pc:chgData name="Espinola-Arredondo, Ana" userId="2389861a-9b00-4e05-a52a-bbe4d3cfc079" providerId="ADAL" clId="{C3B567F4-D47D-4E0A-8CE6-A4A2CCB9A48E}" dt="2026-10-16T14:57:47.501" v="46" actId="27636"/>
        <pc:sldMkLst>
          <pc:docMk/>
          <pc:sldMk cId="1281754357" sldId="293"/>
        </pc:sldMkLst>
        <pc:spChg chg="mod">
          <ac:chgData name="Espinola-Arredondo, Ana" userId="2389861a-9b00-4e05-a52a-bbe4d3cfc079" providerId="ADAL" clId="{C3B567F4-D47D-4E0A-8CE6-A4A2CCB9A48E}" dt="2026-10-16T14:57:47.501" v="46" actId="27636"/>
          <ac:spMkLst>
            <pc:docMk/>
            <pc:sldMk cId="1281754357" sldId="293"/>
            <ac:spMk id="3" creationId="{BBFA5EAB-CCE1-A1AA-5064-B02C6399EBF6}"/>
          </ac:spMkLst>
        </pc:spChg>
      </pc:sldChg>
      <pc:sldChg chg="addSp delSp modSp add mod">
        <pc:chgData name="Espinola-Arredondo, Ana" userId="2389861a-9b00-4e05-a52a-bbe4d3cfc079" providerId="ADAL" clId="{C3B567F4-D47D-4E0A-8CE6-A4A2CCB9A48E}" dt="2026-10-22T04:16:45.801" v="126" actId="1038"/>
        <pc:sldMkLst>
          <pc:docMk/>
          <pc:sldMk cId="1201266853" sldId="298"/>
        </pc:sldMkLst>
        <pc:spChg chg="mod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2" creationId="{9A73179B-F873-C807-4647-6386758135E7}"/>
          </ac:spMkLst>
        </pc:spChg>
        <pc:spChg chg="add del mod">
          <ac:chgData name="Espinola-Arredondo, Ana" userId="2389861a-9b00-4e05-a52a-bbe4d3cfc079" providerId="ADAL" clId="{C3B567F4-D47D-4E0A-8CE6-A4A2CCB9A48E}" dt="2026-10-22T04:14:06.777" v="110" actId="478"/>
          <ac:spMkLst>
            <pc:docMk/>
            <pc:sldMk cId="1201266853" sldId="298"/>
            <ac:spMk id="4" creationId="{61F945A6-53C9-F76F-2C49-122EC3F14155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10" creationId="{86281F62-4078-2EDF-C816-341156AB1FD4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12" creationId="{013605DB-3D41-8364-C003-8C6AE083F1B0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14" creationId="{A941F9E1-8335-305D-4D3E-6FEEED7755DF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18" creationId="{14821B0B-18B8-6879-B523-CABB7B2D4AE3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20" creationId="{B046DE63-098E-8C0B-A54D-42EC84D081B6}"/>
          </ac:spMkLst>
        </pc:spChg>
        <pc:spChg chg="del">
          <ac:chgData name="Espinola-Arredondo, Ana" userId="2389861a-9b00-4e05-a52a-bbe4d3cfc079" providerId="ADAL" clId="{C3B567F4-D47D-4E0A-8CE6-A4A2CCB9A48E}" dt="2026-10-22T04:14:25.486" v="113" actId="26606"/>
          <ac:spMkLst>
            <pc:docMk/>
            <pc:sldMk cId="1201266853" sldId="298"/>
            <ac:spMk id="22" creationId="{33F94323-DDA6-12FD-09F9-3E7AA8AB106F}"/>
          </ac:spMkLst>
        </pc:spChg>
        <pc:spChg chg="del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27" creationId="{F0A604E4-7307-451C-93BE-F1F7E1BF3BF8}"/>
          </ac:spMkLst>
        </pc:spChg>
        <pc:spChg chg="add del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29" creationId="{F7F3A0AA-35E5-4085-942B-737839030604}"/>
          </ac:spMkLst>
        </pc:spChg>
        <pc:spChg chg="add del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31" creationId="{402F5C38-C747-4173-ABBF-656E39E82130}"/>
          </ac:spMkLst>
        </pc:spChg>
        <pc:spChg chg="add del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33" creationId="{E37EECFC-A684-4391-AE85-4CDAF5565F61}"/>
          </ac:spMkLst>
        </pc:spChg>
        <pc:spChg chg="add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38" creationId="{A8384FB5-9ADC-4DDC-881B-597D56F5B15D}"/>
          </ac:spMkLst>
        </pc:spChg>
        <pc:spChg chg="add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40" creationId="{1199E1B1-A8C0-4FE8-A5A8-1CB41D69F857}"/>
          </ac:spMkLst>
        </pc:spChg>
        <pc:spChg chg="add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42" creationId="{84A8DE83-DE75-4B41-9DB4-A7EC0B0DEC0B}"/>
          </ac:spMkLst>
        </pc:spChg>
        <pc:spChg chg="add">
          <ac:chgData name="Espinola-Arredondo, Ana" userId="2389861a-9b00-4e05-a52a-bbe4d3cfc079" providerId="ADAL" clId="{C3B567F4-D47D-4E0A-8CE6-A4A2CCB9A48E}" dt="2026-10-22T04:16:20.844" v="118" actId="26606"/>
          <ac:spMkLst>
            <pc:docMk/>
            <pc:sldMk cId="1201266853" sldId="298"/>
            <ac:spMk id="44" creationId="{A7009A0A-BEF5-4EAC-AF15-E4F9F002E239}"/>
          </ac:spMkLst>
        </pc:spChg>
        <pc:graphicFrameChg chg="del mod">
          <ac:chgData name="Espinola-Arredondo, Ana" userId="2389861a-9b00-4e05-a52a-bbe4d3cfc079" providerId="ADAL" clId="{C3B567F4-D47D-4E0A-8CE6-A4A2CCB9A48E}" dt="2026-10-22T04:14:04.179" v="109" actId="478"/>
          <ac:graphicFrameMkLst>
            <pc:docMk/>
            <pc:sldMk cId="1201266853" sldId="298"/>
            <ac:graphicFrameMk id="5" creationId="{58C6A8B9-4BE5-9D2C-5C57-E780EE56B4DD}"/>
          </ac:graphicFrameMkLst>
        </pc:graphicFrameChg>
        <pc:picChg chg="add del mod">
          <ac:chgData name="Espinola-Arredondo, Ana" userId="2389861a-9b00-4e05-a52a-bbe4d3cfc079" providerId="ADAL" clId="{C3B567F4-D47D-4E0A-8CE6-A4A2CCB9A48E}" dt="2026-10-22T04:15:54.009" v="116" actId="478"/>
          <ac:picMkLst>
            <pc:docMk/>
            <pc:sldMk cId="1201266853" sldId="298"/>
            <ac:picMk id="7" creationId="{BFEB7A8C-41C1-7EFF-83DB-335652A0BF5D}"/>
          </ac:picMkLst>
        </pc:picChg>
        <pc:picChg chg="add mod">
          <ac:chgData name="Espinola-Arredondo, Ana" userId="2389861a-9b00-4e05-a52a-bbe4d3cfc079" providerId="ADAL" clId="{C3B567F4-D47D-4E0A-8CE6-A4A2CCB9A48E}" dt="2026-10-22T04:16:45.801" v="126" actId="1038"/>
          <ac:picMkLst>
            <pc:docMk/>
            <pc:sldMk cId="1201266853" sldId="298"/>
            <ac:picMk id="9" creationId="{6DF2DA82-B217-BF91-E0E7-0182982B103C}"/>
          </ac:picMkLst>
        </pc:picChg>
      </pc:sldChg>
      <pc:sldChg chg="addSp delSp modSp add mod delAnim modAnim">
        <pc:chgData name="Espinola-Arredondo, Ana" userId="2389861a-9b00-4e05-a52a-bbe4d3cfc079" providerId="ADAL" clId="{C3B567F4-D47D-4E0A-8CE6-A4A2CCB9A48E}" dt="2026-10-22T11:34:44.332" v="160"/>
        <pc:sldMkLst>
          <pc:docMk/>
          <pc:sldMk cId="611341310" sldId="299"/>
        </pc:sldMkLst>
        <pc:picChg chg="add mod">
          <ac:chgData name="Espinola-Arredondo, Ana" userId="2389861a-9b00-4e05-a52a-bbe4d3cfc079" providerId="ADAL" clId="{C3B567F4-D47D-4E0A-8CE6-A4A2CCB9A48E}" dt="2026-10-22T11:32:39.109" v="144" actId="14100"/>
          <ac:picMkLst>
            <pc:docMk/>
            <pc:sldMk cId="611341310" sldId="299"/>
            <ac:picMk id="4" creationId="{AA4EF8B6-1F29-0BD1-33A7-8325D204164F}"/>
          </ac:picMkLst>
        </pc:picChg>
        <pc:picChg chg="del">
          <ac:chgData name="Espinola-Arredondo, Ana" userId="2389861a-9b00-4e05-a52a-bbe4d3cfc079" providerId="ADAL" clId="{C3B567F4-D47D-4E0A-8CE6-A4A2CCB9A48E}" dt="2026-10-22T11:31:49.632" v="128" actId="478"/>
          <ac:picMkLst>
            <pc:docMk/>
            <pc:sldMk cId="611341310" sldId="299"/>
            <ac:picMk id="5" creationId="{F698719A-A501-D66A-2FDE-2E4DC859E328}"/>
          </ac:picMkLst>
        </pc:picChg>
        <pc:inkChg chg="add del">
          <ac:chgData name="Espinola-Arredondo, Ana" userId="2389861a-9b00-4e05-a52a-bbe4d3cfc079" providerId="ADAL" clId="{C3B567F4-D47D-4E0A-8CE6-A4A2CCB9A48E}" dt="2026-10-22T11:34:25.528" v="155" actId="9405"/>
          <ac:inkMkLst>
            <pc:docMk/>
            <pc:sldMk cId="611341310" sldId="299"/>
            <ac:inkMk id="17" creationId="{0CFFC7B6-8B45-21D7-D3F4-BE561E571632}"/>
          </ac:inkMkLst>
        </pc:inkChg>
        <pc:inkChg chg="add del">
          <ac:chgData name="Espinola-Arredondo, Ana" userId="2389861a-9b00-4e05-a52a-bbe4d3cfc079" providerId="ADAL" clId="{C3B567F4-D47D-4E0A-8CE6-A4A2CCB9A48E}" dt="2026-10-22T11:34:44.332" v="160"/>
          <ac:inkMkLst>
            <pc:docMk/>
            <pc:sldMk cId="611341310" sldId="299"/>
            <ac:inkMk id="19" creationId="{FEA1FA8E-8C05-2361-B3FA-88317340FFA3}"/>
          </ac:inkMkLst>
        </pc:inkChg>
        <pc:inkChg chg="add">
          <ac:chgData name="Espinola-Arredondo, Ana" userId="2389861a-9b00-4e05-a52a-bbe4d3cfc079" providerId="ADAL" clId="{C3B567F4-D47D-4E0A-8CE6-A4A2CCB9A48E}" dt="2026-10-22T11:34:44.332" v="160"/>
          <ac:inkMkLst>
            <pc:docMk/>
            <pc:sldMk cId="611341310" sldId="299"/>
            <ac:inkMk id="20" creationId="{8E361650-2452-AC70-78ED-2431EF28E3CC}"/>
          </ac:inkMkLst>
        </pc:inkChg>
        <pc:cxnChg chg="del mod">
          <ac:chgData name="Espinola-Arredondo, Ana" userId="2389861a-9b00-4e05-a52a-bbe4d3cfc079" providerId="ADAL" clId="{C3B567F4-D47D-4E0A-8CE6-A4A2CCB9A48E}" dt="2026-10-22T11:32:06.656" v="132" actId="478"/>
          <ac:cxnSpMkLst>
            <pc:docMk/>
            <pc:sldMk cId="611341310" sldId="299"/>
            <ac:cxnSpMk id="7" creationId="{3DF85EA0-5A2C-510F-AD7D-E5945E2D9B53}"/>
          </ac:cxnSpMkLst>
        </pc:cxnChg>
        <pc:cxnChg chg="add">
          <ac:chgData name="Espinola-Arredondo, Ana" userId="2389861a-9b00-4e05-a52a-bbe4d3cfc079" providerId="ADAL" clId="{C3B567F4-D47D-4E0A-8CE6-A4A2CCB9A48E}" dt="2026-10-22T11:33:12.136" v="147" actId="11529"/>
          <ac:cxnSpMkLst>
            <pc:docMk/>
            <pc:sldMk cId="611341310" sldId="299"/>
            <ac:cxnSpMk id="8" creationId="{8C889067-EBF5-A3CA-3229-0D6CA2073290}"/>
          </ac:cxnSpMkLst>
        </pc:cxnChg>
        <pc:cxnChg chg="del">
          <ac:chgData name="Espinola-Arredondo, Ana" userId="2389861a-9b00-4e05-a52a-bbe4d3cfc079" providerId="ADAL" clId="{C3B567F4-D47D-4E0A-8CE6-A4A2CCB9A48E}" dt="2026-10-22T11:32:08.881" v="133" actId="478"/>
          <ac:cxnSpMkLst>
            <pc:docMk/>
            <pc:sldMk cId="611341310" sldId="299"/>
            <ac:cxnSpMk id="9" creationId="{E0E56290-4980-A141-1ACE-36D165750840}"/>
          </ac:cxnSpMkLst>
        </pc:cxnChg>
        <pc:cxnChg chg="add">
          <ac:chgData name="Espinola-Arredondo, Ana" userId="2389861a-9b00-4e05-a52a-bbe4d3cfc079" providerId="ADAL" clId="{C3B567F4-D47D-4E0A-8CE6-A4A2CCB9A48E}" dt="2026-10-22T11:33:23.875" v="148" actId="11529"/>
          <ac:cxnSpMkLst>
            <pc:docMk/>
            <pc:sldMk cId="611341310" sldId="299"/>
            <ac:cxnSpMk id="11" creationId="{568A202C-96D7-6FBB-8C1E-092E3EC236C8}"/>
          </ac:cxnSpMkLst>
        </pc:cxnChg>
        <pc:cxnChg chg="del">
          <ac:chgData name="Espinola-Arredondo, Ana" userId="2389861a-9b00-4e05-a52a-bbe4d3cfc079" providerId="ADAL" clId="{C3B567F4-D47D-4E0A-8CE6-A4A2CCB9A48E}" dt="2026-10-22T11:32:06.656" v="132" actId="478"/>
          <ac:cxnSpMkLst>
            <pc:docMk/>
            <pc:sldMk cId="611341310" sldId="299"/>
            <ac:cxnSpMk id="12" creationId="{A0E1D83F-0674-F525-0E1C-43322C106BC5}"/>
          </ac:cxnSpMkLst>
        </pc:cxnChg>
        <pc:cxnChg chg="del">
          <ac:chgData name="Espinola-Arredondo, Ana" userId="2389861a-9b00-4e05-a52a-bbe4d3cfc079" providerId="ADAL" clId="{C3B567F4-D47D-4E0A-8CE6-A4A2CCB9A48E}" dt="2026-10-22T11:32:06.656" v="132" actId="478"/>
          <ac:cxnSpMkLst>
            <pc:docMk/>
            <pc:sldMk cId="611341310" sldId="299"/>
            <ac:cxnSpMk id="14" creationId="{87DE7B35-E0F6-8B05-31B3-365218844EAF}"/>
          </ac:cxnSpMkLst>
        </pc:cxnChg>
        <pc:cxnChg chg="add mod">
          <ac:chgData name="Espinola-Arredondo, Ana" userId="2389861a-9b00-4e05-a52a-bbe4d3cfc079" providerId="ADAL" clId="{C3B567F4-D47D-4E0A-8CE6-A4A2CCB9A48E}" dt="2026-10-22T11:33:32.437" v="150" actId="1076"/>
          <ac:cxnSpMkLst>
            <pc:docMk/>
            <pc:sldMk cId="611341310" sldId="299"/>
            <ac:cxnSpMk id="15" creationId="{EC3E374C-8DDC-3924-2A96-379E8142A567}"/>
          </ac:cxnSpMkLst>
        </pc:cxnChg>
        <pc:cxnChg chg="del mod">
          <ac:chgData name="Espinola-Arredondo, Ana" userId="2389861a-9b00-4e05-a52a-bbe4d3cfc079" providerId="ADAL" clId="{C3B567F4-D47D-4E0A-8CE6-A4A2CCB9A48E}" dt="2026-10-22T11:32:44.861" v="146" actId="478"/>
          <ac:cxnSpMkLst>
            <pc:docMk/>
            <pc:sldMk cId="611341310" sldId="299"/>
            <ac:cxnSpMk id="16" creationId="{426316AF-5B61-0C05-CF10-2095BC364D1E}"/>
          </ac:cxnSpMkLst>
        </pc:cxnChg>
        <pc:cxnChg chg="del">
          <ac:chgData name="Espinola-Arredondo, Ana" userId="2389861a-9b00-4e05-a52a-bbe4d3cfc079" providerId="ADAL" clId="{C3B567F4-D47D-4E0A-8CE6-A4A2CCB9A48E}" dt="2026-10-22T11:32:06.656" v="132" actId="478"/>
          <ac:cxnSpMkLst>
            <pc:docMk/>
            <pc:sldMk cId="611341310" sldId="299"/>
            <ac:cxnSpMk id="18" creationId="{00319828-43E6-E91A-496C-1E1B681F545F}"/>
          </ac:cxnSpMkLst>
        </pc:cxnChg>
        <pc:cxnChg chg="del">
          <ac:chgData name="Espinola-Arredondo, Ana" userId="2389861a-9b00-4e05-a52a-bbe4d3cfc079" providerId="ADAL" clId="{C3B567F4-D47D-4E0A-8CE6-A4A2CCB9A48E}" dt="2026-10-22T11:32:06.656" v="132" actId="478"/>
          <ac:cxnSpMkLst>
            <pc:docMk/>
            <pc:sldMk cId="611341310" sldId="299"/>
            <ac:cxnSpMk id="25" creationId="{3EC45A4A-4C79-37B7-156B-0A736912F5AA}"/>
          </ac:cxnSpMkLst>
        </pc:cxnChg>
      </pc:sldChg>
    </pc:docChg>
  </pc:docChgLst>
  <pc:docChgLst>
    <pc:chgData name="Espinola-Arredondo, Ana" userId="2389861a-9b00-4e05-a52a-bbe4d3cfc079" providerId="ADAL" clId="{0500219B-9F7E-4582-A254-E9FC10B69820}"/>
    <pc:docChg chg="undo custSel addSld delSld modSld sldOrd modNotesMaster">
      <pc:chgData name="Espinola-Arredondo, Ana" userId="2389861a-9b00-4e05-a52a-bbe4d3cfc079" providerId="ADAL" clId="{0500219B-9F7E-4582-A254-E9FC10B69820}" dt="2026-10-21T09:38:43.941" v="3039"/>
      <pc:docMkLst>
        <pc:docMk/>
      </pc:docMkLst>
      <pc:sldChg chg="modSp mod">
        <pc:chgData name="Espinola-Arredondo, Ana" userId="2389861a-9b00-4e05-a52a-bbe4d3cfc079" providerId="ADAL" clId="{0500219B-9F7E-4582-A254-E9FC10B69820}" dt="2026-09-24T07:55:36.363" v="2580" actId="27636"/>
        <pc:sldMkLst>
          <pc:docMk/>
          <pc:sldMk cId="2287731643" sldId="257"/>
        </pc:sldMkLst>
        <pc:spChg chg="mod">
          <ac:chgData name="Espinola-Arredondo, Ana" userId="2389861a-9b00-4e05-a52a-bbe4d3cfc079" providerId="ADAL" clId="{0500219B-9F7E-4582-A254-E9FC10B69820}" dt="2026-09-24T07:55:36.363" v="2580" actId="27636"/>
          <ac:spMkLst>
            <pc:docMk/>
            <pc:sldMk cId="2287731643" sldId="257"/>
            <ac:spMk id="9" creationId="{24C381EE-E4D5-981A-84C4-50EF4526C2B9}"/>
          </ac:spMkLst>
        </pc:spChg>
      </pc:sldChg>
      <pc:sldChg chg="modSp mod modAnim">
        <pc:chgData name="Espinola-Arredondo, Ana" userId="2389861a-9b00-4e05-a52a-bbe4d3cfc079" providerId="ADAL" clId="{0500219B-9F7E-4582-A254-E9FC10B69820}" dt="2026-10-15T10:00:34.661" v="3027" actId="122"/>
        <pc:sldMkLst>
          <pc:docMk/>
          <pc:sldMk cId="4145535675" sldId="258"/>
        </pc:sldMkLst>
        <pc:spChg chg="mod">
          <ac:chgData name="Espinola-Arredondo, Ana" userId="2389861a-9b00-4e05-a52a-bbe4d3cfc079" providerId="ADAL" clId="{0500219B-9F7E-4582-A254-E9FC10B69820}" dt="2026-10-15T10:00:34.661" v="3027" actId="122"/>
          <ac:spMkLst>
            <pc:docMk/>
            <pc:sldMk cId="4145535675" sldId="258"/>
            <ac:spMk id="2" creationId="{0B73302A-36A1-A69A-9122-FCB4393564A7}"/>
          </ac:spMkLst>
        </pc:spChg>
      </pc:sldChg>
      <pc:sldChg chg="modSp mod">
        <pc:chgData name="Espinola-Arredondo, Ana" userId="2389861a-9b00-4e05-a52a-bbe4d3cfc079" providerId="ADAL" clId="{0500219B-9F7E-4582-A254-E9FC10B69820}" dt="2026-10-15T10:00:44.379" v="3028" actId="122"/>
        <pc:sldMkLst>
          <pc:docMk/>
          <pc:sldMk cId="4154216181" sldId="259"/>
        </pc:sldMkLst>
        <pc:spChg chg="mod">
          <ac:chgData name="Espinola-Arredondo, Ana" userId="2389861a-9b00-4e05-a52a-bbe4d3cfc079" providerId="ADAL" clId="{0500219B-9F7E-4582-A254-E9FC10B69820}" dt="2026-10-15T10:00:44.379" v="3028" actId="122"/>
          <ac:spMkLst>
            <pc:docMk/>
            <pc:sldMk cId="4154216181" sldId="259"/>
            <ac:spMk id="2" creationId="{47092D20-1555-470C-BB69-7241FF8E458D}"/>
          </ac:spMkLst>
        </pc:spChg>
        <pc:graphicFrameChg chg="mod modGraphic">
          <ac:chgData name="Espinola-Arredondo, Ana" userId="2389861a-9b00-4e05-a52a-bbe4d3cfc079" providerId="ADAL" clId="{0500219B-9F7E-4582-A254-E9FC10B69820}" dt="2026-10-15T09:55:19.460" v="3017" actId="14100"/>
          <ac:graphicFrameMkLst>
            <pc:docMk/>
            <pc:sldMk cId="4154216181" sldId="259"/>
            <ac:graphicFrameMk id="5" creationId="{E1EE6DD3-A1FB-BE07-6B29-57FE3DBCE8F2}"/>
          </ac:graphicFrameMkLst>
        </pc:graphicFrameChg>
      </pc:sldChg>
      <pc:sldChg chg="modSp mod">
        <pc:chgData name="Espinola-Arredondo, Ana" userId="2389861a-9b00-4e05-a52a-bbe4d3cfc079" providerId="ADAL" clId="{0500219B-9F7E-4582-A254-E9FC10B69820}" dt="2026-10-15T10:05:14.344" v="3036" actId="1076"/>
        <pc:sldMkLst>
          <pc:docMk/>
          <pc:sldMk cId="3930491531" sldId="262"/>
        </pc:sldMkLst>
        <pc:spChg chg="mod">
          <ac:chgData name="Espinola-Arredondo, Ana" userId="2389861a-9b00-4e05-a52a-bbe4d3cfc079" providerId="ADAL" clId="{0500219B-9F7E-4582-A254-E9FC10B69820}" dt="2026-10-15T10:05:14.344" v="3036" actId="1076"/>
          <ac:spMkLst>
            <pc:docMk/>
            <pc:sldMk cId="3930491531" sldId="262"/>
            <ac:spMk id="3" creationId="{53790C56-A704-7DE7-49CF-184F9C21DC9C}"/>
          </ac:spMkLst>
        </pc:spChg>
      </pc:sldChg>
      <pc:sldChg chg="modSp mod">
        <pc:chgData name="Espinola-Arredondo, Ana" userId="2389861a-9b00-4e05-a52a-bbe4d3cfc079" providerId="ADAL" clId="{0500219B-9F7E-4582-A254-E9FC10B69820}" dt="2026-10-13T10:28:33.842" v="2947" actId="20577"/>
        <pc:sldMkLst>
          <pc:docMk/>
          <pc:sldMk cId="3741548462" sldId="263"/>
        </pc:sldMkLst>
        <pc:spChg chg="mod">
          <ac:chgData name="Espinola-Arredondo, Ana" userId="2389861a-9b00-4e05-a52a-bbe4d3cfc079" providerId="ADAL" clId="{0500219B-9F7E-4582-A254-E9FC10B69820}" dt="2026-10-13T10:28:33.842" v="2947" actId="20577"/>
          <ac:spMkLst>
            <pc:docMk/>
            <pc:sldMk cId="3741548462" sldId="263"/>
            <ac:spMk id="3" creationId="{A62D65E6-5796-9971-CCC1-98375D426AB3}"/>
          </ac:spMkLst>
        </pc:spChg>
      </pc:sldChg>
      <pc:sldChg chg="modSp mod">
        <pc:chgData name="Espinola-Arredondo, Ana" userId="2389861a-9b00-4e05-a52a-bbe4d3cfc079" providerId="ADAL" clId="{0500219B-9F7E-4582-A254-E9FC10B69820}" dt="2026-10-13T10:30:52.163" v="2961" actId="20577"/>
        <pc:sldMkLst>
          <pc:docMk/>
          <pc:sldMk cId="3592259596" sldId="264"/>
        </pc:sldMkLst>
        <pc:spChg chg="mod">
          <ac:chgData name="Espinola-Arredondo, Ana" userId="2389861a-9b00-4e05-a52a-bbe4d3cfc079" providerId="ADAL" clId="{0500219B-9F7E-4582-A254-E9FC10B69820}" dt="2026-09-24T07:57:24.124" v="2590" actId="14100"/>
          <ac:spMkLst>
            <pc:docMk/>
            <pc:sldMk cId="3592259596" sldId="264"/>
            <ac:spMk id="2" creationId="{B7C8A5A9-EF3F-27E9-4CC5-9AA66B2EF8B6}"/>
          </ac:spMkLst>
        </pc:spChg>
        <pc:spChg chg="mod">
          <ac:chgData name="Espinola-Arredondo, Ana" userId="2389861a-9b00-4e05-a52a-bbe4d3cfc079" providerId="ADAL" clId="{0500219B-9F7E-4582-A254-E9FC10B69820}" dt="2026-10-13T10:30:52.163" v="2961" actId="20577"/>
          <ac:spMkLst>
            <pc:docMk/>
            <pc:sldMk cId="3592259596" sldId="264"/>
            <ac:spMk id="3" creationId="{2F3B1976-4BF3-F56D-C008-FAC6B3E2BE3C}"/>
          </ac:spMkLst>
        </pc:spChg>
      </pc:sldChg>
      <pc:sldChg chg="addSp modSp mod ord modAnim">
        <pc:chgData name="Espinola-Arredondo, Ana" userId="2389861a-9b00-4e05-a52a-bbe4d3cfc079" providerId="ADAL" clId="{0500219B-9F7E-4582-A254-E9FC10B69820}" dt="2026-10-13T10:40:08.209" v="2990" actId="114"/>
        <pc:sldMkLst>
          <pc:docMk/>
          <pc:sldMk cId="491956899" sldId="265"/>
        </pc:sldMkLst>
        <pc:spChg chg="add mod">
          <ac:chgData name="Espinola-Arredondo, Ana" userId="2389861a-9b00-4e05-a52a-bbe4d3cfc079" providerId="ADAL" clId="{0500219B-9F7E-4582-A254-E9FC10B69820}" dt="2026-09-24T08:12:25.195" v="2840" actId="1076"/>
          <ac:spMkLst>
            <pc:docMk/>
            <pc:sldMk cId="491956899" sldId="265"/>
            <ac:spMk id="3" creationId="{A917E4B7-1043-963F-3A13-A86BB45A084E}"/>
          </ac:spMkLst>
        </pc:spChg>
        <pc:graphicFrameChg chg="mod modGraphic">
          <ac:chgData name="Espinola-Arredondo, Ana" userId="2389861a-9b00-4e05-a52a-bbe4d3cfc079" providerId="ADAL" clId="{0500219B-9F7E-4582-A254-E9FC10B69820}" dt="2026-10-13T10:40:08.209" v="2990" actId="114"/>
          <ac:graphicFrameMkLst>
            <pc:docMk/>
            <pc:sldMk cId="491956899" sldId="265"/>
            <ac:graphicFrameMk id="27" creationId="{AF655799-BD57-0E8A-39D9-4256E77EC654}"/>
          </ac:graphicFrameMkLst>
        </pc:graphicFrameChg>
      </pc:sldChg>
      <pc:sldChg chg="addSp modSp new mod setBg modAnim">
        <pc:chgData name="Espinola-Arredondo, Ana" userId="2389861a-9b00-4e05-a52a-bbe4d3cfc079" providerId="ADAL" clId="{0500219B-9F7E-4582-A254-E9FC10B69820}" dt="2026-10-15T10:08:26.863" v="3037" actId="1076"/>
        <pc:sldMkLst>
          <pc:docMk/>
          <pc:sldMk cId="3046248571" sldId="266"/>
        </pc:sldMkLst>
        <pc:spChg chg="mo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2" creationId="{4CDCE8BE-0C4A-0878-E452-5B2089DEEFFF}"/>
          </ac:spMkLst>
        </pc:spChg>
        <pc:spChg chg="mod">
          <ac:chgData name="Espinola-Arredondo, Ana" userId="2389861a-9b00-4e05-a52a-bbe4d3cfc079" providerId="ADAL" clId="{0500219B-9F7E-4582-A254-E9FC10B69820}" dt="2026-10-15T10:08:26.863" v="3037" actId="1076"/>
          <ac:spMkLst>
            <pc:docMk/>
            <pc:sldMk cId="3046248571" sldId="266"/>
            <ac:spMk id="3" creationId="{3AE2E5BC-3427-686E-C774-A5B8CE742749}"/>
          </ac:spMkLst>
        </pc:spChg>
        <pc:spChg chg="ad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8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10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12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14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2T11:10:33.684" v="77" actId="26606"/>
          <ac:spMkLst>
            <pc:docMk/>
            <pc:sldMk cId="3046248571" sldId="266"/>
            <ac:spMk id="16" creationId="{53E5B1A8-3AC9-4BD1-9BBC-78CA94F2D1BA}"/>
          </ac:spMkLst>
        </pc:spChg>
      </pc:sldChg>
      <pc:sldChg chg="addSp delSp modSp add mod modAnim">
        <pc:chgData name="Espinola-Arredondo, Ana" userId="2389861a-9b00-4e05-a52a-bbe4d3cfc079" providerId="ADAL" clId="{0500219B-9F7E-4582-A254-E9FC10B69820}" dt="2026-10-13T10:33:43.633" v="2986" actId="20577"/>
        <pc:sldMkLst>
          <pc:docMk/>
          <pc:sldMk cId="2010183599" sldId="267"/>
        </pc:sldMkLst>
        <pc:graphicFrameChg chg="add mod modGraphic">
          <ac:chgData name="Espinola-Arredondo, Ana" userId="2389861a-9b00-4e05-a52a-bbe4d3cfc079" providerId="ADAL" clId="{0500219B-9F7E-4582-A254-E9FC10B69820}" dt="2026-10-13T10:33:43.633" v="2986" actId="20577"/>
          <ac:graphicFrameMkLst>
            <pc:docMk/>
            <pc:sldMk cId="2010183599" sldId="267"/>
            <ac:graphicFrameMk id="18" creationId="{14FBD88F-11FE-8A90-12AB-24CBAE3FB94D}"/>
          </ac:graphicFrameMkLst>
        </pc:graphicFrameChg>
      </pc:sldChg>
      <pc:sldChg chg="addSp delSp modSp add mod ord modAnim">
        <pc:chgData name="Espinola-Arredondo, Ana" userId="2389861a-9b00-4e05-a52a-bbe4d3cfc079" providerId="ADAL" clId="{0500219B-9F7E-4582-A254-E9FC10B69820}" dt="2026-10-13T10:34:43.419" v="2987" actId="1076"/>
        <pc:sldMkLst>
          <pc:docMk/>
          <pc:sldMk cId="3975567172" sldId="268"/>
        </pc:sldMkLst>
        <pc:spChg chg="mo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2" creationId="{7B1F9C97-90FB-AC57-0482-13AD2AC75519}"/>
          </ac:spMkLst>
        </pc:spChg>
        <pc:spChg chg="mod">
          <ac:chgData name="Espinola-Arredondo, Ana" userId="2389861a-9b00-4e05-a52a-bbe4d3cfc079" providerId="ADAL" clId="{0500219B-9F7E-4582-A254-E9FC10B69820}" dt="2026-10-13T10:34:43.419" v="2987" actId="1076"/>
          <ac:spMkLst>
            <pc:docMk/>
            <pc:sldMk cId="3975567172" sldId="268"/>
            <ac:spMk id="3" creationId="{6184F44F-E165-0CA1-D6D6-F946C3CB5621}"/>
          </ac:spMkLst>
        </pc:spChg>
        <pc:spChg chg="ad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23" creationId="{C4285719-470E-454C-AF62-8323075F1F5B}"/>
          </ac:spMkLst>
        </pc:spChg>
        <pc:spChg chg="ad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25" creationId="{CD9FE4EF-C4D8-49A0-B2FF-81D8DB7D8A24}"/>
          </ac:spMkLst>
        </pc:spChg>
        <pc:spChg chg="ad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27" creationId="{4300840D-0A0B-4512-BACA-B439D5B9C57C}"/>
          </ac:spMkLst>
        </pc:spChg>
        <pc:spChg chg="ad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29" creationId="{D2B78728-A580-49A7-84F9-6EF6F583ADE0}"/>
          </ac:spMkLst>
        </pc:spChg>
        <pc:spChg chg="add">
          <ac:chgData name="Espinola-Arredondo, Ana" userId="2389861a-9b00-4e05-a52a-bbe4d3cfc079" providerId="ADAL" clId="{0500219B-9F7E-4582-A254-E9FC10B69820}" dt="2026-09-22T11:21:22.900" v="221" actId="26606"/>
          <ac:spMkLst>
            <pc:docMk/>
            <pc:sldMk cId="3975567172" sldId="268"/>
            <ac:spMk id="33" creationId="{8D71EDA1-87BF-4D5D-AB79-F346FD19278A}"/>
          </ac:spMkLst>
        </pc:spChg>
      </pc:sldChg>
      <pc:sldChg chg="addSp delSp modSp add mod setBg modAnim delDesignElem">
        <pc:chgData name="Espinola-Arredondo, Ana" userId="2389861a-9b00-4e05-a52a-bbe4d3cfc079" providerId="ADAL" clId="{0500219B-9F7E-4582-A254-E9FC10B69820}" dt="2026-10-14T09:01:59.265" v="3012" actId="123"/>
        <pc:sldMkLst>
          <pc:docMk/>
          <pc:sldMk cId="3860656000" sldId="269"/>
        </pc:sldMkLst>
        <pc:spChg chg="mod">
          <ac:chgData name="Espinola-Arredondo, Ana" userId="2389861a-9b00-4e05-a52a-bbe4d3cfc079" providerId="ADAL" clId="{0500219B-9F7E-4582-A254-E9FC10B69820}" dt="2026-09-24T08:00:05.971" v="2606" actId="20577"/>
          <ac:spMkLst>
            <pc:docMk/>
            <pc:sldMk cId="3860656000" sldId="269"/>
            <ac:spMk id="2" creationId="{F89B155C-8EE1-1CA8-BE3F-54901F2437A7}"/>
          </ac:spMkLst>
        </pc:spChg>
        <pc:spChg chg="mod">
          <ac:chgData name="Espinola-Arredondo, Ana" userId="2389861a-9b00-4e05-a52a-bbe4d3cfc079" providerId="ADAL" clId="{0500219B-9F7E-4582-A254-E9FC10B69820}" dt="2026-10-14T09:01:59.265" v="3012" actId="123"/>
          <ac:spMkLst>
            <pc:docMk/>
            <pc:sldMk cId="3860656000" sldId="269"/>
            <ac:spMk id="3" creationId="{3BDE6E2F-7E8B-6944-F560-D449BCF30A0F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5" creationId="{09588DA8-065E-4F6F-8EFD-43104AB2E0CF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6" creationId="{C4285719-470E-454C-AF62-8323075F1F5B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7" creationId="{CD9FE4EF-C4D8-49A0-B2FF-81D8DB7D8A24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9" creationId="{4300840D-0A0B-4512-BACA-B439D5B9C57C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11" creationId="{D2B78728-A580-49A7-84F9-6EF6F583ADE0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18" creationId="{38FAA1A1-D861-433F-88FA-1E9D6FD31D11}"/>
          </ac:spMkLst>
        </pc:spChg>
        <pc:spChg chg="add">
          <ac:chgData name="Espinola-Arredondo, Ana" userId="2389861a-9b00-4e05-a52a-bbe4d3cfc079" providerId="ADAL" clId="{0500219B-9F7E-4582-A254-E9FC10B69820}" dt="2026-09-22T11:34:42.911" v="367" actId="26606"/>
          <ac:spMkLst>
            <pc:docMk/>
            <pc:sldMk cId="3860656000" sldId="269"/>
            <ac:spMk id="20" creationId="{8D71EDA1-87BF-4D5D-AB79-F346FD19278A}"/>
          </ac:spMkLst>
        </pc:spChg>
      </pc:sldChg>
      <pc:sldChg chg="addSp delSp modSp new mod setBg modAnim">
        <pc:chgData name="Espinola-Arredondo, Ana" userId="2389861a-9b00-4e05-a52a-bbe4d3cfc079" providerId="ADAL" clId="{0500219B-9F7E-4582-A254-E9FC10B69820}" dt="2026-09-24T08:03:41.913" v="2629"/>
        <pc:sldMkLst>
          <pc:docMk/>
          <pc:sldMk cId="3232231312" sldId="270"/>
        </pc:sldMkLst>
        <pc:spChg chg="mod">
          <ac:chgData name="Espinola-Arredondo, Ana" userId="2389861a-9b00-4e05-a52a-bbe4d3cfc079" providerId="ADAL" clId="{0500219B-9F7E-4582-A254-E9FC10B69820}" dt="2026-09-24T08:02:20.745" v="2621" actId="26606"/>
          <ac:spMkLst>
            <pc:docMk/>
            <pc:sldMk cId="3232231312" sldId="270"/>
            <ac:spMk id="2" creationId="{D168DBE4-17C2-6799-3EDD-5C17297C6612}"/>
          </ac:spMkLst>
        </pc:spChg>
        <pc:spChg chg="mod">
          <ac:chgData name="Espinola-Arredondo, Ana" userId="2389861a-9b00-4e05-a52a-bbe4d3cfc079" providerId="ADAL" clId="{0500219B-9F7E-4582-A254-E9FC10B69820}" dt="2026-09-24T08:03:41.913" v="2629"/>
          <ac:spMkLst>
            <pc:docMk/>
            <pc:sldMk cId="3232231312" sldId="270"/>
            <ac:spMk id="3" creationId="{C94C8ECD-20D8-AB5A-8CCC-8D1BD0136FF8}"/>
          </ac:spMkLst>
        </pc:spChg>
        <pc:spChg chg="add">
          <ac:chgData name="Espinola-Arredondo, Ana" userId="2389861a-9b00-4e05-a52a-bbe4d3cfc079" providerId="ADAL" clId="{0500219B-9F7E-4582-A254-E9FC10B69820}" dt="2026-09-24T08:02:20.745" v="2621" actId="26606"/>
          <ac:spMkLst>
            <pc:docMk/>
            <pc:sldMk cId="3232231312" sldId="270"/>
            <ac:spMk id="17" creationId="{DAF1966E-FD40-4A4A-B61B-C4DF7FA05F06}"/>
          </ac:spMkLst>
        </pc:spChg>
        <pc:spChg chg="add">
          <ac:chgData name="Espinola-Arredondo, Ana" userId="2389861a-9b00-4e05-a52a-bbe4d3cfc079" providerId="ADAL" clId="{0500219B-9F7E-4582-A254-E9FC10B69820}" dt="2026-09-24T08:02:20.745" v="2621" actId="26606"/>
          <ac:spMkLst>
            <pc:docMk/>
            <pc:sldMk cId="3232231312" sldId="270"/>
            <ac:spMk id="19" creationId="{047BFA19-D45E-416B-A404-7AF2F3F27017}"/>
          </ac:spMkLst>
        </pc:spChg>
        <pc:spChg chg="add">
          <ac:chgData name="Espinola-Arredondo, Ana" userId="2389861a-9b00-4e05-a52a-bbe4d3cfc079" providerId="ADAL" clId="{0500219B-9F7E-4582-A254-E9FC10B69820}" dt="2026-09-24T08:02:20.745" v="2621" actId="26606"/>
          <ac:spMkLst>
            <pc:docMk/>
            <pc:sldMk cId="3232231312" sldId="270"/>
            <ac:spMk id="21" creationId="{8E0105E7-23DB-4CF2-8258-FF47C7620F6E}"/>
          </ac:spMkLst>
        </pc:spChg>
        <pc:spChg chg="add">
          <ac:chgData name="Espinola-Arredondo, Ana" userId="2389861a-9b00-4e05-a52a-bbe4d3cfc079" providerId="ADAL" clId="{0500219B-9F7E-4582-A254-E9FC10B69820}" dt="2026-09-24T08:02:20.745" v="2621" actId="26606"/>
          <ac:spMkLst>
            <pc:docMk/>
            <pc:sldMk cId="3232231312" sldId="270"/>
            <ac:spMk id="23" creationId="{074B4F7D-14B2-478B-8BF5-01E4E0C5D263}"/>
          </ac:spMkLst>
        </pc:spChg>
      </pc:sldChg>
      <pc:sldChg chg="addSp delSp modSp add mod modAnim">
        <pc:chgData name="Espinola-Arredondo, Ana" userId="2389861a-9b00-4e05-a52a-bbe4d3cfc079" providerId="ADAL" clId="{0500219B-9F7E-4582-A254-E9FC10B69820}" dt="2026-10-14T09:11:07.835" v="3015"/>
        <pc:sldMkLst>
          <pc:docMk/>
          <pc:sldMk cId="2539990344" sldId="271"/>
        </pc:sldMkLst>
        <pc:spChg chg="mo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2" creationId="{F025CD53-8742-57B5-AACF-57994C709DEC}"/>
          </ac:spMkLst>
        </pc:spChg>
        <pc:spChg chg="mod">
          <ac:chgData name="Espinola-Arredondo, Ana" userId="2389861a-9b00-4e05-a52a-bbe4d3cfc079" providerId="ADAL" clId="{0500219B-9F7E-4582-A254-E9FC10B69820}" dt="2026-10-14T09:11:07.835" v="3015"/>
          <ac:spMkLst>
            <pc:docMk/>
            <pc:sldMk cId="2539990344" sldId="271"/>
            <ac:spMk id="3" creationId="{6AD538ED-8470-2A55-AA13-AAB18E25E1DA}"/>
          </ac:spMkLst>
        </pc:spChg>
        <pc:spChg chg="ad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17" creationId="{1B15ED52-F352-441B-82BF-E0EA34836D08}"/>
          </ac:spMkLst>
        </pc:spChg>
        <pc:spChg chg="ad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19" creationId="{3B2E3793-BFE6-45A2-9B7B-E18844431C99}"/>
          </ac:spMkLst>
        </pc:spChg>
        <pc:spChg chg="ad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21" creationId="{BC4C4868-CB8F-4AF9-9CDB-8108F2C19B67}"/>
          </ac:spMkLst>
        </pc:spChg>
        <pc:spChg chg="ad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23" creationId="{375E0459-6403-40CD-989D-56A4407CA12E}"/>
          </ac:spMkLst>
        </pc:spChg>
        <pc:spChg chg="add">
          <ac:chgData name="Espinola-Arredondo, Ana" userId="2389861a-9b00-4e05-a52a-bbe4d3cfc079" providerId="ADAL" clId="{0500219B-9F7E-4582-A254-E9FC10B69820}" dt="2026-09-24T08:01:45.205" v="2614" actId="26606"/>
          <ac:spMkLst>
            <pc:docMk/>
            <pc:sldMk cId="2539990344" sldId="271"/>
            <ac:spMk id="25" creationId="{53E5B1A8-3AC9-4BD1-9BBC-78CA94F2D1BA}"/>
          </ac:spMkLst>
        </pc:spChg>
      </pc:sldChg>
      <pc:sldChg chg="addSp delSp modSp add mod">
        <pc:chgData name="Espinola-Arredondo, Ana" userId="2389861a-9b00-4e05-a52a-bbe4d3cfc079" providerId="ADAL" clId="{0500219B-9F7E-4582-A254-E9FC10B69820}" dt="2026-09-24T08:08:55.042" v="2708" actId="403"/>
        <pc:sldMkLst>
          <pc:docMk/>
          <pc:sldMk cId="4245715683" sldId="272"/>
        </pc:sldMkLst>
        <pc:spChg chg="mod">
          <ac:chgData name="Espinola-Arredondo, Ana" userId="2389861a-9b00-4e05-a52a-bbe4d3cfc079" providerId="ADAL" clId="{0500219B-9F7E-4582-A254-E9FC10B69820}" dt="2026-09-24T08:08:37.597" v="2702" actId="26606"/>
          <ac:spMkLst>
            <pc:docMk/>
            <pc:sldMk cId="4245715683" sldId="272"/>
            <ac:spMk id="2" creationId="{0512A676-F861-C163-EEBD-8A6239614DAE}"/>
          </ac:spMkLst>
        </pc:spChg>
        <pc:spChg chg="add mod">
          <ac:chgData name="Espinola-Arredondo, Ana" userId="2389861a-9b00-4e05-a52a-bbe4d3cfc079" providerId="ADAL" clId="{0500219B-9F7E-4582-A254-E9FC10B69820}" dt="2026-09-24T08:08:55.042" v="2708" actId="403"/>
          <ac:spMkLst>
            <pc:docMk/>
            <pc:sldMk cId="4245715683" sldId="272"/>
            <ac:spMk id="4" creationId="{9D901118-0381-4C85-B77B-F95FCBE2935B}"/>
          </ac:spMkLst>
        </pc:spChg>
        <pc:spChg chg="add">
          <ac:chgData name="Espinola-Arredondo, Ana" userId="2389861a-9b00-4e05-a52a-bbe4d3cfc079" providerId="ADAL" clId="{0500219B-9F7E-4582-A254-E9FC10B69820}" dt="2026-09-24T08:08:37.597" v="2702" actId="26606"/>
          <ac:spMkLst>
            <pc:docMk/>
            <pc:sldMk cId="4245715683" sldId="272"/>
            <ac:spMk id="35" creationId="{A8384FB5-9ADC-4DDC-881B-597D56F5B15D}"/>
          </ac:spMkLst>
        </pc:spChg>
        <pc:spChg chg="add">
          <ac:chgData name="Espinola-Arredondo, Ana" userId="2389861a-9b00-4e05-a52a-bbe4d3cfc079" providerId="ADAL" clId="{0500219B-9F7E-4582-A254-E9FC10B69820}" dt="2026-09-24T08:08:37.597" v="2702" actId="26606"/>
          <ac:spMkLst>
            <pc:docMk/>
            <pc:sldMk cId="4245715683" sldId="272"/>
            <ac:spMk id="37" creationId="{1199E1B1-A8C0-4FE8-A5A8-1CB41D69F857}"/>
          </ac:spMkLst>
        </pc:spChg>
        <pc:spChg chg="add">
          <ac:chgData name="Espinola-Arredondo, Ana" userId="2389861a-9b00-4e05-a52a-bbe4d3cfc079" providerId="ADAL" clId="{0500219B-9F7E-4582-A254-E9FC10B69820}" dt="2026-09-24T08:08:37.597" v="2702" actId="26606"/>
          <ac:spMkLst>
            <pc:docMk/>
            <pc:sldMk cId="4245715683" sldId="272"/>
            <ac:spMk id="39" creationId="{84A8DE83-DE75-4B41-9DB4-A7EC0B0DEC0B}"/>
          </ac:spMkLst>
        </pc:spChg>
        <pc:spChg chg="add">
          <ac:chgData name="Espinola-Arredondo, Ana" userId="2389861a-9b00-4e05-a52a-bbe4d3cfc079" providerId="ADAL" clId="{0500219B-9F7E-4582-A254-E9FC10B69820}" dt="2026-09-24T08:08:37.597" v="2702" actId="26606"/>
          <ac:spMkLst>
            <pc:docMk/>
            <pc:sldMk cId="4245715683" sldId="272"/>
            <ac:spMk id="41" creationId="{A7009A0A-BEF5-4EAC-AF15-E4F9F002E239}"/>
          </ac:spMkLst>
        </pc:spChg>
        <pc:picChg chg="add mod">
          <ac:chgData name="Espinola-Arredondo, Ana" userId="2389861a-9b00-4e05-a52a-bbe4d3cfc079" providerId="ADAL" clId="{0500219B-9F7E-4582-A254-E9FC10B69820}" dt="2026-09-24T08:08:16.166" v="2701" actId="1076"/>
          <ac:picMkLst>
            <pc:docMk/>
            <pc:sldMk cId="4245715683" sldId="272"/>
            <ac:picMk id="6" creationId="{403E8165-3649-0E8E-2AC3-A3BE146789D4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10-13T10:39:16.201" v="2989" actId="1076"/>
        <pc:sldMkLst>
          <pc:docMk/>
          <pc:sldMk cId="551862143" sldId="273"/>
        </pc:sldMkLst>
        <pc:spChg chg="add mod">
          <ac:chgData name="Espinola-Arredondo, Ana" userId="2389861a-9b00-4e05-a52a-bbe4d3cfc079" providerId="ADAL" clId="{0500219B-9F7E-4582-A254-E9FC10B69820}" dt="2026-09-24T08:10:37.703" v="2829" actId="14100"/>
          <ac:spMkLst>
            <pc:docMk/>
            <pc:sldMk cId="551862143" sldId="273"/>
            <ac:spMk id="5" creationId="{582A51F5-E2E3-307A-9200-2E28139B08AE}"/>
          </ac:spMkLst>
        </pc:spChg>
        <pc:spChg chg="add mod">
          <ac:chgData name="Espinola-Arredondo, Ana" userId="2389861a-9b00-4e05-a52a-bbe4d3cfc079" providerId="ADAL" clId="{0500219B-9F7E-4582-A254-E9FC10B69820}" dt="2026-09-24T08:09:31.346" v="2714" actId="20577"/>
          <ac:spMkLst>
            <pc:docMk/>
            <pc:sldMk cId="551862143" sldId="273"/>
            <ac:spMk id="6" creationId="{353B2843-1FF1-1F9B-060F-6986DA870A40}"/>
          </ac:spMkLst>
        </pc:spChg>
        <pc:picChg chg="add mod">
          <ac:chgData name="Espinola-Arredondo, Ana" userId="2389861a-9b00-4e05-a52a-bbe4d3cfc079" providerId="ADAL" clId="{0500219B-9F7E-4582-A254-E9FC10B69820}" dt="2026-10-13T10:39:16.201" v="2989" actId="1076"/>
          <ac:picMkLst>
            <pc:docMk/>
            <pc:sldMk cId="551862143" sldId="273"/>
            <ac:picMk id="8" creationId="{ABD4E4AD-C3D1-C8B8-75F9-1F7CF749F99A}"/>
          </ac:picMkLst>
        </pc:picChg>
      </pc:sldChg>
      <pc:sldChg chg="addSp delSp modSp add mod ord modAnim">
        <pc:chgData name="Espinola-Arredondo, Ana" userId="2389861a-9b00-4e05-a52a-bbe4d3cfc079" providerId="ADAL" clId="{0500219B-9F7E-4582-A254-E9FC10B69820}" dt="2026-09-24T08:14:13.298" v="2861" actId="114"/>
        <pc:sldMkLst>
          <pc:docMk/>
          <pc:sldMk cId="334365561" sldId="274"/>
        </pc:sldMkLst>
        <pc:spChg chg="mod">
          <ac:chgData name="Espinola-Arredondo, Ana" userId="2389861a-9b00-4e05-a52a-bbe4d3cfc079" providerId="ADAL" clId="{0500219B-9F7E-4582-A254-E9FC10B69820}" dt="2026-09-22T12:18:43.834" v="945" actId="20577"/>
          <ac:spMkLst>
            <pc:docMk/>
            <pc:sldMk cId="334365561" sldId="274"/>
            <ac:spMk id="2" creationId="{D79A636E-E412-2849-20E6-BE9CAC1CD966}"/>
          </ac:spMkLst>
        </pc:spChg>
        <pc:spChg chg="mod">
          <ac:chgData name="Espinola-Arredondo, Ana" userId="2389861a-9b00-4e05-a52a-bbe4d3cfc079" providerId="ADAL" clId="{0500219B-9F7E-4582-A254-E9FC10B69820}" dt="2026-09-24T08:14:13.298" v="2861" actId="114"/>
          <ac:spMkLst>
            <pc:docMk/>
            <pc:sldMk cId="334365561" sldId="274"/>
            <ac:spMk id="3" creationId="{C1C2B18F-C71F-62FD-AEAC-447EC71BA7B4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17" creationId="{09588DA8-065E-4F6F-8EFD-43104AB2E0CF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19" creationId="{C4285719-470E-454C-AF62-8323075F1F5B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21" creationId="{CD9FE4EF-C4D8-49A0-B2FF-81D8DB7D8A24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23" creationId="{4300840D-0A0B-4512-BACA-B439D5B9C57C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25" creationId="{D2B78728-A580-49A7-84F9-6EF6F583ADE0}"/>
          </ac:spMkLst>
        </pc:spChg>
        <pc:spChg chg="add">
          <ac:chgData name="Espinola-Arredondo, Ana" userId="2389861a-9b00-4e05-a52a-bbe4d3cfc079" providerId="ADAL" clId="{0500219B-9F7E-4582-A254-E9FC10B69820}" dt="2026-09-23T07:43:56.936" v="1162" actId="26606"/>
          <ac:spMkLst>
            <pc:docMk/>
            <pc:sldMk cId="334365561" sldId="274"/>
            <ac:spMk id="29" creationId="{8D71EDA1-87BF-4D5D-AB79-F346FD19278A}"/>
          </ac:spMkLst>
        </pc:spChg>
      </pc:sldChg>
      <pc:sldChg chg="addSp modSp add mod">
        <pc:chgData name="Espinola-Arredondo, Ana" userId="2389861a-9b00-4e05-a52a-bbe4d3cfc079" providerId="ADAL" clId="{0500219B-9F7E-4582-A254-E9FC10B69820}" dt="2026-09-24T08:15:02.606" v="2867" actId="14100"/>
        <pc:sldMkLst>
          <pc:docMk/>
          <pc:sldMk cId="4035686325" sldId="275"/>
        </pc:sldMkLst>
        <pc:spChg chg="mod">
          <ac:chgData name="Espinola-Arredondo, Ana" userId="2389861a-9b00-4e05-a52a-bbe4d3cfc079" providerId="ADAL" clId="{0500219B-9F7E-4582-A254-E9FC10B69820}" dt="2026-09-24T08:14:52.412" v="2865" actId="1076"/>
          <ac:spMkLst>
            <pc:docMk/>
            <pc:sldMk cId="4035686325" sldId="275"/>
            <ac:spMk id="2" creationId="{64D015C9-C67E-F0E4-8BDC-7464B23FB075}"/>
          </ac:spMkLst>
        </pc:spChg>
        <pc:spChg chg="mod">
          <ac:chgData name="Espinola-Arredondo, Ana" userId="2389861a-9b00-4e05-a52a-bbe4d3cfc079" providerId="ADAL" clId="{0500219B-9F7E-4582-A254-E9FC10B69820}" dt="2026-09-23T07:46:04.744" v="1215" actId="14100"/>
          <ac:spMkLst>
            <pc:docMk/>
            <pc:sldMk cId="4035686325" sldId="275"/>
            <ac:spMk id="3" creationId="{BCD8064B-0A77-D28A-BEDE-5B8B53861F0C}"/>
          </ac:spMkLst>
        </pc:spChg>
        <pc:picChg chg="add mod">
          <ac:chgData name="Espinola-Arredondo, Ana" userId="2389861a-9b00-4e05-a52a-bbe4d3cfc079" providerId="ADAL" clId="{0500219B-9F7E-4582-A254-E9FC10B69820}" dt="2026-09-24T08:15:02.606" v="2867" actId="14100"/>
          <ac:picMkLst>
            <pc:docMk/>
            <pc:sldMk cId="4035686325" sldId="275"/>
            <ac:picMk id="5" creationId="{A42F5F11-58FA-424F-B014-71C845E9CE04}"/>
          </ac:picMkLst>
        </pc:picChg>
      </pc:sldChg>
      <pc:sldChg chg="addSp delSp modSp add mod ord modAnim">
        <pc:chgData name="Espinola-Arredondo, Ana" userId="2389861a-9b00-4e05-a52a-bbe4d3cfc079" providerId="ADAL" clId="{0500219B-9F7E-4582-A254-E9FC10B69820}" dt="2026-09-23T07:53:23.543" v="1247" actId="208"/>
        <pc:sldMkLst>
          <pc:docMk/>
          <pc:sldMk cId="1732707767" sldId="276"/>
        </pc:sldMkLst>
        <pc:spChg chg="mod">
          <ac:chgData name="Espinola-Arredondo, Ana" userId="2389861a-9b00-4e05-a52a-bbe4d3cfc079" providerId="ADAL" clId="{0500219B-9F7E-4582-A254-E9FC10B69820}" dt="2026-09-23T07:48:41.078" v="1229" actId="20577"/>
          <ac:spMkLst>
            <pc:docMk/>
            <pc:sldMk cId="1732707767" sldId="276"/>
            <ac:spMk id="2" creationId="{6DB05B76-EE61-10EF-DDEA-CADE363657F5}"/>
          </ac:spMkLst>
        </pc:spChg>
        <pc:picChg chg="add mod">
          <ac:chgData name="Espinola-Arredondo, Ana" userId="2389861a-9b00-4e05-a52a-bbe4d3cfc079" providerId="ADAL" clId="{0500219B-9F7E-4582-A254-E9FC10B69820}" dt="2026-09-23T07:49:14.578" v="1233" actId="1076"/>
          <ac:picMkLst>
            <pc:docMk/>
            <pc:sldMk cId="1732707767" sldId="276"/>
            <ac:picMk id="5" creationId="{DDBD727A-3D74-1EC6-CB6F-4CF0F0AC0F3E}"/>
          </ac:picMkLst>
        </pc:picChg>
        <pc:inkChg chg="add mod">
          <ac:chgData name="Espinola-Arredondo, Ana" userId="2389861a-9b00-4e05-a52a-bbe4d3cfc079" providerId="ADAL" clId="{0500219B-9F7E-4582-A254-E9FC10B69820}" dt="2026-09-23T07:50:19.666" v="1237" actId="1076"/>
          <ac:inkMkLst>
            <pc:docMk/>
            <pc:sldMk cId="1732707767" sldId="276"/>
            <ac:inkMk id="8" creationId="{F73A3222-E2EF-4236-CB67-2711F025D66C}"/>
          </ac:inkMkLst>
        </pc:inkChg>
        <pc:inkChg chg="add mod">
          <ac:chgData name="Espinola-Arredondo, Ana" userId="2389861a-9b00-4e05-a52a-bbe4d3cfc079" providerId="ADAL" clId="{0500219B-9F7E-4582-A254-E9FC10B69820}" dt="2026-09-23T07:53:23.543" v="1247" actId="208"/>
          <ac:inkMkLst>
            <pc:docMk/>
            <pc:sldMk cId="1732707767" sldId="276"/>
            <ac:inkMk id="9" creationId="{C88773AD-DFB0-EDCD-1DA8-7A0258AFC29E}"/>
          </ac:inkMkLst>
        </pc:inkChg>
      </pc:sldChg>
      <pc:sldChg chg="addSp delSp modSp add mod delAnim">
        <pc:chgData name="Espinola-Arredondo, Ana" userId="2389861a-9b00-4e05-a52a-bbe4d3cfc079" providerId="ADAL" clId="{0500219B-9F7E-4582-A254-E9FC10B69820}" dt="2026-09-23T07:56:03.963" v="1254" actId="1076"/>
        <pc:sldMkLst>
          <pc:docMk/>
          <pc:sldMk cId="3931227458" sldId="277"/>
        </pc:sldMkLst>
        <pc:spChg chg="mod">
          <ac:chgData name="Espinola-Arredondo, Ana" userId="2389861a-9b00-4e05-a52a-bbe4d3cfc079" providerId="ADAL" clId="{0500219B-9F7E-4582-A254-E9FC10B69820}" dt="2026-09-23T07:55:06.573" v="1249" actId="20577"/>
          <ac:spMkLst>
            <pc:docMk/>
            <pc:sldMk cId="3931227458" sldId="277"/>
            <ac:spMk id="2" creationId="{4F39BD78-3274-3984-3BD0-6D5333609CDF}"/>
          </ac:spMkLst>
        </pc:spChg>
      </pc:sldChg>
      <pc:sldChg chg="addSp delSp modSp add mod modAnim">
        <pc:chgData name="Espinola-Arredondo, Ana" userId="2389861a-9b00-4e05-a52a-bbe4d3cfc079" providerId="ADAL" clId="{0500219B-9F7E-4582-A254-E9FC10B69820}" dt="2026-09-23T07:59:13.150" v="1269"/>
        <pc:sldMkLst>
          <pc:docMk/>
          <pc:sldMk cId="2597185305" sldId="278"/>
        </pc:sldMkLst>
        <pc:spChg chg="mod">
          <ac:chgData name="Espinola-Arredondo, Ana" userId="2389861a-9b00-4e05-a52a-bbe4d3cfc079" providerId="ADAL" clId="{0500219B-9F7E-4582-A254-E9FC10B69820}" dt="2026-09-23T07:57:46.684" v="1262" actId="20577"/>
          <ac:spMkLst>
            <pc:docMk/>
            <pc:sldMk cId="2597185305" sldId="278"/>
            <ac:spMk id="2" creationId="{1DB0AE69-8131-FFC4-0BAB-7EAF3B22D86B}"/>
          </ac:spMkLst>
        </pc:spChg>
        <pc:picChg chg="add mod">
          <ac:chgData name="Espinola-Arredondo, Ana" userId="2389861a-9b00-4e05-a52a-bbe4d3cfc079" providerId="ADAL" clId="{0500219B-9F7E-4582-A254-E9FC10B69820}" dt="2026-09-23T07:58:18.100" v="1265" actId="1076"/>
          <ac:picMkLst>
            <pc:docMk/>
            <pc:sldMk cId="2597185305" sldId="278"/>
            <ac:picMk id="5" creationId="{D8E6F6EE-76BA-85D1-24E0-7DB7F31D6662}"/>
          </ac:picMkLst>
        </pc:picChg>
        <pc:picChg chg="add mod">
          <ac:chgData name="Espinola-Arredondo, Ana" userId="2389861a-9b00-4e05-a52a-bbe4d3cfc079" providerId="ADAL" clId="{0500219B-9F7E-4582-A254-E9FC10B69820}" dt="2026-09-23T07:59:02.124" v="1268" actId="1076"/>
          <ac:picMkLst>
            <pc:docMk/>
            <pc:sldMk cId="2597185305" sldId="278"/>
            <ac:picMk id="7" creationId="{61632400-895A-ADD4-A1C6-8192DDD18BE0}"/>
          </ac:picMkLst>
        </pc:picChg>
      </pc:sldChg>
      <pc:sldChg chg="addSp delSp modSp add mod delAnim modAnim">
        <pc:chgData name="Espinola-Arredondo, Ana" userId="2389861a-9b00-4e05-a52a-bbe4d3cfc079" providerId="ADAL" clId="{0500219B-9F7E-4582-A254-E9FC10B69820}" dt="2026-09-23T08:25:59.909" v="1426"/>
        <pc:sldMkLst>
          <pc:docMk/>
          <pc:sldMk cId="4120349386" sldId="279"/>
        </pc:sldMkLst>
        <pc:spChg chg="mod">
          <ac:chgData name="Espinola-Arredondo, Ana" userId="2389861a-9b00-4e05-a52a-bbe4d3cfc079" providerId="ADAL" clId="{0500219B-9F7E-4582-A254-E9FC10B69820}" dt="2026-09-23T08:06:42.426" v="1356" actId="207"/>
          <ac:spMkLst>
            <pc:docMk/>
            <pc:sldMk cId="4120349386" sldId="279"/>
            <ac:spMk id="2" creationId="{53FDD23C-76F5-F3C2-0C5A-5B402F3399D2}"/>
          </ac:spMkLst>
        </pc:spChg>
        <pc:picChg chg="add mod">
          <ac:chgData name="Espinola-Arredondo, Ana" userId="2389861a-9b00-4e05-a52a-bbe4d3cfc079" providerId="ADAL" clId="{0500219B-9F7E-4582-A254-E9FC10B69820}" dt="2026-09-23T08:22:06.573" v="1421" actId="1076"/>
          <ac:picMkLst>
            <pc:docMk/>
            <pc:sldMk cId="4120349386" sldId="279"/>
            <ac:picMk id="4" creationId="{C7B8C52C-07C3-69C7-DC79-3FC300328FF7}"/>
          </ac:picMkLst>
        </pc:picChg>
        <pc:inkChg chg="add">
          <ac:chgData name="Espinola-Arredondo, Ana" userId="2389861a-9b00-4e05-a52a-bbe4d3cfc079" providerId="ADAL" clId="{0500219B-9F7E-4582-A254-E9FC10B69820}" dt="2026-09-23T08:07:58.499" v="1364"/>
          <ac:inkMkLst>
            <pc:docMk/>
            <pc:sldMk cId="4120349386" sldId="279"/>
            <ac:inkMk id="11" creationId="{D8F31AF5-D868-5A4E-4893-F5EA2B72B18A}"/>
          </ac:inkMkLst>
        </pc:inkChg>
        <pc:inkChg chg="add">
          <ac:chgData name="Espinola-Arredondo, Ana" userId="2389861a-9b00-4e05-a52a-bbe4d3cfc079" providerId="ADAL" clId="{0500219B-9F7E-4582-A254-E9FC10B69820}" dt="2026-09-23T08:10:35.401" v="1382"/>
          <ac:inkMkLst>
            <pc:docMk/>
            <pc:sldMk cId="4120349386" sldId="279"/>
            <ac:inkMk id="23" creationId="{12D44CAD-57A6-8F9F-1ED7-32283C43F4D9}"/>
          </ac:inkMkLst>
        </pc:inkChg>
        <pc:inkChg chg="add">
          <ac:chgData name="Espinola-Arredondo, Ana" userId="2389861a-9b00-4e05-a52a-bbe4d3cfc079" providerId="ADAL" clId="{0500219B-9F7E-4582-A254-E9FC10B69820}" dt="2026-09-23T08:11:17.635" v="1390" actId="9405"/>
          <ac:inkMkLst>
            <pc:docMk/>
            <pc:sldMk cId="4120349386" sldId="279"/>
            <ac:inkMk id="32" creationId="{93D1EA72-162C-9E40-064F-951FF2EC7B0F}"/>
          </ac:inkMkLst>
        </pc:inkChg>
        <pc:inkChg chg="add mod">
          <ac:chgData name="Espinola-Arredondo, Ana" userId="2389861a-9b00-4e05-a52a-bbe4d3cfc079" providerId="ADAL" clId="{0500219B-9F7E-4582-A254-E9FC10B69820}" dt="2026-09-23T08:15:06.674" v="1398" actId="1076"/>
          <ac:inkMkLst>
            <pc:docMk/>
            <pc:sldMk cId="4120349386" sldId="279"/>
            <ac:inkMk id="33" creationId="{644428C4-772C-7AF0-5CA9-92C4D76EF866}"/>
          </ac:inkMkLst>
        </pc:inkChg>
        <pc:inkChg chg="add mod">
          <ac:chgData name="Espinola-Arredondo, Ana" userId="2389861a-9b00-4e05-a52a-bbe4d3cfc079" providerId="ADAL" clId="{0500219B-9F7E-4582-A254-E9FC10B69820}" dt="2026-09-23T08:19:28.539" v="1412" actId="1076"/>
          <ac:inkMkLst>
            <pc:docMk/>
            <pc:sldMk cId="4120349386" sldId="279"/>
            <ac:inkMk id="44" creationId="{32150103-32F8-045C-FF8B-2CF49BEFCFAB}"/>
          </ac:inkMkLst>
        </pc:inkChg>
        <pc:cxnChg chg="add">
          <ac:chgData name="Espinola-Arredondo, Ana" userId="2389861a-9b00-4e05-a52a-bbe4d3cfc079" providerId="ADAL" clId="{0500219B-9F7E-4582-A254-E9FC10B69820}" dt="2026-09-23T08:09:44.145" v="1374" actId="11529"/>
          <ac:cxnSpMkLst>
            <pc:docMk/>
            <pc:sldMk cId="4120349386" sldId="279"/>
            <ac:cxnSpMk id="19" creationId="{9468C133-9481-A5EC-70C4-947B5B8424B9}"/>
          </ac:cxnSpMkLst>
        </pc:cxnChg>
        <pc:cxnChg chg="add mod">
          <ac:chgData name="Espinola-Arredondo, Ana" userId="2389861a-9b00-4e05-a52a-bbe4d3cfc079" providerId="ADAL" clId="{0500219B-9F7E-4582-A254-E9FC10B69820}" dt="2026-09-23T08:10:12.832" v="1379" actId="1076"/>
          <ac:cxnSpMkLst>
            <pc:docMk/>
            <pc:sldMk cId="4120349386" sldId="279"/>
            <ac:cxnSpMk id="20" creationId="{EB59F2DB-FC6D-8B4B-AB6D-B5E3A13F708A}"/>
          </ac:cxnSpMkLst>
        </pc:cxnChg>
        <pc:cxnChg chg="add mod">
          <ac:chgData name="Espinola-Arredondo, Ana" userId="2389861a-9b00-4e05-a52a-bbe4d3cfc079" providerId="ADAL" clId="{0500219B-9F7E-4582-A254-E9FC10B69820}" dt="2026-09-23T08:10:17.952" v="1380" actId="1076"/>
          <ac:cxnSpMkLst>
            <pc:docMk/>
            <pc:sldMk cId="4120349386" sldId="279"/>
            <ac:cxnSpMk id="21" creationId="{7877C1F8-6A7B-174C-B2E3-F4A591823440}"/>
          </ac:cxnSpMkLst>
        </pc:cxnChg>
        <pc:cxnChg chg="add mod">
          <ac:chgData name="Espinola-Arredondo, Ana" userId="2389861a-9b00-4e05-a52a-bbe4d3cfc079" providerId="ADAL" clId="{0500219B-9F7E-4582-A254-E9FC10B69820}" dt="2026-09-23T08:10:55.392" v="1385" actId="1076"/>
          <ac:cxnSpMkLst>
            <pc:docMk/>
            <pc:sldMk cId="4120349386" sldId="279"/>
            <ac:cxnSpMk id="24" creationId="{54FAF986-2777-B8A7-8B64-04C6988EE0C3}"/>
          </ac:cxnSpMkLst>
        </pc:cxnChg>
        <pc:cxnChg chg="add mod">
          <ac:chgData name="Espinola-Arredondo, Ana" userId="2389861a-9b00-4e05-a52a-bbe4d3cfc079" providerId="ADAL" clId="{0500219B-9F7E-4582-A254-E9FC10B69820}" dt="2026-09-23T08:11:05.472" v="1388" actId="1076"/>
          <ac:cxnSpMkLst>
            <pc:docMk/>
            <pc:sldMk cId="4120349386" sldId="279"/>
            <ac:cxnSpMk id="26" creationId="{B54E31D5-52E1-8467-406E-A183A933C7CA}"/>
          </ac:cxnSpMkLst>
        </pc:cxnChg>
        <pc:cxnChg chg="add mod">
          <ac:chgData name="Espinola-Arredondo, Ana" userId="2389861a-9b00-4e05-a52a-bbe4d3cfc079" providerId="ADAL" clId="{0500219B-9F7E-4582-A254-E9FC10B69820}" dt="2026-09-23T08:11:08.952" v="1389" actId="1076"/>
          <ac:cxnSpMkLst>
            <pc:docMk/>
            <pc:sldMk cId="4120349386" sldId="279"/>
            <ac:cxnSpMk id="31" creationId="{88543AEB-8DCC-786C-1381-1F4FE2BCC24A}"/>
          </ac:cxnSpMkLst>
        </pc:cxnChg>
        <pc:cxnChg chg="add mod">
          <ac:chgData name="Espinola-Arredondo, Ana" userId="2389861a-9b00-4e05-a52a-bbe4d3cfc079" providerId="ADAL" clId="{0500219B-9F7E-4582-A254-E9FC10B69820}" dt="2026-09-23T08:16:17.488" v="1404" actId="1076"/>
          <ac:cxnSpMkLst>
            <pc:docMk/>
            <pc:sldMk cId="4120349386" sldId="279"/>
            <ac:cxnSpMk id="38" creationId="{BD5CFFEB-A030-C8AB-B94B-527C5843AA83}"/>
          </ac:cxnSpMkLst>
        </pc:cxnChg>
        <pc:cxnChg chg="add mod">
          <ac:chgData name="Espinola-Arredondo, Ana" userId="2389861a-9b00-4e05-a52a-bbe4d3cfc079" providerId="ADAL" clId="{0500219B-9F7E-4582-A254-E9FC10B69820}" dt="2026-09-23T08:16:17.488" v="1404" actId="1076"/>
          <ac:cxnSpMkLst>
            <pc:docMk/>
            <pc:sldMk cId="4120349386" sldId="279"/>
            <ac:cxnSpMk id="39" creationId="{FDA99EE1-7195-D342-12F9-9848B7B6B7C2}"/>
          </ac:cxnSpMkLst>
        </pc:cxnChg>
        <pc:cxnChg chg="add mod">
          <ac:chgData name="Espinola-Arredondo, Ana" userId="2389861a-9b00-4e05-a52a-bbe4d3cfc079" providerId="ADAL" clId="{0500219B-9F7E-4582-A254-E9FC10B69820}" dt="2026-09-23T08:16:17.488" v="1404" actId="1076"/>
          <ac:cxnSpMkLst>
            <pc:docMk/>
            <pc:sldMk cId="4120349386" sldId="279"/>
            <ac:cxnSpMk id="40" creationId="{DD22D990-E107-E857-F15F-FBA3DB030294}"/>
          </ac:cxnSpMkLst>
        </pc:cxnChg>
        <pc:cxnChg chg="add mod">
          <ac:chgData name="Espinola-Arredondo, Ana" userId="2389861a-9b00-4e05-a52a-bbe4d3cfc079" providerId="ADAL" clId="{0500219B-9F7E-4582-A254-E9FC10B69820}" dt="2026-09-23T08:16:38.497" v="1406" actId="1076"/>
          <ac:cxnSpMkLst>
            <pc:docMk/>
            <pc:sldMk cId="4120349386" sldId="279"/>
            <ac:cxnSpMk id="41" creationId="{C6DCA328-5C2A-44CF-554E-8CE5D3C75A66}"/>
          </ac:cxnSpMkLst>
        </pc:cxnChg>
        <pc:cxnChg chg="add mod">
          <ac:chgData name="Espinola-Arredondo, Ana" userId="2389861a-9b00-4e05-a52a-bbe4d3cfc079" providerId="ADAL" clId="{0500219B-9F7E-4582-A254-E9FC10B69820}" dt="2026-09-23T08:16:38.497" v="1406" actId="1076"/>
          <ac:cxnSpMkLst>
            <pc:docMk/>
            <pc:sldMk cId="4120349386" sldId="279"/>
            <ac:cxnSpMk id="42" creationId="{DDF6B77F-F1F1-FD97-5DB5-7A942AEED17F}"/>
          </ac:cxnSpMkLst>
        </pc:cxnChg>
        <pc:cxnChg chg="add mod">
          <ac:chgData name="Espinola-Arredondo, Ana" userId="2389861a-9b00-4e05-a52a-bbe4d3cfc079" providerId="ADAL" clId="{0500219B-9F7E-4582-A254-E9FC10B69820}" dt="2026-09-23T08:16:38.497" v="1406" actId="1076"/>
          <ac:cxnSpMkLst>
            <pc:docMk/>
            <pc:sldMk cId="4120349386" sldId="279"/>
            <ac:cxnSpMk id="43" creationId="{23B434BD-064E-F58D-1AB1-16487C4016F7}"/>
          </ac:cxnSpMkLst>
        </pc:cxnChg>
        <pc:cxnChg chg="add mod">
          <ac:chgData name="Espinola-Arredondo, Ana" userId="2389861a-9b00-4e05-a52a-bbe4d3cfc079" providerId="ADAL" clId="{0500219B-9F7E-4582-A254-E9FC10B69820}" dt="2026-09-23T08:19:48.670" v="1414" actId="1076"/>
          <ac:cxnSpMkLst>
            <pc:docMk/>
            <pc:sldMk cId="4120349386" sldId="279"/>
            <ac:cxnSpMk id="45" creationId="{D391E683-8CCB-50C6-CE13-B60A4B37F912}"/>
          </ac:cxnSpMkLst>
        </pc:cxnChg>
        <pc:cxnChg chg="add mod">
          <ac:chgData name="Espinola-Arredondo, Ana" userId="2389861a-9b00-4e05-a52a-bbe4d3cfc079" providerId="ADAL" clId="{0500219B-9F7E-4582-A254-E9FC10B69820}" dt="2026-09-23T08:19:48.670" v="1414" actId="1076"/>
          <ac:cxnSpMkLst>
            <pc:docMk/>
            <pc:sldMk cId="4120349386" sldId="279"/>
            <ac:cxnSpMk id="46" creationId="{E32BE12D-D5BF-294B-8E71-C389EEDAE7E8}"/>
          </ac:cxnSpMkLst>
        </pc:cxnChg>
        <pc:cxnChg chg="add mod">
          <ac:chgData name="Espinola-Arredondo, Ana" userId="2389861a-9b00-4e05-a52a-bbe4d3cfc079" providerId="ADAL" clId="{0500219B-9F7E-4582-A254-E9FC10B69820}" dt="2026-09-23T08:19:48.670" v="1414" actId="1076"/>
          <ac:cxnSpMkLst>
            <pc:docMk/>
            <pc:sldMk cId="4120349386" sldId="279"/>
            <ac:cxnSpMk id="47" creationId="{509DD61B-CF3D-C3B9-8BB2-96AB9A09F5B0}"/>
          </ac:cxnSpMkLst>
        </pc:cxnChg>
        <pc:cxnChg chg="add mod">
          <ac:chgData name="Espinola-Arredondo, Ana" userId="2389861a-9b00-4e05-a52a-bbe4d3cfc079" providerId="ADAL" clId="{0500219B-9F7E-4582-A254-E9FC10B69820}" dt="2026-09-23T08:22:17.598" v="1422" actId="1076"/>
          <ac:cxnSpMkLst>
            <pc:docMk/>
            <pc:sldMk cId="4120349386" sldId="279"/>
            <ac:cxnSpMk id="48" creationId="{5275F38F-6AFE-AD32-C4AB-AEACBD4BB641}"/>
          </ac:cxnSpMkLst>
        </pc:cxnChg>
        <pc:cxnChg chg="add mod">
          <ac:chgData name="Espinola-Arredondo, Ana" userId="2389861a-9b00-4e05-a52a-bbe4d3cfc079" providerId="ADAL" clId="{0500219B-9F7E-4582-A254-E9FC10B69820}" dt="2026-09-23T08:22:17.598" v="1422" actId="1076"/>
          <ac:cxnSpMkLst>
            <pc:docMk/>
            <pc:sldMk cId="4120349386" sldId="279"/>
            <ac:cxnSpMk id="49" creationId="{8C251926-580D-80F7-7826-7967A2F8E951}"/>
          </ac:cxnSpMkLst>
        </pc:cxnChg>
        <pc:cxnChg chg="add mod">
          <ac:chgData name="Espinola-Arredondo, Ana" userId="2389861a-9b00-4e05-a52a-bbe4d3cfc079" providerId="ADAL" clId="{0500219B-9F7E-4582-A254-E9FC10B69820}" dt="2026-09-23T08:22:17.598" v="1422" actId="1076"/>
          <ac:cxnSpMkLst>
            <pc:docMk/>
            <pc:sldMk cId="4120349386" sldId="279"/>
            <ac:cxnSpMk id="50" creationId="{B63377C6-7405-6BD1-EF76-7C7B7EB55F06}"/>
          </ac:cxnSpMkLst>
        </pc:cxnChg>
      </pc:sldChg>
      <pc:sldChg chg="modSp add mod ord">
        <pc:chgData name="Espinola-Arredondo, Ana" userId="2389861a-9b00-4e05-a52a-bbe4d3cfc079" providerId="ADAL" clId="{0500219B-9F7E-4582-A254-E9FC10B69820}" dt="2026-09-23T08:37:00.783" v="1550" actId="20577"/>
        <pc:sldMkLst>
          <pc:docMk/>
          <pc:sldMk cId="4092136448" sldId="280"/>
        </pc:sldMkLst>
        <pc:spChg chg="mod">
          <ac:chgData name="Espinola-Arredondo, Ana" userId="2389861a-9b00-4e05-a52a-bbe4d3cfc079" providerId="ADAL" clId="{0500219B-9F7E-4582-A254-E9FC10B69820}" dt="2026-09-23T08:27:18.407" v="1448" actId="20577"/>
          <ac:spMkLst>
            <pc:docMk/>
            <pc:sldMk cId="4092136448" sldId="280"/>
            <ac:spMk id="2" creationId="{03BF50D7-27F2-B282-9A98-2BA1DFA5DA0F}"/>
          </ac:spMkLst>
        </pc:spChg>
        <pc:spChg chg="mod">
          <ac:chgData name="Espinola-Arredondo, Ana" userId="2389861a-9b00-4e05-a52a-bbe4d3cfc079" providerId="ADAL" clId="{0500219B-9F7E-4582-A254-E9FC10B69820}" dt="2026-09-23T08:37:00.783" v="1550" actId="20577"/>
          <ac:spMkLst>
            <pc:docMk/>
            <pc:sldMk cId="4092136448" sldId="280"/>
            <ac:spMk id="3" creationId="{16DADB95-752A-A14A-14D7-F88B4969D8F6}"/>
          </ac:spMkLst>
        </pc:spChg>
      </pc:sldChg>
      <pc:sldChg chg="modSp add mod">
        <pc:chgData name="Espinola-Arredondo, Ana" userId="2389861a-9b00-4e05-a52a-bbe4d3cfc079" providerId="ADAL" clId="{0500219B-9F7E-4582-A254-E9FC10B69820}" dt="2026-09-23T08:39:23.839" v="1630" actId="12"/>
        <pc:sldMkLst>
          <pc:docMk/>
          <pc:sldMk cId="4119959192" sldId="281"/>
        </pc:sldMkLst>
        <pc:spChg chg="mod">
          <ac:chgData name="Espinola-Arredondo, Ana" userId="2389861a-9b00-4e05-a52a-bbe4d3cfc079" providerId="ADAL" clId="{0500219B-9F7E-4582-A254-E9FC10B69820}" dt="2026-09-23T08:37:17.105" v="1564" actId="20577"/>
          <ac:spMkLst>
            <pc:docMk/>
            <pc:sldMk cId="4119959192" sldId="281"/>
            <ac:spMk id="2" creationId="{049906FE-031B-B5CD-1133-E71D6962137D}"/>
          </ac:spMkLst>
        </pc:spChg>
        <pc:spChg chg="mod">
          <ac:chgData name="Espinola-Arredondo, Ana" userId="2389861a-9b00-4e05-a52a-bbe4d3cfc079" providerId="ADAL" clId="{0500219B-9F7E-4582-A254-E9FC10B69820}" dt="2026-09-23T08:39:23.839" v="1630" actId="12"/>
          <ac:spMkLst>
            <pc:docMk/>
            <pc:sldMk cId="4119959192" sldId="281"/>
            <ac:spMk id="3" creationId="{648D8503-AEA2-2A59-D2BD-33923DAA1F7E}"/>
          </ac:spMkLst>
        </pc:spChg>
      </pc:sldChg>
      <pc:sldChg chg="addSp delSp modSp add mod ord delAnim">
        <pc:chgData name="Espinola-Arredondo, Ana" userId="2389861a-9b00-4e05-a52a-bbe4d3cfc079" providerId="ADAL" clId="{0500219B-9F7E-4582-A254-E9FC10B69820}" dt="2026-09-23T08:46:14.754" v="1639" actId="1076"/>
        <pc:sldMkLst>
          <pc:docMk/>
          <pc:sldMk cId="2775175082" sldId="282"/>
        </pc:sldMkLst>
        <pc:spChg chg="mod">
          <ac:chgData name="Espinola-Arredondo, Ana" userId="2389861a-9b00-4e05-a52a-bbe4d3cfc079" providerId="ADAL" clId="{0500219B-9F7E-4582-A254-E9FC10B69820}" dt="2026-09-23T08:45:35.415" v="1634" actId="20577"/>
          <ac:spMkLst>
            <pc:docMk/>
            <pc:sldMk cId="2775175082" sldId="282"/>
            <ac:spMk id="2" creationId="{0FBC978C-902B-C0CE-1A16-B24FCACED1CD}"/>
          </ac:spMkLst>
        </pc:spChg>
        <pc:picChg chg="add mod">
          <ac:chgData name="Espinola-Arredondo, Ana" userId="2389861a-9b00-4e05-a52a-bbe4d3cfc079" providerId="ADAL" clId="{0500219B-9F7E-4582-A254-E9FC10B69820}" dt="2026-09-23T08:46:14.754" v="1639" actId="1076"/>
          <ac:picMkLst>
            <pc:docMk/>
            <pc:sldMk cId="2775175082" sldId="282"/>
            <ac:picMk id="4" creationId="{817C01E8-FFDD-7408-AC27-0A1F6E5F224A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09-23T08:51:02.044" v="1666" actId="1076"/>
        <pc:sldMkLst>
          <pc:docMk/>
          <pc:sldMk cId="2061683736" sldId="283"/>
        </pc:sldMkLst>
        <pc:spChg chg="mod">
          <ac:chgData name="Espinola-Arredondo, Ana" userId="2389861a-9b00-4e05-a52a-bbe4d3cfc079" providerId="ADAL" clId="{0500219B-9F7E-4582-A254-E9FC10B69820}" dt="2026-09-23T08:50:06.293" v="1661" actId="20577"/>
          <ac:spMkLst>
            <pc:docMk/>
            <pc:sldMk cId="2061683736" sldId="283"/>
            <ac:spMk id="2" creationId="{71D0B150-CBD7-0BBA-307D-707A56DE276D}"/>
          </ac:spMkLst>
        </pc:spChg>
        <pc:picChg chg="add mod">
          <ac:chgData name="Espinola-Arredondo, Ana" userId="2389861a-9b00-4e05-a52a-bbe4d3cfc079" providerId="ADAL" clId="{0500219B-9F7E-4582-A254-E9FC10B69820}" dt="2026-09-23T08:51:02.044" v="1666" actId="1076"/>
          <ac:picMkLst>
            <pc:docMk/>
            <pc:sldMk cId="2061683736" sldId="283"/>
            <ac:picMk id="7" creationId="{A529C742-FAF1-9DBD-5B2E-EB644BA0C401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09-23T08:53:34.285" v="1700" actId="1076"/>
        <pc:sldMkLst>
          <pc:docMk/>
          <pc:sldMk cId="998198167" sldId="284"/>
        </pc:sldMkLst>
        <pc:spChg chg="mod">
          <ac:chgData name="Espinola-Arredondo, Ana" userId="2389861a-9b00-4e05-a52a-bbe4d3cfc079" providerId="ADAL" clId="{0500219B-9F7E-4582-A254-E9FC10B69820}" dt="2026-09-23T08:53:02.609" v="1697" actId="20577"/>
          <ac:spMkLst>
            <pc:docMk/>
            <pc:sldMk cId="998198167" sldId="284"/>
            <ac:spMk id="2" creationId="{F481D0BB-BDF5-CD79-7F67-C9E644D480A5}"/>
          </ac:spMkLst>
        </pc:spChg>
        <pc:picChg chg="add mod">
          <ac:chgData name="Espinola-Arredondo, Ana" userId="2389861a-9b00-4e05-a52a-bbe4d3cfc079" providerId="ADAL" clId="{0500219B-9F7E-4582-A254-E9FC10B69820}" dt="2026-09-23T08:53:34.285" v="1700" actId="1076"/>
          <ac:picMkLst>
            <pc:docMk/>
            <pc:sldMk cId="998198167" sldId="284"/>
            <ac:picMk id="4" creationId="{8CB1F873-DEF6-9968-C102-67B0A4261985}"/>
          </ac:picMkLst>
        </pc:picChg>
      </pc:sldChg>
      <pc:sldChg chg="addSp modSp add mod ord">
        <pc:chgData name="Espinola-Arredondo, Ana" userId="2389861a-9b00-4e05-a52a-bbe4d3cfc079" providerId="ADAL" clId="{0500219B-9F7E-4582-A254-E9FC10B69820}" dt="2026-09-24T08:16:48.137" v="2885"/>
        <pc:sldMkLst>
          <pc:docMk/>
          <pc:sldMk cId="3230079549" sldId="285"/>
        </pc:sldMkLst>
        <pc:spChg chg="mod">
          <ac:chgData name="Espinola-Arredondo, Ana" userId="2389861a-9b00-4e05-a52a-bbe4d3cfc079" providerId="ADAL" clId="{0500219B-9F7E-4582-A254-E9FC10B69820}" dt="2026-09-23T08:55:28.297" v="1708" actId="20577"/>
          <ac:spMkLst>
            <pc:docMk/>
            <pc:sldMk cId="3230079549" sldId="285"/>
            <ac:spMk id="2" creationId="{C387E24D-1166-EBA7-ED0D-89DDDF2EAA41}"/>
          </ac:spMkLst>
        </pc:spChg>
        <pc:spChg chg="mod">
          <ac:chgData name="Espinola-Arredondo, Ana" userId="2389861a-9b00-4e05-a52a-bbe4d3cfc079" providerId="ADAL" clId="{0500219B-9F7E-4582-A254-E9FC10B69820}" dt="2026-09-24T08:16:48.137" v="2885"/>
          <ac:spMkLst>
            <pc:docMk/>
            <pc:sldMk cId="3230079549" sldId="285"/>
            <ac:spMk id="3" creationId="{B2EA26A2-17F2-AF9C-5DEA-26833DD3C687}"/>
          </ac:spMkLst>
        </pc:spChg>
        <pc:picChg chg="add mod">
          <ac:chgData name="Espinola-Arredondo, Ana" userId="2389861a-9b00-4e05-a52a-bbe4d3cfc079" providerId="ADAL" clId="{0500219B-9F7E-4582-A254-E9FC10B69820}" dt="2026-09-23T09:00:52.271" v="1756" actId="1076"/>
          <ac:picMkLst>
            <pc:docMk/>
            <pc:sldMk cId="3230079549" sldId="285"/>
            <ac:picMk id="5" creationId="{3946E16A-542C-EDC7-99B7-D0357D92EDB1}"/>
          </ac:picMkLst>
        </pc:picChg>
      </pc:sldChg>
      <pc:sldChg chg="addSp delSp modSp add mod ord delAnim modAnim">
        <pc:chgData name="Espinola-Arredondo, Ana" userId="2389861a-9b00-4e05-a52a-bbe4d3cfc079" providerId="ADAL" clId="{0500219B-9F7E-4582-A254-E9FC10B69820}" dt="2026-10-13T10:46:58.605" v="2992" actId="1076"/>
        <pc:sldMkLst>
          <pc:docMk/>
          <pc:sldMk cId="527596869" sldId="286"/>
        </pc:sldMkLst>
        <pc:spChg chg="mod">
          <ac:chgData name="Espinola-Arredondo, Ana" userId="2389861a-9b00-4e05-a52a-bbe4d3cfc079" providerId="ADAL" clId="{0500219B-9F7E-4582-A254-E9FC10B69820}" dt="2026-09-23T09:19:01.319" v="1830" actId="6549"/>
          <ac:spMkLst>
            <pc:docMk/>
            <pc:sldMk cId="527596869" sldId="286"/>
            <ac:spMk id="2" creationId="{330A055E-871B-DC10-0C91-8B4373EC14C3}"/>
          </ac:spMkLst>
        </pc:spChg>
        <pc:picChg chg="add mod">
          <ac:chgData name="Espinola-Arredondo, Ana" userId="2389861a-9b00-4e05-a52a-bbe4d3cfc079" providerId="ADAL" clId="{0500219B-9F7E-4582-A254-E9FC10B69820}" dt="2026-09-23T09:09:46.156" v="1798" actId="1036"/>
          <ac:picMkLst>
            <pc:docMk/>
            <pc:sldMk cId="527596869" sldId="286"/>
            <ac:picMk id="5" creationId="{64E731A3-D925-0B33-15BA-FCEBB039B161}"/>
          </ac:picMkLst>
        </pc:picChg>
        <pc:cxnChg chg="add">
          <ac:chgData name="Espinola-Arredondo, Ana" userId="2389861a-9b00-4e05-a52a-bbe4d3cfc079" providerId="ADAL" clId="{0500219B-9F7E-4582-A254-E9FC10B69820}" dt="2026-09-23T09:20:01.941" v="1831" actId="11529"/>
          <ac:cxnSpMkLst>
            <pc:docMk/>
            <pc:sldMk cId="527596869" sldId="286"/>
            <ac:cxnSpMk id="7" creationId="{14683454-9CE7-23B2-6AAE-C8E491967281}"/>
          </ac:cxnSpMkLst>
        </pc:cxnChg>
        <pc:cxnChg chg="add">
          <ac:chgData name="Espinola-Arredondo, Ana" userId="2389861a-9b00-4e05-a52a-bbe4d3cfc079" providerId="ADAL" clId="{0500219B-9F7E-4582-A254-E9FC10B69820}" dt="2026-09-23T09:20:08.494" v="1832" actId="11529"/>
          <ac:cxnSpMkLst>
            <pc:docMk/>
            <pc:sldMk cId="527596869" sldId="286"/>
            <ac:cxnSpMk id="9" creationId="{FBE14F0B-D1EC-683C-07C5-E7BF85070DA1}"/>
          </ac:cxnSpMkLst>
        </pc:cxnChg>
        <pc:cxnChg chg="add">
          <ac:chgData name="Espinola-Arredondo, Ana" userId="2389861a-9b00-4e05-a52a-bbe4d3cfc079" providerId="ADAL" clId="{0500219B-9F7E-4582-A254-E9FC10B69820}" dt="2026-09-23T09:20:27.062" v="1833" actId="11529"/>
          <ac:cxnSpMkLst>
            <pc:docMk/>
            <pc:sldMk cId="527596869" sldId="286"/>
            <ac:cxnSpMk id="12" creationId="{ACAAD61A-87A4-4E9F-CC3B-344D231BF588}"/>
          </ac:cxnSpMkLst>
        </pc:cxnChg>
        <pc:cxnChg chg="add">
          <ac:chgData name="Espinola-Arredondo, Ana" userId="2389861a-9b00-4e05-a52a-bbe4d3cfc079" providerId="ADAL" clId="{0500219B-9F7E-4582-A254-E9FC10B69820}" dt="2026-09-23T09:20:35.069" v="1834" actId="11529"/>
          <ac:cxnSpMkLst>
            <pc:docMk/>
            <pc:sldMk cId="527596869" sldId="286"/>
            <ac:cxnSpMk id="14" creationId="{2D69D81F-11F0-E449-AB29-09DB9B3056AA}"/>
          </ac:cxnSpMkLst>
        </pc:cxnChg>
        <pc:cxnChg chg="add mod">
          <ac:chgData name="Espinola-Arredondo, Ana" userId="2389861a-9b00-4e05-a52a-bbe4d3cfc079" providerId="ADAL" clId="{0500219B-9F7E-4582-A254-E9FC10B69820}" dt="2026-09-23T09:20:47.973" v="1836" actId="1076"/>
          <ac:cxnSpMkLst>
            <pc:docMk/>
            <pc:sldMk cId="527596869" sldId="286"/>
            <ac:cxnSpMk id="16" creationId="{6E396AB0-CC79-7647-9934-8C0641BD7B63}"/>
          </ac:cxnSpMkLst>
        </pc:cxnChg>
        <pc:cxnChg chg="add">
          <ac:chgData name="Espinola-Arredondo, Ana" userId="2389861a-9b00-4e05-a52a-bbe4d3cfc079" providerId="ADAL" clId="{0500219B-9F7E-4582-A254-E9FC10B69820}" dt="2026-09-23T09:21:21.502" v="1837" actId="11529"/>
          <ac:cxnSpMkLst>
            <pc:docMk/>
            <pc:sldMk cId="527596869" sldId="286"/>
            <ac:cxnSpMk id="18" creationId="{792B5517-543A-BEAD-14F6-25F83EC7588A}"/>
          </ac:cxnSpMkLst>
        </pc:cxnChg>
        <pc:cxnChg chg="add mod">
          <ac:chgData name="Espinola-Arredondo, Ana" userId="2389861a-9b00-4e05-a52a-bbe4d3cfc079" providerId="ADAL" clId="{0500219B-9F7E-4582-A254-E9FC10B69820}" dt="2026-10-13T10:46:58.605" v="2992" actId="1076"/>
          <ac:cxnSpMkLst>
            <pc:docMk/>
            <pc:sldMk cId="527596869" sldId="286"/>
            <ac:cxnSpMk id="25" creationId="{090ACC05-740D-4917-723F-4F0875BC43EB}"/>
          </ac:cxnSpMkLst>
        </pc:cxnChg>
      </pc:sldChg>
      <pc:sldChg chg="addSp delSp modSp add mod ord">
        <pc:chgData name="Espinola-Arredondo, Ana" userId="2389861a-9b00-4e05-a52a-bbe4d3cfc079" providerId="ADAL" clId="{0500219B-9F7E-4582-A254-E9FC10B69820}" dt="2026-09-23T09:24:58.985" v="1868" actId="1076"/>
        <pc:sldMkLst>
          <pc:docMk/>
          <pc:sldMk cId="299240083" sldId="287"/>
        </pc:sldMkLst>
        <pc:spChg chg="mod">
          <ac:chgData name="Espinola-Arredondo, Ana" userId="2389861a-9b00-4e05-a52a-bbe4d3cfc079" providerId="ADAL" clId="{0500219B-9F7E-4582-A254-E9FC10B69820}" dt="2026-09-23T09:24:26.457" v="1862" actId="20577"/>
          <ac:spMkLst>
            <pc:docMk/>
            <pc:sldMk cId="299240083" sldId="287"/>
            <ac:spMk id="2" creationId="{ACEBD8DD-CFDF-5922-A47C-A0F5A7619C42}"/>
          </ac:spMkLst>
        </pc:spChg>
        <pc:picChg chg="add mod">
          <ac:chgData name="Espinola-Arredondo, Ana" userId="2389861a-9b00-4e05-a52a-bbe4d3cfc079" providerId="ADAL" clId="{0500219B-9F7E-4582-A254-E9FC10B69820}" dt="2026-09-23T09:24:58.985" v="1868" actId="1076"/>
          <ac:picMkLst>
            <pc:docMk/>
            <pc:sldMk cId="299240083" sldId="287"/>
            <ac:picMk id="5" creationId="{9B534CCF-C366-F096-C874-E22C143F91DE}"/>
          </ac:picMkLst>
        </pc:picChg>
      </pc:sldChg>
      <pc:sldChg chg="addSp delSp modSp add mod ord">
        <pc:chgData name="Espinola-Arredondo, Ana" userId="2389861a-9b00-4e05-a52a-bbe4d3cfc079" providerId="ADAL" clId="{0500219B-9F7E-4582-A254-E9FC10B69820}" dt="2026-09-24T08:17:46.059" v="2889" actId="6549"/>
        <pc:sldMkLst>
          <pc:docMk/>
          <pc:sldMk cId="4068510339" sldId="288"/>
        </pc:sldMkLst>
        <pc:spChg chg="mod">
          <ac:chgData name="Espinola-Arredondo, Ana" userId="2389861a-9b00-4e05-a52a-bbe4d3cfc079" providerId="ADAL" clId="{0500219B-9F7E-4582-A254-E9FC10B69820}" dt="2026-09-24T08:17:46.059" v="2889" actId="6549"/>
          <ac:spMkLst>
            <pc:docMk/>
            <pc:sldMk cId="4068510339" sldId="288"/>
            <ac:spMk id="2" creationId="{DDC8DFCF-D1ED-1A18-4AFD-4333E5F0FA30}"/>
          </ac:spMkLst>
        </pc:spChg>
        <pc:spChg chg="mod">
          <ac:chgData name="Espinola-Arredondo, Ana" userId="2389861a-9b00-4e05-a52a-bbe4d3cfc079" providerId="ADAL" clId="{0500219B-9F7E-4582-A254-E9FC10B69820}" dt="2026-09-23T09:28:02.271" v="1895"/>
          <ac:spMkLst>
            <pc:docMk/>
            <pc:sldMk cId="4068510339" sldId="288"/>
            <ac:spMk id="3" creationId="{9400C9E7-5E7B-CA8B-2CBF-9596D7765DEC}"/>
          </ac:spMkLst>
        </pc:spChg>
        <pc:picChg chg="add mod">
          <ac:chgData name="Espinola-Arredondo, Ana" userId="2389861a-9b00-4e05-a52a-bbe4d3cfc079" providerId="ADAL" clId="{0500219B-9F7E-4582-A254-E9FC10B69820}" dt="2026-09-23T09:28:24.860" v="1898" actId="1076"/>
          <ac:picMkLst>
            <pc:docMk/>
            <pc:sldMk cId="4068510339" sldId="288"/>
            <ac:picMk id="6" creationId="{9DC48F86-C279-5FC3-A757-82C310B9A54E}"/>
          </ac:picMkLst>
        </pc:picChg>
      </pc:sldChg>
      <pc:sldChg chg="addSp delSp modSp add mod ord">
        <pc:chgData name="Espinola-Arredondo, Ana" userId="2389861a-9b00-4e05-a52a-bbe4d3cfc079" providerId="ADAL" clId="{0500219B-9F7E-4582-A254-E9FC10B69820}" dt="2026-09-23T09:30:51.352" v="1908"/>
        <pc:sldMkLst>
          <pc:docMk/>
          <pc:sldMk cId="1570939063" sldId="289"/>
        </pc:sldMkLst>
        <pc:spChg chg="mod">
          <ac:chgData name="Espinola-Arredondo, Ana" userId="2389861a-9b00-4e05-a52a-bbe4d3cfc079" providerId="ADAL" clId="{0500219B-9F7E-4582-A254-E9FC10B69820}" dt="2026-09-23T09:30:41.542" v="1905" actId="207"/>
          <ac:spMkLst>
            <pc:docMk/>
            <pc:sldMk cId="1570939063" sldId="289"/>
            <ac:spMk id="2" creationId="{F26BC3DE-BFBC-1D9F-091D-D5C07C62BDD6}"/>
          </ac:spMkLst>
        </pc:spChg>
        <pc:picChg chg="add mod">
          <ac:chgData name="Espinola-Arredondo, Ana" userId="2389861a-9b00-4e05-a52a-bbe4d3cfc079" providerId="ADAL" clId="{0500219B-9F7E-4582-A254-E9FC10B69820}" dt="2026-09-23T09:30:44.149" v="1906" actId="1076"/>
          <ac:picMkLst>
            <pc:docMk/>
            <pc:sldMk cId="1570939063" sldId="289"/>
            <ac:picMk id="4" creationId="{53E2EA1D-25A8-7D5F-5073-5BA7FB45E423}"/>
          </ac:picMkLst>
        </pc:picChg>
      </pc:sldChg>
      <pc:sldChg chg="addSp delSp modSp add del mod ord modAnim">
        <pc:chgData name="Espinola-Arredondo, Ana" userId="2389861a-9b00-4e05-a52a-bbe4d3cfc079" providerId="ADAL" clId="{0500219B-9F7E-4582-A254-E9FC10B69820}" dt="2026-10-15T09:59:02.902" v="3021"/>
        <pc:sldMkLst>
          <pc:docMk/>
          <pc:sldMk cId="1742520763" sldId="290"/>
        </pc:sldMkLst>
        <pc:spChg chg="mod">
          <ac:chgData name="Espinola-Arredondo, Ana" userId="2389861a-9b00-4e05-a52a-bbe4d3cfc079" providerId="ADAL" clId="{0500219B-9F7E-4582-A254-E9FC10B69820}" dt="2026-09-24T08:18:00.993" v="2899" actId="14100"/>
          <ac:spMkLst>
            <pc:docMk/>
            <pc:sldMk cId="1742520763" sldId="290"/>
            <ac:spMk id="2" creationId="{657B421C-5EA8-5E87-BF9D-1F36B4F72780}"/>
          </ac:spMkLst>
        </pc:spChg>
        <pc:spChg chg="add">
          <ac:chgData name="Espinola-Arredondo, Ana" userId="2389861a-9b00-4e05-a52a-bbe4d3cfc079" providerId="ADAL" clId="{0500219B-9F7E-4582-A254-E9FC10B69820}" dt="2026-09-23T09:33:48.299" v="1919" actId="26606"/>
          <ac:spMkLst>
            <pc:docMk/>
            <pc:sldMk cId="1742520763" sldId="290"/>
            <ac:spMk id="34" creationId="{A8384FB5-9ADC-4DDC-881B-597D56F5B15D}"/>
          </ac:spMkLst>
        </pc:spChg>
        <pc:spChg chg="add">
          <ac:chgData name="Espinola-Arredondo, Ana" userId="2389861a-9b00-4e05-a52a-bbe4d3cfc079" providerId="ADAL" clId="{0500219B-9F7E-4582-A254-E9FC10B69820}" dt="2026-09-23T09:33:48.299" v="1919" actId="26606"/>
          <ac:spMkLst>
            <pc:docMk/>
            <pc:sldMk cId="1742520763" sldId="290"/>
            <ac:spMk id="38" creationId="{84A8DE83-DE75-4B41-9DB4-A7EC0B0DEC0B}"/>
          </ac:spMkLst>
        </pc:spChg>
        <pc:spChg chg="add">
          <ac:chgData name="Espinola-Arredondo, Ana" userId="2389861a-9b00-4e05-a52a-bbe4d3cfc079" providerId="ADAL" clId="{0500219B-9F7E-4582-A254-E9FC10B69820}" dt="2026-09-23T09:33:48.299" v="1919" actId="26606"/>
          <ac:spMkLst>
            <pc:docMk/>
            <pc:sldMk cId="1742520763" sldId="290"/>
            <ac:spMk id="40" creationId="{A7009A0A-BEF5-4EAC-AF15-E4F9F002E239}"/>
          </ac:spMkLst>
        </pc:spChg>
        <pc:picChg chg="add">
          <ac:chgData name="Espinola-Arredondo, Ana" userId="2389861a-9b00-4e05-a52a-bbe4d3cfc079" providerId="ADAL" clId="{0500219B-9F7E-4582-A254-E9FC10B69820}" dt="2026-09-23T09:33:42.983" v="1918" actId="22"/>
          <ac:picMkLst>
            <pc:docMk/>
            <pc:sldMk cId="1742520763" sldId="290"/>
            <ac:picMk id="8" creationId="{3B84851B-21CB-1DDA-6DA7-2799F76088B9}"/>
          </ac:picMkLst>
        </pc:picChg>
        <pc:cxnChg chg="add">
          <ac:chgData name="Espinola-Arredondo, Ana" userId="2389861a-9b00-4e05-a52a-bbe4d3cfc079" providerId="ADAL" clId="{0500219B-9F7E-4582-A254-E9FC10B69820}" dt="2026-09-23T09:34:18.890" v="1920" actId="11529"/>
          <ac:cxnSpMkLst>
            <pc:docMk/>
            <pc:sldMk cId="1742520763" sldId="290"/>
            <ac:cxnSpMk id="10" creationId="{01D3986D-6242-D11B-C2CF-35253E69DBC5}"/>
          </ac:cxnSpMkLst>
        </pc:cxnChg>
        <pc:cxnChg chg="add">
          <ac:chgData name="Espinola-Arredondo, Ana" userId="2389861a-9b00-4e05-a52a-bbe4d3cfc079" providerId="ADAL" clId="{0500219B-9F7E-4582-A254-E9FC10B69820}" dt="2026-09-23T09:34:30.976" v="1921" actId="11529"/>
          <ac:cxnSpMkLst>
            <pc:docMk/>
            <pc:sldMk cId="1742520763" sldId="290"/>
            <ac:cxnSpMk id="12" creationId="{32A522F2-A2D8-F9AD-E5A6-11FABBFA777D}"/>
          </ac:cxnSpMkLst>
        </pc:cxnChg>
        <pc:cxnChg chg="add">
          <ac:chgData name="Espinola-Arredondo, Ana" userId="2389861a-9b00-4e05-a52a-bbe4d3cfc079" providerId="ADAL" clId="{0500219B-9F7E-4582-A254-E9FC10B69820}" dt="2026-09-23T09:34:46.297" v="1922" actId="11529"/>
          <ac:cxnSpMkLst>
            <pc:docMk/>
            <pc:sldMk cId="1742520763" sldId="290"/>
            <ac:cxnSpMk id="14" creationId="{B1E75DA5-BCC8-BEED-588E-8E495C3E7EF6}"/>
          </ac:cxnSpMkLst>
        </pc:cxnChg>
        <pc:cxnChg chg="add mod">
          <ac:chgData name="Espinola-Arredondo, Ana" userId="2389861a-9b00-4e05-a52a-bbe4d3cfc079" providerId="ADAL" clId="{0500219B-9F7E-4582-A254-E9FC10B69820}" dt="2026-09-23T09:36:49.113" v="1924" actId="1076"/>
          <ac:cxnSpMkLst>
            <pc:docMk/>
            <pc:sldMk cId="1742520763" sldId="290"/>
            <ac:cxnSpMk id="16" creationId="{48946554-F575-B432-B8FC-085F3C20BC64}"/>
          </ac:cxnSpMkLst>
        </pc:cxnChg>
        <pc:cxnChg chg="add">
          <ac:chgData name="Espinola-Arredondo, Ana" userId="2389861a-9b00-4e05-a52a-bbe4d3cfc079" providerId="ADAL" clId="{0500219B-9F7E-4582-A254-E9FC10B69820}" dt="2026-09-23T09:37:29.239" v="1925" actId="11529"/>
          <ac:cxnSpMkLst>
            <pc:docMk/>
            <pc:sldMk cId="1742520763" sldId="290"/>
            <ac:cxnSpMk id="20" creationId="{E135893C-0C84-65C4-E72C-31136B1BE288}"/>
          </ac:cxnSpMkLst>
        </pc:cxnChg>
        <pc:cxnChg chg="add">
          <ac:chgData name="Espinola-Arredondo, Ana" userId="2389861a-9b00-4e05-a52a-bbe4d3cfc079" providerId="ADAL" clId="{0500219B-9F7E-4582-A254-E9FC10B69820}" dt="2026-09-23T09:37:35.938" v="1926" actId="11529"/>
          <ac:cxnSpMkLst>
            <pc:docMk/>
            <pc:sldMk cId="1742520763" sldId="290"/>
            <ac:cxnSpMk id="24" creationId="{3736E7D7-6B18-FF2F-F59D-F01868F1490C}"/>
          </ac:cxnSpMkLst>
        </pc:cxnChg>
        <pc:cxnChg chg="add mod">
          <ac:chgData name="Espinola-Arredondo, Ana" userId="2389861a-9b00-4e05-a52a-bbe4d3cfc079" providerId="ADAL" clId="{0500219B-9F7E-4582-A254-E9FC10B69820}" dt="2026-09-23T09:37:56.146" v="1929" actId="1076"/>
          <ac:cxnSpMkLst>
            <pc:docMk/>
            <pc:sldMk cId="1742520763" sldId="290"/>
            <ac:cxnSpMk id="28" creationId="{59B1F669-2434-10A6-24ED-EDF6809CBA02}"/>
          </ac:cxnSpMkLst>
        </pc:cxnChg>
        <pc:cxnChg chg="add">
          <ac:chgData name="Espinola-Arredondo, Ana" userId="2389861a-9b00-4e05-a52a-bbe4d3cfc079" providerId="ADAL" clId="{0500219B-9F7E-4582-A254-E9FC10B69820}" dt="2026-09-23T09:37:54.307" v="1928" actId="11529"/>
          <ac:cxnSpMkLst>
            <pc:docMk/>
            <pc:sldMk cId="1742520763" sldId="290"/>
            <ac:cxnSpMk id="31" creationId="{497B0183-A023-91F3-FC2C-5D91ECBAC6B7}"/>
          </ac:cxnSpMkLst>
        </pc:cxnChg>
        <pc:cxnChg chg="add">
          <ac:chgData name="Espinola-Arredondo, Ana" userId="2389861a-9b00-4e05-a52a-bbe4d3cfc079" providerId="ADAL" clId="{0500219B-9F7E-4582-A254-E9FC10B69820}" dt="2026-09-23T09:38:09.027" v="1930" actId="11529"/>
          <ac:cxnSpMkLst>
            <pc:docMk/>
            <pc:sldMk cId="1742520763" sldId="290"/>
            <ac:cxnSpMk id="33" creationId="{398CCBDA-26C1-110B-48B0-2DE0633E275A}"/>
          </ac:cxnSpMkLst>
        </pc:cxnChg>
        <pc:cxnChg chg="add">
          <ac:chgData name="Espinola-Arredondo, Ana" userId="2389861a-9b00-4e05-a52a-bbe4d3cfc079" providerId="ADAL" clId="{0500219B-9F7E-4582-A254-E9FC10B69820}" dt="2026-09-23T09:38:14.483" v="1931" actId="11529"/>
          <ac:cxnSpMkLst>
            <pc:docMk/>
            <pc:sldMk cId="1742520763" sldId="290"/>
            <ac:cxnSpMk id="37" creationId="{BEE01EAD-3B58-8D5C-FF42-5EA302619277}"/>
          </ac:cxnSpMkLst>
        </pc:cxnChg>
      </pc:sldChg>
      <pc:sldChg chg="addSp delSp modSp add mod ord modAnim">
        <pc:chgData name="Espinola-Arredondo, Ana" userId="2389861a-9b00-4e05-a52a-bbe4d3cfc079" providerId="ADAL" clId="{0500219B-9F7E-4582-A254-E9FC10B69820}" dt="2026-09-24T08:18:26.967" v="2907" actId="1076"/>
        <pc:sldMkLst>
          <pc:docMk/>
          <pc:sldMk cId="2376070259" sldId="291"/>
        </pc:sldMkLst>
        <pc:spChg chg="mod">
          <ac:chgData name="Espinola-Arredondo, Ana" userId="2389861a-9b00-4e05-a52a-bbe4d3cfc079" providerId="ADAL" clId="{0500219B-9F7E-4582-A254-E9FC10B69820}" dt="2026-09-24T08:18:26.967" v="2907" actId="1076"/>
          <ac:spMkLst>
            <pc:docMk/>
            <pc:sldMk cId="2376070259" sldId="291"/>
            <ac:spMk id="2" creationId="{C0F8B31B-740A-B744-68BF-4BB2098EE189}"/>
          </ac:spMkLst>
        </pc:spChg>
        <pc:spChg chg="mod">
          <ac:chgData name="Espinola-Arredondo, Ana" userId="2389861a-9b00-4e05-a52a-bbe4d3cfc079" providerId="ADAL" clId="{0500219B-9F7E-4582-A254-E9FC10B69820}" dt="2026-09-23T09:41:27.709" v="1958" actId="14100"/>
          <ac:spMkLst>
            <pc:docMk/>
            <pc:sldMk cId="2376070259" sldId="291"/>
            <ac:spMk id="3" creationId="{B1E8CE7A-609B-4EC8-5C17-EF6C4C130D9E}"/>
          </ac:spMkLst>
        </pc:spChg>
        <pc:spChg chg="add mod">
          <ac:chgData name="Espinola-Arredondo, Ana" userId="2389861a-9b00-4e05-a52a-bbe4d3cfc079" providerId="ADAL" clId="{0500219B-9F7E-4582-A254-E9FC10B69820}" dt="2026-09-23T09:43:51.710" v="1985" actId="1076"/>
          <ac:spMkLst>
            <pc:docMk/>
            <pc:sldMk cId="2376070259" sldId="291"/>
            <ac:spMk id="10" creationId="{AF24F870-B7CD-5F83-7FD8-EE12810D6100}"/>
          </ac:spMkLst>
        </pc:spChg>
        <pc:picChg chg="add mod">
          <ac:chgData name="Espinola-Arredondo, Ana" userId="2389861a-9b00-4e05-a52a-bbe4d3cfc079" providerId="ADAL" clId="{0500219B-9F7E-4582-A254-E9FC10B69820}" dt="2026-09-23T09:42:03.092" v="1963" actId="14100"/>
          <ac:picMkLst>
            <pc:docMk/>
            <pc:sldMk cId="2376070259" sldId="291"/>
            <ac:picMk id="5" creationId="{3F90788D-9560-1C11-8812-7BE2C3CEF900}"/>
          </ac:picMkLst>
        </pc:picChg>
        <pc:inkChg chg="add">
          <ac:chgData name="Espinola-Arredondo, Ana" userId="2389861a-9b00-4e05-a52a-bbe4d3cfc079" providerId="ADAL" clId="{0500219B-9F7E-4582-A254-E9FC10B69820}" dt="2026-09-23T09:42:25.382" v="1965"/>
          <ac:inkMkLst>
            <pc:docMk/>
            <pc:sldMk cId="2376070259" sldId="291"/>
            <ac:inkMk id="8" creationId="{70B34C0D-60EF-AFD2-8F77-12F4F2DDDD9D}"/>
          </ac:inkMkLst>
        </pc:inkChg>
      </pc:sldChg>
      <pc:sldChg chg="modSp add mod ord modAnim">
        <pc:chgData name="Espinola-Arredondo, Ana" userId="2389861a-9b00-4e05-a52a-bbe4d3cfc079" providerId="ADAL" clId="{0500219B-9F7E-4582-A254-E9FC10B69820}" dt="2026-09-24T08:22:22.464" v="2929" actId="11"/>
        <pc:sldMkLst>
          <pc:docMk/>
          <pc:sldMk cId="3098345757" sldId="292"/>
        </pc:sldMkLst>
        <pc:spChg chg="mod">
          <ac:chgData name="Espinola-Arredondo, Ana" userId="2389861a-9b00-4e05-a52a-bbe4d3cfc079" providerId="ADAL" clId="{0500219B-9F7E-4582-A254-E9FC10B69820}" dt="2026-09-23T09:45:10.031" v="1999" actId="20577"/>
          <ac:spMkLst>
            <pc:docMk/>
            <pc:sldMk cId="3098345757" sldId="292"/>
            <ac:spMk id="2" creationId="{5A5260CD-B364-850F-95D9-3C42CBDFDBC1}"/>
          </ac:spMkLst>
        </pc:spChg>
        <pc:spChg chg="mod">
          <ac:chgData name="Espinola-Arredondo, Ana" userId="2389861a-9b00-4e05-a52a-bbe4d3cfc079" providerId="ADAL" clId="{0500219B-9F7E-4582-A254-E9FC10B69820}" dt="2026-09-24T08:22:22.464" v="2929" actId="11"/>
          <ac:spMkLst>
            <pc:docMk/>
            <pc:sldMk cId="3098345757" sldId="292"/>
            <ac:spMk id="3" creationId="{3B5FB107-4F00-064B-B460-B522E6937058}"/>
          </ac:spMkLst>
        </pc:spChg>
      </pc:sldChg>
      <pc:sldChg chg="modSp add mod modAnim">
        <pc:chgData name="Espinola-Arredondo, Ana" userId="2389861a-9b00-4e05-a52a-bbe4d3cfc079" providerId="ADAL" clId="{0500219B-9F7E-4582-A254-E9FC10B69820}" dt="2026-09-24T08:22:35.444" v="2931" actId="11"/>
        <pc:sldMkLst>
          <pc:docMk/>
          <pc:sldMk cId="1281754357" sldId="293"/>
        </pc:sldMkLst>
        <pc:spChg chg="mod">
          <ac:chgData name="Espinola-Arredondo, Ana" userId="2389861a-9b00-4e05-a52a-bbe4d3cfc079" providerId="ADAL" clId="{0500219B-9F7E-4582-A254-E9FC10B69820}" dt="2026-09-24T08:22:35.444" v="2931" actId="11"/>
          <ac:spMkLst>
            <pc:docMk/>
            <pc:sldMk cId="1281754357" sldId="293"/>
            <ac:spMk id="3" creationId="{BBFA5EAB-CCE1-A1AA-5064-B02C6399EBF6}"/>
          </ac:spMkLst>
        </pc:spChg>
      </pc:sldChg>
      <pc:sldChg chg="modSp add mod modAnim">
        <pc:chgData name="Espinola-Arredondo, Ana" userId="2389861a-9b00-4e05-a52a-bbe4d3cfc079" providerId="ADAL" clId="{0500219B-9F7E-4582-A254-E9FC10B69820}" dt="2026-09-24T08:23:14.848" v="2938" actId="14100"/>
        <pc:sldMkLst>
          <pc:docMk/>
          <pc:sldMk cId="4233823498" sldId="294"/>
        </pc:sldMkLst>
        <pc:spChg chg="mod">
          <ac:chgData name="Espinola-Arredondo, Ana" userId="2389861a-9b00-4e05-a52a-bbe4d3cfc079" providerId="ADAL" clId="{0500219B-9F7E-4582-A254-E9FC10B69820}" dt="2026-09-24T08:23:14.848" v="2938" actId="14100"/>
          <ac:spMkLst>
            <pc:docMk/>
            <pc:sldMk cId="4233823498" sldId="294"/>
            <ac:spMk id="3" creationId="{91DABCE5-317D-0A2C-AE7A-AA992F18E9DA}"/>
          </ac:spMkLst>
        </pc:spChg>
      </pc:sldChg>
      <pc:sldChg chg="modSp add mod modAnim">
        <pc:chgData name="Espinola-Arredondo, Ana" userId="2389861a-9b00-4e05-a52a-bbe4d3cfc079" providerId="ADAL" clId="{0500219B-9F7E-4582-A254-E9FC10B69820}" dt="2026-09-24T08:21:37.090" v="2926" actId="20577"/>
        <pc:sldMkLst>
          <pc:docMk/>
          <pc:sldMk cId="2951751567" sldId="295"/>
        </pc:sldMkLst>
        <pc:spChg chg="mod">
          <ac:chgData name="Espinola-Arredondo, Ana" userId="2389861a-9b00-4e05-a52a-bbe4d3cfc079" providerId="ADAL" clId="{0500219B-9F7E-4582-A254-E9FC10B69820}" dt="2026-09-24T08:21:37.090" v="2926" actId="20577"/>
          <ac:spMkLst>
            <pc:docMk/>
            <pc:sldMk cId="2951751567" sldId="295"/>
            <ac:spMk id="3" creationId="{304FFD02-5E96-677C-7AF7-CC5628E40681}"/>
          </ac:spMkLst>
        </pc:spChg>
      </pc:sldChg>
      <pc:sldChg chg="modSp add mod modAnim">
        <pc:chgData name="Espinola-Arredondo, Ana" userId="2389861a-9b00-4e05-a52a-bbe4d3cfc079" providerId="ADAL" clId="{0500219B-9F7E-4582-A254-E9FC10B69820}" dt="2026-09-23T10:18:54.009" v="2527"/>
        <pc:sldMkLst>
          <pc:docMk/>
          <pc:sldMk cId="3325656777" sldId="296"/>
        </pc:sldMkLst>
        <pc:spChg chg="mod">
          <ac:chgData name="Espinola-Arredondo, Ana" userId="2389861a-9b00-4e05-a52a-bbe4d3cfc079" providerId="ADAL" clId="{0500219B-9F7E-4582-A254-E9FC10B69820}" dt="2026-09-23T10:11:32.437" v="2441" actId="1076"/>
          <ac:spMkLst>
            <pc:docMk/>
            <pc:sldMk cId="3325656777" sldId="296"/>
            <ac:spMk id="2" creationId="{3C4692C7-B55B-FBAB-AA82-F1A118BD0DFF}"/>
          </ac:spMkLst>
        </pc:spChg>
        <pc:spChg chg="mod">
          <ac:chgData name="Espinola-Arredondo, Ana" userId="2389861a-9b00-4e05-a52a-bbe4d3cfc079" providerId="ADAL" clId="{0500219B-9F7E-4582-A254-E9FC10B69820}" dt="2026-09-23T10:17:51.168" v="2518" actId="20577"/>
          <ac:spMkLst>
            <pc:docMk/>
            <pc:sldMk cId="3325656777" sldId="296"/>
            <ac:spMk id="3" creationId="{FDEF8B8D-100F-7558-F7DB-87CACC61C957}"/>
          </ac:spMkLst>
        </pc:spChg>
      </pc:sldChg>
      <pc:sldChg chg="addSp delSp modSp add mod addAnim delAnim modAnim">
        <pc:chgData name="Espinola-Arredondo, Ana" userId="2389861a-9b00-4e05-a52a-bbe4d3cfc079" providerId="ADAL" clId="{0500219B-9F7E-4582-A254-E9FC10B69820}" dt="2026-09-23T10:21:06.193" v="2561" actId="26606"/>
        <pc:sldMkLst>
          <pc:docMk/>
          <pc:sldMk cId="1948261087" sldId="297"/>
        </pc:sldMkLst>
        <pc:spChg chg="mod ord">
          <ac:chgData name="Espinola-Arredondo, Ana" userId="2389861a-9b00-4e05-a52a-bbe4d3cfc079" providerId="ADAL" clId="{0500219B-9F7E-4582-A254-E9FC10B69820}" dt="2026-09-23T10:21:06.193" v="2561" actId="26606"/>
          <ac:spMkLst>
            <pc:docMk/>
            <pc:sldMk cId="1948261087" sldId="297"/>
            <ac:spMk id="2" creationId="{1B88D3A0-C8D6-973E-0B42-126F70763487}"/>
          </ac:spMkLst>
        </pc:spChg>
        <pc:spChg chg="add">
          <ac:chgData name="Espinola-Arredondo, Ana" userId="2389861a-9b00-4e05-a52a-bbe4d3cfc079" providerId="ADAL" clId="{0500219B-9F7E-4582-A254-E9FC10B69820}" dt="2026-09-23T10:21:06.193" v="2561" actId="26606"/>
          <ac:spMkLst>
            <pc:docMk/>
            <pc:sldMk cId="1948261087" sldId="297"/>
            <ac:spMk id="44" creationId="{ECC07320-C2CA-4E29-8481-9D9E143C7788}"/>
          </ac:spMkLst>
        </pc:spChg>
        <pc:spChg chg="add">
          <ac:chgData name="Espinola-Arredondo, Ana" userId="2389861a-9b00-4e05-a52a-bbe4d3cfc079" providerId="ADAL" clId="{0500219B-9F7E-4582-A254-E9FC10B69820}" dt="2026-09-23T10:21:06.193" v="2561" actId="26606"/>
          <ac:spMkLst>
            <pc:docMk/>
            <pc:sldMk cId="1948261087" sldId="297"/>
            <ac:spMk id="45" creationId="{178FB36B-5BFE-42CA-BC60-1115E0D95EEC}"/>
          </ac:spMkLst>
        </pc:spChg>
        <pc:picChg chg="add mod">
          <ac:chgData name="Espinola-Arredondo, Ana" userId="2389861a-9b00-4e05-a52a-bbe4d3cfc079" providerId="ADAL" clId="{0500219B-9F7E-4582-A254-E9FC10B69820}" dt="2026-09-23T10:21:06.193" v="2561" actId="26606"/>
          <ac:picMkLst>
            <pc:docMk/>
            <pc:sldMk cId="1948261087" sldId="297"/>
            <ac:picMk id="7" creationId="{B460D807-B253-EFBD-7DD8-820C6BE9F451}"/>
          </ac:picMkLst>
        </pc:pic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3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colorful2#3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07F002-EBDB-428A-877C-ACEB41523642}" type="doc">
      <dgm:prSet loTypeId="urn:microsoft.com/office/officeart/2005/8/layout/vList5" loCatId="list" qsTypeId="urn:microsoft.com/office/officeart/2005/8/quickstyle/simple1#12" qsCatId="simple" csTypeId="urn:microsoft.com/office/officeart/2005/8/colors/accent1_2#7" csCatId="accent1"/>
      <dgm:spPr/>
      <dgm:t>
        <a:bodyPr/>
        <a:lstStyle/>
        <a:p>
          <a:endParaRPr lang="en-US"/>
        </a:p>
      </dgm:t>
    </dgm:pt>
    <dgm:pt modelId="{9B9AF1CB-95FC-472A-A12C-96AF27C9253E}">
      <dgm:prSet/>
      <dgm:spPr/>
      <dgm:t>
        <a:bodyPr/>
        <a:lstStyle/>
        <a:p>
          <a:r>
            <a:rPr lang="en-US" dirty="0"/>
            <a:t>Data centers have become an important component of the digital economy. </a:t>
          </a:r>
        </a:p>
      </dgm:t>
    </dgm:pt>
    <dgm:pt modelId="{26F8393A-AFAB-493E-A099-B302E21CD49F}" type="parTrans" cxnId="{250AA835-91DD-49D6-8289-3187045F40E1}">
      <dgm:prSet/>
      <dgm:spPr/>
      <dgm:t>
        <a:bodyPr/>
        <a:lstStyle/>
        <a:p>
          <a:endParaRPr lang="en-US"/>
        </a:p>
      </dgm:t>
    </dgm:pt>
    <dgm:pt modelId="{A803AAC9-4848-4FF3-BD25-4B3CA31BCC2D}" type="sibTrans" cxnId="{250AA835-91DD-49D6-8289-3187045F40E1}">
      <dgm:prSet/>
      <dgm:spPr/>
      <dgm:t>
        <a:bodyPr/>
        <a:lstStyle/>
        <a:p>
          <a:endParaRPr lang="en-US"/>
        </a:p>
      </dgm:t>
    </dgm:pt>
    <dgm:pt modelId="{9029474A-5EC4-4431-BA60-AB32E1BA0ABC}">
      <dgm:prSet/>
      <dgm:spPr/>
      <dgm:t>
        <a:bodyPr/>
        <a:lstStyle/>
        <a:p>
          <a:r>
            <a:rPr lang="en-US"/>
            <a:t>5,427 operational facilities in the US, 2,269 in the EU, and over 9,000 worldwide as of April 15, 2026.</a:t>
          </a:r>
        </a:p>
      </dgm:t>
    </dgm:pt>
    <dgm:pt modelId="{FD3FEA8B-9196-47AB-B662-ADB22BFA0B7B}" type="parTrans" cxnId="{114B5CD6-9226-4350-B7CE-AC8BFFE478C4}">
      <dgm:prSet/>
      <dgm:spPr/>
      <dgm:t>
        <a:bodyPr/>
        <a:lstStyle/>
        <a:p>
          <a:endParaRPr lang="en-US"/>
        </a:p>
      </dgm:t>
    </dgm:pt>
    <dgm:pt modelId="{3F1F802A-85C8-4834-9679-9B75FAD0C76A}" type="sibTrans" cxnId="{114B5CD6-9226-4350-B7CE-AC8BFFE478C4}">
      <dgm:prSet/>
      <dgm:spPr/>
      <dgm:t>
        <a:bodyPr/>
        <a:lstStyle/>
        <a:p>
          <a:endParaRPr lang="en-US"/>
        </a:p>
      </dgm:t>
    </dgm:pt>
    <dgm:pt modelId="{D6E794B7-7899-47F3-A0FF-22C586E09CEF}">
      <dgm:prSet/>
      <dgm:spPr/>
      <dgm:t>
        <a:bodyPr/>
        <a:lstStyle/>
        <a:p>
          <a:r>
            <a:rPr lang="en-US" dirty="0"/>
            <a:t>Their operations require substantial electricity for computation and cooling.</a:t>
          </a:r>
        </a:p>
      </dgm:t>
    </dgm:pt>
    <dgm:pt modelId="{29AE2B33-8329-44C0-A3F1-DBA4F3C733DA}" type="parTrans" cxnId="{D68D93B7-7486-431B-8AEE-4463228352FF}">
      <dgm:prSet/>
      <dgm:spPr/>
      <dgm:t>
        <a:bodyPr/>
        <a:lstStyle/>
        <a:p>
          <a:endParaRPr lang="en-US"/>
        </a:p>
      </dgm:t>
    </dgm:pt>
    <dgm:pt modelId="{E8ACC33C-E95E-4895-B35D-854733F54583}" type="sibTrans" cxnId="{D68D93B7-7486-431B-8AEE-4463228352FF}">
      <dgm:prSet/>
      <dgm:spPr/>
      <dgm:t>
        <a:bodyPr/>
        <a:lstStyle/>
        <a:p>
          <a:endParaRPr lang="en-US"/>
        </a:p>
      </dgm:t>
    </dgm:pt>
    <dgm:pt modelId="{582E8FDD-B97D-4ECC-B8D8-DF8AF6A8FA86}">
      <dgm:prSet/>
      <dgm:spPr/>
      <dgm:t>
        <a:bodyPr/>
        <a:lstStyle/>
        <a:p>
          <a:r>
            <a:rPr lang="en-US" dirty="0"/>
            <a:t>The US Department of Energy, for instance, reports that US data centers used 176 TWh of electricity in 2023.</a:t>
          </a:r>
        </a:p>
      </dgm:t>
    </dgm:pt>
    <dgm:pt modelId="{BFB5F459-299A-4A6F-A471-D95485039BEF}" type="parTrans" cxnId="{AA7FBB94-19A8-46AA-92D0-80B69472D752}">
      <dgm:prSet/>
      <dgm:spPr/>
      <dgm:t>
        <a:bodyPr/>
        <a:lstStyle/>
        <a:p>
          <a:endParaRPr lang="en-US"/>
        </a:p>
      </dgm:t>
    </dgm:pt>
    <dgm:pt modelId="{18304FA4-4521-4EB7-96DC-13261E5468A2}" type="sibTrans" cxnId="{AA7FBB94-19A8-46AA-92D0-80B69472D752}">
      <dgm:prSet/>
      <dgm:spPr/>
      <dgm:t>
        <a:bodyPr/>
        <a:lstStyle/>
        <a:p>
          <a:endParaRPr lang="en-US"/>
        </a:p>
      </dgm:t>
    </dgm:pt>
    <dgm:pt modelId="{FF1A13F7-AEA5-408F-A898-3F3795C3D85B}" type="pres">
      <dgm:prSet presAssocID="{2907F002-EBDB-428A-877C-ACEB41523642}" presName="Name0" presStyleCnt="0">
        <dgm:presLayoutVars>
          <dgm:dir/>
          <dgm:animLvl val="lvl"/>
          <dgm:resizeHandles val="exact"/>
        </dgm:presLayoutVars>
      </dgm:prSet>
      <dgm:spPr/>
    </dgm:pt>
    <dgm:pt modelId="{50B79141-3F28-4278-8B21-C0599720743C}" type="pres">
      <dgm:prSet presAssocID="{9B9AF1CB-95FC-472A-A12C-96AF27C9253E}" presName="linNode" presStyleCnt="0"/>
      <dgm:spPr/>
    </dgm:pt>
    <dgm:pt modelId="{9F3F8FF0-C285-4E5C-8623-2F87B54A3005}" type="pres">
      <dgm:prSet presAssocID="{9B9AF1CB-95FC-472A-A12C-96AF27C9253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B72EC5E-818A-4272-956E-2369A1D6458E}" type="pres">
      <dgm:prSet presAssocID="{9B9AF1CB-95FC-472A-A12C-96AF27C9253E}" presName="descendantText" presStyleLbl="alignAccFollowNode1" presStyleIdx="0" presStyleCnt="2">
        <dgm:presLayoutVars>
          <dgm:bulletEnabled val="1"/>
        </dgm:presLayoutVars>
      </dgm:prSet>
      <dgm:spPr/>
    </dgm:pt>
    <dgm:pt modelId="{5AD485FA-864D-4B2E-88A9-3102689BB7A2}" type="pres">
      <dgm:prSet presAssocID="{A803AAC9-4848-4FF3-BD25-4B3CA31BCC2D}" presName="sp" presStyleCnt="0"/>
      <dgm:spPr/>
    </dgm:pt>
    <dgm:pt modelId="{8E2730FA-71AF-487A-91B3-9E9DC7703BEF}" type="pres">
      <dgm:prSet presAssocID="{D6E794B7-7899-47F3-A0FF-22C586E09CEF}" presName="linNode" presStyleCnt="0"/>
      <dgm:spPr/>
    </dgm:pt>
    <dgm:pt modelId="{205D3100-910B-429C-9419-5BE70F7FF9B7}" type="pres">
      <dgm:prSet presAssocID="{D6E794B7-7899-47F3-A0FF-22C586E09CE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21FD2815-38F9-4181-A35C-0BDA86204B3D}" type="pres">
      <dgm:prSet presAssocID="{D6E794B7-7899-47F3-A0FF-22C586E09CEF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250AA835-91DD-49D6-8289-3187045F40E1}" srcId="{2907F002-EBDB-428A-877C-ACEB41523642}" destId="{9B9AF1CB-95FC-472A-A12C-96AF27C9253E}" srcOrd="0" destOrd="0" parTransId="{26F8393A-AFAB-493E-A099-B302E21CD49F}" sibTransId="{A803AAC9-4848-4FF3-BD25-4B3CA31BCC2D}"/>
    <dgm:cxn modelId="{ED60B15F-3128-4196-90F9-A1263F1C0FA4}" type="presOf" srcId="{9029474A-5EC4-4431-BA60-AB32E1BA0ABC}" destId="{FB72EC5E-818A-4272-956E-2369A1D6458E}" srcOrd="0" destOrd="0" presId="urn:microsoft.com/office/officeart/2005/8/layout/vList5"/>
    <dgm:cxn modelId="{6F10424C-621E-48EE-97ED-473555120C01}" type="presOf" srcId="{9B9AF1CB-95FC-472A-A12C-96AF27C9253E}" destId="{9F3F8FF0-C285-4E5C-8623-2F87B54A3005}" srcOrd="0" destOrd="0" presId="urn:microsoft.com/office/officeart/2005/8/layout/vList5"/>
    <dgm:cxn modelId="{AA7FBB94-19A8-46AA-92D0-80B69472D752}" srcId="{D6E794B7-7899-47F3-A0FF-22C586E09CEF}" destId="{582E8FDD-B97D-4ECC-B8D8-DF8AF6A8FA86}" srcOrd="0" destOrd="0" parTransId="{BFB5F459-299A-4A6F-A471-D95485039BEF}" sibTransId="{18304FA4-4521-4EB7-96DC-13261E5468A2}"/>
    <dgm:cxn modelId="{3835B9AC-4C4D-465A-B552-33FDC4F6D189}" type="presOf" srcId="{2907F002-EBDB-428A-877C-ACEB41523642}" destId="{FF1A13F7-AEA5-408F-A898-3F3795C3D85B}" srcOrd="0" destOrd="0" presId="urn:microsoft.com/office/officeart/2005/8/layout/vList5"/>
    <dgm:cxn modelId="{D68D93B7-7486-431B-8AEE-4463228352FF}" srcId="{2907F002-EBDB-428A-877C-ACEB41523642}" destId="{D6E794B7-7899-47F3-A0FF-22C586E09CEF}" srcOrd="1" destOrd="0" parTransId="{29AE2B33-8329-44C0-A3F1-DBA4F3C733DA}" sibTransId="{E8ACC33C-E95E-4895-B35D-854733F54583}"/>
    <dgm:cxn modelId="{B41732D4-E23C-432C-85DF-C40AB9B11816}" type="presOf" srcId="{582E8FDD-B97D-4ECC-B8D8-DF8AF6A8FA86}" destId="{21FD2815-38F9-4181-A35C-0BDA86204B3D}" srcOrd="0" destOrd="0" presId="urn:microsoft.com/office/officeart/2005/8/layout/vList5"/>
    <dgm:cxn modelId="{114B5CD6-9226-4350-B7CE-AC8BFFE478C4}" srcId="{9B9AF1CB-95FC-472A-A12C-96AF27C9253E}" destId="{9029474A-5EC4-4431-BA60-AB32E1BA0ABC}" srcOrd="0" destOrd="0" parTransId="{FD3FEA8B-9196-47AB-B662-ADB22BFA0B7B}" sibTransId="{3F1F802A-85C8-4834-9679-9B75FAD0C76A}"/>
    <dgm:cxn modelId="{5DF623D8-E90E-499E-818B-47B1E2507B17}" type="presOf" srcId="{D6E794B7-7899-47F3-A0FF-22C586E09CEF}" destId="{205D3100-910B-429C-9419-5BE70F7FF9B7}" srcOrd="0" destOrd="0" presId="urn:microsoft.com/office/officeart/2005/8/layout/vList5"/>
    <dgm:cxn modelId="{0959FF1E-AE19-485F-AA32-40735B9C1233}" type="presParOf" srcId="{FF1A13F7-AEA5-408F-A898-3F3795C3D85B}" destId="{50B79141-3F28-4278-8B21-C0599720743C}" srcOrd="0" destOrd="0" presId="urn:microsoft.com/office/officeart/2005/8/layout/vList5"/>
    <dgm:cxn modelId="{1A8D1502-F82F-4B42-8280-0F0561222BEE}" type="presParOf" srcId="{50B79141-3F28-4278-8B21-C0599720743C}" destId="{9F3F8FF0-C285-4E5C-8623-2F87B54A3005}" srcOrd="0" destOrd="0" presId="urn:microsoft.com/office/officeart/2005/8/layout/vList5"/>
    <dgm:cxn modelId="{672A837E-29DD-400B-BA06-68965CB2281A}" type="presParOf" srcId="{50B79141-3F28-4278-8B21-C0599720743C}" destId="{FB72EC5E-818A-4272-956E-2369A1D6458E}" srcOrd="1" destOrd="0" presId="urn:microsoft.com/office/officeart/2005/8/layout/vList5"/>
    <dgm:cxn modelId="{46F4F8A7-767D-472B-86E0-F840D66FEAA7}" type="presParOf" srcId="{FF1A13F7-AEA5-408F-A898-3F3795C3D85B}" destId="{5AD485FA-864D-4B2E-88A9-3102689BB7A2}" srcOrd="1" destOrd="0" presId="urn:microsoft.com/office/officeart/2005/8/layout/vList5"/>
    <dgm:cxn modelId="{D38DEA3A-186F-476D-9763-EDC332ADD1C7}" type="presParOf" srcId="{FF1A13F7-AEA5-408F-A898-3F3795C3D85B}" destId="{8E2730FA-71AF-487A-91B3-9E9DC7703BEF}" srcOrd="2" destOrd="0" presId="urn:microsoft.com/office/officeart/2005/8/layout/vList5"/>
    <dgm:cxn modelId="{D859DFBC-157E-46A0-AF8E-5381728D3704}" type="presParOf" srcId="{8E2730FA-71AF-487A-91B3-9E9DC7703BEF}" destId="{205D3100-910B-429C-9419-5BE70F7FF9B7}" srcOrd="0" destOrd="0" presId="urn:microsoft.com/office/officeart/2005/8/layout/vList5"/>
    <dgm:cxn modelId="{71E5A08F-3A97-4D06-8559-4C469674175F}" type="presParOf" srcId="{8E2730FA-71AF-487A-91B3-9E9DC7703BEF}" destId="{21FD2815-38F9-4181-A35C-0BDA86204B3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7F002-EBDB-428A-877C-ACEB41523642}" type="doc">
      <dgm:prSet loTypeId="urn:microsoft.com/office/officeart/2005/8/layout/vList5" loCatId="list" qsTypeId="urn:microsoft.com/office/officeart/2005/8/quickstyle/simple1#12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9B9AF1CB-95FC-472A-A12C-96AF27C9253E}">
      <dgm:prSet/>
      <dgm:spPr/>
      <dgm:t>
        <a:bodyPr/>
        <a:lstStyle/>
        <a:p>
          <a:r>
            <a:rPr lang="en-US" dirty="0"/>
            <a:t>Water use - Additional Constraint</a:t>
          </a:r>
        </a:p>
      </dgm:t>
    </dgm:pt>
    <dgm:pt modelId="{26F8393A-AFAB-493E-A099-B302E21CD49F}" type="parTrans" cxnId="{250AA835-91DD-49D6-8289-3187045F40E1}">
      <dgm:prSet/>
      <dgm:spPr/>
      <dgm:t>
        <a:bodyPr/>
        <a:lstStyle/>
        <a:p>
          <a:endParaRPr lang="en-US"/>
        </a:p>
      </dgm:t>
    </dgm:pt>
    <dgm:pt modelId="{A803AAC9-4848-4FF3-BD25-4B3CA31BCC2D}" type="sibTrans" cxnId="{250AA835-91DD-49D6-8289-3187045F40E1}">
      <dgm:prSet/>
      <dgm:spPr/>
      <dgm:t>
        <a:bodyPr/>
        <a:lstStyle/>
        <a:p>
          <a:endParaRPr lang="en-US"/>
        </a:p>
      </dgm:t>
    </dgm:pt>
    <dgm:pt modelId="{9029474A-5EC4-4431-BA60-AB32E1BA0ABC}">
      <dgm:prSet/>
      <dgm:spPr/>
      <dgm:t>
        <a:bodyPr/>
        <a:lstStyle/>
        <a:p>
          <a:r>
            <a:rPr lang="en-US" dirty="0"/>
            <a:t>Data centers rely on water both directly, through cooling systems, and indirectly, through electricity generation.</a:t>
          </a:r>
        </a:p>
      </dgm:t>
    </dgm:pt>
    <dgm:pt modelId="{FD3FEA8B-9196-47AB-B662-ADB22BFA0B7B}" type="parTrans" cxnId="{114B5CD6-9226-4350-B7CE-AC8BFFE478C4}">
      <dgm:prSet/>
      <dgm:spPr/>
      <dgm:t>
        <a:bodyPr/>
        <a:lstStyle/>
        <a:p>
          <a:endParaRPr lang="en-US"/>
        </a:p>
      </dgm:t>
    </dgm:pt>
    <dgm:pt modelId="{3F1F802A-85C8-4834-9679-9B75FAD0C76A}" type="sibTrans" cxnId="{114B5CD6-9226-4350-B7CE-AC8BFFE478C4}">
      <dgm:prSet/>
      <dgm:spPr/>
      <dgm:t>
        <a:bodyPr/>
        <a:lstStyle/>
        <a:p>
          <a:endParaRPr lang="en-US"/>
        </a:p>
      </dgm:t>
    </dgm:pt>
    <dgm:pt modelId="{C30004B3-AE54-48E5-B9D7-7520C3A6971D}">
      <dgm:prSet/>
      <dgm:spPr/>
      <dgm:t>
        <a:bodyPr/>
        <a:lstStyle/>
        <a:p>
          <a:r>
            <a:rPr lang="en-US" dirty="0"/>
            <a:t> A large share of computing capacity is located in watersheds already classified as water-stressed.</a:t>
          </a:r>
        </a:p>
      </dgm:t>
    </dgm:pt>
    <dgm:pt modelId="{21EACB75-5A4B-467A-B8FE-C4461728C9E1}" type="parTrans" cxnId="{A4D7D562-E77B-4B0B-A7F1-242D91DD48C1}">
      <dgm:prSet/>
      <dgm:spPr/>
      <dgm:t>
        <a:bodyPr/>
        <a:lstStyle/>
        <a:p>
          <a:endParaRPr lang="en-US"/>
        </a:p>
      </dgm:t>
    </dgm:pt>
    <dgm:pt modelId="{C3148F3A-275D-4BB4-9758-D736EA5A938D}" type="sibTrans" cxnId="{A4D7D562-E77B-4B0B-A7F1-242D91DD48C1}">
      <dgm:prSet/>
      <dgm:spPr/>
      <dgm:t>
        <a:bodyPr/>
        <a:lstStyle/>
        <a:p>
          <a:endParaRPr lang="en-US"/>
        </a:p>
      </dgm:t>
    </dgm:pt>
    <dgm:pt modelId="{10666A9A-086B-44B6-99FA-2AEF374B4105}">
      <dgm:prSet/>
      <dgm:spPr/>
      <dgm:t>
        <a:bodyPr/>
        <a:lstStyle/>
        <a:p>
          <a:endParaRPr lang="en-US" dirty="0"/>
        </a:p>
      </dgm:t>
    </dgm:pt>
    <dgm:pt modelId="{C3F5FBEE-9B9F-4952-8481-BA19E7D33E2C}" type="parTrans" cxnId="{3ECE17A5-C1D9-4705-BDD2-732F089DF0A3}">
      <dgm:prSet/>
      <dgm:spPr/>
      <dgm:t>
        <a:bodyPr/>
        <a:lstStyle/>
        <a:p>
          <a:endParaRPr lang="es-ES"/>
        </a:p>
      </dgm:t>
    </dgm:pt>
    <dgm:pt modelId="{FC32F3C2-EFDA-436A-88F7-0C549611E04B}" type="sibTrans" cxnId="{3ECE17A5-C1D9-4705-BDD2-732F089DF0A3}">
      <dgm:prSet/>
      <dgm:spPr/>
      <dgm:t>
        <a:bodyPr/>
        <a:lstStyle/>
        <a:p>
          <a:endParaRPr lang="es-ES"/>
        </a:p>
      </dgm:t>
    </dgm:pt>
    <dgm:pt modelId="{FF1A13F7-AEA5-408F-A898-3F3795C3D85B}" type="pres">
      <dgm:prSet presAssocID="{2907F002-EBDB-428A-877C-ACEB41523642}" presName="Name0" presStyleCnt="0">
        <dgm:presLayoutVars>
          <dgm:dir/>
          <dgm:animLvl val="lvl"/>
          <dgm:resizeHandles val="exact"/>
        </dgm:presLayoutVars>
      </dgm:prSet>
      <dgm:spPr/>
    </dgm:pt>
    <dgm:pt modelId="{50B79141-3F28-4278-8B21-C0599720743C}" type="pres">
      <dgm:prSet presAssocID="{9B9AF1CB-95FC-472A-A12C-96AF27C9253E}" presName="linNode" presStyleCnt="0"/>
      <dgm:spPr/>
    </dgm:pt>
    <dgm:pt modelId="{9F3F8FF0-C285-4E5C-8623-2F87B54A3005}" type="pres">
      <dgm:prSet presAssocID="{9B9AF1CB-95FC-472A-A12C-96AF27C9253E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FB72EC5E-818A-4272-956E-2369A1D6458E}" type="pres">
      <dgm:prSet presAssocID="{9B9AF1CB-95FC-472A-A12C-96AF27C9253E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7797E90B-6DB1-42FC-930B-5439D4E66FAE}" type="presOf" srcId="{C30004B3-AE54-48E5-B9D7-7520C3A6971D}" destId="{FB72EC5E-818A-4272-956E-2369A1D6458E}" srcOrd="0" destOrd="2" presId="urn:microsoft.com/office/officeart/2005/8/layout/vList5"/>
    <dgm:cxn modelId="{250AA835-91DD-49D6-8289-3187045F40E1}" srcId="{2907F002-EBDB-428A-877C-ACEB41523642}" destId="{9B9AF1CB-95FC-472A-A12C-96AF27C9253E}" srcOrd="0" destOrd="0" parTransId="{26F8393A-AFAB-493E-A099-B302E21CD49F}" sibTransId="{A803AAC9-4848-4FF3-BD25-4B3CA31BCC2D}"/>
    <dgm:cxn modelId="{ED60B15F-3128-4196-90F9-A1263F1C0FA4}" type="presOf" srcId="{9029474A-5EC4-4431-BA60-AB32E1BA0ABC}" destId="{FB72EC5E-818A-4272-956E-2369A1D6458E}" srcOrd="0" destOrd="0" presId="urn:microsoft.com/office/officeart/2005/8/layout/vList5"/>
    <dgm:cxn modelId="{A4D7D562-E77B-4B0B-A7F1-242D91DD48C1}" srcId="{9B9AF1CB-95FC-472A-A12C-96AF27C9253E}" destId="{C30004B3-AE54-48E5-B9D7-7520C3A6971D}" srcOrd="2" destOrd="0" parTransId="{21EACB75-5A4B-467A-B8FE-C4461728C9E1}" sibTransId="{C3148F3A-275D-4BB4-9758-D736EA5A938D}"/>
    <dgm:cxn modelId="{6F10424C-621E-48EE-97ED-473555120C01}" type="presOf" srcId="{9B9AF1CB-95FC-472A-A12C-96AF27C9253E}" destId="{9F3F8FF0-C285-4E5C-8623-2F87B54A3005}" srcOrd="0" destOrd="0" presId="urn:microsoft.com/office/officeart/2005/8/layout/vList5"/>
    <dgm:cxn modelId="{3ECE17A5-C1D9-4705-BDD2-732F089DF0A3}" srcId="{9B9AF1CB-95FC-472A-A12C-96AF27C9253E}" destId="{10666A9A-086B-44B6-99FA-2AEF374B4105}" srcOrd="1" destOrd="0" parTransId="{C3F5FBEE-9B9F-4952-8481-BA19E7D33E2C}" sibTransId="{FC32F3C2-EFDA-436A-88F7-0C549611E04B}"/>
    <dgm:cxn modelId="{3835B9AC-4C4D-465A-B552-33FDC4F6D189}" type="presOf" srcId="{2907F002-EBDB-428A-877C-ACEB41523642}" destId="{FF1A13F7-AEA5-408F-A898-3F3795C3D85B}" srcOrd="0" destOrd="0" presId="urn:microsoft.com/office/officeart/2005/8/layout/vList5"/>
    <dgm:cxn modelId="{06B088AE-1106-4B35-BEB2-E8881A1CDA57}" type="presOf" srcId="{10666A9A-086B-44B6-99FA-2AEF374B4105}" destId="{FB72EC5E-818A-4272-956E-2369A1D6458E}" srcOrd="0" destOrd="1" presId="urn:microsoft.com/office/officeart/2005/8/layout/vList5"/>
    <dgm:cxn modelId="{114B5CD6-9226-4350-B7CE-AC8BFFE478C4}" srcId="{9B9AF1CB-95FC-472A-A12C-96AF27C9253E}" destId="{9029474A-5EC4-4431-BA60-AB32E1BA0ABC}" srcOrd="0" destOrd="0" parTransId="{FD3FEA8B-9196-47AB-B662-ADB22BFA0B7B}" sibTransId="{3F1F802A-85C8-4834-9679-9B75FAD0C76A}"/>
    <dgm:cxn modelId="{0959FF1E-AE19-485F-AA32-40735B9C1233}" type="presParOf" srcId="{FF1A13F7-AEA5-408F-A898-3F3795C3D85B}" destId="{50B79141-3F28-4278-8B21-C0599720743C}" srcOrd="0" destOrd="0" presId="urn:microsoft.com/office/officeart/2005/8/layout/vList5"/>
    <dgm:cxn modelId="{1A8D1502-F82F-4B42-8280-0F0561222BEE}" type="presParOf" srcId="{50B79141-3F28-4278-8B21-C0599720743C}" destId="{9F3F8FF0-C285-4E5C-8623-2F87B54A3005}" srcOrd="0" destOrd="0" presId="urn:microsoft.com/office/officeart/2005/8/layout/vList5"/>
    <dgm:cxn modelId="{672A837E-29DD-400B-BA06-68965CB2281A}" type="presParOf" srcId="{50B79141-3F28-4278-8B21-C0599720743C}" destId="{FB72EC5E-818A-4272-956E-2369A1D6458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978B0-498E-4554-8C80-D22578866A73}" type="doc">
      <dgm:prSet loTypeId="urn:microsoft.com/office/officeart/2016/7/layout/LinearBlockProcessNumbered" loCatId="process" qsTypeId="urn:microsoft.com/office/officeart/2005/8/quickstyle/simple1#94" qsCatId="simple" csTypeId="urn:microsoft.com/office/officeart/2005/8/colors/accent0_3#2" csCatId="mainScheme" phldr="1"/>
      <dgm:spPr/>
      <dgm:t>
        <a:bodyPr/>
        <a:lstStyle/>
        <a:p>
          <a:endParaRPr lang="en-US"/>
        </a:p>
      </dgm:t>
    </dgm:pt>
    <dgm:pt modelId="{AD091A24-9408-41CF-AC39-61A6E0F83CAB}">
      <dgm:prSet custT="1"/>
      <dgm:spPr/>
      <dgm:t>
        <a:bodyPr/>
        <a:lstStyle/>
        <a:p>
          <a:r>
            <a:rPr lang="en-US" sz="1800" dirty="0"/>
            <a:t>In the US is estimated at 17.4 billion gallons in 2023, implying average water use of 14,000 gallons/day per facility, or the equivalent consumption of 46 US households; EPRI (2023).</a:t>
          </a:r>
        </a:p>
      </dgm:t>
    </dgm:pt>
    <dgm:pt modelId="{05DE3091-522E-498E-B758-342F4160479B}" type="parTrans" cxnId="{2F724CDB-78A8-4396-8015-E4F3933E8EC6}">
      <dgm:prSet/>
      <dgm:spPr/>
      <dgm:t>
        <a:bodyPr/>
        <a:lstStyle/>
        <a:p>
          <a:endParaRPr lang="en-US"/>
        </a:p>
      </dgm:t>
    </dgm:pt>
    <dgm:pt modelId="{5C152994-5912-4CF9-AA39-0336C882023B}" type="sibTrans" cxnId="{2F724CDB-78A8-4396-8015-E4F3933E8EC6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1AA259CE-6DA0-41D0-B54F-86A66E351804}">
      <dgm:prSet custT="1"/>
      <dgm:spPr/>
      <dgm:t>
        <a:bodyPr/>
        <a:lstStyle/>
        <a:p>
          <a:r>
            <a:rPr lang="en-US" sz="1800" dirty="0"/>
            <a:t>Large data centers can consume up to 5 million gallons of water per day, equivalent to more than 10,000 households. </a:t>
          </a:r>
        </a:p>
      </dgm:t>
    </dgm:pt>
    <dgm:pt modelId="{96672B8D-6CFA-4212-B162-4CC02DAEED4E}" type="parTrans" cxnId="{13D45A54-46C2-4101-99E0-5C248ECB8948}">
      <dgm:prSet/>
      <dgm:spPr/>
      <dgm:t>
        <a:bodyPr/>
        <a:lstStyle/>
        <a:p>
          <a:endParaRPr lang="en-US"/>
        </a:p>
      </dgm:t>
    </dgm:pt>
    <dgm:pt modelId="{9D093364-A2F7-4C34-B3DD-33DA9A536B17}" type="sibTrans" cxnId="{13D45A54-46C2-4101-99E0-5C248ECB8948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54BD7C5C-C9E2-41C1-9E4E-BA53F25A1CD7}">
      <dgm:prSet custT="1"/>
      <dgm:spPr/>
      <dgm:t>
        <a:bodyPr/>
        <a:lstStyle/>
        <a:p>
          <a:r>
            <a:rPr lang="en-US" sz="1800" dirty="0"/>
            <a:t>These pressures are particularly severe at the regional and local level, with data centers drawing from the same water systems used by municipalities and agriculture.</a:t>
          </a:r>
        </a:p>
      </dgm:t>
    </dgm:pt>
    <dgm:pt modelId="{83DB8136-D680-4726-9A47-52D182940BF7}" type="parTrans" cxnId="{9FD76716-B2C4-473F-A73D-5C9CDD0AC2BA}">
      <dgm:prSet/>
      <dgm:spPr/>
      <dgm:t>
        <a:bodyPr/>
        <a:lstStyle/>
        <a:p>
          <a:endParaRPr lang="en-US"/>
        </a:p>
      </dgm:t>
    </dgm:pt>
    <dgm:pt modelId="{BEDDC44D-1F27-4BE6-8207-AC9B399BBE67}" type="sibTrans" cxnId="{9FD76716-B2C4-473F-A73D-5C9CDD0AC2BA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B4F5E03B-55AC-4DB4-9873-E669E0D77A82}" type="pres">
      <dgm:prSet presAssocID="{0CC978B0-498E-4554-8C80-D22578866A73}" presName="Name0" presStyleCnt="0">
        <dgm:presLayoutVars>
          <dgm:animLvl val="lvl"/>
          <dgm:resizeHandles val="exact"/>
        </dgm:presLayoutVars>
      </dgm:prSet>
      <dgm:spPr/>
    </dgm:pt>
    <dgm:pt modelId="{42A040CD-D6A4-4F67-9975-832FE143D5C8}" type="pres">
      <dgm:prSet presAssocID="{AD091A24-9408-41CF-AC39-61A6E0F83CAB}" presName="compositeNode" presStyleCnt="0">
        <dgm:presLayoutVars>
          <dgm:bulletEnabled val="1"/>
        </dgm:presLayoutVars>
      </dgm:prSet>
      <dgm:spPr/>
    </dgm:pt>
    <dgm:pt modelId="{726FA501-B5B2-4E4D-9148-CC3CE591331B}" type="pres">
      <dgm:prSet presAssocID="{AD091A24-9408-41CF-AC39-61A6E0F83CAB}" presName="bgRect" presStyleLbl="alignNode1" presStyleIdx="0" presStyleCnt="3"/>
      <dgm:spPr/>
    </dgm:pt>
    <dgm:pt modelId="{C0513EB5-8589-4FE4-8B98-392001759A5E}" type="pres">
      <dgm:prSet presAssocID="{5C152994-5912-4CF9-AA39-0336C882023B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CFA08BB9-C561-45A6-8D0A-CF94F7B5B77A}" type="pres">
      <dgm:prSet presAssocID="{AD091A24-9408-41CF-AC39-61A6E0F83CAB}" presName="nodeRect" presStyleLbl="alignNode1" presStyleIdx="0" presStyleCnt="3">
        <dgm:presLayoutVars>
          <dgm:bulletEnabled val="1"/>
        </dgm:presLayoutVars>
      </dgm:prSet>
      <dgm:spPr/>
    </dgm:pt>
    <dgm:pt modelId="{7B3676F8-6498-4A43-89FA-9D8C4D5E6DB8}" type="pres">
      <dgm:prSet presAssocID="{5C152994-5912-4CF9-AA39-0336C882023B}" presName="sibTrans" presStyleCnt="0"/>
      <dgm:spPr/>
    </dgm:pt>
    <dgm:pt modelId="{C574208D-CD21-469B-9DE4-DE22527444B4}" type="pres">
      <dgm:prSet presAssocID="{1AA259CE-6DA0-41D0-B54F-86A66E351804}" presName="compositeNode" presStyleCnt="0">
        <dgm:presLayoutVars>
          <dgm:bulletEnabled val="1"/>
        </dgm:presLayoutVars>
      </dgm:prSet>
      <dgm:spPr/>
    </dgm:pt>
    <dgm:pt modelId="{7CBB1218-3307-42FC-AF24-2D4C35D651F4}" type="pres">
      <dgm:prSet presAssocID="{1AA259CE-6DA0-41D0-B54F-86A66E351804}" presName="bgRect" presStyleLbl="alignNode1" presStyleIdx="1" presStyleCnt="3"/>
      <dgm:spPr/>
    </dgm:pt>
    <dgm:pt modelId="{065C1F51-6CF6-4A11-B5E0-D17926DC583F}" type="pres">
      <dgm:prSet presAssocID="{9D093364-A2F7-4C34-B3DD-33DA9A536B17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79100D29-5CC7-4A10-9D97-299109F7EECE}" type="pres">
      <dgm:prSet presAssocID="{1AA259CE-6DA0-41D0-B54F-86A66E351804}" presName="nodeRect" presStyleLbl="alignNode1" presStyleIdx="1" presStyleCnt="3">
        <dgm:presLayoutVars>
          <dgm:bulletEnabled val="1"/>
        </dgm:presLayoutVars>
      </dgm:prSet>
      <dgm:spPr/>
    </dgm:pt>
    <dgm:pt modelId="{C487FF04-8613-460C-AAC7-04442697DA29}" type="pres">
      <dgm:prSet presAssocID="{9D093364-A2F7-4C34-B3DD-33DA9A536B17}" presName="sibTrans" presStyleCnt="0"/>
      <dgm:spPr/>
    </dgm:pt>
    <dgm:pt modelId="{E023BB0E-69EE-469A-8EE0-ACD722E2AAD6}" type="pres">
      <dgm:prSet presAssocID="{54BD7C5C-C9E2-41C1-9E4E-BA53F25A1CD7}" presName="compositeNode" presStyleCnt="0">
        <dgm:presLayoutVars>
          <dgm:bulletEnabled val="1"/>
        </dgm:presLayoutVars>
      </dgm:prSet>
      <dgm:spPr/>
    </dgm:pt>
    <dgm:pt modelId="{28029E58-CB58-48A5-9EE2-A6478A68E499}" type="pres">
      <dgm:prSet presAssocID="{54BD7C5C-C9E2-41C1-9E4E-BA53F25A1CD7}" presName="bgRect" presStyleLbl="alignNode1" presStyleIdx="2" presStyleCnt="3"/>
      <dgm:spPr/>
    </dgm:pt>
    <dgm:pt modelId="{8D413533-3274-48A6-B164-745D9BB65D4F}" type="pres">
      <dgm:prSet presAssocID="{BEDDC44D-1F27-4BE6-8207-AC9B399BBE67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5420947-1BF4-4CEA-BC74-872FA93CF3D7}" type="pres">
      <dgm:prSet presAssocID="{54BD7C5C-C9E2-41C1-9E4E-BA53F25A1CD7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84C3620B-13D0-4E12-A758-953D1CA6C0FF}" type="presOf" srcId="{9D093364-A2F7-4C34-B3DD-33DA9A536B17}" destId="{065C1F51-6CF6-4A11-B5E0-D17926DC583F}" srcOrd="0" destOrd="0" presId="urn:microsoft.com/office/officeart/2016/7/layout/LinearBlockProcessNumbered"/>
    <dgm:cxn modelId="{E7D2E70E-164D-4627-9BAF-16F9A537381D}" type="presOf" srcId="{5C152994-5912-4CF9-AA39-0336C882023B}" destId="{C0513EB5-8589-4FE4-8B98-392001759A5E}" srcOrd="0" destOrd="0" presId="urn:microsoft.com/office/officeart/2016/7/layout/LinearBlockProcessNumbered"/>
    <dgm:cxn modelId="{9FD76716-B2C4-473F-A73D-5C9CDD0AC2BA}" srcId="{0CC978B0-498E-4554-8C80-D22578866A73}" destId="{54BD7C5C-C9E2-41C1-9E4E-BA53F25A1CD7}" srcOrd="2" destOrd="0" parTransId="{83DB8136-D680-4726-9A47-52D182940BF7}" sibTransId="{BEDDC44D-1F27-4BE6-8207-AC9B399BBE67}"/>
    <dgm:cxn modelId="{D03FA568-2B78-4DBF-A396-595234F562B9}" type="presOf" srcId="{54BD7C5C-C9E2-41C1-9E4E-BA53F25A1CD7}" destId="{65420947-1BF4-4CEA-BC74-872FA93CF3D7}" srcOrd="1" destOrd="0" presId="urn:microsoft.com/office/officeart/2016/7/layout/LinearBlockProcessNumbered"/>
    <dgm:cxn modelId="{C5E79E4E-078B-49F9-BEE9-684608A2CD9E}" type="presOf" srcId="{AD091A24-9408-41CF-AC39-61A6E0F83CAB}" destId="{726FA501-B5B2-4E4D-9148-CC3CE591331B}" srcOrd="0" destOrd="0" presId="urn:microsoft.com/office/officeart/2016/7/layout/LinearBlockProcessNumbered"/>
    <dgm:cxn modelId="{E26FB46E-D8D7-4E1B-B8F8-EC32030D8CE4}" type="presOf" srcId="{BEDDC44D-1F27-4BE6-8207-AC9B399BBE67}" destId="{8D413533-3274-48A6-B164-745D9BB65D4F}" srcOrd="0" destOrd="0" presId="urn:microsoft.com/office/officeart/2016/7/layout/LinearBlockProcessNumbered"/>
    <dgm:cxn modelId="{63DE3152-4C56-4866-8103-3B33622C8C5F}" type="presOf" srcId="{AD091A24-9408-41CF-AC39-61A6E0F83CAB}" destId="{CFA08BB9-C561-45A6-8D0A-CF94F7B5B77A}" srcOrd="1" destOrd="0" presId="urn:microsoft.com/office/officeart/2016/7/layout/LinearBlockProcessNumbered"/>
    <dgm:cxn modelId="{13D45A54-46C2-4101-99E0-5C248ECB8948}" srcId="{0CC978B0-498E-4554-8C80-D22578866A73}" destId="{1AA259CE-6DA0-41D0-B54F-86A66E351804}" srcOrd="1" destOrd="0" parTransId="{96672B8D-6CFA-4212-B162-4CC02DAEED4E}" sibTransId="{9D093364-A2F7-4C34-B3DD-33DA9A536B17}"/>
    <dgm:cxn modelId="{C0F5DE7D-5ABB-4DBA-A932-5D7B12805627}" type="presOf" srcId="{0CC978B0-498E-4554-8C80-D22578866A73}" destId="{B4F5E03B-55AC-4DB4-9873-E669E0D77A82}" srcOrd="0" destOrd="0" presId="urn:microsoft.com/office/officeart/2016/7/layout/LinearBlockProcessNumbered"/>
    <dgm:cxn modelId="{0B8C8EB7-8374-4578-8232-B0B30347ABA0}" type="presOf" srcId="{54BD7C5C-C9E2-41C1-9E4E-BA53F25A1CD7}" destId="{28029E58-CB58-48A5-9EE2-A6478A68E499}" srcOrd="0" destOrd="0" presId="urn:microsoft.com/office/officeart/2016/7/layout/LinearBlockProcessNumbered"/>
    <dgm:cxn modelId="{AD750BCD-FC02-4FD4-89FE-C405FE151DD5}" type="presOf" srcId="{1AA259CE-6DA0-41D0-B54F-86A66E351804}" destId="{7CBB1218-3307-42FC-AF24-2D4C35D651F4}" srcOrd="0" destOrd="0" presId="urn:microsoft.com/office/officeart/2016/7/layout/LinearBlockProcessNumbered"/>
    <dgm:cxn modelId="{2F724CDB-78A8-4396-8015-E4F3933E8EC6}" srcId="{0CC978B0-498E-4554-8C80-D22578866A73}" destId="{AD091A24-9408-41CF-AC39-61A6E0F83CAB}" srcOrd="0" destOrd="0" parTransId="{05DE3091-522E-498E-B758-342F4160479B}" sibTransId="{5C152994-5912-4CF9-AA39-0336C882023B}"/>
    <dgm:cxn modelId="{8EBC83E0-1F3E-468E-89E3-EAC2B3CBA7CB}" type="presOf" srcId="{1AA259CE-6DA0-41D0-B54F-86A66E351804}" destId="{79100D29-5CC7-4A10-9D97-299109F7EECE}" srcOrd="1" destOrd="0" presId="urn:microsoft.com/office/officeart/2016/7/layout/LinearBlockProcessNumbered"/>
    <dgm:cxn modelId="{EABD24CB-FFEC-4257-9418-A9E5AA6A9124}" type="presParOf" srcId="{B4F5E03B-55AC-4DB4-9873-E669E0D77A82}" destId="{42A040CD-D6A4-4F67-9975-832FE143D5C8}" srcOrd="0" destOrd="0" presId="urn:microsoft.com/office/officeart/2016/7/layout/LinearBlockProcessNumbered"/>
    <dgm:cxn modelId="{B7C5687D-F0AD-49F3-8CF3-D4E24F7009D9}" type="presParOf" srcId="{42A040CD-D6A4-4F67-9975-832FE143D5C8}" destId="{726FA501-B5B2-4E4D-9148-CC3CE591331B}" srcOrd="0" destOrd="0" presId="urn:microsoft.com/office/officeart/2016/7/layout/LinearBlockProcessNumbered"/>
    <dgm:cxn modelId="{7A084857-5552-48A1-A3FB-267C24088258}" type="presParOf" srcId="{42A040CD-D6A4-4F67-9975-832FE143D5C8}" destId="{C0513EB5-8589-4FE4-8B98-392001759A5E}" srcOrd="1" destOrd="0" presId="urn:microsoft.com/office/officeart/2016/7/layout/LinearBlockProcessNumbered"/>
    <dgm:cxn modelId="{3460C83D-405D-4812-834E-2DB222A7976C}" type="presParOf" srcId="{42A040CD-D6A4-4F67-9975-832FE143D5C8}" destId="{CFA08BB9-C561-45A6-8D0A-CF94F7B5B77A}" srcOrd="2" destOrd="0" presId="urn:microsoft.com/office/officeart/2016/7/layout/LinearBlockProcessNumbered"/>
    <dgm:cxn modelId="{D94E77A2-F107-4ADF-9D08-4BD49EC78B9E}" type="presParOf" srcId="{B4F5E03B-55AC-4DB4-9873-E669E0D77A82}" destId="{7B3676F8-6498-4A43-89FA-9D8C4D5E6DB8}" srcOrd="1" destOrd="0" presId="urn:microsoft.com/office/officeart/2016/7/layout/LinearBlockProcessNumbered"/>
    <dgm:cxn modelId="{799727C0-7145-401B-AAE8-7E4BE7C898AF}" type="presParOf" srcId="{B4F5E03B-55AC-4DB4-9873-E669E0D77A82}" destId="{C574208D-CD21-469B-9DE4-DE22527444B4}" srcOrd="2" destOrd="0" presId="urn:microsoft.com/office/officeart/2016/7/layout/LinearBlockProcessNumbered"/>
    <dgm:cxn modelId="{9E04ED73-77F9-46EA-A883-3582D4A8363A}" type="presParOf" srcId="{C574208D-CD21-469B-9DE4-DE22527444B4}" destId="{7CBB1218-3307-42FC-AF24-2D4C35D651F4}" srcOrd="0" destOrd="0" presId="urn:microsoft.com/office/officeart/2016/7/layout/LinearBlockProcessNumbered"/>
    <dgm:cxn modelId="{5916114E-6A78-43EF-9AA1-CEB9B7519369}" type="presParOf" srcId="{C574208D-CD21-469B-9DE4-DE22527444B4}" destId="{065C1F51-6CF6-4A11-B5E0-D17926DC583F}" srcOrd="1" destOrd="0" presId="urn:microsoft.com/office/officeart/2016/7/layout/LinearBlockProcessNumbered"/>
    <dgm:cxn modelId="{9D3061FE-5EFB-4D31-95F4-57B8E935EE27}" type="presParOf" srcId="{C574208D-CD21-469B-9DE4-DE22527444B4}" destId="{79100D29-5CC7-4A10-9D97-299109F7EECE}" srcOrd="2" destOrd="0" presId="urn:microsoft.com/office/officeart/2016/7/layout/LinearBlockProcessNumbered"/>
    <dgm:cxn modelId="{0A503365-5F47-4DAD-AB28-5CF491BA2F6D}" type="presParOf" srcId="{B4F5E03B-55AC-4DB4-9873-E669E0D77A82}" destId="{C487FF04-8613-460C-AAC7-04442697DA29}" srcOrd="3" destOrd="0" presId="urn:microsoft.com/office/officeart/2016/7/layout/LinearBlockProcessNumbered"/>
    <dgm:cxn modelId="{A2DC43D3-48A3-48F7-AD36-8A5C43745B9B}" type="presParOf" srcId="{B4F5E03B-55AC-4DB4-9873-E669E0D77A82}" destId="{E023BB0E-69EE-469A-8EE0-ACD722E2AAD6}" srcOrd="4" destOrd="0" presId="urn:microsoft.com/office/officeart/2016/7/layout/LinearBlockProcessNumbered"/>
    <dgm:cxn modelId="{3F8DD9AB-6B10-4FEF-8ECF-B01A26583C73}" type="presParOf" srcId="{E023BB0E-69EE-469A-8EE0-ACD722E2AAD6}" destId="{28029E58-CB58-48A5-9EE2-A6478A68E499}" srcOrd="0" destOrd="0" presId="urn:microsoft.com/office/officeart/2016/7/layout/LinearBlockProcessNumbered"/>
    <dgm:cxn modelId="{20E9695A-36D7-43F2-A607-CEE676116CA1}" type="presParOf" srcId="{E023BB0E-69EE-469A-8EE0-ACD722E2AAD6}" destId="{8D413533-3274-48A6-B164-745D9BB65D4F}" srcOrd="1" destOrd="0" presId="urn:microsoft.com/office/officeart/2016/7/layout/LinearBlockProcessNumbered"/>
    <dgm:cxn modelId="{2E3D6E67-75B5-441F-A671-8CFAC4CC4B48}" type="presParOf" srcId="{E023BB0E-69EE-469A-8EE0-ACD722E2AAD6}" destId="{65420947-1BF4-4CEA-BC74-872FA93CF3D7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F5618C-9940-43BB-88DC-D65A6487C201}" type="doc">
      <dgm:prSet loTypeId="urn:microsoft.com/office/officeart/2018/2/layout/IconVerticalSolidList" loCatId="icon" qsTypeId="urn:microsoft.com/office/officeart/2005/8/quickstyle/simple1#22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CE2EB36B-C4F9-4DAF-9726-3D1780279A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When demand for data center is strong, in some contexts, entry occurs even without subsidies. </a:t>
          </a:r>
        </a:p>
      </dgm:t>
    </dgm:pt>
    <dgm:pt modelId="{B03DC63C-D50F-4868-9563-10020BB6A9A6}" type="parTrans" cxnId="{990B7B26-C5A0-47A4-B0EE-1D1CD6318417}">
      <dgm:prSet/>
      <dgm:spPr/>
      <dgm:t>
        <a:bodyPr/>
        <a:lstStyle/>
        <a:p>
          <a:endParaRPr lang="en-US"/>
        </a:p>
      </dgm:t>
    </dgm:pt>
    <dgm:pt modelId="{E9E5E501-E0AB-4128-9B31-3B2EBAC230F7}" type="sibTrans" cxnId="{990B7B26-C5A0-47A4-B0EE-1D1CD6318417}">
      <dgm:prSet/>
      <dgm:spPr/>
      <dgm:t>
        <a:bodyPr/>
        <a:lstStyle/>
        <a:p>
          <a:endParaRPr lang="en-US"/>
        </a:p>
      </dgm:t>
    </dgm:pt>
    <dgm:pt modelId="{48A090FD-A08E-4FF5-8487-DF54F728B5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regulator’s preferred policy can then shift toward limiting entry or charging an entry fee. </a:t>
          </a:r>
        </a:p>
      </dgm:t>
    </dgm:pt>
    <dgm:pt modelId="{9C1CB2DC-C83B-4838-9C76-DD36C20191DA}" type="parTrans" cxnId="{CE16BCE8-BD3D-4C6C-82D7-D29CEFC80428}">
      <dgm:prSet/>
      <dgm:spPr/>
      <dgm:t>
        <a:bodyPr/>
        <a:lstStyle/>
        <a:p>
          <a:endParaRPr lang="en-US"/>
        </a:p>
      </dgm:t>
    </dgm:pt>
    <dgm:pt modelId="{8F7E84E5-2046-4BF7-911F-E65F8E8E5C42}" type="sibTrans" cxnId="{CE16BCE8-BD3D-4C6C-82D7-D29CEFC80428}">
      <dgm:prSet/>
      <dgm:spPr/>
      <dgm:t>
        <a:bodyPr/>
        <a:lstStyle/>
        <a:p>
          <a:endParaRPr lang="en-US"/>
        </a:p>
      </dgm:t>
    </dgm:pt>
    <dgm:pt modelId="{6044ED2F-3719-4221-8FC1-5C4AB2B7CB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When low stock is likely, the increase in extraction costs reduces the intensity of competition for water, which may reduce the incremental harm from entry. </a:t>
          </a:r>
        </a:p>
      </dgm:t>
    </dgm:pt>
    <dgm:pt modelId="{39C04A0F-B1FE-496B-96ED-97E58B47DBEB}" type="parTrans" cxnId="{6C2D7D09-8F92-43F5-BBC6-92EE9E49ED2D}">
      <dgm:prSet/>
      <dgm:spPr/>
      <dgm:t>
        <a:bodyPr/>
        <a:lstStyle/>
        <a:p>
          <a:endParaRPr lang="en-US"/>
        </a:p>
      </dgm:t>
    </dgm:pt>
    <dgm:pt modelId="{5545BB45-4A8E-460C-85CE-29C460BD2339}" type="sibTrans" cxnId="{6C2D7D09-8F92-43F5-BBC6-92EE9E49ED2D}">
      <dgm:prSet/>
      <dgm:spPr/>
      <dgm:t>
        <a:bodyPr/>
        <a:lstStyle/>
        <a:p>
          <a:endParaRPr lang="en-US"/>
        </a:p>
      </dgm:t>
    </dgm:pt>
    <dgm:pt modelId="{AF62FB93-9112-4FDB-A68E-9080E96BBC3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model does not imply a monotone relationship between water-scarcity risk and optimal subsidy generosity.</a:t>
          </a:r>
        </a:p>
      </dgm:t>
    </dgm:pt>
    <dgm:pt modelId="{1ADEFEB1-5EEA-4B69-AB74-6F54507D6AAC}" type="parTrans" cxnId="{3788D860-FB27-4D6A-9016-09DE60C65BC8}">
      <dgm:prSet/>
      <dgm:spPr/>
      <dgm:t>
        <a:bodyPr/>
        <a:lstStyle/>
        <a:p>
          <a:endParaRPr lang="en-US"/>
        </a:p>
      </dgm:t>
    </dgm:pt>
    <dgm:pt modelId="{929300BE-B29D-4A61-8F6D-A4708DAE5C91}" type="sibTrans" cxnId="{3788D860-FB27-4D6A-9016-09DE60C65BC8}">
      <dgm:prSet/>
      <dgm:spPr/>
      <dgm:t>
        <a:bodyPr/>
        <a:lstStyle/>
        <a:p>
          <a:endParaRPr lang="en-US"/>
        </a:p>
      </dgm:t>
    </dgm:pt>
    <dgm:pt modelId="{C9963239-A552-453A-9281-B89CDD91BE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Scarcity affects both the entry margin and the within-region externality </a:t>
          </a:r>
          <a:r>
            <a:rPr lang="es-ES"/>
            <a:t>margin</a:t>
          </a:r>
          <a:r>
            <a:rPr lang="en-US"/>
            <a:t>.</a:t>
          </a:r>
        </a:p>
      </dgm:t>
    </dgm:pt>
    <dgm:pt modelId="{E512AC8C-E826-4343-884E-F5A45E801409}" type="parTrans" cxnId="{494FF008-51AB-40D1-86CF-AA05E6C33826}">
      <dgm:prSet/>
      <dgm:spPr/>
      <dgm:t>
        <a:bodyPr/>
        <a:lstStyle/>
        <a:p>
          <a:endParaRPr lang="en-US"/>
        </a:p>
      </dgm:t>
    </dgm:pt>
    <dgm:pt modelId="{6A06A414-7094-418F-A025-FAC2CF579BF4}" type="sibTrans" cxnId="{494FF008-51AB-40D1-86CF-AA05E6C33826}">
      <dgm:prSet/>
      <dgm:spPr/>
      <dgm:t>
        <a:bodyPr/>
        <a:lstStyle/>
        <a:p>
          <a:endParaRPr lang="en-US"/>
        </a:p>
      </dgm:t>
    </dgm:pt>
    <dgm:pt modelId="{976D8698-98B9-4326-A2C8-07F68490AA9D}" type="pres">
      <dgm:prSet presAssocID="{45F5618C-9940-43BB-88DC-D65A6487C201}" presName="root" presStyleCnt="0">
        <dgm:presLayoutVars>
          <dgm:dir/>
          <dgm:resizeHandles val="exact"/>
        </dgm:presLayoutVars>
      </dgm:prSet>
      <dgm:spPr/>
    </dgm:pt>
    <dgm:pt modelId="{70A3FF66-1397-4007-BE12-9A15D237C100}" type="pres">
      <dgm:prSet presAssocID="{CE2EB36B-C4F9-4DAF-9726-3D1780279AAD}" presName="compNode" presStyleCnt="0"/>
      <dgm:spPr/>
    </dgm:pt>
    <dgm:pt modelId="{F0CCCF31-FA97-445B-BF77-61DFFC8BB897}" type="pres">
      <dgm:prSet presAssocID="{CE2EB36B-C4F9-4DAF-9726-3D1780279AAD}" presName="bgRect" presStyleLbl="bgShp" presStyleIdx="0" presStyleCnt="3"/>
      <dgm:spPr/>
    </dgm:pt>
    <dgm:pt modelId="{EDC6E2F9-3E83-482F-A9EF-C8475C4E192A}" type="pres">
      <dgm:prSet presAssocID="{CE2EB36B-C4F9-4DAF-9726-3D1780279AAD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ólar"/>
        </a:ext>
      </dgm:extLst>
    </dgm:pt>
    <dgm:pt modelId="{991A7771-0EB6-4791-B9D1-576AA62F3C2D}" type="pres">
      <dgm:prSet presAssocID="{CE2EB36B-C4F9-4DAF-9726-3D1780279AAD}" presName="spaceRect" presStyleCnt="0"/>
      <dgm:spPr/>
    </dgm:pt>
    <dgm:pt modelId="{65E09F67-4902-4ECD-B542-ADC2E53F37C9}" type="pres">
      <dgm:prSet presAssocID="{CE2EB36B-C4F9-4DAF-9726-3D1780279AAD}" presName="parTx" presStyleLbl="revTx" presStyleIdx="0" presStyleCnt="5">
        <dgm:presLayoutVars>
          <dgm:chMax val="0"/>
          <dgm:chPref val="0"/>
        </dgm:presLayoutVars>
      </dgm:prSet>
      <dgm:spPr/>
    </dgm:pt>
    <dgm:pt modelId="{B9F38E2E-34E2-425F-BDC5-FEE6D9BDF637}" type="pres">
      <dgm:prSet presAssocID="{CE2EB36B-C4F9-4DAF-9726-3D1780279AAD}" presName="desTx" presStyleLbl="revTx" presStyleIdx="1" presStyleCnt="5">
        <dgm:presLayoutVars/>
      </dgm:prSet>
      <dgm:spPr/>
    </dgm:pt>
    <dgm:pt modelId="{9B7F7A67-0971-47E4-ABFC-BCF145A7554D}" type="pres">
      <dgm:prSet presAssocID="{E9E5E501-E0AB-4128-9B31-3B2EBAC230F7}" presName="sibTrans" presStyleCnt="0"/>
      <dgm:spPr/>
    </dgm:pt>
    <dgm:pt modelId="{631C5088-95DB-45C7-BCD6-F0514A90CF13}" type="pres">
      <dgm:prSet presAssocID="{6044ED2F-3719-4221-8FC1-5C4AB2B7CBBB}" presName="compNode" presStyleCnt="0"/>
      <dgm:spPr/>
    </dgm:pt>
    <dgm:pt modelId="{45DA4680-20A4-48A6-82DA-4B0B29B6738B}" type="pres">
      <dgm:prSet presAssocID="{6044ED2F-3719-4221-8FC1-5C4AB2B7CBBB}" presName="bgRect" presStyleLbl="bgShp" presStyleIdx="1" presStyleCnt="3"/>
      <dgm:spPr/>
    </dgm:pt>
    <dgm:pt modelId="{0C52F4BF-C3D6-4BD5-BA91-9B68A306B775}" type="pres">
      <dgm:prSet presAssocID="{6044ED2F-3719-4221-8FC1-5C4AB2B7CBB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rmómetro"/>
        </a:ext>
      </dgm:extLst>
    </dgm:pt>
    <dgm:pt modelId="{D5D27FA8-934F-4B4B-8A13-5F865DD3E093}" type="pres">
      <dgm:prSet presAssocID="{6044ED2F-3719-4221-8FC1-5C4AB2B7CBBB}" presName="spaceRect" presStyleCnt="0"/>
      <dgm:spPr/>
    </dgm:pt>
    <dgm:pt modelId="{F6A1E6B8-969D-4C97-89E2-12EC05376DDB}" type="pres">
      <dgm:prSet presAssocID="{6044ED2F-3719-4221-8FC1-5C4AB2B7CBBB}" presName="parTx" presStyleLbl="revTx" presStyleIdx="2" presStyleCnt="5">
        <dgm:presLayoutVars>
          <dgm:chMax val="0"/>
          <dgm:chPref val="0"/>
        </dgm:presLayoutVars>
      </dgm:prSet>
      <dgm:spPr/>
    </dgm:pt>
    <dgm:pt modelId="{1C4EB07F-D381-41DB-80F5-A4F161643939}" type="pres">
      <dgm:prSet presAssocID="{5545BB45-4A8E-460C-85CE-29C460BD2339}" presName="sibTrans" presStyleCnt="0"/>
      <dgm:spPr/>
    </dgm:pt>
    <dgm:pt modelId="{0B91B897-F67C-468F-8DB3-E1BA5D111BBF}" type="pres">
      <dgm:prSet presAssocID="{AF62FB93-9112-4FDB-A68E-9080E96BBC31}" presName="compNode" presStyleCnt="0"/>
      <dgm:spPr/>
    </dgm:pt>
    <dgm:pt modelId="{F7434EAB-65BC-47CF-A00B-2635971BD806}" type="pres">
      <dgm:prSet presAssocID="{AF62FB93-9112-4FDB-A68E-9080E96BBC31}" presName="bgRect" presStyleLbl="bgShp" presStyleIdx="2" presStyleCnt="3"/>
      <dgm:spPr/>
    </dgm:pt>
    <dgm:pt modelId="{F4D7E859-1BC3-4302-A837-BE7BE47E7227}" type="pres">
      <dgm:prSet presAssocID="{AF62FB93-9112-4FDB-A68E-9080E96BBC3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ero"/>
        </a:ext>
      </dgm:extLst>
    </dgm:pt>
    <dgm:pt modelId="{6A28C952-71F7-468E-8FCB-C108C30C9350}" type="pres">
      <dgm:prSet presAssocID="{AF62FB93-9112-4FDB-A68E-9080E96BBC31}" presName="spaceRect" presStyleCnt="0"/>
      <dgm:spPr/>
    </dgm:pt>
    <dgm:pt modelId="{EAA7C2A0-68F4-47D2-B02E-1972DDAB61AA}" type="pres">
      <dgm:prSet presAssocID="{AF62FB93-9112-4FDB-A68E-9080E96BBC31}" presName="parTx" presStyleLbl="revTx" presStyleIdx="3" presStyleCnt="5">
        <dgm:presLayoutVars>
          <dgm:chMax val="0"/>
          <dgm:chPref val="0"/>
        </dgm:presLayoutVars>
      </dgm:prSet>
      <dgm:spPr/>
    </dgm:pt>
    <dgm:pt modelId="{99701FCC-F5DB-454B-B5E2-4213FB0BD6AA}" type="pres">
      <dgm:prSet presAssocID="{AF62FB93-9112-4FDB-A68E-9080E96BBC31}" presName="desTx" presStyleLbl="revTx" presStyleIdx="4" presStyleCnt="5">
        <dgm:presLayoutVars/>
      </dgm:prSet>
      <dgm:spPr/>
    </dgm:pt>
  </dgm:ptLst>
  <dgm:cxnLst>
    <dgm:cxn modelId="{494FF008-51AB-40D1-86CF-AA05E6C33826}" srcId="{AF62FB93-9112-4FDB-A68E-9080E96BBC31}" destId="{C9963239-A552-453A-9281-B89CDD91BEE9}" srcOrd="0" destOrd="0" parTransId="{E512AC8C-E826-4343-884E-F5A45E801409}" sibTransId="{6A06A414-7094-418F-A025-FAC2CF579BF4}"/>
    <dgm:cxn modelId="{6C2D7D09-8F92-43F5-BBC6-92EE9E49ED2D}" srcId="{45F5618C-9940-43BB-88DC-D65A6487C201}" destId="{6044ED2F-3719-4221-8FC1-5C4AB2B7CBBB}" srcOrd="1" destOrd="0" parTransId="{39C04A0F-B1FE-496B-96ED-97E58B47DBEB}" sibTransId="{5545BB45-4A8E-460C-85CE-29C460BD2339}"/>
    <dgm:cxn modelId="{1A600F22-E39F-4319-B122-83829D0626A4}" type="presOf" srcId="{C9963239-A552-453A-9281-B89CDD91BEE9}" destId="{99701FCC-F5DB-454B-B5E2-4213FB0BD6AA}" srcOrd="0" destOrd="0" presId="urn:microsoft.com/office/officeart/2018/2/layout/IconVerticalSolidList"/>
    <dgm:cxn modelId="{990B7B26-C5A0-47A4-B0EE-1D1CD6318417}" srcId="{45F5618C-9940-43BB-88DC-D65A6487C201}" destId="{CE2EB36B-C4F9-4DAF-9726-3D1780279AAD}" srcOrd="0" destOrd="0" parTransId="{B03DC63C-D50F-4868-9563-10020BB6A9A6}" sibTransId="{E9E5E501-E0AB-4128-9B31-3B2EBAC230F7}"/>
    <dgm:cxn modelId="{3788D860-FB27-4D6A-9016-09DE60C65BC8}" srcId="{45F5618C-9940-43BB-88DC-D65A6487C201}" destId="{AF62FB93-9112-4FDB-A68E-9080E96BBC31}" srcOrd="2" destOrd="0" parTransId="{1ADEFEB1-5EEA-4B69-AB74-6F54507D6AAC}" sibTransId="{929300BE-B29D-4A61-8F6D-A4708DAE5C91}"/>
    <dgm:cxn modelId="{DD123899-E433-4D62-9504-B89815D4F9D6}" type="presOf" srcId="{CE2EB36B-C4F9-4DAF-9726-3D1780279AAD}" destId="{65E09F67-4902-4ECD-B542-ADC2E53F37C9}" srcOrd="0" destOrd="0" presId="urn:microsoft.com/office/officeart/2018/2/layout/IconVerticalSolidList"/>
    <dgm:cxn modelId="{B3244FCF-32C7-45AE-9DE0-62D03BB2674E}" type="presOf" srcId="{48A090FD-A08E-4FF5-8487-DF54F728B512}" destId="{B9F38E2E-34E2-425F-BDC5-FEE6D9BDF637}" srcOrd="0" destOrd="0" presId="urn:microsoft.com/office/officeart/2018/2/layout/IconVerticalSolidList"/>
    <dgm:cxn modelId="{B0650FD4-E086-426F-B4B1-5A50D23478DD}" type="presOf" srcId="{6044ED2F-3719-4221-8FC1-5C4AB2B7CBBB}" destId="{F6A1E6B8-969D-4C97-89E2-12EC05376DDB}" srcOrd="0" destOrd="0" presId="urn:microsoft.com/office/officeart/2018/2/layout/IconVerticalSolidList"/>
    <dgm:cxn modelId="{CE16BCE8-BD3D-4C6C-82D7-D29CEFC80428}" srcId="{CE2EB36B-C4F9-4DAF-9726-3D1780279AAD}" destId="{48A090FD-A08E-4FF5-8487-DF54F728B512}" srcOrd="0" destOrd="0" parTransId="{9C1CB2DC-C83B-4838-9C76-DD36C20191DA}" sibTransId="{8F7E84E5-2046-4BF7-911F-E65F8E8E5C42}"/>
    <dgm:cxn modelId="{AB7A8DF7-BD2D-4F67-9AF5-EDFF9E021EFC}" type="presOf" srcId="{AF62FB93-9112-4FDB-A68E-9080E96BBC31}" destId="{EAA7C2A0-68F4-47D2-B02E-1972DDAB61AA}" srcOrd="0" destOrd="0" presId="urn:microsoft.com/office/officeart/2018/2/layout/IconVerticalSolidList"/>
    <dgm:cxn modelId="{F2B6F4FF-E4E9-4E23-9849-3CEEA9D19361}" type="presOf" srcId="{45F5618C-9940-43BB-88DC-D65A6487C201}" destId="{976D8698-98B9-4326-A2C8-07F68490AA9D}" srcOrd="0" destOrd="0" presId="urn:microsoft.com/office/officeart/2018/2/layout/IconVerticalSolidList"/>
    <dgm:cxn modelId="{3C82CDFE-E0C8-4E24-8039-62F5F4D8FF48}" type="presParOf" srcId="{976D8698-98B9-4326-A2C8-07F68490AA9D}" destId="{70A3FF66-1397-4007-BE12-9A15D237C100}" srcOrd="0" destOrd="0" presId="urn:microsoft.com/office/officeart/2018/2/layout/IconVerticalSolidList"/>
    <dgm:cxn modelId="{3430AA9F-35A0-4460-99CD-5F46A60A5BA3}" type="presParOf" srcId="{70A3FF66-1397-4007-BE12-9A15D237C100}" destId="{F0CCCF31-FA97-445B-BF77-61DFFC8BB897}" srcOrd="0" destOrd="0" presId="urn:microsoft.com/office/officeart/2018/2/layout/IconVerticalSolidList"/>
    <dgm:cxn modelId="{CF94F3EB-A573-4D73-9FB8-940DD20055E0}" type="presParOf" srcId="{70A3FF66-1397-4007-BE12-9A15D237C100}" destId="{EDC6E2F9-3E83-482F-A9EF-C8475C4E192A}" srcOrd="1" destOrd="0" presId="urn:microsoft.com/office/officeart/2018/2/layout/IconVerticalSolidList"/>
    <dgm:cxn modelId="{4EA3428D-6FCE-480E-9CB9-E62F90942913}" type="presParOf" srcId="{70A3FF66-1397-4007-BE12-9A15D237C100}" destId="{991A7771-0EB6-4791-B9D1-576AA62F3C2D}" srcOrd="2" destOrd="0" presId="urn:microsoft.com/office/officeart/2018/2/layout/IconVerticalSolidList"/>
    <dgm:cxn modelId="{72439B00-0BE5-4BF6-9CF2-67ADF99545A8}" type="presParOf" srcId="{70A3FF66-1397-4007-BE12-9A15D237C100}" destId="{65E09F67-4902-4ECD-B542-ADC2E53F37C9}" srcOrd="3" destOrd="0" presId="urn:microsoft.com/office/officeart/2018/2/layout/IconVerticalSolidList"/>
    <dgm:cxn modelId="{0E3BD5E0-F555-4FAF-BA08-3EFD0CCFC0E2}" type="presParOf" srcId="{70A3FF66-1397-4007-BE12-9A15D237C100}" destId="{B9F38E2E-34E2-425F-BDC5-FEE6D9BDF637}" srcOrd="4" destOrd="0" presId="urn:microsoft.com/office/officeart/2018/2/layout/IconVerticalSolidList"/>
    <dgm:cxn modelId="{B4F658EA-06C6-495E-A9A6-B631552D7BF1}" type="presParOf" srcId="{976D8698-98B9-4326-A2C8-07F68490AA9D}" destId="{9B7F7A67-0971-47E4-ABFC-BCF145A7554D}" srcOrd="1" destOrd="0" presId="urn:microsoft.com/office/officeart/2018/2/layout/IconVerticalSolidList"/>
    <dgm:cxn modelId="{EE57C4B8-A1A7-4EEF-8A40-F957DF2838A1}" type="presParOf" srcId="{976D8698-98B9-4326-A2C8-07F68490AA9D}" destId="{631C5088-95DB-45C7-BCD6-F0514A90CF13}" srcOrd="2" destOrd="0" presId="urn:microsoft.com/office/officeart/2018/2/layout/IconVerticalSolidList"/>
    <dgm:cxn modelId="{129D73C3-6A51-4F39-9C2C-BC0124782186}" type="presParOf" srcId="{631C5088-95DB-45C7-BCD6-F0514A90CF13}" destId="{45DA4680-20A4-48A6-82DA-4B0B29B6738B}" srcOrd="0" destOrd="0" presId="urn:microsoft.com/office/officeart/2018/2/layout/IconVerticalSolidList"/>
    <dgm:cxn modelId="{B8BD1F1C-6B93-4FF6-BE38-02BBA5E360C9}" type="presParOf" srcId="{631C5088-95DB-45C7-BCD6-F0514A90CF13}" destId="{0C52F4BF-C3D6-4BD5-BA91-9B68A306B775}" srcOrd="1" destOrd="0" presId="urn:microsoft.com/office/officeart/2018/2/layout/IconVerticalSolidList"/>
    <dgm:cxn modelId="{C18FEC37-2A4A-4327-A4AD-55F84D756888}" type="presParOf" srcId="{631C5088-95DB-45C7-BCD6-F0514A90CF13}" destId="{D5D27FA8-934F-4B4B-8A13-5F865DD3E093}" srcOrd="2" destOrd="0" presId="urn:microsoft.com/office/officeart/2018/2/layout/IconVerticalSolidList"/>
    <dgm:cxn modelId="{46199DD2-345D-4438-8339-415C30FDC04D}" type="presParOf" srcId="{631C5088-95DB-45C7-BCD6-F0514A90CF13}" destId="{F6A1E6B8-969D-4C97-89E2-12EC05376DDB}" srcOrd="3" destOrd="0" presId="urn:microsoft.com/office/officeart/2018/2/layout/IconVerticalSolidList"/>
    <dgm:cxn modelId="{D90EE354-BA22-447A-89C0-EBC2B3F50CA0}" type="presParOf" srcId="{976D8698-98B9-4326-A2C8-07F68490AA9D}" destId="{1C4EB07F-D381-41DB-80F5-A4F161643939}" srcOrd="3" destOrd="0" presId="urn:microsoft.com/office/officeart/2018/2/layout/IconVerticalSolidList"/>
    <dgm:cxn modelId="{C07EEDA0-68F5-437B-A6D8-D74B3FC7364C}" type="presParOf" srcId="{976D8698-98B9-4326-A2C8-07F68490AA9D}" destId="{0B91B897-F67C-468F-8DB3-E1BA5D111BBF}" srcOrd="4" destOrd="0" presId="urn:microsoft.com/office/officeart/2018/2/layout/IconVerticalSolidList"/>
    <dgm:cxn modelId="{C51CBAC1-C9EA-44EC-9886-4F05662221B8}" type="presParOf" srcId="{0B91B897-F67C-468F-8DB3-E1BA5D111BBF}" destId="{F7434EAB-65BC-47CF-A00B-2635971BD806}" srcOrd="0" destOrd="0" presId="urn:microsoft.com/office/officeart/2018/2/layout/IconVerticalSolidList"/>
    <dgm:cxn modelId="{5D5B8CCB-8201-4F1C-9C2A-2478646DC6A2}" type="presParOf" srcId="{0B91B897-F67C-468F-8DB3-E1BA5D111BBF}" destId="{F4D7E859-1BC3-4302-A837-BE7BE47E7227}" srcOrd="1" destOrd="0" presId="urn:microsoft.com/office/officeart/2018/2/layout/IconVerticalSolidList"/>
    <dgm:cxn modelId="{B2DCF777-C386-4D98-A87C-ADEFC55CAEC9}" type="presParOf" srcId="{0B91B897-F67C-468F-8DB3-E1BA5D111BBF}" destId="{6A28C952-71F7-468E-8FCB-C108C30C9350}" srcOrd="2" destOrd="0" presId="urn:microsoft.com/office/officeart/2018/2/layout/IconVerticalSolidList"/>
    <dgm:cxn modelId="{3F9C31D5-C379-482B-8F0C-7B3C03B3AB02}" type="presParOf" srcId="{0B91B897-F67C-468F-8DB3-E1BA5D111BBF}" destId="{EAA7C2A0-68F4-47D2-B02E-1972DDAB61AA}" srcOrd="3" destOrd="0" presId="urn:microsoft.com/office/officeart/2018/2/layout/IconVerticalSolidList"/>
    <dgm:cxn modelId="{07C85916-4D59-490E-9782-3F3E991DADCB}" type="presParOf" srcId="{0B91B897-F67C-468F-8DB3-E1BA5D111BBF}" destId="{99701FCC-F5DB-454B-B5E2-4213FB0BD6AA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F73966-7138-418A-9CE3-4F739C01B2B7}" type="doc">
      <dgm:prSet loTypeId="urn:microsoft.com/office/officeart/2005/8/layout/hierarchy1" loCatId="hierarchy" qsTypeId="urn:microsoft.com/office/officeart/2005/8/quickstyle/simple1#205" qsCatId="simple" csTypeId="urn:microsoft.com/office/officeart/2005/8/colors/colorful2#39" csCatId="colorful" phldr="1"/>
      <dgm:spPr/>
      <dgm:t>
        <a:bodyPr/>
        <a:lstStyle/>
        <a:p>
          <a:endParaRPr lang="en-US"/>
        </a:p>
      </dgm:t>
    </dgm:pt>
    <dgm:pt modelId="{5BAF08BD-7AA6-4142-BA4E-12856AC0F397}">
      <dgm:prSet custT="1"/>
      <dgm:spPr/>
      <dgm:t>
        <a:bodyPr/>
        <a:lstStyle/>
        <a:p>
          <a:r>
            <a:rPr lang="en-US" sz="2000" b="1" dirty="0"/>
            <a:t>First Stage</a:t>
          </a:r>
          <a:r>
            <a:rPr lang="en-US" sz="2000" dirty="0"/>
            <a:t> </a:t>
          </a:r>
        </a:p>
        <a:p>
          <a:r>
            <a:rPr lang="en-US" sz="2000" dirty="0"/>
            <a:t>A regulator sets a lump-sum subsidy, </a:t>
          </a:r>
          <a:r>
            <a:rPr lang="en-US" sz="2000" i="1" dirty="0"/>
            <a:t>s</a:t>
          </a:r>
          <a:r>
            <a:rPr lang="en-US" sz="2000" dirty="0"/>
            <a:t> to attract location of a DC. </a:t>
          </a:r>
        </a:p>
      </dgm:t>
    </dgm:pt>
    <dgm:pt modelId="{C63C22B8-6301-43F9-874F-4A98BEE44DCD}" type="parTrans" cxnId="{63BC5D27-AF12-4E3D-98B6-FA1C2DF1CC84}">
      <dgm:prSet/>
      <dgm:spPr/>
      <dgm:t>
        <a:bodyPr/>
        <a:lstStyle/>
        <a:p>
          <a:endParaRPr lang="en-US"/>
        </a:p>
      </dgm:t>
    </dgm:pt>
    <dgm:pt modelId="{42804636-27F5-4AFA-BC6B-ECD98CA3EB62}" type="sibTrans" cxnId="{63BC5D27-AF12-4E3D-98B6-FA1C2DF1CC8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065D610-A952-400D-9221-E878F661222F}">
          <dgm:prSet custT="1"/>
          <dgm:spPr/>
          <dgm:t>
            <a:bodyPr/>
            <a:lstStyle/>
            <a:p>
              <a:r>
                <a:rPr lang="en-US" sz="2000" b="1" dirty="0"/>
                <a:t>Second Stage.</a:t>
              </a:r>
            </a:p>
            <a:p>
              <a:r>
                <a:rPr lang="en-US" sz="2000" dirty="0"/>
                <a:t>The DC decides whether to locate in the subsidize region or to pursue an outside option, </a:t>
              </a:r>
              <a14:m>
                <m:oMath xmlns:m="http://schemas.openxmlformats.org/officeDocument/2006/math">
                  <m:acc>
                    <m:accPr>
                      <m:chr m:val="̅"/>
                      <m:ctrlP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accPr>
                    <m:e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e>
                  </m:acc>
                </m:oMath>
              </a14:m>
              <a:r>
                <a:rPr lang="en-US" sz="2000" dirty="0"/>
                <a:t>. </a:t>
              </a:r>
            </a:p>
          </dgm:t>
        </dgm:pt>
      </mc:Choice>
      <mc:Fallback xmlns="">
        <dgm:pt modelId="{F065D610-A952-400D-9221-E878F661222F}">
          <dgm:prSet custT="1"/>
          <dgm:spPr/>
          <dgm:t>
            <a:bodyPr/>
            <a:lstStyle/>
            <a:p>
              <a:r>
                <a:rPr lang="en-US" sz="2000" b="1" dirty="0"/>
                <a:t>Second Stage.</a:t>
              </a:r>
            </a:p>
            <a:p>
              <a:r>
                <a:rPr lang="en-US" sz="2000" dirty="0"/>
                <a:t>The DC decides whether to locate in the subsidize region or to pursue an outside option, </a:t>
              </a:r>
              <a:r>
                <a:rPr lang="en-US" sz="2000" i="0">
                  <a:latin typeface="Cambria Math" panose="02040503050406030204" pitchFamily="18" charset="0"/>
                  <a:ea typeface="Cambria Math" panose="02040503050406030204" pitchFamily="18" charset="0"/>
                </a:rPr>
                <a:t>𝜋 ̅</a:t>
              </a:r>
              <a:r>
                <a:rPr lang="en-US" sz="2000" dirty="0"/>
                <a:t>. </a:t>
              </a:r>
            </a:p>
          </dgm:t>
        </dgm:pt>
      </mc:Fallback>
    </mc:AlternateContent>
    <dgm:pt modelId="{8D1D867C-BF65-4B9F-8226-23EEA93564D4}" type="parTrans" cxnId="{91BC3AEA-F49A-46F2-876D-2914FF85DE2C}">
      <dgm:prSet/>
      <dgm:spPr/>
      <dgm:t>
        <a:bodyPr/>
        <a:lstStyle/>
        <a:p>
          <a:endParaRPr lang="en-US"/>
        </a:p>
      </dgm:t>
    </dgm:pt>
    <dgm:pt modelId="{2AB4DFC2-CE0B-49E6-A4F7-70B4D0FAD1C5}" type="sibTrans" cxnId="{91BC3AEA-F49A-46F2-876D-2914FF85DE2C}">
      <dgm:prSet/>
      <dgm:spPr/>
      <dgm:t>
        <a:bodyPr/>
        <a:lstStyle/>
        <a:p>
          <a:endParaRPr lang="en-US"/>
        </a:p>
      </dgm:t>
    </dgm:pt>
    <dgm:pt modelId="{87089F89-377D-437C-9B78-09FF3F967979}">
      <dgm:prSet custT="1"/>
      <dgm:spPr/>
      <dgm:t>
        <a:bodyPr/>
        <a:lstStyle/>
        <a:p>
          <a:r>
            <a:rPr lang="en-US" sz="2000" b="1" dirty="0"/>
            <a:t>Third Stage.</a:t>
          </a:r>
        </a:p>
        <a:p>
          <a:r>
            <a:rPr lang="en-US" sz="2000" b="1" dirty="0"/>
            <a:t> </a:t>
          </a:r>
          <a:r>
            <a:rPr lang="en-US" sz="2000" dirty="0"/>
            <a:t>DC and farmer simultaneously choose output and water usage.</a:t>
          </a:r>
        </a:p>
      </dgm:t>
    </dgm:pt>
    <dgm:pt modelId="{AA2CD4F8-2090-4DD3-9544-D76BB6CCD8DB}" type="parTrans" cxnId="{1F9DF994-A05F-46C8-8AB5-E46F3351AFB2}">
      <dgm:prSet/>
      <dgm:spPr/>
      <dgm:t>
        <a:bodyPr/>
        <a:lstStyle/>
        <a:p>
          <a:endParaRPr lang="en-US"/>
        </a:p>
      </dgm:t>
    </dgm:pt>
    <dgm:pt modelId="{2DDA4B30-6BF4-4C9A-BB98-F498B974FE93}" type="sibTrans" cxnId="{1F9DF994-A05F-46C8-8AB5-E46F3351AFB2}">
      <dgm:prSet/>
      <dgm:spPr/>
      <dgm:t>
        <a:bodyPr/>
        <a:lstStyle/>
        <a:p>
          <a:endParaRPr lang="en-US"/>
        </a:p>
      </dgm:t>
    </dgm:pt>
    <dgm:pt modelId="{AC082A44-10EA-49F8-B1CE-FCCC3862877A}" type="pres">
      <dgm:prSet presAssocID="{67F73966-7138-418A-9CE3-4F739C01B2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E834A8-E850-40D7-8191-5CCE582B0646}" type="pres">
      <dgm:prSet presAssocID="{5BAF08BD-7AA6-4142-BA4E-12856AC0F397}" presName="hierRoot1" presStyleCnt="0"/>
      <dgm:spPr/>
    </dgm:pt>
    <dgm:pt modelId="{F45D6109-44B0-4367-8374-29DF8271F4F2}" type="pres">
      <dgm:prSet presAssocID="{5BAF08BD-7AA6-4142-BA4E-12856AC0F397}" presName="composite" presStyleCnt="0"/>
      <dgm:spPr/>
    </dgm:pt>
    <dgm:pt modelId="{DCF5E061-FC02-44CF-8AC5-3E5FF5876C43}" type="pres">
      <dgm:prSet presAssocID="{5BAF08BD-7AA6-4142-BA4E-12856AC0F397}" presName="background" presStyleLbl="node0" presStyleIdx="0" presStyleCnt="3"/>
      <dgm:spPr/>
    </dgm:pt>
    <dgm:pt modelId="{866193A1-9966-47F9-BCB7-5859DE5ADB24}" type="pres">
      <dgm:prSet presAssocID="{5BAF08BD-7AA6-4142-BA4E-12856AC0F397}" presName="text" presStyleLbl="fgAcc0" presStyleIdx="0" presStyleCnt="3">
        <dgm:presLayoutVars>
          <dgm:chPref val="3"/>
        </dgm:presLayoutVars>
      </dgm:prSet>
      <dgm:spPr/>
    </dgm:pt>
    <dgm:pt modelId="{DA698E6A-B7BB-4E7A-9060-645C7F44975B}" type="pres">
      <dgm:prSet presAssocID="{5BAF08BD-7AA6-4142-BA4E-12856AC0F397}" presName="hierChild2" presStyleCnt="0"/>
      <dgm:spPr/>
    </dgm:pt>
    <dgm:pt modelId="{5B4A680B-5265-454D-9461-4B3E8278947E}" type="pres">
      <dgm:prSet presAssocID="{F065D610-A952-400D-9221-E878F661222F}" presName="hierRoot1" presStyleCnt="0"/>
      <dgm:spPr/>
    </dgm:pt>
    <dgm:pt modelId="{775D9537-B662-4D26-AD4F-9213E0DD1915}" type="pres">
      <dgm:prSet presAssocID="{F065D610-A952-400D-9221-E878F661222F}" presName="composite" presStyleCnt="0"/>
      <dgm:spPr/>
    </dgm:pt>
    <dgm:pt modelId="{50202525-0B0F-47C9-B150-3BFCBAA8277E}" type="pres">
      <dgm:prSet presAssocID="{F065D610-A952-400D-9221-E878F661222F}" presName="background" presStyleLbl="node0" presStyleIdx="1" presStyleCnt="3"/>
      <dgm:spPr/>
    </dgm:pt>
    <dgm:pt modelId="{C80462A5-B49B-4B23-9135-137B2802C4CC}" type="pres">
      <dgm:prSet presAssocID="{F065D610-A952-400D-9221-E878F661222F}" presName="text" presStyleLbl="fgAcc0" presStyleIdx="1" presStyleCnt="3">
        <dgm:presLayoutVars>
          <dgm:chPref val="3"/>
        </dgm:presLayoutVars>
      </dgm:prSet>
      <dgm:spPr/>
    </dgm:pt>
    <dgm:pt modelId="{ABACF606-EF13-4C59-B844-3297220FF27A}" type="pres">
      <dgm:prSet presAssocID="{F065D610-A952-400D-9221-E878F661222F}" presName="hierChild2" presStyleCnt="0"/>
      <dgm:spPr/>
    </dgm:pt>
    <dgm:pt modelId="{4705DBD8-62D6-49E9-858B-2CCACABC4481}" type="pres">
      <dgm:prSet presAssocID="{87089F89-377D-437C-9B78-09FF3F967979}" presName="hierRoot1" presStyleCnt="0"/>
      <dgm:spPr/>
    </dgm:pt>
    <dgm:pt modelId="{99C67F8E-689B-48E1-B7AF-DB3100664852}" type="pres">
      <dgm:prSet presAssocID="{87089F89-377D-437C-9B78-09FF3F967979}" presName="composite" presStyleCnt="0"/>
      <dgm:spPr/>
    </dgm:pt>
    <dgm:pt modelId="{867C1E55-A6E4-411F-BB69-E519520B081A}" type="pres">
      <dgm:prSet presAssocID="{87089F89-377D-437C-9B78-09FF3F967979}" presName="background" presStyleLbl="node0" presStyleIdx="2" presStyleCnt="3"/>
      <dgm:spPr/>
    </dgm:pt>
    <dgm:pt modelId="{E44A80DB-8512-4221-B514-55947A43E777}" type="pres">
      <dgm:prSet presAssocID="{87089F89-377D-437C-9B78-09FF3F967979}" presName="text" presStyleLbl="fgAcc0" presStyleIdx="2" presStyleCnt="3">
        <dgm:presLayoutVars>
          <dgm:chPref val="3"/>
        </dgm:presLayoutVars>
      </dgm:prSet>
      <dgm:spPr/>
    </dgm:pt>
    <dgm:pt modelId="{A71EB2B0-4940-493E-A215-CE9F20E7C363}" type="pres">
      <dgm:prSet presAssocID="{87089F89-377D-437C-9B78-09FF3F967979}" presName="hierChild2" presStyleCnt="0"/>
      <dgm:spPr/>
    </dgm:pt>
  </dgm:ptLst>
  <dgm:cxnLst>
    <dgm:cxn modelId="{63BC5D27-AF12-4E3D-98B6-FA1C2DF1CC84}" srcId="{67F73966-7138-418A-9CE3-4F739C01B2B7}" destId="{5BAF08BD-7AA6-4142-BA4E-12856AC0F397}" srcOrd="0" destOrd="0" parTransId="{C63C22B8-6301-43F9-874F-4A98BEE44DCD}" sibTransId="{42804636-27F5-4AFA-BC6B-ECD98CA3EB62}"/>
    <dgm:cxn modelId="{536C9548-AD3F-4482-A573-57F2818EEFF4}" type="presOf" srcId="{F065D610-A952-400D-9221-E878F661222F}" destId="{C80462A5-B49B-4B23-9135-137B2802C4CC}" srcOrd="0" destOrd="0" presId="urn:microsoft.com/office/officeart/2005/8/layout/hierarchy1"/>
    <dgm:cxn modelId="{B0608D74-EF41-4DA3-BE91-49A271A5733E}" type="presOf" srcId="{5BAF08BD-7AA6-4142-BA4E-12856AC0F397}" destId="{866193A1-9966-47F9-BCB7-5859DE5ADB24}" srcOrd="0" destOrd="0" presId="urn:microsoft.com/office/officeart/2005/8/layout/hierarchy1"/>
    <dgm:cxn modelId="{1F9DF994-A05F-46C8-8AB5-E46F3351AFB2}" srcId="{67F73966-7138-418A-9CE3-4F739C01B2B7}" destId="{87089F89-377D-437C-9B78-09FF3F967979}" srcOrd="2" destOrd="0" parTransId="{AA2CD4F8-2090-4DD3-9544-D76BB6CCD8DB}" sibTransId="{2DDA4B30-6BF4-4C9A-BB98-F498B974FE93}"/>
    <dgm:cxn modelId="{91BC3AEA-F49A-46F2-876D-2914FF85DE2C}" srcId="{67F73966-7138-418A-9CE3-4F739C01B2B7}" destId="{F065D610-A952-400D-9221-E878F661222F}" srcOrd="1" destOrd="0" parTransId="{8D1D867C-BF65-4B9F-8226-23EEA93564D4}" sibTransId="{2AB4DFC2-CE0B-49E6-A4F7-70B4D0FAD1C5}"/>
    <dgm:cxn modelId="{66682EF2-1355-4FF2-8B47-0D1C0A5CCD58}" type="presOf" srcId="{67F73966-7138-418A-9CE3-4F739C01B2B7}" destId="{AC082A44-10EA-49F8-B1CE-FCCC3862877A}" srcOrd="0" destOrd="0" presId="urn:microsoft.com/office/officeart/2005/8/layout/hierarchy1"/>
    <dgm:cxn modelId="{AA08E1FB-B6C8-42D9-A775-7AF70F6ACD12}" type="presOf" srcId="{87089F89-377D-437C-9B78-09FF3F967979}" destId="{E44A80DB-8512-4221-B514-55947A43E777}" srcOrd="0" destOrd="0" presId="urn:microsoft.com/office/officeart/2005/8/layout/hierarchy1"/>
    <dgm:cxn modelId="{507A3C4D-5FF6-4F59-B268-167E6DE05D2B}" type="presParOf" srcId="{AC082A44-10EA-49F8-B1CE-FCCC3862877A}" destId="{7EE834A8-E850-40D7-8191-5CCE582B0646}" srcOrd="0" destOrd="0" presId="urn:microsoft.com/office/officeart/2005/8/layout/hierarchy1"/>
    <dgm:cxn modelId="{0F931F36-4E20-4827-9FB0-5D11B53D156E}" type="presParOf" srcId="{7EE834A8-E850-40D7-8191-5CCE582B0646}" destId="{F45D6109-44B0-4367-8374-29DF8271F4F2}" srcOrd="0" destOrd="0" presId="urn:microsoft.com/office/officeart/2005/8/layout/hierarchy1"/>
    <dgm:cxn modelId="{BF63044B-1A11-4DD9-996D-557F54FB161C}" type="presParOf" srcId="{F45D6109-44B0-4367-8374-29DF8271F4F2}" destId="{DCF5E061-FC02-44CF-8AC5-3E5FF5876C43}" srcOrd="0" destOrd="0" presId="urn:microsoft.com/office/officeart/2005/8/layout/hierarchy1"/>
    <dgm:cxn modelId="{DB734D35-3BE3-4C36-BD83-2EA57C9CB761}" type="presParOf" srcId="{F45D6109-44B0-4367-8374-29DF8271F4F2}" destId="{866193A1-9966-47F9-BCB7-5859DE5ADB24}" srcOrd="1" destOrd="0" presId="urn:microsoft.com/office/officeart/2005/8/layout/hierarchy1"/>
    <dgm:cxn modelId="{ECE49956-123C-427D-A921-219B578485ED}" type="presParOf" srcId="{7EE834A8-E850-40D7-8191-5CCE582B0646}" destId="{DA698E6A-B7BB-4E7A-9060-645C7F44975B}" srcOrd="1" destOrd="0" presId="urn:microsoft.com/office/officeart/2005/8/layout/hierarchy1"/>
    <dgm:cxn modelId="{DCD88CB2-B49C-4933-A74F-986C0E1FED7A}" type="presParOf" srcId="{AC082A44-10EA-49F8-B1CE-FCCC3862877A}" destId="{5B4A680B-5265-454D-9461-4B3E8278947E}" srcOrd="1" destOrd="0" presId="urn:microsoft.com/office/officeart/2005/8/layout/hierarchy1"/>
    <dgm:cxn modelId="{B6B125B2-1CFE-44B6-A8BB-5A865A092F4E}" type="presParOf" srcId="{5B4A680B-5265-454D-9461-4B3E8278947E}" destId="{775D9537-B662-4D26-AD4F-9213E0DD1915}" srcOrd="0" destOrd="0" presId="urn:microsoft.com/office/officeart/2005/8/layout/hierarchy1"/>
    <dgm:cxn modelId="{6470EEF6-FAF2-4493-9DBC-87257BD33CA2}" type="presParOf" srcId="{775D9537-B662-4D26-AD4F-9213E0DD1915}" destId="{50202525-0B0F-47C9-B150-3BFCBAA8277E}" srcOrd="0" destOrd="0" presId="urn:microsoft.com/office/officeart/2005/8/layout/hierarchy1"/>
    <dgm:cxn modelId="{D71F8F05-3ADF-403C-AEA3-9242560C75EE}" type="presParOf" srcId="{775D9537-B662-4D26-AD4F-9213E0DD1915}" destId="{C80462A5-B49B-4B23-9135-137B2802C4CC}" srcOrd="1" destOrd="0" presId="urn:microsoft.com/office/officeart/2005/8/layout/hierarchy1"/>
    <dgm:cxn modelId="{A82E6A73-72ED-4C2E-9EF2-D81CA29E41CD}" type="presParOf" srcId="{5B4A680B-5265-454D-9461-4B3E8278947E}" destId="{ABACF606-EF13-4C59-B844-3297220FF27A}" srcOrd="1" destOrd="0" presId="urn:microsoft.com/office/officeart/2005/8/layout/hierarchy1"/>
    <dgm:cxn modelId="{ADB19D58-AC2B-4C74-A27A-DB98FC7C3FBB}" type="presParOf" srcId="{AC082A44-10EA-49F8-B1CE-FCCC3862877A}" destId="{4705DBD8-62D6-49E9-858B-2CCACABC4481}" srcOrd="2" destOrd="0" presId="urn:microsoft.com/office/officeart/2005/8/layout/hierarchy1"/>
    <dgm:cxn modelId="{7FCE8E19-C6CE-42C0-9CA3-C963976ED656}" type="presParOf" srcId="{4705DBD8-62D6-49E9-858B-2CCACABC4481}" destId="{99C67F8E-689B-48E1-B7AF-DB3100664852}" srcOrd="0" destOrd="0" presId="urn:microsoft.com/office/officeart/2005/8/layout/hierarchy1"/>
    <dgm:cxn modelId="{A1CFE1D3-9481-4E08-8E97-B5BE45DF89E7}" type="presParOf" srcId="{99C67F8E-689B-48E1-B7AF-DB3100664852}" destId="{867C1E55-A6E4-411F-BB69-E519520B081A}" srcOrd="0" destOrd="0" presId="urn:microsoft.com/office/officeart/2005/8/layout/hierarchy1"/>
    <dgm:cxn modelId="{E6F9BBA3-119D-4917-886A-AA3A125AE1D4}" type="presParOf" srcId="{99C67F8E-689B-48E1-B7AF-DB3100664852}" destId="{E44A80DB-8512-4221-B514-55947A43E777}" srcOrd="1" destOrd="0" presId="urn:microsoft.com/office/officeart/2005/8/layout/hierarchy1"/>
    <dgm:cxn modelId="{CC4DC90A-46BF-4F2E-A4E8-74763D369E32}" type="presParOf" srcId="{4705DBD8-62D6-49E9-858B-2CCACABC4481}" destId="{A71EB2B0-4940-493E-A215-CE9F20E7C36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F73966-7138-418A-9CE3-4F739C01B2B7}" type="doc">
      <dgm:prSet loTypeId="urn:microsoft.com/office/officeart/2005/8/layout/hierarchy1" loCatId="hierarchy" qsTypeId="urn:microsoft.com/office/officeart/2005/8/quickstyle/simple1#205" qsCatId="simple" csTypeId="urn:microsoft.com/office/officeart/2005/8/colors/colorful2#39" csCatId="colorful" phldr="1"/>
      <dgm:spPr/>
      <dgm:t>
        <a:bodyPr/>
        <a:lstStyle/>
        <a:p>
          <a:endParaRPr lang="en-US"/>
        </a:p>
      </dgm:t>
    </dgm:pt>
    <dgm:pt modelId="{5BAF08BD-7AA6-4142-BA4E-12856AC0F397}">
      <dgm:prSet custT="1"/>
      <dgm:spPr/>
      <dgm:t>
        <a:bodyPr/>
        <a:lstStyle/>
        <a:p>
          <a:r>
            <a:rPr lang="en-US" sz="2000" b="1" dirty="0"/>
            <a:t>First Stage</a:t>
          </a:r>
          <a:r>
            <a:rPr lang="en-US" sz="2000" dirty="0"/>
            <a:t> </a:t>
          </a:r>
        </a:p>
        <a:p>
          <a:r>
            <a:rPr lang="en-US" sz="2000" dirty="0"/>
            <a:t>A regulator sets a lump-sum subsidy, </a:t>
          </a:r>
          <a:r>
            <a:rPr lang="en-US" sz="2000" i="1" dirty="0"/>
            <a:t>s</a:t>
          </a:r>
          <a:r>
            <a:rPr lang="en-US" sz="2000" dirty="0"/>
            <a:t> to attract location of a DC. </a:t>
          </a:r>
        </a:p>
      </dgm:t>
    </dgm:pt>
    <dgm:pt modelId="{C63C22B8-6301-43F9-874F-4A98BEE44DCD}" type="parTrans" cxnId="{63BC5D27-AF12-4E3D-98B6-FA1C2DF1CC84}">
      <dgm:prSet/>
      <dgm:spPr/>
      <dgm:t>
        <a:bodyPr/>
        <a:lstStyle/>
        <a:p>
          <a:endParaRPr lang="en-US"/>
        </a:p>
      </dgm:t>
    </dgm:pt>
    <dgm:pt modelId="{42804636-27F5-4AFA-BC6B-ECD98CA3EB62}" type="sibTrans" cxnId="{63BC5D27-AF12-4E3D-98B6-FA1C2DF1CC84}">
      <dgm:prSet/>
      <dgm:spPr/>
      <dgm:t>
        <a:bodyPr/>
        <a:lstStyle/>
        <a:p>
          <a:endParaRPr lang="en-US"/>
        </a:p>
      </dgm:t>
    </dgm:pt>
    <dgm:pt modelId="{F065D610-A952-400D-9221-E878F661222F}">
      <dgm:prSet custT="1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s-ES">
              <a:noFill/>
            </a:rPr>
            <a:t> </a:t>
          </a:r>
        </a:p>
      </dgm:t>
    </dgm:pt>
    <dgm:pt modelId="{8D1D867C-BF65-4B9F-8226-23EEA93564D4}" type="parTrans" cxnId="{91BC3AEA-F49A-46F2-876D-2914FF85DE2C}">
      <dgm:prSet/>
      <dgm:spPr/>
      <dgm:t>
        <a:bodyPr/>
        <a:lstStyle/>
        <a:p>
          <a:endParaRPr lang="en-US"/>
        </a:p>
      </dgm:t>
    </dgm:pt>
    <dgm:pt modelId="{2AB4DFC2-CE0B-49E6-A4F7-70B4D0FAD1C5}" type="sibTrans" cxnId="{91BC3AEA-F49A-46F2-876D-2914FF85DE2C}">
      <dgm:prSet/>
      <dgm:spPr/>
      <dgm:t>
        <a:bodyPr/>
        <a:lstStyle/>
        <a:p>
          <a:endParaRPr lang="en-US"/>
        </a:p>
      </dgm:t>
    </dgm:pt>
    <dgm:pt modelId="{87089F89-377D-437C-9B78-09FF3F967979}">
      <dgm:prSet custT="1"/>
      <dgm:spPr/>
      <dgm:t>
        <a:bodyPr/>
        <a:lstStyle/>
        <a:p>
          <a:r>
            <a:rPr lang="en-US" sz="2000" b="1" dirty="0"/>
            <a:t>Third Stage.</a:t>
          </a:r>
        </a:p>
        <a:p>
          <a:r>
            <a:rPr lang="en-US" sz="2000" b="1" dirty="0"/>
            <a:t> </a:t>
          </a:r>
          <a:r>
            <a:rPr lang="en-US" sz="2000" dirty="0"/>
            <a:t>DC and farmer simultaneously choose output and water usage.</a:t>
          </a:r>
        </a:p>
      </dgm:t>
    </dgm:pt>
    <dgm:pt modelId="{AA2CD4F8-2090-4DD3-9544-D76BB6CCD8DB}" type="parTrans" cxnId="{1F9DF994-A05F-46C8-8AB5-E46F3351AFB2}">
      <dgm:prSet/>
      <dgm:spPr/>
      <dgm:t>
        <a:bodyPr/>
        <a:lstStyle/>
        <a:p>
          <a:endParaRPr lang="en-US"/>
        </a:p>
      </dgm:t>
    </dgm:pt>
    <dgm:pt modelId="{2DDA4B30-6BF4-4C9A-BB98-F498B974FE93}" type="sibTrans" cxnId="{1F9DF994-A05F-46C8-8AB5-E46F3351AFB2}">
      <dgm:prSet/>
      <dgm:spPr/>
      <dgm:t>
        <a:bodyPr/>
        <a:lstStyle/>
        <a:p>
          <a:endParaRPr lang="en-US"/>
        </a:p>
      </dgm:t>
    </dgm:pt>
    <dgm:pt modelId="{AC082A44-10EA-49F8-B1CE-FCCC3862877A}" type="pres">
      <dgm:prSet presAssocID="{67F73966-7138-418A-9CE3-4F739C01B2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E834A8-E850-40D7-8191-5CCE582B0646}" type="pres">
      <dgm:prSet presAssocID="{5BAF08BD-7AA6-4142-BA4E-12856AC0F397}" presName="hierRoot1" presStyleCnt="0"/>
      <dgm:spPr/>
    </dgm:pt>
    <dgm:pt modelId="{F45D6109-44B0-4367-8374-29DF8271F4F2}" type="pres">
      <dgm:prSet presAssocID="{5BAF08BD-7AA6-4142-BA4E-12856AC0F397}" presName="composite" presStyleCnt="0"/>
      <dgm:spPr/>
    </dgm:pt>
    <dgm:pt modelId="{DCF5E061-FC02-44CF-8AC5-3E5FF5876C43}" type="pres">
      <dgm:prSet presAssocID="{5BAF08BD-7AA6-4142-BA4E-12856AC0F397}" presName="background" presStyleLbl="node0" presStyleIdx="0" presStyleCnt="3"/>
      <dgm:spPr/>
    </dgm:pt>
    <dgm:pt modelId="{866193A1-9966-47F9-BCB7-5859DE5ADB24}" type="pres">
      <dgm:prSet presAssocID="{5BAF08BD-7AA6-4142-BA4E-12856AC0F397}" presName="text" presStyleLbl="fgAcc0" presStyleIdx="0" presStyleCnt="3">
        <dgm:presLayoutVars>
          <dgm:chPref val="3"/>
        </dgm:presLayoutVars>
      </dgm:prSet>
      <dgm:spPr/>
    </dgm:pt>
    <dgm:pt modelId="{DA698E6A-B7BB-4E7A-9060-645C7F44975B}" type="pres">
      <dgm:prSet presAssocID="{5BAF08BD-7AA6-4142-BA4E-12856AC0F397}" presName="hierChild2" presStyleCnt="0"/>
      <dgm:spPr/>
    </dgm:pt>
    <dgm:pt modelId="{5B4A680B-5265-454D-9461-4B3E8278947E}" type="pres">
      <dgm:prSet presAssocID="{F065D610-A952-400D-9221-E878F661222F}" presName="hierRoot1" presStyleCnt="0"/>
      <dgm:spPr/>
    </dgm:pt>
    <dgm:pt modelId="{775D9537-B662-4D26-AD4F-9213E0DD1915}" type="pres">
      <dgm:prSet presAssocID="{F065D610-A952-400D-9221-E878F661222F}" presName="composite" presStyleCnt="0"/>
      <dgm:spPr/>
    </dgm:pt>
    <dgm:pt modelId="{50202525-0B0F-47C9-B150-3BFCBAA8277E}" type="pres">
      <dgm:prSet presAssocID="{F065D610-A952-400D-9221-E878F661222F}" presName="background" presStyleLbl="node0" presStyleIdx="1" presStyleCnt="3"/>
      <dgm:spPr/>
    </dgm:pt>
    <dgm:pt modelId="{C80462A5-B49B-4B23-9135-137B2802C4CC}" type="pres">
      <dgm:prSet presAssocID="{F065D610-A952-400D-9221-E878F661222F}" presName="text" presStyleLbl="fgAcc0" presStyleIdx="1" presStyleCnt="3">
        <dgm:presLayoutVars>
          <dgm:chPref val="3"/>
        </dgm:presLayoutVars>
      </dgm:prSet>
      <dgm:spPr/>
    </dgm:pt>
    <dgm:pt modelId="{ABACF606-EF13-4C59-B844-3297220FF27A}" type="pres">
      <dgm:prSet presAssocID="{F065D610-A952-400D-9221-E878F661222F}" presName="hierChild2" presStyleCnt="0"/>
      <dgm:spPr/>
    </dgm:pt>
    <dgm:pt modelId="{4705DBD8-62D6-49E9-858B-2CCACABC4481}" type="pres">
      <dgm:prSet presAssocID="{87089F89-377D-437C-9B78-09FF3F967979}" presName="hierRoot1" presStyleCnt="0"/>
      <dgm:spPr/>
    </dgm:pt>
    <dgm:pt modelId="{99C67F8E-689B-48E1-B7AF-DB3100664852}" type="pres">
      <dgm:prSet presAssocID="{87089F89-377D-437C-9B78-09FF3F967979}" presName="composite" presStyleCnt="0"/>
      <dgm:spPr/>
    </dgm:pt>
    <dgm:pt modelId="{867C1E55-A6E4-411F-BB69-E519520B081A}" type="pres">
      <dgm:prSet presAssocID="{87089F89-377D-437C-9B78-09FF3F967979}" presName="background" presStyleLbl="node0" presStyleIdx="2" presStyleCnt="3"/>
      <dgm:spPr/>
    </dgm:pt>
    <dgm:pt modelId="{E44A80DB-8512-4221-B514-55947A43E777}" type="pres">
      <dgm:prSet presAssocID="{87089F89-377D-437C-9B78-09FF3F967979}" presName="text" presStyleLbl="fgAcc0" presStyleIdx="2" presStyleCnt="3">
        <dgm:presLayoutVars>
          <dgm:chPref val="3"/>
        </dgm:presLayoutVars>
      </dgm:prSet>
      <dgm:spPr/>
    </dgm:pt>
    <dgm:pt modelId="{A71EB2B0-4940-493E-A215-CE9F20E7C363}" type="pres">
      <dgm:prSet presAssocID="{87089F89-377D-437C-9B78-09FF3F967979}" presName="hierChild2" presStyleCnt="0"/>
      <dgm:spPr/>
    </dgm:pt>
  </dgm:ptLst>
  <dgm:cxnLst>
    <dgm:cxn modelId="{63BC5D27-AF12-4E3D-98B6-FA1C2DF1CC84}" srcId="{67F73966-7138-418A-9CE3-4F739C01B2B7}" destId="{5BAF08BD-7AA6-4142-BA4E-12856AC0F397}" srcOrd="0" destOrd="0" parTransId="{C63C22B8-6301-43F9-874F-4A98BEE44DCD}" sibTransId="{42804636-27F5-4AFA-BC6B-ECD98CA3EB62}"/>
    <dgm:cxn modelId="{536C9548-AD3F-4482-A573-57F2818EEFF4}" type="presOf" srcId="{F065D610-A952-400D-9221-E878F661222F}" destId="{C80462A5-B49B-4B23-9135-137B2802C4CC}" srcOrd="0" destOrd="0" presId="urn:microsoft.com/office/officeart/2005/8/layout/hierarchy1"/>
    <dgm:cxn modelId="{B0608D74-EF41-4DA3-BE91-49A271A5733E}" type="presOf" srcId="{5BAF08BD-7AA6-4142-BA4E-12856AC0F397}" destId="{866193A1-9966-47F9-BCB7-5859DE5ADB24}" srcOrd="0" destOrd="0" presId="urn:microsoft.com/office/officeart/2005/8/layout/hierarchy1"/>
    <dgm:cxn modelId="{1F9DF994-A05F-46C8-8AB5-E46F3351AFB2}" srcId="{67F73966-7138-418A-9CE3-4F739C01B2B7}" destId="{87089F89-377D-437C-9B78-09FF3F967979}" srcOrd="2" destOrd="0" parTransId="{AA2CD4F8-2090-4DD3-9544-D76BB6CCD8DB}" sibTransId="{2DDA4B30-6BF4-4C9A-BB98-F498B974FE93}"/>
    <dgm:cxn modelId="{91BC3AEA-F49A-46F2-876D-2914FF85DE2C}" srcId="{67F73966-7138-418A-9CE3-4F739C01B2B7}" destId="{F065D610-A952-400D-9221-E878F661222F}" srcOrd="1" destOrd="0" parTransId="{8D1D867C-BF65-4B9F-8226-23EEA93564D4}" sibTransId="{2AB4DFC2-CE0B-49E6-A4F7-70B4D0FAD1C5}"/>
    <dgm:cxn modelId="{66682EF2-1355-4FF2-8B47-0D1C0A5CCD58}" type="presOf" srcId="{67F73966-7138-418A-9CE3-4F739C01B2B7}" destId="{AC082A44-10EA-49F8-B1CE-FCCC3862877A}" srcOrd="0" destOrd="0" presId="urn:microsoft.com/office/officeart/2005/8/layout/hierarchy1"/>
    <dgm:cxn modelId="{AA08E1FB-B6C8-42D9-A775-7AF70F6ACD12}" type="presOf" srcId="{87089F89-377D-437C-9B78-09FF3F967979}" destId="{E44A80DB-8512-4221-B514-55947A43E777}" srcOrd="0" destOrd="0" presId="urn:microsoft.com/office/officeart/2005/8/layout/hierarchy1"/>
    <dgm:cxn modelId="{507A3C4D-5FF6-4F59-B268-167E6DE05D2B}" type="presParOf" srcId="{AC082A44-10EA-49F8-B1CE-FCCC3862877A}" destId="{7EE834A8-E850-40D7-8191-5CCE582B0646}" srcOrd="0" destOrd="0" presId="urn:microsoft.com/office/officeart/2005/8/layout/hierarchy1"/>
    <dgm:cxn modelId="{0F931F36-4E20-4827-9FB0-5D11B53D156E}" type="presParOf" srcId="{7EE834A8-E850-40D7-8191-5CCE582B0646}" destId="{F45D6109-44B0-4367-8374-29DF8271F4F2}" srcOrd="0" destOrd="0" presId="urn:microsoft.com/office/officeart/2005/8/layout/hierarchy1"/>
    <dgm:cxn modelId="{BF63044B-1A11-4DD9-996D-557F54FB161C}" type="presParOf" srcId="{F45D6109-44B0-4367-8374-29DF8271F4F2}" destId="{DCF5E061-FC02-44CF-8AC5-3E5FF5876C43}" srcOrd="0" destOrd="0" presId="urn:microsoft.com/office/officeart/2005/8/layout/hierarchy1"/>
    <dgm:cxn modelId="{DB734D35-3BE3-4C36-BD83-2EA57C9CB761}" type="presParOf" srcId="{F45D6109-44B0-4367-8374-29DF8271F4F2}" destId="{866193A1-9966-47F9-BCB7-5859DE5ADB24}" srcOrd="1" destOrd="0" presId="urn:microsoft.com/office/officeart/2005/8/layout/hierarchy1"/>
    <dgm:cxn modelId="{ECE49956-123C-427D-A921-219B578485ED}" type="presParOf" srcId="{7EE834A8-E850-40D7-8191-5CCE582B0646}" destId="{DA698E6A-B7BB-4E7A-9060-645C7F44975B}" srcOrd="1" destOrd="0" presId="urn:microsoft.com/office/officeart/2005/8/layout/hierarchy1"/>
    <dgm:cxn modelId="{DCD88CB2-B49C-4933-A74F-986C0E1FED7A}" type="presParOf" srcId="{AC082A44-10EA-49F8-B1CE-FCCC3862877A}" destId="{5B4A680B-5265-454D-9461-4B3E8278947E}" srcOrd="1" destOrd="0" presId="urn:microsoft.com/office/officeart/2005/8/layout/hierarchy1"/>
    <dgm:cxn modelId="{B6B125B2-1CFE-44B6-A8BB-5A865A092F4E}" type="presParOf" srcId="{5B4A680B-5265-454D-9461-4B3E8278947E}" destId="{775D9537-B662-4D26-AD4F-9213E0DD1915}" srcOrd="0" destOrd="0" presId="urn:microsoft.com/office/officeart/2005/8/layout/hierarchy1"/>
    <dgm:cxn modelId="{6470EEF6-FAF2-4493-9DBC-87257BD33CA2}" type="presParOf" srcId="{775D9537-B662-4D26-AD4F-9213E0DD1915}" destId="{50202525-0B0F-47C9-B150-3BFCBAA8277E}" srcOrd="0" destOrd="0" presId="urn:microsoft.com/office/officeart/2005/8/layout/hierarchy1"/>
    <dgm:cxn modelId="{D71F8F05-3ADF-403C-AEA3-9242560C75EE}" type="presParOf" srcId="{775D9537-B662-4D26-AD4F-9213E0DD1915}" destId="{C80462A5-B49B-4B23-9135-137B2802C4CC}" srcOrd="1" destOrd="0" presId="urn:microsoft.com/office/officeart/2005/8/layout/hierarchy1"/>
    <dgm:cxn modelId="{A82E6A73-72ED-4C2E-9EF2-D81CA29E41CD}" type="presParOf" srcId="{5B4A680B-5265-454D-9461-4B3E8278947E}" destId="{ABACF606-EF13-4C59-B844-3297220FF27A}" srcOrd="1" destOrd="0" presId="urn:microsoft.com/office/officeart/2005/8/layout/hierarchy1"/>
    <dgm:cxn modelId="{ADB19D58-AC2B-4C74-A27A-DB98FC7C3FBB}" type="presParOf" srcId="{AC082A44-10EA-49F8-B1CE-FCCC3862877A}" destId="{4705DBD8-62D6-49E9-858B-2CCACABC4481}" srcOrd="2" destOrd="0" presId="urn:microsoft.com/office/officeart/2005/8/layout/hierarchy1"/>
    <dgm:cxn modelId="{7FCE8E19-C6CE-42C0-9CA3-C963976ED656}" type="presParOf" srcId="{4705DBD8-62D6-49E9-858B-2CCACABC4481}" destId="{99C67F8E-689B-48E1-B7AF-DB3100664852}" srcOrd="0" destOrd="0" presId="urn:microsoft.com/office/officeart/2005/8/layout/hierarchy1"/>
    <dgm:cxn modelId="{A1CFE1D3-9481-4E08-8E97-B5BE45DF89E7}" type="presParOf" srcId="{99C67F8E-689B-48E1-B7AF-DB3100664852}" destId="{867C1E55-A6E4-411F-BB69-E519520B081A}" srcOrd="0" destOrd="0" presId="urn:microsoft.com/office/officeart/2005/8/layout/hierarchy1"/>
    <dgm:cxn modelId="{E6F9BBA3-119D-4917-886A-AA3A125AE1D4}" type="presParOf" srcId="{99C67F8E-689B-48E1-B7AF-DB3100664852}" destId="{E44A80DB-8512-4221-B514-55947A43E777}" srcOrd="1" destOrd="0" presId="urn:microsoft.com/office/officeart/2005/8/layout/hierarchy1"/>
    <dgm:cxn modelId="{CC4DC90A-46BF-4F2E-A4E8-74763D369E32}" type="presParOf" srcId="{4705DBD8-62D6-49E9-858B-2CCACABC4481}" destId="{A71EB2B0-4940-493E-A215-CE9F20E7C36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2EC5E-818A-4272-956E-2369A1D6458E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/>
            <a:t>5,427 operational facilities in the US, 2,269 in the EU, and over 9,000 worldwide as of April 15, 2026.</a:t>
          </a:r>
        </a:p>
      </dsp:txBody>
      <dsp:txXfrm rot="-5400000">
        <a:off x="3785616" y="295201"/>
        <a:ext cx="6647092" cy="1532257"/>
      </dsp:txXfrm>
    </dsp:sp>
    <dsp:sp modelId="{9F3F8FF0-C285-4E5C-8623-2F87B54A3005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 centers have become an important component of the digital economy. </a:t>
          </a:r>
        </a:p>
      </dsp:txBody>
      <dsp:txXfrm>
        <a:off x="103614" y="103667"/>
        <a:ext cx="3578388" cy="1915324"/>
      </dsp:txXfrm>
    </dsp:sp>
    <dsp:sp modelId="{21FD2815-38F9-4181-A35C-0BDA86204B3D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The US Department of Energy, for instance, reports that US data centers used 176 TWh of electricity in 2023.</a:t>
          </a:r>
        </a:p>
      </dsp:txBody>
      <dsp:txXfrm rot="-5400000">
        <a:off x="3785616" y="2523880"/>
        <a:ext cx="6647092" cy="1532257"/>
      </dsp:txXfrm>
    </dsp:sp>
    <dsp:sp modelId="{205D3100-910B-429C-9419-5BE70F7FF9B7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Their operations require substantial electricity for computation and cooling.</a:t>
          </a:r>
        </a:p>
      </dsp:txBody>
      <dsp:txXfrm>
        <a:off x="103614" y="2332346"/>
        <a:ext cx="3578388" cy="1915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2EC5E-818A-4272-956E-2369A1D6458E}">
      <dsp:nvSpPr>
        <dsp:cNvPr id="0" name=""/>
        <dsp:cNvSpPr/>
      </dsp:nvSpPr>
      <dsp:spPr>
        <a:xfrm rot="5400000">
          <a:off x="5272157" y="-1016929"/>
          <a:ext cx="3756900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Data centers rely on water both directly, through cooling systems, and indirectly, through electricity generation.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 A large share of computing capacity is located in watersheds already classified as water-stressed.</a:t>
          </a:r>
        </a:p>
      </dsp:txBody>
      <dsp:txXfrm rot="-5400000">
        <a:off x="3785616" y="653009"/>
        <a:ext cx="6546587" cy="3390106"/>
      </dsp:txXfrm>
    </dsp:sp>
    <dsp:sp modelId="{9F3F8FF0-C285-4E5C-8623-2F87B54A3005}">
      <dsp:nvSpPr>
        <dsp:cNvPr id="0" name=""/>
        <dsp:cNvSpPr/>
      </dsp:nvSpPr>
      <dsp:spPr>
        <a:xfrm>
          <a:off x="0" y="0"/>
          <a:ext cx="3785616" cy="4696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99060" rIns="198120" bIns="9906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Water use - Additional Constraint</a:t>
          </a:r>
        </a:p>
      </dsp:txBody>
      <dsp:txXfrm>
        <a:off x="184799" y="184799"/>
        <a:ext cx="3416018" cy="43265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FA501-B5B2-4E4D-9148-CC3CE591331B}">
      <dsp:nvSpPr>
        <dsp:cNvPr id="0" name=""/>
        <dsp:cNvSpPr/>
      </dsp:nvSpPr>
      <dsp:spPr>
        <a:xfrm>
          <a:off x="821" y="322336"/>
          <a:ext cx="3327201" cy="39926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 the US is estimated at 17.4 billion gallons in 2023, implying average water use of 14,000 gallons/day per facility, or the equivalent consumption of 46 US households; EPRI (2023).</a:t>
          </a:r>
        </a:p>
      </dsp:txBody>
      <dsp:txXfrm>
        <a:off x="821" y="1919392"/>
        <a:ext cx="3327201" cy="2395585"/>
      </dsp:txXfrm>
    </dsp:sp>
    <dsp:sp modelId="{C0513EB5-8589-4FE4-8B98-392001759A5E}">
      <dsp:nvSpPr>
        <dsp:cNvPr id="0" name=""/>
        <dsp:cNvSpPr/>
      </dsp:nvSpPr>
      <dsp:spPr>
        <a:xfrm>
          <a:off x="821" y="322336"/>
          <a:ext cx="3327201" cy="159705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21" y="322336"/>
        <a:ext cx="3327201" cy="1597056"/>
      </dsp:txXfrm>
    </dsp:sp>
    <dsp:sp modelId="{7CBB1218-3307-42FC-AF24-2D4C35D651F4}">
      <dsp:nvSpPr>
        <dsp:cNvPr id="0" name=""/>
        <dsp:cNvSpPr/>
      </dsp:nvSpPr>
      <dsp:spPr>
        <a:xfrm>
          <a:off x="3594199" y="322336"/>
          <a:ext cx="3327201" cy="39926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Large data centers can consume up to 5 million gallons of water per day, equivalent to more than 10,000 households. </a:t>
          </a:r>
        </a:p>
      </dsp:txBody>
      <dsp:txXfrm>
        <a:off x="3594199" y="1919392"/>
        <a:ext cx="3327201" cy="2395585"/>
      </dsp:txXfrm>
    </dsp:sp>
    <dsp:sp modelId="{065C1F51-6CF6-4A11-B5E0-D17926DC583F}">
      <dsp:nvSpPr>
        <dsp:cNvPr id="0" name=""/>
        <dsp:cNvSpPr/>
      </dsp:nvSpPr>
      <dsp:spPr>
        <a:xfrm>
          <a:off x="3594199" y="322336"/>
          <a:ext cx="3327201" cy="159705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594199" y="322336"/>
        <a:ext cx="3327201" cy="1597056"/>
      </dsp:txXfrm>
    </dsp:sp>
    <dsp:sp modelId="{28029E58-CB58-48A5-9EE2-A6478A68E499}">
      <dsp:nvSpPr>
        <dsp:cNvPr id="0" name=""/>
        <dsp:cNvSpPr/>
      </dsp:nvSpPr>
      <dsp:spPr>
        <a:xfrm>
          <a:off x="7187576" y="322336"/>
          <a:ext cx="3327201" cy="39926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0" rIns="328654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These pressures are particularly severe at the regional and local level, with data centers drawing from the same water systems used by municipalities and agriculture.</a:t>
          </a:r>
        </a:p>
      </dsp:txBody>
      <dsp:txXfrm>
        <a:off x="7187576" y="1919392"/>
        <a:ext cx="3327201" cy="2395585"/>
      </dsp:txXfrm>
    </dsp:sp>
    <dsp:sp modelId="{8D413533-3274-48A6-B164-745D9BB65D4F}">
      <dsp:nvSpPr>
        <dsp:cNvPr id="0" name=""/>
        <dsp:cNvSpPr/>
      </dsp:nvSpPr>
      <dsp:spPr>
        <a:xfrm>
          <a:off x="7187576" y="322336"/>
          <a:ext cx="3327201" cy="159705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654" tIns="165100" rIns="328654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187576" y="322336"/>
        <a:ext cx="3327201" cy="1597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CCF31-FA97-445B-BF77-61DFFC8BB897}">
      <dsp:nvSpPr>
        <dsp:cNvPr id="0" name=""/>
        <dsp:cNvSpPr/>
      </dsp:nvSpPr>
      <dsp:spPr>
        <a:xfrm>
          <a:off x="0" y="620"/>
          <a:ext cx="11954251" cy="1452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6E2F9-3E83-482F-A9EF-C8475C4E192A}">
      <dsp:nvSpPr>
        <dsp:cNvPr id="0" name=""/>
        <dsp:cNvSpPr/>
      </dsp:nvSpPr>
      <dsp:spPr>
        <a:xfrm>
          <a:off x="439328" y="327393"/>
          <a:ext cx="798778" cy="7987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09F67-4902-4ECD-B542-ADC2E53F37C9}">
      <dsp:nvSpPr>
        <dsp:cNvPr id="0" name=""/>
        <dsp:cNvSpPr/>
      </dsp:nvSpPr>
      <dsp:spPr>
        <a:xfrm>
          <a:off x="1677435" y="620"/>
          <a:ext cx="5379412" cy="145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04" tIns="153704" rIns="153704" bIns="15370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When demand for data center is strong, in some contexts, entry occurs even without subsidies. </a:t>
          </a:r>
        </a:p>
      </dsp:txBody>
      <dsp:txXfrm>
        <a:off x="1677435" y="620"/>
        <a:ext cx="5379412" cy="1452325"/>
      </dsp:txXfrm>
    </dsp:sp>
    <dsp:sp modelId="{B9F38E2E-34E2-425F-BDC5-FEE6D9BDF637}">
      <dsp:nvSpPr>
        <dsp:cNvPr id="0" name=""/>
        <dsp:cNvSpPr/>
      </dsp:nvSpPr>
      <dsp:spPr>
        <a:xfrm>
          <a:off x="7056848" y="620"/>
          <a:ext cx="4897402" cy="145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04" tIns="153704" rIns="153704" bIns="15370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regulator’s preferred policy can then shift toward limiting entry or charging an entry fee. </a:t>
          </a:r>
        </a:p>
      </dsp:txBody>
      <dsp:txXfrm>
        <a:off x="7056848" y="620"/>
        <a:ext cx="4897402" cy="1452325"/>
      </dsp:txXfrm>
    </dsp:sp>
    <dsp:sp modelId="{45DA4680-20A4-48A6-82DA-4B0B29B6738B}">
      <dsp:nvSpPr>
        <dsp:cNvPr id="0" name=""/>
        <dsp:cNvSpPr/>
      </dsp:nvSpPr>
      <dsp:spPr>
        <a:xfrm>
          <a:off x="0" y="1816026"/>
          <a:ext cx="11954251" cy="1452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52F4BF-C3D6-4BD5-BA91-9B68A306B775}">
      <dsp:nvSpPr>
        <dsp:cNvPr id="0" name=""/>
        <dsp:cNvSpPr/>
      </dsp:nvSpPr>
      <dsp:spPr>
        <a:xfrm>
          <a:off x="439328" y="2142800"/>
          <a:ext cx="798778" cy="7987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1E6B8-969D-4C97-89E2-12EC05376DDB}">
      <dsp:nvSpPr>
        <dsp:cNvPr id="0" name=""/>
        <dsp:cNvSpPr/>
      </dsp:nvSpPr>
      <dsp:spPr>
        <a:xfrm>
          <a:off x="1677435" y="1816026"/>
          <a:ext cx="10276815" cy="145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04" tIns="153704" rIns="153704" bIns="15370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When low stock is likely, the increase in extraction costs reduces the intensity of competition for water, which may reduce the incremental harm from entry. </a:t>
          </a:r>
        </a:p>
      </dsp:txBody>
      <dsp:txXfrm>
        <a:off x="1677435" y="1816026"/>
        <a:ext cx="10276815" cy="1452325"/>
      </dsp:txXfrm>
    </dsp:sp>
    <dsp:sp modelId="{F7434EAB-65BC-47CF-A00B-2635971BD806}">
      <dsp:nvSpPr>
        <dsp:cNvPr id="0" name=""/>
        <dsp:cNvSpPr/>
      </dsp:nvSpPr>
      <dsp:spPr>
        <a:xfrm>
          <a:off x="0" y="3631433"/>
          <a:ext cx="11954251" cy="145232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D7E859-1BC3-4302-A837-BE7BE47E7227}">
      <dsp:nvSpPr>
        <dsp:cNvPr id="0" name=""/>
        <dsp:cNvSpPr/>
      </dsp:nvSpPr>
      <dsp:spPr>
        <a:xfrm>
          <a:off x="439328" y="3958206"/>
          <a:ext cx="798778" cy="7987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7C2A0-68F4-47D2-B02E-1972DDAB61AA}">
      <dsp:nvSpPr>
        <dsp:cNvPr id="0" name=""/>
        <dsp:cNvSpPr/>
      </dsp:nvSpPr>
      <dsp:spPr>
        <a:xfrm>
          <a:off x="1677435" y="3631433"/>
          <a:ext cx="5379412" cy="145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04" tIns="153704" rIns="153704" bIns="15370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model does not imply a monotone relationship between water-scarcity risk and optimal subsidy generosity.</a:t>
          </a:r>
        </a:p>
      </dsp:txBody>
      <dsp:txXfrm>
        <a:off x="1677435" y="3631433"/>
        <a:ext cx="5379412" cy="1452325"/>
      </dsp:txXfrm>
    </dsp:sp>
    <dsp:sp modelId="{99701FCC-F5DB-454B-B5E2-4213FB0BD6AA}">
      <dsp:nvSpPr>
        <dsp:cNvPr id="0" name=""/>
        <dsp:cNvSpPr/>
      </dsp:nvSpPr>
      <dsp:spPr>
        <a:xfrm>
          <a:off x="7056848" y="3631433"/>
          <a:ext cx="4897402" cy="1452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704" tIns="153704" rIns="153704" bIns="15370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Scarcity affects both the entry margin and the within-region externality </a:t>
          </a:r>
          <a:r>
            <a:rPr lang="es-ES" sz="1800" kern="1200"/>
            <a:t>margin</a:t>
          </a:r>
          <a:r>
            <a:rPr lang="en-US" sz="1800" kern="1200"/>
            <a:t>.</a:t>
          </a:r>
        </a:p>
      </dsp:txBody>
      <dsp:txXfrm>
        <a:off x="7056848" y="3631433"/>
        <a:ext cx="4897402" cy="14523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5E061-FC02-44CF-8AC5-3E5FF5876C43}">
      <dsp:nvSpPr>
        <dsp:cNvPr id="0" name=""/>
        <dsp:cNvSpPr/>
      </dsp:nvSpPr>
      <dsp:spPr>
        <a:xfrm>
          <a:off x="0" y="1111331"/>
          <a:ext cx="3334089" cy="21171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193A1-9966-47F9-BCB7-5859DE5ADB24}">
      <dsp:nvSpPr>
        <dsp:cNvPr id="0" name=""/>
        <dsp:cNvSpPr/>
      </dsp:nvSpPr>
      <dsp:spPr>
        <a:xfrm>
          <a:off x="370454" y="1463263"/>
          <a:ext cx="3334089" cy="2117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First Stage</a:t>
          </a:r>
          <a:r>
            <a:rPr lang="en-US" sz="200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 regulator sets a lump-sum subsidy, </a:t>
          </a:r>
          <a:r>
            <a:rPr lang="en-US" sz="2000" i="1" kern="1200" dirty="0"/>
            <a:t>s</a:t>
          </a:r>
          <a:r>
            <a:rPr lang="en-US" sz="2000" kern="1200" dirty="0"/>
            <a:t> to attract location of a DC. </a:t>
          </a:r>
        </a:p>
      </dsp:txBody>
      <dsp:txXfrm>
        <a:off x="432463" y="1525272"/>
        <a:ext cx="3210071" cy="1993129"/>
      </dsp:txXfrm>
    </dsp:sp>
    <dsp:sp modelId="{50202525-0B0F-47C9-B150-3BFCBAA8277E}">
      <dsp:nvSpPr>
        <dsp:cNvPr id="0" name=""/>
        <dsp:cNvSpPr/>
      </dsp:nvSpPr>
      <dsp:spPr>
        <a:xfrm>
          <a:off x="4074998" y="1111331"/>
          <a:ext cx="3334089" cy="21171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462A5-B49B-4B23-9135-137B2802C4CC}">
      <dsp:nvSpPr>
        <dsp:cNvPr id="0" name=""/>
        <dsp:cNvSpPr/>
      </dsp:nvSpPr>
      <dsp:spPr>
        <a:xfrm>
          <a:off x="4445453" y="1463263"/>
          <a:ext cx="3334089" cy="2117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Second Stage.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DC decides whether to locate in the subsidize region or to pursue an outside option, </a:t>
          </a:r>
          <a14:m xmlns:a14="http://schemas.microsoft.com/office/drawing/2010/main">
            <m:oMath xmlns:m="http://schemas.openxmlformats.org/officeDocument/2006/math">
              <m:acc>
                <m:accPr>
                  <m:chr m:val="̅"/>
                  <m:ctrlPr>
                    <a:rPr lang="en-US" sz="20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accPr>
                <m:e>
                  <m:r>
                    <a:rPr lang="en-US" sz="20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𝜋</m:t>
                  </m:r>
                </m:e>
              </m:acc>
            </m:oMath>
          </a14:m>
          <a:r>
            <a:rPr lang="en-US" sz="2000" kern="1200" dirty="0"/>
            <a:t>. </a:t>
          </a:r>
        </a:p>
      </dsp:txBody>
      <dsp:txXfrm>
        <a:off x="4507462" y="1525272"/>
        <a:ext cx="3210071" cy="1993129"/>
      </dsp:txXfrm>
    </dsp:sp>
    <dsp:sp modelId="{867C1E55-A6E4-411F-BB69-E519520B081A}">
      <dsp:nvSpPr>
        <dsp:cNvPr id="0" name=""/>
        <dsp:cNvSpPr/>
      </dsp:nvSpPr>
      <dsp:spPr>
        <a:xfrm>
          <a:off x="8149997" y="1111331"/>
          <a:ext cx="3334089" cy="21171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A80DB-8512-4221-B514-55947A43E777}">
      <dsp:nvSpPr>
        <dsp:cNvPr id="0" name=""/>
        <dsp:cNvSpPr/>
      </dsp:nvSpPr>
      <dsp:spPr>
        <a:xfrm>
          <a:off x="8520452" y="1463263"/>
          <a:ext cx="3334089" cy="21171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Third Stage.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 </a:t>
          </a:r>
          <a:r>
            <a:rPr lang="en-US" sz="2000" kern="1200" dirty="0"/>
            <a:t>DC and farmer simultaneously choose output and water usage.</a:t>
          </a:r>
        </a:p>
      </dsp:txBody>
      <dsp:txXfrm>
        <a:off x="8582461" y="1525272"/>
        <a:ext cx="3210071" cy="1993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0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#20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7:50:07.06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16576 989 21202,'-6'39'0,"-13"0"0,-13 0 0,-13-1 0,-12 0 0,-13 0 0,-12 0 0,-12-1 0,-13 0 0,-12-1 0,-11-1 0,-12 0 0,-11 0 0,-12-2 0,-11 0 0,-10-1 0,-10-1 0,-11-1 0,-9-1 0,-9-1 0,-10-1 0,-8-1 0,-9-2 0,-7 0 0,-8-2 0,-7-1 0,-7-2 0,-6 0 0,-6-2 0,-5-2 0,-5-1 0,-5-1 0,-3-2 0,-4-1 0,-3-1 0,-2-3 0,-3 0 0,-1-3 0,0 0 0,-2-2 0,1-2 0,0-2 0,1 0 0,2-3 0,1 0 0,3-3 0,3-1 0,4-1 0,3-2 0,5-1 0,5-1 0,5-2 0,6-2 0,7 0 0,5-2 0,8-1 0,8-2 0,7 0 0,9-2 0,9-1 0,8-1 0,10-1 0,9-1 0,11-1 0,10-1 0,10-1 0,12 0 0,10-2 0,12 0 0,12 0 0,11-1 0,13-1 0,11 0 0,13-1 0,12 0 0,13 0 0,12 0 0,14-1 0,11 0 0,14 0 0,12 0 0,14 1 0,11-1 0,14 1 0,12-1 0,13 1 0,12 1 0,13 0 0,11 0 0,13 1 0,11 0 0,12 1 0,12 1 0,10 0 0,12 2 0,10 0 0,10 1 0,11 1 0,9 1 0,10 1 0,8 1 0,9 1 0,9 1 0,7 2 0,9 1 0,6 1 0,6 1 0,7 2 0,6 1 0,5 1 0,5 2 0,5 1 0,3 2 0,4 1 0,3 2 0,3 1 0,1 2 0,2 1 0,1 2 0,0 1 0,1 2 0,-2 1 0,0 2 0,-1 1 0,-3 2 0,-2 1 0,-3 2 0,-4 1 0,-3 2 0,-5 1 0,-5 2 0,-5 1 0,-6 1 0,-6 2 0,-7 1 0,-7 1 0,-8 1 0,-7 2 0,-9 1 0,-8 1 0,-10 1 0,-8 1 0,-11 1 0,-10 1 0,-10 1 0,-10 0 0,-11 2 0,-12 0 0,-11 1 0,-12 1 0,-11 0 0,-12 1 0,-13 0 0,-12 0 0,-12 1 0,-13 1 0,-12-1 0,-13 1 0,-13-1 0,-13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7:53:03.011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16576 989 21202,'-6'39'0,"-13"0"0,-13 0 0,-13-1 0,-12 0 0,-13 0 0,-12 0 0,-12-1 0,-13 0 0,-12-1 0,-11-1 0,-12 0 0,-11 0 0,-12-2 0,-11 0 0,-10-1 0,-10-1 0,-11-1 0,-9-1 0,-9-1 0,-10-1 0,-8-1 0,-9-2 0,-7 0 0,-8-2 0,-7-1 0,-7-2 0,-6 0 0,-6-2 0,-5-2 0,-5-1 0,-5-1 0,-3-2 0,-4-1 0,-3-1 0,-2-3 0,-3 0 0,-1-3 0,0 0 0,-2-2 0,1-2 0,0-2 0,1 0 0,2-3 0,1 0 0,3-3 0,3-1 0,4-1 0,3-2 0,5-1 0,5-1 0,5-2 0,6-2 0,7 0 0,5-2 0,8-1 0,8-2 0,7 0 0,9-2 0,9-1 0,8-1 0,10-1 0,9-1 0,11-1 0,10-1 0,10-1 0,12 0 0,10-2 0,12 0 0,12 0 0,11-1 0,13-1 0,11 0 0,13-1 0,12 0 0,13 0 0,12 0 0,14-1 0,11 0 0,14 0 0,12 0 0,14 1 0,11-1 0,14 1 0,12-1 0,13 1 0,12 1 0,13 0 0,11 0 0,13 1 0,11 0 0,12 1 0,12 1 0,10 0 0,12 2 0,10 0 0,10 1 0,11 1 0,9 1 0,10 1 0,8 1 0,9 1 0,9 1 0,7 2 0,9 1 0,6 1 0,6 1 0,7 2 0,6 1 0,5 1 0,5 2 0,5 1 0,3 2 0,4 1 0,3 2 0,3 1 0,1 2 0,2 1 0,1 2 0,0 1 0,1 2 0,-2 1 0,0 2 0,-1 1 0,-3 2 0,-2 1 0,-3 2 0,-4 1 0,-3 2 0,-5 1 0,-5 2 0,-5 1 0,-6 1 0,-6 2 0,-7 1 0,-7 1 0,-8 1 0,-7 2 0,-9 1 0,-8 1 0,-10 1 0,-8 1 0,-11 1 0,-10 1 0,-10 1 0,-10 0 0,-11 2 0,-12 0 0,-11 1 0,-12 1 0,-11 0 0,-12 1 0,-13 0 0,-12 0 0,-12 1 0,-13 1 0,-12-1 0,-13 1 0,-13-1 0,-13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9T16:44:11.0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24431,'15603'61'0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8:07:58.4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2778 1389 24516,'-1'54'0,"-2"0"0,-3 1 0,-1-1 0,-3-1 0,-1 1 0,-3-2 0,-2 1 0,-2-2 0,-2 0 0,-2-1 0,-1-1 0,-3-1 0,-2-1 0,-1-1 0,-2-1 0,-2-2 0,-2-1 0,-1-1 0,-2-2 0,-1-1 0,-2-2 0,-1-1 0,-2-2 0,0-2 0,-2-2 0,-1-1 0,-1-2 0,-1-3 0,-1-1 0,-1-2 0,-1-2 0,0-2 0,-1-2 0,0-3 0,-1-1 0,0-3 0,0-1 0,0-3 0,-1-2 0,0-2 0,1-2 0,0-3 0,0-1 0,0-3 0,1-1 0,0-3 0,1-2 0,0-2 0,1-2 0,1-2 0,1-1 0,1-3 0,1-2 0,1-1 0,2-2 0,0-2 0,2-2 0,1-1 0,2-2 0,1-1 0,2-2 0,1-1 0,2-1 0,2-2 0,2-1 0,1-1 0,2-1 0,3-1 0,1-1 0,2-1 0,2 0 0,2-2 0,2 1 0,3-2 0,1 1 0,3-1 0,1-1 0,3 1 0,2 0 0,2-1 0,2 1 0,3-1 0,1 1 0,3 1 0,1-1 0,3 2 0,2-1 0,2 2 0,2 0 0,2 1 0,1 1 0,3 1 0,2 1 0,1 1 0,2 1 0,2 2 0,2 1 0,1 1 0,2 2 0,1 1 0,2 2 0,1 1 0,2 2 0,0 2 0,2 2 0,1 1 0,1 2 0,1 3 0,1 1 0,1 2 0,1 2 0,0 2 0,1 2 0,0 3 0,1 1 0,0 3 0,0 1 0,0 3 0,1 2 0,0 2 0,-1 2 0,0 3 0,0 1 0,0 3 0,-1 1 0,0 3 0,-1 2 0,0 2 0,-1 2 0,-1 2 0,-1 1 0,-1 3 0,-1 2 0,-1 1 0,-2 2 0,0 2 0,-2 2 0,-1 1 0,-2 2 0,-1 1 0,-2 2 0,-1 1 0,-2 1 0,-2 2 0,-2 1 0,-1 1 0,-2 1 0,-3 1 0,-1 1 0,-2 1 0,-2 0 0,-2 2 0,-2-1 0,-3 2 0,-1-1 0,-3 1 0,-1 1 0,-3-1 0,-2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8:10:35.4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 0,'1727'-26'0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3T08:11:17.6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79,'12'1,"0"-1,0 0,0-1,0 0,0-1,0-1,-1 1,1-2,-1 0,12-5,-1-1,1 1,0 1,0 1,1 1,0 1,46-3,155 7,-112 4,13-5,132 5,-95 23,-32-3,-97-17,1 2,50 18,-40-11,-20-7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8:14:57.9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2778 1389 24516,'-1'54'0,"-2"0"0,-3 1 0,-1-1 0,-3-1 0,-1 1 0,-3-2 0,-2 1 0,-2-2 0,-2 0 0,-2-1 0,-1-1 0,-3-1 0,-2-1 0,-1-1 0,-2-1 0,-2-2 0,-2-1 0,-1-1 0,-2-2 0,-1-1 0,-2-2 0,-1-1 0,-2-2 0,0-2 0,-2-2 0,-1-1 0,-1-2 0,-1-3 0,-1-1 0,-1-2 0,-1-2 0,0-2 0,-1-2 0,0-3 0,-1-1 0,0-3 0,0-1 0,0-3 0,-1-2 0,0-2 0,1-2 0,0-3 0,0-1 0,0-3 0,1-1 0,0-3 0,1-2 0,0-2 0,1-2 0,1-2 0,1-1 0,1-3 0,1-2 0,1-1 0,2-2 0,0-2 0,2-2 0,1-1 0,2-2 0,1-1 0,2-2 0,1-1 0,2-1 0,2-2 0,2-1 0,1-1 0,2-1 0,3-1 0,1-1 0,2-1 0,2 0 0,2-2 0,2 1 0,3-2 0,1 1 0,3-1 0,1-1 0,3 1 0,2 0 0,2-1 0,2 1 0,3-1 0,1 1 0,3 1 0,1-1 0,3 2 0,2-1 0,2 2 0,2 0 0,2 1 0,1 1 0,3 1 0,2 1 0,1 1 0,2 1 0,2 2 0,2 1 0,1 1 0,2 2 0,1 1 0,2 2 0,1 1 0,2 2 0,0 2 0,2 2 0,1 1 0,1 2 0,1 3 0,1 1 0,1 2 0,1 2 0,0 2 0,1 2 0,0 3 0,1 1 0,0 3 0,0 1 0,0 3 0,1 2 0,0 2 0,-1 2 0,0 3 0,0 1 0,0 3 0,-1 1 0,0 3 0,-1 2 0,0 2 0,-1 2 0,-1 2 0,-1 1 0,-1 3 0,-1 2 0,-1 1 0,-2 2 0,0 2 0,-2 2 0,-1 1 0,-2 2 0,-1 1 0,-2 2 0,-1 1 0,-2 1 0,-2 2 0,-2 1 0,-1 1 0,-2 1 0,-3 1 0,-1 1 0,-2 1 0,-2 0 0,-2 2 0,-2-1 0,-3 2 0,-1-1 0,-3 1 0,-1 1 0,-3-1 0,-2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8:19:20.3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2778 1389 24516,'-1'54'0,"-2"0"0,-3 1 0,-1-1 0,-3-1 0,-1 1 0,-3-2 0,-2 1 0,-2-2 0,-2 0 0,-2-1 0,-1-1 0,-3-1 0,-2-1 0,-1-1 0,-2-1 0,-2-2 0,-2-1 0,-1-1 0,-2-2 0,-1-1 0,-2-2 0,-1-1 0,-2-2 0,0-2 0,-2-2 0,-1-1 0,-1-2 0,-1-3 0,-1-1 0,-1-2 0,-1-2 0,0-2 0,-1-2 0,0-3 0,-1-1 0,0-3 0,0-1 0,0-3 0,-1-2 0,0-2 0,1-2 0,0-3 0,0-1 0,0-3 0,1-1 0,0-3 0,1-2 0,0-2 0,1-2 0,1-2 0,1-1 0,1-3 0,1-2 0,1-1 0,2-2 0,0-2 0,2-2 0,1-1 0,2-2 0,1-1 0,2-2 0,1-1 0,2-1 0,2-2 0,2-1 0,1-1 0,2-1 0,3-1 0,1-1 0,2-1 0,2 0 0,2-2 0,2 1 0,3-2 0,1 1 0,3-1 0,1-1 0,3 1 0,2 0 0,2-1 0,2 1 0,3-1 0,1 1 0,3 1 0,1-1 0,3 2 0,2-1 0,2 2 0,2 0 0,2 1 0,1 1 0,3 1 0,2 1 0,1 1 0,2 1 0,2 2 0,2 1 0,1 1 0,2 2 0,1 1 0,2 2 0,1 1 0,2 2 0,0 2 0,2 2 0,1 1 0,1 2 0,1 3 0,1 1 0,1 2 0,1 2 0,0 2 0,1 2 0,0 3 0,1 1 0,0 3 0,0 1 0,0 3 0,1 2 0,0 2 0,-1 2 0,0 3 0,0 1 0,0 3 0,-1 1 0,0 3 0,-1 2 0,0 2 0,-1 2 0,-1 2 0,-1 1 0,-1 3 0,-1 2 0,-1 1 0,-2 2 0,0 2 0,-2 2 0,-1 1 0,-2 2 0,-1 1 0,-2 2 0,-1 1 0,-2 1 0,-2 2 0,-2 1 0,-1 1 0,-2 1 0,-3 1 0,-1 1 0,-2 1 0,-2 0 0,-2 2 0,-2-1 0,-3 2 0,-1-1 0,-3 1 0,-1 1 0,-3-1 0,-2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1:34:32.2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0,'2208'0'0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1:34:44.3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0,'1934'61'0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09:42:25.3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3486 1743 24501,'-1'68'0,"-3"0"0,-3 0 0,-2 0 0,-3-1 0,-3 0 0,-2-1 0,-3 0 0,-3-1 0,-2-2 0,-2 0 0,-3-1 0,-2-2 0,-3-1 0,-2-1 0,-2-2 0,-2-2 0,-3-1 0,-1-2 0,-3-1 0,-1-3 0,-2-1 0,-2-3 0,-1-2 0,-3-2 0,0-2 0,-2-2 0,-2-3 0,0-2 0,-2-3 0,-1-2 0,0-2 0,-2-3 0,0-3 0,-1-2 0,0-3 0,-1-3 0,0-2 0,-1-3 0,1-3 0,0-2 0,-1-3 0,1-3 0,0-2 0,1-3 0,0-3 0,1-2 0,0-3 0,2-3 0,0-2 0,1-2 0,2-3 0,0-2 0,2-3 0,2-2 0,0-2 0,3-2 0,1-2 0,2-3 0,2-1 0,1-3 0,3-1 0,1-2 0,3-1 0,2-2 0,2-2 0,2-1 0,3-1 0,2-2 0,3-1 0,2 0 0,2-2 0,3-1 0,3 0 0,2-1 0,3 0 0,3-1 0,2 0 0,3 0 0,3 0 0,2-1 0,3 1 0,3 0 0,2 0 0,3 1 0,3 0 0,2 1 0,3 0 0,3 1 0,2 2 0,2 0 0,3 1 0,2 2 0,3 1 0,2 1 0,2 2 0,2 2 0,3 1 0,1 2 0,3 1 0,1 3 0,2 1 0,2 3 0,1 2 0,3 2 0,0 2 0,2 2 0,2 3 0,0 2 0,2 3 0,1 2 0,0 2 0,2 3 0,0 3 0,1 2 0,0 3 0,1 3 0,0 2 0,1 3 0,-1 3 0,0 2 0,1 3 0,-1 3 0,0 2 0,-1 3 0,0 3 0,-1 2 0,0 3 0,-2 3 0,0 2 0,-1 2 0,-2 3 0,0 2 0,-2 3 0,-2 2 0,0 2 0,-3 2 0,-1 2 0,-2 3 0,-2 1 0,-1 3 0,-3 1 0,-1 2 0,-3 1 0,-2 2 0,-2 2 0,-2 1 0,-3 1 0,-2 2 0,-3 1 0,-2 0 0,-2 2 0,-3 1 0,-3 0 0,-2 1 0,-3 0 0,-3 1 0,-2 0 0,-3 0 0,-3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07712-DBB2-4BAD-A177-FF148898B45C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2F16F-E6D8-4E97-8F5C-0F0B5099F43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350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945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900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754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23DB-6FFA-3119-D7DE-E677FB582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8B8ED7E-93C3-FFE9-2711-9336A528A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FDAE783-1C7B-0989-2B7A-9AE4478EA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109B05-858D-C989-750E-2501A7382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461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BBE24-146D-A726-256A-F82D1620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F815D24-FF31-D23F-5F8C-D52DE6F1E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76746B-C08C-694E-F8CA-BE06B24E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1FAA1E-B182-5755-060C-D60DC4AA2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137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FCBC3-6886-39CA-2D1E-3C1CAB476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4E5C1F1-A151-45E3-21E8-135E36B14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BC5676-5B9E-91DF-25FC-BB60E3BE8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B21C1B-17DD-F793-7F2B-A76828CE6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78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2E4A2-59BD-D215-C138-919734E2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98463F-6AAF-D306-B0DF-D87418582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F78B8D-531C-4AA3-E95C-EED54DC5D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B37C46-79C7-58DB-6C8D-DDCB965AD1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999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F75A4-3586-2FD5-FB89-2FD2E35C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D7CE8C-0D57-3FF0-A3A1-4ADEA9180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0FFD6D1-2354-4778-1906-1D8B32AA8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68AF83-49F1-5B53-268B-A31ADC492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37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208C9-8B43-A0E1-8EE6-67B649B3A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88DDF5C-4089-A20B-DFD2-FE2F5DA57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A03DA52-D532-36FA-52E7-30043E97A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21F86A-F6CF-DD43-BEF4-68E3E24859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215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4342-0B39-0BA2-9D71-DEBBF5173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5A131FA-B688-D03F-93A4-5164DFD2A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7290E8A-4AE9-E7F0-E58E-BE2AC7552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C48F8B-E6D6-9C6A-8F05-D1DA0639F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8894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7558F-93B3-67D9-AEE7-018A6987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93B0431-16C5-9FB7-371E-CAC697A26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8560CC-EC53-8AF9-8D27-C8E9CF9F1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47CF5B-6DCE-5415-D470-3DDADA8CE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310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5448C-66F4-F542-451E-598C5798B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6766244-9FCF-A0A9-763B-C6496BA33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C053F8A-14C9-0B80-73EE-7ECC3F52C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A7516B-F873-8301-7ECF-A8ADCAF38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945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60831-FAEF-BEBC-9A25-677B0253B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3F390B-160B-D0DE-037D-D17E554BE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61E093-6346-C8D9-13FC-283028B70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087404-A64C-9BF3-5644-2DAF3BDF8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8407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EDC4-95F8-B2B2-1CCA-2F144EC4A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D819465-1486-2E09-9A94-BAB29C784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7EAF4C5-FDC6-20E7-8BD4-F823D5168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C6F4D6-0E92-2EEA-CFB3-8914BB677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823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C2633-CF25-25F7-4F3C-75A8D22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0D1FAD2-C5E4-8259-2509-121A71B28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2FB2A29-7F93-4E3A-3A7F-147805BFF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469E2C-C979-9466-C0AF-2FB52E664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17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F231-8752-B78A-A9E4-A40D21788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2CC5B1A-0AD6-1CDA-324C-A89EB922F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29D73D-3975-7C6A-7599-D85C95167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6DD4D2B-BED1-6E9C-D0B6-BC221926A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495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4571E-79DF-4EE0-7739-25355534F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5AAAE94-4342-89B0-6B92-96315ABCE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C4BBB3A-3596-3F6B-02F5-DC83C35D7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3F4AED-3C25-8828-C371-1C8210256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68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2C3CD-A45A-508B-BCE2-3D0E51DD0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54D21C7-E252-56F4-9981-BE0106990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2565D1E-DC8A-E4CF-DC6C-5B87FB866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D450EA-C4D4-7680-11D1-5742EBB46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645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122FE-E5A3-18ED-3967-330EB0DC7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76D4D53-58DC-9460-E33B-2631698F9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803C305-06BB-CF1C-C329-019339B48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575A4A-68C0-A1A6-2E94-C69F31C08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279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D1883-9D29-85B3-98F4-473A7475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F60604B-7915-9505-F2A7-96B4D9A5A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8728F36-8F30-559C-C213-9400B3AFF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F699F4-C1A4-E5E5-6B74-39DCFC35F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345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3E6DA-E6A5-F655-5935-297F71922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E0A2D8-3F74-3D4E-A426-B696F978E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186E4E-8271-5771-EBF2-DE5552D36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958706-A6F7-1B76-26D1-9FEB6CF95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9089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3F50-248D-364B-1063-9C5B04B44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6419C91-BF92-781B-5D4D-C3D019E7B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758893-D209-D673-E7D3-204F695E8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930260-07CE-5937-EF9A-0304AB0174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90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AF096-CC2E-17B1-C03C-471532E4E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3F39AB-FE49-70C0-0815-7EA0C745A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4CAD8A-2B1D-1F5F-CE6B-C55CC2B7A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068671-D521-1C0D-BBB5-F27804C62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8710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6A6D0-32FB-BFE4-0DBF-E3EE93307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2B23D9C-F3B0-8ECC-2B07-182A02C5C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2B330E3-F643-504B-A467-AEA22A805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0DF97B-C6F5-93A1-D33F-2720B37BE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41444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6598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71D9-6163-1025-AA03-F2A98BE5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B363AF-76B5-9EDB-9516-DEFE49320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3BFFE29-94DF-1642-8720-DC880D026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7F264D-8CA3-8A2B-E672-EBC864FD5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6724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47070-5F9A-3D8E-DE93-75E27385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0A1F3E6-B0AF-3900-B483-A88C5995A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17B47ED-B38F-94CF-D4F3-CDAEAB8BA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E344B7-5D16-CF22-5BB4-BB4E6DEAA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2F16F-E6D8-4E97-8F5C-0F0B5099F43A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015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6395-0E99-DF03-8A7C-E9CE0B6A7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EED7D-A8C9-F888-58F2-B2AF9C07B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E219E-8455-BD26-24EF-D67EAEFE6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EC1FB-DDFD-99A4-1868-9909E110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20C1C-4299-EBD2-15B4-85E0F53D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BBCCE-C814-5D71-46CA-1A79FA55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7B2DD-597F-D226-9068-0B5A4AE45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1CB4B-5272-0C54-0669-B4958667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36340-C686-33CD-C118-A5A2377A4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3D70A-AA60-5990-8284-BFDE75573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5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3CED9-7EBE-46A8-E88F-87B827B3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495ED-FFA6-5E9C-696D-B872614EC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1F33E-9BB1-07F1-7CF0-D2A4ED79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74F29-0EAB-7B36-3558-29819F45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24B0B-8474-C549-C69E-7600A3B7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75BA-BDB0-01D5-AC16-36F993BA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17B92-1682-A6EC-6DFA-79BA3D9C3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A0A2C-6C8D-14D2-15AE-3B56452B5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CA613-6566-C73A-CBC9-6DCBD438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158C4-0E37-8588-D013-1D17C1C6B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98A89-E26C-78D1-C9F1-501499BB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3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4BE2-EDDF-C1D7-E942-1887F7EDF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2F1BF-B210-7D65-6A28-CC8BABCF6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C5CA1-7FF4-01D8-45D1-86E80E7D8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F1C361-6D3F-F150-EB95-940FFE1642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27DA97-CFDD-9DB2-2870-D01E3E6A9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465BE-99DB-16C4-87D7-F4147882D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41C9A-9928-6358-7B7F-D0BB086B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70C1E7-8937-6A18-8AFE-7ED320BE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8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453F-3B07-9EA8-029D-C2A48300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ECA32-D6F0-FE8C-9D91-C8799332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169ECA-28AC-EE45-726D-A5616304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890B4-E3A3-CEFB-AADD-73898266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9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D63AD0-F3F7-F996-F227-511929C7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D53088-6219-72E1-5FFF-309CADA07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59229-C551-7923-F6FD-D831E31C1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41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C13D-D9C0-71C3-EC32-18760E0C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1F950-2088-7567-EC94-E4554877C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128EF-C47E-263F-A77F-2A5CE5982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C4B3B-5241-0B8A-E54B-93D4E79FE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62BA5-C2A5-59B9-2180-979276B0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0AD84-9BEE-A1D5-A919-401AC8ABE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8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9F666-3E75-3AE4-2241-BF49B8AA3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F47D80-E57E-79EB-DC29-36117B776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73434-AD26-D5AE-06BC-54710CCF0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4E4DB-B7B4-F1DD-13BE-90459829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14CA7-270C-F032-F184-73B15B57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1AD48-97AC-2024-E271-7A4EB019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9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8AF8B-B833-73E5-FE6A-A2ACADFD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29D2B0-9A58-5FA5-A894-C6A8C2E61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45EAC-2797-5018-17FC-6B11AD023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4A65E-2A78-B675-4E4A-720B5B35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1D811-7FE4-0713-6DA1-6A1477310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6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97E16C-D463-DD84-523E-7BA036E1D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5247D-6E17-8C2C-519D-8D401CF29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DCE9C-7498-BAFF-19D0-EDF5AE18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AA759-AA0B-2554-338E-830A9B946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1065C-5895-AA4D-CFE1-8D3D9577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8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0CDC22-F460-06E5-AA4D-F19A8415F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5838E-C08D-D9E0-21DE-8CF7FC64B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69D64-CBFD-5023-B073-6BDE27641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1BA835-12AC-4E8F-955A-EA3F4DE2791F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7C7AD-363E-BB45-0BF1-9C9A8EEE9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8D690-C8EA-EF6E-3D0C-CBE2058A6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1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0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50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8.png"/><Relationship Id="rId4" Type="http://schemas.openxmlformats.org/officeDocument/2006/relationships/customXml" Target="../ink/ink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ustomXml" Target="../ink/ink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0.png"/><Relationship Id="rId7" Type="http://schemas.openxmlformats.org/officeDocument/2006/relationships/customXml" Target="../ink/ink5.xml"/><Relationship Id="rId12" Type="http://schemas.openxmlformats.org/officeDocument/2006/relationships/customXml" Target="../ink/ink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customXml" Target="../ink/ink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ustomXml" Target="../ink/ink9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customXml" Target="../ink/ink10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0.png"/><Relationship Id="rId4" Type="http://schemas.openxmlformats.org/officeDocument/2006/relationships/customXml" Target="../ink/ink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05896D-E3C4-7FE6-8F55-3026113BC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A33792-315D-97E4-DDA7-82F15D4F0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928" y="92876"/>
            <a:ext cx="5426358" cy="2149582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4400" dirty="0"/>
              <a:t>Data Center Incentive Programs  and Water Uncertainty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A5E89E-DCAE-91CE-51D5-7DD90C724E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65" r="25027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4C381EE-E4D5-981A-84C4-50EF4526C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" y="2798064"/>
            <a:ext cx="4419600" cy="132733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Ana Espinola-Arredondo</a:t>
            </a:r>
          </a:p>
          <a:p>
            <a:r>
              <a:rPr lang="en-US" dirty="0"/>
              <a:t>Washington State University and</a:t>
            </a:r>
          </a:p>
          <a:p>
            <a:r>
              <a:rPr lang="en-US" dirty="0" err="1"/>
              <a:t>Universitat</a:t>
            </a:r>
            <a:r>
              <a:rPr lang="en-US" dirty="0"/>
              <a:t> de Valencia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4F5D5-B20D-86D9-4CB8-DD4004CEF447}"/>
              </a:ext>
            </a:extLst>
          </p:cNvPr>
          <p:cNvSpPr txBox="1"/>
          <p:nvPr/>
        </p:nvSpPr>
        <p:spPr>
          <a:xfrm>
            <a:off x="1153655" y="4418228"/>
            <a:ext cx="3918857" cy="1219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Felix Munoz-Garcia</a:t>
            </a:r>
          </a:p>
          <a:p>
            <a:r>
              <a:rPr lang="en-US" dirty="0"/>
              <a:t>Washington State University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70A78F-2C6C-796C-E5E2-473CDD81995E}"/>
              </a:ext>
            </a:extLst>
          </p:cNvPr>
          <p:cNvSpPr txBox="1"/>
          <p:nvPr/>
        </p:nvSpPr>
        <p:spPr>
          <a:xfrm>
            <a:off x="2421304" y="5730990"/>
            <a:ext cx="4153477" cy="1219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Aditi A. Surve</a:t>
            </a:r>
          </a:p>
          <a:p>
            <a:r>
              <a:rPr lang="en-US" dirty="0"/>
              <a:t>Vrije Universiteit Amsterdam</a:t>
            </a:r>
          </a:p>
        </p:txBody>
      </p:sp>
    </p:spTree>
    <p:extLst>
      <p:ext uri="{BB962C8B-B14F-4D97-AF65-F5344CB8AC3E}">
        <p14:creationId xmlns:p14="http://schemas.microsoft.com/office/powerpoint/2010/main" val="228773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73302A-36A1-A69A-9122-FCB43935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6" y="15829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Motivation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83E872-2950-0A22-8C46-D7CBB3A493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5535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B41D11-0814-878C-C457-E3A4BDC35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73179B-F873-C807-4647-638675813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Motivation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F2DA82-B217-BF91-E0E7-0182982B1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8" y="1655275"/>
            <a:ext cx="11690359" cy="51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6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55D1B6-EBBF-C41F-329B-30728FE4E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405B7E-2376-27D3-3AE4-7756D81A3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49A3CF1-BC97-AF6B-015A-B243BAB53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ED3B5C-96F8-7E8D-1613-266E2530D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21556B-7D6C-E19A-544E-48DFC15F1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9DB35CA-8181-216C-B5DF-9E19CA2AC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1DBC0C8-BC4C-44CF-26F3-F26216BCF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8FAF839-AA3A-C71F-EDE6-DFA3440DB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092D20-1555-470C-BB69-7241FF8E4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6" y="15829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Motivation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EE6DD3-A1FB-BE07-6B29-57FE3DBCE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848328"/>
              </p:ext>
            </p:extLst>
          </p:nvPr>
        </p:nvGraphicFramePr>
        <p:xfrm>
          <a:off x="838200" y="1480837"/>
          <a:ext cx="10515600" cy="4696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421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B3679-6221-A51E-9C32-200541A48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Motivation - Water use 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2CE9CD03-CF7B-2E08-8325-98C9DF946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474049"/>
              </p:ext>
            </p:extLst>
          </p:nvPr>
        </p:nvGraphicFramePr>
        <p:xfrm>
          <a:off x="838200" y="1796143"/>
          <a:ext cx="10515600" cy="463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9083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8E760-39F5-1608-562E-67109E08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dirty="0"/>
              <a:t>Subsidies for data center location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70DFC-C33F-C384-6723-64A41D66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40" r="16826" b="-1"/>
          <a:stretch>
            <a:fillRect/>
          </a:stretch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F7BCD-E648-0A38-59CF-3C7FE0D60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569" y="2172430"/>
            <a:ext cx="5814174" cy="4685570"/>
          </a:xfrm>
        </p:spPr>
        <p:txBody>
          <a:bodyPr>
            <a:normAutofit/>
          </a:bodyPr>
          <a:lstStyle/>
          <a:p>
            <a:r>
              <a:rPr lang="en-US" sz="2400" dirty="0"/>
              <a:t>In the US, at least 38 states offer tax incentives that reduce capital, maintenance, or operating costs; see Gargano and Giacoletti (2025)</a:t>
            </a:r>
          </a:p>
          <a:p>
            <a:r>
              <a:rPr lang="en-US" sz="2400" dirty="0"/>
              <a:t>Justified in terms of investment attraction, employment, and local economic development.</a:t>
            </a:r>
          </a:p>
          <a:p>
            <a:r>
              <a:rPr lang="en-US" sz="2400" dirty="0"/>
              <a:t>Their resource implications are often borne locally and contemporaneously.</a:t>
            </a:r>
          </a:p>
          <a:p>
            <a:r>
              <a:rPr lang="en-US" sz="2400" dirty="0"/>
              <a:t>Multiple large facilities operate alongside irrigated agriculture.</a:t>
            </a:r>
          </a:p>
        </p:txBody>
      </p:sp>
    </p:spTree>
    <p:extLst>
      <p:ext uri="{BB962C8B-B14F-4D97-AF65-F5344CB8AC3E}">
        <p14:creationId xmlns:p14="http://schemas.microsoft.com/office/powerpoint/2010/main" val="5433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hand on the water creating ripples">
            <a:extLst>
              <a:ext uri="{FF2B5EF4-FFF2-40B4-BE49-F238E27FC236}">
                <a16:creationId xmlns:a16="http://schemas.microsoft.com/office/drawing/2014/main" id="{BBCE89D2-4D8E-5748-2138-944E0EC6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67" r="-1" b="-1"/>
          <a:stretch>
            <a:fillRect/>
          </a:stretch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285906-FF05-DCF7-8987-707D235E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575" y="771099"/>
            <a:ext cx="4658109" cy="36303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/>
              <a:t>Public incentives for entry and localized competition over a common-pool resource</a:t>
            </a: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143500"/>
            <a:ext cx="6096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90C56-A704-7DE7-49CF-184F9C21D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425" y="5017055"/>
            <a:ext cx="6190488" cy="15548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How should incentive programs be designed when the resource is uncertain and shared?</a:t>
            </a:r>
          </a:p>
        </p:txBody>
      </p:sp>
    </p:spTree>
    <p:extLst>
      <p:ext uri="{BB962C8B-B14F-4D97-AF65-F5344CB8AC3E}">
        <p14:creationId xmlns:p14="http://schemas.microsoft.com/office/powerpoint/2010/main" val="393049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CD6A8-B0B7-0827-F2E2-902B94E39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2243431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Three Features: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D65E6-5796-9971-CCC1-98375D426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826" y="195943"/>
            <a:ext cx="8096696" cy="6487886"/>
          </a:xfrm>
        </p:spPr>
        <p:txBody>
          <a:bodyPr anchor="ctr"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Competition between a prospective DC and an incumbent farmer over a water CPR [</a:t>
            </a:r>
            <a:r>
              <a:rPr lang="en-US" sz="3200" i="1" dirty="0"/>
              <a:t>each operating at different markets</a:t>
            </a:r>
            <a:r>
              <a:rPr lang="en-US" sz="3200" dirty="0"/>
              <a:t>]; </a:t>
            </a:r>
          </a:p>
          <a:p>
            <a:pPr marL="514350" indent="-514350" algn="just">
              <a:buFont typeface="+mj-lt"/>
              <a:buAutoNum type="arabicPeriod"/>
            </a:pPr>
            <a:endParaRPr lang="en-US" sz="3200" dirty="0"/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A congestion externality in extraction costs due to shared use ; and</a:t>
            </a:r>
          </a:p>
          <a:p>
            <a:pPr marL="514350" indent="-514350" algn="just">
              <a:buFont typeface="+mj-lt"/>
              <a:buAutoNum type="arabicPeriod"/>
            </a:pPr>
            <a:endParaRPr lang="en-US" sz="3200" dirty="0"/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/>
              <a:t>Uncertainty about the available stock at the time the policy is chosen, and the location decision is made.</a:t>
            </a:r>
          </a:p>
        </p:txBody>
      </p:sp>
    </p:spTree>
    <p:extLst>
      <p:ext uri="{BB962C8B-B14F-4D97-AF65-F5344CB8AC3E}">
        <p14:creationId xmlns:p14="http://schemas.microsoft.com/office/powerpoint/2010/main" val="3741548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8A5A9-EF3F-27E9-4CC5-9AA66B2E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160" y="-26677"/>
            <a:ext cx="5251316" cy="1206254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Subsidy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1976-4BF3-F56D-C008-FAC6B3E2B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" y="1097280"/>
            <a:ext cx="6922008" cy="5358384"/>
          </a:xfrm>
        </p:spPr>
        <p:txBody>
          <a:bodyPr>
            <a:normAutofit/>
          </a:bodyPr>
          <a:lstStyle/>
          <a:p>
            <a:r>
              <a:rPr lang="en-US" sz="2500" dirty="0"/>
              <a:t>The local regulator offers a subsidy to attract a DC to its jurisdiction. </a:t>
            </a:r>
          </a:p>
          <a:p>
            <a:endParaRPr lang="en-US" sz="2500" dirty="0"/>
          </a:p>
          <a:p>
            <a:r>
              <a:rPr lang="en-US" sz="2500" dirty="0"/>
              <a:t>How that subsidy should respond to uncertainty about water availability. </a:t>
            </a:r>
          </a:p>
          <a:p>
            <a:endParaRPr lang="en-US" sz="2500" dirty="0"/>
          </a:p>
          <a:p>
            <a:r>
              <a:rPr lang="en-US" sz="2500" dirty="0"/>
              <a:t>The extent to which water reduces production costs, and market conditions that affect the data center's profitability.</a:t>
            </a:r>
          </a:p>
          <a:p>
            <a:endParaRPr lang="en-US" sz="2500" dirty="0"/>
          </a:p>
          <a:p>
            <a:r>
              <a:rPr lang="en-US" sz="2500" dirty="0"/>
              <a:t>Although entry incentives are common in practice, their welfare effects in this setting are not straightforward.</a:t>
            </a:r>
          </a:p>
        </p:txBody>
      </p:sp>
      <p:pic>
        <p:nvPicPr>
          <p:cNvPr id="5" name="Picture 4" descr="A 3D pattern of ring shapes connected by lines">
            <a:extLst>
              <a:ext uri="{FF2B5EF4-FFF2-40B4-BE49-F238E27FC236}">
                <a16:creationId xmlns:a16="http://schemas.microsoft.com/office/drawing/2014/main" id="{97F3CE0A-B972-0F96-5C26-ED071B560E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54" r="43239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225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DCE8BE-0C4A-0878-E452-5B2089DE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>
                <a:solidFill>
                  <a:srgbClr val="FFFFFF"/>
                </a:solidFill>
              </a:rPr>
              <a:t>Findings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E2E5BC-3427-686E-C774-A5B8CE742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0" y="1720724"/>
            <a:ext cx="11631168" cy="4378810"/>
          </a:xfrm>
        </p:spPr>
        <p:txBody>
          <a:bodyPr anchor="ctr">
            <a:normAutofit/>
          </a:bodyPr>
          <a:lstStyle/>
          <a:p>
            <a:r>
              <a:rPr lang="en-US" dirty="0"/>
              <a:t>A more likely high stock produces two opposite effects on the data center’s expected profits: </a:t>
            </a:r>
          </a:p>
          <a:p>
            <a:pPr lvl="1"/>
            <a:r>
              <a:rPr lang="en-US" sz="2800" dirty="0"/>
              <a:t>A larger expected stock makes entry more attractive (direct effect), but </a:t>
            </a:r>
          </a:p>
          <a:p>
            <a:pPr lvl="1"/>
            <a:r>
              <a:rPr lang="en-US" sz="2800" dirty="0"/>
              <a:t>it also increases expected congestion costs by encouraging more intensive resource use (indirect effect).</a:t>
            </a:r>
            <a:endParaRPr lang="es-ES" sz="2800" dirty="0"/>
          </a:p>
          <a:p>
            <a:endParaRPr lang="en-US" dirty="0"/>
          </a:p>
          <a:p>
            <a:r>
              <a:rPr lang="en-US" dirty="0"/>
              <a:t>We show that the direct effect dominates, implying that a more abundant resource helps the regulator offer a less generous entry subsidy.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624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E50115-55F3-4623-D323-6789E3D2C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DB63409-7520-26FB-B061-A19A4DFD2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FF124C-CDC5-0F58-4155-D2514E7FF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B466E8-36D6-56BC-4343-23630D796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B9946B-71DE-E25B-1B80-64AE12547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88CED8-DDEA-684A-9DF9-5A20864AE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C5C957-9573-548F-E832-72DE26A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>
                <a:solidFill>
                  <a:srgbClr val="FFFFFF"/>
                </a:solidFill>
              </a:rPr>
              <a:t>Findings</a:t>
            </a:r>
          </a:p>
        </p:txBody>
      </p:sp>
      <p:graphicFrame>
        <p:nvGraphicFramePr>
          <p:cNvPr id="18" name="Marcador de contenido 2">
            <a:extLst>
              <a:ext uri="{FF2B5EF4-FFF2-40B4-BE49-F238E27FC236}">
                <a16:creationId xmlns:a16="http://schemas.microsoft.com/office/drawing/2014/main" id="{14FBD88F-11FE-8A90-12AB-24CBAE3F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861253"/>
              </p:ext>
            </p:extLst>
          </p:nvPr>
        </p:nvGraphicFramePr>
        <p:xfrm>
          <a:off x="237744" y="1590741"/>
          <a:ext cx="11954251" cy="5084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018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B6C6AC-FE84-0D96-35D9-DE42CC9C6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1F9C97-90FB-AC57-0482-13AD2AC75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Extensions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84F44F-E165-0CA1-D6D6-F946C3CB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371" y="226589"/>
            <a:ext cx="7942717" cy="6037070"/>
          </a:xfrm>
        </p:spPr>
        <p:txBody>
          <a:bodyPr anchor="ctr">
            <a:normAutofit/>
          </a:bodyPr>
          <a:lstStyle/>
          <a:p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endo</a:t>
            </a:r>
            <a:r>
              <a:rPr lang="en-US" dirty="0" err="1"/>
              <a:t>genize</a:t>
            </a:r>
            <a:r>
              <a:rPr lang="en-US" dirty="0"/>
              <a:t> the data center’s outside option.</a:t>
            </a:r>
          </a:p>
          <a:p>
            <a:endParaRPr lang="en-US" dirty="0"/>
          </a:p>
          <a:p>
            <a:r>
              <a:rPr lang="en-US" dirty="0"/>
              <a:t>We consider an alternative policy instrument used in some jurisdictions: </a:t>
            </a:r>
          </a:p>
          <a:p>
            <a:pPr lvl="1"/>
            <a:r>
              <a:rPr lang="en-US" sz="2800" dirty="0"/>
              <a:t>a subsidy that lowers the data center’s marginal production cost.</a:t>
            </a:r>
            <a:endParaRPr lang="es-ES" sz="2800" dirty="0"/>
          </a:p>
          <a:p>
            <a:endParaRPr lang="es-ES" dirty="0"/>
          </a:p>
          <a:p>
            <a:r>
              <a:rPr lang="es-ES" dirty="0" err="1"/>
              <a:t>We</a:t>
            </a:r>
            <a:r>
              <a:rPr lang="es-ES" dirty="0"/>
              <a:t> </a:t>
            </a:r>
            <a:r>
              <a:rPr lang="en-US" dirty="0"/>
              <a:t>allow for multiple data centers and multiple </a:t>
            </a:r>
            <a:r>
              <a:rPr lang="es-ES" dirty="0" err="1"/>
              <a:t>farmers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556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14C6E-A87D-6FB5-5951-1228F547A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9B155C-8EE1-1CA8-BE3F-54901F24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Literature</a:t>
            </a:r>
            <a:r>
              <a:rPr lang="es-ES" sz="4000" dirty="0">
                <a:solidFill>
                  <a:srgbClr val="FFFFFF"/>
                </a:solidFill>
              </a:rPr>
              <a:t> </a:t>
            </a:r>
            <a:r>
              <a:rPr lang="es-ES" sz="4000" dirty="0" err="1">
                <a:solidFill>
                  <a:srgbClr val="FFFFFF"/>
                </a:solidFill>
              </a:rPr>
              <a:t>Review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DE6E2F-7E8B-6944-F560-D449BCF30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496" y="129010"/>
            <a:ext cx="8269601" cy="6878280"/>
          </a:xfrm>
        </p:spPr>
        <p:txBody>
          <a:bodyPr anchor="ctr">
            <a:noAutofit/>
          </a:bodyPr>
          <a:lstStyle/>
          <a:p>
            <a:pPr algn="just"/>
            <a:r>
              <a:rPr lang="en-US" sz="2000" b="1" dirty="0"/>
              <a:t>CPRs and strategic behavior under congestion</a:t>
            </a:r>
            <a:r>
              <a:rPr lang="en-US" sz="2000" dirty="0"/>
              <a:t>. How institutional design and monitoring can mitigate these inefficiencies.</a:t>
            </a:r>
          </a:p>
          <a:p>
            <a:pPr lvl="1" algn="just"/>
            <a:r>
              <a:rPr lang="en-US" sz="2000" dirty="0"/>
              <a:t>McKean (1982), Baland and </a:t>
            </a:r>
            <a:r>
              <a:rPr lang="en-US" sz="2000" dirty="0" err="1"/>
              <a:t>Platteau</a:t>
            </a:r>
            <a:r>
              <a:rPr lang="en-US" sz="2000" dirty="0"/>
              <a:t> (1996), Brunckhorst and Coop (2003), and Ostrom (2008). </a:t>
            </a:r>
            <a:endParaRPr lang="es-ES" sz="2000" dirty="0"/>
          </a:p>
          <a:p>
            <a:endParaRPr lang="en-US" sz="2000" dirty="0"/>
          </a:p>
          <a:p>
            <a:r>
              <a:rPr lang="en-US" sz="2000" b="1" dirty="0"/>
              <a:t>The role of uncertainty and information frictions in CPR</a:t>
            </a:r>
            <a:r>
              <a:rPr lang="en-US" sz="2000" dirty="0"/>
              <a:t>.</a:t>
            </a:r>
          </a:p>
          <a:p>
            <a:pPr lvl="1" algn="just"/>
            <a:r>
              <a:rPr lang="en-US" sz="2000" dirty="0"/>
              <a:t>Suleiman and Rapoport (1988), Suleiman et al. (1996), Apesteguia (2006), and Espinola-Arredondo and Munoz-Garcia (2011).</a:t>
            </a:r>
          </a:p>
          <a:p>
            <a:endParaRPr lang="en-US" sz="2000" dirty="0"/>
          </a:p>
          <a:p>
            <a:r>
              <a:rPr lang="en-US" sz="2000" b="1" dirty="0"/>
              <a:t>The effect of data centers </a:t>
            </a:r>
            <a:r>
              <a:rPr lang="es-ES" sz="2000" b="1" dirty="0" err="1"/>
              <a:t>on</a:t>
            </a:r>
            <a:r>
              <a:rPr lang="es-ES" sz="2000" b="1" dirty="0"/>
              <a:t> natural </a:t>
            </a:r>
            <a:r>
              <a:rPr lang="es-ES" sz="2000" b="1" dirty="0" err="1"/>
              <a:t>resources</a:t>
            </a:r>
            <a:r>
              <a:rPr lang="es-ES" sz="2000" dirty="0"/>
              <a:t>.</a:t>
            </a:r>
          </a:p>
          <a:p>
            <a:pPr lvl="1" algn="just"/>
            <a:r>
              <a:rPr lang="en-US" sz="2000" dirty="0"/>
              <a:t>Lei et al. (2025) show that DC water use in Oregon nearly tripled over 5 years, reaching roughly 29% of total demand. </a:t>
            </a:r>
          </a:p>
          <a:p>
            <a:pPr lvl="1" algn="just"/>
            <a:r>
              <a:rPr lang="en-US" sz="2000" dirty="0"/>
              <a:t>Abdelmohsen et al. (2025) reports similar evidence in groundwater depletion in the Colorado River Basin.</a:t>
            </a:r>
          </a:p>
          <a:p>
            <a:pPr lvl="1" algn="just"/>
            <a:r>
              <a:rPr lang="en-US" sz="2000" dirty="0"/>
              <a:t>Pan Fang and Greenstein (2025) show that third-party operators are responsive to tax incentives</a:t>
            </a:r>
          </a:p>
          <a:p>
            <a:pPr lvl="1" algn="just"/>
            <a:r>
              <a:rPr lang="en-US" sz="2000" dirty="0"/>
              <a:t>Gargano and Giacoletti (2025) examine the impact of US state-level tax incentives. Find evidence that they affect the geographic distribution across states, but do not stimulate local tech-related employment.</a:t>
            </a:r>
            <a:endParaRPr lang="es-ES" sz="2000" dirty="0"/>
          </a:p>
          <a:p>
            <a:pPr lvl="1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86065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68DBE4-17C2-6799-3EDD-5C17297C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s-ES" sz="4000"/>
              <a:t>Model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94C8ECD-20D8-AB5A-8CCC-8D1BD0136F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8834" y="2276856"/>
                <a:ext cx="11223774" cy="440969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Consider a data center (D) and a farmer (F) competing for water.</a:t>
                </a:r>
              </a:p>
              <a:p>
                <a:endParaRPr lang="es-ES" sz="20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s-E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s-E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s-E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s-ES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s-ES" sz="2000" b="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s-ES" sz="20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s-ES" sz="2000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s-E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s-ES" sz="2000" dirty="0"/>
                  <a:t>, </a:t>
                </a:r>
                <a14:m>
                  <m:oMath xmlns:m="http://schemas.openxmlformats.org/officeDocument/2006/math">
                    <m:r>
                      <a:rPr lang="es-ES" sz="2000" b="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s-ES" sz="2000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E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s-ES" sz="2000" dirty="0"/>
                  <a:t>, </a:t>
                </a:r>
                <a14:m>
                  <m:oMath xmlns:m="http://schemas.openxmlformats.org/officeDocument/2006/math">
                    <m:r>
                      <a:rPr lang="es-ES" sz="2000" b="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s-E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s-E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s-ES" sz="2000" dirty="0"/>
                  <a:t>, and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endChr m:val=""/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d>
                          <m:dPr>
                            <m:begChr m:val=""/>
                            <m:endChr m:val="]"/>
                            <m:ctrlPr>
                              <a:rPr lang="es-ES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lang="es-ES" sz="2000" dirty="0"/>
                  <a:t>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The stock of the CPR can be high, H, or low, L.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s-E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s-ES" sz="2000" dirty="0"/>
                  <a:t>.</a:t>
                </a:r>
              </a:p>
              <a:p>
                <a:r>
                  <a:rPr lang="en-US" sz="2000" dirty="0"/>
                  <a:t>The probability of the resource being high is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s-ES" sz="2000" dirty="0"/>
                  <a:t>.</a:t>
                </a:r>
              </a:p>
              <a:p>
                <a:endParaRPr lang="es-ES" sz="2000" dirty="0"/>
              </a:p>
              <a:p>
                <a:r>
                  <a:rPr lang="en-US" sz="2000" dirty="0"/>
                  <a:t>Every firm </a:t>
                </a:r>
                <a14:m>
                  <m:oMath xmlns:m="http://schemas.openxmlformats.org/officeDocument/2006/math">
                    <m:r>
                      <a:rPr lang="es-ES" sz="20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uses water to reduce its production cost,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s-E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ES" sz="2000" b="0" i="1">
                        <a:latin typeface="Cambria Math" panose="02040503050406030204" pitchFamily="18" charset="0"/>
                      </a:rPr>
                      <m:t>(1−</m:t>
                    </m:r>
                  </m:oMath>
                </a14:m>
                <a:r>
                  <a:rPr lang="es-E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/>
                  <a:t> </a:t>
                </a:r>
                <a:r>
                  <a:rPr lang="es-ES" sz="2000" dirty="0" err="1"/>
                  <a:t>is</a:t>
                </a:r>
                <a:r>
                  <a:rPr lang="es-ES" sz="2000" dirty="0"/>
                  <a:t> </a:t>
                </a:r>
                <a:r>
                  <a:rPr lang="es-ES" sz="2000" dirty="0" err="1"/>
                  <a:t>the</a:t>
                </a:r>
                <a:r>
                  <a:rPr lang="es-ES" sz="2000" dirty="0"/>
                  <a:t> marginal </a:t>
                </a:r>
                <a:r>
                  <a:rPr lang="es-ES" sz="2000" dirty="0" err="1"/>
                  <a:t>cost</a:t>
                </a:r>
                <a:r>
                  <a:rPr lang="es-ES" sz="2000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E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000" dirty="0"/>
                  <a:t>denotes the water’s impact on production costs.</a:t>
                </a:r>
                <a:endParaRPr lang="es-ES" sz="20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94C8ECD-20D8-AB5A-8CCC-8D1BD0136F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834" y="2276856"/>
                <a:ext cx="11223774" cy="4409694"/>
              </a:xfrm>
              <a:blipFill>
                <a:blip r:embed="rId3"/>
                <a:stretch>
                  <a:fillRect l="-489" t="-138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22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B9E50-0C8E-9AAC-24AE-72823D7BE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25CD53-8742-57B5-AACF-57994C70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>
                <a:solidFill>
                  <a:srgbClr val="FFFFFF"/>
                </a:solidFill>
              </a:rPr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AD538ED-8470-2A55-AA13-AAB18E25E1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9934" y="1885279"/>
                <a:ext cx="10636280" cy="4858486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Firm 𝑖’s inverse demand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E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s-ES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i="1" dirty="0">
                    <a:latin typeface="Cambria Math" panose="02040503050406030204" pitchFamily="18" charset="0"/>
                  </a:rPr>
                  <a:t>.</a:t>
                </a:r>
              </a:p>
              <a:p>
                <a:endParaRPr lang="es-E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b="0" i="1">
                        <a:latin typeface="Cambria Math" panose="02040503050406030204" pitchFamily="18" charset="0"/>
                      </a:rPr>
                      <m:t>𝐷𝑆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den>
                    </m:f>
                    <m:r>
                      <a:rPr lang="es-ES" b="0" i="0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s-ES" dirty="0"/>
                  <a:t> ,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/>
                  <a:t>the</a:t>
                </a:r>
                <a:r>
                  <a:rPr lang="es-ES" dirty="0"/>
                  <a:t> </a:t>
                </a:r>
                <a:r>
                  <a:rPr lang="en-US" dirty="0"/>
                  <a:t>data center’s demand strength, relative to the farmer; </a:t>
                </a:r>
              </a:p>
              <a:p>
                <a:endParaRPr lang="en-US" dirty="0"/>
              </a:p>
              <a:p>
                <a:r>
                  <a:rPr lang="en-US" dirty="0"/>
                  <a:t>Consider that the data center’s demand </a:t>
                </a:r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:r>
                  <a:rPr lang="es-ES" dirty="0" err="1"/>
                  <a:t>sufficiently</a:t>
                </a:r>
                <a:r>
                  <a:rPr lang="es-ES" dirty="0"/>
                  <a:t> </a:t>
                </a:r>
                <a:r>
                  <a:rPr lang="es-ES" dirty="0" err="1"/>
                  <a:t>strong</a:t>
                </a:r>
                <a:r>
                  <a:rPr lang="es-E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𝐷𝑆</m:t>
                    </m:r>
                    <m:r>
                      <a:rPr lang="es-ES" b="0" i="1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sSubSup>
                              <m:sSubSupPr>
                                <m:ctrlP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s-E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a:rPr lang="es-E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s-E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s-ES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  <m:sup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</m:oMath>
                </a14:m>
                <a:r>
                  <a:rPr lang="es-ES" dirty="0"/>
                  <a:t>.</a:t>
                </a: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AD538ED-8470-2A55-AA13-AAB18E25E1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9934" y="1885279"/>
                <a:ext cx="10636280" cy="4858486"/>
              </a:xfrm>
              <a:blipFill>
                <a:blip r:embed="rId3"/>
                <a:stretch>
                  <a:fillRect l="-1032" t="-25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999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B328D-D3AD-92A7-3319-0BEC9759C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12A676-F861-C163-EEBD-8A6239614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901118-0381-4C85-B77B-F95FCBE2935B}"/>
              </a:ext>
            </a:extLst>
          </p:cNvPr>
          <p:cNvSpPr txBox="1"/>
          <p:nvPr/>
        </p:nvSpPr>
        <p:spPr>
          <a:xfrm>
            <a:off x="699713" y="1947432"/>
            <a:ext cx="8471719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kern="1200" dirty="0">
                <a:latin typeface="+mn-lt"/>
                <a:ea typeface="+mn-ea"/>
                <a:cs typeface="+mn-cs"/>
              </a:rPr>
              <a:t>Therefore, the data center’s and farmer’s profits are: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3E8165-3649-0E8E-2AC3-A3BE1467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25" y="3257850"/>
            <a:ext cx="11327549" cy="186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15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99290-B87A-974F-1702-4AE03719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3F3D1760-8CF8-B79D-B2E6-66F2A94CA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656ED044-67DF-9EAE-44E4-D6EDF701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EA358AB0-A6C0-9489-0931-D9CCC7C56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9F96AD3F-071B-C6DD-18CE-997674582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44D9B0-9F76-4C6C-F971-9F7BD2303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353B2843-1FF1-1F9B-060F-6986DA870A40}"/>
                  </a:ext>
                </a:extLst>
              </p:cNvPr>
              <p:cNvSpPr txBox="1"/>
              <p:nvPr/>
            </p:nvSpPr>
            <p:spPr>
              <a:xfrm>
                <a:off x="1786128" y="3374898"/>
                <a:ext cx="6096000" cy="680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s-E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sSubSup>
                          <m:sSubSupPr>
                            <m:ctrlPr>
                              <a:rPr lang="es-E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s-E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s-E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s-E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s-ES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s-ES" dirty="0"/>
                  <a:t>, </a:t>
                </a:r>
                <a:r>
                  <a:rPr lang="es-ES" dirty="0" err="1"/>
                  <a:t>where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≷0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353B2843-1FF1-1F9B-060F-6986DA870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128" y="3374898"/>
                <a:ext cx="6096000" cy="680379"/>
              </a:xfrm>
              <a:prstGeom prst="rect">
                <a:avLst/>
              </a:prstGeom>
              <a:blipFill>
                <a:blip r:embed="rId3"/>
                <a:stretch>
                  <a:fillRect b="-90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>
            <a:extLst>
              <a:ext uri="{FF2B5EF4-FFF2-40B4-BE49-F238E27FC236}">
                <a16:creationId xmlns:a16="http://schemas.microsoft.com/office/drawing/2014/main" id="{582A51F5-E2E3-307A-9200-2E28139B08AE}"/>
              </a:ext>
            </a:extLst>
          </p:cNvPr>
          <p:cNvSpPr txBox="1"/>
          <p:nvPr/>
        </p:nvSpPr>
        <p:spPr>
          <a:xfrm>
            <a:off x="1028262" y="375393"/>
            <a:ext cx="9313602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kern="1200" dirty="0">
                <a:latin typeface="+mn-lt"/>
                <a:ea typeface="+mn-ea"/>
                <a:cs typeface="+mn-cs"/>
              </a:rPr>
              <a:t>The regulator considers the following social welfare (SW):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BD4E4AD-C3D1-C8B8-75F9-1F7CF749F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677" y="1674936"/>
            <a:ext cx="8734640" cy="94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6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AE0EE-3139-F507-DF85-4572A6429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Three-Stage 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Content Placeholder 2">
                <a:extLst>
                  <a:ext uri="{FF2B5EF4-FFF2-40B4-BE49-F238E27FC236}">
                    <a16:creationId xmlns:a16="http://schemas.microsoft.com/office/drawing/2014/main" id="{AF655799-BD57-0E8A-39D9-4256E77EC65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16955825"/>
                  </p:ext>
                </p:extLst>
              </p:nvPr>
            </p:nvGraphicFramePr>
            <p:xfrm>
              <a:off x="174172" y="2013858"/>
              <a:ext cx="11854542" cy="469174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27" name="Content Placeholder 2">
                <a:extLst>
                  <a:ext uri="{FF2B5EF4-FFF2-40B4-BE49-F238E27FC236}">
                    <a16:creationId xmlns:a16="http://schemas.microsoft.com/office/drawing/2014/main" id="{AF655799-BD57-0E8A-39D9-4256E77EC654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116955825"/>
                  </p:ext>
                </p:extLst>
              </p:nvPr>
            </p:nvGraphicFramePr>
            <p:xfrm>
              <a:off x="174172" y="2013858"/>
              <a:ext cx="11854542" cy="469174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Bocadillo nube: nube 2">
                <a:extLst>
                  <a:ext uri="{FF2B5EF4-FFF2-40B4-BE49-F238E27FC236}">
                    <a16:creationId xmlns:a16="http://schemas.microsoft.com/office/drawing/2014/main" id="{A917E4B7-1043-963F-3A13-A86BB45A084E}"/>
                  </a:ext>
                </a:extLst>
              </p:cNvPr>
              <p:cNvSpPr/>
              <p:nvPr/>
            </p:nvSpPr>
            <p:spPr>
              <a:xfrm>
                <a:off x="7095744" y="2170031"/>
                <a:ext cx="2496311" cy="911507"/>
              </a:xfrm>
              <a:prstGeom prst="cloudCallout">
                <a:avLst>
                  <a:gd name="adj1" fmla="val 38141"/>
                  <a:gd name="adj2" fmla="val 63503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/>
                  <a:t>Uncertainty </a:t>
                </a:r>
                <a:r>
                  <a:rPr lang="es-ES" dirty="0" err="1"/>
                  <a:t>about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is</a:t>
                </a:r>
                <a:r>
                  <a:rPr lang="es-ES" dirty="0"/>
                  <a:t> resolved</a:t>
                </a:r>
              </a:p>
            </p:txBody>
          </p:sp>
        </mc:Choice>
        <mc:Fallback xmlns="">
          <p:sp>
            <p:nvSpPr>
              <p:cNvPr id="3" name="Bocadillo nube: nube 2">
                <a:extLst>
                  <a:ext uri="{FF2B5EF4-FFF2-40B4-BE49-F238E27FC236}">
                    <a16:creationId xmlns:a16="http://schemas.microsoft.com/office/drawing/2014/main" id="{A917E4B7-1043-963F-3A13-A86BB45A08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744" y="2170031"/>
                <a:ext cx="2496311" cy="911507"/>
              </a:xfrm>
              <a:prstGeom prst="cloudCallout">
                <a:avLst>
                  <a:gd name="adj1" fmla="val 38141"/>
                  <a:gd name="adj2" fmla="val 63503"/>
                </a:avLst>
              </a:prstGeom>
              <a:blipFill>
                <a:blip r:embed="rId11"/>
                <a:stretch>
                  <a:fillRect t="-39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9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C47E7-7076-FDB9-14C5-6D1EB67AD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9A636E-E412-2849-20E6-BE9CAC1CD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</a:rPr>
              <a:t>Equilibrium Analysis: Third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1C2B18F-C71F-62FD-AEAC-447EC71BA7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Differentiating w.r.t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yields</a:t>
                </a:r>
              </a:p>
              <a:p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r>
                          <a:rPr lang="es-ES" b="0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s-ES" b="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s-ES" i="1" dirty="0">
                    <a:latin typeface="Cambria Math" panose="02040503050406030204" pitchFamily="18" charset="0"/>
                  </a:rPr>
                  <a:t>	</a:t>
                </a:r>
                <a:r>
                  <a:rPr lang="es-ES" dirty="0">
                    <a:latin typeface="Cambria Math" panose="02040503050406030204" pitchFamily="18" charset="0"/>
                  </a:rPr>
                  <a:t>(1)</a:t>
                </a:r>
              </a:p>
              <a:p>
                <a:pPr marL="0" indent="0" algn="ctr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s-ES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b="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s-E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s-ES" b="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s-E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s-ES" i="1" dirty="0">
                    <a:latin typeface="Cambria Math" panose="02040503050406030204" pitchFamily="18" charset="0"/>
                  </a:rPr>
                  <a:t>	</a:t>
                </a:r>
                <a:r>
                  <a:rPr lang="es-ES" dirty="0">
                    <a:latin typeface="Cambria Math" panose="02040503050406030204" pitchFamily="18" charset="0"/>
                  </a:rPr>
                  <a:t>(2)</a:t>
                </a:r>
              </a:p>
              <a:p>
                <a:endParaRPr lang="es-ES" dirty="0"/>
              </a:p>
              <a:p>
                <a:endParaRPr lang="es-ES" dirty="0"/>
              </a:p>
              <a:p>
                <a:r>
                  <a:rPr lang="es-E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&gt;0</m:t>
                    </m:r>
                    <m:sSub>
                      <m:sSub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s-ES" b="0" i="0">
                            <a:latin typeface="Cambria Math" panose="02040503050406030204" pitchFamily="18" charset="0"/>
                          </a:rPr>
                          <m:t>if</m:t>
                        </m:r>
                        <m:r>
                          <a:rPr lang="es-ES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b="0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b="0" i="1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s-ES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s-ES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s-ES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s-ES" b="0" i="1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s-ES" b="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s-ES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acc>
                      <m:accPr>
                        <m:chr m:val="̅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acc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1C2B18F-C71F-62FD-AEAC-447EC71BA7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  <a:blipFill>
                <a:blip r:embed="rId3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65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9DA0B-941B-81C6-E792-C4B4496F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7BA9514-47FB-1B4F-FF33-9CFB3607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575740B-AC09-6FBA-7FE4-0A0F33979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228ECB-F3BE-7C6E-FA66-0909E4ECF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13A5AD-4BD3-C3FF-D38B-AEDCE6499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F7FD41-0028-935E-E606-DA19D491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17EFF4D-7EEF-CC2F-6F64-794A1184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2BDF50-4715-60E0-A7BA-2FC1C19C1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D015C9-C67E-F0E4-8BDC-7464B23F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30" y="18991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Equilibrium</a:t>
            </a:r>
            <a:r>
              <a:rPr lang="es-ES" sz="4000" dirty="0">
                <a:solidFill>
                  <a:srgbClr val="FFFFFF"/>
                </a:solidFill>
              </a:rPr>
              <a:t> </a:t>
            </a:r>
            <a:r>
              <a:rPr lang="es-ES" sz="4000" dirty="0" err="1">
                <a:solidFill>
                  <a:srgbClr val="FFFFFF"/>
                </a:solidFill>
              </a:rPr>
              <a:t>Analysis</a:t>
            </a:r>
            <a:r>
              <a:rPr lang="es-ES" sz="4000" dirty="0">
                <a:solidFill>
                  <a:srgbClr val="FFFFFF"/>
                </a:solidFill>
              </a:rPr>
              <a:t>: Third Stage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D8064B-0A77-D28A-BEDE-5B8B53861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8" y="586855"/>
            <a:ext cx="6861059" cy="1296809"/>
          </a:xfrm>
        </p:spPr>
        <p:txBody>
          <a:bodyPr anchor="ctr">
            <a:normAutofit/>
          </a:bodyPr>
          <a:lstStyle/>
          <a:p>
            <a:r>
              <a:rPr lang="es-ES" dirty="0" err="1"/>
              <a:t>Inserting</a:t>
            </a:r>
            <a:r>
              <a:rPr lang="es-ES" dirty="0"/>
              <a:t> (1) </a:t>
            </a:r>
            <a:r>
              <a:rPr lang="es-ES" dirty="0" err="1"/>
              <a:t>into</a:t>
            </a:r>
            <a:r>
              <a:rPr lang="es-ES" dirty="0"/>
              <a:t> (2) </a:t>
            </a:r>
            <a:r>
              <a:rPr lang="es-ES" dirty="0" err="1"/>
              <a:t>yields</a:t>
            </a:r>
            <a:r>
              <a:rPr lang="es-ES" dirty="0"/>
              <a:t> BRF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water</a:t>
            </a:r>
            <a:endParaRPr lang="en-US" dirty="0"/>
          </a:p>
          <a:p>
            <a:endParaRPr lang="es-ES" i="1" dirty="0">
              <a:latin typeface="Cambria Math" panose="020405030504060302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2F5F11-58FA-424F-B014-71C845E9C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72" y="2425914"/>
            <a:ext cx="8644127" cy="232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86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AFAC82-3FCA-FCC9-B50E-93E055BD1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CB018D51-F577-8166-2AFA-C0323F316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6305847E-56FC-2593-BFA0-0A2C5AA6F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0001B334-C278-750D-510A-D6096069F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225762C9-EB73-31A8-BA2C-AF93E6506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B05B76-EE61-10EF-DDEA-CADE36365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Lemma 1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BD727A-3D74-1EC6-CB6F-4CF0F0AC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07" y="638365"/>
            <a:ext cx="11001375" cy="35147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F73A3222-E2EF-4236-CB67-2711F025D66C}"/>
                  </a:ext>
                </a:extLst>
              </p14:cNvPr>
              <p14:cNvContentPartPr/>
              <p14:nvPr/>
            </p14:nvContentPartPr>
            <p14:xfrm>
              <a:off x="2780821" y="2622914"/>
              <a:ext cx="5967862" cy="712676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F73A3222-E2EF-4236-CB67-2711F025D6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62821" y="2604917"/>
                <a:ext cx="6003503" cy="748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C88773AD-DFB0-EDCD-1DA8-7A0258AFC29E}"/>
                  </a:ext>
                </a:extLst>
              </p14:cNvPr>
              <p14:cNvContentPartPr/>
              <p14:nvPr/>
            </p14:nvContentPartPr>
            <p14:xfrm>
              <a:off x="6095994" y="3031664"/>
              <a:ext cx="5967862" cy="712676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C88773AD-DFB0-EDCD-1DA8-7A0258AFC2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77994" y="3013667"/>
                <a:ext cx="6003503" cy="7483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270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65998-2285-F57C-A030-AFE90F56A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7990EE62-DF3B-DFD5-ABC8-A475E922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6BFE7229-4243-915B-ABBA-12F866EF9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7A4CBF07-2DA3-42E4-EE96-32CA38CD0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28398EB3-19F8-41A5-8244-33D3B8E36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39BD78-3274-3984-3BD0-6D5333609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Lemma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102AB-84E4-F012-FBD1-D9AAA3808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85" y="1637890"/>
            <a:ext cx="11618818" cy="26293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B0C8ADD-A501-71F9-85AB-41F56B4BF04C}"/>
                  </a:ext>
                </a:extLst>
              </p14:cNvPr>
              <p14:cNvContentPartPr/>
              <p14:nvPr/>
            </p14:nvContentPartPr>
            <p14:xfrm>
              <a:off x="6182863" y="2144400"/>
              <a:ext cx="5617440" cy="22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B0C8ADD-A501-71F9-85AB-41F56B4BF0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76743" y="2138280"/>
                <a:ext cx="5629680" cy="3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12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737FC2-703E-6A22-B86E-A7792013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8D9B20CA-FE15-BB8F-F88D-BDB80F11C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0632D13A-F457-1610-305A-001FB3AF5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01E6C545-7B40-4B84-5579-36B03163E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71EFE344-A88A-EA05-C93D-7384E9B60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B0AE69-8131-FFC4-0BAB-7EAF3B22D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Figures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E6F6EE-76BA-85D1-24E0-7DB7F31D6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59910"/>
            <a:ext cx="5095875" cy="49625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1632400-895A-ADD4-A1C6-8192DDD18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1" y="207829"/>
            <a:ext cx="50292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8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97265D-E834-C1DB-34BD-95DFDB5D7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8E7E69F3-D166-57F6-3646-D38290999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593BFEF3-6948-7FB4-3127-688449DA0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9C1C232A-2074-6DFE-FB1F-DBFE5F6BB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826F8CCD-AAF7-A507-20F6-5624B7C40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53FDD23C-76F5-F3C2-0C5A-5B402F3399D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315691" y="5616568"/>
                <a:ext cx="12507685" cy="1640912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3200" i="1" kern="1200" dirty="0">
                    <a:solidFill>
                      <a:schemeClr val="bg1"/>
                    </a:solidFill>
                  </a:rPr>
                  <a:t>Benchmark</a:t>
                </a:r>
                <a:r>
                  <a:rPr lang="en-US" sz="3200" kern="1200" dirty="0">
                    <a:solidFill>
                      <a:schemeClr val="bg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=1,</m:t>
                    </m:r>
                    <m:r>
                      <a:rPr lang="es-ES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=0.5,</m:t>
                    </m:r>
                    <m:sSub>
                      <m:sSubPr>
                        <m:ctrlP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3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32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32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3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s-ES" sz="32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br>
                  <a:rPr lang="en-US" sz="3200" b="0" i="1" dirty="0">
                    <a:solidFill>
                      <a:schemeClr val="bg1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s-E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s-ES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s-ES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s-E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=0.5, </m:t>
                      </m:r>
                      <m:r>
                        <a:rPr lang="es-E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s-ES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s-E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en-US" sz="3200" kern="1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53FDD23C-76F5-F3C2-0C5A-5B402F3399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315691" y="5616568"/>
                <a:ext cx="12507685" cy="164091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C7B8C52C-07C3-69C7-DC79-3FC300328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015" y="-15087"/>
            <a:ext cx="9363959" cy="58293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D8F31AF5-D868-5A4E-4893-F5EA2B72B18A}"/>
                  </a:ext>
                </a:extLst>
              </p14:cNvPr>
              <p14:cNvContentPartPr/>
              <p14:nvPr/>
            </p14:nvContentPartPr>
            <p14:xfrm>
              <a:off x="2791584" y="726768"/>
              <a:ext cx="1000440" cy="100008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D8F31AF5-D868-5A4E-4893-F5EA2B72B18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85464" y="720648"/>
                <a:ext cx="1012680" cy="1012320"/>
              </a:xfrm>
              <a:prstGeom prst="rect">
                <a:avLst/>
              </a:prstGeom>
            </p:spPr>
          </p:pic>
        </mc:Fallback>
      </mc:AlternateContent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9468C133-9481-A5EC-70C4-947B5B8424B9}"/>
              </a:ext>
            </a:extLst>
          </p:cNvPr>
          <p:cNvCxnSpPr/>
          <p:nvPr/>
        </p:nvCxnSpPr>
        <p:spPr>
          <a:xfrm flipV="1">
            <a:off x="7982712" y="822960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EB59F2DB-FC6D-8B4B-AB6D-B5E3A13F708A}"/>
              </a:ext>
            </a:extLst>
          </p:cNvPr>
          <p:cNvCxnSpPr/>
          <p:nvPr/>
        </p:nvCxnSpPr>
        <p:spPr>
          <a:xfrm flipV="1">
            <a:off x="7988808" y="1062216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7877C1F8-6A7B-174C-B2E3-F4A591823440}"/>
              </a:ext>
            </a:extLst>
          </p:cNvPr>
          <p:cNvCxnSpPr/>
          <p:nvPr/>
        </p:nvCxnSpPr>
        <p:spPr>
          <a:xfrm flipV="1">
            <a:off x="7982712" y="1310640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12D44CAD-57A6-8F9F-1ED7-32283C43F4D9}"/>
                  </a:ext>
                </a:extLst>
              </p14:cNvPr>
              <p14:cNvContentPartPr/>
              <p14:nvPr/>
            </p14:nvContentPartPr>
            <p14:xfrm>
              <a:off x="7379064" y="630648"/>
              <a:ext cx="622080" cy="9720"/>
            </p14:xfrm>
          </p:contentPart>
        </mc:Choice>
        <mc:Fallback xmlns=""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12D44CAD-57A6-8F9F-1ED7-32283C43F4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25064" y="522648"/>
                <a:ext cx="729720" cy="225360"/>
              </a:xfrm>
              <a:prstGeom prst="rect">
                <a:avLst/>
              </a:prstGeom>
            </p:spPr>
          </p:pic>
        </mc:Fallback>
      </mc:AlternateContent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54FAF986-2777-B8A7-8B64-04C6988EE0C3}"/>
              </a:ext>
            </a:extLst>
          </p:cNvPr>
          <p:cNvCxnSpPr>
            <a:cxnSpLocks/>
          </p:cNvCxnSpPr>
          <p:nvPr/>
        </p:nvCxnSpPr>
        <p:spPr>
          <a:xfrm>
            <a:off x="8756904" y="822960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54E31D5-52E1-8467-406E-A183A933C7CA}"/>
              </a:ext>
            </a:extLst>
          </p:cNvPr>
          <p:cNvCxnSpPr>
            <a:cxnSpLocks/>
          </p:cNvCxnSpPr>
          <p:nvPr/>
        </p:nvCxnSpPr>
        <p:spPr>
          <a:xfrm>
            <a:off x="8756904" y="1077456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88543AEB-8DCC-786C-1381-1F4FE2BCC24A}"/>
              </a:ext>
            </a:extLst>
          </p:cNvPr>
          <p:cNvCxnSpPr>
            <a:cxnSpLocks/>
          </p:cNvCxnSpPr>
          <p:nvPr/>
        </p:nvCxnSpPr>
        <p:spPr>
          <a:xfrm>
            <a:off x="8756904" y="1368552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93D1EA72-162C-9E40-064F-951FF2EC7B0F}"/>
                  </a:ext>
                </a:extLst>
              </p14:cNvPr>
              <p14:cNvContentPartPr/>
              <p14:nvPr/>
            </p14:nvContentPartPr>
            <p14:xfrm>
              <a:off x="8147304" y="611568"/>
              <a:ext cx="572760" cy="4176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93D1EA72-162C-9E40-064F-951FF2EC7B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93304" y="503568"/>
                <a:ext cx="68040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644428C4-772C-7AF0-5CA9-92C4D76EF866}"/>
                  </a:ext>
                </a:extLst>
              </p14:cNvPr>
              <p14:cNvContentPartPr/>
              <p14:nvPr/>
            </p14:nvContentPartPr>
            <p14:xfrm>
              <a:off x="2861688" y="2273804"/>
              <a:ext cx="1000440" cy="1000080"/>
            </p14:xfrm>
          </p:contentPart>
        </mc:Choice>
        <mc:Fallback xmlns=""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644428C4-772C-7AF0-5CA9-92C4D76EF8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55568" y="2267684"/>
                <a:ext cx="1012680" cy="1012320"/>
              </a:xfrm>
              <a:prstGeom prst="rect">
                <a:avLst/>
              </a:prstGeom>
            </p:spPr>
          </p:pic>
        </mc:Fallback>
      </mc:AlternateContent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BD5CFFEB-A030-C8AB-B94B-527C5843AA83}"/>
              </a:ext>
            </a:extLst>
          </p:cNvPr>
          <p:cNvCxnSpPr/>
          <p:nvPr/>
        </p:nvCxnSpPr>
        <p:spPr>
          <a:xfrm flipV="1">
            <a:off x="8001144" y="2401824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FDA99EE1-7195-D342-12F9-9848B7B6B7C2}"/>
              </a:ext>
            </a:extLst>
          </p:cNvPr>
          <p:cNvCxnSpPr/>
          <p:nvPr/>
        </p:nvCxnSpPr>
        <p:spPr>
          <a:xfrm flipV="1">
            <a:off x="8007240" y="2641080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DD22D990-E107-E857-F15F-FBA3DB030294}"/>
              </a:ext>
            </a:extLst>
          </p:cNvPr>
          <p:cNvCxnSpPr/>
          <p:nvPr/>
        </p:nvCxnSpPr>
        <p:spPr>
          <a:xfrm flipV="1">
            <a:off x="8001144" y="2889504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C6DCA328-5C2A-44CF-554E-8CE5D3C75A66}"/>
              </a:ext>
            </a:extLst>
          </p:cNvPr>
          <p:cNvCxnSpPr/>
          <p:nvPr/>
        </p:nvCxnSpPr>
        <p:spPr>
          <a:xfrm flipV="1">
            <a:off x="9890760" y="2401824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DDF6B77F-F1F1-FD97-5DB5-7A942AEED17F}"/>
              </a:ext>
            </a:extLst>
          </p:cNvPr>
          <p:cNvCxnSpPr/>
          <p:nvPr/>
        </p:nvCxnSpPr>
        <p:spPr>
          <a:xfrm flipV="1">
            <a:off x="9896856" y="2641080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23B434BD-064E-F58D-1AB1-16487C4016F7}"/>
              </a:ext>
            </a:extLst>
          </p:cNvPr>
          <p:cNvCxnSpPr/>
          <p:nvPr/>
        </p:nvCxnSpPr>
        <p:spPr>
          <a:xfrm flipV="1">
            <a:off x="9890760" y="2889504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4" name="Entrada de lápiz 43">
                <a:extLst>
                  <a:ext uri="{FF2B5EF4-FFF2-40B4-BE49-F238E27FC236}">
                    <a16:creationId xmlns:a16="http://schemas.microsoft.com/office/drawing/2014/main" id="{32150103-32F8-045C-FF8B-2CF49BEFCFAB}"/>
                  </a:ext>
                </a:extLst>
              </p14:cNvPr>
              <p14:cNvContentPartPr/>
              <p14:nvPr/>
            </p14:nvContentPartPr>
            <p14:xfrm>
              <a:off x="2843712" y="2991592"/>
              <a:ext cx="1000440" cy="1000080"/>
            </p14:xfrm>
          </p:contentPart>
        </mc:Choice>
        <mc:Fallback xmlns="">
          <p:pic>
            <p:nvPicPr>
              <p:cNvPr id="44" name="Entrada de lápiz 43">
                <a:extLst>
                  <a:ext uri="{FF2B5EF4-FFF2-40B4-BE49-F238E27FC236}">
                    <a16:creationId xmlns:a16="http://schemas.microsoft.com/office/drawing/2014/main" id="{32150103-32F8-045C-FF8B-2CF49BEFCF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37592" y="2985472"/>
                <a:ext cx="1012680" cy="1012320"/>
              </a:xfrm>
              <a:prstGeom prst="rect">
                <a:avLst/>
              </a:prstGeom>
            </p:spPr>
          </p:pic>
        </mc:Fallback>
      </mc:AlternateContent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D391E683-8CCB-50C6-CE13-B60A4B37F912}"/>
              </a:ext>
            </a:extLst>
          </p:cNvPr>
          <p:cNvCxnSpPr>
            <a:cxnSpLocks/>
          </p:cNvCxnSpPr>
          <p:nvPr/>
        </p:nvCxnSpPr>
        <p:spPr>
          <a:xfrm>
            <a:off x="8001144" y="3168544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E32BE12D-D5BF-294B-8E71-C389EEDAE7E8}"/>
              </a:ext>
            </a:extLst>
          </p:cNvPr>
          <p:cNvCxnSpPr>
            <a:cxnSpLocks/>
          </p:cNvCxnSpPr>
          <p:nvPr/>
        </p:nvCxnSpPr>
        <p:spPr>
          <a:xfrm>
            <a:off x="8001144" y="3423040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509DD61B-CF3D-C3B9-8BB2-96AB9A09F5B0}"/>
              </a:ext>
            </a:extLst>
          </p:cNvPr>
          <p:cNvCxnSpPr>
            <a:cxnSpLocks/>
          </p:cNvCxnSpPr>
          <p:nvPr/>
        </p:nvCxnSpPr>
        <p:spPr>
          <a:xfrm>
            <a:off x="8001144" y="3714136"/>
            <a:ext cx="0" cy="1706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5275F38F-6AFE-AD32-C4AB-AEACBD4BB641}"/>
              </a:ext>
            </a:extLst>
          </p:cNvPr>
          <p:cNvCxnSpPr/>
          <p:nvPr/>
        </p:nvCxnSpPr>
        <p:spPr>
          <a:xfrm flipV="1">
            <a:off x="8744856" y="3191588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8C251926-580D-80F7-7826-7967A2F8E951}"/>
              </a:ext>
            </a:extLst>
          </p:cNvPr>
          <p:cNvCxnSpPr/>
          <p:nvPr/>
        </p:nvCxnSpPr>
        <p:spPr>
          <a:xfrm flipV="1">
            <a:off x="8750952" y="3430844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B63377C6-7405-6BD1-EF76-7C7B7EB55F06}"/>
              </a:ext>
            </a:extLst>
          </p:cNvPr>
          <p:cNvCxnSpPr/>
          <p:nvPr/>
        </p:nvCxnSpPr>
        <p:spPr>
          <a:xfrm flipV="1">
            <a:off x="8744856" y="3679268"/>
            <a:ext cx="0" cy="16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34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095169-F6BC-AC6B-E13C-D93555A9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58FCA9C-DDA0-B8F9-D984-50D7B124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89E7A0-1150-A42D-5FAB-D9BE7B54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D932EA-2B4F-7F34-BF73-5344CB7A9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B80F75-79FC-B981-B972-56AD7D09E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E2F83E-4C16-4771-F3CE-AC4773785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01BD0E4-D529-1C3F-BFFD-65F8434A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2D07B1-22B6-8610-C497-D070D5A24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BF50D7-27F2-B282-9A98-2BA1DFA5D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Equilibrium</a:t>
            </a:r>
            <a:r>
              <a:rPr lang="es-ES" sz="4000" dirty="0">
                <a:solidFill>
                  <a:srgbClr val="FFFFFF"/>
                </a:solidFill>
              </a:rPr>
              <a:t> </a:t>
            </a:r>
            <a:r>
              <a:rPr lang="es-ES" sz="4000" dirty="0" err="1">
                <a:solidFill>
                  <a:srgbClr val="FFFFFF"/>
                </a:solidFill>
              </a:rPr>
              <a:t>Analysis</a:t>
            </a:r>
            <a:r>
              <a:rPr lang="es-ES" sz="4000" dirty="0">
                <a:solidFill>
                  <a:srgbClr val="FFFFFF"/>
                </a:solidFill>
              </a:rPr>
              <a:t>: Second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6DADB95-752A-A14A-14D7-F88B4969D8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The data center evaluates whether to enter in the region offering a subsidy or to stay out,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</m:oMath>
                </a14:m>
                <a:r>
                  <a:rPr lang="en-US" dirty="0"/>
                  <a:t>. </a:t>
                </a:r>
                <a:endParaRPr lang="es-ES" dirty="0"/>
              </a:p>
              <a:p>
                <a:pPr marL="0" indent="0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(1−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acc>
                    </m:oMath>
                  </m:oMathPara>
                </a14:m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r>
                  <a:rPr lang="es-ES" dirty="0" err="1">
                    <a:latin typeface="Cambria Math" panose="02040503050406030204" pitchFamily="18" charset="0"/>
                  </a:rPr>
                  <a:t>Rearranging</a:t>
                </a:r>
                <a:r>
                  <a:rPr lang="es-ES" dirty="0">
                    <a:latin typeface="Cambria Math" panose="02040503050406030204" pitchFamily="18" charset="0"/>
                  </a:rPr>
                  <a:t>,</a:t>
                </a:r>
              </a:p>
              <a:p>
                <a:endParaRPr lang="es-ES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</m:e>
                      </m:d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6DADB95-752A-A14A-14D7-F88B4969D8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  <a:blipFill>
                <a:blip r:embed="rId3"/>
                <a:stretch>
                  <a:fillRect l="-1600" r="-44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136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C5F550-2D03-4915-FC02-EA3F09730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39B6767-4C14-EEC7-3868-33D36A729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FBB4FBC-C9ED-61EC-3C9D-B6C023C80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A058D-7895-3997-E4A6-6AC1B6FD0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D65B10-6CC4-8295-1E04-BF22ADEE3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6D3AF5-4FEE-5C5A-CFF8-6F54C740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E2B15BD-283B-4BA7-85E8-4162B2B74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19DE93-E7D0-8CAC-DAF5-05A641702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9906FE-031B-B5CD-1133-E71D69621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Always</a:t>
            </a:r>
            <a:r>
              <a:rPr lang="es-ES" sz="4000" dirty="0">
                <a:solidFill>
                  <a:srgbClr val="FFFFFF"/>
                </a:solidFill>
              </a:rPr>
              <a:t> </a:t>
            </a:r>
            <a:r>
              <a:rPr lang="es-ES" sz="4000" dirty="0" err="1">
                <a:solidFill>
                  <a:srgbClr val="FFFFFF"/>
                </a:solidFill>
              </a:rPr>
              <a:t>Entry</a:t>
            </a:r>
            <a:endParaRPr lang="es-ES" sz="4000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48D8503-AEA2-2A59-D2BD-33923DAA1F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</p:spPr>
            <p:txBody>
              <a:bodyPr anchor="ctr"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</m:e>
                      </m:d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Unattractive outside option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Sup>
                      <m:sSubSup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r>
                  <a:rPr lang="en-US" dirty="0"/>
                  <a:t>. </a:t>
                </a:r>
                <a:endParaRPr lang="es-ES" dirty="0"/>
              </a:p>
              <a:p>
                <a:pPr marL="0" indent="0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r>
                  <a:rPr lang="es-ES" dirty="0">
                    <a:latin typeface="Cambria Math" panose="02040503050406030204" pitchFamily="18" charset="0"/>
                  </a:rPr>
                  <a:t>Likely </a:t>
                </a:r>
                <a:r>
                  <a:rPr lang="es-ES" dirty="0" err="1">
                    <a:latin typeface="Cambria Math" panose="02040503050406030204" pitchFamily="18" charset="0"/>
                  </a:rPr>
                  <a:t>high</a:t>
                </a:r>
                <a:r>
                  <a:rPr lang="es-ES" dirty="0">
                    <a:latin typeface="Cambria Math" panose="02040503050406030204" pitchFamily="18" charset="0"/>
                  </a:rPr>
                  <a:t> stock,</a:t>
                </a:r>
              </a:p>
              <a:p>
                <a:endParaRPr lang="es-ES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sup>
                          </m:sSubSup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48D8503-AEA2-2A59-D2BD-33923DAA1F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04548" y="586855"/>
                <a:ext cx="6861059" cy="5608673"/>
              </a:xfrm>
              <a:blipFill>
                <a:blip r:embed="rId3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959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6A966E-66B3-EA60-31C9-1A21DE6B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208ECFE9-0160-97CC-BE1F-09AF1F471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EAD39892-2C97-C132-B405-ED60FA3C9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B9A5516F-8056-24EB-A29B-CEF614990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28D8EDDA-DE04-6602-4753-DFEF5CC31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BC978C-902B-C0CE-1A16-B24FCACED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Lemma 3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7C01E8-FFDD-7408-AC27-0A1F6E5F2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27" y="861911"/>
            <a:ext cx="105537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75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91E084-51BA-E99E-26BD-0696C595C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6BA6216C-E493-FF62-6AF5-212A35A79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0E9729DC-5585-BCF4-712A-B5452A85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CB41F350-11AD-2D49-971D-C60D6E68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6E0D5FD8-00BC-70FE-9F74-77B02C7CC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71D0B150-CBD7-0BBA-307D-707A56DE276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99714" y="5490971"/>
                <a:ext cx="6962072" cy="1159200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4000" kern="1200" dirty="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Figures: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lang="es-ES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=0,07</m:t>
                    </m:r>
                  </m:oMath>
                </a14:m>
                <a:endParaRPr lang="en-US" sz="4000" kern="1200" dirty="0">
                  <a:solidFill>
                    <a:schemeClr val="bg1"/>
                  </a:solidFill>
                  <a:latin typeface="+mj-lt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71D0B150-CBD7-0BBA-307D-707A56DE27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9714" y="5490971"/>
                <a:ext cx="6962072" cy="1159200"/>
              </a:xfrm>
              <a:blipFill>
                <a:blip r:embed="rId3"/>
                <a:stretch>
                  <a:fillRect l="-3152" b="-52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n 6">
            <a:extLst>
              <a:ext uri="{FF2B5EF4-FFF2-40B4-BE49-F238E27FC236}">
                <a16:creationId xmlns:a16="http://schemas.microsoft.com/office/drawing/2014/main" id="{A529C742-FAF1-9DBD-5B2E-EB644BA0C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20" y="714114"/>
            <a:ext cx="866775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83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C0E5A-4B01-21B4-9F63-FA66F5474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5572BE8E-30EC-62F8-EFDD-6DD2ABFFF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89352C03-20C9-4FEF-3445-5290BAC33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130FFCB0-4965-78AB-AA10-E942B1B9F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22823BA8-2B3C-8AD3-2A97-718BD13D9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81D0BB-BDF5-CD79-7F67-C9E644D48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Figures: Changes in Stock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B1F873-DEF6-9968-C102-67B0A4261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70" y="610362"/>
            <a:ext cx="86296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98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3C57B-9D72-D411-718F-F58291510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3730B0D-04F8-737F-FE8A-5554573EB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20A5AF9-75A9-4A6D-74D9-7C5E8CCD7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34CD2A-9374-F364-75F0-B9E467B59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E4EF2C-6DA2-7EE1-BE6A-0A4AF173E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FED223-40D0-905C-C00C-02316B085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7FD1ABC-2674-0DFA-F46F-005A6D359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C8E8E2-1A74-A765-D971-0466834B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87E24D-1166-EBA7-ED0D-89DDDF2E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rgbClr val="FFFFFF"/>
                </a:solidFill>
              </a:rPr>
              <a:t>Equilibrium</a:t>
            </a:r>
            <a:r>
              <a:rPr lang="es-ES" sz="4000" dirty="0">
                <a:solidFill>
                  <a:srgbClr val="FFFFFF"/>
                </a:solidFill>
              </a:rPr>
              <a:t> </a:t>
            </a:r>
            <a:r>
              <a:rPr lang="es-ES" sz="4000" dirty="0" err="1">
                <a:solidFill>
                  <a:srgbClr val="FFFFFF"/>
                </a:solidFill>
              </a:rPr>
              <a:t>Analysis</a:t>
            </a:r>
            <a:r>
              <a:rPr lang="es-ES" sz="4000" dirty="0">
                <a:solidFill>
                  <a:srgbClr val="FFFFFF"/>
                </a:solidFill>
              </a:rPr>
              <a:t>: First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2EA26A2-17F2-AF9C-5DEA-26833DD3C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34810" y="-12607"/>
                <a:ext cx="8054142" cy="4527457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The regulator chooses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to maximize the expected SW: </a:t>
                </a:r>
                <a:endParaRPr lang="es-ES" dirty="0"/>
              </a:p>
              <a:p>
                <a:pPr marL="0" indent="0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2EA26A2-17F2-AF9C-5DEA-26833DD3C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4810" y="-12607"/>
                <a:ext cx="8054142" cy="4527457"/>
              </a:xfrm>
              <a:blipFill>
                <a:blip r:embed="rId3"/>
                <a:stretch>
                  <a:fillRect l="-1362" r="-19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3946E16A-542C-EDC7-99B7-D0357D92E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907" y="3021097"/>
            <a:ext cx="604837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79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1A19C3-37DE-5B40-0D59-32995AA97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1CAE3599-9E2C-8697-2D2A-4EEB75EF8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D689A551-FB51-644D-2AA5-B24C8551B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C6DD3CB6-C1F5-4BAD-19F4-355AE2114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834E7D6A-283A-AABC-85E0-E5BC1ECA7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330A055E-871B-DC10-0C91-8B4373EC14C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91440" y="5895915"/>
                <a:ext cx="12838176" cy="1159200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2500" kern="1200" dirty="0">
                    <a:solidFill>
                      <a:schemeClr val="bg1"/>
                    </a:solidFill>
                  </a:rPr>
                  <a:t>Benchmark: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=0.5,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=1,</m:t>
                    </m:r>
                    <m:r>
                      <a:rPr lang="es-ES" sz="25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=0.5,</m:t>
                    </m:r>
                    <m:sSub>
                      <m:sSubPr>
                        <m:ctrlP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=0.3</m:t>
                    </m:r>
                  </m:oMath>
                </a14:m>
                <a:endParaRPr lang="en-US" sz="2500" kern="1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330A055E-871B-DC10-0C91-8B4373EC14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91440" y="5895915"/>
                <a:ext cx="12838176" cy="1159200"/>
              </a:xfrm>
              <a:blipFill>
                <a:blip r:embed="rId3"/>
                <a:stretch>
                  <a:fillRect l="-7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64E731A3-D925-0B33-15BA-FCEBB039B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72" y="12346"/>
            <a:ext cx="5084064" cy="5949542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4683454-9CE7-23B2-6AAE-C8E491967281}"/>
              </a:ext>
            </a:extLst>
          </p:cNvPr>
          <p:cNvCxnSpPr/>
          <p:nvPr/>
        </p:nvCxnSpPr>
        <p:spPr>
          <a:xfrm>
            <a:off x="4764024" y="905256"/>
            <a:ext cx="0" cy="7223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BE14F0B-D1EC-683C-07C5-E7BF85070DA1}"/>
              </a:ext>
            </a:extLst>
          </p:cNvPr>
          <p:cNvCxnSpPr/>
          <p:nvPr/>
        </p:nvCxnSpPr>
        <p:spPr>
          <a:xfrm flipV="1">
            <a:off x="5833872" y="841248"/>
            <a:ext cx="0" cy="795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ACAAD61A-87A4-4E9F-CC3B-344D231BF588}"/>
              </a:ext>
            </a:extLst>
          </p:cNvPr>
          <p:cNvCxnSpPr/>
          <p:nvPr/>
        </p:nvCxnSpPr>
        <p:spPr>
          <a:xfrm>
            <a:off x="4764024" y="1828800"/>
            <a:ext cx="0" cy="822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2D69D81F-11F0-E449-AB29-09DB9B3056AA}"/>
              </a:ext>
            </a:extLst>
          </p:cNvPr>
          <p:cNvCxnSpPr/>
          <p:nvPr/>
        </p:nvCxnSpPr>
        <p:spPr>
          <a:xfrm flipV="1">
            <a:off x="5833872" y="1810512"/>
            <a:ext cx="0" cy="795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E396AB0-CC79-7647-9934-8C0641BD7B63}"/>
              </a:ext>
            </a:extLst>
          </p:cNvPr>
          <p:cNvCxnSpPr/>
          <p:nvPr/>
        </p:nvCxnSpPr>
        <p:spPr>
          <a:xfrm flipV="1">
            <a:off x="8503920" y="1746504"/>
            <a:ext cx="0" cy="9052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792B5517-543A-BEAD-14F6-25F83EC7588A}"/>
              </a:ext>
            </a:extLst>
          </p:cNvPr>
          <p:cNvCxnSpPr/>
          <p:nvPr/>
        </p:nvCxnSpPr>
        <p:spPr>
          <a:xfrm>
            <a:off x="4764024" y="3813048"/>
            <a:ext cx="0" cy="7955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090ACC05-740D-4917-723F-4F0875BC43EB}"/>
              </a:ext>
            </a:extLst>
          </p:cNvPr>
          <p:cNvCxnSpPr>
            <a:cxnSpLocks/>
          </p:cNvCxnSpPr>
          <p:nvPr/>
        </p:nvCxnSpPr>
        <p:spPr>
          <a:xfrm>
            <a:off x="5833872" y="3813048"/>
            <a:ext cx="0" cy="7680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AE20B8-4847-5EDD-DD72-A578C1F73567}"/>
                  </a:ext>
                </a:extLst>
              </p14:cNvPr>
              <p14:cNvContentPartPr/>
              <p14:nvPr/>
            </p14:nvContentPartPr>
            <p14:xfrm>
              <a:off x="5007103" y="554949"/>
              <a:ext cx="795240" cy="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AE20B8-4847-5EDD-DD72-A578C1F735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53463" y="338949"/>
                <a:ext cx="90288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759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B79055-92CD-3427-BB15-0184A3D98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C9E8095A-6C7C-6C0B-815F-426C9B35E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87B165D1-5C4A-9507-9190-C840C8BDD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5CB87E39-BAB8-B688-93DA-96ADBDA9C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5C6AD602-0AC7-2E6E-1361-FB468725A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3321F142-5DEA-2348-D768-AFA6FD92F53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91440" y="5895915"/>
                <a:ext cx="12838176" cy="1159200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2500" kern="1200" dirty="0">
                    <a:solidFill>
                      <a:schemeClr val="bg1"/>
                    </a:solidFill>
                  </a:rPr>
                  <a:t>Benchmark: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=0.5,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=1,</m:t>
                    </m:r>
                    <m:r>
                      <a:rPr lang="es-ES" sz="25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=0.5,</m:t>
                    </m:r>
                    <m:sSub>
                      <m:sSubPr>
                        <m:ctrlP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s-ES" sz="25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1 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sz="25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s-ES" sz="25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=0.3</m:t>
                    </m:r>
                  </m:oMath>
                </a14:m>
                <a:endParaRPr lang="en-US" sz="2500" kern="1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3321F142-5DEA-2348-D768-AFA6FD92F5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91440" y="5895915"/>
                <a:ext cx="12838176" cy="1159200"/>
              </a:xfrm>
              <a:blipFill>
                <a:blip r:embed="rId3"/>
                <a:stretch>
                  <a:fillRect l="-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A4EF8B6-1F29-0BD1-33A7-8325D2041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772" y="-15086"/>
            <a:ext cx="6117769" cy="621196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889067-EBF5-A3CA-3229-0D6CA2073290}"/>
              </a:ext>
            </a:extLst>
          </p:cNvPr>
          <p:cNvCxnSpPr/>
          <p:nvPr/>
        </p:nvCxnSpPr>
        <p:spPr>
          <a:xfrm flipV="1">
            <a:off x="4713514" y="4876800"/>
            <a:ext cx="0" cy="8164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8A202C-96D7-6FBB-8C1E-092E3EC236C8}"/>
              </a:ext>
            </a:extLst>
          </p:cNvPr>
          <p:cNvCxnSpPr/>
          <p:nvPr/>
        </p:nvCxnSpPr>
        <p:spPr>
          <a:xfrm flipV="1">
            <a:off x="5682343" y="4855029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C3E374C-8DDC-3924-2A96-379E8142A567}"/>
              </a:ext>
            </a:extLst>
          </p:cNvPr>
          <p:cNvCxnSpPr/>
          <p:nvPr/>
        </p:nvCxnSpPr>
        <p:spPr>
          <a:xfrm>
            <a:off x="8719458" y="4876800"/>
            <a:ext cx="0" cy="8164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E361650-2452-AC70-78ED-2431EF28E3CC}"/>
                  </a:ext>
                </a:extLst>
              </p14:cNvPr>
              <p14:cNvContentPartPr/>
              <p14:nvPr/>
            </p14:nvContentPartPr>
            <p14:xfrm>
              <a:off x="4996303" y="631269"/>
              <a:ext cx="696960" cy="223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E361650-2452-AC70-78ED-2431EF28E3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42663" y="523269"/>
                <a:ext cx="804600" cy="23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134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B20576-E64D-DE0A-84C8-BE7B3DEEF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A74790B7-6CC3-6E87-E9BB-233E5D780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F77DB5C8-D952-C9AA-3A85-6071BE79D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3F4BA4ED-84FC-8C42-8E6D-A808A00FB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F69E0B96-AAB3-7AA1-9FF9-ACD76B47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CEBD8DD-CFDF-5922-A47C-A0F5A7619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Proposition 1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534CCF-C366-F096-C874-E22C143F9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95" y="1564847"/>
            <a:ext cx="1043940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0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D23533-81D2-86CF-49EA-2DE5A8591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3402CD8-829A-BCC0-6FE4-022959C0E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819F4B8-1863-3A78-48DE-C1CB597F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7EAD9A-B199-5A22-9FB3-7D0F1142F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FD0DDD-D892-7E0B-76CA-5D4B286E0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73C369-B12B-8084-96F1-175764543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6849FA0-ECB1-A1F9-AF3D-F02B2B79E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5DAEEB-4B0E-B6AC-32DA-695C67E21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C8DFCF-D1ED-1A18-4AFD-4333E5F0F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chemeClr val="bg1"/>
                </a:solidFill>
              </a:rPr>
              <a:t>Extension</a:t>
            </a:r>
            <a:r>
              <a:rPr lang="es-ES" sz="4000" dirty="0">
                <a:solidFill>
                  <a:schemeClr val="bg1"/>
                </a:solidFill>
              </a:rPr>
              <a:t> I: </a:t>
            </a:r>
            <a:br>
              <a:rPr lang="es-ES" sz="4000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Alternative </a:t>
            </a:r>
            <a:r>
              <a:rPr lang="es-ES" dirty="0" err="1">
                <a:solidFill>
                  <a:schemeClr val="bg1"/>
                </a:solidFill>
              </a:rPr>
              <a:t>outside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options</a:t>
            </a:r>
            <a:endParaRPr lang="es-ES" sz="4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400C9E7-5E7B-CA8B-2CBF-9596D7765D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35410" y="-12607"/>
                <a:ext cx="7437516" cy="4527457"/>
              </a:xfrm>
            </p:spPr>
            <p:txBody>
              <a:bodyPr anchor="ctr">
                <a:normAutofit/>
              </a:bodyPr>
              <a:lstStyle/>
              <a:p>
                <a:r>
                  <a:rPr lang="en-US" dirty="0"/>
                  <a:t>We examine four settings, each of them leading to a different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</a:t>
                </a:r>
                <a:endParaRPr lang="es-ES" dirty="0"/>
              </a:p>
              <a:p>
                <a:pPr marL="0" indent="0">
                  <a:buNone/>
                </a:pPr>
                <a:endParaRPr lang="es-ES" i="1" dirty="0">
                  <a:latin typeface="Cambria Math" panose="020405030504060302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400C9E7-5E7B-CA8B-2CBF-9596D7765D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35410" y="-12607"/>
                <a:ext cx="7437516" cy="4527457"/>
              </a:xfrm>
              <a:blipFill>
                <a:blip r:embed="rId3"/>
                <a:stretch>
                  <a:fillRect l="-14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n 5">
            <a:extLst>
              <a:ext uri="{FF2B5EF4-FFF2-40B4-BE49-F238E27FC236}">
                <a16:creationId xmlns:a16="http://schemas.microsoft.com/office/drawing/2014/main" id="{9DC48F86-C279-5FC3-A757-82C310B9A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572" y="2686050"/>
            <a:ext cx="538162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10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0DCD8-7C70-03C3-2D6E-0F7802A75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6F7FEFB3-852A-F33A-2D60-318904792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444AAF43-C5EA-EA51-C80A-0E84F7B80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FA58C4A1-6A19-145D-0C17-7E2A3EB67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D59A3642-AD07-AB7B-F7AD-F439A0023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6BC3DE-BFBC-1D9F-091D-D5C07C62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10501686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Across all four cases, entry is welfare-improving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E2EA1D-25A8-7D5F-5073-5BA7FB45E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783" y="1242250"/>
            <a:ext cx="82010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39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AC3AA6-81BD-4297-CC46-4FA727A2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6D16C8-C593-36B0-3F2D-C1A1680C5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133EC53-02B1-B531-AA18-1CF19DA97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F61DB7-548B-1653-7BBC-CE6CC0C59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64A935-91BE-331C-7A67-D8F462115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BF3412-2D13-9A4F-A019-90DED18FF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E12E160-ECE9-4BA8-7A43-BB72EC4FC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27F2E8-F45D-4C88-536B-80600C149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F8B31B-740A-B744-68BF-4BB2098EE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7" y="535899"/>
            <a:ext cx="3465145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 err="1">
                <a:solidFill>
                  <a:schemeClr val="bg1"/>
                </a:solidFill>
              </a:rPr>
              <a:t>Extension</a:t>
            </a:r>
            <a:r>
              <a:rPr lang="es-ES" sz="4000" dirty="0">
                <a:solidFill>
                  <a:schemeClr val="bg1"/>
                </a:solidFill>
              </a:rPr>
              <a:t> III: </a:t>
            </a:r>
            <a:br>
              <a:rPr lang="es-ES" sz="4000" dirty="0">
                <a:solidFill>
                  <a:schemeClr val="bg1"/>
                </a:solidFill>
              </a:rPr>
            </a:br>
            <a:r>
              <a:rPr lang="es-ES" dirty="0" err="1">
                <a:solidFill>
                  <a:schemeClr val="bg1"/>
                </a:solidFill>
              </a:rPr>
              <a:t>Cost-reducing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subsidy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E8CE7A-609B-4EC8-5C17-EF6C4C13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5410" y="-12607"/>
            <a:ext cx="7437516" cy="2956975"/>
          </a:xfrm>
        </p:spPr>
        <p:txBody>
          <a:bodyPr anchor="ctr">
            <a:normAutofit/>
          </a:bodyPr>
          <a:lstStyle/>
          <a:p>
            <a:r>
              <a:rPr lang="en-US" dirty="0"/>
              <a:t>The incentive program does not provide a lump-sum subsidy but, instead, reduces the data center’s marginal cost of production. </a:t>
            </a:r>
            <a:endParaRPr lang="es-ES" dirty="0"/>
          </a:p>
          <a:p>
            <a:pPr marL="0" indent="0">
              <a:buNone/>
            </a:pPr>
            <a:endParaRPr lang="es-ES" i="1" dirty="0">
              <a:latin typeface="Cambria Math" panose="02040503050406030204" pitchFamily="18" charset="0"/>
            </a:endParaRP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90788D-9560-1C11-8812-7BE2C3CEF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5" y="2729397"/>
            <a:ext cx="8524875" cy="1423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70B34C0D-60EF-AFD2-8F77-12F4F2DDDD9D}"/>
                  </a:ext>
                </a:extLst>
              </p14:cNvPr>
              <p14:cNvContentPartPr/>
              <p14:nvPr/>
            </p14:nvContentPartPr>
            <p14:xfrm>
              <a:off x="9156180" y="2866965"/>
              <a:ext cx="1255320" cy="12549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70B34C0D-60EF-AFD2-8F77-12F4F2DDDD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50060" y="2860845"/>
                <a:ext cx="1267560" cy="12672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AF24F870-B7CD-5F83-7FD8-EE12810D6100}"/>
              </a:ext>
            </a:extLst>
          </p:cNvPr>
          <p:cNvSpPr txBox="1"/>
          <p:nvPr/>
        </p:nvSpPr>
        <p:spPr>
          <a:xfrm>
            <a:off x="4037826" y="4715551"/>
            <a:ext cx="81873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 more generous subsidy is required to induce entry when the data center is subsidized in its output than in its entry costs.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37607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ABB23-7E03-0666-6415-AA123B9DC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F577E7-D8AD-F2F9-6003-18115EC45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5AC39E-ADDD-7916-4FB6-D74FCD0E3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C44A3-C4F9-CAA5-63CD-C65B5D5DF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D497AB-0EC0-96F6-3F5A-9998877A8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81C0AC-9282-8E4D-DE84-CF0D8C8E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5260CD-B364-850F-95D9-3C42CBDF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dirty="0" err="1">
                <a:solidFill>
                  <a:srgbClr val="FFFFFF"/>
                </a:solidFill>
              </a:rPr>
              <a:t>Discussion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5FB107-4F00-064B-B460-B522E6937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851102"/>
            <a:ext cx="10343155" cy="4378810"/>
          </a:xfrm>
        </p:spPr>
        <p:txBody>
          <a:bodyPr anchor="ctr">
            <a:normAutofit/>
          </a:bodyPr>
          <a:lstStyle/>
          <a:p>
            <a:r>
              <a:rPr lang="en-US" dirty="0"/>
              <a:t>Across-congestion effects: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s-ES" sz="2800" dirty="0"/>
              <a:t>E</a:t>
            </a:r>
            <a:r>
              <a:rPr lang="en-US" sz="2800" dirty="0"/>
              <a:t>merges when the DC increases its water extraction.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Raising the farmer’s marginal extraction costs, inducing the farmer to reduce water use.</a:t>
            </a:r>
            <a:endParaRPr lang="es-ES" sz="2800" dirty="0"/>
          </a:p>
          <a:p>
            <a:endParaRPr lang="en-US" dirty="0"/>
          </a:p>
          <a:p>
            <a:r>
              <a:rPr lang="en-US" dirty="0"/>
              <a:t>Within-congestion effects: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Emerges when there are multiple data centers and/or multiple farmers.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Analogous to those in R&amp;D races.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834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C7292-4CFD-E316-97AB-B12E12E1C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0A7824-17A9-F1BC-16A9-BC1BB318D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54E409-61F6-BC36-6BCF-06B0306C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0B4526-C390-F823-3663-BDD2BE04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73BDCD-897C-3270-23C0-F2CE3E37E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6ADCE8-2A9D-5B12-2ED7-35CA96777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BA25230-6A86-C889-3644-2ACFD382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dirty="0" err="1">
                <a:solidFill>
                  <a:srgbClr val="FFFFFF"/>
                </a:solidFill>
              </a:rPr>
              <a:t>Discussion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FA5EAB-CCE1-A1AA-5064-B02C6399E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851102"/>
            <a:ext cx="11142889" cy="47123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Welfare gains from entry: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Subsidizing entry of the first data centers may be welfare improving.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Subsequent entry becomes progressively more expensive to subsidized.</a:t>
            </a:r>
            <a:endParaRPr lang="es-ES" sz="2800" dirty="0"/>
          </a:p>
          <a:p>
            <a:endParaRPr lang="en-US" dirty="0"/>
          </a:p>
          <a:p>
            <a:r>
              <a:rPr lang="en-US" dirty="0"/>
              <a:t>Policy designs should make entry progressively more difficult. </a:t>
            </a:r>
          </a:p>
          <a:p>
            <a:pPr marL="1028700" lvl="1" indent="-571500">
              <a:lnSpc>
                <a:spcPct val="100000"/>
              </a:lnSpc>
              <a:buFont typeface="+mj-lt"/>
              <a:buAutoNum type="romanLcPeriod"/>
            </a:pPr>
            <a:r>
              <a:rPr lang="en-US" sz="2800" dirty="0"/>
              <a:t>For example, by lowering entry subsidies as the number of incumbent data centers increases;</a:t>
            </a:r>
          </a:p>
          <a:p>
            <a:pPr marL="1028700" lvl="1" indent="-571500">
              <a:lnSpc>
                <a:spcPct val="100000"/>
              </a:lnSpc>
              <a:buFont typeface="+mj-lt"/>
              <a:buAutoNum type="romanLcPeriod"/>
            </a:pPr>
            <a:r>
              <a:rPr lang="en-US" sz="2800" dirty="0"/>
              <a:t>Limiting eligibility of entry subsidies to early entrants alone or incorporating subsidy caps.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28175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2E52C3-6343-903F-5654-6F2D1840F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2D4B5C-EDC7-ADC4-0604-0DB8E00C8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8CB09F-B316-A6BE-561F-06100E884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3355C4-0F5B-4BD3-18CB-3742EA166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09FB60-C908-FD98-87F1-99437995A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20DB6C-01BC-0EC5-3A0F-B15E9F557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405A87A-6790-DCA3-230E-D573EE59D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dirty="0" err="1">
                <a:solidFill>
                  <a:srgbClr val="FFFFFF"/>
                </a:solidFill>
              </a:rPr>
              <a:t>Discussion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DABCE5-317D-0A2C-AE7A-AA992F18E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851102"/>
            <a:ext cx="11083671" cy="4378810"/>
          </a:xfrm>
        </p:spPr>
        <p:txBody>
          <a:bodyPr anchor="ctr">
            <a:normAutofit/>
          </a:bodyPr>
          <a:lstStyle/>
          <a:p>
            <a:r>
              <a:rPr lang="en-US" dirty="0"/>
              <a:t>Reallocation of water: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Our model helps understand how DCs change water use patterns, even when the DC and farmer do not compete in the same market.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sz="2800" dirty="0"/>
              <a:t>A stronger demand for data-center services can increase pressure on local water resources, shifting extraction away from agriculture, even when they do not directly compete in the same market.</a:t>
            </a:r>
            <a:endParaRPr lang="es-E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2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57EDDD-497B-0465-6674-40AF79708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8FA70E7-1FE5-B531-8D2F-82ECE35B9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2B20F0-FB00-6D85-B6AD-33AAF9F20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60B87B-B28F-642B-E137-D6F71C950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BA8789-5304-A18B-2A6C-9AFC2CCAD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0F16E3-FAF8-F912-D77A-7378DA104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F554B0-E22F-6B6F-92B8-6EA1DBD4B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dirty="0" err="1">
                <a:solidFill>
                  <a:srgbClr val="FFFFFF"/>
                </a:solidFill>
              </a:rPr>
              <a:t>Discussion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FFD02-5E96-677C-7AF7-CC5628E40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792225"/>
            <a:ext cx="11905489" cy="4771238"/>
          </a:xfrm>
        </p:spPr>
        <p:txBody>
          <a:bodyPr anchor="ctr">
            <a:normAutofit/>
          </a:bodyPr>
          <a:lstStyle/>
          <a:p>
            <a:r>
              <a:rPr lang="en-US" dirty="0"/>
              <a:t>Role of uncertainty: </a:t>
            </a:r>
          </a:p>
          <a:p>
            <a:pPr lvl="1"/>
            <a:r>
              <a:rPr lang="en-US" sz="2800" dirty="0"/>
              <a:t>Produces two opposing effects on profits and entry. 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sz="2800" dirty="0"/>
              <a:t>A higher likelihood of an abundant stock increases expected profits by making extraction cheaper in expectation, which tends to encourage entry.</a:t>
            </a:r>
          </a:p>
          <a:p>
            <a:pPr marL="1428750" lvl="2" indent="-514350">
              <a:buFont typeface="+mj-lt"/>
              <a:buAutoNum type="romanLcPeriod"/>
            </a:pPr>
            <a:r>
              <a:rPr lang="en-US" sz="2800" dirty="0"/>
              <a:t>But also raises expected extraction and therefore strengthens expected congestion, reducing profits and discourage entry.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Since (i) dominates, the regulator should offer less generous entry subsidies.</a:t>
            </a:r>
            <a:endParaRPr lang="es-E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5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A3564-0B91-BCA8-C438-A7049D1D6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ECFA93-CB64-8499-7C4B-0AD980427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0A5978-70BD-61F1-7B9C-A11FFC92F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C8692E-33DE-B5C1-EB2D-71BF3A161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926452-0892-C548-AC2F-AACE6A27F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96329C-1435-EB39-4D16-1E2774E23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4692C7-B55B-FBAB-AA82-F1A118BD0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1" y="334775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dirty="0" err="1">
                <a:solidFill>
                  <a:srgbClr val="FFFFFF"/>
                </a:solidFill>
              </a:rPr>
              <a:t>Discussion</a:t>
            </a:r>
            <a:endParaRPr lang="es-ES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F8B8D-100F-7558-F7DB-87CACC61C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22" y="1520339"/>
            <a:ext cx="12070978" cy="5595343"/>
          </a:xfrm>
        </p:spPr>
        <p:txBody>
          <a:bodyPr anchor="ctr">
            <a:normAutofit/>
          </a:bodyPr>
          <a:lstStyle/>
          <a:p>
            <a:r>
              <a:rPr lang="en-US" sz="3000" b="1" dirty="0"/>
              <a:t>Policy instrument choice</a:t>
            </a:r>
            <a:r>
              <a:rPr lang="en-US" sz="3000" dirty="0"/>
              <a:t>: </a:t>
            </a:r>
          </a:p>
          <a:p>
            <a:pPr lvl="1"/>
            <a:r>
              <a:rPr lang="en-US" sz="3000" dirty="0"/>
              <a:t>A lump-sum entry subsidy affects the entry without directly distorting post-entry extraction and output choices. </a:t>
            </a:r>
          </a:p>
          <a:p>
            <a:pPr lvl="1"/>
            <a:r>
              <a:rPr lang="en-US" sz="3000" dirty="0"/>
              <a:t>A cost-reducing subsidy changes marginal incentives after entry; the DC expand output and water use, inducing the farmer to decrease its extraction. </a:t>
            </a:r>
          </a:p>
          <a:p>
            <a:pPr lvl="1"/>
            <a:endParaRPr lang="en-US" sz="3000" dirty="0"/>
          </a:p>
          <a:p>
            <a:pPr lvl="1"/>
            <a:endParaRPr lang="en-US" sz="3000" dirty="0"/>
          </a:p>
          <a:p>
            <a:pPr lvl="1"/>
            <a:r>
              <a:rPr lang="en-US" sz="3000" dirty="0"/>
              <a:t>A more generous cost-reducing subsidy than a lump-sum transfer.</a:t>
            </a:r>
          </a:p>
          <a:p>
            <a:pPr lvl="1"/>
            <a:r>
              <a:rPr lang="en-US" sz="3000" dirty="0"/>
              <a:t>Cost-reducing subsidy can exacerbate overuse of water resources relative to the lump-sum policy.</a:t>
            </a:r>
            <a:endParaRPr lang="es-E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2565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F6B04-FD3A-A71E-376D-E383A8F29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460D807-B253-EFBD-7DD8-820C6BE9F4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2" b="4904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45" name="Rectangle 3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88D3A0-C8D6-973E-0B42-126F70763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4826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C73D77-34BE-29BF-447F-FA9C040F1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7B421C-5EA8-5E87-BF9D-1F36B4F7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8919775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Extension II: More data centers and farmers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B84851B-21CB-1DDA-6DA7-2799F7608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04" y="1966293"/>
            <a:ext cx="10992990" cy="4452160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1D3986D-6242-D11B-C2CF-35253E69DBC5}"/>
              </a:ext>
            </a:extLst>
          </p:cNvPr>
          <p:cNvCxnSpPr/>
          <p:nvPr/>
        </p:nvCxnSpPr>
        <p:spPr>
          <a:xfrm flipV="1">
            <a:off x="2124075" y="2971800"/>
            <a:ext cx="0" cy="76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2A522F2-A2D8-F9AD-E5A6-11FABBFA777D}"/>
              </a:ext>
            </a:extLst>
          </p:cNvPr>
          <p:cNvCxnSpPr/>
          <p:nvPr/>
        </p:nvCxnSpPr>
        <p:spPr>
          <a:xfrm flipV="1">
            <a:off x="8055864" y="2962656"/>
            <a:ext cx="0" cy="8503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B1E75DA5-BCC8-BEED-588E-8E495C3E7EF6}"/>
              </a:ext>
            </a:extLst>
          </p:cNvPr>
          <p:cNvCxnSpPr/>
          <p:nvPr/>
        </p:nvCxnSpPr>
        <p:spPr>
          <a:xfrm>
            <a:off x="11484864" y="2971800"/>
            <a:ext cx="0" cy="76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48946554-F575-B432-B8FC-085F3C20BC64}"/>
              </a:ext>
            </a:extLst>
          </p:cNvPr>
          <p:cNvCxnSpPr/>
          <p:nvPr/>
        </p:nvCxnSpPr>
        <p:spPr>
          <a:xfrm flipV="1">
            <a:off x="2133219" y="4014216"/>
            <a:ext cx="0" cy="7589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E135893C-0C84-65C4-E72C-31136B1BE288}"/>
              </a:ext>
            </a:extLst>
          </p:cNvPr>
          <p:cNvCxnSpPr/>
          <p:nvPr/>
        </p:nvCxnSpPr>
        <p:spPr>
          <a:xfrm>
            <a:off x="8055864" y="3959352"/>
            <a:ext cx="0" cy="8503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3736E7D7-6B18-FF2F-F59D-F01868F1490C}"/>
              </a:ext>
            </a:extLst>
          </p:cNvPr>
          <p:cNvCxnSpPr/>
          <p:nvPr/>
        </p:nvCxnSpPr>
        <p:spPr>
          <a:xfrm flipV="1">
            <a:off x="11420856" y="4014216"/>
            <a:ext cx="0" cy="7589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59B1F669-2434-10A6-24ED-EDF6809CBA02}"/>
              </a:ext>
            </a:extLst>
          </p:cNvPr>
          <p:cNvCxnSpPr/>
          <p:nvPr/>
        </p:nvCxnSpPr>
        <p:spPr>
          <a:xfrm flipV="1">
            <a:off x="2453259" y="5349240"/>
            <a:ext cx="0" cy="4846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497B0183-A023-91F3-FC2C-5D91ECBAC6B7}"/>
              </a:ext>
            </a:extLst>
          </p:cNvPr>
          <p:cNvCxnSpPr/>
          <p:nvPr/>
        </p:nvCxnSpPr>
        <p:spPr>
          <a:xfrm flipV="1">
            <a:off x="3154680" y="5349240"/>
            <a:ext cx="0" cy="502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398CCBDA-26C1-110B-48B0-2DE0633E275A}"/>
              </a:ext>
            </a:extLst>
          </p:cNvPr>
          <p:cNvCxnSpPr/>
          <p:nvPr/>
        </p:nvCxnSpPr>
        <p:spPr>
          <a:xfrm flipV="1">
            <a:off x="8055864" y="5010912"/>
            <a:ext cx="0" cy="7498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BEE01EAD-3B58-8D5C-FF42-5EA302619277}"/>
              </a:ext>
            </a:extLst>
          </p:cNvPr>
          <p:cNvCxnSpPr/>
          <p:nvPr/>
        </p:nvCxnSpPr>
        <p:spPr>
          <a:xfrm>
            <a:off x="11484864" y="5056632"/>
            <a:ext cx="0" cy="777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52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1723</TotalTime>
  <Words>1773</Words>
  <Application>Microsoft Office PowerPoint</Application>
  <PresentationFormat>Widescreen</PresentationFormat>
  <Paragraphs>218</Paragraphs>
  <Slides>43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Cambria Math</vt:lpstr>
      <vt:lpstr>Office Theme</vt:lpstr>
      <vt:lpstr>Data Center Incentive Programs  and Water Uncertainty</vt:lpstr>
      <vt:lpstr>Motivation</vt:lpstr>
      <vt:lpstr>Motivation</vt:lpstr>
      <vt:lpstr>Motivation</vt:lpstr>
      <vt:lpstr>Motivation - Water use </vt:lpstr>
      <vt:lpstr>Subsidies for data center location</vt:lpstr>
      <vt:lpstr>Public incentives for entry and localized competition over a common-pool resource</vt:lpstr>
      <vt:lpstr>Three Features:</vt:lpstr>
      <vt:lpstr>Subsidy</vt:lpstr>
      <vt:lpstr>Findings</vt:lpstr>
      <vt:lpstr>Findings</vt:lpstr>
      <vt:lpstr>Extensions</vt:lpstr>
      <vt:lpstr>Literature Review</vt:lpstr>
      <vt:lpstr>Model</vt:lpstr>
      <vt:lpstr>Model</vt:lpstr>
      <vt:lpstr>Model</vt:lpstr>
      <vt:lpstr>Model</vt:lpstr>
      <vt:lpstr>Three-Stage Game</vt:lpstr>
      <vt:lpstr>Equilibrium Analysis: Third Stage</vt:lpstr>
      <vt:lpstr>Equilibrium Analysis: Third Stage</vt:lpstr>
      <vt:lpstr>Lemma 1</vt:lpstr>
      <vt:lpstr>Lemma 2</vt:lpstr>
      <vt:lpstr>Figures</vt:lpstr>
      <vt:lpstr>Benchmark: a_D=a_F=1, 〖 c〗_D=〖 c〗_F=0.5,b_D=b_F=1,  〖 β〗_D=〖 β〗_F=0.5, and θ=1.</vt:lpstr>
      <vt:lpstr>Equilibrium Analysis: Second Stage</vt:lpstr>
      <vt:lpstr>Always Entry</vt:lpstr>
      <vt:lpstr>Lemma 3</vt:lpstr>
      <vt:lpstr>Figures:  π ̅=0,07</vt:lpstr>
      <vt:lpstr>Figures: Changes in Stock</vt:lpstr>
      <vt:lpstr>Equilibrium Analysis: First Stage</vt:lpstr>
      <vt:lpstr>Benchmark: 〖α=ρ=λ=0.5,a〗_D=a_F=1, 〖 c〗_D=〖 c〗_F=0.5,b_D=b_F=1,θ_H=1 and θ_L=0.3</vt:lpstr>
      <vt:lpstr>Benchmark: 〖α=ρ=λ=0.5,a〗_D=a_F=1, 〖 c〗_D=〖 c〗_F=0.5,b_D=b_F=1,θ_H=1 and θ_L=0.3</vt:lpstr>
      <vt:lpstr>Proposition 1</vt:lpstr>
      <vt:lpstr>Extension I:  Alternative outside options</vt:lpstr>
      <vt:lpstr>Across all four cases, entry is welfare-improving</vt:lpstr>
      <vt:lpstr>Extension III:  Cost-reducing subsidy</vt:lpstr>
      <vt:lpstr>Discussion</vt:lpstr>
      <vt:lpstr>Discussion</vt:lpstr>
      <vt:lpstr>Discussion</vt:lpstr>
      <vt:lpstr>Discussion</vt:lpstr>
      <vt:lpstr>Discussion</vt:lpstr>
      <vt:lpstr>Questions?</vt:lpstr>
      <vt:lpstr>Extension II: More data centers and farmers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Espinola-Arredondo, Ana</dc:creator>
  <cp:lastModifiedBy>Espinola-Arredondo, Ana</cp:lastModifiedBy>
  <cp:revision>1</cp:revision>
  <dcterms:created xsi:type="dcterms:W3CDTF">2026-09-21T15:46:54Z</dcterms:created>
  <dcterms:modified xsi:type="dcterms:W3CDTF">2026-10-22T11:34:54Z</dcterms:modified>
</cp:coreProperties>
</file>