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9" r:id="rId6"/>
    <p:sldId id="260" r:id="rId7"/>
    <p:sldId id="261" r:id="rId8"/>
    <p:sldId id="262" r:id="rId9"/>
    <p:sldId id="263" r:id="rId10"/>
    <p:sldId id="264" r:id="rId11"/>
    <p:sldId id="270" r:id="rId12"/>
    <p:sldId id="265" r:id="rId13"/>
    <p:sldId id="266" r:id="rId14"/>
    <p:sldId id="267" r:id="rId15"/>
    <p:sldId id="268" r:id="rId16"/>
    <p:sldId id="271" r:id="rId17"/>
  </p:sldIdLst>
  <p:sldSz cx="4610100" cy="3460750"/>
  <p:notesSz cx="4610100" cy="3460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4253A2-2C76-427F-8890-1B31FF4D5923}" v="1" dt="2026-10-05T13:11:00.43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02" d="100"/>
          <a:sy n="202" d="100"/>
        </p:scale>
        <p:origin x="990" y="1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" userId="2389861a-9b00-4e05-a52a-bbe4d3cfc079" providerId="ADAL" clId="{0500219B-9F7E-4582-A254-E9FC10B69820}"/>
    <pc:docChg chg="custSel modSld">
      <pc:chgData name="Espinola-Arredondo, Ana" userId="2389861a-9b00-4e05-a52a-bbe4d3cfc079" providerId="ADAL" clId="{0500219B-9F7E-4582-A254-E9FC10B69820}" dt="2026-10-05T13:11:39.624" v="7" actId="403"/>
      <pc:docMkLst>
        <pc:docMk/>
      </pc:docMkLst>
      <pc:sldChg chg="delSp modSp mod">
        <pc:chgData name="Espinola-Arredondo, Ana" userId="2389861a-9b00-4e05-a52a-bbe4d3cfc079" providerId="ADAL" clId="{0500219B-9F7E-4582-A254-E9FC10B69820}" dt="2026-10-05T13:11:10.789" v="2" actId="14100"/>
        <pc:sldMkLst>
          <pc:docMk/>
          <pc:sldMk cId="0" sldId="258"/>
        </pc:sldMkLst>
        <pc:picChg chg="mod">
          <ac:chgData name="Espinola-Arredondo, Ana" userId="2389861a-9b00-4e05-a52a-bbe4d3cfc079" providerId="ADAL" clId="{0500219B-9F7E-4582-A254-E9FC10B69820}" dt="2026-10-05T13:11:10.789" v="2" actId="14100"/>
          <ac:picMkLst>
            <pc:docMk/>
            <pc:sldMk cId="0" sldId="258"/>
            <ac:picMk id="2" creationId="{9F471014-D2A8-A308-586E-DF9089C6717E}"/>
          </ac:picMkLst>
        </pc:picChg>
        <pc:picChg chg="del">
          <ac:chgData name="Espinola-Arredondo, Ana" userId="2389861a-9b00-4e05-a52a-bbe4d3cfc079" providerId="ADAL" clId="{0500219B-9F7E-4582-A254-E9FC10B69820}" dt="2026-10-05T13:10:47.415" v="0" actId="478"/>
          <ac:picMkLst>
            <pc:docMk/>
            <pc:sldMk cId="0" sldId="258"/>
            <ac:picMk id="12" creationId="{00000000-0000-0000-0000-000000000000}"/>
          </ac:picMkLst>
        </pc:picChg>
      </pc:sldChg>
      <pc:sldChg chg="modSp mod">
        <pc:chgData name="Espinola-Arredondo, Ana" userId="2389861a-9b00-4e05-a52a-bbe4d3cfc079" providerId="ADAL" clId="{0500219B-9F7E-4582-A254-E9FC10B69820}" dt="2026-10-05T13:11:39.624" v="7" actId="403"/>
        <pc:sldMkLst>
          <pc:docMk/>
          <pc:sldMk cId="0" sldId="265"/>
        </pc:sldMkLst>
        <pc:spChg chg="mod">
          <ac:chgData name="Espinola-Arredondo, Ana" userId="2389861a-9b00-4e05-a52a-bbe4d3cfc079" providerId="ADAL" clId="{0500219B-9F7E-4582-A254-E9FC10B69820}" dt="2026-10-05T13:11:39.624" v="7" actId="403"/>
          <ac:spMkLst>
            <pc:docMk/>
            <pc:sldMk cId="0" sldId="265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BB78E-D0DF-B169-B2F0-AEEF053F4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263" y="566377"/>
            <a:ext cx="3457575" cy="1204854"/>
          </a:xfrm>
        </p:spPr>
        <p:txBody>
          <a:bodyPr anchor="b"/>
          <a:lstStyle>
            <a:lvl1pPr algn="ctr">
              <a:defRPr sz="226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63E11E-6004-A7B2-843C-5CCE159058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263" y="1817695"/>
            <a:ext cx="3457575" cy="835547"/>
          </a:xfrm>
        </p:spPr>
        <p:txBody>
          <a:bodyPr/>
          <a:lstStyle>
            <a:lvl1pPr marL="0" indent="0" algn="ctr">
              <a:buNone/>
              <a:defRPr sz="907"/>
            </a:lvl1pPr>
            <a:lvl2pPr marL="172867" indent="0" algn="ctr">
              <a:buNone/>
              <a:defRPr sz="756"/>
            </a:lvl2pPr>
            <a:lvl3pPr marL="345735" indent="0" algn="ctr">
              <a:buNone/>
              <a:defRPr sz="681"/>
            </a:lvl3pPr>
            <a:lvl4pPr marL="518602" indent="0" algn="ctr">
              <a:buNone/>
              <a:defRPr sz="605"/>
            </a:lvl4pPr>
            <a:lvl5pPr marL="691469" indent="0" algn="ctr">
              <a:buNone/>
              <a:defRPr sz="605"/>
            </a:lvl5pPr>
            <a:lvl6pPr marL="864337" indent="0" algn="ctr">
              <a:buNone/>
              <a:defRPr sz="605"/>
            </a:lvl6pPr>
            <a:lvl7pPr marL="1037204" indent="0" algn="ctr">
              <a:buNone/>
              <a:defRPr sz="605"/>
            </a:lvl7pPr>
            <a:lvl8pPr marL="1210071" indent="0" algn="ctr">
              <a:buNone/>
              <a:defRPr sz="605"/>
            </a:lvl8pPr>
            <a:lvl9pPr marL="1382939" indent="0" algn="ctr">
              <a:buNone/>
              <a:defRPr sz="605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FDDD0C-9F53-C46E-EF68-BC673107F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B9086-945B-4437-7177-F0FAD185E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D3FB3-8CB5-EB2B-00D4-6616B424C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827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F866B-A8DB-B274-DFF5-F83F47A72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699A1-EA13-0F2D-597F-05BFC2EFB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0C98E-AAB4-0C71-A3E6-4AE891C80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679A5-C3A8-5C4E-75A6-9667EB296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2FE88-0FBA-B1C1-EB95-9EB4F8E04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386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47961-23BD-B102-A466-1838AF090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543" y="862785"/>
            <a:ext cx="3976211" cy="1439576"/>
          </a:xfrm>
        </p:spPr>
        <p:txBody>
          <a:bodyPr anchor="b"/>
          <a:lstStyle>
            <a:lvl1pPr>
              <a:defRPr sz="226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29BD5-72E7-7550-CC8C-CD3A183CE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4543" y="2315979"/>
            <a:ext cx="3976211" cy="757039"/>
          </a:xfrm>
        </p:spPr>
        <p:txBody>
          <a:bodyPr/>
          <a:lstStyle>
            <a:lvl1pPr marL="0" indent="0">
              <a:buNone/>
              <a:defRPr sz="907">
                <a:solidFill>
                  <a:schemeClr val="tx1">
                    <a:tint val="82000"/>
                  </a:schemeClr>
                </a:solidFill>
              </a:defRPr>
            </a:lvl1pPr>
            <a:lvl2pPr marL="172867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2pPr>
            <a:lvl3pPr marL="345735" indent="0">
              <a:buNone/>
              <a:defRPr sz="681">
                <a:solidFill>
                  <a:schemeClr val="tx1">
                    <a:tint val="82000"/>
                  </a:schemeClr>
                </a:solidFill>
              </a:defRPr>
            </a:lvl3pPr>
            <a:lvl4pPr marL="518602" indent="0">
              <a:buNone/>
              <a:defRPr sz="605">
                <a:solidFill>
                  <a:schemeClr val="tx1">
                    <a:tint val="82000"/>
                  </a:schemeClr>
                </a:solidFill>
              </a:defRPr>
            </a:lvl4pPr>
            <a:lvl5pPr marL="691469" indent="0">
              <a:buNone/>
              <a:defRPr sz="605">
                <a:solidFill>
                  <a:schemeClr val="tx1">
                    <a:tint val="82000"/>
                  </a:schemeClr>
                </a:solidFill>
              </a:defRPr>
            </a:lvl5pPr>
            <a:lvl6pPr marL="864337" indent="0">
              <a:buNone/>
              <a:defRPr sz="605">
                <a:solidFill>
                  <a:schemeClr val="tx1">
                    <a:tint val="82000"/>
                  </a:schemeClr>
                </a:solidFill>
              </a:defRPr>
            </a:lvl6pPr>
            <a:lvl7pPr marL="1037204" indent="0">
              <a:buNone/>
              <a:defRPr sz="605">
                <a:solidFill>
                  <a:schemeClr val="tx1">
                    <a:tint val="82000"/>
                  </a:schemeClr>
                </a:solidFill>
              </a:defRPr>
            </a:lvl7pPr>
            <a:lvl8pPr marL="1210071" indent="0">
              <a:buNone/>
              <a:defRPr sz="605">
                <a:solidFill>
                  <a:schemeClr val="tx1">
                    <a:tint val="82000"/>
                  </a:schemeClr>
                </a:solidFill>
              </a:defRPr>
            </a:lvl8pPr>
            <a:lvl9pPr marL="1382939" indent="0">
              <a:buNone/>
              <a:defRPr sz="605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E0B17B-8B14-7E85-3A72-594B81589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6855F-F063-922C-5F4E-9D364780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75E50-812B-02DF-69D5-EB1885D8B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253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EF154-8433-A266-24E6-EACA10DAE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E8BA9-83E1-2D24-5973-8FE834FB69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6944" y="921265"/>
            <a:ext cx="1959293" cy="21958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B4A166-524A-FA5D-A1C5-2F2307812E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33863" y="921265"/>
            <a:ext cx="1959293" cy="21958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04E10E-0F7A-A08E-00EA-8BF59E44A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84A422-0F78-4EF0-E0F6-D68336321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A4B61D-00A6-3E01-BE4D-115AE522D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01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2E9DA-2961-F389-5229-58C3E3A2B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45" y="184253"/>
            <a:ext cx="3976211" cy="66891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663AD8-5453-E539-8D4A-1B1108F28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45" y="848365"/>
            <a:ext cx="1950288" cy="415770"/>
          </a:xfrm>
        </p:spPr>
        <p:txBody>
          <a:bodyPr anchor="b"/>
          <a:lstStyle>
            <a:lvl1pPr marL="0" indent="0">
              <a:buNone/>
              <a:defRPr sz="907" b="1"/>
            </a:lvl1pPr>
            <a:lvl2pPr marL="172867" indent="0">
              <a:buNone/>
              <a:defRPr sz="756" b="1"/>
            </a:lvl2pPr>
            <a:lvl3pPr marL="345735" indent="0">
              <a:buNone/>
              <a:defRPr sz="681" b="1"/>
            </a:lvl3pPr>
            <a:lvl4pPr marL="518602" indent="0">
              <a:buNone/>
              <a:defRPr sz="605" b="1"/>
            </a:lvl4pPr>
            <a:lvl5pPr marL="691469" indent="0">
              <a:buNone/>
              <a:defRPr sz="605" b="1"/>
            </a:lvl5pPr>
            <a:lvl6pPr marL="864337" indent="0">
              <a:buNone/>
              <a:defRPr sz="605" b="1"/>
            </a:lvl6pPr>
            <a:lvl7pPr marL="1037204" indent="0">
              <a:buNone/>
              <a:defRPr sz="605" b="1"/>
            </a:lvl7pPr>
            <a:lvl8pPr marL="1210071" indent="0">
              <a:buNone/>
              <a:defRPr sz="605" b="1"/>
            </a:lvl8pPr>
            <a:lvl9pPr marL="1382939" indent="0">
              <a:buNone/>
              <a:defRPr sz="60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F304C9-3CAC-CC9D-8E42-945F5A3BC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7545" y="1264135"/>
            <a:ext cx="1950288" cy="18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68EE11-ED50-06C7-F1CC-0CFB5BCCAA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333863" y="848365"/>
            <a:ext cx="1959893" cy="415770"/>
          </a:xfrm>
        </p:spPr>
        <p:txBody>
          <a:bodyPr anchor="b"/>
          <a:lstStyle>
            <a:lvl1pPr marL="0" indent="0">
              <a:buNone/>
              <a:defRPr sz="907" b="1"/>
            </a:lvl1pPr>
            <a:lvl2pPr marL="172867" indent="0">
              <a:buNone/>
              <a:defRPr sz="756" b="1"/>
            </a:lvl2pPr>
            <a:lvl3pPr marL="345735" indent="0">
              <a:buNone/>
              <a:defRPr sz="681" b="1"/>
            </a:lvl3pPr>
            <a:lvl4pPr marL="518602" indent="0">
              <a:buNone/>
              <a:defRPr sz="605" b="1"/>
            </a:lvl4pPr>
            <a:lvl5pPr marL="691469" indent="0">
              <a:buNone/>
              <a:defRPr sz="605" b="1"/>
            </a:lvl5pPr>
            <a:lvl6pPr marL="864337" indent="0">
              <a:buNone/>
              <a:defRPr sz="605" b="1"/>
            </a:lvl6pPr>
            <a:lvl7pPr marL="1037204" indent="0">
              <a:buNone/>
              <a:defRPr sz="605" b="1"/>
            </a:lvl7pPr>
            <a:lvl8pPr marL="1210071" indent="0">
              <a:buNone/>
              <a:defRPr sz="605" b="1"/>
            </a:lvl8pPr>
            <a:lvl9pPr marL="1382939" indent="0">
              <a:buNone/>
              <a:defRPr sz="60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F3CCC3-4B0B-0266-A58B-28E1E5E48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333863" y="1264135"/>
            <a:ext cx="1959893" cy="18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95E8ED-6EDE-054F-F6CC-77C66E9A5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D4C316-91CC-A962-CB23-90A394E54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5061C2-B443-4B61-DCD5-08B50C6EF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496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697CE-BC5E-F922-FD3C-75CB42084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6CE12F-991E-CB94-D014-E9D10DBAA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DA19E-D853-EB75-09FD-FCF76A02D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73014-A516-E5C0-CD4D-1C9E001BD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3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9CD9D0-1487-EE53-4020-AFD80F8E6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5F21BE-170B-2986-AFD6-CEA527876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E7933C-1E7E-91D9-C3FF-B7736F8F7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42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56908-7930-DF39-2CCE-33CCDDDE3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45" y="230717"/>
            <a:ext cx="1486877" cy="807508"/>
          </a:xfrm>
        </p:spPr>
        <p:txBody>
          <a:bodyPr anchor="b"/>
          <a:lstStyle>
            <a:lvl1pPr>
              <a:defRPr sz="121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30635-062B-026E-7E28-93F5C4ED4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893" y="498284"/>
            <a:ext cx="2333863" cy="2459376"/>
          </a:xfrm>
        </p:spPr>
        <p:txBody>
          <a:bodyPr/>
          <a:lstStyle>
            <a:lvl1pPr>
              <a:defRPr sz="1210"/>
            </a:lvl1pPr>
            <a:lvl2pPr>
              <a:defRPr sz="1059"/>
            </a:lvl2pPr>
            <a:lvl3pPr>
              <a:defRPr sz="907"/>
            </a:lvl3pPr>
            <a:lvl4pPr>
              <a:defRPr sz="756"/>
            </a:lvl4pPr>
            <a:lvl5pPr>
              <a:defRPr sz="756"/>
            </a:lvl5pPr>
            <a:lvl6pPr>
              <a:defRPr sz="756"/>
            </a:lvl6pPr>
            <a:lvl7pPr>
              <a:defRPr sz="756"/>
            </a:lvl7pPr>
            <a:lvl8pPr>
              <a:defRPr sz="756"/>
            </a:lvl8pPr>
            <a:lvl9pPr>
              <a:defRPr sz="75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00A89E-9ECE-B74A-4ECB-7F5D4C523B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7545" y="1038225"/>
            <a:ext cx="1486877" cy="1923440"/>
          </a:xfrm>
        </p:spPr>
        <p:txBody>
          <a:bodyPr/>
          <a:lstStyle>
            <a:lvl1pPr marL="0" indent="0">
              <a:buNone/>
              <a:defRPr sz="605"/>
            </a:lvl1pPr>
            <a:lvl2pPr marL="172867" indent="0">
              <a:buNone/>
              <a:defRPr sz="529"/>
            </a:lvl2pPr>
            <a:lvl3pPr marL="345735" indent="0">
              <a:buNone/>
              <a:defRPr sz="454"/>
            </a:lvl3pPr>
            <a:lvl4pPr marL="518602" indent="0">
              <a:buNone/>
              <a:defRPr sz="378"/>
            </a:lvl4pPr>
            <a:lvl5pPr marL="691469" indent="0">
              <a:buNone/>
              <a:defRPr sz="378"/>
            </a:lvl5pPr>
            <a:lvl6pPr marL="864337" indent="0">
              <a:buNone/>
              <a:defRPr sz="378"/>
            </a:lvl6pPr>
            <a:lvl7pPr marL="1037204" indent="0">
              <a:buNone/>
              <a:defRPr sz="378"/>
            </a:lvl7pPr>
            <a:lvl8pPr marL="1210071" indent="0">
              <a:buNone/>
              <a:defRPr sz="378"/>
            </a:lvl8pPr>
            <a:lvl9pPr marL="1382939" indent="0">
              <a:buNone/>
              <a:defRPr sz="3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47BDD0-B934-300B-83CF-5FCDE7CC8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A70E04-54D1-08E3-CBBA-DDA77F801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C90B46-22D4-B8E2-D408-B44CF61E5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056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1ED8F-F87A-0B09-9FA4-028436D2B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45" y="230717"/>
            <a:ext cx="1486877" cy="807508"/>
          </a:xfrm>
        </p:spPr>
        <p:txBody>
          <a:bodyPr anchor="b"/>
          <a:lstStyle>
            <a:lvl1pPr>
              <a:defRPr sz="121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4792C7-1475-B64E-088B-00803AB2D9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959893" y="498284"/>
            <a:ext cx="2333863" cy="2459376"/>
          </a:xfrm>
        </p:spPr>
        <p:txBody>
          <a:bodyPr/>
          <a:lstStyle>
            <a:lvl1pPr marL="0" indent="0">
              <a:buNone/>
              <a:defRPr sz="1210"/>
            </a:lvl1pPr>
            <a:lvl2pPr marL="172867" indent="0">
              <a:buNone/>
              <a:defRPr sz="1059"/>
            </a:lvl2pPr>
            <a:lvl3pPr marL="345735" indent="0">
              <a:buNone/>
              <a:defRPr sz="907"/>
            </a:lvl3pPr>
            <a:lvl4pPr marL="518602" indent="0">
              <a:buNone/>
              <a:defRPr sz="756"/>
            </a:lvl4pPr>
            <a:lvl5pPr marL="691469" indent="0">
              <a:buNone/>
              <a:defRPr sz="756"/>
            </a:lvl5pPr>
            <a:lvl6pPr marL="864337" indent="0">
              <a:buNone/>
              <a:defRPr sz="756"/>
            </a:lvl6pPr>
            <a:lvl7pPr marL="1037204" indent="0">
              <a:buNone/>
              <a:defRPr sz="756"/>
            </a:lvl7pPr>
            <a:lvl8pPr marL="1210071" indent="0">
              <a:buNone/>
              <a:defRPr sz="756"/>
            </a:lvl8pPr>
            <a:lvl9pPr marL="1382939" indent="0">
              <a:buNone/>
              <a:defRPr sz="756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2EE7B-0170-1050-34CF-3774F40FD3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7545" y="1038225"/>
            <a:ext cx="1486877" cy="1923440"/>
          </a:xfrm>
        </p:spPr>
        <p:txBody>
          <a:bodyPr/>
          <a:lstStyle>
            <a:lvl1pPr marL="0" indent="0">
              <a:buNone/>
              <a:defRPr sz="605"/>
            </a:lvl1pPr>
            <a:lvl2pPr marL="172867" indent="0">
              <a:buNone/>
              <a:defRPr sz="529"/>
            </a:lvl2pPr>
            <a:lvl3pPr marL="345735" indent="0">
              <a:buNone/>
              <a:defRPr sz="454"/>
            </a:lvl3pPr>
            <a:lvl4pPr marL="518602" indent="0">
              <a:buNone/>
              <a:defRPr sz="378"/>
            </a:lvl4pPr>
            <a:lvl5pPr marL="691469" indent="0">
              <a:buNone/>
              <a:defRPr sz="378"/>
            </a:lvl5pPr>
            <a:lvl6pPr marL="864337" indent="0">
              <a:buNone/>
              <a:defRPr sz="378"/>
            </a:lvl6pPr>
            <a:lvl7pPr marL="1037204" indent="0">
              <a:buNone/>
              <a:defRPr sz="378"/>
            </a:lvl7pPr>
            <a:lvl8pPr marL="1210071" indent="0">
              <a:buNone/>
              <a:defRPr sz="378"/>
            </a:lvl8pPr>
            <a:lvl9pPr marL="1382939" indent="0">
              <a:buNone/>
              <a:defRPr sz="3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B45F4D-A2B3-23D2-331F-A71005AD6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08B680-694B-69F5-A3B3-32702B46F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666B9-CE90-BAA9-78E3-ECF729A8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843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4323D-CDE7-1147-07E5-56D31B8C6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F35BF3-F6C9-CA45-9B73-4165F68520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AC057-76F4-F9F8-4205-943128EB2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49A22-A414-ADE6-4CD0-2FF5E99A9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4C8449-1CE2-7F4A-19C3-A7FA35859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582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780C3E-E6B8-D8F8-93F3-BD94792248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3299103" y="184253"/>
            <a:ext cx="994053" cy="29328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C82890-B4ED-44C5-FE73-ACA07B73AC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16944" y="184253"/>
            <a:ext cx="2924532" cy="29328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E8332-E0A2-F7BF-3701-76772930F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EB58C-9966-AC97-49E5-57EDBC980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86CA4-B5F6-4EB7-6689-FC6100846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481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FFF124-1EC5-733E-0D5C-9921A812C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945" y="184253"/>
            <a:ext cx="3976211" cy="6689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0CBC0-CDBB-69B3-D369-50C3C10996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6945" y="921265"/>
            <a:ext cx="3976211" cy="2195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F911A8-8C1E-28B9-D017-B123E4E5F8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6944" y="3207603"/>
            <a:ext cx="1037273" cy="184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5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4EA35-7ED9-960E-8F80-BD555C298F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7096" y="3207603"/>
            <a:ext cx="1555909" cy="184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4CEB0-5B8C-5EF6-C2F5-A4E780E41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55883" y="3207603"/>
            <a:ext cx="1037273" cy="184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53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345735" rtl="0" eaLnBrk="1" latinLnBrk="0" hangingPunct="1">
        <a:lnSpc>
          <a:spcPct val="90000"/>
        </a:lnSpc>
        <a:spcBef>
          <a:spcPct val="0"/>
        </a:spcBef>
        <a:buNone/>
        <a:defRPr sz="1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6434" indent="-86434" algn="l" defTabSz="345735" rtl="0" eaLnBrk="1" latinLnBrk="0" hangingPunct="1">
        <a:lnSpc>
          <a:spcPct val="90000"/>
        </a:lnSpc>
        <a:spcBef>
          <a:spcPts val="378"/>
        </a:spcBef>
        <a:buFont typeface="Arial" panose="020B0604020202020204" pitchFamily="34" charset="0"/>
        <a:buChar char="•"/>
        <a:defRPr sz="1059" kern="1200">
          <a:solidFill>
            <a:schemeClr val="tx1"/>
          </a:solidFill>
          <a:latin typeface="+mn-lt"/>
          <a:ea typeface="+mn-ea"/>
          <a:cs typeface="+mn-cs"/>
        </a:defRPr>
      </a:lvl1pPr>
      <a:lvl2pPr marL="259301" indent="-86434" algn="l" defTabSz="345735" rtl="0" eaLnBrk="1" latinLnBrk="0" hangingPunct="1">
        <a:lnSpc>
          <a:spcPct val="90000"/>
        </a:lnSpc>
        <a:spcBef>
          <a:spcPts val="189"/>
        </a:spcBef>
        <a:buFont typeface="Arial" panose="020B0604020202020204" pitchFamily="34" charset="0"/>
        <a:buChar char="•"/>
        <a:defRPr sz="907" kern="1200">
          <a:solidFill>
            <a:schemeClr val="tx1"/>
          </a:solidFill>
          <a:latin typeface="+mn-lt"/>
          <a:ea typeface="+mn-ea"/>
          <a:cs typeface="+mn-cs"/>
        </a:defRPr>
      </a:lvl2pPr>
      <a:lvl3pPr marL="432168" indent="-86434" algn="l" defTabSz="345735" rtl="0" eaLnBrk="1" latinLnBrk="0" hangingPunct="1">
        <a:lnSpc>
          <a:spcPct val="90000"/>
        </a:lnSpc>
        <a:spcBef>
          <a:spcPts val="189"/>
        </a:spcBef>
        <a:buFont typeface="Arial" panose="020B0604020202020204" pitchFamily="34" charset="0"/>
        <a:buChar char="•"/>
        <a:defRPr sz="756" kern="1200">
          <a:solidFill>
            <a:schemeClr val="tx1"/>
          </a:solidFill>
          <a:latin typeface="+mn-lt"/>
          <a:ea typeface="+mn-ea"/>
          <a:cs typeface="+mn-cs"/>
        </a:defRPr>
      </a:lvl3pPr>
      <a:lvl4pPr marL="605036" indent="-86434" algn="l" defTabSz="345735" rtl="0" eaLnBrk="1" latinLnBrk="0" hangingPunct="1">
        <a:lnSpc>
          <a:spcPct val="90000"/>
        </a:lnSpc>
        <a:spcBef>
          <a:spcPts val="189"/>
        </a:spcBef>
        <a:buFont typeface="Arial" panose="020B0604020202020204" pitchFamily="34" charset="0"/>
        <a:buChar char="•"/>
        <a:defRPr sz="681" kern="1200">
          <a:solidFill>
            <a:schemeClr val="tx1"/>
          </a:solidFill>
          <a:latin typeface="+mn-lt"/>
          <a:ea typeface="+mn-ea"/>
          <a:cs typeface="+mn-cs"/>
        </a:defRPr>
      </a:lvl4pPr>
      <a:lvl5pPr marL="777903" indent="-86434" algn="l" defTabSz="345735" rtl="0" eaLnBrk="1" latinLnBrk="0" hangingPunct="1">
        <a:lnSpc>
          <a:spcPct val="90000"/>
        </a:lnSpc>
        <a:spcBef>
          <a:spcPts val="189"/>
        </a:spcBef>
        <a:buFont typeface="Arial" panose="020B0604020202020204" pitchFamily="34" charset="0"/>
        <a:buChar char="•"/>
        <a:defRPr sz="681" kern="1200">
          <a:solidFill>
            <a:schemeClr val="tx1"/>
          </a:solidFill>
          <a:latin typeface="+mn-lt"/>
          <a:ea typeface="+mn-ea"/>
          <a:cs typeface="+mn-cs"/>
        </a:defRPr>
      </a:lvl5pPr>
      <a:lvl6pPr marL="950770" indent="-86434" algn="l" defTabSz="345735" rtl="0" eaLnBrk="1" latinLnBrk="0" hangingPunct="1">
        <a:lnSpc>
          <a:spcPct val="90000"/>
        </a:lnSpc>
        <a:spcBef>
          <a:spcPts val="189"/>
        </a:spcBef>
        <a:buFont typeface="Arial" panose="020B0604020202020204" pitchFamily="34" charset="0"/>
        <a:buChar char="•"/>
        <a:defRPr sz="681" kern="1200">
          <a:solidFill>
            <a:schemeClr val="tx1"/>
          </a:solidFill>
          <a:latin typeface="+mn-lt"/>
          <a:ea typeface="+mn-ea"/>
          <a:cs typeface="+mn-cs"/>
        </a:defRPr>
      </a:lvl6pPr>
      <a:lvl7pPr marL="1123638" indent="-86434" algn="l" defTabSz="345735" rtl="0" eaLnBrk="1" latinLnBrk="0" hangingPunct="1">
        <a:lnSpc>
          <a:spcPct val="90000"/>
        </a:lnSpc>
        <a:spcBef>
          <a:spcPts val="189"/>
        </a:spcBef>
        <a:buFont typeface="Arial" panose="020B0604020202020204" pitchFamily="34" charset="0"/>
        <a:buChar char="•"/>
        <a:defRPr sz="681" kern="1200">
          <a:solidFill>
            <a:schemeClr val="tx1"/>
          </a:solidFill>
          <a:latin typeface="+mn-lt"/>
          <a:ea typeface="+mn-ea"/>
          <a:cs typeface="+mn-cs"/>
        </a:defRPr>
      </a:lvl7pPr>
      <a:lvl8pPr marL="1296505" indent="-86434" algn="l" defTabSz="345735" rtl="0" eaLnBrk="1" latinLnBrk="0" hangingPunct="1">
        <a:lnSpc>
          <a:spcPct val="90000"/>
        </a:lnSpc>
        <a:spcBef>
          <a:spcPts val="189"/>
        </a:spcBef>
        <a:buFont typeface="Arial" panose="020B0604020202020204" pitchFamily="34" charset="0"/>
        <a:buChar char="•"/>
        <a:defRPr sz="681" kern="1200">
          <a:solidFill>
            <a:schemeClr val="tx1"/>
          </a:solidFill>
          <a:latin typeface="+mn-lt"/>
          <a:ea typeface="+mn-ea"/>
          <a:cs typeface="+mn-cs"/>
        </a:defRPr>
      </a:lvl8pPr>
      <a:lvl9pPr marL="1469372" indent="-86434" algn="l" defTabSz="345735" rtl="0" eaLnBrk="1" latinLnBrk="0" hangingPunct="1">
        <a:lnSpc>
          <a:spcPct val="90000"/>
        </a:lnSpc>
        <a:spcBef>
          <a:spcPts val="189"/>
        </a:spcBef>
        <a:buFont typeface="Arial" panose="020B0604020202020204" pitchFamily="34" charset="0"/>
        <a:buChar char="•"/>
        <a:defRPr sz="68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5735" rtl="0" eaLnBrk="1" latinLnBrk="0" hangingPunct="1">
        <a:defRPr sz="681" kern="1200">
          <a:solidFill>
            <a:schemeClr val="tx1"/>
          </a:solidFill>
          <a:latin typeface="+mn-lt"/>
          <a:ea typeface="+mn-ea"/>
          <a:cs typeface="+mn-cs"/>
        </a:defRPr>
      </a:lvl1pPr>
      <a:lvl2pPr marL="172867" algn="l" defTabSz="345735" rtl="0" eaLnBrk="1" latinLnBrk="0" hangingPunct="1">
        <a:defRPr sz="681" kern="1200">
          <a:solidFill>
            <a:schemeClr val="tx1"/>
          </a:solidFill>
          <a:latin typeface="+mn-lt"/>
          <a:ea typeface="+mn-ea"/>
          <a:cs typeface="+mn-cs"/>
        </a:defRPr>
      </a:lvl2pPr>
      <a:lvl3pPr marL="345735" algn="l" defTabSz="345735" rtl="0" eaLnBrk="1" latinLnBrk="0" hangingPunct="1">
        <a:defRPr sz="681" kern="1200">
          <a:solidFill>
            <a:schemeClr val="tx1"/>
          </a:solidFill>
          <a:latin typeface="+mn-lt"/>
          <a:ea typeface="+mn-ea"/>
          <a:cs typeface="+mn-cs"/>
        </a:defRPr>
      </a:lvl3pPr>
      <a:lvl4pPr marL="518602" algn="l" defTabSz="345735" rtl="0" eaLnBrk="1" latinLnBrk="0" hangingPunct="1">
        <a:defRPr sz="681" kern="1200">
          <a:solidFill>
            <a:schemeClr val="tx1"/>
          </a:solidFill>
          <a:latin typeface="+mn-lt"/>
          <a:ea typeface="+mn-ea"/>
          <a:cs typeface="+mn-cs"/>
        </a:defRPr>
      </a:lvl4pPr>
      <a:lvl5pPr marL="691469" algn="l" defTabSz="345735" rtl="0" eaLnBrk="1" latinLnBrk="0" hangingPunct="1">
        <a:defRPr sz="681" kern="1200">
          <a:solidFill>
            <a:schemeClr val="tx1"/>
          </a:solidFill>
          <a:latin typeface="+mn-lt"/>
          <a:ea typeface="+mn-ea"/>
          <a:cs typeface="+mn-cs"/>
        </a:defRPr>
      </a:lvl5pPr>
      <a:lvl6pPr marL="864337" algn="l" defTabSz="345735" rtl="0" eaLnBrk="1" latinLnBrk="0" hangingPunct="1">
        <a:defRPr sz="681" kern="1200">
          <a:solidFill>
            <a:schemeClr val="tx1"/>
          </a:solidFill>
          <a:latin typeface="+mn-lt"/>
          <a:ea typeface="+mn-ea"/>
          <a:cs typeface="+mn-cs"/>
        </a:defRPr>
      </a:lvl6pPr>
      <a:lvl7pPr marL="1037204" algn="l" defTabSz="345735" rtl="0" eaLnBrk="1" latinLnBrk="0" hangingPunct="1">
        <a:defRPr sz="681" kern="1200">
          <a:solidFill>
            <a:schemeClr val="tx1"/>
          </a:solidFill>
          <a:latin typeface="+mn-lt"/>
          <a:ea typeface="+mn-ea"/>
          <a:cs typeface="+mn-cs"/>
        </a:defRPr>
      </a:lvl7pPr>
      <a:lvl8pPr marL="1210071" algn="l" defTabSz="345735" rtl="0" eaLnBrk="1" latinLnBrk="0" hangingPunct="1">
        <a:defRPr sz="681" kern="1200">
          <a:solidFill>
            <a:schemeClr val="tx1"/>
          </a:solidFill>
          <a:latin typeface="+mn-lt"/>
          <a:ea typeface="+mn-ea"/>
          <a:cs typeface="+mn-cs"/>
        </a:defRPr>
      </a:lvl8pPr>
      <a:lvl9pPr marL="1382939" algn="l" defTabSz="345735" rtl="0" eaLnBrk="1" latinLnBrk="0" hangingPunct="1">
        <a:defRPr sz="68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16831" cy="346075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Two bald eagles against snowy mountains">
            <a:extLst>
              <a:ext uri="{FF2B5EF4-FFF2-40B4-BE49-F238E27FC236}">
                <a16:creationId xmlns:a16="http://schemas.microsoft.com/office/drawing/2014/main" id="{9DEB297D-CD49-2899-6768-949DE076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368" r="15339" b="-3"/>
          <a:stretch>
            <a:fillRect/>
          </a:stretch>
        </p:blipFill>
        <p:spPr>
          <a:xfrm>
            <a:off x="20" y="-1"/>
            <a:ext cx="2305030" cy="3460751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522040" y="511175"/>
            <a:ext cx="1611810" cy="19023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35"/>
              </a:spcBef>
            </a:pPr>
            <a:r>
              <a:rPr lang="en-US" b="1" spc="-125" dirty="0"/>
              <a:t>Cournot</a:t>
            </a:r>
            <a:r>
              <a:rPr lang="en-US" b="1" spc="50" dirty="0"/>
              <a:t> </a:t>
            </a:r>
            <a:r>
              <a:rPr lang="en-US" b="1" spc="-80" dirty="0"/>
              <a:t>versus</a:t>
            </a:r>
            <a:r>
              <a:rPr lang="en-US" b="1" spc="55" dirty="0"/>
              <a:t> </a:t>
            </a:r>
            <a:r>
              <a:rPr lang="en-US" b="1" spc="-100" dirty="0"/>
              <a:t>Bertrand</a:t>
            </a:r>
            <a:endParaRPr lang="en-US" b="1" dirty="0"/>
          </a:p>
        </p:txBody>
      </p:sp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0"/>
            <a:ext cx="4610100" cy="795273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73723" cy="795024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4610100" cy="794443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64578" y="125167"/>
            <a:ext cx="2670970" cy="584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36550" defTabSz="914400"/>
            <a:r>
              <a:rPr lang="en-US" sz="1700" kern="1200" spc="-2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Cournot</a:t>
            </a:r>
            <a:r>
              <a:rPr lang="en-US" sz="1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kern="1200" spc="-8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versus</a:t>
            </a:r>
            <a:r>
              <a:rPr lang="en-US" sz="1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Bertrand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9853022-D1BB-423C-1CC9-2F42F1E42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35" y="1109036"/>
            <a:ext cx="4283229" cy="2013117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665627"/>
            <a:ext cx="4610098" cy="802735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2665627"/>
            <a:ext cx="3068597" cy="802735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2665627"/>
            <a:ext cx="4610098" cy="802735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64579" y="2770906"/>
            <a:ext cx="2632533" cy="584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36550" defTabSz="914400"/>
            <a:r>
              <a:rPr lang="en-US" sz="1700" kern="1200" spc="-4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Kreps</a:t>
            </a:r>
            <a:r>
              <a:rPr lang="en-US" sz="1700" kern="1200" spc="-3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kern="1200" spc="-2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and</a:t>
            </a:r>
            <a:r>
              <a:rPr lang="en-US" sz="1700" kern="1200" spc="-4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Scheinkman(1983)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E55430-636C-4A87-C0C5-6E8868EA4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945484"/>
            <a:ext cx="3514729" cy="64902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F471014-D2A8-A308-586E-DF9089C67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2" y="-11205"/>
            <a:ext cx="4579205" cy="1885573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665627"/>
            <a:ext cx="4610098" cy="802735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2665627"/>
            <a:ext cx="3068597" cy="802735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2665627"/>
            <a:ext cx="4610098" cy="802735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64579" y="2770906"/>
            <a:ext cx="2632533" cy="584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36550" defTabSz="914400"/>
            <a:r>
              <a:rPr lang="en-US" sz="1700" kern="1200" spc="-6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Self-</a:t>
            </a:r>
            <a:r>
              <a:rPr lang="en-US" sz="1700" kern="1200" spc="-4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Enforcing</a:t>
            </a:r>
            <a:r>
              <a:rPr lang="en-US" sz="1700" kern="1200" spc="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Collusion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0B35144-127D-B386-58AB-8AB3693F0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46" y="555775"/>
            <a:ext cx="4283229" cy="1631800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B9195C-B203-A6F4-5FE9-D806633FD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665627"/>
            <a:ext cx="4610098" cy="802735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2665627"/>
            <a:ext cx="3068597" cy="802735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2665627"/>
            <a:ext cx="4610098" cy="802735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4" descr="$PPTXTitle">
            <a:extLst>
              <a:ext uri="{FF2B5EF4-FFF2-40B4-BE49-F238E27FC236}">
                <a16:creationId xmlns:a16="http://schemas.microsoft.com/office/drawing/2014/main" id="{50A75E9C-5C58-2416-2956-912EDA7EFD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4579" y="2770906"/>
            <a:ext cx="2632533" cy="584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36550" defTabSz="914400"/>
            <a:r>
              <a:rPr lang="en-US" sz="1700" kern="1200" spc="-6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Self-</a:t>
            </a:r>
            <a:r>
              <a:rPr lang="en-US" sz="1700" kern="1200" spc="-4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Enforcing</a:t>
            </a:r>
            <a:r>
              <a:rPr lang="en-US" sz="1700" kern="1200" spc="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Collusion</a:t>
            </a:r>
          </a:p>
        </p:txBody>
      </p:sp>
      <p:pic>
        <p:nvPicPr>
          <p:cNvPr id="19" name="object 19">
            <a:extLst>
              <a:ext uri="{FF2B5EF4-FFF2-40B4-BE49-F238E27FC236}">
                <a16:creationId xmlns:a16="http://schemas.microsoft.com/office/drawing/2014/main" id="{1CE4F84E-F72F-7653-9ECC-E12E633F358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946" y="700334"/>
            <a:ext cx="4283229" cy="127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63606"/>
      </p:ext>
    </p:extLst>
  </p:cSld>
  <p:clrMapOvr>
    <a:masterClrMapping/>
  </p:clrMapOvr>
  <p:transition>
    <p:spli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665627"/>
            <a:ext cx="4610098" cy="802735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2665627"/>
            <a:ext cx="3068597" cy="802735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2665627"/>
            <a:ext cx="4610098" cy="802735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64579" y="2770906"/>
            <a:ext cx="2632533" cy="584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36550" defTabSz="914400"/>
            <a:r>
              <a:rPr lang="en-US" sz="1700" kern="1200" spc="-2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International</a:t>
            </a:r>
            <a:r>
              <a:rPr lang="en-US" sz="1700" kern="1200" spc="3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kern="1200" spc="-4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Trade</a:t>
            </a:r>
            <a:r>
              <a:rPr lang="en-US" sz="1700" kern="1200" spc="3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</a:t>
            </a:r>
            <a:r>
              <a:rPr lang="en-US" sz="1700" kern="1200" spc="3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kern="1200" spc="-8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Homogeneous</a:t>
            </a:r>
            <a:r>
              <a:rPr lang="en-US" sz="1700" kern="1200" spc="4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Products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197622" y="2842964"/>
            <a:ext cx="1288860" cy="4408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5080">
              <a:lnSpc>
                <a:spcPct val="90000"/>
              </a:lnSpc>
              <a:spcBef>
                <a:spcPts val="1000"/>
              </a:spcBef>
            </a:pPr>
            <a:r>
              <a:rPr lang="en-US" sz="700" kern="1200" spc="-2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Application</a:t>
            </a:r>
            <a:r>
              <a:rPr lang="en-US" sz="700" kern="1200" spc="3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of</a:t>
            </a:r>
            <a:r>
              <a:rPr lang="en-US" sz="700" kern="1200" spc="4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kern="1200" spc="-2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Cournot</a:t>
            </a:r>
            <a:r>
              <a:rPr lang="en-US" sz="700" kern="1200" spc="3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to</a:t>
            </a:r>
            <a:r>
              <a:rPr lang="en-US" sz="700" kern="1200" spc="4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kern="1200" spc="-3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International</a:t>
            </a:r>
            <a:r>
              <a:rPr lang="en-US" sz="700" kern="1200" spc="4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kern="1200" spc="-4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Trade</a:t>
            </a:r>
            <a:r>
              <a:rPr lang="en-US" sz="700" kern="1200" spc="3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kern="1200" spc="-2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(Brander</a:t>
            </a:r>
            <a:r>
              <a:rPr lang="en-US" sz="700" kern="1200" spc="4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kern="1200" spc="-2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and </a:t>
            </a:r>
            <a:r>
              <a:rPr lang="en-US" sz="700" kern="1200" spc="-3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Krugman,</a:t>
            </a:r>
            <a:r>
              <a:rPr lang="en-US" sz="700" kern="1200" spc="1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700" kern="1200" spc="-1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1983)</a:t>
            </a:r>
            <a:endParaRPr lang="en-US" sz="7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519" y="197225"/>
            <a:ext cx="3756082" cy="2280479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0"/>
            <a:ext cx="4610100" cy="795273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73723" cy="795024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4610100" cy="794443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64578" y="125167"/>
            <a:ext cx="2670970" cy="584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36550" defTabSz="914400"/>
            <a:r>
              <a:rPr lang="en-US" sz="1700" kern="1200" spc="-2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International</a:t>
            </a:r>
            <a:r>
              <a:rPr lang="en-US" sz="1700" kern="1200" spc="3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kern="1200" spc="-4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Trade</a:t>
            </a:r>
            <a:r>
              <a:rPr lang="en-US" sz="1700" kern="1200" spc="3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</a:t>
            </a:r>
            <a:r>
              <a:rPr lang="en-US" sz="1700" kern="1200" spc="3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kern="1200" spc="-8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Homogeneous</a:t>
            </a:r>
            <a:r>
              <a:rPr lang="en-US" sz="1700" kern="1200" spc="4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Products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EB3076-60C2-5DE3-FBCC-A65968E5C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35" y="1167931"/>
            <a:ext cx="4283229" cy="1895328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8893"/>
            <a:ext cx="4610100" cy="3716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10438" y="324712"/>
            <a:ext cx="4239131" cy="3758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36550" algn="ctr" defTabSz="914400"/>
            <a:r>
              <a:rPr lang="en-US" sz="1400" kern="1200" spc="-25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International</a:t>
            </a:r>
            <a:r>
              <a:rPr lang="en-US" sz="1400" kern="1200" spc="35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400" kern="1200" spc="-4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Trade</a:t>
            </a:r>
            <a:r>
              <a:rPr lang="en-US" sz="1400" kern="1200" spc="35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</a:t>
            </a:r>
            <a:r>
              <a:rPr lang="en-US" sz="1400" kern="1200" spc="3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400" kern="1200" spc="-85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Homogeneous</a:t>
            </a:r>
            <a:r>
              <a:rPr lang="en-US" sz="1400" kern="1200" spc="4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400" kern="1200" spc="-1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Products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16C6F96-218A-8E0E-5F9C-2845861EE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10" y="876832"/>
            <a:ext cx="4123479" cy="2154517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970918" y="970918"/>
            <a:ext cx="3469741" cy="1527906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335432" y="1598004"/>
            <a:ext cx="2197962" cy="1527097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880278" y="1053158"/>
            <a:ext cx="3460534" cy="1354217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586730" y="864835"/>
            <a:ext cx="2426412" cy="1546027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49578" y="1396363"/>
            <a:ext cx="1089313" cy="15501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36550" defTabSz="914400"/>
            <a:r>
              <a:rPr lang="en-US" sz="900" kern="1200" spc="-2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International</a:t>
            </a:r>
            <a:r>
              <a:rPr lang="en-US" sz="900" kern="1200" spc="3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900" kern="1200" spc="-4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Trade</a:t>
            </a:r>
            <a:r>
              <a:rPr lang="en-US" sz="900" kern="1200" spc="3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9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</a:t>
            </a:r>
            <a:r>
              <a:rPr lang="en-US" sz="900" kern="1200" spc="3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900" kern="1200" spc="-8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Homogeneous</a:t>
            </a:r>
            <a:r>
              <a:rPr lang="en-US" sz="900" kern="1200" spc="4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900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Products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0B91DBF-B684-2E9F-7075-83F3306C5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88" y="663575"/>
            <a:ext cx="3067462" cy="2282963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nt">
            <a:extLst>
              <a:ext uri="{FF2B5EF4-FFF2-40B4-BE49-F238E27FC236}">
                <a16:creationId xmlns:a16="http://schemas.microsoft.com/office/drawing/2014/main" id="{E41E80BB-63A0-8437-52E4-AAFF0B134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95D4C534-9A6A-81BC-7642-A0875C5DF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19663" cy="3460750"/>
          </a:xfrm>
          <a:prstGeom prst="rect">
            <a:avLst/>
          </a:prstGeom>
          <a:ln>
            <a:noFill/>
          </a:ln>
          <a:effectLst>
            <a:outerShdw blurRad="317500" dist="127000" dir="2400000" sx="95000" sy="95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A6FC486F-EE17-4AB5-AFD2-50FD675AE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964" y="4187"/>
            <a:ext cx="4323120" cy="1710846"/>
          </a:xfrm>
          <a:prstGeom prst="rect">
            <a:avLst/>
          </a:prstGeom>
          <a:ln>
            <a:noFill/>
          </a:ln>
          <a:effectLst>
            <a:outerShdw blurRad="596900" dist="254000" dir="7140000" sx="87000" sy="87000" algn="t" rotWithShape="0">
              <a:srgbClr val="000000">
                <a:alpha val="2666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60135" y="2136592"/>
            <a:ext cx="1955817" cy="9749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36550" defTabSz="914400"/>
            <a:r>
              <a:rPr lang="en-US" sz="2100" spc="-10" dirty="0"/>
              <a:t>Dumping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2B08CF0-82CB-D290-EE18-CE8DA3FED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57" y="21995"/>
            <a:ext cx="4319662" cy="1529387"/>
          </a:xfrm>
          <a:prstGeom prst="rect">
            <a:avLst/>
          </a:prstGeom>
        </p:spPr>
      </p:pic>
      <p:pic>
        <p:nvPicPr>
          <p:cNvPr id="13" name="Picture 12" descr="Construction vehicle">
            <a:extLst>
              <a:ext uri="{FF2B5EF4-FFF2-40B4-BE49-F238E27FC236}">
                <a16:creationId xmlns:a16="http://schemas.microsoft.com/office/drawing/2014/main" id="{FD6E8480-86B1-7844-F466-CBDFC624BD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36" r="9203" b="3"/>
          <a:stretch>
            <a:fillRect/>
          </a:stretch>
        </p:blipFill>
        <p:spPr>
          <a:xfrm>
            <a:off x="2564368" y="2012280"/>
            <a:ext cx="1460771" cy="1099733"/>
          </a:xfrm>
          <a:prstGeom prst="rect">
            <a:avLst/>
          </a:prstGeo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0C56F8-8FE4-7D5F-7F61-1D830E170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nt">
            <a:extLst>
              <a:ext uri="{FF2B5EF4-FFF2-40B4-BE49-F238E27FC236}">
                <a16:creationId xmlns:a16="http://schemas.microsoft.com/office/drawing/2014/main" id="{99402F73-DF37-25B0-3634-751641DB7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15386ACB-0AAF-1352-2522-065CD0D679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19663" cy="3460750"/>
          </a:xfrm>
          <a:prstGeom prst="rect">
            <a:avLst/>
          </a:prstGeom>
          <a:ln>
            <a:noFill/>
          </a:ln>
          <a:effectLst>
            <a:outerShdw blurRad="317500" dist="127000" dir="2400000" sx="95000" sy="95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57C9602C-62AB-5A12-B9A8-492F02B389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964" y="4187"/>
            <a:ext cx="4323120" cy="1710846"/>
          </a:xfrm>
          <a:prstGeom prst="rect">
            <a:avLst/>
          </a:prstGeom>
          <a:ln>
            <a:noFill/>
          </a:ln>
          <a:effectLst>
            <a:outerShdw blurRad="596900" dist="254000" dir="7140000" sx="87000" sy="87000" algn="t" rotWithShape="0">
              <a:srgbClr val="000000">
                <a:alpha val="2666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4" descr="$PPTXTitle">
            <a:extLst>
              <a:ext uri="{FF2B5EF4-FFF2-40B4-BE49-F238E27FC236}">
                <a16:creationId xmlns:a16="http://schemas.microsoft.com/office/drawing/2014/main" id="{394F2A49-2AB6-F391-255F-9BFC048169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0135" y="2136592"/>
            <a:ext cx="1955817" cy="9749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36550" defTabSz="914400"/>
            <a:r>
              <a:rPr lang="en-US" sz="2100" spc="-10" dirty="0"/>
              <a:t>Dumping</a:t>
            </a:r>
          </a:p>
        </p:txBody>
      </p:sp>
      <p:pic>
        <p:nvPicPr>
          <p:cNvPr id="13" name="Picture 12" descr="Construction vehicle">
            <a:extLst>
              <a:ext uri="{FF2B5EF4-FFF2-40B4-BE49-F238E27FC236}">
                <a16:creationId xmlns:a16="http://schemas.microsoft.com/office/drawing/2014/main" id="{8DB97C6E-F733-4FB1-0402-FDCAD3258F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6" r="9203" b="3"/>
          <a:stretch>
            <a:fillRect/>
          </a:stretch>
        </p:blipFill>
        <p:spPr>
          <a:xfrm>
            <a:off x="2564368" y="2012280"/>
            <a:ext cx="1460771" cy="10997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25EF52-E0FD-4414-EF4B-40DE27A74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2575"/>
            <a:ext cx="431966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40192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665627"/>
            <a:ext cx="4610098" cy="802735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2665627"/>
            <a:ext cx="3068597" cy="802735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2665627"/>
            <a:ext cx="4610098" cy="802735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9050" y="2797175"/>
            <a:ext cx="3049545" cy="5586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36550" marR="880110" defTabSz="914400"/>
            <a:r>
              <a:rPr lang="en-US" sz="1050" kern="1200" spc="-8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Homogeneous</a:t>
            </a:r>
            <a:r>
              <a:rPr lang="en-US" sz="1050" kern="1200" spc="1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kern="1200" spc="-3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products</a:t>
            </a:r>
            <a:r>
              <a:rPr lang="en-US" sz="1050" kern="1200" spc="1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kern="1200" spc="-2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and</a:t>
            </a:r>
            <a:r>
              <a:rPr lang="en-US" sz="1050" kern="1200" spc="1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kern="1200" spc="-4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preferential</a:t>
            </a:r>
            <a:r>
              <a:rPr lang="en-US" sz="1050" kern="1200" spc="1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kern="1200" spc="-1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trade </a:t>
            </a:r>
            <a:r>
              <a:rPr lang="en-US" sz="1050" kern="1200" spc="-7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agreements</a:t>
            </a:r>
            <a:r>
              <a:rPr lang="en-US" sz="1050" kern="1200" spc="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kern="12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among</a:t>
            </a:r>
            <a:r>
              <a:rPr lang="en-US" sz="1050" kern="1200" spc="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kern="1200" spc="-1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countries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6844F80-CE97-9772-9C50-10A2347A7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931" y="197225"/>
            <a:ext cx="4165258" cy="2280479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9ED5833-B85B-4103-8A3B-CAB0308E6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08947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453062" y="283037"/>
            <a:ext cx="3703975" cy="5623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 algn="ctr" defTabSz="914400"/>
            <a:r>
              <a:rPr lang="en-US" sz="2300" spc="-30"/>
              <a:t>Period</a:t>
            </a:r>
            <a:r>
              <a:rPr lang="en-US" sz="2300" spc="-10"/>
              <a:t> </a:t>
            </a:r>
            <a:r>
              <a:rPr lang="en-US" sz="2300"/>
              <a:t>0:</a:t>
            </a:r>
            <a:r>
              <a:rPr lang="en-US" sz="2300" spc="125"/>
              <a:t> </a:t>
            </a:r>
            <a:r>
              <a:rPr lang="en-US" sz="2300" spc="-10"/>
              <a:t>uniform</a:t>
            </a:r>
            <a:r>
              <a:rPr lang="en-US" sz="2300" spc="-15"/>
              <a:t> </a:t>
            </a:r>
            <a:r>
              <a:rPr lang="en-US" sz="2300" spc="-10"/>
              <a:t>tariff</a:t>
            </a: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29" y="1806575"/>
            <a:ext cx="2007921" cy="129611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D08975C-CFA6-61B4-03C3-285F5BE72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6450" y="1196975"/>
            <a:ext cx="2532497" cy="1099494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18F6E8B-15ED-43C7-94BA-91549A651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099" cy="34604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421159" y="1525875"/>
            <a:ext cx="1852867" cy="13811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36550" defTabSz="914400"/>
            <a:r>
              <a:rPr lang="en-US" sz="2400" spc="-30"/>
              <a:t>Period</a:t>
            </a:r>
            <a:r>
              <a:rPr lang="en-US" sz="2400" spc="30"/>
              <a:t> </a:t>
            </a:r>
            <a:r>
              <a:rPr lang="en-US" sz="2400"/>
              <a:t>1:</a:t>
            </a:r>
            <a:r>
              <a:rPr lang="en-US" sz="2400" spc="180"/>
              <a:t> </a:t>
            </a:r>
            <a:r>
              <a:rPr lang="en-US" sz="2400" spc="-60"/>
              <a:t>free-</a:t>
            </a:r>
            <a:r>
              <a:rPr lang="en-US" sz="2400" spc="-10"/>
              <a:t>trade</a:t>
            </a:r>
            <a:r>
              <a:rPr lang="en-US" sz="2400" spc="45"/>
              <a:t> </a:t>
            </a:r>
            <a:r>
              <a:rPr lang="en-US" sz="2400"/>
              <a:t>with</a:t>
            </a:r>
            <a:r>
              <a:rPr lang="en-US" sz="2400" spc="30"/>
              <a:t> </a:t>
            </a:r>
            <a:r>
              <a:rPr lang="en-US" sz="2400" spc="-25"/>
              <a:t>EC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538126"/>
            <a:ext cx="276608" cy="339848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45056" y="0"/>
            <a:ext cx="565044" cy="34607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089A89A-1E9C-4761-9DFF-53C275FB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93181" y="130078"/>
            <a:ext cx="1829057" cy="15037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0042" y="338218"/>
            <a:ext cx="1635334" cy="108749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93181" y="1747154"/>
            <a:ext cx="1829057" cy="15037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6AD0F50-49F9-0E79-C592-382AC1306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076" y="2035175"/>
            <a:ext cx="2120377" cy="871854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E18F6E8B-15ED-43C7-94BA-91549A651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099" cy="34604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421159" y="1525875"/>
            <a:ext cx="1852867" cy="13811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36550" defTabSz="914400"/>
            <a:r>
              <a:rPr lang="en-US" sz="1900" spc="-45"/>
              <a:t>Welfare</a:t>
            </a:r>
            <a:r>
              <a:rPr lang="en-US" sz="1900" spc="15"/>
              <a:t> </a:t>
            </a:r>
            <a:r>
              <a:rPr lang="en-US" sz="1900" spc="-55"/>
              <a:t>Analysis</a:t>
            </a:r>
            <a:r>
              <a:rPr lang="en-US" sz="1900" spc="20"/>
              <a:t> </a:t>
            </a:r>
            <a:r>
              <a:rPr lang="en-US" sz="1900"/>
              <a:t>of</a:t>
            </a:r>
            <a:r>
              <a:rPr lang="en-US" sz="1900" spc="15"/>
              <a:t> </a:t>
            </a:r>
            <a:r>
              <a:rPr lang="en-US" sz="1900"/>
              <a:t>the</a:t>
            </a:r>
            <a:r>
              <a:rPr lang="en-US" sz="1900" spc="20"/>
              <a:t> </a:t>
            </a:r>
            <a:r>
              <a:rPr lang="en-US" sz="1900" spc="-60"/>
              <a:t>free-</a:t>
            </a:r>
            <a:r>
              <a:rPr lang="en-US" sz="1900" spc="-10"/>
              <a:t>trade</a:t>
            </a:r>
            <a:r>
              <a:rPr lang="en-US" sz="1900" spc="15"/>
              <a:t> </a:t>
            </a:r>
            <a:r>
              <a:rPr lang="en-US" sz="1900" spc="-10"/>
              <a:t>agreement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538126"/>
            <a:ext cx="276608" cy="339848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45056" y="0"/>
            <a:ext cx="565044" cy="34607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089A89A-1E9C-4761-9DFF-53C275FB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93181" y="130078"/>
            <a:ext cx="1829057" cy="15037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0042" y="403632"/>
            <a:ext cx="1635334" cy="95667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93181" y="1747154"/>
            <a:ext cx="1829057" cy="15037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2308655-D6D8-ABBE-8B14-AA13893C3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041" y="2416175"/>
            <a:ext cx="2332601" cy="244923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BB752E-C7C8-2EF3-FD38-5AF1B9E56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665627"/>
            <a:ext cx="4610098" cy="802735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2665627"/>
            <a:ext cx="3068597" cy="802735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2665627"/>
            <a:ext cx="4610098" cy="802735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4" descr="$PPTXTitle">
            <a:extLst>
              <a:ext uri="{FF2B5EF4-FFF2-40B4-BE49-F238E27FC236}">
                <a16:creationId xmlns:a16="http://schemas.microsoft.com/office/drawing/2014/main" id="{A4B462DA-6B69-342E-AE64-E4119B0466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4579" y="2770906"/>
            <a:ext cx="2632533" cy="584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36550" defTabSz="914400"/>
            <a:r>
              <a:rPr lang="en-US" sz="1700" kern="1200" spc="-4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Welfare</a:t>
            </a:r>
            <a:r>
              <a:rPr lang="en-US" sz="1700" kern="1200" spc="1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kern="1200" spc="-5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Analysis</a:t>
            </a:r>
            <a:r>
              <a:rPr lang="en-US" sz="1700" kern="1200" spc="2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of</a:t>
            </a:r>
            <a:r>
              <a:rPr lang="en-US" sz="1700" kern="1200" spc="1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en-US" sz="1700" kern="1200" spc="2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kern="1200" spc="-6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free-</a:t>
            </a:r>
            <a:r>
              <a:rPr lang="en-US" sz="1700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trade</a:t>
            </a:r>
            <a:r>
              <a:rPr lang="en-US" sz="1700" kern="1200" spc="1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agreement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C9B4B9-3A0F-78F2-17BA-52D90B2FC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16" y="815975"/>
            <a:ext cx="433736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666735"/>
      </p:ext>
    </p:extLst>
  </p:cSld>
  <p:clrMapOvr>
    <a:masterClrMapping/>
  </p:clrMapOvr>
  <p:transition>
    <p:split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82</Words>
  <Application>Microsoft Office PowerPoint</Application>
  <PresentationFormat>Personalizado</PresentationFormat>
  <Paragraphs>17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Presentación de PowerPoint</vt:lpstr>
      <vt:lpstr>Cournot versus Bertrand</vt:lpstr>
      <vt:lpstr>Kreps and Scheinkman(1983)</vt:lpstr>
      <vt:lpstr>Self-Enforcing Collusion</vt:lpstr>
      <vt:lpstr>Self-Enforcing Collusion</vt:lpstr>
      <vt:lpstr>International Trade in Homogeneous Products</vt:lpstr>
      <vt:lpstr>International Trade in Homogeneous Products</vt:lpstr>
      <vt:lpstr>International Trade in Homogeneous Products</vt:lpstr>
      <vt:lpstr>International Trade in Homogeneous Products</vt:lpstr>
      <vt:lpstr>Dumping</vt:lpstr>
      <vt:lpstr>Dumping</vt:lpstr>
      <vt:lpstr>Homogeneous products and preferential trade agreements among countries</vt:lpstr>
      <vt:lpstr>Period 0: uniform tariff</vt:lpstr>
      <vt:lpstr>Period 1: free-trade with EC</vt:lpstr>
      <vt:lpstr>Welfare Analysis of the free-trade agreement</vt:lpstr>
      <vt:lpstr>Welfare Analysis of the free-trade agreement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Espinola-Arredondo, Ana</cp:lastModifiedBy>
  <cp:revision>1</cp:revision>
  <dcterms:created xsi:type="dcterms:W3CDTF">2026-07-22T18:18:17Z</dcterms:created>
  <dcterms:modified xsi:type="dcterms:W3CDTF">2026-10-05T13:11:39Z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2015-02-17T00:00:00Z</vt:filetime>
  </property>
  <property fmtid="{D5CDD505-2E9C-101B-9397-08002B2CF9AE}" pid="3" name="Creator">
    <vt:lpwstr>LaTeX with beamer class version 3.06</vt:lpwstr>
  </property>
  <property fmtid="{D5CDD505-2E9C-101B-9397-08002B2CF9AE}" pid="4" name="Producer">
    <vt:lpwstr>pdfTeX-1.11a</vt:lpwstr>
  </property>
  <property fmtid="{D5CDD505-2E9C-101B-9397-08002B2CF9AE}" pid="5" name="LastSaved">
    <vt:filetime>2015-02-17T00:00:00Z</vt:filetime>
  </property>
</Properties>
</file>