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66" r:id="rId3"/>
    <p:sldId id="267" r:id="rId4"/>
    <p:sldId id="354" r:id="rId5"/>
    <p:sldId id="268" r:id="rId6"/>
    <p:sldId id="269" r:id="rId7"/>
    <p:sldId id="34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347" r:id="rId16"/>
    <p:sldId id="277" r:id="rId17"/>
    <p:sldId id="278" r:id="rId18"/>
    <p:sldId id="279" r:id="rId19"/>
    <p:sldId id="346" r:id="rId20"/>
    <p:sldId id="350" r:id="rId21"/>
    <p:sldId id="351" r:id="rId22"/>
    <p:sldId id="352" r:id="rId23"/>
    <p:sldId id="353" r:id="rId24"/>
    <p:sldId id="280" r:id="rId25"/>
    <p:sldId id="281" r:id="rId26"/>
    <p:sldId id="282" r:id="rId27"/>
    <p:sldId id="345" r:id="rId28"/>
    <p:sldId id="283" r:id="rId29"/>
    <p:sldId id="344" r:id="rId30"/>
    <p:sldId id="284" r:id="rId31"/>
    <p:sldId id="285" r:id="rId32"/>
    <p:sldId id="286" r:id="rId33"/>
    <p:sldId id="287" r:id="rId34"/>
    <p:sldId id="288" r:id="rId35"/>
    <p:sldId id="289" r:id="rId36"/>
    <p:sldId id="343" r:id="rId37"/>
    <p:sldId id="290" r:id="rId38"/>
    <p:sldId id="291" r:id="rId39"/>
    <p:sldId id="294" r:id="rId40"/>
    <p:sldId id="293" r:id="rId41"/>
    <p:sldId id="295" r:id="rId42"/>
    <p:sldId id="355" r:id="rId43"/>
    <p:sldId id="356" r:id="rId44"/>
    <p:sldId id="357" r:id="rId45"/>
    <p:sldId id="296" r:id="rId46"/>
    <p:sldId id="342" r:id="rId47"/>
  </p:sldIdLst>
  <p:sldSz cx="4610100" cy="3460750"/>
  <p:notesSz cx="4610100" cy="3460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3ACE40-318B-4091-9A11-F18B54FCD77D}" v="6" dt="2026-10-12T16:42:51.06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5" d="100"/>
          <a:sy n="115" d="100"/>
        </p:scale>
        <p:origin x="1516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custSel addSld modSld">
      <pc:chgData name="Espinola-Arredondo, Ana" userId="2389861a-9b00-4e05-a52a-bbe4d3cfc079" providerId="ADAL" clId="{C3B567F4-D47D-4E0A-8CE6-A4A2CCB9A48E}" dt="2026-10-12T16:45:50.425" v="160" actId="6549"/>
      <pc:docMkLst>
        <pc:docMk/>
      </pc:docMkLst>
      <pc:sldChg chg="modSp mod">
        <pc:chgData name="Espinola-Arredondo, Ana" userId="2389861a-9b00-4e05-a52a-bbe4d3cfc079" providerId="ADAL" clId="{C3B567F4-D47D-4E0A-8CE6-A4A2CCB9A48E}" dt="2026-10-12T16:34:26.922" v="64" actId="27636"/>
        <pc:sldMkLst>
          <pc:docMk/>
          <pc:sldMk cId="1349138653" sldId="285"/>
        </pc:sldMkLst>
        <pc:spChg chg="mod">
          <ac:chgData name="Espinola-Arredondo, Ana" userId="2389861a-9b00-4e05-a52a-bbe4d3cfc079" providerId="ADAL" clId="{C3B567F4-D47D-4E0A-8CE6-A4A2CCB9A48E}" dt="2026-10-12T16:34:26.922" v="64" actId="27636"/>
          <ac:spMkLst>
            <pc:docMk/>
            <pc:sldMk cId="1349138653" sldId="285"/>
            <ac:spMk id="3" creationId="{231DA6B5-3383-004A-93B6-C079653E42D6}"/>
          </ac:spMkLst>
        </pc:spChg>
      </pc:sldChg>
      <pc:sldChg chg="addSp delSp modSp add mod">
        <pc:chgData name="Espinola-Arredondo, Ana" userId="2389861a-9b00-4e05-a52a-bbe4d3cfc079" providerId="ADAL" clId="{C3B567F4-D47D-4E0A-8CE6-A4A2CCB9A48E}" dt="2026-10-12T16:35:11.347" v="72" actId="26606"/>
        <pc:sldMkLst>
          <pc:docMk/>
          <pc:sldMk cId="2471294490" sldId="355"/>
        </pc:sldMkLst>
        <pc:spChg chg="mod">
          <ac:chgData name="Espinola-Arredondo, Ana" userId="2389861a-9b00-4e05-a52a-bbe4d3cfc079" providerId="ADAL" clId="{C3B567F4-D47D-4E0A-8CE6-A4A2CCB9A48E}" dt="2026-10-12T16:35:11.347" v="72" actId="26606"/>
          <ac:spMkLst>
            <pc:docMk/>
            <pc:sldMk cId="2471294490" sldId="355"/>
            <ac:spMk id="2" creationId="{086F1ED9-E49C-3C19-4703-0B74FBF76D3A}"/>
          </ac:spMkLst>
        </pc:spChg>
        <pc:spChg chg="mod">
          <ac:chgData name="Espinola-Arredondo, Ana" userId="2389861a-9b00-4e05-a52a-bbe4d3cfc079" providerId="ADAL" clId="{C3B567F4-D47D-4E0A-8CE6-A4A2CCB9A48E}" dt="2026-10-12T16:35:11.347" v="72" actId="26606"/>
          <ac:spMkLst>
            <pc:docMk/>
            <pc:sldMk cId="2471294490" sldId="355"/>
            <ac:spMk id="3" creationId="{16E96012-BEBE-8193-ECCD-BD0098A427C3}"/>
          </ac:spMkLst>
        </pc:spChg>
        <pc:spChg chg="mod">
          <ac:chgData name="Espinola-Arredondo, Ana" userId="2389861a-9b00-4e05-a52a-bbe4d3cfc079" providerId="ADAL" clId="{C3B567F4-D47D-4E0A-8CE6-A4A2CCB9A48E}" dt="2026-10-12T16:35:11.347" v="72" actId="26606"/>
          <ac:spMkLst>
            <pc:docMk/>
            <pc:sldMk cId="2471294490" sldId="355"/>
            <ac:spMk id="5" creationId="{4C5B9BE4-30DD-B7FA-1E8F-8C4AD0AF77D0}"/>
          </ac:spMkLst>
        </pc:spChg>
        <pc:spChg chg="del">
          <ac:chgData name="Espinola-Arredondo, Ana" userId="2389861a-9b00-4e05-a52a-bbe4d3cfc079" providerId="ADAL" clId="{C3B567F4-D47D-4E0A-8CE6-A4A2CCB9A48E}" dt="2026-10-12T16:34:07.417" v="63" actId="26606"/>
          <ac:spMkLst>
            <pc:docMk/>
            <pc:sldMk cId="2471294490" sldId="355"/>
            <ac:spMk id="12" creationId="{2141DCDE-4850-EEFF-0D70-6B4EA2929EF4}"/>
          </ac:spMkLst>
        </pc:spChg>
        <pc:spChg chg="del">
          <ac:chgData name="Espinola-Arredondo, Ana" userId="2389861a-9b00-4e05-a52a-bbe4d3cfc079" providerId="ADAL" clId="{C3B567F4-D47D-4E0A-8CE6-A4A2CCB9A48E}" dt="2026-10-12T16:34:07.417" v="63" actId="26606"/>
          <ac:spMkLst>
            <pc:docMk/>
            <pc:sldMk cId="2471294490" sldId="355"/>
            <ac:spMk id="14" creationId="{F0269147-73FD-03BA-560F-26A2128D03FE}"/>
          </ac:spMkLst>
        </pc:spChg>
        <pc:spChg chg="del">
          <ac:chgData name="Espinola-Arredondo, Ana" userId="2389861a-9b00-4e05-a52a-bbe4d3cfc079" providerId="ADAL" clId="{C3B567F4-D47D-4E0A-8CE6-A4A2CCB9A48E}" dt="2026-10-12T16:34:07.417" v="63" actId="26606"/>
          <ac:spMkLst>
            <pc:docMk/>
            <pc:sldMk cId="2471294490" sldId="355"/>
            <ac:spMk id="16" creationId="{8569B5FB-E653-8034-C8FC-2F85B4E5A548}"/>
          </ac:spMkLst>
        </pc:spChg>
        <pc:spChg chg="add del">
          <ac:chgData name="Espinola-Arredondo, Ana" userId="2389861a-9b00-4e05-a52a-bbe4d3cfc079" providerId="ADAL" clId="{C3B567F4-D47D-4E0A-8CE6-A4A2CCB9A48E}" dt="2026-10-12T16:35:11.347" v="72" actId="26606"/>
          <ac:spMkLst>
            <pc:docMk/>
            <pc:sldMk cId="2471294490" sldId="355"/>
            <ac:spMk id="22" creationId="{C0763A76-9F1C-4FC5-82B7-DD475DA461B2}"/>
          </ac:spMkLst>
        </pc:spChg>
        <pc:spChg chg="add del">
          <ac:chgData name="Espinola-Arredondo, Ana" userId="2389861a-9b00-4e05-a52a-bbe4d3cfc079" providerId="ADAL" clId="{C3B567F4-D47D-4E0A-8CE6-A4A2CCB9A48E}" dt="2026-10-12T16:35:11.347" v="72" actId="26606"/>
          <ac:spMkLst>
            <pc:docMk/>
            <pc:sldMk cId="2471294490" sldId="355"/>
            <ac:spMk id="24" creationId="{E81BF4F6-F2CF-4984-9D14-D6966D92F99F}"/>
          </ac:spMkLst>
        </pc:spChg>
        <pc:spChg chg="add">
          <ac:chgData name="Espinola-Arredondo, Ana" userId="2389861a-9b00-4e05-a52a-bbe4d3cfc079" providerId="ADAL" clId="{C3B567F4-D47D-4E0A-8CE6-A4A2CCB9A48E}" dt="2026-10-12T16:35:11.347" v="72" actId="26606"/>
          <ac:spMkLst>
            <pc:docMk/>
            <pc:sldMk cId="2471294490" sldId="355"/>
            <ac:spMk id="29" creationId="{F13C74B1-5B17-4795-BED0-7140497B445A}"/>
          </ac:spMkLst>
        </pc:spChg>
        <pc:spChg chg="add">
          <ac:chgData name="Espinola-Arredondo, Ana" userId="2389861a-9b00-4e05-a52a-bbe4d3cfc079" providerId="ADAL" clId="{C3B567F4-D47D-4E0A-8CE6-A4A2CCB9A48E}" dt="2026-10-12T16:35:11.347" v="72" actId="26606"/>
          <ac:spMkLst>
            <pc:docMk/>
            <pc:sldMk cId="2471294490" sldId="355"/>
            <ac:spMk id="31" creationId="{D4974D33-8DC5-464E-8C6D-BE58F0669C17}"/>
          </ac:spMkLst>
        </pc:spChg>
        <pc:picChg chg="add mod">
          <ac:chgData name="Espinola-Arredondo, Ana" userId="2389861a-9b00-4e05-a52a-bbe4d3cfc079" providerId="ADAL" clId="{C3B567F4-D47D-4E0A-8CE6-A4A2CCB9A48E}" dt="2026-10-12T16:35:11.347" v="72" actId="26606"/>
          <ac:picMkLst>
            <pc:docMk/>
            <pc:sldMk cId="2471294490" sldId="355"/>
            <ac:picMk id="18" creationId="{4A7E86A2-99D1-3C25-7CDE-C473B596C3D8}"/>
          </ac:picMkLst>
        </pc:picChg>
      </pc:sldChg>
      <pc:sldChg chg="addSp delSp modSp add mod">
        <pc:chgData name="Espinola-Arredondo, Ana" userId="2389861a-9b00-4e05-a52a-bbe4d3cfc079" providerId="ADAL" clId="{C3B567F4-D47D-4E0A-8CE6-A4A2CCB9A48E}" dt="2026-10-12T16:45:50.425" v="160" actId="6549"/>
        <pc:sldMkLst>
          <pc:docMk/>
          <pc:sldMk cId="2934185055" sldId="356"/>
        </pc:sldMkLst>
        <pc:spChg chg="mod">
          <ac:chgData name="Espinola-Arredondo, Ana" userId="2389861a-9b00-4e05-a52a-bbe4d3cfc079" providerId="ADAL" clId="{C3B567F4-D47D-4E0A-8CE6-A4A2CCB9A48E}" dt="2026-10-12T16:37:58.867" v="92" actId="1076"/>
          <ac:spMkLst>
            <pc:docMk/>
            <pc:sldMk cId="2934185055" sldId="356"/>
            <ac:spMk id="2" creationId="{DF3FC7C4-D13F-6C6C-F925-8568C0174DBF}"/>
          </ac:spMkLst>
        </pc:spChg>
        <pc:spChg chg="del mod">
          <ac:chgData name="Espinola-Arredondo, Ana" userId="2389861a-9b00-4e05-a52a-bbe4d3cfc079" providerId="ADAL" clId="{C3B567F4-D47D-4E0A-8CE6-A4A2CCB9A48E}" dt="2026-10-12T16:37:02.491" v="76" actId="478"/>
          <ac:spMkLst>
            <pc:docMk/>
            <pc:sldMk cId="2934185055" sldId="356"/>
            <ac:spMk id="3" creationId="{5D79B2C9-3F1B-5D59-9704-F74DDB34EB8C}"/>
          </ac:spMkLst>
        </pc:spChg>
        <pc:spChg chg="del mod">
          <ac:chgData name="Espinola-Arredondo, Ana" userId="2389861a-9b00-4e05-a52a-bbe4d3cfc079" providerId="ADAL" clId="{C3B567F4-D47D-4E0A-8CE6-A4A2CCB9A48E}" dt="2026-10-12T16:38:15.576" v="94" actId="478"/>
          <ac:spMkLst>
            <pc:docMk/>
            <pc:sldMk cId="2934185055" sldId="356"/>
            <ac:spMk id="5" creationId="{6D395ECE-760B-BED2-5E72-26B47CEC4C8A}"/>
          </ac:spMkLst>
        </pc:spChg>
        <pc:spChg chg="add del mod">
          <ac:chgData name="Espinola-Arredondo, Ana" userId="2389861a-9b00-4e05-a52a-bbe4d3cfc079" providerId="ADAL" clId="{C3B567F4-D47D-4E0A-8CE6-A4A2CCB9A48E}" dt="2026-10-12T16:37:18.947" v="77"/>
          <ac:spMkLst>
            <pc:docMk/>
            <pc:sldMk cId="2934185055" sldId="356"/>
            <ac:spMk id="6" creationId="{E8E78E1D-3F13-4DA6-BEA2-1FF07D5D48A1}"/>
          </ac:spMkLst>
        </pc:spChg>
        <pc:spChg chg="add del mod">
          <ac:chgData name="Espinola-Arredondo, Ana" userId="2389861a-9b00-4e05-a52a-bbe4d3cfc079" providerId="ADAL" clId="{C3B567F4-D47D-4E0A-8CE6-A4A2CCB9A48E}" dt="2026-10-12T16:38:09.978" v="93" actId="478"/>
          <ac:spMkLst>
            <pc:docMk/>
            <pc:sldMk cId="2934185055" sldId="356"/>
            <ac:spMk id="9" creationId="{49C8B7AA-4F3B-F67C-30D8-176E5D95863F}"/>
          </ac:spMkLst>
        </pc:spChg>
        <pc:spChg chg="del">
          <ac:chgData name="Espinola-Arredondo, Ana" userId="2389861a-9b00-4e05-a52a-bbe4d3cfc079" providerId="ADAL" clId="{C3B567F4-D47D-4E0A-8CE6-A4A2CCB9A48E}" dt="2026-10-12T16:36:58.373" v="75" actId="26606"/>
          <ac:spMkLst>
            <pc:docMk/>
            <pc:sldMk cId="2934185055" sldId="356"/>
            <ac:spMk id="29" creationId="{F4B398AC-52BC-44BF-6A72-D97E246A23AB}"/>
          </ac:spMkLst>
        </pc:spChg>
        <pc:spChg chg="del">
          <ac:chgData name="Espinola-Arredondo, Ana" userId="2389861a-9b00-4e05-a52a-bbe4d3cfc079" providerId="ADAL" clId="{C3B567F4-D47D-4E0A-8CE6-A4A2CCB9A48E}" dt="2026-10-12T16:36:58.373" v="75" actId="26606"/>
          <ac:spMkLst>
            <pc:docMk/>
            <pc:sldMk cId="2934185055" sldId="356"/>
            <ac:spMk id="31" creationId="{4485B217-E81A-063B-DB56-E6499A811876}"/>
          </ac:spMkLst>
        </pc:spChg>
        <pc:spChg chg="add">
          <ac:chgData name="Espinola-Arredondo, Ana" userId="2389861a-9b00-4e05-a52a-bbe4d3cfc079" providerId="ADAL" clId="{C3B567F4-D47D-4E0A-8CE6-A4A2CCB9A48E}" dt="2026-10-12T16:36:58.373" v="75" actId="26606"/>
          <ac:spMkLst>
            <pc:docMk/>
            <pc:sldMk cId="2934185055" sldId="356"/>
            <ac:spMk id="36" creationId="{45D37F4E-DDB4-456B-97E0-9937730A039F}"/>
          </ac:spMkLst>
        </pc:spChg>
        <pc:spChg chg="add">
          <ac:chgData name="Espinola-Arredondo, Ana" userId="2389861a-9b00-4e05-a52a-bbe4d3cfc079" providerId="ADAL" clId="{C3B567F4-D47D-4E0A-8CE6-A4A2CCB9A48E}" dt="2026-10-12T16:36:58.373" v="75" actId="26606"/>
          <ac:spMkLst>
            <pc:docMk/>
            <pc:sldMk cId="2934185055" sldId="356"/>
            <ac:spMk id="38" creationId="{B2DD41CD-8F47-4F56-AD12-4E2FF7696987}"/>
          </ac:spMkLst>
        </pc:spChg>
        <pc:graphicFrameChg chg="add mod modGraphic">
          <ac:chgData name="Espinola-Arredondo, Ana" userId="2389861a-9b00-4e05-a52a-bbe4d3cfc079" providerId="ADAL" clId="{C3B567F4-D47D-4E0A-8CE6-A4A2CCB9A48E}" dt="2026-10-12T16:45:50.425" v="160" actId="6549"/>
          <ac:graphicFrameMkLst>
            <pc:docMk/>
            <pc:sldMk cId="2934185055" sldId="356"/>
            <ac:graphicFrameMk id="8" creationId="{C9F55283-9B95-21A9-4BDC-D5420E000E09}"/>
          </ac:graphicFrameMkLst>
        </pc:graphicFrameChg>
        <pc:picChg chg="mod">
          <ac:chgData name="Espinola-Arredondo, Ana" userId="2389861a-9b00-4e05-a52a-bbe4d3cfc079" providerId="ADAL" clId="{C3B567F4-D47D-4E0A-8CE6-A4A2CCB9A48E}" dt="2026-10-12T16:38:47.758" v="98" actId="1076"/>
          <ac:picMkLst>
            <pc:docMk/>
            <pc:sldMk cId="2934185055" sldId="356"/>
            <ac:picMk id="18" creationId="{5B194DA3-BE5F-0757-6E1C-8306CC25FC49}"/>
          </ac:picMkLst>
        </pc:picChg>
      </pc:sldChg>
      <pc:sldChg chg="addSp delSp modSp add mod">
        <pc:chgData name="Espinola-Arredondo, Ana" userId="2389861a-9b00-4e05-a52a-bbe4d3cfc079" providerId="ADAL" clId="{C3B567F4-D47D-4E0A-8CE6-A4A2CCB9A48E}" dt="2026-10-12T16:45:42.820" v="159" actId="6549"/>
        <pc:sldMkLst>
          <pc:docMk/>
          <pc:sldMk cId="2463021103" sldId="357"/>
        </pc:sldMkLst>
        <pc:spChg chg="mod">
          <ac:chgData name="Espinola-Arredondo, Ana" userId="2389861a-9b00-4e05-a52a-bbe4d3cfc079" providerId="ADAL" clId="{C3B567F4-D47D-4E0A-8CE6-A4A2CCB9A48E}" dt="2026-10-12T16:42:34.632" v="152" actId="14100"/>
          <ac:spMkLst>
            <pc:docMk/>
            <pc:sldMk cId="2463021103" sldId="357"/>
            <ac:spMk id="2" creationId="{DD3D75A6-D483-C76F-E306-4CDE51027F46}"/>
          </ac:spMkLst>
        </pc:spChg>
        <pc:spChg chg="add del mod">
          <ac:chgData name="Espinola-Arredondo, Ana" userId="2389861a-9b00-4e05-a52a-bbe4d3cfc079" providerId="ADAL" clId="{C3B567F4-D47D-4E0A-8CE6-A4A2CCB9A48E}" dt="2026-10-12T16:40:46.938" v="104" actId="478"/>
          <ac:spMkLst>
            <pc:docMk/>
            <pc:sldMk cId="2463021103" sldId="357"/>
            <ac:spMk id="4" creationId="{33C98641-18F7-6D87-4965-A63465D6DF6A}"/>
          </ac:spMkLst>
        </pc:spChg>
        <pc:spChg chg="del">
          <ac:chgData name="Espinola-Arredondo, Ana" userId="2389861a-9b00-4e05-a52a-bbe4d3cfc079" providerId="ADAL" clId="{C3B567F4-D47D-4E0A-8CE6-A4A2CCB9A48E}" dt="2026-10-12T16:41:01.998" v="112" actId="478"/>
          <ac:spMkLst>
            <pc:docMk/>
            <pc:sldMk cId="2463021103" sldId="357"/>
            <ac:spMk id="7" creationId="{3C889426-6569-8A35-AB4C-E32FD0A947B7}"/>
          </ac:spMkLst>
        </pc:spChg>
        <pc:spChg chg="del">
          <ac:chgData name="Espinola-Arredondo, Ana" userId="2389861a-9b00-4e05-a52a-bbe4d3cfc079" providerId="ADAL" clId="{C3B567F4-D47D-4E0A-8CE6-A4A2CCB9A48E}" dt="2026-10-12T16:41:54.742" v="116" actId="26606"/>
          <ac:spMkLst>
            <pc:docMk/>
            <pc:sldMk cId="2463021103" sldId="357"/>
            <ac:spMk id="36" creationId="{6B7C962E-6E5E-8762-2159-3D1A514CDF22}"/>
          </ac:spMkLst>
        </pc:spChg>
        <pc:spChg chg="del">
          <ac:chgData name="Espinola-Arredondo, Ana" userId="2389861a-9b00-4e05-a52a-bbe4d3cfc079" providerId="ADAL" clId="{C3B567F4-D47D-4E0A-8CE6-A4A2CCB9A48E}" dt="2026-10-12T16:41:54.742" v="116" actId="26606"/>
          <ac:spMkLst>
            <pc:docMk/>
            <pc:sldMk cId="2463021103" sldId="357"/>
            <ac:spMk id="38" creationId="{7AB44EC6-8A5B-D6A6-A50E-83674561E9C8}"/>
          </ac:spMkLst>
        </pc:spChg>
        <pc:spChg chg="add">
          <ac:chgData name="Espinola-Arredondo, Ana" userId="2389861a-9b00-4e05-a52a-bbe4d3cfc079" providerId="ADAL" clId="{C3B567F4-D47D-4E0A-8CE6-A4A2CCB9A48E}" dt="2026-10-12T16:41:54.742" v="116" actId="26606"/>
          <ac:spMkLst>
            <pc:docMk/>
            <pc:sldMk cId="2463021103" sldId="357"/>
            <ac:spMk id="43" creationId="{9B7AD9F6-8CE7-4299-8FC6-328F4DCD3FF9}"/>
          </ac:spMkLst>
        </pc:spChg>
        <pc:spChg chg="add">
          <ac:chgData name="Espinola-Arredondo, Ana" userId="2389861a-9b00-4e05-a52a-bbe4d3cfc079" providerId="ADAL" clId="{C3B567F4-D47D-4E0A-8CE6-A4A2CCB9A48E}" dt="2026-10-12T16:41:54.742" v="116" actId="26606"/>
          <ac:spMkLst>
            <pc:docMk/>
            <pc:sldMk cId="2463021103" sldId="357"/>
            <ac:spMk id="45" creationId="{F49775AF-8896-43EE-92C6-83497D6DC56F}"/>
          </ac:spMkLst>
        </pc:spChg>
        <pc:graphicFrameChg chg="add mod modGraphic">
          <ac:chgData name="Espinola-Arredondo, Ana" userId="2389861a-9b00-4e05-a52a-bbe4d3cfc079" providerId="ADAL" clId="{C3B567F4-D47D-4E0A-8CE6-A4A2CCB9A48E}" dt="2026-10-12T16:45:42.820" v="159" actId="6549"/>
          <ac:graphicFrameMkLst>
            <pc:docMk/>
            <pc:sldMk cId="2463021103" sldId="357"/>
            <ac:graphicFrameMk id="6" creationId="{9C0CBC2E-0330-7833-3BF3-8D47877D93CC}"/>
          </ac:graphicFrameMkLst>
        </pc:graphicFrameChg>
        <pc:graphicFrameChg chg="del">
          <ac:chgData name="Espinola-Arredondo, Ana" userId="2389861a-9b00-4e05-a52a-bbe4d3cfc079" providerId="ADAL" clId="{C3B567F4-D47D-4E0A-8CE6-A4A2CCB9A48E}" dt="2026-10-12T16:40:44.014" v="103" actId="478"/>
          <ac:graphicFrameMkLst>
            <pc:docMk/>
            <pc:sldMk cId="2463021103" sldId="357"/>
            <ac:graphicFrameMk id="8" creationId="{1986032E-8877-E57B-4508-25EB0E56FDCD}"/>
          </ac:graphicFrameMkLst>
        </pc:graphicFrameChg>
        <pc:picChg chg="add mod">
          <ac:chgData name="Espinola-Arredondo, Ana" userId="2389861a-9b00-4e05-a52a-bbe4d3cfc079" providerId="ADAL" clId="{C3B567F4-D47D-4E0A-8CE6-A4A2CCB9A48E}" dt="2026-10-12T16:41:54.742" v="116" actId="26606"/>
          <ac:picMkLst>
            <pc:docMk/>
            <pc:sldMk cId="2463021103" sldId="357"/>
            <ac:picMk id="5" creationId="{42D04826-3E59-0408-90C9-58495516742E}"/>
          </ac:picMkLst>
        </pc:picChg>
        <pc:picChg chg="del">
          <ac:chgData name="Espinola-Arredondo, Ana" userId="2389861a-9b00-4e05-a52a-bbe4d3cfc079" providerId="ADAL" clId="{C3B567F4-D47D-4E0A-8CE6-A4A2CCB9A48E}" dt="2026-10-12T16:41:41.171" v="113" actId="478"/>
          <ac:picMkLst>
            <pc:docMk/>
            <pc:sldMk cId="2463021103" sldId="357"/>
            <ac:picMk id="18" creationId="{EDC1A94B-37ED-876C-7707-56FD2CDEB030}"/>
          </ac:picMkLst>
        </pc:picChg>
      </pc:sldChg>
    </pc:docChg>
  </pc:docChgLst>
  <pc:docChgLst>
    <pc:chgData name="Espinola-Arredondo, Ana" userId="2389861a-9b00-4e05-a52a-bbe4d3cfc079" providerId="ADAL" clId="{0500219B-9F7E-4582-A254-E9FC10B69820}"/>
    <pc:docChg chg="undo redo custSel addSld delSld modSld sldOrd">
      <pc:chgData name="Espinola-Arredondo, Ana" userId="2389861a-9b00-4e05-a52a-bbe4d3cfc079" providerId="ADAL" clId="{0500219B-9F7E-4582-A254-E9FC10B69820}" dt="2026-10-08T11:53:19.653" v="966" actId="403"/>
      <pc:docMkLst>
        <pc:docMk/>
      </pc:docMkLst>
      <pc:sldChg chg="delSp mod">
        <pc:chgData name="Espinola-Arredondo, Ana" userId="2389861a-9b00-4e05-a52a-bbe4d3cfc079" providerId="ADAL" clId="{0500219B-9F7E-4582-A254-E9FC10B69820}" dt="2026-09-29T10:04:47.899" v="0" actId="478"/>
        <pc:sldMkLst>
          <pc:docMk/>
          <pc:sldMk cId="378729561" sldId="266"/>
        </pc:sldMkLst>
      </pc:sldChg>
      <pc:sldChg chg="addSp delSp modSp mod setBg">
        <pc:chgData name="Espinola-Arredondo, Ana" userId="2389861a-9b00-4e05-a52a-bbe4d3cfc079" providerId="ADAL" clId="{0500219B-9F7E-4582-A254-E9FC10B69820}" dt="2026-10-08T11:53:19.653" v="966" actId="403"/>
        <pc:sldMkLst>
          <pc:docMk/>
          <pc:sldMk cId="4153257257" sldId="267"/>
        </pc:sldMkLst>
        <pc:spChg chg="mod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10-08T11:53:19.653" v="966" actId="403"/>
          <ac:spMkLst>
            <pc:docMk/>
            <pc:sldMk cId="4153257257" sldId="267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18" creationId="{F13C74B1-5B17-4795-BED0-7140497B445A}"/>
          </ac:spMkLst>
        </pc:spChg>
        <pc:spChg chg="add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20" creationId="{D4974D33-8DC5-464E-8C6D-BE58F0669C17}"/>
          </ac:spMkLst>
        </pc:spChg>
        <pc:picChg chg="add mod">
          <ac:chgData name="Espinola-Arredondo, Ana" userId="2389861a-9b00-4e05-a52a-bbe4d3cfc079" providerId="ADAL" clId="{0500219B-9F7E-4582-A254-E9FC10B69820}" dt="2026-10-08T11:53:06.917" v="962" actId="26606"/>
          <ac:picMkLst>
            <pc:docMk/>
            <pc:sldMk cId="4153257257" sldId="267"/>
            <ac:picMk id="7" creationId="{2A29DC57-9736-3BDD-5D9F-C2DDC0D1DF32}"/>
          </ac:picMkLst>
        </pc:picChg>
      </pc:sldChg>
      <pc:sldChg chg="delSp mod">
        <pc:chgData name="Espinola-Arredondo, Ana" userId="2389861a-9b00-4e05-a52a-bbe4d3cfc079" providerId="ADAL" clId="{0500219B-9F7E-4582-A254-E9FC10B69820}" dt="2026-09-29T10:04:56.006" v="2" actId="478"/>
        <pc:sldMkLst>
          <pc:docMk/>
          <pc:sldMk cId="2474457339" sldId="268"/>
        </pc:sldMkLst>
      </pc:sldChg>
      <pc:sldChg chg="addSp modSp mod setBg">
        <pc:chgData name="Espinola-Arredondo, Ana" userId="2389861a-9b00-4e05-a52a-bbe4d3cfc079" providerId="ADAL" clId="{0500219B-9F7E-4582-A254-E9FC10B69820}" dt="2026-09-29T10:08:02.594" v="31" actId="14100"/>
        <pc:sldMkLst>
          <pc:docMk/>
          <pc:sldMk cId="1480338024" sldId="269"/>
        </pc:sldMkLst>
        <pc:spChg chg="mo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08:02.594" v="31" actId="14100"/>
          <ac:spMkLst>
            <pc:docMk/>
            <pc:sldMk cId="1480338024" sldId="269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22" creationId="{8D71EDA1-87BF-4D5D-AB79-F346FD19278A}"/>
          </ac:spMkLst>
        </pc:spChg>
      </pc:sldChg>
      <pc:sldChg chg="modSp mod">
        <pc:chgData name="Espinola-Arredondo, Ana" userId="2389861a-9b00-4e05-a52a-bbe4d3cfc079" providerId="ADAL" clId="{0500219B-9F7E-4582-A254-E9FC10B69820}" dt="2026-09-29T10:08:30.741" v="36" actId="27636"/>
        <pc:sldMkLst>
          <pc:docMk/>
          <pc:sldMk cId="3483487426" sldId="271"/>
        </pc:sldMkLst>
        <pc:spChg chg="mod">
          <ac:chgData name="Espinola-Arredondo, Ana" userId="2389861a-9b00-4e05-a52a-bbe4d3cfc079" providerId="ADAL" clId="{0500219B-9F7E-4582-A254-E9FC10B69820}" dt="2026-09-29T10:08:20.124" v="32" actId="1076"/>
          <ac:spMkLst>
            <pc:docMk/>
            <pc:sldMk cId="3483487426" sldId="27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08:30.741" v="36" actId="27636"/>
          <ac:spMkLst>
            <pc:docMk/>
            <pc:sldMk cId="3483487426" sldId="271"/>
            <ac:spMk id="3" creationId="{231DA6B5-3383-004A-93B6-C079653E42D6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6:43.410" v="128" actId="478"/>
        <pc:sldMkLst>
          <pc:docMk/>
          <pc:sldMk cId="3169491050" sldId="272"/>
        </pc:sldMkLst>
        <pc:spChg chg="mod">
          <ac:chgData name="Espinola-Arredondo, Ana" userId="2389861a-9b00-4e05-a52a-bbe4d3cfc079" providerId="ADAL" clId="{0500219B-9F7E-4582-A254-E9FC10B69820}" dt="2026-09-29T10:08:47.188" v="37" actId="14100"/>
          <ac:spMkLst>
            <pc:docMk/>
            <pc:sldMk cId="3169491050" sldId="272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08:52.651" v="38" actId="14100"/>
          <ac:spMkLst>
            <pc:docMk/>
            <pc:sldMk cId="3169491050" sldId="272"/>
            <ac:spMk id="18" creationId="{B894451C-A5EE-D644-88B5-97666E9DC4A7}"/>
          </ac:spMkLst>
        </pc:spChg>
        <pc:picChg chg="topLvl">
          <ac:chgData name="Espinola-Arredondo, Ana" userId="2389861a-9b00-4e05-a52a-bbe4d3cfc079" providerId="ADAL" clId="{0500219B-9F7E-4582-A254-E9FC10B69820}" dt="2026-09-29T10:16:43.410" v="128" actId="478"/>
          <ac:picMkLst>
            <pc:docMk/>
            <pc:sldMk cId="3169491050" sldId="272"/>
            <ac:picMk id="7" creationId="{8830C9EA-3301-C546-BED3-393EFDFCB07A}"/>
          </ac:picMkLst>
        </pc:picChg>
      </pc:sldChg>
      <pc:sldChg chg="delSp modSp mod">
        <pc:chgData name="Espinola-Arredondo, Ana" userId="2389861a-9b00-4e05-a52a-bbe4d3cfc079" providerId="ADAL" clId="{0500219B-9F7E-4582-A254-E9FC10B69820}" dt="2026-09-29T10:09:16.699" v="41" actId="14100"/>
        <pc:sldMkLst>
          <pc:docMk/>
          <pc:sldMk cId="1528179829" sldId="273"/>
        </pc:sldMkLst>
        <pc:spChg chg="mod">
          <ac:chgData name="Espinola-Arredondo, Ana" userId="2389861a-9b00-4e05-a52a-bbe4d3cfc079" providerId="ADAL" clId="{0500219B-9F7E-4582-A254-E9FC10B69820}" dt="2026-09-29T10:09:16.699" v="41" actId="14100"/>
          <ac:spMkLst>
            <pc:docMk/>
            <pc:sldMk cId="1528179829" sldId="273"/>
            <ac:spMk id="3" creationId="{231DA6B5-3383-004A-93B6-C079653E42D6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6:37.949" v="127" actId="478"/>
        <pc:sldMkLst>
          <pc:docMk/>
          <pc:sldMk cId="3076213843" sldId="274"/>
        </pc:sldMkLst>
        <pc:spChg chg="mod">
          <ac:chgData name="Espinola-Arredondo, Ana" userId="2389861a-9b00-4e05-a52a-bbe4d3cfc079" providerId="ADAL" clId="{0500219B-9F7E-4582-A254-E9FC10B69820}" dt="2026-09-29T10:09:26.482" v="43" actId="14100"/>
          <ac:spMkLst>
            <pc:docMk/>
            <pc:sldMk cId="3076213843" sldId="274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09:38.345" v="47" actId="403"/>
          <ac:spMkLst>
            <pc:docMk/>
            <pc:sldMk cId="3076213843" sldId="274"/>
            <ac:spMk id="10" creationId="{8AAA2F8A-7E74-B448-AC80-5C8CE89EFAE7}"/>
          </ac:spMkLst>
        </pc:spChg>
        <pc:picChg chg="topLvl">
          <ac:chgData name="Espinola-Arredondo, Ana" userId="2389861a-9b00-4e05-a52a-bbe4d3cfc079" providerId="ADAL" clId="{0500219B-9F7E-4582-A254-E9FC10B69820}" dt="2026-09-29T10:16:37.949" v="127" actId="478"/>
          <ac:picMkLst>
            <pc:docMk/>
            <pc:sldMk cId="3076213843" sldId="274"/>
            <ac:picMk id="13" creationId="{B2D17208-9FB0-1047-A297-5DDCBE3CE450}"/>
          </ac:picMkLst>
        </pc:picChg>
      </pc:sldChg>
      <pc:sldChg chg="delSp modSp mod">
        <pc:chgData name="Espinola-Arredondo, Ana" userId="2389861a-9b00-4e05-a52a-bbe4d3cfc079" providerId="ADAL" clId="{0500219B-9F7E-4582-A254-E9FC10B69820}" dt="2026-09-29T10:16:33.151" v="126" actId="478"/>
        <pc:sldMkLst>
          <pc:docMk/>
          <pc:sldMk cId="2255495038" sldId="275"/>
        </pc:sldMkLst>
        <pc:spChg chg="mod">
          <ac:chgData name="Espinola-Arredondo, Ana" userId="2389861a-9b00-4e05-a52a-bbe4d3cfc079" providerId="ADAL" clId="{0500219B-9F7E-4582-A254-E9FC10B69820}" dt="2026-09-29T10:10:00.254" v="51" actId="27636"/>
          <ac:spMkLst>
            <pc:docMk/>
            <pc:sldMk cId="2255495038" sldId="275"/>
            <ac:spMk id="3" creationId="{231DA6B5-3383-004A-93B6-C079653E42D6}"/>
          </ac:spMkLst>
        </pc:spChg>
        <pc:picChg chg="topLvl">
          <ac:chgData name="Espinola-Arredondo, Ana" userId="2389861a-9b00-4e05-a52a-bbe4d3cfc079" providerId="ADAL" clId="{0500219B-9F7E-4582-A254-E9FC10B69820}" dt="2026-09-29T10:16:33.151" v="126" actId="478"/>
          <ac:picMkLst>
            <pc:docMk/>
            <pc:sldMk cId="2255495038" sldId="275"/>
            <ac:picMk id="7" creationId="{86F605A7-DB2F-7345-B397-A4FC9B193511}"/>
          </ac:picMkLst>
        </pc:picChg>
      </pc:sldChg>
      <pc:sldChg chg="delSp mod">
        <pc:chgData name="Espinola-Arredondo, Ana" userId="2389861a-9b00-4e05-a52a-bbe4d3cfc079" providerId="ADAL" clId="{0500219B-9F7E-4582-A254-E9FC10B69820}" dt="2026-09-29T10:10:15.145" v="53" actId="478"/>
        <pc:sldMkLst>
          <pc:docMk/>
          <pc:sldMk cId="4238326152" sldId="276"/>
        </pc:sldMkLst>
      </pc:sldChg>
      <pc:sldChg chg="addSp delSp modSp mod">
        <pc:chgData name="Espinola-Arredondo, Ana" userId="2389861a-9b00-4e05-a52a-bbe4d3cfc079" providerId="ADAL" clId="{0500219B-9F7E-4582-A254-E9FC10B69820}" dt="2026-09-29T10:16:27.591" v="125" actId="478"/>
        <pc:sldMkLst>
          <pc:docMk/>
          <pc:sldMk cId="169520586" sldId="277"/>
        </pc:sldMkLst>
        <pc:picChg chg="mod topLvl">
          <ac:chgData name="Espinola-Arredondo, Ana" userId="2389861a-9b00-4e05-a52a-bbe4d3cfc079" providerId="ADAL" clId="{0500219B-9F7E-4582-A254-E9FC10B69820}" dt="2026-09-29T10:16:27.591" v="125" actId="478"/>
          <ac:picMkLst>
            <pc:docMk/>
            <pc:sldMk cId="169520586" sldId="277"/>
            <ac:picMk id="7" creationId="{86F605A7-DB2F-7345-B397-A4FC9B193511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9T10:11:06.418" v="64" actId="14100"/>
        <pc:sldMkLst>
          <pc:docMk/>
          <pc:sldMk cId="3164499786" sldId="278"/>
        </pc:sldMkLst>
        <pc:spChg chg="mo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11:06.418" v="64" actId="14100"/>
          <ac:spMkLst>
            <pc:docMk/>
            <pc:sldMk cId="3164499786" sldId="27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10:43.547" v="58" actId="27636"/>
          <ac:spMkLst>
            <pc:docMk/>
            <pc:sldMk cId="3164499786" sldId="27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8" creationId="{53E5B1A8-3AC9-4BD1-9BBC-78CA94F2D1BA}"/>
          </ac:spMkLst>
        </pc:spChg>
      </pc:sldChg>
      <pc:sldChg chg="delSp mod">
        <pc:chgData name="Espinola-Arredondo, Ana" userId="2389861a-9b00-4e05-a52a-bbe4d3cfc079" providerId="ADAL" clId="{0500219B-9F7E-4582-A254-E9FC10B69820}" dt="2026-09-29T10:11:24.121" v="65" actId="478"/>
        <pc:sldMkLst>
          <pc:docMk/>
          <pc:sldMk cId="4141768411" sldId="279"/>
        </pc:sldMkLst>
      </pc:sldChg>
      <pc:sldChg chg="delSp mod">
        <pc:chgData name="Espinola-Arredondo, Ana" userId="2389861a-9b00-4e05-a52a-bbe4d3cfc079" providerId="ADAL" clId="{0500219B-9F7E-4582-A254-E9FC10B69820}" dt="2026-09-29T10:11:36.030" v="67" actId="478"/>
        <pc:sldMkLst>
          <pc:docMk/>
          <pc:sldMk cId="4262473201" sldId="280"/>
        </pc:sldMkLst>
      </pc:sldChg>
      <pc:sldChg chg="delSp mod">
        <pc:chgData name="Espinola-Arredondo, Ana" userId="2389861a-9b00-4e05-a52a-bbe4d3cfc079" providerId="ADAL" clId="{0500219B-9F7E-4582-A254-E9FC10B69820}" dt="2026-09-29T10:11:41.838" v="68" actId="478"/>
        <pc:sldMkLst>
          <pc:docMk/>
          <pc:sldMk cId="3043230878" sldId="281"/>
        </pc:sldMkLst>
      </pc:sldChg>
      <pc:sldChg chg="delSp mod">
        <pc:chgData name="Espinola-Arredondo, Ana" userId="2389861a-9b00-4e05-a52a-bbe4d3cfc079" providerId="ADAL" clId="{0500219B-9F7E-4582-A254-E9FC10B69820}" dt="2026-09-29T10:11:46.691" v="69" actId="478"/>
        <pc:sldMkLst>
          <pc:docMk/>
          <pc:sldMk cId="2071814685" sldId="282"/>
        </pc:sldMkLst>
      </pc:sldChg>
      <pc:sldChg chg="addSp delSp modSp mod setBg">
        <pc:chgData name="Espinola-Arredondo, Ana" userId="2389861a-9b00-4e05-a52a-bbe4d3cfc079" providerId="ADAL" clId="{0500219B-9F7E-4582-A254-E9FC10B69820}" dt="2026-09-29T10:13:41.194" v="97" actId="403"/>
        <pc:sldMkLst>
          <pc:docMk/>
          <pc:sldMk cId="1006055804" sldId="283"/>
        </pc:sldMkLst>
        <pc:spChg chg="mo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13:41.194" v="97" actId="403"/>
          <ac:spMkLst>
            <pc:docMk/>
            <pc:sldMk cId="1006055804" sldId="28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12:20.199" v="75" actId="27636"/>
          <ac:spMkLst>
            <pc:docMk/>
            <pc:sldMk cId="1006055804" sldId="28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8" creationId="{53E5B1A8-3AC9-4BD1-9BBC-78CA94F2D1BA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4:31.202" v="106" actId="6549"/>
        <pc:sldMkLst>
          <pc:docMk/>
          <pc:sldMk cId="3018945332" sldId="284"/>
        </pc:sldMkLst>
        <pc:spChg chg="mod">
          <ac:chgData name="Espinola-Arredondo, Ana" userId="2389861a-9b00-4e05-a52a-bbe4d3cfc079" providerId="ADAL" clId="{0500219B-9F7E-4582-A254-E9FC10B69820}" dt="2026-09-29T10:14:31.202" v="106" actId="6549"/>
          <ac:spMkLst>
            <pc:docMk/>
            <pc:sldMk cId="3018945332" sldId="284"/>
            <ac:spMk id="3" creationId="{231DA6B5-3383-004A-93B6-C079653E42D6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4:24.363" v="105" actId="6549"/>
        <pc:sldMkLst>
          <pc:docMk/>
          <pc:sldMk cId="1349138653" sldId="285"/>
        </pc:sldMkLst>
        <pc:spChg chg="mod">
          <ac:chgData name="Espinola-Arredondo, Ana" userId="2389861a-9b00-4e05-a52a-bbe4d3cfc079" providerId="ADAL" clId="{0500219B-9F7E-4582-A254-E9FC10B69820}" dt="2026-09-29T10:14:24.363" v="105" actId="6549"/>
          <ac:spMkLst>
            <pc:docMk/>
            <pc:sldMk cId="1349138653" sldId="285"/>
            <ac:spMk id="3" creationId="{231DA6B5-3383-004A-93B6-C079653E42D6}"/>
          </ac:spMkLst>
        </pc:spChg>
      </pc:sldChg>
      <pc:sldChg chg="delSp mod">
        <pc:chgData name="Espinola-Arredondo, Ana" userId="2389861a-9b00-4e05-a52a-bbe4d3cfc079" providerId="ADAL" clId="{0500219B-9F7E-4582-A254-E9FC10B69820}" dt="2026-09-29T10:14:41.322" v="107" actId="478"/>
        <pc:sldMkLst>
          <pc:docMk/>
          <pc:sldMk cId="3647640410" sldId="287"/>
        </pc:sldMkLst>
      </pc:sldChg>
      <pc:sldChg chg="delSp modSp mod modAnim">
        <pc:chgData name="Espinola-Arredondo, Ana" userId="2389861a-9b00-4e05-a52a-bbe4d3cfc079" providerId="ADAL" clId="{0500219B-9F7E-4582-A254-E9FC10B69820}" dt="2026-09-29T10:15:35.186" v="117"/>
        <pc:sldMkLst>
          <pc:docMk/>
          <pc:sldMk cId="1413064087" sldId="288"/>
        </pc:sldMkLst>
        <pc:spChg chg="mod">
          <ac:chgData name="Espinola-Arredondo, Ana" userId="2389861a-9b00-4e05-a52a-bbe4d3cfc079" providerId="ADAL" clId="{0500219B-9F7E-4582-A254-E9FC10B69820}" dt="2026-09-29T10:14:52.764" v="111" actId="27636"/>
          <ac:spMkLst>
            <pc:docMk/>
            <pc:sldMk cId="1413064087" sldId="288"/>
            <ac:spMk id="3" creationId="{231DA6B5-3383-004A-93B6-C079653E42D6}"/>
          </ac:spMkLst>
        </pc:spChg>
      </pc:sldChg>
      <pc:sldChg chg="delSp mod">
        <pc:chgData name="Espinola-Arredondo, Ana" userId="2389861a-9b00-4e05-a52a-bbe4d3cfc079" providerId="ADAL" clId="{0500219B-9F7E-4582-A254-E9FC10B69820}" dt="2026-09-29T10:15:54.780" v="118" actId="478"/>
        <pc:sldMkLst>
          <pc:docMk/>
          <pc:sldMk cId="4037989445" sldId="289"/>
        </pc:sldMkLst>
      </pc:sldChg>
      <pc:sldChg chg="addSp delSp modSp mod setBg">
        <pc:chgData name="Espinola-Arredondo, Ana" userId="2389861a-9b00-4e05-a52a-bbe4d3cfc079" providerId="ADAL" clId="{0500219B-9F7E-4582-A254-E9FC10B69820}" dt="2026-09-29T11:56:26.726" v="238" actId="1076"/>
        <pc:sldMkLst>
          <pc:docMk/>
          <pc:sldMk cId="2494219473" sldId="290"/>
        </pc:sldMkLst>
        <pc:spChg chg="mod">
          <ac:chgData name="Espinola-Arredondo, Ana" userId="2389861a-9b00-4e05-a52a-bbe4d3cfc079" providerId="ADAL" clId="{0500219B-9F7E-4582-A254-E9FC10B69820}" dt="2026-09-29T10:50:24.192" v="153" actId="26606"/>
          <ac:spMkLst>
            <pc:docMk/>
            <pc:sldMk cId="2494219473" sldId="29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1:56:26.726" v="238" actId="1076"/>
          <ac:spMkLst>
            <pc:docMk/>
            <pc:sldMk cId="2494219473" sldId="290"/>
            <ac:spMk id="3" creationId="{231DA6B5-3383-004A-93B6-C079653E42D6}"/>
          </ac:spMkLst>
        </pc:spChg>
        <pc:spChg chg="mod ord">
          <ac:chgData name="Espinola-Arredondo, Ana" userId="2389861a-9b00-4e05-a52a-bbe4d3cfc079" providerId="ADAL" clId="{0500219B-9F7E-4582-A254-E9FC10B69820}" dt="2026-09-29T10:50:24.192" v="153" actId="26606"/>
          <ac:spMkLst>
            <pc:docMk/>
            <pc:sldMk cId="2494219473" sldId="290"/>
            <ac:spMk id="5" creationId="{B63C3074-82B1-A542-8392-407A912DE0D8}"/>
          </ac:spMkLst>
        </pc:spChg>
        <pc:picChg chg="mod topLvl">
          <ac:chgData name="Espinola-Arredondo, Ana" userId="2389861a-9b00-4e05-a52a-bbe4d3cfc079" providerId="ADAL" clId="{0500219B-9F7E-4582-A254-E9FC10B69820}" dt="2026-09-29T10:50:24.192" v="153" actId="26606"/>
          <ac:picMkLst>
            <pc:docMk/>
            <pc:sldMk cId="2494219473" sldId="290"/>
            <ac:picMk id="7" creationId="{9BE96684-19F6-2045-B48B-D2238E1B18D8}"/>
          </ac:picMkLst>
        </pc:picChg>
        <pc:cxnChg chg="add">
          <ac:chgData name="Espinola-Arredondo, Ana" userId="2389861a-9b00-4e05-a52a-bbe4d3cfc079" providerId="ADAL" clId="{0500219B-9F7E-4582-A254-E9FC10B69820}" dt="2026-09-29T10:50:24.192" v="153" actId="26606"/>
          <ac:cxnSpMkLst>
            <pc:docMk/>
            <pc:sldMk cId="2494219473" sldId="290"/>
            <ac:cxnSpMk id="12" creationId="{FC23E3B9-5ABF-58B3-E2B0-E9A5DAA90037}"/>
          </ac:cxnSpMkLst>
        </pc:cxnChg>
      </pc:sldChg>
      <pc:sldChg chg="delSp mod">
        <pc:chgData name="Espinola-Arredondo, Ana" userId="2389861a-9b00-4e05-a52a-bbe4d3cfc079" providerId="ADAL" clId="{0500219B-9F7E-4582-A254-E9FC10B69820}" dt="2026-09-29T10:16:13.148" v="122" actId="478"/>
        <pc:sldMkLst>
          <pc:docMk/>
          <pc:sldMk cId="2013988204" sldId="291"/>
        </pc:sldMkLst>
        <pc:picChg chg="topLvl">
          <ac:chgData name="Espinola-Arredondo, Ana" userId="2389861a-9b00-4e05-a52a-bbe4d3cfc079" providerId="ADAL" clId="{0500219B-9F7E-4582-A254-E9FC10B69820}" dt="2026-09-29T10:16:13.148" v="122" actId="478"/>
          <ac:picMkLst>
            <pc:docMk/>
            <pc:sldMk cId="2013988204" sldId="291"/>
            <ac:picMk id="12" creationId="{3B9ACDE5-0532-884F-94B3-CBFE3071CCB3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9T11:56:01.435" v="229" actId="14100"/>
        <pc:sldMkLst>
          <pc:docMk/>
          <pc:sldMk cId="795711195" sldId="293"/>
        </pc:sldMkLst>
        <pc:spChg chg="mo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1:56:01.435" v="229" actId="14100"/>
          <ac:spMkLst>
            <pc:docMk/>
            <pc:sldMk cId="795711195" sldId="29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10" creationId="{C9A36457-A5F4-4103-A443-02581C09185B}"/>
          </ac:spMkLst>
        </pc:spChg>
        <pc:spChg chg="ad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12" creationId="{DC5FB7E8-B636-40FA-BE8D-48145C0F5C57}"/>
          </ac:spMkLst>
        </pc:spChg>
        <pc:spChg chg="ad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14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0500219B-9F7E-4582-A254-E9FC10B69820}" dt="2026-09-29T11:56:13.597" v="234" actId="27636"/>
        <pc:sldMkLst>
          <pc:docMk/>
          <pc:sldMk cId="3117270137" sldId="294"/>
        </pc:sldMkLst>
        <pc:spChg chg="mod">
          <ac:chgData name="Espinola-Arredondo, Ana" userId="2389861a-9b00-4e05-a52a-bbe4d3cfc079" providerId="ADAL" clId="{0500219B-9F7E-4582-A254-E9FC10B69820}" dt="2026-09-29T10:17:54.013" v="136" actId="26606"/>
          <ac:spMkLst>
            <pc:docMk/>
            <pc:sldMk cId="3117270137" sldId="294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1:56:13.597" v="234" actId="27636"/>
          <ac:spMkLst>
            <pc:docMk/>
            <pc:sldMk cId="3117270137" sldId="294"/>
            <ac:spMk id="3" creationId="{231DA6B5-3383-004A-93B6-C079653E42D6}"/>
          </ac:spMkLst>
        </pc:spChg>
        <pc:spChg chg="mod ord">
          <ac:chgData name="Espinola-Arredondo, Ana" userId="2389861a-9b00-4e05-a52a-bbe4d3cfc079" providerId="ADAL" clId="{0500219B-9F7E-4582-A254-E9FC10B69820}" dt="2026-09-29T10:17:54.013" v="136" actId="26606"/>
          <ac:spMkLst>
            <pc:docMk/>
            <pc:sldMk cId="3117270137" sldId="29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17:54.013" v="136" actId="26606"/>
          <ac:spMkLst>
            <pc:docMk/>
            <pc:sldMk cId="3117270137" sldId="294"/>
            <ac:spMk id="19" creationId="{131BAD53-4E89-4F62-BBB7-26359763ED39}"/>
          </ac:spMkLst>
        </pc:spChg>
        <pc:spChg chg="add">
          <ac:chgData name="Espinola-Arredondo, Ana" userId="2389861a-9b00-4e05-a52a-bbe4d3cfc079" providerId="ADAL" clId="{0500219B-9F7E-4582-A254-E9FC10B69820}" dt="2026-09-29T10:17:54.013" v="136" actId="26606"/>
          <ac:spMkLst>
            <pc:docMk/>
            <pc:sldMk cId="3117270137" sldId="294"/>
            <ac:spMk id="21" creationId="{62756DA2-40EB-4C6F-B962-5822FFB54FB6}"/>
          </ac:spMkLst>
        </pc:spChg>
        <pc:picChg chg="mod topLvl">
          <ac:chgData name="Espinola-Arredondo, Ana" userId="2389861a-9b00-4e05-a52a-bbe4d3cfc079" providerId="ADAL" clId="{0500219B-9F7E-4582-A254-E9FC10B69820}" dt="2026-09-29T10:17:54.013" v="136" actId="26606"/>
          <ac:picMkLst>
            <pc:docMk/>
            <pc:sldMk cId="3117270137" sldId="294"/>
            <ac:picMk id="14" creationId="{94770909-4E53-524D-B4D5-D4DC4D3279B9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9T10:52:57.103" v="195" actId="14100"/>
        <pc:sldMkLst>
          <pc:docMk/>
          <pc:sldMk cId="565284623" sldId="295"/>
        </pc:sldMkLst>
        <pc:spChg chg="mo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52:57.103" v="195" actId="14100"/>
          <ac:spMkLst>
            <pc:docMk/>
            <pc:sldMk cId="565284623" sldId="295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12" creationId="{C9A36457-A5F4-4103-A443-02581C09185B}"/>
          </ac:spMkLst>
        </pc:spChg>
        <pc:spChg chg="ad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14" creationId="{DC5FB7E8-B636-40FA-BE8D-48145C0F5C57}"/>
          </ac:spMkLst>
        </pc:spChg>
        <pc:spChg chg="ad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16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0500219B-9F7E-4582-A254-E9FC10B69820}" dt="2026-09-29T10:53:29.974" v="203" actId="14100"/>
        <pc:sldMkLst>
          <pc:docMk/>
          <pc:sldMk cId="1873800625" sldId="296"/>
        </pc:sldMkLst>
        <pc:spChg chg="mod">
          <ac:chgData name="Espinola-Arredondo, Ana" userId="2389861a-9b00-4e05-a52a-bbe4d3cfc079" providerId="ADAL" clId="{0500219B-9F7E-4582-A254-E9FC10B69820}" dt="2026-09-29T10:53:21.191" v="200" actId="122"/>
          <ac:spMkLst>
            <pc:docMk/>
            <pc:sldMk cId="1873800625" sldId="29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53:29.974" v="203" actId="14100"/>
          <ac:spMkLst>
            <pc:docMk/>
            <pc:sldMk cId="1873800625" sldId="296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53:08.305" v="196" actId="26606"/>
          <ac:spMkLst>
            <pc:docMk/>
            <pc:sldMk cId="1873800625" sldId="29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53:08.305" v="196" actId="26606"/>
          <ac:spMkLst>
            <pc:docMk/>
            <pc:sldMk cId="1873800625" sldId="296"/>
            <ac:spMk id="11" creationId="{C0763A76-9F1C-4FC5-82B7-DD475DA461B2}"/>
          </ac:spMkLst>
        </pc:spChg>
        <pc:spChg chg="add">
          <ac:chgData name="Espinola-Arredondo, Ana" userId="2389861a-9b00-4e05-a52a-bbe4d3cfc079" providerId="ADAL" clId="{0500219B-9F7E-4582-A254-E9FC10B69820}" dt="2026-09-29T10:53:08.305" v="196" actId="26606"/>
          <ac:spMkLst>
            <pc:docMk/>
            <pc:sldMk cId="1873800625" sldId="296"/>
            <ac:spMk id="13" creationId="{E81BF4F6-F2CF-4984-9D14-D6966D92F99F}"/>
          </ac:spMkLst>
        </pc:spChg>
        <pc:picChg chg="add">
          <ac:chgData name="Espinola-Arredondo, Ana" userId="2389861a-9b00-4e05-a52a-bbe4d3cfc079" providerId="ADAL" clId="{0500219B-9F7E-4582-A254-E9FC10B69820}" dt="2026-09-29T10:53:08.305" v="196" actId="26606"/>
          <ac:picMkLst>
            <pc:docMk/>
            <pc:sldMk cId="1873800625" sldId="296"/>
            <ac:picMk id="7" creationId="{E59DAC33-927E-A560-C2EB-A04F7034AB18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9T10:54:42.066" v="226" actId="27636"/>
        <pc:sldMkLst>
          <pc:docMk/>
          <pc:sldMk cId="3778715443" sldId="342"/>
        </pc:sldMkLst>
        <pc:spChg chg="mod">
          <ac:chgData name="Espinola-Arredondo, Ana" userId="2389861a-9b00-4e05-a52a-bbe4d3cfc079" providerId="ADAL" clId="{0500219B-9F7E-4582-A254-E9FC10B69820}" dt="2026-09-29T10:54:35.358" v="222" actId="122"/>
          <ac:spMkLst>
            <pc:docMk/>
            <pc:sldMk cId="3778715443" sldId="342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0500219B-9F7E-4582-A254-E9FC10B69820}" dt="2026-09-29T10:54:42.066" v="226" actId="27636"/>
          <ac:spMkLst>
            <pc:docMk/>
            <pc:sldMk cId="3778715443" sldId="342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54:19.096" v="212" actId="26606"/>
          <ac:spMkLst>
            <pc:docMk/>
            <pc:sldMk cId="3778715443" sldId="34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54:19.096" v="212" actId="26606"/>
          <ac:spMkLst>
            <pc:docMk/>
            <pc:sldMk cId="3778715443" sldId="342"/>
            <ac:spMk id="20" creationId="{B210AC1D-4063-4C6E-9528-FA9C4C0C18E6}"/>
          </ac:spMkLst>
        </pc:spChg>
        <pc:spChg chg="add">
          <ac:chgData name="Espinola-Arredondo, Ana" userId="2389861a-9b00-4e05-a52a-bbe4d3cfc079" providerId="ADAL" clId="{0500219B-9F7E-4582-A254-E9FC10B69820}" dt="2026-09-29T10:54:19.096" v="212" actId="26606"/>
          <ac:spMkLst>
            <pc:docMk/>
            <pc:sldMk cId="3778715443" sldId="342"/>
            <ac:spMk id="22" creationId="{02F8C595-E68C-4306-AED8-DC7826A0A506}"/>
          </ac:spMkLst>
        </pc:spChg>
        <pc:picChg chg="add mod">
          <ac:chgData name="Espinola-Arredondo, Ana" userId="2389861a-9b00-4e05-a52a-bbe4d3cfc079" providerId="ADAL" clId="{0500219B-9F7E-4582-A254-E9FC10B69820}" dt="2026-09-29T10:54:19.096" v="212" actId="26606"/>
          <ac:picMkLst>
            <pc:docMk/>
            <pc:sldMk cId="3778715443" sldId="342"/>
            <ac:picMk id="15" creationId="{D5CF3A97-117F-01C8-0A95-E6A4CC982EDE}"/>
          </ac:picMkLst>
        </pc:picChg>
      </pc:sldChg>
      <pc:sldChg chg="delSp mod">
        <pc:chgData name="Espinola-Arredondo, Ana" userId="2389861a-9b00-4e05-a52a-bbe4d3cfc079" providerId="ADAL" clId="{0500219B-9F7E-4582-A254-E9FC10B69820}" dt="2026-09-29T10:15:58.355" v="119" actId="478"/>
        <pc:sldMkLst>
          <pc:docMk/>
          <pc:sldMk cId="3314981560" sldId="343"/>
        </pc:sldMkLst>
      </pc:sldChg>
      <pc:sldChg chg="delSp modSp mod">
        <pc:chgData name="Espinola-Arredondo, Ana" userId="2389861a-9b00-4e05-a52a-bbe4d3cfc079" providerId="ADAL" clId="{0500219B-9F7E-4582-A254-E9FC10B69820}" dt="2026-09-29T10:13:30.235" v="95" actId="14100"/>
        <pc:sldMkLst>
          <pc:docMk/>
          <pc:sldMk cId="2018061737" sldId="344"/>
        </pc:sldMkLst>
        <pc:spChg chg="mod">
          <ac:chgData name="Espinola-Arredondo, Ana" userId="2389861a-9b00-4e05-a52a-bbe4d3cfc079" providerId="ADAL" clId="{0500219B-9F7E-4582-A254-E9FC10B69820}" dt="2026-09-29T10:13:30.235" v="95" actId="14100"/>
          <ac:spMkLst>
            <pc:docMk/>
            <pc:sldMk cId="2018061737" sldId="344"/>
            <ac:spMk id="3" creationId="{231DA6B5-3383-004A-93B6-C079653E42D6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3:04.492" v="88" actId="20577"/>
        <pc:sldMkLst>
          <pc:docMk/>
          <pc:sldMk cId="1854774829" sldId="345"/>
        </pc:sldMkLst>
        <pc:spChg chg="mod">
          <ac:chgData name="Espinola-Arredondo, Ana" userId="2389861a-9b00-4e05-a52a-bbe4d3cfc079" providerId="ADAL" clId="{0500219B-9F7E-4582-A254-E9FC10B69820}" dt="2026-09-29T10:13:04.492" v="88" actId="20577"/>
          <ac:spMkLst>
            <pc:docMk/>
            <pc:sldMk cId="1854774829" sldId="345"/>
            <ac:spMk id="3" creationId="{231DA6B5-3383-004A-93B6-C079653E42D6}"/>
          </ac:spMkLst>
        </pc:spChg>
      </pc:sldChg>
      <pc:sldChg chg="delSp mod">
        <pc:chgData name="Espinola-Arredondo, Ana" userId="2389861a-9b00-4e05-a52a-bbe4d3cfc079" providerId="ADAL" clId="{0500219B-9F7E-4582-A254-E9FC10B69820}" dt="2026-10-06T10:18:26.703" v="636" actId="478"/>
        <pc:sldMkLst>
          <pc:docMk/>
          <pc:sldMk cId="1531672373" sldId="346"/>
        </pc:sldMkLst>
      </pc:sldChg>
      <pc:sldChg chg="modSp add mod">
        <pc:chgData name="Espinola-Arredondo, Ana" userId="2389861a-9b00-4e05-a52a-bbe4d3cfc079" providerId="ADAL" clId="{0500219B-9F7E-4582-A254-E9FC10B69820}" dt="2026-09-29T10:07:44.320" v="27" actId="14100"/>
        <pc:sldMkLst>
          <pc:docMk/>
          <pc:sldMk cId="2778696677" sldId="349"/>
        </pc:sldMkLst>
        <pc:spChg chg="mod">
          <ac:chgData name="Espinola-Arredondo, Ana" userId="2389861a-9b00-4e05-a52a-bbe4d3cfc079" providerId="ADAL" clId="{0500219B-9F7E-4582-A254-E9FC10B69820}" dt="2026-09-29T10:07:44.320" v="27" actId="14100"/>
          <ac:spMkLst>
            <pc:docMk/>
            <pc:sldMk cId="2778696677" sldId="349"/>
            <ac:spMk id="3" creationId="{60FB78A7-1A89-AE44-3451-4E6074C9972F}"/>
          </ac:spMkLst>
        </pc:spChg>
      </pc:sldChg>
      <pc:sldChg chg="addSp delSp modSp add mod">
        <pc:chgData name="Espinola-Arredondo, Ana" userId="2389861a-9b00-4e05-a52a-bbe4d3cfc079" providerId="ADAL" clId="{0500219B-9F7E-4582-A254-E9FC10B69820}" dt="2026-10-06T10:04:11.343" v="509" actId="1076"/>
        <pc:sldMkLst>
          <pc:docMk/>
          <pc:sldMk cId="1942843260" sldId="350"/>
        </pc:sldMkLst>
        <pc:spChg chg="mod">
          <ac:chgData name="Espinola-Arredondo, Ana" userId="2389861a-9b00-4e05-a52a-bbe4d3cfc079" providerId="ADAL" clId="{0500219B-9F7E-4582-A254-E9FC10B69820}" dt="2026-10-06T10:00:51.867" v="480" actId="27636"/>
          <ac:spMkLst>
            <pc:docMk/>
            <pc:sldMk cId="1942843260" sldId="350"/>
            <ac:spMk id="2" creationId="{A5938F2F-A688-3F18-4B3A-5B37F6F40FCA}"/>
          </ac:spMkLst>
        </pc:spChg>
        <pc:spChg chg="mod">
          <ac:chgData name="Espinola-Arredondo, Ana" userId="2389861a-9b00-4e05-a52a-bbe4d3cfc079" providerId="ADAL" clId="{0500219B-9F7E-4582-A254-E9FC10B69820}" dt="2026-10-06T10:02:55.454" v="503" actId="1076"/>
          <ac:spMkLst>
            <pc:docMk/>
            <pc:sldMk cId="1942843260" sldId="350"/>
            <ac:spMk id="3" creationId="{511D8367-99F8-5132-C4D6-2A32CACB34FF}"/>
          </ac:spMkLst>
        </pc:spChg>
        <pc:graphicFrameChg chg="add mod modGraphic">
          <ac:chgData name="Espinola-Arredondo, Ana" userId="2389861a-9b00-4e05-a52a-bbe4d3cfc079" providerId="ADAL" clId="{0500219B-9F7E-4582-A254-E9FC10B69820}" dt="2026-10-06T10:04:06.333" v="508" actId="26606"/>
          <ac:graphicFrameMkLst>
            <pc:docMk/>
            <pc:sldMk cId="1942843260" sldId="350"/>
            <ac:graphicFrameMk id="10" creationId="{67997A6B-0FFD-B56B-D625-56DF9CE0BDAB}"/>
          </ac:graphicFrameMkLst>
        </pc:graphicFrameChg>
        <pc:picChg chg="add mod">
          <ac:chgData name="Espinola-Arredondo, Ana" userId="2389861a-9b00-4e05-a52a-bbe4d3cfc079" providerId="ADAL" clId="{0500219B-9F7E-4582-A254-E9FC10B69820}" dt="2026-10-06T10:04:11.343" v="509" actId="1076"/>
          <ac:picMkLst>
            <pc:docMk/>
            <pc:sldMk cId="1942843260" sldId="350"/>
            <ac:picMk id="8" creationId="{16229972-08E0-8E03-6852-46C66DE6C700}"/>
          </ac:picMkLst>
        </pc:picChg>
      </pc:sldChg>
      <pc:sldChg chg="addSp delSp modSp add mod">
        <pc:chgData name="Espinola-Arredondo, Ana" userId="2389861a-9b00-4e05-a52a-bbe4d3cfc079" providerId="ADAL" clId="{0500219B-9F7E-4582-A254-E9FC10B69820}" dt="2026-10-06T10:42:16.557" v="718" actId="20577"/>
        <pc:sldMkLst>
          <pc:docMk/>
          <pc:sldMk cId="3834067051" sldId="351"/>
        </pc:sldMkLst>
        <pc:spChg chg="mod">
          <ac:chgData name="Espinola-Arredondo, Ana" userId="2389861a-9b00-4e05-a52a-bbe4d3cfc079" providerId="ADAL" clId="{0500219B-9F7E-4582-A254-E9FC10B69820}" dt="2026-10-06T10:04:48.107" v="538" actId="20577"/>
          <ac:spMkLst>
            <pc:docMk/>
            <pc:sldMk cId="3834067051" sldId="351"/>
            <ac:spMk id="3" creationId="{540901A2-141F-3DED-4301-3EAF62533BD0}"/>
          </ac:spMkLst>
        </pc:spChg>
        <pc:spChg chg="mod">
          <ac:chgData name="Espinola-Arredondo, Ana" userId="2389861a-9b00-4e05-a52a-bbe4d3cfc079" providerId="ADAL" clId="{0500219B-9F7E-4582-A254-E9FC10B69820}" dt="2026-10-06T10:42:16.557" v="718" actId="20577"/>
          <ac:spMkLst>
            <pc:docMk/>
            <pc:sldMk cId="3834067051" sldId="351"/>
            <ac:spMk id="4" creationId="{7E4F07C0-C106-3FBB-633E-5C3D0B9DA8A6}"/>
          </ac:spMkLst>
        </pc:spChg>
        <pc:spChg chg="add mod">
          <ac:chgData name="Espinola-Arredondo, Ana" userId="2389861a-9b00-4e05-a52a-bbe4d3cfc079" providerId="ADAL" clId="{0500219B-9F7E-4582-A254-E9FC10B69820}" dt="2026-10-06T10:41:40.655" v="715" actId="6549"/>
          <ac:spMkLst>
            <pc:docMk/>
            <pc:sldMk cId="3834067051" sldId="351"/>
            <ac:spMk id="7" creationId="{58AA05B0-EC01-7E8C-B596-67823F57DB6B}"/>
          </ac:spMkLst>
        </pc:spChg>
        <pc:spChg chg="add mod">
          <ac:chgData name="Espinola-Arredondo, Ana" userId="2389861a-9b00-4e05-a52a-bbe4d3cfc079" providerId="ADAL" clId="{0500219B-9F7E-4582-A254-E9FC10B69820}" dt="2026-10-06T10:26:17.787" v="660" actId="20577"/>
          <ac:spMkLst>
            <pc:docMk/>
            <pc:sldMk cId="3834067051" sldId="351"/>
            <ac:spMk id="11" creationId="{C821C8E6-D0AE-837B-5A2C-B209F0343EB3}"/>
          </ac:spMkLst>
        </pc:spChg>
      </pc:sldChg>
      <pc:sldChg chg="addSp delSp modSp add mod ord">
        <pc:chgData name="Espinola-Arredondo, Ana" userId="2389861a-9b00-4e05-a52a-bbe4d3cfc079" providerId="ADAL" clId="{0500219B-9F7E-4582-A254-E9FC10B69820}" dt="2026-10-06T10:41:16.547" v="712" actId="14100"/>
        <pc:sldMkLst>
          <pc:docMk/>
          <pc:sldMk cId="4251082848" sldId="352"/>
        </pc:sldMkLst>
        <pc:spChg chg="mod">
          <ac:chgData name="Espinola-Arredondo, Ana" userId="2389861a-9b00-4e05-a52a-bbe4d3cfc079" providerId="ADAL" clId="{0500219B-9F7E-4582-A254-E9FC10B69820}" dt="2026-10-06T10:39:20.815" v="691"/>
          <ac:spMkLst>
            <pc:docMk/>
            <pc:sldMk cId="4251082848" sldId="352"/>
            <ac:spMk id="3" creationId="{B3055B8B-10DC-E5A9-F96A-D6DD96BDED3F}"/>
          </ac:spMkLst>
        </pc:spChg>
        <pc:graphicFrameChg chg="mod modGraphic">
          <ac:chgData name="Espinola-Arredondo, Ana" userId="2389861a-9b00-4e05-a52a-bbe4d3cfc079" providerId="ADAL" clId="{0500219B-9F7E-4582-A254-E9FC10B69820}" dt="2026-10-06T10:40:39.157" v="706"/>
          <ac:graphicFrameMkLst>
            <pc:docMk/>
            <pc:sldMk cId="4251082848" sldId="352"/>
            <ac:graphicFrameMk id="10" creationId="{440B71DC-E615-A8E2-5D1F-701B65720C67}"/>
          </ac:graphicFrameMkLst>
        </pc:graphicFrameChg>
        <pc:picChg chg="add mod">
          <ac:chgData name="Espinola-Arredondo, Ana" userId="2389861a-9b00-4e05-a52a-bbe4d3cfc079" providerId="ADAL" clId="{0500219B-9F7E-4582-A254-E9FC10B69820}" dt="2026-10-06T10:41:16.547" v="712" actId="14100"/>
          <ac:picMkLst>
            <pc:docMk/>
            <pc:sldMk cId="4251082848" sldId="352"/>
            <ac:picMk id="9" creationId="{780F7A6E-99C4-0EA7-1989-800586CA2A3F}"/>
          </ac:picMkLst>
        </pc:picChg>
      </pc:sldChg>
      <pc:sldChg chg="delSp modSp add mod ord">
        <pc:chgData name="Espinola-Arredondo, Ana" userId="2389861a-9b00-4e05-a52a-bbe4d3cfc079" providerId="ADAL" clId="{0500219B-9F7E-4582-A254-E9FC10B69820}" dt="2026-10-06T10:43:14.772" v="737" actId="20577"/>
        <pc:sldMkLst>
          <pc:docMk/>
          <pc:sldMk cId="4151220211" sldId="353"/>
        </pc:sldMkLst>
        <pc:spChg chg="mod">
          <ac:chgData name="Espinola-Arredondo, Ana" userId="2389861a-9b00-4e05-a52a-bbe4d3cfc079" providerId="ADAL" clId="{0500219B-9F7E-4582-A254-E9FC10B69820}" dt="2026-10-06T10:42:24.067" v="721" actId="20577"/>
          <ac:spMkLst>
            <pc:docMk/>
            <pc:sldMk cId="4151220211" sldId="353"/>
            <ac:spMk id="4" creationId="{B773B397-7D37-1063-41AB-1A9D06BB23E2}"/>
          </ac:spMkLst>
        </pc:spChg>
        <pc:spChg chg="mod">
          <ac:chgData name="Espinola-Arredondo, Ana" userId="2389861a-9b00-4e05-a52a-bbe4d3cfc079" providerId="ADAL" clId="{0500219B-9F7E-4582-A254-E9FC10B69820}" dt="2026-10-06T10:42:47.136" v="726" actId="20577"/>
          <ac:spMkLst>
            <pc:docMk/>
            <pc:sldMk cId="4151220211" sldId="353"/>
            <ac:spMk id="7" creationId="{F05DE15C-69B9-A90A-6E76-A4E23688A593}"/>
          </ac:spMkLst>
        </pc:spChg>
        <pc:spChg chg="mod">
          <ac:chgData name="Espinola-Arredondo, Ana" userId="2389861a-9b00-4e05-a52a-bbe4d3cfc079" providerId="ADAL" clId="{0500219B-9F7E-4582-A254-E9FC10B69820}" dt="2026-10-06T10:43:14.772" v="737" actId="20577"/>
          <ac:spMkLst>
            <pc:docMk/>
            <pc:sldMk cId="4151220211" sldId="353"/>
            <ac:spMk id="11" creationId="{DE8F7F1E-18B2-D861-5C3C-EBC345A9F63C}"/>
          </ac:spMkLst>
        </pc:spChg>
      </pc:sldChg>
      <pc:sldChg chg="add">
        <pc:chgData name="Espinola-Arredondo, Ana" userId="2389861a-9b00-4e05-a52a-bbe4d3cfc079" providerId="ADAL" clId="{0500219B-9F7E-4582-A254-E9FC10B69820}" dt="2026-10-08T11:48:09.580" v="738" actId="2890"/>
        <pc:sldMkLst>
          <pc:docMk/>
          <pc:sldMk cId="1626668349" sldId="35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C8BD3C-00C1-444E-BFAA-290E84DB1892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17CD99-65FC-4261-A1B8-1D45B435300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High WTP</a:t>
          </a:r>
          <a:r>
            <a:rPr lang="en-US"/>
            <a:t>: During extreme weather or supply crunches, grid operators and utilities will pay astronomical prices.</a:t>
          </a:r>
        </a:p>
      </dgm:t>
    </dgm:pt>
    <dgm:pt modelId="{5B1E2080-AB62-42E5-961E-11FD81566453}" type="parTrans" cxnId="{A139AF84-C570-43FF-A5B6-9760653472F2}">
      <dgm:prSet/>
      <dgm:spPr/>
      <dgm:t>
        <a:bodyPr/>
        <a:lstStyle/>
        <a:p>
          <a:endParaRPr lang="en-US"/>
        </a:p>
      </dgm:t>
    </dgm:pt>
    <dgm:pt modelId="{96E5612A-68B9-4A52-8740-B930EB6EE887}" type="sibTrans" cxnId="{A139AF84-C570-43FF-A5B6-9760653472F2}">
      <dgm:prSet/>
      <dgm:spPr/>
      <dgm:t>
        <a:bodyPr/>
        <a:lstStyle/>
        <a:p>
          <a:endParaRPr lang="en-US"/>
        </a:p>
      </dgm:t>
    </dgm:pt>
    <dgm:pt modelId="{8140E3B7-6C7D-4366-BB4A-7F60986394A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Inelastic Demand</a:t>
          </a:r>
          <a:r>
            <a:rPr lang="en-US"/>
            <a:t>: </a:t>
          </a:r>
          <a:r>
            <a:rPr lang="es-ES"/>
            <a:t>In the short term, consumers and businesses cannot instantly change their power consumption.</a:t>
          </a:r>
          <a:endParaRPr lang="en-US"/>
        </a:p>
      </dgm:t>
    </dgm:pt>
    <dgm:pt modelId="{B87C88FA-F645-4CE1-80B7-EAEE0F54F0B7}" type="parTrans" cxnId="{4B5ECE54-A5EF-47DF-BB4C-9F9C0E740564}">
      <dgm:prSet/>
      <dgm:spPr/>
      <dgm:t>
        <a:bodyPr/>
        <a:lstStyle/>
        <a:p>
          <a:endParaRPr lang="en-US"/>
        </a:p>
      </dgm:t>
    </dgm:pt>
    <dgm:pt modelId="{E35842CC-BA60-4EAD-B272-70126FF732D2}" type="sibTrans" cxnId="{4B5ECE54-A5EF-47DF-BB4C-9F9C0E740564}">
      <dgm:prSet/>
      <dgm:spPr/>
      <dgm:t>
        <a:bodyPr/>
        <a:lstStyle/>
        <a:p>
          <a:endParaRPr lang="en-US"/>
        </a:p>
      </dgm:t>
    </dgm:pt>
    <dgm:pt modelId="{4BC0E446-D83A-4AD8-9FB3-FE586710D53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b="1"/>
            <a:t>Super efficient</a:t>
          </a:r>
          <a:r>
            <a:rPr lang="es-ES"/>
            <a:t>: Uses sophisticated, automated locational marginal pricing (LMP) algorithms.</a:t>
          </a:r>
          <a:endParaRPr lang="en-US"/>
        </a:p>
      </dgm:t>
    </dgm:pt>
    <dgm:pt modelId="{539EC1E0-63B9-489C-B63C-66A73E07AAAD}" type="parTrans" cxnId="{54CA05D4-19CB-48EA-A3B2-E31099088D25}">
      <dgm:prSet/>
      <dgm:spPr/>
      <dgm:t>
        <a:bodyPr/>
        <a:lstStyle/>
        <a:p>
          <a:endParaRPr lang="en-US"/>
        </a:p>
      </dgm:t>
    </dgm:pt>
    <dgm:pt modelId="{51C4CE3A-EAAC-4778-A197-DBD5F6C8E2F2}" type="sibTrans" cxnId="{54CA05D4-19CB-48EA-A3B2-E31099088D25}">
      <dgm:prSet/>
      <dgm:spPr/>
      <dgm:t>
        <a:bodyPr/>
        <a:lstStyle/>
        <a:p>
          <a:endParaRPr lang="en-US"/>
        </a:p>
      </dgm:t>
    </dgm:pt>
    <dgm:pt modelId="{22165014-63DB-49D1-8FAB-A5BAC10401E4}" type="pres">
      <dgm:prSet presAssocID="{17C8BD3C-00C1-444E-BFAA-290E84DB1892}" presName="root" presStyleCnt="0">
        <dgm:presLayoutVars>
          <dgm:dir/>
          <dgm:resizeHandles val="exact"/>
        </dgm:presLayoutVars>
      </dgm:prSet>
      <dgm:spPr/>
    </dgm:pt>
    <dgm:pt modelId="{C8E37FD9-9E70-47B5-BEF6-2734BCD868D6}" type="pres">
      <dgm:prSet presAssocID="{5B17CD99-65FC-4261-A1B8-1D45B4353008}" presName="compNode" presStyleCnt="0"/>
      <dgm:spPr/>
    </dgm:pt>
    <dgm:pt modelId="{92203C06-94EB-4F79-97C2-F2BC864D3940}" type="pres">
      <dgm:prSet presAssocID="{5B17CD99-65FC-4261-A1B8-1D45B4353008}" presName="iconBgRect" presStyleLbl="bgShp" presStyleIdx="0" presStyleCnt="3"/>
      <dgm:spPr/>
    </dgm:pt>
    <dgm:pt modelId="{09246FD6-0286-449B-AC16-6AF7EABB0825}" type="pres">
      <dgm:prSet presAssocID="{5B17CD99-65FC-4261-A1B8-1D45B4353008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stronauta"/>
        </a:ext>
      </dgm:extLst>
    </dgm:pt>
    <dgm:pt modelId="{21168797-9FD8-4841-85B6-49886562F736}" type="pres">
      <dgm:prSet presAssocID="{5B17CD99-65FC-4261-A1B8-1D45B4353008}" presName="spaceRect" presStyleCnt="0"/>
      <dgm:spPr/>
    </dgm:pt>
    <dgm:pt modelId="{60DD872D-85E9-4B38-B6BD-2762C6790209}" type="pres">
      <dgm:prSet presAssocID="{5B17CD99-65FC-4261-A1B8-1D45B4353008}" presName="textRect" presStyleLbl="revTx" presStyleIdx="0" presStyleCnt="3">
        <dgm:presLayoutVars>
          <dgm:chMax val="1"/>
          <dgm:chPref val="1"/>
        </dgm:presLayoutVars>
      </dgm:prSet>
      <dgm:spPr/>
    </dgm:pt>
    <dgm:pt modelId="{8E25303C-D671-4554-8421-F4970B2383D4}" type="pres">
      <dgm:prSet presAssocID="{96E5612A-68B9-4A52-8740-B930EB6EE887}" presName="sibTrans" presStyleCnt="0"/>
      <dgm:spPr/>
    </dgm:pt>
    <dgm:pt modelId="{41D255F3-5ED2-4983-AD2F-F8A83BE861B1}" type="pres">
      <dgm:prSet presAssocID="{8140E3B7-6C7D-4366-BB4A-7F60986394A1}" presName="compNode" presStyleCnt="0"/>
      <dgm:spPr/>
    </dgm:pt>
    <dgm:pt modelId="{C9788CCE-C629-4B84-8F30-FB5C364EA1CF}" type="pres">
      <dgm:prSet presAssocID="{8140E3B7-6C7D-4366-BB4A-7F60986394A1}" presName="iconBgRect" presStyleLbl="bgShp" presStyleIdx="1" presStyleCnt="3"/>
      <dgm:spPr/>
    </dgm:pt>
    <dgm:pt modelId="{869DBB19-E24C-49AB-88BC-80706EF7C68F}" type="pres">
      <dgm:prSet presAssocID="{8140E3B7-6C7D-4366-BB4A-7F60986394A1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entilador"/>
        </a:ext>
      </dgm:extLst>
    </dgm:pt>
    <dgm:pt modelId="{3BB31D19-83D5-45AB-AA10-B3989353FB18}" type="pres">
      <dgm:prSet presAssocID="{8140E3B7-6C7D-4366-BB4A-7F60986394A1}" presName="spaceRect" presStyleCnt="0"/>
      <dgm:spPr/>
    </dgm:pt>
    <dgm:pt modelId="{9898316C-8D44-4C77-85C0-9EC54329AF53}" type="pres">
      <dgm:prSet presAssocID="{8140E3B7-6C7D-4366-BB4A-7F60986394A1}" presName="textRect" presStyleLbl="revTx" presStyleIdx="1" presStyleCnt="3">
        <dgm:presLayoutVars>
          <dgm:chMax val="1"/>
          <dgm:chPref val="1"/>
        </dgm:presLayoutVars>
      </dgm:prSet>
      <dgm:spPr/>
    </dgm:pt>
    <dgm:pt modelId="{1727C5C6-7E43-43E4-A194-D98339C65631}" type="pres">
      <dgm:prSet presAssocID="{E35842CC-BA60-4EAD-B272-70126FF732D2}" presName="sibTrans" presStyleCnt="0"/>
      <dgm:spPr/>
    </dgm:pt>
    <dgm:pt modelId="{2950D8AB-3B07-4C84-A299-399BFFF345F3}" type="pres">
      <dgm:prSet presAssocID="{4BC0E446-D83A-4AD8-9FB3-FE586710D531}" presName="compNode" presStyleCnt="0"/>
      <dgm:spPr/>
    </dgm:pt>
    <dgm:pt modelId="{5E0FB3C6-AABF-4104-A91E-49656442367A}" type="pres">
      <dgm:prSet presAssocID="{4BC0E446-D83A-4AD8-9FB3-FE586710D531}" presName="iconBgRect" presStyleLbl="bgShp" presStyleIdx="2" presStyleCnt="3"/>
      <dgm:spPr/>
    </dgm:pt>
    <dgm:pt modelId="{023ED505-81AC-4BB2-95A2-7EC97FE0B002}" type="pres">
      <dgm:prSet presAssocID="{4BC0E446-D83A-4AD8-9FB3-FE586710D53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blo"/>
        </a:ext>
      </dgm:extLst>
    </dgm:pt>
    <dgm:pt modelId="{E1B8210D-3564-4ECD-908D-FAAFF9C66D32}" type="pres">
      <dgm:prSet presAssocID="{4BC0E446-D83A-4AD8-9FB3-FE586710D531}" presName="spaceRect" presStyleCnt="0"/>
      <dgm:spPr/>
    </dgm:pt>
    <dgm:pt modelId="{3D02B2F1-760F-47C0-8FCA-5861434EF9D0}" type="pres">
      <dgm:prSet presAssocID="{4BC0E446-D83A-4AD8-9FB3-FE586710D53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6C64825-EF3C-45CD-9F85-77E31C3557DF}" type="presOf" srcId="{5B17CD99-65FC-4261-A1B8-1D45B4353008}" destId="{60DD872D-85E9-4B38-B6BD-2762C6790209}" srcOrd="0" destOrd="0" presId="urn:microsoft.com/office/officeart/2018/5/layout/IconCircleLabelList"/>
    <dgm:cxn modelId="{95A23C29-B503-43E9-BAB9-50D5FC9FC738}" type="presOf" srcId="{4BC0E446-D83A-4AD8-9FB3-FE586710D531}" destId="{3D02B2F1-760F-47C0-8FCA-5861434EF9D0}" srcOrd="0" destOrd="0" presId="urn:microsoft.com/office/officeart/2018/5/layout/IconCircleLabelList"/>
    <dgm:cxn modelId="{9CFD6E70-7E4A-4A49-9972-9873600D3DEB}" type="presOf" srcId="{17C8BD3C-00C1-444E-BFAA-290E84DB1892}" destId="{22165014-63DB-49D1-8FAB-A5BAC10401E4}" srcOrd="0" destOrd="0" presId="urn:microsoft.com/office/officeart/2018/5/layout/IconCircleLabelList"/>
    <dgm:cxn modelId="{4B5ECE54-A5EF-47DF-BB4C-9F9C0E740564}" srcId="{17C8BD3C-00C1-444E-BFAA-290E84DB1892}" destId="{8140E3B7-6C7D-4366-BB4A-7F60986394A1}" srcOrd="1" destOrd="0" parTransId="{B87C88FA-F645-4CE1-80B7-EAEE0F54F0B7}" sibTransId="{E35842CC-BA60-4EAD-B272-70126FF732D2}"/>
    <dgm:cxn modelId="{6791187C-7D07-4789-B8BE-34B52B085AEA}" type="presOf" srcId="{8140E3B7-6C7D-4366-BB4A-7F60986394A1}" destId="{9898316C-8D44-4C77-85C0-9EC54329AF53}" srcOrd="0" destOrd="0" presId="urn:microsoft.com/office/officeart/2018/5/layout/IconCircleLabelList"/>
    <dgm:cxn modelId="{A139AF84-C570-43FF-A5B6-9760653472F2}" srcId="{17C8BD3C-00C1-444E-BFAA-290E84DB1892}" destId="{5B17CD99-65FC-4261-A1B8-1D45B4353008}" srcOrd="0" destOrd="0" parTransId="{5B1E2080-AB62-42E5-961E-11FD81566453}" sibTransId="{96E5612A-68B9-4A52-8740-B930EB6EE887}"/>
    <dgm:cxn modelId="{54CA05D4-19CB-48EA-A3B2-E31099088D25}" srcId="{17C8BD3C-00C1-444E-BFAA-290E84DB1892}" destId="{4BC0E446-D83A-4AD8-9FB3-FE586710D531}" srcOrd="2" destOrd="0" parTransId="{539EC1E0-63B9-489C-B63C-66A73E07AAAD}" sibTransId="{51C4CE3A-EAAC-4778-A197-DBD5F6C8E2F2}"/>
    <dgm:cxn modelId="{10EE9CB2-CF99-4516-BDE8-EE8997409131}" type="presParOf" srcId="{22165014-63DB-49D1-8FAB-A5BAC10401E4}" destId="{C8E37FD9-9E70-47B5-BEF6-2734BCD868D6}" srcOrd="0" destOrd="0" presId="urn:microsoft.com/office/officeart/2018/5/layout/IconCircleLabelList"/>
    <dgm:cxn modelId="{ABFB02FA-0D1F-4256-B92C-67502D1A08B8}" type="presParOf" srcId="{C8E37FD9-9E70-47B5-BEF6-2734BCD868D6}" destId="{92203C06-94EB-4F79-97C2-F2BC864D3940}" srcOrd="0" destOrd="0" presId="urn:microsoft.com/office/officeart/2018/5/layout/IconCircleLabelList"/>
    <dgm:cxn modelId="{F7E0FCD6-C2CD-4B65-8391-CF6DAF019BE9}" type="presParOf" srcId="{C8E37FD9-9E70-47B5-BEF6-2734BCD868D6}" destId="{09246FD6-0286-449B-AC16-6AF7EABB0825}" srcOrd="1" destOrd="0" presId="urn:microsoft.com/office/officeart/2018/5/layout/IconCircleLabelList"/>
    <dgm:cxn modelId="{F88AEABE-8C10-4230-8A56-24427D45B078}" type="presParOf" srcId="{C8E37FD9-9E70-47B5-BEF6-2734BCD868D6}" destId="{21168797-9FD8-4841-85B6-49886562F736}" srcOrd="2" destOrd="0" presId="urn:microsoft.com/office/officeart/2018/5/layout/IconCircleLabelList"/>
    <dgm:cxn modelId="{ED0A92E2-D8C0-4A06-8993-0D0A552AB88F}" type="presParOf" srcId="{C8E37FD9-9E70-47B5-BEF6-2734BCD868D6}" destId="{60DD872D-85E9-4B38-B6BD-2762C6790209}" srcOrd="3" destOrd="0" presId="urn:microsoft.com/office/officeart/2018/5/layout/IconCircleLabelList"/>
    <dgm:cxn modelId="{E996C2D6-62C7-4544-9EEF-CD53F1235FD9}" type="presParOf" srcId="{22165014-63DB-49D1-8FAB-A5BAC10401E4}" destId="{8E25303C-D671-4554-8421-F4970B2383D4}" srcOrd="1" destOrd="0" presId="urn:microsoft.com/office/officeart/2018/5/layout/IconCircleLabelList"/>
    <dgm:cxn modelId="{940153FE-8D1C-43A5-BE95-7373C2771AD5}" type="presParOf" srcId="{22165014-63DB-49D1-8FAB-A5BAC10401E4}" destId="{41D255F3-5ED2-4983-AD2F-F8A83BE861B1}" srcOrd="2" destOrd="0" presId="urn:microsoft.com/office/officeart/2018/5/layout/IconCircleLabelList"/>
    <dgm:cxn modelId="{EBB57F60-1C5E-4264-B1CB-31930AAD8BEB}" type="presParOf" srcId="{41D255F3-5ED2-4983-AD2F-F8A83BE861B1}" destId="{C9788CCE-C629-4B84-8F30-FB5C364EA1CF}" srcOrd="0" destOrd="0" presId="urn:microsoft.com/office/officeart/2018/5/layout/IconCircleLabelList"/>
    <dgm:cxn modelId="{B439626A-9E23-4290-8239-2D616DFF943C}" type="presParOf" srcId="{41D255F3-5ED2-4983-AD2F-F8A83BE861B1}" destId="{869DBB19-E24C-49AB-88BC-80706EF7C68F}" srcOrd="1" destOrd="0" presId="urn:microsoft.com/office/officeart/2018/5/layout/IconCircleLabelList"/>
    <dgm:cxn modelId="{C9A08CC9-EF25-4E01-A152-16BCD70C79DA}" type="presParOf" srcId="{41D255F3-5ED2-4983-AD2F-F8A83BE861B1}" destId="{3BB31D19-83D5-45AB-AA10-B3989353FB18}" srcOrd="2" destOrd="0" presId="urn:microsoft.com/office/officeart/2018/5/layout/IconCircleLabelList"/>
    <dgm:cxn modelId="{FA47DD3F-C819-49F7-BD68-ACC32C5195F7}" type="presParOf" srcId="{41D255F3-5ED2-4983-AD2F-F8A83BE861B1}" destId="{9898316C-8D44-4C77-85C0-9EC54329AF53}" srcOrd="3" destOrd="0" presId="urn:microsoft.com/office/officeart/2018/5/layout/IconCircleLabelList"/>
    <dgm:cxn modelId="{4D869BBE-9454-44DF-B418-9D25EF4BF6C0}" type="presParOf" srcId="{22165014-63DB-49D1-8FAB-A5BAC10401E4}" destId="{1727C5C6-7E43-43E4-A194-D98339C65631}" srcOrd="3" destOrd="0" presId="urn:microsoft.com/office/officeart/2018/5/layout/IconCircleLabelList"/>
    <dgm:cxn modelId="{EF1298A5-814D-4BDB-B023-72FD767D5E79}" type="presParOf" srcId="{22165014-63DB-49D1-8FAB-A5BAC10401E4}" destId="{2950D8AB-3B07-4C84-A299-399BFFF345F3}" srcOrd="4" destOrd="0" presId="urn:microsoft.com/office/officeart/2018/5/layout/IconCircleLabelList"/>
    <dgm:cxn modelId="{B61D26E3-4EB6-4B34-B85F-996C1A73BF1E}" type="presParOf" srcId="{2950D8AB-3B07-4C84-A299-399BFFF345F3}" destId="{5E0FB3C6-AABF-4104-A91E-49656442367A}" srcOrd="0" destOrd="0" presId="urn:microsoft.com/office/officeart/2018/5/layout/IconCircleLabelList"/>
    <dgm:cxn modelId="{6FCA6001-39BA-4535-825F-1665C4B48C93}" type="presParOf" srcId="{2950D8AB-3B07-4C84-A299-399BFFF345F3}" destId="{023ED505-81AC-4BB2-95A2-7EC97FE0B002}" srcOrd="1" destOrd="0" presId="urn:microsoft.com/office/officeart/2018/5/layout/IconCircleLabelList"/>
    <dgm:cxn modelId="{CF0DFC93-7EC2-4F0B-8C6B-F7D536DC3984}" type="presParOf" srcId="{2950D8AB-3B07-4C84-A299-399BFFF345F3}" destId="{E1B8210D-3564-4ECD-908D-FAAFF9C66D32}" srcOrd="2" destOrd="0" presId="urn:microsoft.com/office/officeart/2018/5/layout/IconCircleLabelList"/>
    <dgm:cxn modelId="{2931E755-A459-48E0-8710-E5AE7AFD8061}" type="presParOf" srcId="{2950D8AB-3B07-4C84-A299-399BFFF345F3}" destId="{3D02B2F1-760F-47C0-8FCA-5861434EF9D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C8BD3C-00C1-444E-BFAA-290E84DB1892}" type="doc">
      <dgm:prSet loTypeId="urn:microsoft.com/office/officeart/2018/5/layout/IconLeaf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17CD99-65FC-4261-A1B8-1D45B435300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Low WTP</a:t>
          </a:r>
          <a:r>
            <a:rPr lang="en-US" dirty="0"/>
            <a:t>: legally required to buy specific, municipality-branded trash bags to have their garbage collected, WTP is rock bottom.</a:t>
          </a:r>
        </a:p>
      </dgm:t>
    </dgm:pt>
    <dgm:pt modelId="{5B1E2080-AB62-42E5-961E-11FD81566453}" type="parTrans" cxnId="{A139AF84-C570-43FF-A5B6-9760653472F2}">
      <dgm:prSet/>
      <dgm:spPr/>
      <dgm:t>
        <a:bodyPr/>
        <a:lstStyle/>
        <a:p>
          <a:endParaRPr lang="en-US"/>
        </a:p>
      </dgm:t>
    </dgm:pt>
    <dgm:pt modelId="{96E5612A-68B9-4A52-8740-B930EB6EE887}" type="sibTrans" cxnId="{A139AF84-C570-43FF-A5B6-9760653472F2}">
      <dgm:prSet/>
      <dgm:spPr/>
      <dgm:t>
        <a:bodyPr/>
        <a:lstStyle/>
        <a:p>
          <a:endParaRPr lang="en-US"/>
        </a:p>
      </dgm:t>
    </dgm:pt>
    <dgm:pt modelId="{8140E3B7-6C7D-4366-BB4A-7F60986394A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Inelastic Demand</a:t>
          </a:r>
          <a:r>
            <a:rPr lang="en-US" dirty="0"/>
            <a:t>: residents have no legal alternative for waste disposal</a:t>
          </a:r>
          <a:r>
            <a:rPr lang="es-ES" dirty="0"/>
            <a:t>.</a:t>
          </a:r>
          <a:endParaRPr lang="en-US" dirty="0"/>
        </a:p>
      </dgm:t>
    </dgm:pt>
    <dgm:pt modelId="{B87C88FA-F645-4CE1-80B7-EAEE0F54F0B7}" type="parTrans" cxnId="{4B5ECE54-A5EF-47DF-BB4C-9F9C0E740564}">
      <dgm:prSet/>
      <dgm:spPr/>
      <dgm:t>
        <a:bodyPr/>
        <a:lstStyle/>
        <a:p>
          <a:endParaRPr lang="en-US"/>
        </a:p>
      </dgm:t>
    </dgm:pt>
    <dgm:pt modelId="{E35842CC-BA60-4EAD-B272-70126FF732D2}" type="sibTrans" cxnId="{4B5ECE54-A5EF-47DF-BB4C-9F9C0E740564}">
      <dgm:prSet/>
      <dgm:spPr/>
      <dgm:t>
        <a:bodyPr/>
        <a:lstStyle/>
        <a:p>
          <a:endParaRPr lang="en-US"/>
        </a:p>
      </dgm:t>
    </dgm:pt>
    <dgm:pt modelId="{4BC0E446-D83A-4AD8-9FB3-FE586710D53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b="1" dirty="0"/>
            <a:t>Super </a:t>
          </a:r>
          <a:r>
            <a:rPr lang="es-ES" b="1" dirty="0" err="1"/>
            <a:t>efficient</a:t>
          </a:r>
          <a:r>
            <a:rPr lang="es-ES" dirty="0"/>
            <a:t>: </a:t>
          </a:r>
          <a:r>
            <a:rPr lang="es-ES" dirty="0" err="1"/>
            <a:t>Algorithmic</a:t>
          </a:r>
          <a:r>
            <a:rPr lang="es-ES" dirty="0"/>
            <a:t> </a:t>
          </a:r>
          <a:r>
            <a:rPr lang="es-ES" dirty="0" err="1"/>
            <a:t>pricing</a:t>
          </a:r>
          <a:r>
            <a:rPr lang="es-ES" dirty="0"/>
            <a:t> </a:t>
          </a:r>
          <a:r>
            <a:rPr lang="es-ES" dirty="0" err="1"/>
            <a:t>models</a:t>
          </a:r>
          <a:r>
            <a:rPr lang="es-ES" dirty="0"/>
            <a:t> </a:t>
          </a:r>
          <a:r>
            <a:rPr lang="es-ES" dirty="0" err="1"/>
            <a:t>adjust</a:t>
          </a:r>
          <a:r>
            <a:rPr lang="es-ES" dirty="0"/>
            <a:t> ticket </a:t>
          </a:r>
          <a:r>
            <a:rPr lang="es-ES" dirty="0" err="1"/>
            <a:t>costs</a:t>
          </a:r>
          <a:r>
            <a:rPr lang="es-ES" dirty="0"/>
            <a:t> </a:t>
          </a:r>
          <a:r>
            <a:rPr lang="es-ES" dirty="0" err="1"/>
            <a:t>on</a:t>
          </a:r>
          <a:r>
            <a:rPr lang="es-ES" dirty="0"/>
            <a:t> real-time </a:t>
          </a:r>
          <a:r>
            <a:rPr lang="es-ES" dirty="0" err="1"/>
            <a:t>browsing</a:t>
          </a:r>
          <a:r>
            <a:rPr lang="es-ES" dirty="0"/>
            <a:t> </a:t>
          </a:r>
          <a:r>
            <a:rPr lang="es-ES" dirty="0" err="1"/>
            <a:t>volume</a:t>
          </a:r>
          <a:r>
            <a:rPr lang="es-ES" dirty="0"/>
            <a:t>.</a:t>
          </a:r>
          <a:endParaRPr lang="en-US" dirty="0"/>
        </a:p>
      </dgm:t>
    </dgm:pt>
    <dgm:pt modelId="{539EC1E0-63B9-489C-B63C-66A73E07AAAD}" type="parTrans" cxnId="{54CA05D4-19CB-48EA-A3B2-E31099088D25}">
      <dgm:prSet/>
      <dgm:spPr/>
      <dgm:t>
        <a:bodyPr/>
        <a:lstStyle/>
        <a:p>
          <a:endParaRPr lang="en-US"/>
        </a:p>
      </dgm:t>
    </dgm:pt>
    <dgm:pt modelId="{51C4CE3A-EAAC-4778-A197-DBD5F6C8E2F2}" type="sibTrans" cxnId="{54CA05D4-19CB-48EA-A3B2-E31099088D25}">
      <dgm:prSet/>
      <dgm:spPr/>
      <dgm:t>
        <a:bodyPr/>
        <a:lstStyle/>
        <a:p>
          <a:endParaRPr lang="en-US"/>
        </a:p>
      </dgm:t>
    </dgm:pt>
    <dgm:pt modelId="{9449CB24-7B4D-40CD-909E-3B16B44B9E56}" type="pres">
      <dgm:prSet presAssocID="{17C8BD3C-00C1-444E-BFAA-290E84DB1892}" presName="root" presStyleCnt="0">
        <dgm:presLayoutVars>
          <dgm:dir/>
          <dgm:resizeHandles val="exact"/>
        </dgm:presLayoutVars>
      </dgm:prSet>
      <dgm:spPr/>
    </dgm:pt>
    <dgm:pt modelId="{50726143-7272-4B3D-99A9-DDF943A0EB04}" type="pres">
      <dgm:prSet presAssocID="{5B17CD99-65FC-4261-A1B8-1D45B4353008}" presName="compNode" presStyleCnt="0"/>
      <dgm:spPr/>
    </dgm:pt>
    <dgm:pt modelId="{092F822F-7523-464C-A9B0-4E2EE36F2DC1}" type="pres">
      <dgm:prSet presAssocID="{5B17CD99-65FC-4261-A1B8-1D45B4353008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55E1AD4-B4AC-42FD-9DB1-8868C95095BB}" type="pres">
      <dgm:prSet presAssocID="{5B17CD99-65FC-4261-A1B8-1D45B4353008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mbero"/>
        </a:ext>
      </dgm:extLst>
    </dgm:pt>
    <dgm:pt modelId="{5F774A5D-2C23-4CB7-A33D-D4455F69151B}" type="pres">
      <dgm:prSet presAssocID="{5B17CD99-65FC-4261-A1B8-1D45B4353008}" presName="spaceRect" presStyleCnt="0"/>
      <dgm:spPr/>
    </dgm:pt>
    <dgm:pt modelId="{36829FFC-05E9-444C-9426-E158410A4966}" type="pres">
      <dgm:prSet presAssocID="{5B17CD99-65FC-4261-A1B8-1D45B4353008}" presName="textRect" presStyleLbl="revTx" presStyleIdx="0" presStyleCnt="3">
        <dgm:presLayoutVars>
          <dgm:chMax val="1"/>
          <dgm:chPref val="1"/>
        </dgm:presLayoutVars>
      </dgm:prSet>
      <dgm:spPr/>
    </dgm:pt>
    <dgm:pt modelId="{71E578BF-93BD-481A-9DD4-65D4EDBDB92E}" type="pres">
      <dgm:prSet presAssocID="{96E5612A-68B9-4A52-8740-B930EB6EE887}" presName="sibTrans" presStyleCnt="0"/>
      <dgm:spPr/>
    </dgm:pt>
    <dgm:pt modelId="{FBFBCC77-1198-4721-B491-DC441E2E81FB}" type="pres">
      <dgm:prSet presAssocID="{8140E3B7-6C7D-4366-BB4A-7F60986394A1}" presName="compNode" presStyleCnt="0"/>
      <dgm:spPr/>
    </dgm:pt>
    <dgm:pt modelId="{C8A737D8-DA77-4751-BD38-015F2052EF98}" type="pres">
      <dgm:prSet presAssocID="{8140E3B7-6C7D-4366-BB4A-7F60986394A1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B569928-0330-4C2B-A76E-310A720BFFB9}" type="pres">
      <dgm:prSet presAssocID="{8140E3B7-6C7D-4366-BB4A-7F60986394A1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lm strip"/>
        </a:ext>
      </dgm:extLst>
    </dgm:pt>
    <dgm:pt modelId="{729B425C-00EE-49CA-8B5D-ABCF1806DBE8}" type="pres">
      <dgm:prSet presAssocID="{8140E3B7-6C7D-4366-BB4A-7F60986394A1}" presName="spaceRect" presStyleCnt="0"/>
      <dgm:spPr/>
    </dgm:pt>
    <dgm:pt modelId="{83665F53-D41D-4747-8731-7FA1373ACB3B}" type="pres">
      <dgm:prSet presAssocID="{8140E3B7-6C7D-4366-BB4A-7F60986394A1}" presName="textRect" presStyleLbl="revTx" presStyleIdx="1" presStyleCnt="3">
        <dgm:presLayoutVars>
          <dgm:chMax val="1"/>
          <dgm:chPref val="1"/>
        </dgm:presLayoutVars>
      </dgm:prSet>
      <dgm:spPr/>
    </dgm:pt>
    <dgm:pt modelId="{4CF1B296-ECC5-4DA6-A8B6-FCCA867AB1BA}" type="pres">
      <dgm:prSet presAssocID="{E35842CC-BA60-4EAD-B272-70126FF732D2}" presName="sibTrans" presStyleCnt="0"/>
      <dgm:spPr/>
    </dgm:pt>
    <dgm:pt modelId="{50329E4A-FAF9-43C7-B22C-D93EFB7A0415}" type="pres">
      <dgm:prSet presAssocID="{4BC0E446-D83A-4AD8-9FB3-FE586710D531}" presName="compNode" presStyleCnt="0"/>
      <dgm:spPr/>
    </dgm:pt>
    <dgm:pt modelId="{2E9E9EA8-42D3-4224-9855-E688D1537F98}" type="pres">
      <dgm:prSet presAssocID="{4BC0E446-D83A-4AD8-9FB3-FE586710D531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EBCAE416-FFBC-4207-BF21-E780E5C87DF9}" type="pres">
      <dgm:prSet presAssocID="{4BC0E446-D83A-4AD8-9FB3-FE586710D53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ador"/>
        </a:ext>
      </dgm:extLst>
    </dgm:pt>
    <dgm:pt modelId="{BDC7DDD6-12EB-4F5C-9F1B-E52A7CFDAAA7}" type="pres">
      <dgm:prSet presAssocID="{4BC0E446-D83A-4AD8-9FB3-FE586710D531}" presName="spaceRect" presStyleCnt="0"/>
      <dgm:spPr/>
    </dgm:pt>
    <dgm:pt modelId="{3BC1ECAD-F5C9-4B06-8E51-833BB2ECD5BC}" type="pres">
      <dgm:prSet presAssocID="{4BC0E446-D83A-4AD8-9FB3-FE586710D53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1812E1D-166C-4A8A-AE5C-C598D9892917}" type="presOf" srcId="{17C8BD3C-00C1-444E-BFAA-290E84DB1892}" destId="{9449CB24-7B4D-40CD-909E-3B16B44B9E56}" srcOrd="0" destOrd="0" presId="urn:microsoft.com/office/officeart/2018/5/layout/IconLeafLabelList"/>
    <dgm:cxn modelId="{4B5ECE54-A5EF-47DF-BB4C-9F9C0E740564}" srcId="{17C8BD3C-00C1-444E-BFAA-290E84DB1892}" destId="{8140E3B7-6C7D-4366-BB4A-7F60986394A1}" srcOrd="1" destOrd="0" parTransId="{B87C88FA-F645-4CE1-80B7-EAEE0F54F0B7}" sibTransId="{E35842CC-BA60-4EAD-B272-70126FF732D2}"/>
    <dgm:cxn modelId="{79D9F076-9148-4542-8DB5-8038B175B283}" type="presOf" srcId="{8140E3B7-6C7D-4366-BB4A-7F60986394A1}" destId="{83665F53-D41D-4747-8731-7FA1373ACB3B}" srcOrd="0" destOrd="0" presId="urn:microsoft.com/office/officeart/2018/5/layout/IconLeafLabelList"/>
    <dgm:cxn modelId="{FB13257F-CBE6-47B8-BD79-AFAF75C87CFF}" type="presOf" srcId="{5B17CD99-65FC-4261-A1B8-1D45B4353008}" destId="{36829FFC-05E9-444C-9426-E158410A4966}" srcOrd="0" destOrd="0" presId="urn:microsoft.com/office/officeart/2018/5/layout/IconLeafLabelList"/>
    <dgm:cxn modelId="{A139AF84-C570-43FF-A5B6-9760653472F2}" srcId="{17C8BD3C-00C1-444E-BFAA-290E84DB1892}" destId="{5B17CD99-65FC-4261-A1B8-1D45B4353008}" srcOrd="0" destOrd="0" parTransId="{5B1E2080-AB62-42E5-961E-11FD81566453}" sibTransId="{96E5612A-68B9-4A52-8740-B930EB6EE887}"/>
    <dgm:cxn modelId="{14D9DFA3-7259-47D3-B876-2D07D9F5D6FB}" type="presOf" srcId="{4BC0E446-D83A-4AD8-9FB3-FE586710D531}" destId="{3BC1ECAD-F5C9-4B06-8E51-833BB2ECD5BC}" srcOrd="0" destOrd="0" presId="urn:microsoft.com/office/officeart/2018/5/layout/IconLeafLabelList"/>
    <dgm:cxn modelId="{54CA05D4-19CB-48EA-A3B2-E31099088D25}" srcId="{17C8BD3C-00C1-444E-BFAA-290E84DB1892}" destId="{4BC0E446-D83A-4AD8-9FB3-FE586710D531}" srcOrd="2" destOrd="0" parTransId="{539EC1E0-63B9-489C-B63C-66A73E07AAAD}" sibTransId="{51C4CE3A-EAAC-4778-A197-DBD5F6C8E2F2}"/>
    <dgm:cxn modelId="{38447304-77C0-4277-AE26-6C674CF1F6A1}" type="presParOf" srcId="{9449CB24-7B4D-40CD-909E-3B16B44B9E56}" destId="{50726143-7272-4B3D-99A9-DDF943A0EB04}" srcOrd="0" destOrd="0" presId="urn:microsoft.com/office/officeart/2018/5/layout/IconLeafLabelList"/>
    <dgm:cxn modelId="{2E298EE4-6E60-4922-9C08-BF534A235E67}" type="presParOf" srcId="{50726143-7272-4B3D-99A9-DDF943A0EB04}" destId="{092F822F-7523-464C-A9B0-4E2EE36F2DC1}" srcOrd="0" destOrd="0" presId="urn:microsoft.com/office/officeart/2018/5/layout/IconLeafLabelList"/>
    <dgm:cxn modelId="{F66381D9-3F97-4137-97CA-3A808359DFA3}" type="presParOf" srcId="{50726143-7272-4B3D-99A9-DDF943A0EB04}" destId="{A55E1AD4-B4AC-42FD-9DB1-8868C95095BB}" srcOrd="1" destOrd="0" presId="urn:microsoft.com/office/officeart/2018/5/layout/IconLeafLabelList"/>
    <dgm:cxn modelId="{81D469CC-E119-4BF7-962C-CABE6C149ED6}" type="presParOf" srcId="{50726143-7272-4B3D-99A9-DDF943A0EB04}" destId="{5F774A5D-2C23-4CB7-A33D-D4455F69151B}" srcOrd="2" destOrd="0" presId="urn:microsoft.com/office/officeart/2018/5/layout/IconLeafLabelList"/>
    <dgm:cxn modelId="{685ED877-C722-4F30-816C-022061296921}" type="presParOf" srcId="{50726143-7272-4B3D-99A9-DDF943A0EB04}" destId="{36829FFC-05E9-444C-9426-E158410A4966}" srcOrd="3" destOrd="0" presId="urn:microsoft.com/office/officeart/2018/5/layout/IconLeafLabelList"/>
    <dgm:cxn modelId="{75C559A0-0FE8-4D0B-858A-86E54BF321D7}" type="presParOf" srcId="{9449CB24-7B4D-40CD-909E-3B16B44B9E56}" destId="{71E578BF-93BD-481A-9DD4-65D4EDBDB92E}" srcOrd="1" destOrd="0" presId="urn:microsoft.com/office/officeart/2018/5/layout/IconLeafLabelList"/>
    <dgm:cxn modelId="{5B8C8112-745D-450B-A7D0-D306579BA4B5}" type="presParOf" srcId="{9449CB24-7B4D-40CD-909E-3B16B44B9E56}" destId="{FBFBCC77-1198-4721-B491-DC441E2E81FB}" srcOrd="2" destOrd="0" presId="urn:microsoft.com/office/officeart/2018/5/layout/IconLeafLabelList"/>
    <dgm:cxn modelId="{80A9DF74-7D04-4D2A-BEFD-AE438B704806}" type="presParOf" srcId="{FBFBCC77-1198-4721-B491-DC441E2E81FB}" destId="{C8A737D8-DA77-4751-BD38-015F2052EF98}" srcOrd="0" destOrd="0" presId="urn:microsoft.com/office/officeart/2018/5/layout/IconLeafLabelList"/>
    <dgm:cxn modelId="{70F2CEDC-8C84-43C8-91EB-B411599EF2A2}" type="presParOf" srcId="{FBFBCC77-1198-4721-B491-DC441E2E81FB}" destId="{AB569928-0330-4C2B-A76E-310A720BFFB9}" srcOrd="1" destOrd="0" presId="urn:microsoft.com/office/officeart/2018/5/layout/IconLeafLabelList"/>
    <dgm:cxn modelId="{7AF389AD-BA90-48CD-B50E-E42756D86CA0}" type="presParOf" srcId="{FBFBCC77-1198-4721-B491-DC441E2E81FB}" destId="{729B425C-00EE-49CA-8B5D-ABCF1806DBE8}" srcOrd="2" destOrd="0" presId="urn:microsoft.com/office/officeart/2018/5/layout/IconLeafLabelList"/>
    <dgm:cxn modelId="{8B2639B6-EEA7-43D2-BA4A-ECE7BE289B78}" type="presParOf" srcId="{FBFBCC77-1198-4721-B491-DC441E2E81FB}" destId="{83665F53-D41D-4747-8731-7FA1373ACB3B}" srcOrd="3" destOrd="0" presId="urn:microsoft.com/office/officeart/2018/5/layout/IconLeafLabelList"/>
    <dgm:cxn modelId="{604F1242-BC72-45D0-BA16-F12A4D89C602}" type="presParOf" srcId="{9449CB24-7B4D-40CD-909E-3B16B44B9E56}" destId="{4CF1B296-ECC5-4DA6-A8B6-FCCA867AB1BA}" srcOrd="3" destOrd="0" presId="urn:microsoft.com/office/officeart/2018/5/layout/IconLeafLabelList"/>
    <dgm:cxn modelId="{844C0FB7-18C8-4E8A-94DB-7CD1F4A84BDA}" type="presParOf" srcId="{9449CB24-7B4D-40CD-909E-3B16B44B9E56}" destId="{50329E4A-FAF9-43C7-B22C-D93EFB7A0415}" srcOrd="4" destOrd="0" presId="urn:microsoft.com/office/officeart/2018/5/layout/IconLeafLabelList"/>
    <dgm:cxn modelId="{C43CDBF1-85C8-4C49-AB85-D1F30F2A5375}" type="presParOf" srcId="{50329E4A-FAF9-43C7-B22C-D93EFB7A0415}" destId="{2E9E9EA8-42D3-4224-9855-E688D1537F98}" srcOrd="0" destOrd="0" presId="urn:microsoft.com/office/officeart/2018/5/layout/IconLeafLabelList"/>
    <dgm:cxn modelId="{A61D502B-8101-4B33-9ECD-48BD0FF6D18F}" type="presParOf" srcId="{50329E4A-FAF9-43C7-B22C-D93EFB7A0415}" destId="{EBCAE416-FFBC-4207-BF21-E780E5C87DF9}" srcOrd="1" destOrd="0" presId="urn:microsoft.com/office/officeart/2018/5/layout/IconLeafLabelList"/>
    <dgm:cxn modelId="{9D418128-B762-469D-B706-B12404BA22F3}" type="presParOf" srcId="{50329E4A-FAF9-43C7-B22C-D93EFB7A0415}" destId="{BDC7DDD6-12EB-4F5C-9F1B-E52A7CFDAAA7}" srcOrd="2" destOrd="0" presId="urn:microsoft.com/office/officeart/2018/5/layout/IconLeafLabelList"/>
    <dgm:cxn modelId="{DD024FAE-E99C-49FB-9387-EA20D10BF555}" type="presParOf" srcId="{50329E4A-FAF9-43C7-B22C-D93EFB7A0415}" destId="{3BC1ECAD-F5C9-4B06-8E51-833BB2ECD5B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03C06-94EB-4F79-97C2-F2BC864D3940}">
      <dsp:nvSpPr>
        <dsp:cNvPr id="0" name=""/>
        <dsp:cNvSpPr/>
      </dsp:nvSpPr>
      <dsp:spPr>
        <a:xfrm>
          <a:off x="245789" y="34502"/>
          <a:ext cx="762380" cy="7623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46FD6-0286-449B-AC16-6AF7EABB0825}">
      <dsp:nvSpPr>
        <dsp:cNvPr id="0" name=""/>
        <dsp:cNvSpPr/>
      </dsp:nvSpPr>
      <dsp:spPr>
        <a:xfrm>
          <a:off x="408263" y="196977"/>
          <a:ext cx="437431" cy="4374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DD872D-85E9-4B38-B6BD-2762C6790209}">
      <dsp:nvSpPr>
        <dsp:cNvPr id="0" name=""/>
        <dsp:cNvSpPr/>
      </dsp:nvSpPr>
      <dsp:spPr>
        <a:xfrm>
          <a:off x="2077" y="1034346"/>
          <a:ext cx="1249804" cy="593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/>
            <a:t>High WTP</a:t>
          </a:r>
          <a:r>
            <a:rPr lang="en-US" sz="1100" kern="1200"/>
            <a:t>: During extreme weather or supply crunches, grid operators and utilities will pay astronomical prices.</a:t>
          </a:r>
        </a:p>
      </dsp:txBody>
      <dsp:txXfrm>
        <a:off x="2077" y="1034346"/>
        <a:ext cx="1249804" cy="593657"/>
      </dsp:txXfrm>
    </dsp:sp>
    <dsp:sp modelId="{C9788CCE-C629-4B84-8F30-FB5C364EA1CF}">
      <dsp:nvSpPr>
        <dsp:cNvPr id="0" name=""/>
        <dsp:cNvSpPr/>
      </dsp:nvSpPr>
      <dsp:spPr>
        <a:xfrm>
          <a:off x="1714309" y="34502"/>
          <a:ext cx="762380" cy="7623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9DBB19-E24C-49AB-88BC-80706EF7C68F}">
      <dsp:nvSpPr>
        <dsp:cNvPr id="0" name=""/>
        <dsp:cNvSpPr/>
      </dsp:nvSpPr>
      <dsp:spPr>
        <a:xfrm>
          <a:off x="1876784" y="196977"/>
          <a:ext cx="437431" cy="4374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8316C-8D44-4C77-85C0-9EC54329AF53}">
      <dsp:nvSpPr>
        <dsp:cNvPr id="0" name=""/>
        <dsp:cNvSpPr/>
      </dsp:nvSpPr>
      <dsp:spPr>
        <a:xfrm>
          <a:off x="1470597" y="1034346"/>
          <a:ext cx="1249804" cy="593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/>
            <a:t>Inelastic Demand</a:t>
          </a:r>
          <a:r>
            <a:rPr lang="en-US" sz="1100" kern="1200"/>
            <a:t>: </a:t>
          </a:r>
          <a:r>
            <a:rPr lang="es-ES" sz="1100" kern="1200"/>
            <a:t>In the short term, consumers and businesses cannot instantly change their power consumption.</a:t>
          </a:r>
          <a:endParaRPr lang="en-US" sz="1100" kern="1200"/>
        </a:p>
      </dsp:txBody>
      <dsp:txXfrm>
        <a:off x="1470597" y="1034346"/>
        <a:ext cx="1249804" cy="593657"/>
      </dsp:txXfrm>
    </dsp:sp>
    <dsp:sp modelId="{5E0FB3C6-AABF-4104-A91E-49656442367A}">
      <dsp:nvSpPr>
        <dsp:cNvPr id="0" name=""/>
        <dsp:cNvSpPr/>
      </dsp:nvSpPr>
      <dsp:spPr>
        <a:xfrm>
          <a:off x="3182830" y="34502"/>
          <a:ext cx="762380" cy="7623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3ED505-81AC-4BB2-95A2-7EC97FE0B002}">
      <dsp:nvSpPr>
        <dsp:cNvPr id="0" name=""/>
        <dsp:cNvSpPr/>
      </dsp:nvSpPr>
      <dsp:spPr>
        <a:xfrm>
          <a:off x="3345304" y="196977"/>
          <a:ext cx="437431" cy="4374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2B2F1-760F-47C0-8FCA-5861434EF9D0}">
      <dsp:nvSpPr>
        <dsp:cNvPr id="0" name=""/>
        <dsp:cNvSpPr/>
      </dsp:nvSpPr>
      <dsp:spPr>
        <a:xfrm>
          <a:off x="2939118" y="1034346"/>
          <a:ext cx="1249804" cy="593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100" b="1" kern="1200"/>
            <a:t>Super efficient</a:t>
          </a:r>
          <a:r>
            <a:rPr lang="es-ES" sz="1100" kern="1200"/>
            <a:t>: Uses sophisticated, automated locational marginal pricing (LMP) algorithms.</a:t>
          </a:r>
          <a:endParaRPr lang="en-US" sz="1100" kern="1200"/>
        </a:p>
      </dsp:txBody>
      <dsp:txXfrm>
        <a:off x="2939118" y="1034346"/>
        <a:ext cx="1249804" cy="5936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F822F-7523-464C-A9B0-4E2EE36F2DC1}">
      <dsp:nvSpPr>
        <dsp:cNvPr id="0" name=""/>
        <dsp:cNvSpPr/>
      </dsp:nvSpPr>
      <dsp:spPr>
        <a:xfrm>
          <a:off x="396384" y="43"/>
          <a:ext cx="782753" cy="7827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5E1AD4-B4AC-42FD-9DB1-8868C95095BB}">
      <dsp:nvSpPr>
        <dsp:cNvPr id="0" name=""/>
        <dsp:cNvSpPr/>
      </dsp:nvSpPr>
      <dsp:spPr>
        <a:xfrm>
          <a:off x="563200" y="166859"/>
          <a:ext cx="449121" cy="4491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829FFC-05E9-444C-9426-E158410A4966}">
      <dsp:nvSpPr>
        <dsp:cNvPr id="0" name=""/>
        <dsp:cNvSpPr/>
      </dsp:nvSpPr>
      <dsp:spPr>
        <a:xfrm>
          <a:off x="146159" y="1026605"/>
          <a:ext cx="1283203" cy="73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/>
            <a:t>Low WTP</a:t>
          </a:r>
          <a:r>
            <a:rPr lang="en-US" sz="1100" kern="1200" dirty="0"/>
            <a:t>: legally required to buy specific, municipality-branded trash bags to have their garbage collected, WTP is rock bottom.</a:t>
          </a:r>
        </a:p>
      </dsp:txBody>
      <dsp:txXfrm>
        <a:off x="146159" y="1026605"/>
        <a:ext cx="1283203" cy="737841"/>
      </dsp:txXfrm>
    </dsp:sp>
    <dsp:sp modelId="{C8A737D8-DA77-4751-BD38-015F2052EF98}">
      <dsp:nvSpPr>
        <dsp:cNvPr id="0" name=""/>
        <dsp:cNvSpPr/>
      </dsp:nvSpPr>
      <dsp:spPr>
        <a:xfrm>
          <a:off x="1904148" y="43"/>
          <a:ext cx="782753" cy="7827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69928-0330-4C2B-A76E-310A720BFFB9}">
      <dsp:nvSpPr>
        <dsp:cNvPr id="0" name=""/>
        <dsp:cNvSpPr/>
      </dsp:nvSpPr>
      <dsp:spPr>
        <a:xfrm>
          <a:off x="2070964" y="166859"/>
          <a:ext cx="449121" cy="4491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65F53-D41D-4747-8731-7FA1373ACB3B}">
      <dsp:nvSpPr>
        <dsp:cNvPr id="0" name=""/>
        <dsp:cNvSpPr/>
      </dsp:nvSpPr>
      <dsp:spPr>
        <a:xfrm>
          <a:off x="1653923" y="1026605"/>
          <a:ext cx="1283203" cy="73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/>
            <a:t>Inelastic Demand</a:t>
          </a:r>
          <a:r>
            <a:rPr lang="en-US" sz="1100" kern="1200" dirty="0"/>
            <a:t>: residents have no legal alternative for waste disposal</a:t>
          </a:r>
          <a:r>
            <a:rPr lang="es-ES" sz="1100" kern="1200" dirty="0"/>
            <a:t>.</a:t>
          </a:r>
          <a:endParaRPr lang="en-US" sz="1100" kern="1200" dirty="0"/>
        </a:p>
      </dsp:txBody>
      <dsp:txXfrm>
        <a:off x="1653923" y="1026605"/>
        <a:ext cx="1283203" cy="737841"/>
      </dsp:txXfrm>
    </dsp:sp>
    <dsp:sp modelId="{2E9E9EA8-42D3-4224-9855-E688D1537F98}">
      <dsp:nvSpPr>
        <dsp:cNvPr id="0" name=""/>
        <dsp:cNvSpPr/>
      </dsp:nvSpPr>
      <dsp:spPr>
        <a:xfrm>
          <a:off x="3411911" y="43"/>
          <a:ext cx="782753" cy="7827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AE416-FFBC-4207-BF21-E780E5C87DF9}">
      <dsp:nvSpPr>
        <dsp:cNvPr id="0" name=""/>
        <dsp:cNvSpPr/>
      </dsp:nvSpPr>
      <dsp:spPr>
        <a:xfrm>
          <a:off x="3578728" y="166859"/>
          <a:ext cx="449121" cy="4491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C1ECAD-F5C9-4B06-8E51-833BB2ECD5BC}">
      <dsp:nvSpPr>
        <dsp:cNvPr id="0" name=""/>
        <dsp:cNvSpPr/>
      </dsp:nvSpPr>
      <dsp:spPr>
        <a:xfrm>
          <a:off x="3161687" y="1026605"/>
          <a:ext cx="1283203" cy="73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100" b="1" kern="1200" dirty="0"/>
            <a:t>Super </a:t>
          </a:r>
          <a:r>
            <a:rPr lang="es-ES" sz="1100" b="1" kern="1200" dirty="0" err="1"/>
            <a:t>efficient</a:t>
          </a:r>
          <a:r>
            <a:rPr lang="es-ES" sz="1100" kern="1200" dirty="0"/>
            <a:t>: </a:t>
          </a:r>
          <a:r>
            <a:rPr lang="es-ES" sz="1100" kern="1200" dirty="0" err="1"/>
            <a:t>Algorithmic</a:t>
          </a:r>
          <a:r>
            <a:rPr lang="es-ES" sz="1100" kern="1200" dirty="0"/>
            <a:t> </a:t>
          </a:r>
          <a:r>
            <a:rPr lang="es-ES" sz="1100" kern="1200" dirty="0" err="1"/>
            <a:t>pricing</a:t>
          </a:r>
          <a:r>
            <a:rPr lang="es-ES" sz="1100" kern="1200" dirty="0"/>
            <a:t> </a:t>
          </a:r>
          <a:r>
            <a:rPr lang="es-ES" sz="1100" kern="1200" dirty="0" err="1"/>
            <a:t>models</a:t>
          </a:r>
          <a:r>
            <a:rPr lang="es-ES" sz="1100" kern="1200" dirty="0"/>
            <a:t> </a:t>
          </a:r>
          <a:r>
            <a:rPr lang="es-ES" sz="1100" kern="1200" dirty="0" err="1"/>
            <a:t>adjust</a:t>
          </a:r>
          <a:r>
            <a:rPr lang="es-ES" sz="1100" kern="1200" dirty="0"/>
            <a:t> ticket </a:t>
          </a:r>
          <a:r>
            <a:rPr lang="es-ES" sz="1100" kern="1200" dirty="0" err="1"/>
            <a:t>costs</a:t>
          </a:r>
          <a:r>
            <a:rPr lang="es-ES" sz="1100" kern="1200" dirty="0"/>
            <a:t> </a:t>
          </a:r>
          <a:r>
            <a:rPr lang="es-ES" sz="1100" kern="1200" dirty="0" err="1"/>
            <a:t>on</a:t>
          </a:r>
          <a:r>
            <a:rPr lang="es-ES" sz="1100" kern="1200" dirty="0"/>
            <a:t> real-time </a:t>
          </a:r>
          <a:r>
            <a:rPr lang="es-ES" sz="1100" kern="1200" dirty="0" err="1"/>
            <a:t>browsing</a:t>
          </a:r>
          <a:r>
            <a:rPr lang="es-ES" sz="1100" kern="1200" dirty="0"/>
            <a:t> </a:t>
          </a:r>
          <a:r>
            <a:rPr lang="es-ES" sz="1100" kern="1200" dirty="0" err="1"/>
            <a:t>volume</a:t>
          </a:r>
          <a:r>
            <a:rPr lang="es-ES" sz="1100" kern="1200" dirty="0"/>
            <a:t>.</a:t>
          </a:r>
          <a:endParaRPr lang="en-US" sz="1100" kern="1200" dirty="0"/>
        </a:p>
      </dsp:txBody>
      <dsp:txXfrm>
        <a:off x="3161687" y="1026605"/>
        <a:ext cx="1283203" cy="737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758" y="566377"/>
            <a:ext cx="3918585" cy="1204854"/>
          </a:xfrm>
        </p:spPr>
        <p:txBody>
          <a:bodyPr anchor="b"/>
          <a:lstStyle>
            <a:lvl1pPr algn="ctr">
              <a:defRPr sz="30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263" y="1817695"/>
            <a:ext cx="3457575" cy="835547"/>
          </a:xfrm>
        </p:spPr>
        <p:txBody>
          <a:bodyPr/>
          <a:lstStyle>
            <a:lvl1pPr marL="0" indent="0" algn="ctr">
              <a:buNone/>
              <a:defRPr sz="1210"/>
            </a:lvl1pPr>
            <a:lvl2pPr marL="230520" indent="0" algn="ctr">
              <a:buNone/>
              <a:defRPr sz="1008"/>
            </a:lvl2pPr>
            <a:lvl3pPr marL="461040" indent="0" algn="ctr">
              <a:buNone/>
              <a:defRPr sz="908"/>
            </a:lvl3pPr>
            <a:lvl4pPr marL="691561" indent="0" algn="ctr">
              <a:buNone/>
              <a:defRPr sz="807"/>
            </a:lvl4pPr>
            <a:lvl5pPr marL="922081" indent="0" algn="ctr">
              <a:buNone/>
              <a:defRPr sz="807"/>
            </a:lvl5pPr>
            <a:lvl6pPr marL="1152601" indent="0" algn="ctr">
              <a:buNone/>
              <a:defRPr sz="807"/>
            </a:lvl6pPr>
            <a:lvl7pPr marL="1383121" indent="0" algn="ctr">
              <a:buNone/>
              <a:defRPr sz="807"/>
            </a:lvl7pPr>
            <a:lvl8pPr marL="1613642" indent="0" algn="ctr">
              <a:buNone/>
              <a:defRPr sz="807"/>
            </a:lvl8pPr>
            <a:lvl9pPr marL="1844162" indent="0" algn="ctr">
              <a:buNone/>
              <a:defRPr sz="80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74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544" y="862785"/>
            <a:ext cx="3976211" cy="1439576"/>
          </a:xfrm>
        </p:spPr>
        <p:txBody>
          <a:bodyPr anchor="b"/>
          <a:lstStyle>
            <a:lvl1pPr>
              <a:defRPr sz="30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544" y="2315980"/>
            <a:ext cx="3976211" cy="757039"/>
          </a:xfrm>
        </p:spPr>
        <p:txBody>
          <a:bodyPr/>
          <a:lstStyle>
            <a:lvl1pPr marL="0" indent="0">
              <a:buNone/>
              <a:defRPr sz="1210">
                <a:solidFill>
                  <a:schemeClr val="tx1"/>
                </a:solidFill>
              </a:defRPr>
            </a:lvl1pPr>
            <a:lvl2pPr marL="230520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6944" y="921265"/>
            <a:ext cx="1959293" cy="21958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33863" y="921265"/>
            <a:ext cx="1959293" cy="21958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1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184254"/>
            <a:ext cx="3976211" cy="6689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545" y="848365"/>
            <a:ext cx="1950288" cy="415770"/>
          </a:xfrm>
        </p:spPr>
        <p:txBody>
          <a:bodyPr anchor="b"/>
          <a:lstStyle>
            <a:lvl1pPr marL="0" indent="0">
              <a:buNone/>
              <a:defRPr sz="1210" b="1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7545" y="1264135"/>
            <a:ext cx="1950288" cy="18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33863" y="848365"/>
            <a:ext cx="1959893" cy="415770"/>
          </a:xfrm>
        </p:spPr>
        <p:txBody>
          <a:bodyPr anchor="b"/>
          <a:lstStyle>
            <a:lvl1pPr marL="0" indent="0">
              <a:buNone/>
              <a:defRPr sz="1210" b="1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33863" y="1264135"/>
            <a:ext cx="1959893" cy="18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1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00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5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230717"/>
            <a:ext cx="1486877" cy="807508"/>
          </a:xfrm>
        </p:spPr>
        <p:txBody>
          <a:bodyPr anchor="b"/>
          <a:lstStyle>
            <a:lvl1pPr>
              <a:defRPr sz="16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893" y="498284"/>
            <a:ext cx="2333863" cy="2459376"/>
          </a:xfrm>
        </p:spPr>
        <p:txBody>
          <a:bodyPr/>
          <a:lstStyle>
            <a:lvl1pPr>
              <a:defRPr sz="1613"/>
            </a:lvl1pPr>
            <a:lvl2pPr>
              <a:defRPr sz="1412"/>
            </a:lvl2pPr>
            <a:lvl3pPr>
              <a:defRPr sz="1210"/>
            </a:lvl3pPr>
            <a:lvl4pPr>
              <a:defRPr sz="1008"/>
            </a:lvl4pPr>
            <a:lvl5pPr>
              <a:defRPr sz="1008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45" y="1038225"/>
            <a:ext cx="1486877" cy="1923440"/>
          </a:xfrm>
        </p:spPr>
        <p:txBody>
          <a:bodyPr/>
          <a:lstStyle>
            <a:lvl1pPr marL="0" indent="0">
              <a:buNone/>
              <a:defRPr sz="807"/>
            </a:lvl1pPr>
            <a:lvl2pPr marL="230520" indent="0">
              <a:buNone/>
              <a:defRPr sz="706"/>
            </a:lvl2pPr>
            <a:lvl3pPr marL="461040" indent="0">
              <a:buNone/>
              <a:defRPr sz="605"/>
            </a:lvl3pPr>
            <a:lvl4pPr marL="691561" indent="0">
              <a:buNone/>
              <a:defRPr sz="504"/>
            </a:lvl4pPr>
            <a:lvl5pPr marL="922081" indent="0">
              <a:buNone/>
              <a:defRPr sz="504"/>
            </a:lvl5pPr>
            <a:lvl6pPr marL="1152601" indent="0">
              <a:buNone/>
              <a:defRPr sz="504"/>
            </a:lvl6pPr>
            <a:lvl7pPr marL="1383121" indent="0">
              <a:buNone/>
              <a:defRPr sz="504"/>
            </a:lvl7pPr>
            <a:lvl8pPr marL="1613642" indent="0">
              <a:buNone/>
              <a:defRPr sz="504"/>
            </a:lvl8pPr>
            <a:lvl9pPr marL="1844162" indent="0">
              <a:buNone/>
              <a:defRPr sz="5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3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230717"/>
            <a:ext cx="1486877" cy="807508"/>
          </a:xfrm>
        </p:spPr>
        <p:txBody>
          <a:bodyPr anchor="b"/>
          <a:lstStyle>
            <a:lvl1pPr>
              <a:defRPr sz="16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59893" y="498284"/>
            <a:ext cx="2333863" cy="2459376"/>
          </a:xfrm>
        </p:spPr>
        <p:txBody>
          <a:bodyPr anchor="t"/>
          <a:lstStyle>
            <a:lvl1pPr marL="0" indent="0">
              <a:buNone/>
              <a:defRPr sz="1613"/>
            </a:lvl1pPr>
            <a:lvl2pPr marL="230520" indent="0">
              <a:buNone/>
              <a:defRPr sz="1412"/>
            </a:lvl2pPr>
            <a:lvl3pPr marL="461040" indent="0">
              <a:buNone/>
              <a:defRPr sz="1210"/>
            </a:lvl3pPr>
            <a:lvl4pPr marL="691561" indent="0">
              <a:buNone/>
              <a:defRPr sz="1008"/>
            </a:lvl4pPr>
            <a:lvl5pPr marL="922081" indent="0">
              <a:buNone/>
              <a:defRPr sz="1008"/>
            </a:lvl5pPr>
            <a:lvl6pPr marL="1152601" indent="0">
              <a:buNone/>
              <a:defRPr sz="1008"/>
            </a:lvl6pPr>
            <a:lvl7pPr marL="1383121" indent="0">
              <a:buNone/>
              <a:defRPr sz="1008"/>
            </a:lvl7pPr>
            <a:lvl8pPr marL="1613642" indent="0">
              <a:buNone/>
              <a:defRPr sz="1008"/>
            </a:lvl8pPr>
            <a:lvl9pPr marL="1844162" indent="0">
              <a:buNone/>
              <a:defRPr sz="100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45" y="1038225"/>
            <a:ext cx="1486877" cy="1923440"/>
          </a:xfrm>
        </p:spPr>
        <p:txBody>
          <a:bodyPr/>
          <a:lstStyle>
            <a:lvl1pPr marL="0" indent="0">
              <a:buNone/>
              <a:defRPr sz="807"/>
            </a:lvl1pPr>
            <a:lvl2pPr marL="230520" indent="0">
              <a:buNone/>
              <a:defRPr sz="706"/>
            </a:lvl2pPr>
            <a:lvl3pPr marL="461040" indent="0">
              <a:buNone/>
              <a:defRPr sz="605"/>
            </a:lvl3pPr>
            <a:lvl4pPr marL="691561" indent="0">
              <a:buNone/>
              <a:defRPr sz="504"/>
            </a:lvl4pPr>
            <a:lvl5pPr marL="922081" indent="0">
              <a:buNone/>
              <a:defRPr sz="504"/>
            </a:lvl5pPr>
            <a:lvl6pPr marL="1152601" indent="0">
              <a:buNone/>
              <a:defRPr sz="504"/>
            </a:lvl6pPr>
            <a:lvl7pPr marL="1383121" indent="0">
              <a:buNone/>
              <a:defRPr sz="504"/>
            </a:lvl7pPr>
            <a:lvl8pPr marL="1613642" indent="0">
              <a:buNone/>
              <a:defRPr sz="504"/>
            </a:lvl8pPr>
            <a:lvl9pPr marL="1844162" indent="0">
              <a:buNone/>
              <a:defRPr sz="5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3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8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99103" y="184253"/>
            <a:ext cx="994053" cy="29328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6945" y="184253"/>
            <a:ext cx="2924532" cy="29328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83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0546" y="1007694"/>
            <a:ext cx="2869006" cy="244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388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6945" y="184254"/>
            <a:ext cx="3976211" cy="668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6945" y="921265"/>
            <a:ext cx="3976211" cy="219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6944" y="3207603"/>
            <a:ext cx="103727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7096" y="3207603"/>
            <a:ext cx="1555909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55883" y="3207603"/>
            <a:ext cx="103727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0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461040" rtl="0" eaLnBrk="1" latinLnBrk="0" hangingPunct="1">
        <a:lnSpc>
          <a:spcPct val="90000"/>
        </a:lnSpc>
        <a:spcBef>
          <a:spcPct val="0"/>
        </a:spcBef>
        <a:buNone/>
        <a:defRPr sz="22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260" indent="-115260" algn="l" defTabSz="461040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412" kern="1200">
          <a:solidFill>
            <a:schemeClr val="tx1"/>
          </a:solidFill>
          <a:latin typeface="+mn-lt"/>
          <a:ea typeface="+mn-ea"/>
          <a:cs typeface="+mn-cs"/>
        </a:defRPr>
      </a:lvl1pPr>
      <a:lvl2pPr marL="345780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1210" kern="1200">
          <a:solidFill>
            <a:schemeClr val="tx1"/>
          </a:solidFill>
          <a:latin typeface="+mn-lt"/>
          <a:ea typeface="+mn-ea"/>
          <a:cs typeface="+mn-cs"/>
        </a:defRPr>
      </a:lvl2pPr>
      <a:lvl3pPr marL="576301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3pPr>
      <a:lvl4pPr marL="806821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1037341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267861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498382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728902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959422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30520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2pPr>
      <a:lvl3pPr marL="461040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3pPr>
      <a:lvl4pPr marL="691561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22081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52601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83121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613642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844162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3A4132-E3CB-885B-321B-07DB86565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1" r="21697"/>
          <a:stretch>
            <a:fillRect/>
          </a:stretch>
        </p:blipFill>
        <p:spPr>
          <a:xfrm>
            <a:off x="-1152" y="10"/>
            <a:ext cx="4610099" cy="346074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14021"/>
            <a:ext cx="4610099" cy="159571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ctrTitle"/>
          </p:nvPr>
        </p:nvSpPr>
        <p:spPr>
          <a:xfrm>
            <a:off x="414909" y="164282"/>
            <a:ext cx="3803332" cy="1803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marL="12700" algn="ctr" defTabSz="914400"/>
            <a:r>
              <a:rPr lang="en-US" sz="2300" spc="-114">
                <a:solidFill>
                  <a:srgbClr val="FFFFFF"/>
                </a:solidFill>
                <a:latin typeface="+mj-lt"/>
                <a:cs typeface="+mj-cs"/>
              </a:rPr>
              <a:t>Markets</a:t>
            </a:r>
            <a:r>
              <a:rPr lang="en-US" sz="2300" spc="3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2300">
                <a:solidFill>
                  <a:srgbClr val="FFFFFF"/>
                </a:solidFill>
                <a:latin typeface="+mj-lt"/>
                <a:cs typeface="+mj-cs"/>
              </a:rPr>
              <a:t>for</a:t>
            </a:r>
            <a:r>
              <a:rPr lang="en-US" sz="2300" spc="3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2300" spc="-65">
                <a:solidFill>
                  <a:srgbClr val="FFFFFF"/>
                </a:solidFill>
                <a:latin typeface="+mj-lt"/>
                <a:cs typeface="+mj-cs"/>
              </a:rPr>
              <a:t>Homogeneous</a:t>
            </a:r>
            <a:r>
              <a:rPr lang="en-US" sz="2300" spc="3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2300" spc="-80">
                <a:solidFill>
                  <a:srgbClr val="FFFFFF"/>
                </a:solidFill>
                <a:latin typeface="+mj-lt"/>
                <a:cs typeface="+mj-cs"/>
              </a:rPr>
              <a:t>Products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eg dolls with one painted">
            <a:extLst>
              <a:ext uri="{FF2B5EF4-FFF2-40B4-BE49-F238E27FC236}">
                <a16:creationId xmlns:a16="http://schemas.microsoft.com/office/drawing/2014/main" id="{8579B271-4DE0-6B32-31FF-C6CFCEEF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3904" r="7095" b="-2"/>
          <a:stretch>
            <a:fillRect/>
          </a:stretch>
        </p:blipFill>
        <p:spPr>
          <a:xfrm>
            <a:off x="10" y="1589"/>
            <a:ext cx="4610090" cy="34575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3" y="567445"/>
            <a:ext cx="3457575" cy="1462344"/>
          </a:xfrm>
        </p:spPr>
        <p:txBody>
          <a:bodyPr vert="horz" lIns="46101" tIns="23051" rIns="46101" bIns="23051" rtlCol="0" anchor="b">
            <a:normAutofit/>
          </a:bodyPr>
          <a:lstStyle/>
          <a:p>
            <a:pPr algn="ctr"/>
            <a:r>
              <a:rPr lang="en-US" sz="3025" b="1" dirty="0">
                <a:solidFill>
                  <a:srgbClr val="FFFFFF"/>
                </a:solidFill>
              </a:rPr>
              <a:t>Models of Imperfect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6247"/>
            <a:ext cx="1037273" cy="184084"/>
          </a:xfrm>
        </p:spPr>
        <p:txBody>
          <a:bodyPr vert="horz" lIns="46101" tIns="23051" rIns="46101" bIns="23051" rtlCol="0" anchor="ctr">
            <a:normAutofit/>
          </a:bodyPr>
          <a:lstStyle/>
          <a:p>
            <a:pPr defTabSz="461040">
              <a:spcAft>
                <a:spcPts val="303"/>
              </a:spcAft>
              <a:defRPr/>
            </a:pPr>
            <a:fld id="{2A17F1C3-D8CF-D841-A262-BC1128EB65E3}" type="slidenum">
              <a:rPr lang="en-US" sz="504">
                <a:solidFill>
                  <a:srgbClr val="FFFFFF"/>
                </a:solidFill>
                <a:latin typeface="Calibri" panose="020F0502020204030204"/>
              </a:rPr>
              <a:pPr defTabSz="461040">
                <a:spcAft>
                  <a:spcPts val="303"/>
                </a:spcAft>
                <a:defRPr/>
              </a:pPr>
              <a:t>2</a:t>
            </a:fld>
            <a:endParaRPr lang="en-US" sz="504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72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30" y="164190"/>
            <a:ext cx="1651877" cy="987480"/>
          </a:xfrm>
        </p:spPr>
        <p:txBody>
          <a:bodyPr anchor="b">
            <a:normAutofit/>
          </a:bodyPr>
          <a:lstStyle/>
          <a:p>
            <a:r>
              <a:rPr lang="en-US" sz="2400"/>
              <a:t>Important Information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2030" y="1305473"/>
            <a:ext cx="1313878" cy="9229"/>
          </a:xfrm>
          <a:custGeom>
            <a:avLst/>
            <a:gdLst>
              <a:gd name="csX0" fmla="*/ 0 w 10000"/>
              <a:gd name="csY0" fmla="*/ 0 h 10000"/>
              <a:gd name="csX1" fmla="*/ 10000 w 10000"/>
              <a:gd name="csY1" fmla="*/ 0 h 10000"/>
              <a:gd name="csX2" fmla="*/ 10000 w 10000"/>
              <a:gd name="csY2" fmla="*/ 10000 h 10000"/>
              <a:gd name="csX3" fmla="*/ 0 w 10000"/>
              <a:gd name="csY3" fmla="*/ 10000 h 10000"/>
              <a:gd name="csX4" fmla="*/ 0 w 10000"/>
              <a:gd name="csY4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000" h="10000" fill="none" extrusionOk="0">
                <a:moveTo>
                  <a:pt x="0" y="0"/>
                </a:moveTo>
                <a:cubicBezTo>
                  <a:pt x="4292" y="242"/>
                  <a:pt x="7484" y="-497"/>
                  <a:pt x="10000" y="0"/>
                </a:cubicBezTo>
                <a:cubicBezTo>
                  <a:pt x="10288" y="4886"/>
                  <a:pt x="9654" y="6717"/>
                  <a:pt x="10000" y="10000"/>
                </a:cubicBezTo>
                <a:cubicBezTo>
                  <a:pt x="7850" y="9583"/>
                  <a:pt x="4189" y="9525"/>
                  <a:pt x="0" y="10000"/>
                </a:cubicBezTo>
                <a:cubicBezTo>
                  <a:pt x="337" y="7181"/>
                  <a:pt x="-322" y="3814"/>
                  <a:pt x="0" y="0"/>
                </a:cubicBezTo>
                <a:close/>
              </a:path>
              <a:path w="10000" h="10000" stroke="0" extrusionOk="0">
                <a:moveTo>
                  <a:pt x="0" y="0"/>
                </a:moveTo>
                <a:cubicBezTo>
                  <a:pt x="2050" y="-193"/>
                  <a:pt x="7646" y="-116"/>
                  <a:pt x="10000" y="0"/>
                </a:cubicBezTo>
                <a:cubicBezTo>
                  <a:pt x="9714" y="2111"/>
                  <a:pt x="10280" y="6181"/>
                  <a:pt x="10000" y="10000"/>
                </a:cubicBezTo>
                <a:cubicBezTo>
                  <a:pt x="7340" y="10213"/>
                  <a:pt x="2602" y="9865"/>
                  <a:pt x="0" y="10000"/>
                </a:cubicBezTo>
                <a:cubicBezTo>
                  <a:pt x="-428" y="7207"/>
                  <a:pt x="148" y="48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1449748"/>
            <a:ext cx="1912660" cy="1871598"/>
          </a:xfrm>
        </p:spPr>
        <p:txBody>
          <a:bodyPr>
            <a:normAutofit/>
          </a:bodyPr>
          <a:lstStyle/>
          <a:p>
            <a:pPr>
              <a:spcAft>
                <a:spcPts val="252"/>
              </a:spcAft>
            </a:pPr>
            <a:r>
              <a:rPr lang="en-US" sz="1100" b="1"/>
              <a:t>Quiz #2</a:t>
            </a:r>
            <a:r>
              <a:rPr lang="en-US" sz="1100"/>
              <a:t>: Tuesday October 20th.</a:t>
            </a:r>
          </a:p>
          <a:p>
            <a:pPr>
              <a:spcAft>
                <a:spcPts val="252"/>
              </a:spcAft>
            </a:pPr>
            <a:r>
              <a:rPr lang="en-US" sz="1100" b="1"/>
              <a:t>Thursday October 22nd</a:t>
            </a:r>
            <a:r>
              <a:rPr lang="en-US" sz="1100"/>
              <a:t>: No class.</a:t>
            </a:r>
          </a:p>
          <a:p>
            <a:pPr>
              <a:spcAft>
                <a:spcPts val="252"/>
              </a:spcAft>
            </a:pPr>
            <a:r>
              <a:rPr lang="en-US" sz="1100" b="1"/>
              <a:t>Homework #2 </a:t>
            </a:r>
            <a:r>
              <a:rPr lang="en-US" sz="1100"/>
              <a:t>is due on Tuesday October 27</a:t>
            </a:r>
            <a:r>
              <a:rPr lang="en-US" sz="1100" baseline="30000"/>
              <a:t>th</a:t>
            </a:r>
            <a:r>
              <a:rPr lang="en-US" sz="1100"/>
              <a:t>.</a:t>
            </a:r>
          </a:p>
          <a:p>
            <a:pPr>
              <a:spcAft>
                <a:spcPts val="252"/>
              </a:spcAft>
            </a:pPr>
            <a:r>
              <a:rPr lang="en-US" sz="1100" b="1"/>
              <a:t>Midterm #1</a:t>
            </a:r>
            <a:r>
              <a:rPr lang="en-US" sz="1100"/>
              <a:t>: Tuesday October 27</a:t>
            </a:r>
            <a:r>
              <a:rPr lang="en-US" sz="1100" baseline="30000"/>
              <a:t>th</a:t>
            </a:r>
            <a:r>
              <a:rPr lang="en-US" sz="1100"/>
              <a:t>. Chapters: 2, 3, 4, 5, 6 and 7.</a:t>
            </a:r>
          </a:p>
        </p:txBody>
      </p:sp>
      <p:pic>
        <p:nvPicPr>
          <p:cNvPr id="7" name="Picture 6" descr="Calendario">
            <a:extLst>
              <a:ext uri="{FF2B5EF4-FFF2-40B4-BE49-F238E27FC236}">
                <a16:creationId xmlns:a16="http://schemas.microsoft.com/office/drawing/2014/main" id="{2A29DC57-9736-3BDD-5D9F-C2DDC0D1DF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13" r="32220" b="3"/>
          <a:stretch>
            <a:fillRect/>
          </a:stretch>
        </p:blipFill>
        <p:spPr>
          <a:xfrm>
            <a:off x="2008487" y="10"/>
            <a:ext cx="2601037" cy="346074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398" y="3207602"/>
            <a:ext cx="345757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25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5C0AE-CB89-C7F9-36B0-3C478293A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47F0D-1E20-80FE-4E24-9705C66CD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Models of Imperfect Competition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CBFC9E-EA1F-5D30-11CA-B7A0A0B873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284241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dirty="0"/>
                  <a:t>Consider a market with </a:t>
                </a:r>
                <a14:m>
                  <m:oMath xmlns:m="http://schemas.openxmlformats.org/officeDocument/2006/math">
                    <m:r>
                      <a:rPr lang="en-US" sz="1109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109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1109" dirty="0"/>
                  <a:t> </a:t>
                </a:r>
                <a:r>
                  <a:rPr lang="en-US" sz="1210" dirty="0"/>
                  <a:t>firms, all of them selling a relatively homogeneous product (e.g., brands of unflavored water).</a:t>
                </a:r>
              </a:p>
              <a:p>
                <a:pPr>
                  <a:spcAft>
                    <a:spcPts val="252"/>
                  </a:spcAft>
                </a:pPr>
                <a:r>
                  <a:rPr lang="en-US" sz="1210" dirty="0"/>
                  <a:t>In this scenario, we consider three models of firm competition:</a:t>
                </a:r>
              </a:p>
              <a:p>
                <a:pPr marL="461040" lvl="1" indent="-230520">
                  <a:spcAft>
                    <a:spcPts val="252"/>
                  </a:spcAft>
                  <a:buAutoNum type="arabicParenBoth"/>
                </a:pPr>
                <a:r>
                  <a:rPr lang="en-US" dirty="0"/>
                  <a:t>Cournot model of simultaneous quantity competition.</a:t>
                </a:r>
              </a:p>
              <a:p>
                <a:pPr marL="461040" lvl="1" indent="-230520">
                  <a:spcAft>
                    <a:spcPts val="252"/>
                  </a:spcAft>
                  <a:buAutoNum type="arabicParenBoth"/>
                </a:pPr>
                <a:r>
                  <a:rPr lang="en-US" dirty="0"/>
                  <a:t>Bertrand model of simultaneous price competition.</a:t>
                </a:r>
              </a:p>
              <a:p>
                <a:pPr marL="461040" lvl="1" indent="-230520">
                  <a:spcAft>
                    <a:spcPts val="252"/>
                  </a:spcAft>
                  <a:buAutoNum type="arabicParenBoth"/>
                </a:pPr>
                <a:r>
                  <a:rPr lang="en-US" dirty="0"/>
                  <a:t>Stackelberg model of sequential quantity competition.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CBFC9E-EA1F-5D30-11CA-B7A0A0B873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284241"/>
              </a:xfrm>
              <a:blipFill>
                <a:blip r:embed="rId2"/>
                <a:stretch>
                  <a:fillRect t="-5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BCC25-F14D-60F1-B6A3-F9AA789C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6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yellow figures and a red figure on the other side">
            <a:extLst>
              <a:ext uri="{FF2B5EF4-FFF2-40B4-BE49-F238E27FC236}">
                <a16:creationId xmlns:a16="http://schemas.microsoft.com/office/drawing/2014/main" id="{DDE11C55-5EB7-7D5A-2BF0-08B91F9C6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00" r="-1" b="-1"/>
          <a:stretch>
            <a:fillRect/>
          </a:stretch>
        </p:blipFill>
        <p:spPr>
          <a:xfrm>
            <a:off x="-1152" y="1593"/>
            <a:ext cx="4610099" cy="34575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09" y="165719"/>
            <a:ext cx="3803333" cy="18022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6101" tIns="23051" rIns="46101" bIns="23051" rtlCol="0" anchor="b">
            <a:normAutofit/>
          </a:bodyPr>
          <a:lstStyle/>
          <a:p>
            <a:pPr algn="ctr"/>
            <a:r>
              <a:rPr lang="en-US" sz="2269" b="1">
                <a:solidFill>
                  <a:srgbClr val="FFFFFF"/>
                </a:solidFill>
              </a:rPr>
              <a:t>Cournot Model–</a:t>
            </a:r>
            <a:br>
              <a:rPr lang="en-US" sz="2269" b="1">
                <a:solidFill>
                  <a:srgbClr val="FFFFFF"/>
                </a:solidFill>
              </a:rPr>
            </a:br>
            <a:r>
              <a:rPr lang="en-US" sz="2269" b="1">
                <a:solidFill>
                  <a:srgbClr val="FFFFFF"/>
                </a:solidFill>
              </a:rPr>
              <a:t>Simultaneous Quantity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6247"/>
            <a:ext cx="1037273" cy="184084"/>
          </a:xfrm>
        </p:spPr>
        <p:txBody>
          <a:bodyPr vert="horz" lIns="46101" tIns="23051" rIns="46101" bIns="23051" rtlCol="0" anchor="ctr">
            <a:normAutofit/>
          </a:bodyPr>
          <a:lstStyle/>
          <a:p>
            <a:pPr defTabSz="461040">
              <a:spcAft>
                <a:spcPts val="303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461040">
                <a:spcAft>
                  <a:spcPts val="303"/>
                </a:spcAft>
                <a:defRPr/>
              </a:pPr>
              <a:t>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7445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2" y="966972"/>
            <a:ext cx="3460750" cy="152680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3" y="972087"/>
            <a:ext cx="3460749" cy="152680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32115" y="2066057"/>
            <a:ext cx="1262573" cy="1526809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189719" y="489348"/>
            <a:ext cx="1474822" cy="2108826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6" y="961855"/>
            <a:ext cx="3460752" cy="152680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79" y="296144"/>
            <a:ext cx="1210516" cy="1709431"/>
          </a:xfrm>
        </p:spPr>
        <p:txBody>
          <a:bodyPr anchor="b">
            <a:normAutofit/>
          </a:bodyPr>
          <a:lstStyle/>
          <a:p>
            <a:pPr algn="r"/>
            <a:r>
              <a:rPr lang="en-US" sz="18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19250" y="130175"/>
                <a:ext cx="2971800" cy="3124200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00" dirty="0"/>
                  <a:t>Consider an industry with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200" dirty="0"/>
                  <a:t> firms selling a homogeneous product.</a:t>
                </a:r>
              </a:p>
              <a:p>
                <a:pPr>
                  <a:spcAft>
                    <a:spcPts val="252"/>
                  </a:spcAft>
                </a:pPr>
                <a:endParaRPr lang="en-US" sz="1200" dirty="0"/>
              </a:p>
              <a:p>
                <a:pPr>
                  <a:spcAft>
                    <a:spcPts val="252"/>
                  </a:spcAft>
                </a:pPr>
                <a:r>
                  <a:rPr lang="en-US" sz="1200" dirty="0"/>
                  <a:t>Every firm independently and simultaneously chooses its profit maximizing output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 for firm 1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 for firm 2).</a:t>
                </a:r>
              </a:p>
              <a:p>
                <a:pPr>
                  <a:spcAft>
                    <a:spcPts val="252"/>
                  </a:spcAft>
                </a:pPr>
                <a:endParaRPr lang="en-US" sz="1200" dirty="0"/>
              </a:p>
              <a:p>
                <a:pPr>
                  <a:spcAft>
                    <a:spcPts val="252"/>
                  </a:spcAft>
                </a:pPr>
                <a:r>
                  <a:rPr lang="en-US" sz="1200" dirty="0"/>
                  <a:t>The market price is determined by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 into the inverse demand function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9250" y="130175"/>
                <a:ext cx="2971800" cy="3124200"/>
              </a:xfrm>
              <a:blipFill>
                <a:blip r:embed="rId2"/>
                <a:stretch>
                  <a:fillRect r="-82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5696" y="3257719"/>
            <a:ext cx="169421" cy="184253"/>
          </a:xfrm>
        </p:spPr>
        <p:txBody>
          <a:bodyPr>
            <a:normAutofit/>
          </a:bodyPr>
          <a:lstStyle/>
          <a:p>
            <a:pPr>
              <a:spcAft>
                <a:spcPts val="303"/>
              </a:spcAft>
            </a:pPr>
            <a:fld id="{2A17F1C3-D8CF-D841-A262-BC1128EB65E3}" type="slidenum">
              <a:rPr lang="en-US" sz="5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303"/>
                </a:spcAft>
              </a:pPr>
              <a:t>6</a:t>
            </a:fld>
            <a:endParaRPr lang="en-US" sz="5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3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3B2D87-E09B-0CE4-E1C0-16F1F191E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F9725D-A64C-2071-2F02-D43DDDF68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531388B-BB59-F796-3E69-958CD0AD0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BD1F12-EE21-30E8-D29B-715907B8A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2" y="966972"/>
            <a:ext cx="3460750" cy="152680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E9AF2-906B-08FB-586C-A582B7D78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3" y="972087"/>
            <a:ext cx="3460749" cy="152680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53D10E-969A-EC5A-50C5-78048F23E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32115" y="2066057"/>
            <a:ext cx="1262573" cy="1526809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9461EBD-026E-E43D-E1C9-C47FB92CA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189719" y="489348"/>
            <a:ext cx="1474822" cy="2108826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024DA6-C476-C669-0621-2109BCF20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6" y="961855"/>
            <a:ext cx="3460752" cy="152680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91CB4-7529-B044-CD69-D3B27320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79" y="296144"/>
            <a:ext cx="1210516" cy="1709431"/>
          </a:xfrm>
        </p:spPr>
        <p:txBody>
          <a:bodyPr anchor="b">
            <a:normAutofit/>
          </a:bodyPr>
          <a:lstStyle/>
          <a:p>
            <a:pPr algn="r"/>
            <a:r>
              <a:rPr lang="en-US" sz="18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FB78A7-1A89-AE44-3451-4E6074C997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6803" y="327746"/>
                <a:ext cx="3064247" cy="2798700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00" dirty="0"/>
                  <a:t>Assume this function is linear,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12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, where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200" dirty="0"/>
                  <a:t>.</a:t>
                </a:r>
              </a:p>
              <a:p>
                <a:pPr>
                  <a:spcAft>
                    <a:spcPts val="252"/>
                  </a:spcAft>
                </a:pPr>
                <a:endParaRPr lang="en-US" sz="1200" dirty="0"/>
              </a:p>
              <a:p>
                <a:pPr>
                  <a:spcAft>
                    <a:spcPts val="252"/>
                  </a:spcAft>
                </a:pPr>
                <a:r>
                  <a:rPr lang="en-US" sz="1200" dirty="0"/>
                  <a:t>Firm 1’s total cost function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1200" i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, where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200" dirty="0"/>
                  <a:t>.</a:t>
                </a:r>
              </a:p>
              <a:p>
                <a:pPr>
                  <a:spcAft>
                    <a:spcPts val="252"/>
                  </a:spcAft>
                </a:pPr>
                <a:endParaRPr lang="en-US" sz="1200" dirty="0"/>
              </a:p>
              <a:p>
                <a:pPr>
                  <a:spcAft>
                    <a:spcPts val="252"/>
                  </a:spcAft>
                </a:pPr>
                <a:r>
                  <a:rPr lang="en-US" sz="1200" dirty="0"/>
                  <a:t>Firm 2’s total cost function is symmetric,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FB78A7-1A89-AE44-3451-4E6074C997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6803" y="327746"/>
                <a:ext cx="3064247" cy="27987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044C-F1DE-9BFA-8F3E-DCF251C07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5696" y="3257719"/>
            <a:ext cx="169421" cy="184253"/>
          </a:xfrm>
        </p:spPr>
        <p:txBody>
          <a:bodyPr>
            <a:normAutofit/>
          </a:bodyPr>
          <a:lstStyle/>
          <a:p>
            <a:pPr>
              <a:spcAft>
                <a:spcPts val="303"/>
              </a:spcAft>
            </a:pPr>
            <a:fld id="{2A17F1C3-D8CF-D841-A262-BC1128EB65E3}" type="slidenum">
              <a:rPr lang="en-US" sz="5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303"/>
                </a:spcAft>
              </a:pPr>
              <a:t>7</a:t>
            </a:fld>
            <a:endParaRPr lang="en-US" sz="5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9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284241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504"/>
                  </a:spcAft>
                  <a:buNone/>
                </a:pPr>
                <a:r>
                  <a:rPr lang="en-US" sz="1210" b="1" dirty="0"/>
                  <a:t>Firm 1. </a:t>
                </a:r>
                <a:r>
                  <a:rPr lang="en-US" sz="1109" dirty="0"/>
                  <a:t>Its PMP is to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to solve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08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08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008" dirty="0"/>
              </a:p>
              <a:p>
                <a:pPr marL="0" indent="0">
                  <a:spcAft>
                    <a:spcPts val="252"/>
                  </a:spcAft>
                  <a:buNone/>
                </a:pPr>
                <a:endParaRPr lang="en-US" sz="555" dirty="0"/>
              </a:p>
              <a:p>
                <a:pPr marL="1184618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r>
                  <a:rPr lang="en-US" sz="908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𝑇𝑅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908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908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908" dirty="0"/>
                  <a:t> denotes total revenue (price per units sold),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908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908" dirty="0"/>
                  <a:t> is its total cost.</a:t>
                </a:r>
              </a:p>
              <a:p>
                <a:pPr>
                  <a:spcAft>
                    <a:spcPts val="252"/>
                  </a:spcAft>
                </a:pPr>
                <a:r>
                  <a:rPr lang="en-US" sz="1109" dirty="0"/>
                  <a:t>To maximize its profits, firm 1 differentiate this expression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8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284241"/>
              </a:xfrm>
              <a:blipFill>
                <a:blip r:embed="rId2"/>
                <a:stretch>
                  <a:fillRect l="-153" t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C2E756-91BD-AA47-9A88-0AB145999D58}"/>
              </a:ext>
            </a:extLst>
          </p:cNvPr>
          <p:cNvSpPr/>
          <p:nvPr/>
        </p:nvSpPr>
        <p:spPr>
          <a:xfrm rot="16200000">
            <a:off x="2714047" y="1044401"/>
            <a:ext cx="92946" cy="64497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BA719253-7AF2-2449-AE1D-8A1D496E1F36}"/>
              </a:ext>
            </a:extLst>
          </p:cNvPr>
          <p:cNvSpPr/>
          <p:nvPr/>
        </p:nvSpPr>
        <p:spPr>
          <a:xfrm rot="16200000">
            <a:off x="3275682" y="1263972"/>
            <a:ext cx="92946" cy="20582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/>
              <p:nvPr/>
            </p:nvSpPr>
            <p:spPr>
              <a:xfrm>
                <a:off x="2596345" y="1398216"/>
                <a:ext cx="356380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345" y="1398216"/>
                <a:ext cx="356380" cy="200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/>
              <p:nvPr/>
            </p:nvSpPr>
            <p:spPr>
              <a:xfrm>
                <a:off x="3226392" y="1401048"/>
                <a:ext cx="349391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92" y="1401048"/>
                <a:ext cx="349391" cy="2009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631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45" y="68894"/>
            <a:ext cx="3976211" cy="66891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7650" y="815975"/>
                <a:ext cx="4190999" cy="2514600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r>
                  <a:rPr lang="en-US" sz="1109" dirty="0"/>
                  <a:t>which is referred to as firm 1’s </a:t>
                </a:r>
                <a:r>
                  <a:rPr lang="en-US" sz="1109" dirty="0">
                    <a:solidFill>
                      <a:srgbClr val="0070C0"/>
                    </a:solidFill>
                  </a:rPr>
                  <a:t>“best response function.”</a:t>
                </a:r>
                <a:endParaRPr lang="en-US" sz="1109" dirty="0"/>
              </a:p>
              <a:p>
                <a:pPr>
                  <a:lnSpc>
                    <a:spcPct val="100000"/>
                  </a:lnSpc>
                  <a:spcAft>
                    <a:spcPts val="252"/>
                  </a:spcAft>
                </a:pPr>
                <a:r>
                  <a:rPr lang="en-US" sz="1109" dirty="0"/>
                  <a:t>The best response function describes the profit maximizing output that firm 1 chooses as a response to each of the output levels that firm 2 selects.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1008" dirty="0"/>
                  <a:t>If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008" dirty="0"/>
                  <a:t>,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008" dirty="0"/>
                  <a:t>, and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008" dirty="0"/>
                  <a:t>, firm 1’s best response function becomes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9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9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9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9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10−2</m:t>
                          </m:r>
                        </m:num>
                        <m:den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9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</m:t>
                          </m:r>
                        </m:den>
                      </m:f>
                      <m:r>
                        <a:rPr lang="en-US" sz="9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9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9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908" dirty="0"/>
              </a:p>
              <a:p>
                <a:pPr lvl="1">
                  <a:lnSpc>
                    <a:spcPct val="100000"/>
                  </a:lnSpc>
                  <a:spcBef>
                    <a:spcPts val="504"/>
                  </a:spcBef>
                </a:pPr>
                <a:r>
                  <a:rPr lang="en-US" sz="1008" dirty="0"/>
                  <a:t>If firm 2 produces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008" dirty="0"/>
                  <a:t> units, firm 1 responds with </a:t>
                </a:r>
              </a:p>
              <a:p>
                <a:pPr marL="0" lvl="1" indent="0" algn="ctr"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908" i="1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908" i="1">
                        <a:latin typeface="Cambria Math" panose="02040503050406030204" pitchFamily="18" charset="0"/>
                      </a:rPr>
                      <m:t>2=2.5</m:t>
                    </m:r>
                  </m:oMath>
                </a14:m>
                <a:r>
                  <a:rPr lang="en-US" sz="908" dirty="0"/>
                  <a:t> units.</a:t>
                </a:r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7650" y="815975"/>
                <a:ext cx="4190999" cy="25146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D88E50-0080-3448-A1FC-88252D29071A}"/>
                  </a:ext>
                </a:extLst>
              </p:cNvPr>
              <p:cNvSpPr txBox="1"/>
              <p:nvPr/>
            </p:nvSpPr>
            <p:spPr>
              <a:xfrm>
                <a:off x="3555470" y="1185005"/>
                <a:ext cx="489493" cy="216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7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807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807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D88E50-0080-3448-A1FC-88252D290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70" y="1185005"/>
                <a:ext cx="489493" cy="216534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3487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1451" y="853173"/>
                <a:ext cx="4121706" cy="235307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109" dirty="0"/>
                  <a:t>Firm 1’s best response function</a:t>
                </a:r>
                <a:r>
                  <a:rPr lang="en-US" sz="1008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451" y="853173"/>
                <a:ext cx="4121706" cy="235307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94451C-A5EE-D644-88B5-97666E9DC4A7}"/>
                  </a:ext>
                </a:extLst>
              </p:cNvPr>
              <p:cNvSpPr txBox="1"/>
              <p:nvPr/>
            </p:nvSpPr>
            <p:spPr>
              <a:xfrm>
                <a:off x="316944" y="1196975"/>
                <a:ext cx="2089010" cy="1892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7662" indent="-112058">
                  <a:lnSpc>
                    <a:spcPct val="90000"/>
                  </a:lnSpc>
                  <a:spcAft>
                    <a:spcPts val="252"/>
                  </a:spcAft>
                  <a:buFont typeface="Arial" panose="020B0604020202020204" pitchFamily="34" charset="0"/>
                  <a:buChar char="•"/>
                </a:pPr>
                <a:r>
                  <a:rPr lang="en-US" sz="908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908" dirty="0"/>
                  <a:t> on the vertical axis when firm 2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908" dirty="0"/>
                  <a:t>.</a:t>
                </a:r>
              </a:p>
              <a:p>
                <a:pPr marL="117662" indent="-112058">
                  <a:lnSpc>
                    <a:spcPct val="90000"/>
                  </a:lnSpc>
                  <a:spcBef>
                    <a:spcPts val="252"/>
                  </a:spcBef>
                  <a:spcAft>
                    <a:spcPts val="252"/>
                  </a:spcAft>
                  <a:buFont typeface="Arial" panose="020B0604020202020204" pitchFamily="34" charset="0"/>
                  <a:buChar char="•"/>
                </a:pPr>
                <a:r>
                  <a:rPr lang="en-US" sz="908" dirty="0"/>
                  <a:t>It decreases with a slope of </a:t>
                </a:r>
                <a14:m>
                  <m:oMath xmlns:m="http://schemas.openxmlformats.org/officeDocument/2006/math">
                    <m:r>
                      <a:rPr lang="en-US" sz="908" i="1">
                        <a:latin typeface="Cambria Math" panose="02040503050406030204" pitchFamily="18" charset="0"/>
                      </a:rPr>
                      <m:t>−1/2</m:t>
                    </m:r>
                  </m:oMath>
                </a14:m>
                <a:r>
                  <a:rPr lang="en-US" sz="908" dirty="0"/>
                  <a:t> for every unit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908" dirty="0"/>
                  <a:t>. </a:t>
                </a:r>
              </a:p>
              <a:p>
                <a:pPr marL="117662" indent="-112058">
                  <a:lnSpc>
                    <a:spcPct val="90000"/>
                  </a:lnSpc>
                  <a:spcBef>
                    <a:spcPts val="252"/>
                  </a:spcBef>
                  <a:spcAft>
                    <a:spcPts val="252"/>
                  </a:spcAft>
                  <a:buFont typeface="Arial" panose="020B0604020202020204" pitchFamily="34" charset="0"/>
                  <a:buChar char="•"/>
                </a:pPr>
                <a:r>
                  <a:rPr lang="en-US" sz="908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908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908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908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908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908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  <m:r>
                      <a:rPr lang="en-US" sz="908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908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sz="1008" dirty="0"/>
              </a:p>
              <a:p>
                <a:pPr marL="864451">
                  <a:lnSpc>
                    <a:spcPct val="90000"/>
                  </a:lnSpc>
                  <a:spcAft>
                    <a:spcPts val="252"/>
                  </a:spcAft>
                </a:pPr>
                <a14:m>
                  <m:oMath xmlns:m="http://schemas.openxmlformats.org/officeDocument/2006/math">
                    <m:r>
                      <a:rPr lang="en-US" sz="908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908" dirty="0"/>
                  <a:t> units.</a:t>
                </a:r>
              </a:p>
              <a:p>
                <a:pPr marL="115260">
                  <a:lnSpc>
                    <a:spcPct val="90000"/>
                  </a:lnSpc>
                  <a:spcAft>
                    <a:spcPts val="252"/>
                  </a:spcAft>
                </a:pPr>
                <a:r>
                  <a:rPr lang="en-US" sz="908" dirty="0"/>
                  <a:t>As firm 2 increases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908" dirty="0"/>
                  <a:t>, firm 1 is left with a smaller residual demand to serve.</a:t>
                </a:r>
              </a:p>
              <a:p>
                <a:pPr marL="115260">
                  <a:lnSpc>
                    <a:spcPct val="90000"/>
                  </a:lnSpc>
                  <a:spcAft>
                    <a:spcPts val="252"/>
                  </a:spcAft>
                </a:pPr>
                <a:r>
                  <a:rPr lang="en-US" sz="908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908" dirty="0"/>
                  <a:t>, firm 1 shut down, producing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908" dirty="0"/>
                  <a:t>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94451C-A5EE-D644-88B5-97666E9DC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44" y="1196975"/>
                <a:ext cx="2089010" cy="1892826"/>
              </a:xfrm>
              <a:prstGeom prst="rect">
                <a:avLst/>
              </a:prstGeom>
              <a:blipFill>
                <a:blip r:embed="rId3"/>
                <a:stretch>
                  <a:fillRect b="-64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830C9EA-3301-C546-BED3-393EFDFCB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597" y="1351705"/>
            <a:ext cx="1970051" cy="133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91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6250" y="922097"/>
                <a:ext cx="3816906" cy="2284151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spcAft>
                    <a:spcPts val="504"/>
                  </a:spcAft>
                  <a:buNone/>
                </a:pPr>
                <a:r>
                  <a:rPr lang="en-US" sz="1210" b="1" dirty="0"/>
                  <a:t>Firm 2. </a:t>
                </a:r>
                <a:r>
                  <a:rPr lang="en-US" sz="1109" dirty="0"/>
                  <a:t>A similar argument applies to firm 2, which solves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08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08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008" dirty="0"/>
              </a:p>
              <a:p>
                <a:pPr marL="0" indent="0">
                  <a:spcAft>
                    <a:spcPts val="252"/>
                  </a:spcAft>
                  <a:buNone/>
                </a:pPr>
                <a:endParaRPr lang="en-US" sz="555" dirty="0"/>
              </a:p>
              <a:p>
                <a:pPr marL="1184618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  <a:p>
                <a:pPr>
                  <a:spcAft>
                    <a:spcPts val="252"/>
                  </a:spcAft>
                </a:pPr>
                <a:r>
                  <a:rPr lang="en-US" sz="1109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8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we find firm 2’s best response function,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endParaRPr lang="en-US" sz="1109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250" y="922097"/>
                <a:ext cx="3816906" cy="2284151"/>
              </a:xfrm>
              <a:blipFill>
                <a:blip r:embed="rId2"/>
                <a:stretch>
                  <a:fillRect t="-8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11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C2E756-91BD-AA47-9A88-0AB145999D58}"/>
              </a:ext>
            </a:extLst>
          </p:cNvPr>
          <p:cNvSpPr/>
          <p:nvPr/>
        </p:nvSpPr>
        <p:spPr>
          <a:xfrm rot="16200000">
            <a:off x="2714047" y="1044401"/>
            <a:ext cx="92946" cy="64497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BA719253-7AF2-2449-AE1D-8A1D496E1F36}"/>
              </a:ext>
            </a:extLst>
          </p:cNvPr>
          <p:cNvSpPr/>
          <p:nvPr/>
        </p:nvSpPr>
        <p:spPr>
          <a:xfrm rot="16200000">
            <a:off x="3275682" y="1263972"/>
            <a:ext cx="92946" cy="20582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/>
              <p:nvPr/>
            </p:nvSpPr>
            <p:spPr>
              <a:xfrm>
                <a:off x="2596345" y="1398216"/>
                <a:ext cx="358431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345" y="1398216"/>
                <a:ext cx="358431" cy="200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/>
              <p:nvPr/>
            </p:nvSpPr>
            <p:spPr>
              <a:xfrm>
                <a:off x="3226392" y="1401048"/>
                <a:ext cx="351443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92" y="1401048"/>
                <a:ext cx="351443" cy="2009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FE8D3-C969-2C44-B239-B2A6B8DDB282}"/>
                  </a:ext>
                </a:extLst>
              </p:cNvPr>
              <p:cNvSpPr txBox="1"/>
              <p:nvPr/>
            </p:nvSpPr>
            <p:spPr>
              <a:xfrm>
                <a:off x="3555470" y="2922144"/>
                <a:ext cx="491866" cy="216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7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807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807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FE8D3-C969-2C44-B239-B2A6B8DDB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70" y="2922144"/>
                <a:ext cx="491866" cy="216534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8179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1451" y="815975"/>
                <a:ext cx="4121706" cy="2390273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109" dirty="0"/>
                  <a:t>Firm 2’s best response function,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 is symmetric to that of firm 1 because both face the same demand and costs.</a:t>
                </a:r>
              </a:p>
              <a:p>
                <a:pPr marL="230520" lvl="1" indent="0">
                  <a:spcAft>
                    <a:spcPts val="252"/>
                  </a:spcAft>
                  <a:buNone/>
                </a:pPr>
                <a:endParaRPr lang="en-US" sz="9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451" y="815975"/>
                <a:ext cx="4121706" cy="239027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12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D17208-9FB0-1047-A297-5DDCBE3CE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240" y="1403011"/>
            <a:ext cx="1780012" cy="15703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AA2F8A-7E74-B448-AC80-5C8CE89EFAE7}"/>
                  </a:ext>
                </a:extLst>
              </p:cNvPr>
              <p:cNvSpPr txBox="1"/>
              <p:nvPr/>
            </p:nvSpPr>
            <p:spPr>
              <a:xfrm>
                <a:off x="316943" y="1577975"/>
                <a:ext cx="1888918" cy="6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7662" indent="-112058">
                  <a:lnSpc>
                    <a:spcPct val="90000"/>
                  </a:lnSpc>
                  <a:spcAft>
                    <a:spcPts val="252"/>
                  </a:spcAft>
                  <a:buFont typeface="Arial" panose="020B0604020202020204" pitchFamily="34" charset="0"/>
                  <a:buChar char="•"/>
                </a:pPr>
                <a:r>
                  <a:rPr lang="en-US" sz="1000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000" dirty="0"/>
                  <a:t> when firm 1 is inactive but it decreases at a rate of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sz="1000" dirty="0"/>
                  <a:t> as firm 1 increases its production.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AA2F8A-7E74-B448-AC80-5C8CE89EF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43" y="1577975"/>
                <a:ext cx="1888918" cy="693203"/>
              </a:xfrm>
              <a:prstGeom prst="rect">
                <a:avLst/>
              </a:prstGeom>
              <a:blipFill>
                <a:blip r:embed="rId4"/>
                <a:stretch>
                  <a:fillRect r="-323" b="-350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213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1" y="815975"/>
            <a:ext cx="4045506" cy="2534269"/>
          </a:xfrm>
        </p:spPr>
        <p:txBody>
          <a:bodyPr>
            <a:normAutofit/>
          </a:bodyPr>
          <a:lstStyle/>
          <a:p>
            <a:pPr>
              <a:spcAft>
                <a:spcPts val="252"/>
              </a:spcAft>
            </a:pPr>
            <a:r>
              <a:rPr lang="en-US" sz="1109" dirty="0"/>
              <a:t>Superimposing firm 1’s and firm 2’s best response functions, we obtain their crossing point: Cournot Equilibrium. </a:t>
            </a:r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Bef>
                <a:spcPts val="0"/>
              </a:spcBef>
              <a:spcAft>
                <a:spcPts val="252"/>
              </a:spcAft>
            </a:pPr>
            <a:r>
              <a:rPr lang="en-US" sz="1109" dirty="0"/>
              <a:t>Both firms are choosing output levels that are the best response to the output of its rival (i.e., firms are selecting </a:t>
            </a:r>
            <a:r>
              <a:rPr lang="en-US" sz="1109" i="1" dirty="0"/>
              <a:t>mutual</a:t>
            </a:r>
            <a:r>
              <a:rPr lang="en-US" sz="1109" dirty="0"/>
              <a:t> best responses, which is the Nash Equilibrium (NE) of a game).</a:t>
            </a:r>
          </a:p>
          <a:p>
            <a:pPr marL="230520" lvl="1" indent="0">
              <a:spcAft>
                <a:spcPts val="252"/>
              </a:spcAft>
              <a:buNone/>
            </a:pPr>
            <a:endParaRPr lang="en-US" sz="908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605A7-DB2F-7345-B397-A4FC9B193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675" y="1267891"/>
            <a:ext cx="1548207" cy="128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95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756"/>
                  </a:spcAft>
                </a:pPr>
                <a:r>
                  <a:rPr lang="en-US" sz="1109" dirty="0"/>
                  <a:t>To find the point where the best response functions cross each other, we can insert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>
                  <a:spcBef>
                    <a:spcPts val="2521"/>
                  </a:spcBef>
                  <a:spcAft>
                    <a:spcPts val="756"/>
                  </a:spcAft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 we 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1109" dirty="0"/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  <a:blipFill>
                <a:blip r:embed="rId2"/>
                <a:stretch>
                  <a:fillRect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14</a:t>
            </a:fld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5238A056-97F5-CF46-B1B9-3BBC894D8653}"/>
              </a:ext>
            </a:extLst>
          </p:cNvPr>
          <p:cNvSpPr/>
          <p:nvPr/>
        </p:nvSpPr>
        <p:spPr>
          <a:xfrm rot="16200000">
            <a:off x="2651888" y="1346577"/>
            <a:ext cx="92946" cy="72931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34D1572-FECC-E74C-BEC3-15D01965D1F8}"/>
                  </a:ext>
                </a:extLst>
              </p:cNvPr>
              <p:cNvSpPr/>
              <p:nvPr/>
            </p:nvSpPr>
            <p:spPr>
              <a:xfrm>
                <a:off x="2594230" y="1704023"/>
                <a:ext cx="294055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34D1572-FECC-E74C-BEC3-15D01965D1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230" y="1704023"/>
                <a:ext cx="294055" cy="200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32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017"/>
                  </a:spcAft>
                </a:pPr>
                <a:r>
                  <a:rPr lang="en-US" sz="1109" dirty="0"/>
                  <a:t>Inserting this output level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 we 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109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008" i="1" dirty="0">
                  <a:latin typeface="Cambria Math" panose="02040503050406030204" pitchFamily="18" charset="0"/>
                </a:endParaRPr>
              </a:p>
              <a:p>
                <a:pPr marL="1762519" indent="0">
                  <a:lnSpc>
                    <a:spcPct val="110000"/>
                  </a:lnSpc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  <a:blipFill>
                <a:blip r:embed="rId2"/>
                <a:stretch>
                  <a:fillRect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15</a:t>
            </a:fld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EB4ADEA-86C1-824D-8CC0-19A00C4038C5}"/>
              </a:ext>
            </a:extLst>
          </p:cNvPr>
          <p:cNvSpPr/>
          <p:nvPr/>
        </p:nvSpPr>
        <p:spPr>
          <a:xfrm rot="5400000">
            <a:off x="2360474" y="1153837"/>
            <a:ext cx="92946" cy="32679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71C812-1AC1-0040-9F25-E4B5E4624EB1}"/>
                  </a:ext>
                </a:extLst>
              </p:cNvPr>
              <p:cNvSpPr/>
              <p:nvPr/>
            </p:nvSpPr>
            <p:spPr>
              <a:xfrm>
                <a:off x="2306069" y="1119636"/>
                <a:ext cx="292196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71C812-1AC1-0040-9F25-E4B5E4624E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069" y="1119636"/>
                <a:ext cx="292196" cy="200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472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881919"/>
                <a:ext cx="3976211" cy="246832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109" dirty="0"/>
                  <a:t>The output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109" dirty="0"/>
                  <a:t> is the Nash Equilibrium of the Cournot game.</a:t>
                </a:r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 marL="230520" lvl="1" indent="0">
                  <a:spcAft>
                    <a:spcPts val="252"/>
                  </a:spcAft>
                  <a:buNone/>
                </a:pPr>
                <a:endParaRPr lang="en-US" sz="9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881919"/>
                <a:ext cx="3976211" cy="246832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605A7-DB2F-7345-B397-A4FC9B193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50" y="1350364"/>
            <a:ext cx="1824051" cy="173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0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10098" cy="8027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" y="0"/>
            <a:ext cx="3068599" cy="802735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68597" y="0"/>
            <a:ext cx="1541501" cy="802735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691" y="0"/>
            <a:ext cx="4436407" cy="80611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35" y="148632"/>
            <a:ext cx="3741907" cy="521620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5250" y="1044575"/>
                <a:ext cx="4499055" cy="2286000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252"/>
                  </a:spcAft>
                </a:pPr>
                <a:r>
                  <a:rPr lang="en-US" sz="1000" dirty="0"/>
                  <a:t>An alternative approach to solve for the equilibrium output is to invoke symmetry. </a:t>
                </a:r>
              </a:p>
              <a:p>
                <a:r>
                  <a:rPr lang="en-US" sz="1000" dirty="0"/>
                  <a:t>Because firms are symmetric in their revenues and costs, we can claim that there must be a symmetric equilibrium where </a:t>
                </a:r>
              </a:p>
              <a:p>
                <a:pPr marL="0" indent="0" algn="ctr">
                  <a:spcBef>
                    <a:spcPts val="252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000" dirty="0"/>
                  <a:t>.</a:t>
                </a:r>
              </a:p>
              <a:p>
                <a:pPr>
                  <a:spcBef>
                    <a:spcPts val="756"/>
                  </a:spcBef>
                  <a:spcAft>
                    <a:spcPts val="252"/>
                  </a:spcAft>
                </a:pPr>
                <a:r>
                  <a:rPr lang="en-US" sz="1000" dirty="0"/>
                  <a:t>Inserting this property into either firm’s BRF, </a:t>
                </a:r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0" dirty="0"/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0" dirty="0"/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0" dirty="0"/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:endParaRPr lang="en-US" sz="1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250" y="1044575"/>
                <a:ext cx="4499055" cy="2286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5696" y="3257601"/>
            <a:ext cx="168610" cy="184253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5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 sz="5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99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504"/>
                  </a:spcAft>
                </a:pPr>
                <a:r>
                  <a:rPr lang="en-US" sz="1109" dirty="0"/>
                  <a:t>We find equilibrium price by evaluating the inverse demand function</a:t>
                </a:r>
              </a:p>
              <a:p>
                <a:pPr marL="0" indent="0" algn="ctr">
                  <a:spcBef>
                    <a:spcPts val="0"/>
                  </a:spcBef>
                  <a:spcAft>
                    <a:spcPts val="756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109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109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109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109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109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109" dirty="0"/>
                  <a:t> </a:t>
                </a:r>
              </a:p>
              <a:p>
                <a:pPr marL="121663" indent="0">
                  <a:spcBef>
                    <a:spcPts val="0"/>
                  </a:spcBef>
                  <a:spcAft>
                    <a:spcPts val="756"/>
                  </a:spcAft>
                  <a:buNone/>
                </a:pPr>
                <a:r>
                  <a:rPr lang="en-US" sz="1008" dirty="0"/>
                  <a:t>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109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109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1109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1109" dirty="0"/>
              </a:p>
              <a:p>
                <a:pPr marL="0" indent="0"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008" i="1" dirty="0">
                  <a:latin typeface="Cambria Math" panose="02040503050406030204" pitchFamily="18" charset="0"/>
                </a:endParaRPr>
              </a:p>
              <a:p>
                <a:pPr marL="1791334" indent="0">
                  <a:lnSpc>
                    <a:spcPct val="120000"/>
                  </a:lnSpc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  <a:blipFill>
                <a:blip r:embed="rId2"/>
                <a:stretch>
                  <a:fillRect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68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756"/>
                  </a:spcBef>
                  <a:spcAft>
                    <a:spcPts val="504"/>
                  </a:spcAft>
                </a:pPr>
                <a:r>
                  <a:rPr lang="en-US" sz="1109" dirty="0"/>
                  <a:t>Finally, equilibrium profits for every firm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are</a:t>
                </a:r>
              </a:p>
              <a:p>
                <a:pPr marL="57630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008" dirty="0"/>
              </a:p>
              <a:p>
                <a:pPr marL="1499182" indent="0">
                  <a:lnSpc>
                    <a:spcPct val="11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008" dirty="0"/>
              </a:p>
              <a:p>
                <a:pPr marL="1499182" indent="0">
                  <a:lnSpc>
                    <a:spcPct val="11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𝑎𝑐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indent="0">
                  <a:spcBef>
                    <a:spcPts val="252"/>
                  </a:spcBef>
                  <a:buNone/>
                </a:pPr>
                <a:r>
                  <a:rPr lang="en-US" sz="1109" dirty="0"/>
                  <a:t>or, more compactly,</a:t>
                </a:r>
              </a:p>
              <a:p>
                <a:pPr marL="6403" indent="0" algn="ctr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008" dirty="0"/>
                  <a:t> </a:t>
                </a:r>
              </a:p>
              <a:p>
                <a:pPr marL="121663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:r>
                  <a:rPr lang="en-US" sz="1109" dirty="0"/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8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𝑎𝑐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109" dirty="0"/>
                  <a:t>. </a:t>
                </a:r>
              </a:p>
              <a:p>
                <a:pPr marL="121663" indent="0">
                  <a:spcAft>
                    <a:spcPts val="252"/>
                  </a:spcAft>
                  <a:buNone/>
                </a:pPr>
                <a:r>
                  <a:rPr lang="en-US" sz="1109" dirty="0"/>
                  <a:t>It can be alternatively expressed 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109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  <a:blipFill>
                <a:blip r:embed="rId2"/>
                <a:stretch>
                  <a:fillRect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672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F9F28-3C14-5423-0F14-F9E6E5704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38F2F-A688-3F18-4B3A-5B37F6F4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5" y="21681"/>
            <a:ext cx="3976211" cy="3149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-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D8367-99F8-5132-C4D6-2A32CACB3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44" y="434975"/>
            <a:ext cx="3976211" cy="427368"/>
          </a:xfrm>
        </p:spPr>
        <p:txBody>
          <a:bodyPr>
            <a:normAutofit/>
          </a:bodyPr>
          <a:lstStyle/>
          <a:p>
            <a:pPr>
              <a:spcBef>
                <a:spcPts val="756"/>
              </a:spcBef>
              <a:spcAft>
                <a:spcPts val="504"/>
              </a:spcAft>
            </a:pPr>
            <a:r>
              <a:rPr lang="en-US" sz="1109" dirty="0"/>
              <a:t>Let’s consider the Wholesale Electricity Spot Market.</a:t>
            </a:r>
          </a:p>
          <a:p>
            <a:pPr>
              <a:spcBef>
                <a:spcPts val="756"/>
              </a:spcBef>
              <a:spcAft>
                <a:spcPts val="504"/>
              </a:spcAft>
            </a:pPr>
            <a:endParaRPr lang="en-US" sz="1109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5C93A0-E65D-880C-EDD5-9363CFC3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  <p:pic>
        <p:nvPicPr>
          <p:cNvPr id="8" name="Imagen 7" descr="Reform of Europe's wholesale power markets: In need of a jolt? | Centre for  European Reform">
            <a:extLst>
              <a:ext uri="{FF2B5EF4-FFF2-40B4-BE49-F238E27FC236}">
                <a16:creationId xmlns:a16="http://schemas.microsoft.com/office/drawing/2014/main" id="{16229972-08E0-8E03-6852-46C66DE6C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175" y="2803362"/>
            <a:ext cx="1566925" cy="657388"/>
          </a:xfrm>
          <a:prstGeom prst="rect">
            <a:avLst/>
          </a:prstGeom>
        </p:spPr>
      </p:pic>
      <p:graphicFrame>
        <p:nvGraphicFramePr>
          <p:cNvPr id="10" name="CuadroTexto 6">
            <a:extLst>
              <a:ext uri="{FF2B5EF4-FFF2-40B4-BE49-F238E27FC236}">
                <a16:creationId xmlns:a16="http://schemas.microsoft.com/office/drawing/2014/main" id="{67997A6B-0FFD-B56B-D625-56DF9CE0BD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9043410"/>
              </p:ext>
            </p:extLst>
          </p:nvPr>
        </p:nvGraphicFramePr>
        <p:xfrm>
          <a:off x="209550" y="727884"/>
          <a:ext cx="4191000" cy="1662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2843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A60B7-D811-8B08-FC3F-212564283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FD270-9226-6205-83D7-6BE015414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5" y="21681"/>
            <a:ext cx="3976211" cy="66891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-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901A2-141F-3DED-4301-3EAF62533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639878"/>
            <a:ext cx="3976211" cy="427368"/>
          </a:xfrm>
        </p:spPr>
        <p:txBody>
          <a:bodyPr>
            <a:normAutofit/>
          </a:bodyPr>
          <a:lstStyle/>
          <a:p>
            <a:pPr>
              <a:spcBef>
                <a:spcPts val="756"/>
              </a:spcBef>
              <a:spcAft>
                <a:spcPts val="504"/>
              </a:spcAft>
            </a:pPr>
            <a:r>
              <a:rPr lang="en-US" sz="1109" dirty="0"/>
              <a:t>Therefore, we can consider: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7E4F07C0-C106-3FBB-633E-5C3D0B9DA8A6}"/>
                  </a:ext>
                </a:extLst>
              </p:cNvPr>
              <p:cNvSpPr txBox="1"/>
              <p:nvPr/>
            </p:nvSpPr>
            <p:spPr>
              <a:xfrm>
                <a:off x="982815" y="853562"/>
                <a:ext cx="2664576" cy="3928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E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100,  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s-ES" dirty="0"/>
                  <a:t> and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7E4F07C0-C106-3FBB-633E-5C3D0B9DA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15" y="853562"/>
                <a:ext cx="2664576" cy="392864"/>
              </a:xfrm>
              <a:prstGeom prst="rect">
                <a:avLst/>
              </a:prstGeom>
              <a:blipFill>
                <a:blip r:embed="rId2"/>
                <a:stretch>
                  <a:fillRect l="-2288" t="-4688" r="-1144" b="-2343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58AA05B0-EC01-7E8C-B596-67823F57DB6B}"/>
                  </a:ext>
                </a:extLst>
              </p:cNvPr>
              <p:cNvSpPr txBox="1"/>
              <p:nvPr/>
            </p:nvSpPr>
            <p:spPr>
              <a:xfrm>
                <a:off x="1052110" y="1359805"/>
                <a:ext cx="2137380" cy="7015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s-E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100−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s-ES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=11,1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58AA05B0-EC01-7E8C-B596-67823F57D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10" y="1359805"/>
                <a:ext cx="2137380" cy="7015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821C8E6-D0AE-837B-5A2C-B209F0343EB3}"/>
                  </a:ext>
                </a:extLst>
              </p:cNvPr>
              <p:cNvSpPr txBox="1"/>
              <p:nvPr/>
            </p:nvSpPr>
            <p:spPr>
              <a:xfrm>
                <a:off x="1070370" y="2393392"/>
                <a:ext cx="25496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s-ES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11,1</m:t>
                            </m:r>
                          </m:e>
                        </m:d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b="0" i="1" smtClean="0">
                        <a:latin typeface="Cambria Math" panose="02040503050406030204" pitchFamily="18" charset="0"/>
                      </a:rPr>
                      <m:t>=369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,6</m:t>
                    </m:r>
                  </m:oMath>
                </a14:m>
                <a:r>
                  <a:rPr lang="es-ES" dirty="0"/>
                  <a:t>3</a:t>
                </a: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821C8E6-D0AE-837B-5A2C-B209F0343E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370" y="2393392"/>
                <a:ext cx="2549672" cy="276999"/>
              </a:xfrm>
              <a:prstGeom prst="rect">
                <a:avLst/>
              </a:prstGeom>
              <a:blipFill>
                <a:blip r:embed="rId4"/>
                <a:stretch>
                  <a:fillRect l="-2392" t="-28889" r="-4545" b="-511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4067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DA9BD-10F6-37CF-C018-FAB7A156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A09F3-86D7-C2C9-59DF-A0130A1F6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5" y="21681"/>
            <a:ext cx="3976211" cy="3149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-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55B8B-10DC-E5A9-F96A-D6DD96BDE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44" y="434975"/>
            <a:ext cx="3976211" cy="427368"/>
          </a:xfrm>
        </p:spPr>
        <p:txBody>
          <a:bodyPr>
            <a:normAutofit/>
          </a:bodyPr>
          <a:lstStyle/>
          <a:p>
            <a:pPr>
              <a:spcBef>
                <a:spcPts val="756"/>
              </a:spcBef>
              <a:spcAft>
                <a:spcPts val="504"/>
              </a:spcAft>
            </a:pPr>
            <a:r>
              <a:rPr lang="en-US" sz="1109" dirty="0"/>
              <a:t>Let’s consider Public Trash Bags (Pay-As-You-Throw Programs).</a:t>
            </a:r>
          </a:p>
          <a:p>
            <a:pPr>
              <a:spcBef>
                <a:spcPts val="756"/>
              </a:spcBef>
              <a:spcAft>
                <a:spcPts val="504"/>
              </a:spcAft>
            </a:pPr>
            <a:endParaRPr lang="en-US" sz="1109" dirty="0"/>
          </a:p>
        </p:txBody>
      </p:sp>
      <p:graphicFrame>
        <p:nvGraphicFramePr>
          <p:cNvPr id="10" name="CuadroTexto 6">
            <a:extLst>
              <a:ext uri="{FF2B5EF4-FFF2-40B4-BE49-F238E27FC236}">
                <a16:creationId xmlns:a16="http://schemas.microsoft.com/office/drawing/2014/main" id="{440B71DC-E615-A8E2-5D1F-701B65720C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229074"/>
              </p:ext>
            </p:extLst>
          </p:nvPr>
        </p:nvGraphicFramePr>
        <p:xfrm>
          <a:off x="0" y="727883"/>
          <a:ext cx="4591050" cy="1764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780F7A6E-99C4-0EA7-1989-800586CA2A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450" y="2568575"/>
            <a:ext cx="685800" cy="88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ADB49-5A65-EB30-68EB-35589C91E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DC2D3-6889-2291-3816-D1D541F69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5" y="21681"/>
            <a:ext cx="3976211" cy="66891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-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4757E-D5C1-9A2D-9DFB-3157B66D6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639878"/>
            <a:ext cx="3976211" cy="427368"/>
          </a:xfrm>
        </p:spPr>
        <p:txBody>
          <a:bodyPr>
            <a:normAutofit/>
          </a:bodyPr>
          <a:lstStyle/>
          <a:p>
            <a:pPr>
              <a:spcBef>
                <a:spcPts val="756"/>
              </a:spcBef>
              <a:spcAft>
                <a:spcPts val="504"/>
              </a:spcAft>
            </a:pPr>
            <a:r>
              <a:rPr lang="en-US" sz="1109" dirty="0"/>
              <a:t>Therefore, we can consider: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B773B397-7D37-1063-41AB-1A9D06BB23E2}"/>
                  </a:ext>
                </a:extLst>
              </p:cNvPr>
              <p:cNvSpPr txBox="1"/>
              <p:nvPr/>
            </p:nvSpPr>
            <p:spPr>
              <a:xfrm>
                <a:off x="982815" y="853562"/>
                <a:ext cx="2406493" cy="3928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E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10, 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=3 </m:t>
                    </m:r>
                  </m:oMath>
                </a14:m>
                <a:r>
                  <a:rPr lang="es-ES" dirty="0"/>
                  <a:t>and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B773B397-7D37-1063-41AB-1A9D06BB2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15" y="853562"/>
                <a:ext cx="2406493" cy="392864"/>
              </a:xfrm>
              <a:prstGeom prst="rect">
                <a:avLst/>
              </a:prstGeom>
              <a:blipFill>
                <a:blip r:embed="rId2"/>
                <a:stretch>
                  <a:fillRect l="-2532" t="-4688" r="-1266" b="-2343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05DE15C-69B9-A90A-6E76-A4E23688A593}"/>
                  </a:ext>
                </a:extLst>
              </p:cNvPr>
              <p:cNvSpPr txBox="1"/>
              <p:nvPr/>
            </p:nvSpPr>
            <p:spPr>
              <a:xfrm>
                <a:off x="1052110" y="1359805"/>
                <a:ext cx="1880900" cy="7015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s-E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10−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s-ES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=1,1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05DE15C-69B9-A90A-6E76-A4E23688A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10" y="1359805"/>
                <a:ext cx="1880900" cy="7015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DE8F7F1E-18B2-D861-5C3C-EBC345A9F63C}"/>
                  </a:ext>
                </a:extLst>
              </p:cNvPr>
              <p:cNvSpPr txBox="1"/>
              <p:nvPr/>
            </p:nvSpPr>
            <p:spPr>
              <a:xfrm>
                <a:off x="1070370" y="2393392"/>
                <a:ext cx="2357312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s-E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1,1</m:t>
                              </m:r>
                            </m:e>
                          </m:d>
                        </m:e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=0,403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DE8F7F1E-18B2-D861-5C3C-EBC345A9F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370" y="2393392"/>
                <a:ext cx="2357312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1220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i="1" dirty="0">
                    <a:solidFill>
                      <a:srgbClr val="0070C0"/>
                    </a:solidFill>
                  </a:rPr>
                  <a:t>Example 14.1: </a:t>
                </a:r>
                <a:r>
                  <a:rPr lang="en-US" sz="1210" i="1" dirty="0"/>
                  <a:t>Cournot model with symmetric costs.</a:t>
                </a:r>
              </a:p>
              <a:p>
                <a:pPr lvl="1">
                  <a:spcBef>
                    <a:spcPts val="0"/>
                  </a:spcBef>
                  <a:spcAft>
                    <a:spcPts val="252"/>
                  </a:spcAft>
                </a:pPr>
                <a:r>
                  <a:rPr lang="en-US" sz="1109" dirty="0"/>
                  <a:t>Consider a duopoly with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where every firm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faces a symmetric cost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008" dirty="0"/>
                  <a:t>.</a:t>
                </a:r>
              </a:p>
              <a:p>
                <a:pPr lvl="1">
                  <a:spcBef>
                    <a:spcPts val="504"/>
                  </a:spcBef>
                  <a:spcAft>
                    <a:spcPts val="252"/>
                  </a:spcAft>
                </a:pPr>
                <a:r>
                  <a:rPr lang="en-US" sz="1109" i="1" dirty="0"/>
                  <a:t>Firm 1’s best response function. </a:t>
                </a:r>
                <a:r>
                  <a:rPr lang="en-US" sz="1109" dirty="0"/>
                  <a:t>Firm 1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to solve 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08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08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109" dirty="0"/>
              </a:p>
              <a:p>
                <a:pPr lvl="1" indent="0">
                  <a:spcBef>
                    <a:spcPts val="504"/>
                  </a:spcBef>
                  <a:spcAft>
                    <a:spcPts val="252"/>
                  </a:spcAft>
                  <a:buNone/>
                </a:pPr>
                <a:r>
                  <a:rPr lang="en-US" sz="1109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=12−2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1008" dirty="0"/>
              </a:p>
              <a:p>
                <a:pPr lvl="1" indent="0">
                  <a:spcAft>
                    <a:spcPts val="504"/>
                  </a:spcAft>
                  <a:buNone/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  <a:endParaRPr lang="en-US" sz="1109" i="1" dirty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  <a:blipFill>
                <a:blip r:embed="rId2"/>
                <a:stretch>
                  <a:fillRect t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4795E1-222B-C04A-9B8D-724DBD6F0F9A}"/>
                  </a:ext>
                </a:extLst>
              </p:cNvPr>
              <p:cNvSpPr txBox="1"/>
              <p:nvPr/>
            </p:nvSpPr>
            <p:spPr>
              <a:xfrm>
                <a:off x="3555470" y="2959170"/>
                <a:ext cx="489493" cy="216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7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807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807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4795E1-222B-C04A-9B8D-724DBD6F0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70" y="2959170"/>
                <a:ext cx="489493" cy="216534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2473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1210" dirty="0"/>
                  <a:t>(continued):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109" i="1" dirty="0"/>
                  <a:t>Firm 2’s best response function. </a:t>
                </a:r>
                <a:r>
                  <a:rPr lang="en-US" sz="1109" dirty="0"/>
                  <a:t>Firm 2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to solve 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08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08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109" dirty="0"/>
              </a:p>
              <a:p>
                <a:pPr lvl="1" indent="0">
                  <a:spcBef>
                    <a:spcPts val="504"/>
                  </a:spcBef>
                  <a:spcAft>
                    <a:spcPts val="504"/>
                  </a:spcAft>
                  <a:buNone/>
                </a:pPr>
                <a:r>
                  <a:rPr lang="en-US" sz="1109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1008" dirty="0"/>
              </a:p>
              <a:p>
                <a:pPr lvl="1" indent="0">
                  <a:spcAft>
                    <a:spcPts val="504"/>
                  </a:spcAft>
                  <a:buNone/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  <a:endParaRPr lang="en-US" sz="1109" i="1" dirty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lvl="1" indent="0">
                  <a:spcAft>
                    <a:spcPts val="252"/>
                  </a:spcAft>
                  <a:buNone/>
                </a:pPr>
                <a:r>
                  <a:rPr lang="en-US" sz="1008" dirty="0"/>
                  <a:t>which is symmetric to that of firm 1.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  <a:blipFill>
                <a:blip r:embed="rId2"/>
                <a:stretch>
                  <a:fillRect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D862B5-EDAD-8949-9A99-E03306C8E46A}"/>
                  </a:ext>
                </a:extLst>
              </p:cNvPr>
              <p:cNvSpPr txBox="1"/>
              <p:nvPr/>
            </p:nvSpPr>
            <p:spPr>
              <a:xfrm>
                <a:off x="3555470" y="2625106"/>
                <a:ext cx="491866" cy="216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7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807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807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D862B5-EDAD-8949-9A99-E03306C8E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70" y="2625106"/>
                <a:ext cx="491866" cy="216534"/>
              </a:xfrm>
              <a:prstGeom prst="rect">
                <a:avLst/>
              </a:prstGeom>
              <a:blipFill>
                <a:blip r:embed="rId3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3230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</p:spPr>
            <p:txBody>
              <a:bodyPr>
                <a:normAutofit/>
              </a:bodyPr>
              <a:lstStyle/>
              <a:p>
                <a:r>
                  <a:rPr lang="en-US" sz="121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1210" dirty="0"/>
                  <a:t>(continued):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109" i="1" dirty="0"/>
                  <a:t>Finding equilibrium output. </a:t>
                </a:r>
              </a:p>
              <a:p>
                <a:pPr marL="352184" lvl="1" indent="0">
                  <a:spcAft>
                    <a:spcPts val="252"/>
                  </a:spcAft>
                  <a:buNone/>
                </a:pPr>
                <a:r>
                  <a:rPr lang="en-US" sz="1109" dirty="0"/>
                  <a:t>We can invoke symmetry, and claim </a:t>
                </a:r>
              </a:p>
              <a:p>
                <a:pPr marL="6403" lvl="1" indent="0" algn="ctr"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008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109" dirty="0"/>
                  <a:t> </a:t>
                </a:r>
              </a:p>
              <a:p>
                <a:pPr marL="352184" lvl="1" indent="0">
                  <a:spcBef>
                    <a:spcPts val="504"/>
                  </a:spcBef>
                  <a:spcAft>
                    <a:spcPts val="504"/>
                  </a:spcAft>
                  <a:buNone/>
                </a:pPr>
                <a:r>
                  <a:rPr lang="en-US" sz="1109" dirty="0"/>
                  <a:t>Inserting this property into either firm’s best response function, and solving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109" dirty="0"/>
                  <a:t>,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=4    </m:t>
                      </m:r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  <a:blipFill>
                <a:blip r:embed="rId2"/>
                <a:stretch>
                  <a:fillRect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14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</p:spPr>
            <p:txBody>
              <a:bodyPr>
                <a:normAutofit/>
              </a:bodyPr>
              <a:lstStyle/>
              <a:p>
                <a:r>
                  <a:rPr lang="en-US" sz="1210" i="1" dirty="0">
                    <a:solidFill>
                      <a:srgbClr val="0070C0"/>
                    </a:solidFill>
                  </a:rPr>
                  <a:t>Example 1 </a:t>
                </a:r>
                <a:r>
                  <a:rPr lang="en-US" sz="1210" dirty="0"/>
                  <a:t>(continued):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109" i="1" dirty="0"/>
                  <a:t>Finding equilibrium output </a:t>
                </a:r>
                <a:r>
                  <a:rPr lang="en-US" sz="1109" dirty="0"/>
                  <a:t>(cont.).</a:t>
                </a:r>
              </a:p>
              <a:p>
                <a:pPr marL="352184" lvl="1" indent="0">
                  <a:spcAft>
                    <a:spcPts val="756"/>
                  </a:spcAft>
                  <a:buNone/>
                </a:pPr>
                <a:r>
                  <a:rPr lang="en-US" sz="1109" dirty="0"/>
                  <a:t>Equilibrium price is 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=12−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=12−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≅$6.67,</m:t>
                      </m:r>
                    </m:oMath>
                  </m:oMathPara>
                </a14:m>
                <a:endParaRPr lang="en-US" dirty="0"/>
              </a:p>
              <a:p>
                <a:pPr lvl="1" indent="0">
                  <a:spcBef>
                    <a:spcPts val="504"/>
                  </a:spcBef>
                  <a:spcAft>
                    <a:spcPts val="1008"/>
                  </a:spcAft>
                  <a:buNone/>
                </a:pPr>
                <a:r>
                  <a:rPr lang="en-US" sz="1109" dirty="0"/>
                  <a:t>producing for every firm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equilibrium profits of 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−4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160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96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9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  <a:blipFill>
                <a:blip r:embed="rId2"/>
                <a:stretch>
                  <a:fillRect t="-49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74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10098" cy="8027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" y="0"/>
            <a:ext cx="3068599" cy="802735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68597" y="0"/>
            <a:ext cx="1541501" cy="802735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691" y="0"/>
            <a:ext cx="4436407" cy="80611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35" y="148632"/>
            <a:ext cx="3741907" cy="521620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5250" y="1044575"/>
                <a:ext cx="4330446" cy="207716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00" i="1" dirty="0"/>
                  <a:t>Example 2: Cournot model with asymmetric costs.</a:t>
                </a:r>
              </a:p>
              <a:p>
                <a:pPr lvl="1">
                  <a:spcAft>
                    <a:spcPts val="504"/>
                  </a:spcAft>
                </a:pPr>
                <a:endParaRPr lang="en-US" sz="1200" dirty="0"/>
              </a:p>
              <a:p>
                <a:pPr lvl="1">
                  <a:spcAft>
                    <a:spcPts val="504"/>
                  </a:spcAft>
                </a:pPr>
                <a:r>
                  <a:rPr lang="en-US" sz="1200" dirty="0"/>
                  <a:t>Consider two firms competing á la Cournot, facing the same inverse demand as in example 1, </a:t>
                </a:r>
              </a:p>
              <a:p>
                <a:pPr marL="230520" lvl="1" indent="0" algn="ctr"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200" i="1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,</a:t>
                </a:r>
              </a:p>
              <a:p>
                <a:pPr marL="352184" lvl="1" indent="0">
                  <a:spcBef>
                    <a:spcPts val="756"/>
                  </a:spcBef>
                  <a:spcAft>
                    <a:spcPts val="504"/>
                  </a:spcAft>
                  <a:buNone/>
                </a:pPr>
                <a:r>
                  <a:rPr lang="en-US" sz="1200" dirty="0"/>
                  <a:t>but different cost functions </a:t>
                </a:r>
              </a:p>
              <a:p>
                <a:pPr marL="0" lvl="1" indent="0"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s-E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200" dirty="0"/>
              </a:p>
              <a:p>
                <a:pPr marL="0" lvl="1" indent="0"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s-E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=3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250" y="1044575"/>
                <a:ext cx="4330446" cy="207716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5696" y="3257601"/>
            <a:ext cx="168610" cy="184253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5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 sz="5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055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4045505" cy="235449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400" i="1" dirty="0">
                    <a:solidFill>
                      <a:srgbClr val="0070C0"/>
                    </a:solidFill>
                  </a:rPr>
                  <a:t>Example 2 </a:t>
                </a:r>
                <a:r>
                  <a:rPr lang="en-US" sz="1400" dirty="0"/>
                  <a:t>(continued):</a:t>
                </a:r>
              </a:p>
              <a:p>
                <a:pPr lvl="1">
                  <a:spcBef>
                    <a:spcPts val="504"/>
                  </a:spcBef>
                  <a:spcAft>
                    <a:spcPts val="252"/>
                  </a:spcAft>
                </a:pPr>
                <a:r>
                  <a:rPr lang="en-US" sz="1200" i="1" dirty="0"/>
                  <a:t>Firm 1’s best response. </a:t>
                </a:r>
              </a:p>
              <a:p>
                <a:pPr marL="352184" lvl="1" indent="0">
                  <a:spcAft>
                    <a:spcPts val="504"/>
                  </a:spcAft>
                  <a:buNone/>
                </a:pPr>
                <a:r>
                  <a:rPr lang="en-US" sz="1200" dirty="0"/>
                  <a:t>Firm 1’s PMP is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050" dirty="0"/>
              </a:p>
              <a:p>
                <a:pPr lvl="1" indent="0">
                  <a:spcBef>
                    <a:spcPts val="504"/>
                  </a:spcBef>
                  <a:spcAft>
                    <a:spcPts val="504"/>
                  </a:spcAft>
                  <a:buNone/>
                </a:pPr>
                <a:r>
                  <a:rPr lang="en-US" sz="1200" dirty="0"/>
                  <a:t>This problem coincides with the one in example 1, yielding the same best response function, </a:t>
                </a:r>
              </a:p>
              <a:p>
                <a:pPr marL="0" lvl="1" indent="0">
                  <a:spcAft>
                    <a:spcPts val="504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05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4045505" cy="2354490"/>
              </a:xfrm>
              <a:blipFill>
                <a:blip r:embed="rId2"/>
                <a:stretch>
                  <a:fillRect l="-301" t="-129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61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7651" y="892175"/>
                <a:ext cx="4191000" cy="2384321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400" i="1" dirty="0">
                    <a:solidFill>
                      <a:srgbClr val="0070C0"/>
                    </a:solidFill>
                  </a:rPr>
                  <a:t>Example 2 </a:t>
                </a:r>
                <a:r>
                  <a:rPr lang="en-US" sz="1400" dirty="0"/>
                  <a:t>(continued):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200" i="1" dirty="0"/>
                  <a:t>Firm 2’s best response. </a:t>
                </a:r>
                <a:r>
                  <a:rPr lang="en-US" sz="1200" dirty="0"/>
                  <a:t>Firm 2’s PMP is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−3</m:t>
                          </m:r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050" dirty="0"/>
              </a:p>
              <a:p>
                <a:pPr lvl="1" indent="0">
                  <a:spcAft>
                    <a:spcPts val="504"/>
                  </a:spcAft>
                  <a:buNone/>
                </a:pPr>
                <a:r>
                  <a:rPr lang="en-US" sz="1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50" dirty="0"/>
                  <a:t>,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050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</a:rPr>
                        <m:t>−3=0.</m:t>
                      </m:r>
                    </m:oMath>
                  </m:oMathPara>
                </a14:m>
                <a:endParaRPr lang="en-US" sz="1050" dirty="0"/>
              </a:p>
              <a:p>
                <a:pPr lvl="1" indent="0">
                  <a:spcBef>
                    <a:spcPts val="0"/>
                  </a:spcBef>
                  <a:spcAft>
                    <a:spcPts val="252"/>
                  </a:spcAft>
                  <a:buNone/>
                </a:pPr>
                <a:r>
                  <a:rPr lang="en-US" sz="1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, yields </a:t>
                </a:r>
              </a:p>
              <a:p>
                <a:pPr marL="6403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50" i="1">
                          <a:latin typeface="Cambria Math" panose="02040503050406030204" pitchFamily="18" charset="0"/>
                        </a:rPr>
                        <m:t>9−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50" dirty="0"/>
              </a:p>
              <a:p>
                <a:pPr lvl="1" indent="0">
                  <a:spcBef>
                    <a:spcPts val="504"/>
                  </a:spcBef>
                  <a:spcAft>
                    <a:spcPts val="252"/>
                  </a:spcAft>
                  <a:buNone/>
                </a:pPr>
                <a:r>
                  <a:rPr lang="en-US" sz="1000" dirty="0"/>
                  <a:t>This function has the same slope as that in example 1, but it originates at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</a:rPr>
                      <m:t>9/2</m:t>
                    </m:r>
                  </m:oMath>
                </a14:m>
                <a:r>
                  <a:rPr lang="en-US" sz="1000" dirty="0"/>
                  <a:t> rather than at </a:t>
                </a:r>
                <a14:m>
                  <m:oMath xmlns:m="http://schemas.openxmlformats.org/officeDocument/2006/math">
                    <m:r>
                      <a:rPr lang="en-US" sz="1000" i="1" dirty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000" dirty="0"/>
                  <a:t>. This indicates that, for every output of firm 1, firm 2’s output is now largest because its marginal cost is</a:t>
                </a:r>
                <a14:m>
                  <m:oMath xmlns:m="http://schemas.openxmlformats.org/officeDocument/2006/math">
                    <m:r>
                      <a:rPr lang="en-US" sz="1000" i="1" dirty="0">
                        <a:latin typeface="Cambria Math" panose="02040503050406030204" pitchFamily="18" charset="0"/>
                      </a:rPr>
                      <m:t> 3 </m:t>
                    </m:r>
                  </m:oMath>
                </a14:m>
                <a:r>
                  <a:rPr lang="en-US" sz="1000" dirty="0"/>
                  <a:t>rather than </a:t>
                </a:r>
                <a14:m>
                  <m:oMath xmlns:m="http://schemas.openxmlformats.org/officeDocument/2006/math">
                    <m:r>
                      <a:rPr lang="en-US" sz="1000" i="1" dirty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7651" y="892175"/>
                <a:ext cx="4191000" cy="2384321"/>
              </a:xfrm>
              <a:blipFill>
                <a:blip r:embed="rId2"/>
                <a:stretch>
                  <a:fillRect l="-291" t="-1790" r="-146" b="-5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45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877186"/>
                <a:ext cx="3976211" cy="2468325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i="1" dirty="0">
                    <a:solidFill>
                      <a:srgbClr val="0070C0"/>
                    </a:solidFill>
                  </a:rPr>
                  <a:t>Example 2 </a:t>
                </a:r>
                <a:r>
                  <a:rPr lang="en-US" sz="121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4"/>
                  </a:spcAft>
                </a:pPr>
                <a:r>
                  <a:rPr lang="en-US" sz="1109" i="1" dirty="0"/>
                  <a:t>Finding equilibrium output</a:t>
                </a:r>
                <a:r>
                  <a:rPr lang="en-US" sz="1109" dirty="0"/>
                  <a:t>. We cannot invoke symmetry because firms face different production costs.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≅2.33</m:t>
                      </m:r>
                      <m:r>
                        <a:rPr lang="en-US" sz="1008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Aft>
                    <a:spcPts val="504"/>
                  </a:spcAft>
                  <a:buNone/>
                </a:pPr>
                <a:r>
                  <a:rPr lang="en-US" sz="1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Inserting this result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≅3.33,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Aft>
                    <a:spcPts val="252"/>
                  </a:spcAft>
                  <a:buNone/>
                </a:pPr>
                <a:r>
                  <a:rPr lang="en-US" sz="1008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00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because firm 2’s marginal cost is lower.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877186"/>
                <a:ext cx="3976211" cy="2468325"/>
              </a:xfrm>
              <a:blipFill>
                <a:blip r:embed="rId2"/>
                <a:stretch>
                  <a:fillRect t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38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877186"/>
                <a:ext cx="3976211" cy="246832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1210" dirty="0"/>
                  <a:t>(continued):</a:t>
                </a:r>
              </a:p>
              <a:p>
                <a:pPr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:r>
                  <a:rPr lang="en-US" sz="1109" dirty="0"/>
                  <a:t>In this scenario, equilibrium price and equilibrium profits are</a:t>
                </a:r>
              </a:p>
              <a:p>
                <a:pPr marL="0"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19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49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100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:r>
                  <a:rPr lang="en-US" sz="1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Firm 2, which is benefiting from a cost advantage, earns a larger profit than firm 1 which suffers from a cost disadvantage.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877186"/>
                <a:ext cx="3976211" cy="2468325"/>
              </a:xfrm>
              <a:blipFill>
                <a:blip r:embed="rId2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14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94769"/>
            <a:ext cx="4610100" cy="66830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Bertrand Model–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Simultaneous Price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40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252"/>
                  </a:spcBef>
                  <a:spcAft>
                    <a:spcPts val="252"/>
                  </a:spcAft>
                </a:pPr>
                <a:r>
                  <a:rPr lang="en-US" sz="1210" dirty="0"/>
                  <a:t>Two firms produce a homogeneous good and face common marginal cost,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210" dirty="0"/>
                  <a:t>.</a:t>
                </a:r>
              </a:p>
              <a:p>
                <a:pPr>
                  <a:spcBef>
                    <a:spcPts val="252"/>
                  </a:spcBef>
                </a:pPr>
                <a:r>
                  <a:rPr lang="en-US" sz="1210" dirty="0"/>
                  <a:t>They simultaneously and independently set prices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21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10" dirty="0"/>
                  <a:t>.</a:t>
                </a:r>
              </a:p>
              <a:p>
                <a:pPr lvl="1"/>
                <a:r>
                  <a:rPr lang="en-US" sz="1109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firm 1 captures all the demand, while firm 2 captures none: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&gt;0,</m:t>
                    </m:r>
                  </m:oMath>
                </a14:m>
                <a:endParaRPr lang="en-US" sz="1008" dirty="0"/>
              </a:p>
              <a:p>
                <a:pPr marL="1387924" lvl="1" indent="0">
                  <a:lnSpc>
                    <a:spcPct val="10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1008" dirty="0"/>
              </a:p>
              <a:p>
                <a:pPr lvl="1">
                  <a:spcBef>
                    <a:spcPts val="504"/>
                  </a:spcBef>
                  <a:spcAft>
                    <a:spcPts val="252"/>
                  </a:spcAft>
                </a:pPr>
                <a:r>
                  <a:rPr lang="en-US" sz="1109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firm 2 captures all demand.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109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both firms equally share market demand: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&gt;0,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&gt;0.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  <a:blipFill>
                <a:blip r:embed="rId2"/>
                <a:stretch>
                  <a:fillRect t="-125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252"/>
                  </a:spcBef>
                </a:pPr>
                <a:r>
                  <a:rPr lang="en-US" sz="1210" dirty="0"/>
                  <a:t>The Bertrand model of price competition claims that, in equilibrium:</a:t>
                </a:r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109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9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109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9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109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9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109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109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9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109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109" dirty="0"/>
              </a:p>
              <a:p>
                <a:pPr>
                  <a:spcAft>
                    <a:spcPts val="252"/>
                  </a:spcAft>
                </a:pPr>
                <a:r>
                  <a:rPr lang="en-US" sz="1210" dirty="0"/>
                  <a:t>To show this result, we next demonstrate that all possible price pairs </a:t>
                </a:r>
                <a14:m>
                  <m:oMath xmlns:m="http://schemas.openxmlformats.org/officeDocument/2006/math">
                    <m:r>
                      <a:rPr lang="en-US" sz="1109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109" dirty="0"/>
                  <a:t> </a:t>
                </a:r>
                <a:r>
                  <a:rPr lang="en-US" sz="1210" dirty="0"/>
                  <a:t>that are different from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109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109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109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109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10" dirty="0"/>
                  <a:t>, cannot be equilibria.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  <a:blipFill>
                <a:blip r:embed="rId2"/>
                <a:stretch>
                  <a:fillRect t="-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89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</p:spPr>
            <p:txBody>
              <a:bodyPr>
                <a:normAutofit/>
              </a:bodyPr>
              <a:lstStyle/>
              <a:p>
                <a:r>
                  <a:rPr lang="en-US" sz="1210" dirty="0"/>
                  <a:t>We need to show that any price different than the marginal cost, </a:t>
                </a:r>
                <a14:m>
                  <m:oMath xmlns:m="http://schemas.openxmlformats.org/officeDocument/2006/math">
                    <m:r>
                      <a:rPr lang="en-US" sz="121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10" dirty="0"/>
                  <a:t>, is “unstable” in the sense that at least one firm has incentives to deviate to a different price.</a:t>
                </a:r>
              </a:p>
              <a:p>
                <a:pPr>
                  <a:spcBef>
                    <a:spcPts val="756"/>
                  </a:spcBef>
                </a:pPr>
                <a:r>
                  <a:rPr lang="en-US" sz="1210" dirty="0"/>
                  <a:t>We examine:</a:t>
                </a:r>
              </a:p>
              <a:p>
                <a:pPr marL="461040" lvl="1" indent="-230520">
                  <a:spcAft>
                    <a:spcPts val="252"/>
                  </a:spcAft>
                  <a:buFont typeface="+mj-lt"/>
                  <a:buAutoNum type="arabicPeriod"/>
                </a:pPr>
                <a:r>
                  <a:rPr lang="en-US" dirty="0"/>
                  <a:t>Asymmetric price profiles,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marL="461040" lvl="1" indent="-230520">
                  <a:spcAft>
                    <a:spcPts val="252"/>
                  </a:spcAft>
                  <a:buFont typeface="+mj-lt"/>
                  <a:buAutoNum type="arabicPeriod"/>
                </a:pPr>
                <a:r>
                  <a:rPr lang="en-US" dirty="0"/>
                  <a:t>Symmetric price profiles,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  <a:blipFill>
                <a:blip r:embed="rId2"/>
                <a:stretch>
                  <a:fillRect t="-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81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70" y="574402"/>
            <a:ext cx="1718488" cy="707078"/>
          </a:xfrm>
        </p:spPr>
        <p:txBody>
          <a:bodyPr anchor="t">
            <a:normAutofit/>
          </a:bodyPr>
          <a:lstStyle/>
          <a:p>
            <a:r>
              <a:rPr lang="en-US" sz="1400"/>
              <a:t>Bertrand Model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740" y="439606"/>
            <a:ext cx="27865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445" y="1101275"/>
                <a:ext cx="2057400" cy="2229300"/>
              </a:xfrm>
            </p:spPr>
            <p:txBody>
              <a:bodyPr>
                <a:normAutofit lnSpcReduction="10000"/>
              </a:bodyPr>
              <a:lstStyle/>
              <a:p>
                <a:pPr marL="147277" indent="-147277">
                  <a:spcBef>
                    <a:spcPts val="252"/>
                  </a:spcBef>
                  <a:spcAft>
                    <a:spcPts val="252"/>
                  </a:spcAft>
                  <a:buFont typeface="+mj-lt"/>
                  <a:buAutoNum type="arabicPeriod"/>
                </a:pPr>
                <a:r>
                  <a:rPr lang="en-US" sz="1000" dirty="0"/>
                  <a:t> </a:t>
                </a:r>
                <a:r>
                  <a:rPr lang="en-US" sz="1000" i="1" dirty="0"/>
                  <a:t>Asymmetric price profiles</a:t>
                </a:r>
                <a:r>
                  <a:rPr lang="en-US" sz="1000" dirty="0"/>
                  <a:t>.</a:t>
                </a:r>
              </a:p>
              <a:p>
                <a:pPr marL="230520" indent="-32017">
                  <a:spcBef>
                    <a:spcPts val="252"/>
                  </a:spcBef>
                  <a:buNone/>
                </a:pPr>
                <a:r>
                  <a:rPr lang="en-US" sz="1000" dirty="0"/>
                  <a:t>(a)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/>
                  <a:t>. </a:t>
                </a:r>
              </a:p>
              <a:p>
                <a:pPr marL="601914" lvl="1" indent="-172890"/>
                <a:r>
                  <a:rPr lang="en-US" sz="1000" dirty="0"/>
                  <a:t>Firm 2 sets the lowest price and captures the entire market by making a positive margin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/>
                  <a:t>.</a:t>
                </a:r>
              </a:p>
              <a:p>
                <a:pPr marL="601914" lvl="1" indent="-172890"/>
                <a:r>
                  <a:rPr lang="en-US" sz="1000" dirty="0"/>
                  <a:t>This profile cannot be stable because firm 1 has incentives to deviate undercutting firm2’s prices by charging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000" dirty="0"/>
                  <a:t>, where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000" dirty="0"/>
                  <a:t> → 0 indicates a small reduction in firm 2’s price.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445" y="1101275"/>
                <a:ext cx="2057400" cy="2229300"/>
              </a:xfrm>
              <a:blipFill>
                <a:blip r:embed="rId2"/>
                <a:stretch>
                  <a:fillRect t="-1370" b="-2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BE96684-19F6-2045-B48B-D2238E1B1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039" y="1101275"/>
            <a:ext cx="2016979" cy="12590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7602"/>
            <a:ext cx="1037272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19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217010"/>
              </a:xfrm>
            </p:spPr>
            <p:txBody>
              <a:bodyPr>
                <a:normAutofit/>
              </a:bodyPr>
              <a:lstStyle/>
              <a:p>
                <a:pPr marL="147277" indent="-147277">
                  <a:spcBef>
                    <a:spcPts val="252"/>
                  </a:spcBef>
                  <a:spcAft>
                    <a:spcPts val="252"/>
                  </a:spcAft>
                  <a:buFont typeface="+mj-lt"/>
                  <a:buAutoNum type="arabicPeriod"/>
                </a:pPr>
                <a:r>
                  <a:rPr lang="en-US" sz="1109" dirty="0"/>
                  <a:t> </a:t>
                </a:r>
                <a:r>
                  <a:rPr lang="en-US" sz="1109" i="1" dirty="0"/>
                  <a:t>Asymmetric price profiles </a:t>
                </a:r>
                <a:r>
                  <a:rPr lang="en-US" sz="1109" dirty="0"/>
                  <a:t>(cont.).</a:t>
                </a:r>
              </a:p>
              <a:p>
                <a:pPr marL="230520" indent="-32017">
                  <a:spcBef>
                    <a:spcPts val="252"/>
                  </a:spcBef>
                  <a:buNone/>
                </a:pPr>
                <a:r>
                  <a:rPr lang="en-US" sz="1109" dirty="0"/>
                  <a:t>(b)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109" dirty="0"/>
                  <a:t>. </a:t>
                </a:r>
              </a:p>
              <a:p>
                <a:pPr marL="601914" lvl="1" indent="-172890"/>
                <a:r>
                  <a:rPr lang="en-US" sz="1008" dirty="0"/>
                  <a:t>Firm 2 captures the entire market, but it makes no profit per unit.</a:t>
                </a:r>
              </a:p>
              <a:p>
                <a:pPr marL="601914" lvl="1" indent="-172890"/>
                <a:r>
                  <a:rPr lang="en-US" sz="1008" dirty="0"/>
                  <a:t>Firm 1 would not have incentives to undercut firm 2’s price that would entail charging a price below </a:t>
                </a:r>
                <a14:m>
                  <m:oMath xmlns:m="http://schemas.openxmlformats.org/officeDocument/2006/math">
                    <m:r>
                      <a:rPr lang="en-US" sz="1008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8" dirty="0"/>
                  <a:t>, incurring in a per unit cost.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217010"/>
              </a:xfrm>
              <a:blipFill>
                <a:blip r:embed="rId2"/>
                <a:stretch>
                  <a:fillRect t="-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A5CF0E-D47A-8F48-B9CC-F5ED159B7794}"/>
                  </a:ext>
                </a:extLst>
              </p:cNvPr>
              <p:cNvSpPr txBox="1"/>
              <p:nvPr/>
            </p:nvSpPr>
            <p:spPr>
              <a:xfrm>
                <a:off x="747764" y="2088292"/>
                <a:ext cx="1800473" cy="929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2890" indent="-17289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008" dirty="0"/>
                  <a:t>Instead, firm 2 would have incentives to deviate by increasing its price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008" dirty="0"/>
                  <a:t>to slightly below its rival’s price,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08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008" dirty="0"/>
                  <a:t>, and make a higher profit.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A5CF0E-D47A-8F48-B9CC-F5ED159B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64" y="2088292"/>
                <a:ext cx="1800473" cy="929870"/>
              </a:xfrm>
              <a:prstGeom prst="rect">
                <a:avLst/>
              </a:prstGeom>
              <a:blipFill>
                <a:blip r:embed="rId3"/>
                <a:stretch>
                  <a:fillRect t="-1316" b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3B9ACDE5-0532-884F-94B3-CBFE3071C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5926" y="2084331"/>
            <a:ext cx="1349541" cy="77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88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37706" cy="346075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44" y="307622"/>
            <a:ext cx="1413938" cy="671581"/>
          </a:xfrm>
        </p:spPr>
        <p:txBody>
          <a:bodyPr>
            <a:normAutofit/>
          </a:bodyPr>
          <a:lstStyle/>
          <a:p>
            <a:r>
              <a:rPr lang="en-US" sz="2100"/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107208"/>
                <a:ext cx="1835439" cy="2100394"/>
              </a:xfrm>
            </p:spPr>
            <p:txBody>
              <a:bodyPr>
                <a:normAutofit fontScale="92500" lnSpcReduction="10000"/>
              </a:bodyPr>
              <a:lstStyle/>
              <a:p>
                <a:pPr marL="118462" indent="-112859">
                  <a:spcBef>
                    <a:spcPts val="252"/>
                  </a:spcBef>
                  <a:buFont typeface="+mj-lt"/>
                  <a:buAutoNum type="arabicPeriod" startAt="2"/>
                </a:pPr>
                <a:r>
                  <a:rPr lang="en-US" sz="1050" dirty="0"/>
                  <a:t> </a:t>
                </a:r>
                <a:r>
                  <a:rPr lang="en-US" sz="1100" i="1" dirty="0"/>
                  <a:t>Symmetric</a:t>
                </a:r>
                <a:r>
                  <a:rPr lang="en-US" sz="1050" i="1" dirty="0"/>
                  <a:t> price profiles</a:t>
                </a:r>
                <a:r>
                  <a:rPr lang="en-US" sz="1050" dirty="0"/>
                  <a:t>.</a:t>
                </a:r>
              </a:p>
              <a:p>
                <a:pPr marL="230520" indent="-32017">
                  <a:spcBef>
                    <a:spcPts val="252"/>
                  </a:spcBef>
                  <a:buNone/>
                </a:pPr>
                <a:r>
                  <a:rPr lang="en-US" sz="1050" dirty="0"/>
                  <a:t>(a)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5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5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05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50" dirty="0"/>
                  <a:t>. </a:t>
                </a:r>
              </a:p>
              <a:p>
                <a:pPr marL="601914" lvl="1" indent="-172890"/>
                <a:r>
                  <a:rPr lang="en-US" sz="1050" dirty="0"/>
                  <a:t>Both firms evenly share the market because their prices are the same.</a:t>
                </a:r>
              </a:p>
              <a:p>
                <a:pPr marL="601914" lvl="1" indent="-172890"/>
                <a:r>
                  <a:rPr lang="en-US" sz="1050" dirty="0"/>
                  <a:t>Every firm </a:t>
                </a:r>
                <a14:m>
                  <m:oMath xmlns:m="http://schemas.openxmlformats.org/officeDocument/2006/math">
                    <m:r>
                      <a:rPr lang="en-US" sz="105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050" dirty="0"/>
                  <a:t> has the incentive to deviate by undercutting its rival’s price </a:t>
                </a:r>
                <a14:m>
                  <m:oMath xmlns:m="http://schemas.openxmlformats.org/officeDocument/2006/math">
                    <m:r>
                      <a:rPr lang="en-US" sz="105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050" dirty="0"/>
                  <a:t> by a small amount </a:t>
                </a:r>
                <a14:m>
                  <m:oMath xmlns:m="http://schemas.openxmlformats.org/officeDocument/2006/math">
                    <m:r>
                      <a:rPr lang="en-US" sz="105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050" dirty="0"/>
                  <a:t>, by charging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5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5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5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05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05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1050" i="0"/>
                      <m:t>where </m:t>
                    </m:r>
                  </m:oMath>
                </a14:m>
                <a:endParaRPr lang="es-ES" sz="1050" i="0" dirty="0"/>
              </a:p>
              <a:p>
                <a:pPr marL="601914" lvl="1" indent="-172890"/>
                <a14:m>
                  <m:oMath xmlns:m="http://schemas.openxmlformats.org/officeDocument/2006/math">
                    <m:r>
                      <a:rPr lang="en-US" sz="105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 → 0</m:t>
                    </m:r>
                  </m:oMath>
                </a14:m>
                <a:r>
                  <a:rPr lang="en-US" sz="105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07208"/>
                <a:ext cx="1835439" cy="2100394"/>
              </a:xfrm>
              <a:blipFill>
                <a:blip r:embed="rId2"/>
                <a:stretch>
                  <a:fillRect t="-145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94770909-4E53-524D-B4D5-D4DC4D327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063" y="1059075"/>
            <a:ext cx="2327413" cy="13545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7602"/>
            <a:ext cx="1037272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4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 sz="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701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4610100" cy="1158245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41" y="276860"/>
            <a:ext cx="3608600" cy="5998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5250" y="968376"/>
                <a:ext cx="4495800" cy="2362200"/>
              </a:xfrm>
            </p:spPr>
            <p:txBody>
              <a:bodyPr anchor="ctr">
                <a:normAutofit/>
              </a:bodyPr>
              <a:lstStyle/>
              <a:p>
                <a:pPr marL="118462" indent="-112859">
                  <a:spcBef>
                    <a:spcPts val="252"/>
                  </a:spcBef>
                  <a:buFont typeface="+mj-lt"/>
                  <a:buAutoNum type="arabicPeriod" startAt="2"/>
                </a:pPr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sz="1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Symmetric price profiles (cont.).</a:t>
                </a:r>
                <a:endPara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230520" indent="-32017">
                  <a:spcBef>
                    <a:spcPts val="252"/>
                  </a:spcBef>
                  <a:buNone/>
                </a:pPr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(b)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 marL="601914" lvl="1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Prices coincide, leading firms to evenly share the market. </a:t>
                </a:r>
              </a:p>
              <a:p>
                <a:pPr marL="601914" lvl="1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These prices leave no positive margin per unit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for every firm </a:t>
                </a:r>
                <a14:m>
                  <m:oMath xmlns:m="http://schemas.openxmlformats.org/officeDocument/2006/math"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marL="601914" lvl="1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No firm can strictly increase its payoff by unilaterally deviating: </a:t>
                </a:r>
              </a:p>
              <a:p>
                <a:pPr marL="832434" lvl="2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 lower price would attract all consumers, but at a lower per unit loss.</a:t>
                </a:r>
              </a:p>
              <a:p>
                <a:pPr marL="832434" lvl="2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 higher price would reduce the deviating firm’s sales to zero.</a:t>
                </a:r>
              </a:p>
              <a:p>
                <a:pPr marL="5603" lvl="2" indent="0">
                  <a:spcBef>
                    <a:spcPts val="756"/>
                  </a:spcBef>
                  <a:buNone/>
                </a:pPr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We can claim that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is a weakly dominant strategy in the Bertrand model of price competition because no firm can strictly increase its profit by deviating from such a price.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250" y="968376"/>
                <a:ext cx="4495800" cy="23622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171" y="3013091"/>
            <a:ext cx="3768929" cy="447659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7602"/>
            <a:ext cx="1037272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400"/>
              <a:pPr>
                <a:spcAft>
                  <a:spcPts val="600"/>
                </a:spcAft>
              </a:pPr>
              <a:t>40</a:t>
            </a:fld>
            <a:endParaRPr lang="en-US" sz="400"/>
          </a:p>
        </p:txBody>
      </p:sp>
    </p:spTree>
    <p:extLst>
      <p:ext uri="{BB962C8B-B14F-4D97-AF65-F5344CB8AC3E}">
        <p14:creationId xmlns:p14="http://schemas.microsoft.com/office/powerpoint/2010/main" val="7957111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4610100" cy="1158245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41" y="276860"/>
            <a:ext cx="3608600" cy="5998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663575"/>
                <a:ext cx="4514850" cy="2728280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05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3</a:t>
                </a:r>
                <a:r>
                  <a:rPr lang="en-US" sz="105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: </a:t>
                </a: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Consider the inverse demand function in example 1,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Because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denotes the aggregate output in the industry, the inverse demand can be expressed as</a:t>
                </a:r>
              </a:p>
              <a:p>
                <a:pPr marL="0" lvl="1" indent="0" algn="ctr"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=12−</m:t>
                    </m:r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In the Bertrand model of price competition, all firms in the industry lower their prices until 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⟹12−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05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5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 indent="0">
                  <a:spcAft>
                    <a:spcPts val="252"/>
                  </a:spcAft>
                  <a:buNone/>
                </a:pP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=12−</m:t>
                    </m:r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 marL="666748" lvl="2" indent="-160084">
                  <a:spcAft>
                    <a:spcPts val="252"/>
                  </a:spcAft>
                </a:pP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105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05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=12−4=8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units, each of which sold at a price of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$4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63575"/>
                <a:ext cx="4514850" cy="27282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171" y="3013091"/>
            <a:ext cx="3768929" cy="447659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7602"/>
            <a:ext cx="1037272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400"/>
              <a:pPr>
                <a:spcAft>
                  <a:spcPts val="600"/>
                </a:spcAft>
              </a:pPr>
              <a:t>41</a:t>
            </a:fld>
            <a:endParaRPr lang="en-US" sz="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BD4FA-3D90-400E-B9C4-8B025D4F8257}"/>
              </a:ext>
            </a:extLst>
          </p:cNvPr>
          <p:cNvSpPr txBox="1"/>
          <p:nvPr/>
        </p:nvSpPr>
        <p:spPr>
          <a:xfrm>
            <a:off x="1152525" y="1637273"/>
            <a:ext cx="2305050" cy="232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908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284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4F1BD7-C0A9-3DE6-365D-5B176F314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F1ED9-E49C-3C19-4703-0B74FBF76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30" y="164190"/>
            <a:ext cx="1651877" cy="987480"/>
          </a:xfrm>
        </p:spPr>
        <p:txBody>
          <a:bodyPr anchor="b">
            <a:normAutofit/>
          </a:bodyPr>
          <a:lstStyle/>
          <a:p>
            <a:r>
              <a:rPr lang="en-US" sz="2000"/>
              <a:t>Airlines: Low-cost carriers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2030" y="1305473"/>
            <a:ext cx="1313878" cy="9229"/>
          </a:xfrm>
          <a:custGeom>
            <a:avLst/>
            <a:gdLst>
              <a:gd name="csX0" fmla="*/ 0 w 10000"/>
              <a:gd name="csY0" fmla="*/ 0 h 10000"/>
              <a:gd name="csX1" fmla="*/ 10000 w 10000"/>
              <a:gd name="csY1" fmla="*/ 0 h 10000"/>
              <a:gd name="csX2" fmla="*/ 10000 w 10000"/>
              <a:gd name="csY2" fmla="*/ 10000 h 10000"/>
              <a:gd name="csX3" fmla="*/ 0 w 10000"/>
              <a:gd name="csY3" fmla="*/ 10000 h 10000"/>
              <a:gd name="csX4" fmla="*/ 0 w 10000"/>
              <a:gd name="csY4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000" h="10000" fill="none" extrusionOk="0">
                <a:moveTo>
                  <a:pt x="0" y="0"/>
                </a:moveTo>
                <a:cubicBezTo>
                  <a:pt x="4292" y="242"/>
                  <a:pt x="7484" y="-497"/>
                  <a:pt x="10000" y="0"/>
                </a:cubicBezTo>
                <a:cubicBezTo>
                  <a:pt x="10288" y="4886"/>
                  <a:pt x="9654" y="6717"/>
                  <a:pt x="10000" y="10000"/>
                </a:cubicBezTo>
                <a:cubicBezTo>
                  <a:pt x="7850" y="9583"/>
                  <a:pt x="4189" y="9525"/>
                  <a:pt x="0" y="10000"/>
                </a:cubicBezTo>
                <a:cubicBezTo>
                  <a:pt x="337" y="7181"/>
                  <a:pt x="-322" y="3814"/>
                  <a:pt x="0" y="0"/>
                </a:cubicBezTo>
                <a:close/>
              </a:path>
              <a:path w="10000" h="10000" stroke="0" extrusionOk="0">
                <a:moveTo>
                  <a:pt x="0" y="0"/>
                </a:moveTo>
                <a:cubicBezTo>
                  <a:pt x="2050" y="-193"/>
                  <a:pt x="7646" y="-116"/>
                  <a:pt x="10000" y="0"/>
                </a:cubicBezTo>
                <a:cubicBezTo>
                  <a:pt x="9714" y="2111"/>
                  <a:pt x="10280" y="6181"/>
                  <a:pt x="10000" y="10000"/>
                </a:cubicBezTo>
                <a:cubicBezTo>
                  <a:pt x="7340" y="10213"/>
                  <a:pt x="2602" y="9865"/>
                  <a:pt x="0" y="10000"/>
                </a:cubicBezTo>
                <a:cubicBezTo>
                  <a:pt x="-428" y="7207"/>
                  <a:pt x="148" y="48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96012-BEBE-8193-ECCD-BD0098A4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30" y="1449749"/>
            <a:ext cx="1604607" cy="1675708"/>
          </a:xfrm>
        </p:spPr>
        <p:txBody>
          <a:bodyPr>
            <a:normAutofit/>
          </a:bodyPr>
          <a:lstStyle/>
          <a:p>
            <a:pPr fontAlgn="t"/>
            <a:r>
              <a:rPr lang="en-US" sz="1000" dirty="0"/>
              <a:t>Ryanair, Southwest Airlines</a:t>
            </a:r>
          </a:p>
          <a:p>
            <a:pPr fontAlgn="t"/>
            <a:endParaRPr lang="en-US" sz="1000" dirty="0"/>
          </a:p>
          <a:p>
            <a:pPr fontAlgn="t"/>
            <a:r>
              <a:rPr lang="en-US" sz="1000" dirty="0"/>
              <a:t>Airfares often fell significantly on routes where low-cost carriers entered. Incumbent airlines frequently matched lower prices.</a:t>
            </a:r>
          </a:p>
          <a:p>
            <a:pPr fontAlgn="t">
              <a:buNone/>
            </a:pPr>
            <a:endParaRPr lang="en-US" sz="1000" dirty="0"/>
          </a:p>
        </p:txBody>
      </p:sp>
      <p:pic>
        <p:nvPicPr>
          <p:cNvPr id="18" name="Picture 17" descr="Plane on tarmac">
            <a:extLst>
              <a:ext uri="{FF2B5EF4-FFF2-40B4-BE49-F238E27FC236}">
                <a16:creationId xmlns:a16="http://schemas.microsoft.com/office/drawing/2014/main" id="{4A7E86A2-99D1-3C25-7CDE-C473B596C3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628" r="12205" b="3"/>
          <a:stretch>
            <a:fillRect/>
          </a:stretch>
        </p:blipFill>
        <p:spPr>
          <a:xfrm>
            <a:off x="2008487" y="10"/>
            <a:ext cx="2601037" cy="346074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B9BE4-30DD-B7FA-1E8F-8C4AD0AF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398" y="3207602"/>
            <a:ext cx="345757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99C755-1571-E78D-6614-8F804AF6D607}"/>
              </a:ext>
            </a:extLst>
          </p:cNvPr>
          <p:cNvSpPr txBox="1"/>
          <p:nvPr/>
        </p:nvSpPr>
        <p:spPr>
          <a:xfrm>
            <a:off x="1152525" y="1637273"/>
            <a:ext cx="2305050" cy="232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908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294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8292CF-88A1-F6E5-6F07-4D9B5FCA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3FC7C4-D13F-6C6C-F925-8568C017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6" y="11495"/>
            <a:ext cx="4287601" cy="723849"/>
          </a:xfrm>
        </p:spPr>
        <p:txBody>
          <a:bodyPr anchor="b">
            <a:normAutofit/>
          </a:bodyPr>
          <a:lstStyle/>
          <a:p>
            <a:pPr algn="just" fontAlgn="t"/>
            <a:r>
              <a:rPr lang="en-US" sz="1300" dirty="0"/>
              <a:t>A classic Ryanair entry example is the </a:t>
            </a:r>
            <a:r>
              <a:rPr lang="en-US" sz="1300" b="1" dirty="0"/>
              <a:t>Dublin-London route</a:t>
            </a:r>
            <a:r>
              <a:rPr lang="en-US" sz="1300" dirty="0"/>
              <a:t>. When Ryanair announced entry in 1986, the market was dominated by Aer Lingus and British Airways</a:t>
            </a:r>
          </a:p>
        </p:txBody>
      </p:sp>
      <p:sp>
        <p:nvSpPr>
          <p:cNvPr id="3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6473" y="848556"/>
            <a:ext cx="4149090" cy="9229"/>
          </a:xfrm>
          <a:custGeom>
            <a:avLst/>
            <a:gdLst>
              <a:gd name="csX0" fmla="*/ 0 w 10000"/>
              <a:gd name="csY0" fmla="*/ 0 h 10000"/>
              <a:gd name="csX1" fmla="*/ 10000 w 10000"/>
              <a:gd name="csY1" fmla="*/ 0 h 10000"/>
              <a:gd name="csX2" fmla="*/ 10000 w 10000"/>
              <a:gd name="csY2" fmla="*/ 10000 h 10000"/>
              <a:gd name="csX3" fmla="*/ 0 w 10000"/>
              <a:gd name="csY3" fmla="*/ 10000 h 10000"/>
              <a:gd name="csX4" fmla="*/ 0 w 10000"/>
              <a:gd name="csY4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000" h="10000" fill="none" extrusionOk="0">
                <a:moveTo>
                  <a:pt x="0" y="0"/>
                </a:moveTo>
                <a:cubicBezTo>
                  <a:pt x="4579" y="55"/>
                  <a:pt x="5421" y="-215"/>
                  <a:pt x="10000" y="0"/>
                </a:cubicBezTo>
                <a:cubicBezTo>
                  <a:pt x="10277" y="2930"/>
                  <a:pt x="9971" y="5508"/>
                  <a:pt x="10000" y="10000"/>
                </a:cubicBezTo>
                <a:cubicBezTo>
                  <a:pt x="6498" y="9816"/>
                  <a:pt x="4621" y="9664"/>
                  <a:pt x="0" y="10000"/>
                </a:cubicBezTo>
                <a:cubicBezTo>
                  <a:pt x="289" y="5286"/>
                  <a:pt x="468" y="3362"/>
                  <a:pt x="0" y="0"/>
                </a:cubicBezTo>
                <a:close/>
              </a:path>
              <a:path w="10000" h="10000" stroke="0" extrusionOk="0">
                <a:moveTo>
                  <a:pt x="0" y="0"/>
                </a:moveTo>
                <a:cubicBezTo>
                  <a:pt x="4238" y="109"/>
                  <a:pt x="5419" y="91"/>
                  <a:pt x="10000" y="0"/>
                </a:cubicBezTo>
                <a:cubicBezTo>
                  <a:pt x="9541" y="2005"/>
                  <a:pt x="9791" y="5991"/>
                  <a:pt x="10000" y="10000"/>
                </a:cubicBezTo>
                <a:cubicBezTo>
                  <a:pt x="6302" y="9680"/>
                  <a:pt x="3370" y="10368"/>
                  <a:pt x="0" y="10000"/>
                </a:cubicBezTo>
                <a:cubicBezTo>
                  <a:pt x="493" y="5328"/>
                  <a:pt x="194" y="3896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Plane on tarmac">
            <a:extLst>
              <a:ext uri="{FF2B5EF4-FFF2-40B4-BE49-F238E27FC236}">
                <a16:creationId xmlns:a16="http://schemas.microsoft.com/office/drawing/2014/main" id="{5B194DA3-BE5F-0757-6E1C-8306CC25FC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852" r="13027" b="-5"/>
          <a:stretch>
            <a:fillRect/>
          </a:stretch>
        </p:blipFill>
        <p:spPr>
          <a:xfrm>
            <a:off x="3067050" y="1044575"/>
            <a:ext cx="1490215" cy="20672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C2D696-1AC0-E76D-DC68-63B2F858FE0B}"/>
              </a:ext>
            </a:extLst>
          </p:cNvPr>
          <p:cNvSpPr txBox="1"/>
          <p:nvPr/>
        </p:nvSpPr>
        <p:spPr>
          <a:xfrm>
            <a:off x="1152525" y="1637273"/>
            <a:ext cx="2305050" cy="232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908" dirty="0">
              <a:latin typeface="Arial" panose="020B0604020202020204" pitchFamily="34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9F55283-9B95-21A9-4BDC-D5420E000E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153646"/>
              </p:ext>
            </p:extLst>
          </p:nvPr>
        </p:nvGraphicFramePr>
        <p:xfrm>
          <a:off x="66587" y="1322737"/>
          <a:ext cx="3000463" cy="12898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200">
                  <a:extLst>
                    <a:ext uri="{9D8B030D-6E8A-4147-A177-3AD203B41FA5}">
                      <a16:colId xmlns:a16="http://schemas.microsoft.com/office/drawing/2014/main" val="1904725341"/>
                    </a:ext>
                  </a:extLst>
                </a:gridCol>
                <a:gridCol w="848031">
                  <a:extLst>
                    <a:ext uri="{9D8B030D-6E8A-4147-A177-3AD203B41FA5}">
                      <a16:colId xmlns:a16="http://schemas.microsoft.com/office/drawing/2014/main" val="778254068"/>
                    </a:ext>
                  </a:extLst>
                </a:gridCol>
                <a:gridCol w="750116">
                  <a:extLst>
                    <a:ext uri="{9D8B030D-6E8A-4147-A177-3AD203B41FA5}">
                      <a16:colId xmlns:a16="http://schemas.microsoft.com/office/drawing/2014/main" val="1718762677"/>
                    </a:ext>
                  </a:extLst>
                </a:gridCol>
                <a:gridCol w="750116">
                  <a:extLst>
                    <a:ext uri="{9D8B030D-6E8A-4147-A177-3AD203B41FA5}">
                      <a16:colId xmlns:a16="http://schemas.microsoft.com/office/drawing/2014/main" val="10574116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Route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Before Ryanair Entry (Incumbent Fare)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Ryanair Fare at Entry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Price Reduction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1245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Dublin - London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£208 round trip (Aer Lingus/British Airways)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£98 round trip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£110 lower (about 53% </a:t>
                      </a:r>
                      <a:r>
                        <a:rPr lang="en-US"/>
                        <a:t>cheaper)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0878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1850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1AE829-E481-BF94-59D6-6B97DD06B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D75A6-D483-C76F-E306-4CDE51027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-773369"/>
            <a:ext cx="1981199" cy="28755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fontAlgn="t"/>
            <a:r>
              <a:rPr lang="en-US" sz="2400" dirty="0"/>
              <a:t>Walmart (average grocery price effect)</a:t>
            </a:r>
          </a:p>
        </p:txBody>
      </p:sp>
      <p:sp>
        <p:nvSpPr>
          <p:cNvPr id="4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6659" y="2225046"/>
            <a:ext cx="1313878" cy="9229"/>
          </a:xfrm>
          <a:custGeom>
            <a:avLst/>
            <a:gdLst>
              <a:gd name="csX0" fmla="*/ 0 w 10000"/>
              <a:gd name="csY0" fmla="*/ 0 h 10000"/>
              <a:gd name="csX1" fmla="*/ 10000 w 10000"/>
              <a:gd name="csY1" fmla="*/ 0 h 10000"/>
              <a:gd name="csX2" fmla="*/ 10000 w 10000"/>
              <a:gd name="csY2" fmla="*/ 10000 h 10000"/>
              <a:gd name="csX3" fmla="*/ 0 w 10000"/>
              <a:gd name="csY3" fmla="*/ 10000 h 10000"/>
              <a:gd name="csX4" fmla="*/ 0 w 10000"/>
              <a:gd name="csY4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000" h="10000" fill="none" extrusionOk="0">
                <a:moveTo>
                  <a:pt x="0" y="0"/>
                </a:moveTo>
                <a:cubicBezTo>
                  <a:pt x="4292" y="242"/>
                  <a:pt x="7484" y="-497"/>
                  <a:pt x="10000" y="0"/>
                </a:cubicBezTo>
                <a:cubicBezTo>
                  <a:pt x="10288" y="4886"/>
                  <a:pt x="9654" y="6717"/>
                  <a:pt x="10000" y="10000"/>
                </a:cubicBezTo>
                <a:cubicBezTo>
                  <a:pt x="7850" y="9583"/>
                  <a:pt x="4189" y="9525"/>
                  <a:pt x="0" y="10000"/>
                </a:cubicBezTo>
                <a:cubicBezTo>
                  <a:pt x="337" y="7181"/>
                  <a:pt x="-322" y="3814"/>
                  <a:pt x="0" y="0"/>
                </a:cubicBezTo>
                <a:close/>
              </a:path>
              <a:path w="10000" h="10000" stroke="0" extrusionOk="0">
                <a:moveTo>
                  <a:pt x="0" y="0"/>
                </a:moveTo>
                <a:cubicBezTo>
                  <a:pt x="2050" y="-193"/>
                  <a:pt x="7646" y="-116"/>
                  <a:pt x="10000" y="0"/>
                </a:cubicBezTo>
                <a:cubicBezTo>
                  <a:pt x="9714" y="2111"/>
                  <a:pt x="10280" y="6181"/>
                  <a:pt x="10000" y="10000"/>
                </a:cubicBezTo>
                <a:cubicBezTo>
                  <a:pt x="7340" y="10213"/>
                  <a:pt x="2602" y="9865"/>
                  <a:pt x="0" y="10000"/>
                </a:cubicBezTo>
                <a:cubicBezTo>
                  <a:pt x="-428" y="7207"/>
                  <a:pt x="148" y="48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almart cae pese a sus sólidos resultados | El Blog de Self Bank">
            <a:extLst>
              <a:ext uri="{FF2B5EF4-FFF2-40B4-BE49-F238E27FC236}">
                <a16:creationId xmlns:a16="http://schemas.microsoft.com/office/drawing/2014/main" id="{42D04826-3E59-0408-90C9-5849551674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22" r="26097" b="-2"/>
          <a:stretch>
            <a:fillRect/>
          </a:stretch>
        </p:blipFill>
        <p:spPr>
          <a:xfrm>
            <a:off x="2008487" y="10"/>
            <a:ext cx="2601037" cy="346074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C0CBC2E-0330-7833-3BF3-8D47877D9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730250"/>
              </p:ext>
            </p:extLst>
          </p:nvPr>
        </p:nvGraphicFramePr>
        <p:xfrm>
          <a:off x="336659" y="2337723"/>
          <a:ext cx="4190892" cy="10130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7723">
                  <a:extLst>
                    <a:ext uri="{9D8B030D-6E8A-4147-A177-3AD203B41FA5}">
                      <a16:colId xmlns:a16="http://schemas.microsoft.com/office/drawing/2014/main" val="3954759461"/>
                    </a:ext>
                  </a:extLst>
                </a:gridCol>
                <a:gridCol w="1047723">
                  <a:extLst>
                    <a:ext uri="{9D8B030D-6E8A-4147-A177-3AD203B41FA5}">
                      <a16:colId xmlns:a16="http://schemas.microsoft.com/office/drawing/2014/main" val="2166772443"/>
                    </a:ext>
                  </a:extLst>
                </a:gridCol>
                <a:gridCol w="1047723">
                  <a:extLst>
                    <a:ext uri="{9D8B030D-6E8A-4147-A177-3AD203B41FA5}">
                      <a16:colId xmlns:a16="http://schemas.microsoft.com/office/drawing/2014/main" val="4077143548"/>
                    </a:ext>
                  </a:extLst>
                </a:gridCol>
                <a:gridCol w="1047723">
                  <a:extLst>
                    <a:ext uri="{9D8B030D-6E8A-4147-A177-3AD203B41FA5}">
                      <a16:colId xmlns:a16="http://schemas.microsoft.com/office/drawing/2014/main" val="27321572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Market/Product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Before Walmart Entry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After Walmart Entry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Price Reduction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2482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Grocery products (8 of 10 products studied across 212 U.S. markets)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100 (index)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95.6 - 98.3 (index)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1.7% to 4.4% decrease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0034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0211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22550" cy="1153582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24046"/>
            <a:ext cx="2061911" cy="819781"/>
          </a:xfrm>
        </p:spPr>
        <p:txBody>
          <a:bodyPr anchor="ctr">
            <a:normAutofit/>
          </a:bodyPr>
          <a:lstStyle/>
          <a:p>
            <a:pPr algn="ctr"/>
            <a:r>
              <a:rPr lang="en-US" sz="1400" dirty="0"/>
              <a:t>Reconciling the Cournot </a:t>
            </a:r>
            <a:br>
              <a:rPr lang="en-US" sz="1400" dirty="0"/>
            </a:br>
            <a:r>
              <a:rPr lang="en-US" sz="1400" dirty="0"/>
              <a:t>and Bertrand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196975"/>
                <a:ext cx="2207086" cy="2057400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252"/>
                  </a:spcBef>
                  <a:spcAft>
                    <a:spcPts val="252"/>
                  </a:spcAft>
                </a:pPr>
                <a:r>
                  <a:rPr lang="en-US" sz="1000" i="1" dirty="0"/>
                  <a:t>Why are the results in the Cournot model and Bertrand model so dramatically different?</a:t>
                </a:r>
                <a:endParaRPr lang="en-US" sz="1000" dirty="0"/>
              </a:p>
              <a:p>
                <a:pPr lvl="1"/>
                <a:r>
                  <a:rPr lang="en-US" sz="1000" dirty="0"/>
                  <a:t>In the Cournot model, </a:t>
                </a:r>
              </a:p>
              <a:p>
                <a:pPr lvl="2">
                  <a:spcAft>
                    <a:spcPts val="252"/>
                  </a:spcAft>
                </a:pPr>
                <a:r>
                  <a:rPr lang="en-US" sz="1000" dirty="0"/>
                  <a:t>firms set a price above marginal cost, making a positive profit. </a:t>
                </a:r>
              </a:p>
              <a:p>
                <a:pPr lvl="1">
                  <a:spcBef>
                    <a:spcPts val="504"/>
                  </a:spcBef>
                </a:pPr>
                <a:r>
                  <a:rPr lang="en-US" sz="1000" dirty="0"/>
                  <a:t>In the Bertrand model, </a:t>
                </a:r>
              </a:p>
              <a:p>
                <a:pPr lvl="2">
                  <a:spcAft>
                    <a:spcPts val="252"/>
                  </a:spcAft>
                </a:pPr>
                <a:r>
                  <a:rPr lang="en-US" sz="1000" dirty="0"/>
                  <a:t>firms set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/>
                  <a:t>, earning no economic profits.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975"/>
                <a:ext cx="2207086" cy="20574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Red de cables que muestra las conexiones entre grupos e individuos">
            <a:extLst>
              <a:ext uri="{FF2B5EF4-FFF2-40B4-BE49-F238E27FC236}">
                <a16:creationId xmlns:a16="http://schemas.microsoft.com/office/drawing/2014/main" id="{E59DAC33-927E-A560-C2EB-A04F7034AB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36" r="20056" b="3"/>
          <a:stretch>
            <a:fillRect/>
          </a:stretch>
        </p:blipFill>
        <p:spPr>
          <a:xfrm>
            <a:off x="2305050" y="10"/>
            <a:ext cx="2307630" cy="34607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01984" y="3207602"/>
            <a:ext cx="1210151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8006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6831" cy="346075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759" y="130175"/>
            <a:ext cx="1939596" cy="862030"/>
          </a:xfrm>
        </p:spPr>
        <p:txBody>
          <a:bodyPr anchor="ctr">
            <a:normAutofit/>
          </a:bodyPr>
          <a:lstStyle/>
          <a:p>
            <a:pPr algn="ctr"/>
            <a:r>
              <a:rPr lang="en-US" sz="1400" dirty="0"/>
              <a:t>Reconciling the Cournot </a:t>
            </a:r>
            <a:br>
              <a:rPr lang="en-US" sz="1400" dirty="0"/>
            </a:br>
            <a:r>
              <a:rPr lang="en-US" sz="1400" dirty="0"/>
              <a:t>and Bertrand models</a:t>
            </a:r>
          </a:p>
        </p:txBody>
      </p:sp>
      <p:pic>
        <p:nvPicPr>
          <p:cNvPr id="15" name="Picture 6" descr="Carrete de cine y claqueta">
            <a:extLst>
              <a:ext uri="{FF2B5EF4-FFF2-40B4-BE49-F238E27FC236}">
                <a16:creationId xmlns:a16="http://schemas.microsoft.com/office/drawing/2014/main" id="{D5CF3A97-117F-01C8-0A95-E6A4CC982E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41" r="37601" b="3"/>
          <a:stretch>
            <a:fillRect/>
          </a:stretch>
        </p:blipFill>
        <p:spPr>
          <a:xfrm>
            <a:off x="20" y="-1"/>
            <a:ext cx="2305030" cy="34607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801" y="892176"/>
            <a:ext cx="2047029" cy="2315425"/>
          </a:xfrm>
        </p:spPr>
        <p:txBody>
          <a:bodyPr anchor="ctr">
            <a:normAutofit/>
          </a:bodyPr>
          <a:lstStyle/>
          <a:p>
            <a:pPr lvl="1">
              <a:spcAft>
                <a:spcPts val="252"/>
              </a:spcAft>
            </a:pPr>
            <a:r>
              <a:rPr lang="en-US" sz="900" dirty="0"/>
              <a:t>These differences are driven by the absence of capacity constraints in the Bertrand model: </a:t>
            </a:r>
          </a:p>
          <a:p>
            <a:pPr lvl="2"/>
            <a:r>
              <a:rPr lang="en-US" sz="900" dirty="0"/>
              <a:t>If a firm charges 1 cent less than its rival, it captures the market demand, regardless of its size.</a:t>
            </a:r>
          </a:p>
          <a:p>
            <a:pPr lvl="1">
              <a:spcBef>
                <a:spcPts val="756"/>
              </a:spcBef>
            </a:pPr>
            <a:r>
              <a:rPr lang="en-US" sz="900" dirty="0"/>
              <a:t>This assumption might be reasonable for goods such as online movie streaming</a:t>
            </a:r>
          </a:p>
          <a:p>
            <a:pPr lvl="2">
              <a:spcAft>
                <a:spcPts val="252"/>
              </a:spcAft>
            </a:pPr>
            <a:r>
              <a:rPr lang="en-US" sz="900" dirty="0"/>
              <a:t>but difficult to justify with others (e.g., smartphones) with a world demand that cannot be served by a single firm.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9779" y="3207602"/>
            <a:ext cx="482356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15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160</TotalTime>
  <Words>2830</Words>
  <Application>Microsoft Office PowerPoint</Application>
  <PresentationFormat>Custom</PresentationFormat>
  <Paragraphs>346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Cambria Math</vt:lpstr>
      <vt:lpstr>Tahoma</vt:lpstr>
      <vt:lpstr>Office 2013 - 2022 Theme</vt:lpstr>
      <vt:lpstr>Markets for Homogeneous Products</vt:lpstr>
      <vt:lpstr>Models of Imperfect Competition</vt:lpstr>
      <vt:lpstr>Important Information</vt:lpstr>
      <vt:lpstr>Models of Imperfect Competition</vt:lpstr>
      <vt:lpstr>Cournot Model– Simultaneous Quantity Competition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 - Application</vt:lpstr>
      <vt:lpstr>Cournot Model - Application</vt:lpstr>
      <vt:lpstr>Cournot Model - Application</vt:lpstr>
      <vt:lpstr>Cournot Model - Application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Bertrand Model– Simultaneous Price Competition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Airlines: Low-cost carriers</vt:lpstr>
      <vt:lpstr>A classic Ryanair entry example is the Dublin-London route. When Ryanair announced entry in 1986, the market was dominated by Aer Lingus and British Airways</vt:lpstr>
      <vt:lpstr>Walmart (average grocery price effect)</vt:lpstr>
      <vt:lpstr>Reconciling the Cournot  and Bertrand models</vt:lpstr>
      <vt:lpstr>Reconciling the Cournot  and Bertrand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Espinola-Arredondo, Ana</cp:lastModifiedBy>
  <cp:revision>1</cp:revision>
  <dcterms:created xsi:type="dcterms:W3CDTF">2026-07-22T18:00:21Z</dcterms:created>
  <dcterms:modified xsi:type="dcterms:W3CDTF">2026-10-12T16:45:52Z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2015-02-06T00:00:00Z</vt:filetime>
  </property>
  <property fmtid="{D5CDD505-2E9C-101B-9397-08002B2CF9AE}" pid="3" name="Creator">
    <vt:lpwstr>LaTeX with beamer class version 3.06</vt:lpwstr>
  </property>
  <property fmtid="{D5CDD505-2E9C-101B-9397-08002B2CF9AE}" pid="4" name="Producer">
    <vt:lpwstr>pdfTeX-1.11a</vt:lpwstr>
  </property>
  <property fmtid="{D5CDD505-2E9C-101B-9397-08002B2CF9AE}" pid="5" name="LastSaved">
    <vt:filetime>2015-02-06T00:00:00Z</vt:filetime>
  </property>
</Properties>
</file>