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66" r:id="rId3"/>
    <p:sldId id="267" r:id="rId4"/>
    <p:sldId id="354" r:id="rId5"/>
    <p:sldId id="268" r:id="rId6"/>
    <p:sldId id="269" r:id="rId7"/>
    <p:sldId id="34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347" r:id="rId16"/>
    <p:sldId id="277" r:id="rId17"/>
    <p:sldId id="278" r:id="rId18"/>
    <p:sldId id="279" r:id="rId19"/>
    <p:sldId id="346" r:id="rId20"/>
    <p:sldId id="350" r:id="rId21"/>
    <p:sldId id="351" r:id="rId22"/>
    <p:sldId id="352" r:id="rId23"/>
    <p:sldId id="353" r:id="rId24"/>
    <p:sldId id="280" r:id="rId25"/>
    <p:sldId id="281" r:id="rId26"/>
    <p:sldId id="282" r:id="rId27"/>
    <p:sldId id="345" r:id="rId28"/>
    <p:sldId id="283" r:id="rId29"/>
    <p:sldId id="344" r:id="rId30"/>
    <p:sldId id="284" r:id="rId31"/>
    <p:sldId id="285" r:id="rId32"/>
    <p:sldId id="286" r:id="rId33"/>
    <p:sldId id="287" r:id="rId34"/>
    <p:sldId id="288" r:id="rId35"/>
    <p:sldId id="289" r:id="rId36"/>
    <p:sldId id="343" r:id="rId37"/>
    <p:sldId id="290" r:id="rId38"/>
    <p:sldId id="291" r:id="rId39"/>
    <p:sldId id="294" r:id="rId40"/>
    <p:sldId id="293" r:id="rId41"/>
    <p:sldId id="295" r:id="rId42"/>
    <p:sldId id="296" r:id="rId43"/>
    <p:sldId id="342" r:id="rId44"/>
  </p:sldIdLst>
  <p:sldSz cx="4610100" cy="3460750"/>
  <p:notesSz cx="4610100" cy="34607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BF0761-7E03-4D9E-8BF0-6D8BB43EB4D2}" v="1" dt="2026-10-08T11:48:23.920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202" d="100"/>
          <a:sy n="202" d="100"/>
        </p:scale>
        <p:origin x="990" y="1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50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pinola-Arredondo, Ana" userId="2389861a-9b00-4e05-a52a-bbe4d3cfc079" providerId="ADAL" clId="{0500219B-9F7E-4582-A254-E9FC10B69820}"/>
    <pc:docChg chg="undo redo custSel addSld delSld modSld sldOrd">
      <pc:chgData name="Espinola-Arredondo, Ana" userId="2389861a-9b00-4e05-a52a-bbe4d3cfc079" providerId="ADAL" clId="{0500219B-9F7E-4582-A254-E9FC10B69820}" dt="2026-10-08T11:53:19.653" v="966" actId="403"/>
      <pc:docMkLst>
        <pc:docMk/>
      </pc:docMkLst>
      <pc:sldChg chg="delSp mod">
        <pc:chgData name="Espinola-Arredondo, Ana" userId="2389861a-9b00-4e05-a52a-bbe4d3cfc079" providerId="ADAL" clId="{0500219B-9F7E-4582-A254-E9FC10B69820}" dt="2026-09-29T10:04:47.899" v="0" actId="478"/>
        <pc:sldMkLst>
          <pc:docMk/>
          <pc:sldMk cId="378729561" sldId="266"/>
        </pc:sldMkLst>
      </pc:sldChg>
      <pc:sldChg chg="addSp delSp modSp mod setBg">
        <pc:chgData name="Espinola-Arredondo, Ana" userId="2389861a-9b00-4e05-a52a-bbe4d3cfc079" providerId="ADAL" clId="{0500219B-9F7E-4582-A254-E9FC10B69820}" dt="2026-10-08T11:53:19.653" v="966" actId="403"/>
        <pc:sldMkLst>
          <pc:docMk/>
          <pc:sldMk cId="4153257257" sldId="267"/>
        </pc:sldMkLst>
        <pc:spChg chg="mod">
          <ac:chgData name="Espinola-Arredondo, Ana" userId="2389861a-9b00-4e05-a52a-bbe4d3cfc079" providerId="ADAL" clId="{0500219B-9F7E-4582-A254-E9FC10B69820}" dt="2026-10-08T11:53:06.917" v="962" actId="26606"/>
          <ac:spMkLst>
            <pc:docMk/>
            <pc:sldMk cId="4153257257" sldId="267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0500219B-9F7E-4582-A254-E9FC10B69820}" dt="2026-10-08T11:53:19.653" v="966" actId="403"/>
          <ac:spMkLst>
            <pc:docMk/>
            <pc:sldMk cId="4153257257" sldId="267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0500219B-9F7E-4582-A254-E9FC10B69820}" dt="2026-10-08T11:53:06.917" v="962" actId="26606"/>
          <ac:spMkLst>
            <pc:docMk/>
            <pc:sldMk cId="4153257257" sldId="267"/>
            <ac:spMk id="5" creationId="{B63C3074-82B1-A542-8392-407A912DE0D8}"/>
          </ac:spMkLst>
        </pc:spChg>
        <pc:spChg chg="add del">
          <ac:chgData name="Espinola-Arredondo, Ana" userId="2389861a-9b00-4e05-a52a-bbe4d3cfc079" providerId="ADAL" clId="{0500219B-9F7E-4582-A254-E9FC10B69820}" dt="2026-10-08T11:53:06.917" v="962" actId="26606"/>
          <ac:spMkLst>
            <pc:docMk/>
            <pc:sldMk cId="4153257257" sldId="267"/>
            <ac:spMk id="11" creationId="{C0763A76-9F1C-4FC5-82B7-DD475DA461B2}"/>
          </ac:spMkLst>
        </pc:spChg>
        <pc:spChg chg="add del">
          <ac:chgData name="Espinola-Arredondo, Ana" userId="2389861a-9b00-4e05-a52a-bbe4d3cfc079" providerId="ADAL" clId="{0500219B-9F7E-4582-A254-E9FC10B69820}" dt="2026-10-08T11:53:06.917" v="962" actId="26606"/>
          <ac:spMkLst>
            <pc:docMk/>
            <pc:sldMk cId="4153257257" sldId="267"/>
            <ac:spMk id="13" creationId="{E81BF4F6-F2CF-4984-9D14-D6966D92F99F}"/>
          </ac:spMkLst>
        </pc:spChg>
        <pc:spChg chg="add">
          <ac:chgData name="Espinola-Arredondo, Ana" userId="2389861a-9b00-4e05-a52a-bbe4d3cfc079" providerId="ADAL" clId="{0500219B-9F7E-4582-A254-E9FC10B69820}" dt="2026-10-08T11:53:06.917" v="962" actId="26606"/>
          <ac:spMkLst>
            <pc:docMk/>
            <pc:sldMk cId="4153257257" sldId="267"/>
            <ac:spMk id="18" creationId="{F13C74B1-5B17-4795-BED0-7140497B445A}"/>
          </ac:spMkLst>
        </pc:spChg>
        <pc:spChg chg="add">
          <ac:chgData name="Espinola-Arredondo, Ana" userId="2389861a-9b00-4e05-a52a-bbe4d3cfc079" providerId="ADAL" clId="{0500219B-9F7E-4582-A254-E9FC10B69820}" dt="2026-10-08T11:53:06.917" v="962" actId="26606"/>
          <ac:spMkLst>
            <pc:docMk/>
            <pc:sldMk cId="4153257257" sldId="267"/>
            <ac:spMk id="20" creationId="{D4974D33-8DC5-464E-8C6D-BE58F0669C17}"/>
          </ac:spMkLst>
        </pc:spChg>
        <pc:picChg chg="add mod">
          <ac:chgData name="Espinola-Arredondo, Ana" userId="2389861a-9b00-4e05-a52a-bbe4d3cfc079" providerId="ADAL" clId="{0500219B-9F7E-4582-A254-E9FC10B69820}" dt="2026-10-08T11:53:06.917" v="962" actId="26606"/>
          <ac:picMkLst>
            <pc:docMk/>
            <pc:sldMk cId="4153257257" sldId="267"/>
            <ac:picMk id="7" creationId="{2A29DC57-9736-3BDD-5D9F-C2DDC0D1DF32}"/>
          </ac:picMkLst>
        </pc:picChg>
      </pc:sldChg>
      <pc:sldChg chg="delSp mod">
        <pc:chgData name="Espinola-Arredondo, Ana" userId="2389861a-9b00-4e05-a52a-bbe4d3cfc079" providerId="ADAL" clId="{0500219B-9F7E-4582-A254-E9FC10B69820}" dt="2026-09-29T10:04:56.006" v="2" actId="478"/>
        <pc:sldMkLst>
          <pc:docMk/>
          <pc:sldMk cId="2474457339" sldId="268"/>
        </pc:sldMkLst>
      </pc:sldChg>
      <pc:sldChg chg="addSp modSp mod setBg">
        <pc:chgData name="Espinola-Arredondo, Ana" userId="2389861a-9b00-4e05-a52a-bbe4d3cfc079" providerId="ADAL" clId="{0500219B-9F7E-4582-A254-E9FC10B69820}" dt="2026-09-29T10:08:02.594" v="31" actId="14100"/>
        <pc:sldMkLst>
          <pc:docMk/>
          <pc:sldMk cId="1480338024" sldId="269"/>
        </pc:sldMkLst>
        <pc:spChg chg="mod">
          <ac:chgData name="Espinola-Arredondo, Ana" userId="2389861a-9b00-4e05-a52a-bbe4d3cfc079" providerId="ADAL" clId="{0500219B-9F7E-4582-A254-E9FC10B69820}" dt="2026-09-29T10:05:38.873" v="6" actId="26606"/>
          <ac:spMkLst>
            <pc:docMk/>
            <pc:sldMk cId="1480338024" sldId="269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0500219B-9F7E-4582-A254-E9FC10B69820}" dt="2026-09-29T10:08:02.594" v="31" actId="14100"/>
          <ac:spMkLst>
            <pc:docMk/>
            <pc:sldMk cId="1480338024" sldId="269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0500219B-9F7E-4582-A254-E9FC10B69820}" dt="2026-09-29T10:05:38.873" v="6" actId="26606"/>
          <ac:spMkLst>
            <pc:docMk/>
            <pc:sldMk cId="1480338024" sldId="269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0500219B-9F7E-4582-A254-E9FC10B69820}" dt="2026-09-29T10:05:38.873" v="6" actId="26606"/>
          <ac:spMkLst>
            <pc:docMk/>
            <pc:sldMk cId="1480338024" sldId="269"/>
            <ac:spMk id="10" creationId="{09588DA8-065E-4F6F-8EFD-43104AB2E0CF}"/>
          </ac:spMkLst>
        </pc:spChg>
        <pc:spChg chg="add">
          <ac:chgData name="Espinola-Arredondo, Ana" userId="2389861a-9b00-4e05-a52a-bbe4d3cfc079" providerId="ADAL" clId="{0500219B-9F7E-4582-A254-E9FC10B69820}" dt="2026-09-29T10:05:38.873" v="6" actId="26606"/>
          <ac:spMkLst>
            <pc:docMk/>
            <pc:sldMk cId="1480338024" sldId="269"/>
            <ac:spMk id="12" creationId="{C4285719-470E-454C-AF62-8323075F1F5B}"/>
          </ac:spMkLst>
        </pc:spChg>
        <pc:spChg chg="add">
          <ac:chgData name="Espinola-Arredondo, Ana" userId="2389861a-9b00-4e05-a52a-bbe4d3cfc079" providerId="ADAL" clId="{0500219B-9F7E-4582-A254-E9FC10B69820}" dt="2026-09-29T10:05:38.873" v="6" actId="26606"/>
          <ac:spMkLst>
            <pc:docMk/>
            <pc:sldMk cId="1480338024" sldId="269"/>
            <ac:spMk id="14" creationId="{CD9FE4EF-C4D8-49A0-B2FF-81D8DB7D8A24}"/>
          </ac:spMkLst>
        </pc:spChg>
        <pc:spChg chg="add">
          <ac:chgData name="Espinola-Arredondo, Ana" userId="2389861a-9b00-4e05-a52a-bbe4d3cfc079" providerId="ADAL" clId="{0500219B-9F7E-4582-A254-E9FC10B69820}" dt="2026-09-29T10:05:38.873" v="6" actId="26606"/>
          <ac:spMkLst>
            <pc:docMk/>
            <pc:sldMk cId="1480338024" sldId="269"/>
            <ac:spMk id="16" creationId="{4300840D-0A0B-4512-BACA-B439D5B9C57C}"/>
          </ac:spMkLst>
        </pc:spChg>
        <pc:spChg chg="add">
          <ac:chgData name="Espinola-Arredondo, Ana" userId="2389861a-9b00-4e05-a52a-bbe4d3cfc079" providerId="ADAL" clId="{0500219B-9F7E-4582-A254-E9FC10B69820}" dt="2026-09-29T10:05:38.873" v="6" actId="26606"/>
          <ac:spMkLst>
            <pc:docMk/>
            <pc:sldMk cId="1480338024" sldId="269"/>
            <ac:spMk id="18" creationId="{D2B78728-A580-49A7-84F9-6EF6F583ADE0}"/>
          </ac:spMkLst>
        </pc:spChg>
        <pc:spChg chg="add">
          <ac:chgData name="Espinola-Arredondo, Ana" userId="2389861a-9b00-4e05-a52a-bbe4d3cfc079" providerId="ADAL" clId="{0500219B-9F7E-4582-A254-E9FC10B69820}" dt="2026-09-29T10:05:38.873" v="6" actId="26606"/>
          <ac:spMkLst>
            <pc:docMk/>
            <pc:sldMk cId="1480338024" sldId="269"/>
            <ac:spMk id="20" creationId="{38FAA1A1-D861-433F-88FA-1E9D6FD31D11}"/>
          </ac:spMkLst>
        </pc:spChg>
        <pc:spChg chg="add">
          <ac:chgData name="Espinola-Arredondo, Ana" userId="2389861a-9b00-4e05-a52a-bbe4d3cfc079" providerId="ADAL" clId="{0500219B-9F7E-4582-A254-E9FC10B69820}" dt="2026-09-29T10:05:38.873" v="6" actId="26606"/>
          <ac:spMkLst>
            <pc:docMk/>
            <pc:sldMk cId="1480338024" sldId="269"/>
            <ac:spMk id="22" creationId="{8D71EDA1-87BF-4D5D-AB79-F346FD19278A}"/>
          </ac:spMkLst>
        </pc:spChg>
      </pc:sldChg>
      <pc:sldChg chg="modSp mod">
        <pc:chgData name="Espinola-Arredondo, Ana" userId="2389861a-9b00-4e05-a52a-bbe4d3cfc079" providerId="ADAL" clId="{0500219B-9F7E-4582-A254-E9FC10B69820}" dt="2026-09-29T10:08:30.741" v="36" actId="27636"/>
        <pc:sldMkLst>
          <pc:docMk/>
          <pc:sldMk cId="3483487426" sldId="271"/>
        </pc:sldMkLst>
        <pc:spChg chg="mod">
          <ac:chgData name="Espinola-Arredondo, Ana" userId="2389861a-9b00-4e05-a52a-bbe4d3cfc079" providerId="ADAL" clId="{0500219B-9F7E-4582-A254-E9FC10B69820}" dt="2026-09-29T10:08:20.124" v="32" actId="1076"/>
          <ac:spMkLst>
            <pc:docMk/>
            <pc:sldMk cId="3483487426" sldId="271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0500219B-9F7E-4582-A254-E9FC10B69820}" dt="2026-09-29T10:08:30.741" v="36" actId="27636"/>
          <ac:spMkLst>
            <pc:docMk/>
            <pc:sldMk cId="3483487426" sldId="271"/>
            <ac:spMk id="3" creationId="{231DA6B5-3383-004A-93B6-C079653E42D6}"/>
          </ac:spMkLst>
        </pc:spChg>
      </pc:sldChg>
      <pc:sldChg chg="delSp modSp mod">
        <pc:chgData name="Espinola-Arredondo, Ana" userId="2389861a-9b00-4e05-a52a-bbe4d3cfc079" providerId="ADAL" clId="{0500219B-9F7E-4582-A254-E9FC10B69820}" dt="2026-09-29T10:16:43.410" v="128" actId="478"/>
        <pc:sldMkLst>
          <pc:docMk/>
          <pc:sldMk cId="3169491050" sldId="272"/>
        </pc:sldMkLst>
        <pc:spChg chg="mod">
          <ac:chgData name="Espinola-Arredondo, Ana" userId="2389861a-9b00-4e05-a52a-bbe4d3cfc079" providerId="ADAL" clId="{0500219B-9F7E-4582-A254-E9FC10B69820}" dt="2026-09-29T10:08:47.188" v="37" actId="14100"/>
          <ac:spMkLst>
            <pc:docMk/>
            <pc:sldMk cId="3169491050" sldId="272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0500219B-9F7E-4582-A254-E9FC10B69820}" dt="2026-09-29T10:08:52.651" v="38" actId="14100"/>
          <ac:spMkLst>
            <pc:docMk/>
            <pc:sldMk cId="3169491050" sldId="272"/>
            <ac:spMk id="18" creationId="{B894451C-A5EE-D644-88B5-97666E9DC4A7}"/>
          </ac:spMkLst>
        </pc:spChg>
        <pc:picChg chg="topLvl">
          <ac:chgData name="Espinola-Arredondo, Ana" userId="2389861a-9b00-4e05-a52a-bbe4d3cfc079" providerId="ADAL" clId="{0500219B-9F7E-4582-A254-E9FC10B69820}" dt="2026-09-29T10:16:43.410" v="128" actId="478"/>
          <ac:picMkLst>
            <pc:docMk/>
            <pc:sldMk cId="3169491050" sldId="272"/>
            <ac:picMk id="7" creationId="{8830C9EA-3301-C546-BED3-393EFDFCB07A}"/>
          </ac:picMkLst>
        </pc:picChg>
      </pc:sldChg>
      <pc:sldChg chg="delSp modSp mod">
        <pc:chgData name="Espinola-Arredondo, Ana" userId="2389861a-9b00-4e05-a52a-bbe4d3cfc079" providerId="ADAL" clId="{0500219B-9F7E-4582-A254-E9FC10B69820}" dt="2026-09-29T10:09:16.699" v="41" actId="14100"/>
        <pc:sldMkLst>
          <pc:docMk/>
          <pc:sldMk cId="1528179829" sldId="273"/>
        </pc:sldMkLst>
        <pc:spChg chg="mod">
          <ac:chgData name="Espinola-Arredondo, Ana" userId="2389861a-9b00-4e05-a52a-bbe4d3cfc079" providerId="ADAL" clId="{0500219B-9F7E-4582-A254-E9FC10B69820}" dt="2026-09-29T10:09:16.699" v="41" actId="14100"/>
          <ac:spMkLst>
            <pc:docMk/>
            <pc:sldMk cId="1528179829" sldId="273"/>
            <ac:spMk id="3" creationId="{231DA6B5-3383-004A-93B6-C079653E42D6}"/>
          </ac:spMkLst>
        </pc:spChg>
      </pc:sldChg>
      <pc:sldChg chg="delSp modSp mod">
        <pc:chgData name="Espinola-Arredondo, Ana" userId="2389861a-9b00-4e05-a52a-bbe4d3cfc079" providerId="ADAL" clId="{0500219B-9F7E-4582-A254-E9FC10B69820}" dt="2026-09-29T10:16:37.949" v="127" actId="478"/>
        <pc:sldMkLst>
          <pc:docMk/>
          <pc:sldMk cId="3076213843" sldId="274"/>
        </pc:sldMkLst>
        <pc:spChg chg="mod">
          <ac:chgData name="Espinola-Arredondo, Ana" userId="2389861a-9b00-4e05-a52a-bbe4d3cfc079" providerId="ADAL" clId="{0500219B-9F7E-4582-A254-E9FC10B69820}" dt="2026-09-29T10:09:26.482" v="43" actId="14100"/>
          <ac:spMkLst>
            <pc:docMk/>
            <pc:sldMk cId="3076213843" sldId="274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0500219B-9F7E-4582-A254-E9FC10B69820}" dt="2026-09-29T10:09:38.345" v="47" actId="403"/>
          <ac:spMkLst>
            <pc:docMk/>
            <pc:sldMk cId="3076213843" sldId="274"/>
            <ac:spMk id="10" creationId="{8AAA2F8A-7E74-B448-AC80-5C8CE89EFAE7}"/>
          </ac:spMkLst>
        </pc:spChg>
        <pc:picChg chg="topLvl">
          <ac:chgData name="Espinola-Arredondo, Ana" userId="2389861a-9b00-4e05-a52a-bbe4d3cfc079" providerId="ADAL" clId="{0500219B-9F7E-4582-A254-E9FC10B69820}" dt="2026-09-29T10:16:37.949" v="127" actId="478"/>
          <ac:picMkLst>
            <pc:docMk/>
            <pc:sldMk cId="3076213843" sldId="274"/>
            <ac:picMk id="13" creationId="{B2D17208-9FB0-1047-A297-5DDCBE3CE450}"/>
          </ac:picMkLst>
        </pc:picChg>
      </pc:sldChg>
      <pc:sldChg chg="delSp modSp mod">
        <pc:chgData name="Espinola-Arredondo, Ana" userId="2389861a-9b00-4e05-a52a-bbe4d3cfc079" providerId="ADAL" clId="{0500219B-9F7E-4582-A254-E9FC10B69820}" dt="2026-09-29T10:16:33.151" v="126" actId="478"/>
        <pc:sldMkLst>
          <pc:docMk/>
          <pc:sldMk cId="2255495038" sldId="275"/>
        </pc:sldMkLst>
        <pc:spChg chg="mod">
          <ac:chgData name="Espinola-Arredondo, Ana" userId="2389861a-9b00-4e05-a52a-bbe4d3cfc079" providerId="ADAL" clId="{0500219B-9F7E-4582-A254-E9FC10B69820}" dt="2026-09-29T10:10:00.254" v="51" actId="27636"/>
          <ac:spMkLst>
            <pc:docMk/>
            <pc:sldMk cId="2255495038" sldId="275"/>
            <ac:spMk id="3" creationId="{231DA6B5-3383-004A-93B6-C079653E42D6}"/>
          </ac:spMkLst>
        </pc:spChg>
        <pc:picChg chg="topLvl">
          <ac:chgData name="Espinola-Arredondo, Ana" userId="2389861a-9b00-4e05-a52a-bbe4d3cfc079" providerId="ADAL" clId="{0500219B-9F7E-4582-A254-E9FC10B69820}" dt="2026-09-29T10:16:33.151" v="126" actId="478"/>
          <ac:picMkLst>
            <pc:docMk/>
            <pc:sldMk cId="2255495038" sldId="275"/>
            <ac:picMk id="7" creationId="{86F605A7-DB2F-7345-B397-A4FC9B193511}"/>
          </ac:picMkLst>
        </pc:picChg>
      </pc:sldChg>
      <pc:sldChg chg="delSp mod">
        <pc:chgData name="Espinola-Arredondo, Ana" userId="2389861a-9b00-4e05-a52a-bbe4d3cfc079" providerId="ADAL" clId="{0500219B-9F7E-4582-A254-E9FC10B69820}" dt="2026-09-29T10:10:15.145" v="53" actId="478"/>
        <pc:sldMkLst>
          <pc:docMk/>
          <pc:sldMk cId="4238326152" sldId="276"/>
        </pc:sldMkLst>
      </pc:sldChg>
      <pc:sldChg chg="addSp delSp modSp mod">
        <pc:chgData name="Espinola-Arredondo, Ana" userId="2389861a-9b00-4e05-a52a-bbe4d3cfc079" providerId="ADAL" clId="{0500219B-9F7E-4582-A254-E9FC10B69820}" dt="2026-09-29T10:16:27.591" v="125" actId="478"/>
        <pc:sldMkLst>
          <pc:docMk/>
          <pc:sldMk cId="169520586" sldId="277"/>
        </pc:sldMkLst>
        <pc:picChg chg="mod topLvl">
          <ac:chgData name="Espinola-Arredondo, Ana" userId="2389861a-9b00-4e05-a52a-bbe4d3cfc079" providerId="ADAL" clId="{0500219B-9F7E-4582-A254-E9FC10B69820}" dt="2026-09-29T10:16:27.591" v="125" actId="478"/>
          <ac:picMkLst>
            <pc:docMk/>
            <pc:sldMk cId="169520586" sldId="277"/>
            <ac:picMk id="7" creationId="{86F605A7-DB2F-7345-B397-A4FC9B193511}"/>
          </ac:picMkLst>
        </pc:picChg>
      </pc:sldChg>
      <pc:sldChg chg="addSp delSp modSp mod setBg">
        <pc:chgData name="Espinola-Arredondo, Ana" userId="2389861a-9b00-4e05-a52a-bbe4d3cfc079" providerId="ADAL" clId="{0500219B-9F7E-4582-A254-E9FC10B69820}" dt="2026-09-29T10:11:06.418" v="64" actId="14100"/>
        <pc:sldMkLst>
          <pc:docMk/>
          <pc:sldMk cId="3164499786" sldId="278"/>
        </pc:sldMkLst>
        <pc:spChg chg="mod">
          <ac:chgData name="Espinola-Arredondo, Ana" userId="2389861a-9b00-4e05-a52a-bbe4d3cfc079" providerId="ADAL" clId="{0500219B-9F7E-4582-A254-E9FC10B69820}" dt="2026-09-29T10:10:43.499" v="57" actId="26606"/>
          <ac:spMkLst>
            <pc:docMk/>
            <pc:sldMk cId="3164499786" sldId="278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0500219B-9F7E-4582-A254-E9FC10B69820}" dt="2026-09-29T10:11:06.418" v="64" actId="14100"/>
          <ac:spMkLst>
            <pc:docMk/>
            <pc:sldMk cId="3164499786" sldId="278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0500219B-9F7E-4582-A254-E9FC10B69820}" dt="2026-09-29T10:10:43.547" v="58" actId="27636"/>
          <ac:spMkLst>
            <pc:docMk/>
            <pc:sldMk cId="3164499786" sldId="278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0500219B-9F7E-4582-A254-E9FC10B69820}" dt="2026-09-29T10:10:43.499" v="57" actId="26606"/>
          <ac:spMkLst>
            <pc:docMk/>
            <pc:sldMk cId="3164499786" sldId="278"/>
            <ac:spMk id="10" creationId="{1B15ED52-F352-441B-82BF-E0EA34836D08}"/>
          </ac:spMkLst>
        </pc:spChg>
        <pc:spChg chg="add">
          <ac:chgData name="Espinola-Arredondo, Ana" userId="2389861a-9b00-4e05-a52a-bbe4d3cfc079" providerId="ADAL" clId="{0500219B-9F7E-4582-A254-E9FC10B69820}" dt="2026-09-29T10:10:43.499" v="57" actId="26606"/>
          <ac:spMkLst>
            <pc:docMk/>
            <pc:sldMk cId="3164499786" sldId="278"/>
            <ac:spMk id="12" creationId="{3B2E3793-BFE6-45A2-9B7B-E18844431C99}"/>
          </ac:spMkLst>
        </pc:spChg>
        <pc:spChg chg="add">
          <ac:chgData name="Espinola-Arredondo, Ana" userId="2389861a-9b00-4e05-a52a-bbe4d3cfc079" providerId="ADAL" clId="{0500219B-9F7E-4582-A254-E9FC10B69820}" dt="2026-09-29T10:10:43.499" v="57" actId="26606"/>
          <ac:spMkLst>
            <pc:docMk/>
            <pc:sldMk cId="3164499786" sldId="278"/>
            <ac:spMk id="14" creationId="{BC4C4868-CB8F-4AF9-9CDB-8108F2C19B67}"/>
          </ac:spMkLst>
        </pc:spChg>
        <pc:spChg chg="add">
          <ac:chgData name="Espinola-Arredondo, Ana" userId="2389861a-9b00-4e05-a52a-bbe4d3cfc079" providerId="ADAL" clId="{0500219B-9F7E-4582-A254-E9FC10B69820}" dt="2026-09-29T10:10:43.499" v="57" actId="26606"/>
          <ac:spMkLst>
            <pc:docMk/>
            <pc:sldMk cId="3164499786" sldId="278"/>
            <ac:spMk id="16" creationId="{375E0459-6403-40CD-989D-56A4407CA12E}"/>
          </ac:spMkLst>
        </pc:spChg>
        <pc:spChg chg="add">
          <ac:chgData name="Espinola-Arredondo, Ana" userId="2389861a-9b00-4e05-a52a-bbe4d3cfc079" providerId="ADAL" clId="{0500219B-9F7E-4582-A254-E9FC10B69820}" dt="2026-09-29T10:10:43.499" v="57" actId="26606"/>
          <ac:spMkLst>
            <pc:docMk/>
            <pc:sldMk cId="3164499786" sldId="278"/>
            <ac:spMk id="18" creationId="{53E5B1A8-3AC9-4BD1-9BBC-78CA94F2D1BA}"/>
          </ac:spMkLst>
        </pc:spChg>
      </pc:sldChg>
      <pc:sldChg chg="delSp mod">
        <pc:chgData name="Espinola-Arredondo, Ana" userId="2389861a-9b00-4e05-a52a-bbe4d3cfc079" providerId="ADAL" clId="{0500219B-9F7E-4582-A254-E9FC10B69820}" dt="2026-09-29T10:11:24.121" v="65" actId="478"/>
        <pc:sldMkLst>
          <pc:docMk/>
          <pc:sldMk cId="4141768411" sldId="279"/>
        </pc:sldMkLst>
      </pc:sldChg>
      <pc:sldChg chg="delSp mod">
        <pc:chgData name="Espinola-Arredondo, Ana" userId="2389861a-9b00-4e05-a52a-bbe4d3cfc079" providerId="ADAL" clId="{0500219B-9F7E-4582-A254-E9FC10B69820}" dt="2026-09-29T10:11:36.030" v="67" actId="478"/>
        <pc:sldMkLst>
          <pc:docMk/>
          <pc:sldMk cId="4262473201" sldId="280"/>
        </pc:sldMkLst>
      </pc:sldChg>
      <pc:sldChg chg="delSp mod">
        <pc:chgData name="Espinola-Arredondo, Ana" userId="2389861a-9b00-4e05-a52a-bbe4d3cfc079" providerId="ADAL" clId="{0500219B-9F7E-4582-A254-E9FC10B69820}" dt="2026-09-29T10:11:41.838" v="68" actId="478"/>
        <pc:sldMkLst>
          <pc:docMk/>
          <pc:sldMk cId="3043230878" sldId="281"/>
        </pc:sldMkLst>
      </pc:sldChg>
      <pc:sldChg chg="delSp mod">
        <pc:chgData name="Espinola-Arredondo, Ana" userId="2389861a-9b00-4e05-a52a-bbe4d3cfc079" providerId="ADAL" clId="{0500219B-9F7E-4582-A254-E9FC10B69820}" dt="2026-09-29T10:11:46.691" v="69" actId="478"/>
        <pc:sldMkLst>
          <pc:docMk/>
          <pc:sldMk cId="2071814685" sldId="282"/>
        </pc:sldMkLst>
      </pc:sldChg>
      <pc:sldChg chg="addSp delSp modSp mod setBg">
        <pc:chgData name="Espinola-Arredondo, Ana" userId="2389861a-9b00-4e05-a52a-bbe4d3cfc079" providerId="ADAL" clId="{0500219B-9F7E-4582-A254-E9FC10B69820}" dt="2026-09-29T10:13:41.194" v="97" actId="403"/>
        <pc:sldMkLst>
          <pc:docMk/>
          <pc:sldMk cId="1006055804" sldId="283"/>
        </pc:sldMkLst>
        <pc:spChg chg="mod">
          <ac:chgData name="Espinola-Arredondo, Ana" userId="2389861a-9b00-4e05-a52a-bbe4d3cfc079" providerId="ADAL" clId="{0500219B-9F7E-4582-A254-E9FC10B69820}" dt="2026-09-29T10:12:20.151" v="74" actId="26606"/>
          <ac:spMkLst>
            <pc:docMk/>
            <pc:sldMk cId="1006055804" sldId="283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0500219B-9F7E-4582-A254-E9FC10B69820}" dt="2026-09-29T10:13:41.194" v="97" actId="403"/>
          <ac:spMkLst>
            <pc:docMk/>
            <pc:sldMk cId="1006055804" sldId="283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0500219B-9F7E-4582-A254-E9FC10B69820}" dt="2026-09-29T10:12:20.199" v="75" actId="27636"/>
          <ac:spMkLst>
            <pc:docMk/>
            <pc:sldMk cId="1006055804" sldId="283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0500219B-9F7E-4582-A254-E9FC10B69820}" dt="2026-09-29T10:12:20.151" v="74" actId="26606"/>
          <ac:spMkLst>
            <pc:docMk/>
            <pc:sldMk cId="1006055804" sldId="283"/>
            <ac:spMk id="10" creationId="{1B15ED52-F352-441B-82BF-E0EA34836D08}"/>
          </ac:spMkLst>
        </pc:spChg>
        <pc:spChg chg="add">
          <ac:chgData name="Espinola-Arredondo, Ana" userId="2389861a-9b00-4e05-a52a-bbe4d3cfc079" providerId="ADAL" clId="{0500219B-9F7E-4582-A254-E9FC10B69820}" dt="2026-09-29T10:12:20.151" v="74" actId="26606"/>
          <ac:spMkLst>
            <pc:docMk/>
            <pc:sldMk cId="1006055804" sldId="283"/>
            <ac:spMk id="12" creationId="{3B2E3793-BFE6-45A2-9B7B-E18844431C99}"/>
          </ac:spMkLst>
        </pc:spChg>
        <pc:spChg chg="add">
          <ac:chgData name="Espinola-Arredondo, Ana" userId="2389861a-9b00-4e05-a52a-bbe4d3cfc079" providerId="ADAL" clId="{0500219B-9F7E-4582-A254-E9FC10B69820}" dt="2026-09-29T10:12:20.151" v="74" actId="26606"/>
          <ac:spMkLst>
            <pc:docMk/>
            <pc:sldMk cId="1006055804" sldId="283"/>
            <ac:spMk id="14" creationId="{BC4C4868-CB8F-4AF9-9CDB-8108F2C19B67}"/>
          </ac:spMkLst>
        </pc:spChg>
        <pc:spChg chg="add">
          <ac:chgData name="Espinola-Arredondo, Ana" userId="2389861a-9b00-4e05-a52a-bbe4d3cfc079" providerId="ADAL" clId="{0500219B-9F7E-4582-A254-E9FC10B69820}" dt="2026-09-29T10:12:20.151" v="74" actId="26606"/>
          <ac:spMkLst>
            <pc:docMk/>
            <pc:sldMk cId="1006055804" sldId="283"/>
            <ac:spMk id="16" creationId="{375E0459-6403-40CD-989D-56A4407CA12E}"/>
          </ac:spMkLst>
        </pc:spChg>
        <pc:spChg chg="add">
          <ac:chgData name="Espinola-Arredondo, Ana" userId="2389861a-9b00-4e05-a52a-bbe4d3cfc079" providerId="ADAL" clId="{0500219B-9F7E-4582-A254-E9FC10B69820}" dt="2026-09-29T10:12:20.151" v="74" actId="26606"/>
          <ac:spMkLst>
            <pc:docMk/>
            <pc:sldMk cId="1006055804" sldId="283"/>
            <ac:spMk id="18" creationId="{53E5B1A8-3AC9-4BD1-9BBC-78CA94F2D1BA}"/>
          </ac:spMkLst>
        </pc:spChg>
      </pc:sldChg>
      <pc:sldChg chg="delSp modSp mod">
        <pc:chgData name="Espinola-Arredondo, Ana" userId="2389861a-9b00-4e05-a52a-bbe4d3cfc079" providerId="ADAL" clId="{0500219B-9F7E-4582-A254-E9FC10B69820}" dt="2026-09-29T10:14:31.202" v="106" actId="6549"/>
        <pc:sldMkLst>
          <pc:docMk/>
          <pc:sldMk cId="3018945332" sldId="284"/>
        </pc:sldMkLst>
        <pc:spChg chg="mod">
          <ac:chgData name="Espinola-Arredondo, Ana" userId="2389861a-9b00-4e05-a52a-bbe4d3cfc079" providerId="ADAL" clId="{0500219B-9F7E-4582-A254-E9FC10B69820}" dt="2026-09-29T10:14:31.202" v="106" actId="6549"/>
          <ac:spMkLst>
            <pc:docMk/>
            <pc:sldMk cId="3018945332" sldId="284"/>
            <ac:spMk id="3" creationId="{231DA6B5-3383-004A-93B6-C079653E42D6}"/>
          </ac:spMkLst>
        </pc:spChg>
      </pc:sldChg>
      <pc:sldChg chg="delSp modSp mod">
        <pc:chgData name="Espinola-Arredondo, Ana" userId="2389861a-9b00-4e05-a52a-bbe4d3cfc079" providerId="ADAL" clId="{0500219B-9F7E-4582-A254-E9FC10B69820}" dt="2026-09-29T10:14:24.363" v="105" actId="6549"/>
        <pc:sldMkLst>
          <pc:docMk/>
          <pc:sldMk cId="1349138653" sldId="285"/>
        </pc:sldMkLst>
        <pc:spChg chg="mod">
          <ac:chgData name="Espinola-Arredondo, Ana" userId="2389861a-9b00-4e05-a52a-bbe4d3cfc079" providerId="ADAL" clId="{0500219B-9F7E-4582-A254-E9FC10B69820}" dt="2026-09-29T10:14:24.363" v="105" actId="6549"/>
          <ac:spMkLst>
            <pc:docMk/>
            <pc:sldMk cId="1349138653" sldId="285"/>
            <ac:spMk id="3" creationId="{231DA6B5-3383-004A-93B6-C079653E42D6}"/>
          </ac:spMkLst>
        </pc:spChg>
      </pc:sldChg>
      <pc:sldChg chg="delSp mod">
        <pc:chgData name="Espinola-Arredondo, Ana" userId="2389861a-9b00-4e05-a52a-bbe4d3cfc079" providerId="ADAL" clId="{0500219B-9F7E-4582-A254-E9FC10B69820}" dt="2026-09-29T10:14:41.322" v="107" actId="478"/>
        <pc:sldMkLst>
          <pc:docMk/>
          <pc:sldMk cId="3647640410" sldId="287"/>
        </pc:sldMkLst>
      </pc:sldChg>
      <pc:sldChg chg="delSp modSp mod modAnim">
        <pc:chgData name="Espinola-Arredondo, Ana" userId="2389861a-9b00-4e05-a52a-bbe4d3cfc079" providerId="ADAL" clId="{0500219B-9F7E-4582-A254-E9FC10B69820}" dt="2026-09-29T10:15:35.186" v="117"/>
        <pc:sldMkLst>
          <pc:docMk/>
          <pc:sldMk cId="1413064087" sldId="288"/>
        </pc:sldMkLst>
        <pc:spChg chg="mod">
          <ac:chgData name="Espinola-Arredondo, Ana" userId="2389861a-9b00-4e05-a52a-bbe4d3cfc079" providerId="ADAL" clId="{0500219B-9F7E-4582-A254-E9FC10B69820}" dt="2026-09-29T10:14:52.764" v="111" actId="27636"/>
          <ac:spMkLst>
            <pc:docMk/>
            <pc:sldMk cId="1413064087" sldId="288"/>
            <ac:spMk id="3" creationId="{231DA6B5-3383-004A-93B6-C079653E42D6}"/>
          </ac:spMkLst>
        </pc:spChg>
      </pc:sldChg>
      <pc:sldChg chg="delSp mod">
        <pc:chgData name="Espinola-Arredondo, Ana" userId="2389861a-9b00-4e05-a52a-bbe4d3cfc079" providerId="ADAL" clId="{0500219B-9F7E-4582-A254-E9FC10B69820}" dt="2026-09-29T10:15:54.780" v="118" actId="478"/>
        <pc:sldMkLst>
          <pc:docMk/>
          <pc:sldMk cId="4037989445" sldId="289"/>
        </pc:sldMkLst>
      </pc:sldChg>
      <pc:sldChg chg="addSp delSp modSp mod setBg">
        <pc:chgData name="Espinola-Arredondo, Ana" userId="2389861a-9b00-4e05-a52a-bbe4d3cfc079" providerId="ADAL" clId="{0500219B-9F7E-4582-A254-E9FC10B69820}" dt="2026-09-29T11:56:26.726" v="238" actId="1076"/>
        <pc:sldMkLst>
          <pc:docMk/>
          <pc:sldMk cId="2494219473" sldId="290"/>
        </pc:sldMkLst>
        <pc:spChg chg="mod">
          <ac:chgData name="Espinola-Arredondo, Ana" userId="2389861a-9b00-4e05-a52a-bbe4d3cfc079" providerId="ADAL" clId="{0500219B-9F7E-4582-A254-E9FC10B69820}" dt="2026-09-29T10:50:24.192" v="153" actId="26606"/>
          <ac:spMkLst>
            <pc:docMk/>
            <pc:sldMk cId="2494219473" sldId="290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0500219B-9F7E-4582-A254-E9FC10B69820}" dt="2026-09-29T11:56:26.726" v="238" actId="1076"/>
          <ac:spMkLst>
            <pc:docMk/>
            <pc:sldMk cId="2494219473" sldId="290"/>
            <ac:spMk id="3" creationId="{231DA6B5-3383-004A-93B6-C079653E42D6}"/>
          </ac:spMkLst>
        </pc:spChg>
        <pc:spChg chg="mod ord">
          <ac:chgData name="Espinola-Arredondo, Ana" userId="2389861a-9b00-4e05-a52a-bbe4d3cfc079" providerId="ADAL" clId="{0500219B-9F7E-4582-A254-E9FC10B69820}" dt="2026-09-29T10:50:24.192" v="153" actId="26606"/>
          <ac:spMkLst>
            <pc:docMk/>
            <pc:sldMk cId="2494219473" sldId="290"/>
            <ac:spMk id="5" creationId="{B63C3074-82B1-A542-8392-407A912DE0D8}"/>
          </ac:spMkLst>
        </pc:spChg>
        <pc:picChg chg="mod topLvl">
          <ac:chgData name="Espinola-Arredondo, Ana" userId="2389861a-9b00-4e05-a52a-bbe4d3cfc079" providerId="ADAL" clId="{0500219B-9F7E-4582-A254-E9FC10B69820}" dt="2026-09-29T10:50:24.192" v="153" actId="26606"/>
          <ac:picMkLst>
            <pc:docMk/>
            <pc:sldMk cId="2494219473" sldId="290"/>
            <ac:picMk id="7" creationId="{9BE96684-19F6-2045-B48B-D2238E1B18D8}"/>
          </ac:picMkLst>
        </pc:picChg>
        <pc:cxnChg chg="add">
          <ac:chgData name="Espinola-Arredondo, Ana" userId="2389861a-9b00-4e05-a52a-bbe4d3cfc079" providerId="ADAL" clId="{0500219B-9F7E-4582-A254-E9FC10B69820}" dt="2026-09-29T10:50:24.192" v="153" actId="26606"/>
          <ac:cxnSpMkLst>
            <pc:docMk/>
            <pc:sldMk cId="2494219473" sldId="290"/>
            <ac:cxnSpMk id="12" creationId="{FC23E3B9-5ABF-58B3-E2B0-E9A5DAA90037}"/>
          </ac:cxnSpMkLst>
        </pc:cxnChg>
      </pc:sldChg>
      <pc:sldChg chg="delSp mod">
        <pc:chgData name="Espinola-Arredondo, Ana" userId="2389861a-9b00-4e05-a52a-bbe4d3cfc079" providerId="ADAL" clId="{0500219B-9F7E-4582-A254-E9FC10B69820}" dt="2026-09-29T10:16:13.148" v="122" actId="478"/>
        <pc:sldMkLst>
          <pc:docMk/>
          <pc:sldMk cId="2013988204" sldId="291"/>
        </pc:sldMkLst>
        <pc:picChg chg="topLvl">
          <ac:chgData name="Espinola-Arredondo, Ana" userId="2389861a-9b00-4e05-a52a-bbe4d3cfc079" providerId="ADAL" clId="{0500219B-9F7E-4582-A254-E9FC10B69820}" dt="2026-09-29T10:16:13.148" v="122" actId="478"/>
          <ac:picMkLst>
            <pc:docMk/>
            <pc:sldMk cId="2013988204" sldId="291"/>
            <ac:picMk id="12" creationId="{3B9ACDE5-0532-884F-94B3-CBFE3071CCB3}"/>
          </ac:picMkLst>
        </pc:picChg>
      </pc:sldChg>
      <pc:sldChg chg="addSp delSp modSp mod setBg">
        <pc:chgData name="Espinola-Arredondo, Ana" userId="2389861a-9b00-4e05-a52a-bbe4d3cfc079" providerId="ADAL" clId="{0500219B-9F7E-4582-A254-E9FC10B69820}" dt="2026-09-29T11:56:01.435" v="229" actId="14100"/>
        <pc:sldMkLst>
          <pc:docMk/>
          <pc:sldMk cId="795711195" sldId="293"/>
        </pc:sldMkLst>
        <pc:spChg chg="mod">
          <ac:chgData name="Espinola-Arredondo, Ana" userId="2389861a-9b00-4e05-a52a-bbe4d3cfc079" providerId="ADAL" clId="{0500219B-9F7E-4582-A254-E9FC10B69820}" dt="2026-09-29T10:50:58.108" v="160" actId="26606"/>
          <ac:spMkLst>
            <pc:docMk/>
            <pc:sldMk cId="795711195" sldId="293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0500219B-9F7E-4582-A254-E9FC10B69820}" dt="2026-09-29T11:56:01.435" v="229" actId="14100"/>
          <ac:spMkLst>
            <pc:docMk/>
            <pc:sldMk cId="795711195" sldId="293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0500219B-9F7E-4582-A254-E9FC10B69820}" dt="2026-09-29T10:50:58.108" v="160" actId="26606"/>
          <ac:spMkLst>
            <pc:docMk/>
            <pc:sldMk cId="795711195" sldId="293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0500219B-9F7E-4582-A254-E9FC10B69820}" dt="2026-09-29T10:50:58.108" v="160" actId="26606"/>
          <ac:spMkLst>
            <pc:docMk/>
            <pc:sldMk cId="795711195" sldId="293"/>
            <ac:spMk id="10" creationId="{C9A36457-A5F4-4103-A443-02581C09185B}"/>
          </ac:spMkLst>
        </pc:spChg>
        <pc:spChg chg="add">
          <ac:chgData name="Espinola-Arredondo, Ana" userId="2389861a-9b00-4e05-a52a-bbe4d3cfc079" providerId="ADAL" clId="{0500219B-9F7E-4582-A254-E9FC10B69820}" dt="2026-09-29T10:50:58.108" v="160" actId="26606"/>
          <ac:spMkLst>
            <pc:docMk/>
            <pc:sldMk cId="795711195" sldId="293"/>
            <ac:spMk id="12" creationId="{DC5FB7E8-B636-40FA-BE8D-48145C0F5C57}"/>
          </ac:spMkLst>
        </pc:spChg>
        <pc:spChg chg="add">
          <ac:chgData name="Espinola-Arredondo, Ana" userId="2389861a-9b00-4e05-a52a-bbe4d3cfc079" providerId="ADAL" clId="{0500219B-9F7E-4582-A254-E9FC10B69820}" dt="2026-09-29T10:50:58.108" v="160" actId="26606"/>
          <ac:spMkLst>
            <pc:docMk/>
            <pc:sldMk cId="795711195" sldId="293"/>
            <ac:spMk id="14" creationId="{142DCE2C-2863-46FA-9BE7-24365A24D9BA}"/>
          </ac:spMkLst>
        </pc:spChg>
      </pc:sldChg>
      <pc:sldChg chg="addSp delSp modSp mod setBg">
        <pc:chgData name="Espinola-Arredondo, Ana" userId="2389861a-9b00-4e05-a52a-bbe4d3cfc079" providerId="ADAL" clId="{0500219B-9F7E-4582-A254-E9FC10B69820}" dt="2026-09-29T11:56:13.597" v="234" actId="27636"/>
        <pc:sldMkLst>
          <pc:docMk/>
          <pc:sldMk cId="3117270137" sldId="294"/>
        </pc:sldMkLst>
        <pc:spChg chg="mod">
          <ac:chgData name="Espinola-Arredondo, Ana" userId="2389861a-9b00-4e05-a52a-bbe4d3cfc079" providerId="ADAL" clId="{0500219B-9F7E-4582-A254-E9FC10B69820}" dt="2026-09-29T10:17:54.013" v="136" actId="26606"/>
          <ac:spMkLst>
            <pc:docMk/>
            <pc:sldMk cId="3117270137" sldId="294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0500219B-9F7E-4582-A254-E9FC10B69820}" dt="2026-09-29T11:56:13.597" v="234" actId="27636"/>
          <ac:spMkLst>
            <pc:docMk/>
            <pc:sldMk cId="3117270137" sldId="294"/>
            <ac:spMk id="3" creationId="{231DA6B5-3383-004A-93B6-C079653E42D6}"/>
          </ac:spMkLst>
        </pc:spChg>
        <pc:spChg chg="mod ord">
          <ac:chgData name="Espinola-Arredondo, Ana" userId="2389861a-9b00-4e05-a52a-bbe4d3cfc079" providerId="ADAL" clId="{0500219B-9F7E-4582-A254-E9FC10B69820}" dt="2026-09-29T10:17:54.013" v="136" actId="26606"/>
          <ac:spMkLst>
            <pc:docMk/>
            <pc:sldMk cId="3117270137" sldId="294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0500219B-9F7E-4582-A254-E9FC10B69820}" dt="2026-09-29T10:17:54.013" v="136" actId="26606"/>
          <ac:spMkLst>
            <pc:docMk/>
            <pc:sldMk cId="3117270137" sldId="294"/>
            <ac:spMk id="19" creationId="{131BAD53-4E89-4F62-BBB7-26359763ED39}"/>
          </ac:spMkLst>
        </pc:spChg>
        <pc:spChg chg="add">
          <ac:chgData name="Espinola-Arredondo, Ana" userId="2389861a-9b00-4e05-a52a-bbe4d3cfc079" providerId="ADAL" clId="{0500219B-9F7E-4582-A254-E9FC10B69820}" dt="2026-09-29T10:17:54.013" v="136" actId="26606"/>
          <ac:spMkLst>
            <pc:docMk/>
            <pc:sldMk cId="3117270137" sldId="294"/>
            <ac:spMk id="21" creationId="{62756DA2-40EB-4C6F-B962-5822FFB54FB6}"/>
          </ac:spMkLst>
        </pc:spChg>
        <pc:picChg chg="mod topLvl">
          <ac:chgData name="Espinola-Arredondo, Ana" userId="2389861a-9b00-4e05-a52a-bbe4d3cfc079" providerId="ADAL" clId="{0500219B-9F7E-4582-A254-E9FC10B69820}" dt="2026-09-29T10:17:54.013" v="136" actId="26606"/>
          <ac:picMkLst>
            <pc:docMk/>
            <pc:sldMk cId="3117270137" sldId="294"/>
            <ac:picMk id="14" creationId="{94770909-4E53-524D-B4D5-D4DC4D3279B9}"/>
          </ac:picMkLst>
        </pc:picChg>
      </pc:sldChg>
      <pc:sldChg chg="addSp delSp modSp mod setBg">
        <pc:chgData name="Espinola-Arredondo, Ana" userId="2389861a-9b00-4e05-a52a-bbe4d3cfc079" providerId="ADAL" clId="{0500219B-9F7E-4582-A254-E9FC10B69820}" dt="2026-09-29T10:52:57.103" v="195" actId="14100"/>
        <pc:sldMkLst>
          <pc:docMk/>
          <pc:sldMk cId="565284623" sldId="295"/>
        </pc:sldMkLst>
        <pc:spChg chg="mod">
          <ac:chgData name="Espinola-Arredondo, Ana" userId="2389861a-9b00-4e05-a52a-bbe4d3cfc079" providerId="ADAL" clId="{0500219B-9F7E-4582-A254-E9FC10B69820}" dt="2026-09-29T10:51:57.725" v="177" actId="26606"/>
          <ac:spMkLst>
            <pc:docMk/>
            <pc:sldMk cId="565284623" sldId="295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0500219B-9F7E-4582-A254-E9FC10B69820}" dt="2026-09-29T10:52:57.103" v="195" actId="14100"/>
          <ac:spMkLst>
            <pc:docMk/>
            <pc:sldMk cId="565284623" sldId="295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0500219B-9F7E-4582-A254-E9FC10B69820}" dt="2026-09-29T10:51:57.725" v="177" actId="26606"/>
          <ac:spMkLst>
            <pc:docMk/>
            <pc:sldMk cId="565284623" sldId="295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0500219B-9F7E-4582-A254-E9FC10B69820}" dt="2026-09-29T10:51:57.725" v="177" actId="26606"/>
          <ac:spMkLst>
            <pc:docMk/>
            <pc:sldMk cId="565284623" sldId="295"/>
            <ac:spMk id="12" creationId="{C9A36457-A5F4-4103-A443-02581C09185B}"/>
          </ac:spMkLst>
        </pc:spChg>
        <pc:spChg chg="add">
          <ac:chgData name="Espinola-Arredondo, Ana" userId="2389861a-9b00-4e05-a52a-bbe4d3cfc079" providerId="ADAL" clId="{0500219B-9F7E-4582-A254-E9FC10B69820}" dt="2026-09-29T10:51:57.725" v="177" actId="26606"/>
          <ac:spMkLst>
            <pc:docMk/>
            <pc:sldMk cId="565284623" sldId="295"/>
            <ac:spMk id="14" creationId="{DC5FB7E8-B636-40FA-BE8D-48145C0F5C57}"/>
          </ac:spMkLst>
        </pc:spChg>
        <pc:spChg chg="add">
          <ac:chgData name="Espinola-Arredondo, Ana" userId="2389861a-9b00-4e05-a52a-bbe4d3cfc079" providerId="ADAL" clId="{0500219B-9F7E-4582-A254-E9FC10B69820}" dt="2026-09-29T10:51:57.725" v="177" actId="26606"/>
          <ac:spMkLst>
            <pc:docMk/>
            <pc:sldMk cId="565284623" sldId="295"/>
            <ac:spMk id="16" creationId="{142DCE2C-2863-46FA-9BE7-24365A24D9BA}"/>
          </ac:spMkLst>
        </pc:spChg>
      </pc:sldChg>
      <pc:sldChg chg="addSp delSp modSp mod setBg">
        <pc:chgData name="Espinola-Arredondo, Ana" userId="2389861a-9b00-4e05-a52a-bbe4d3cfc079" providerId="ADAL" clId="{0500219B-9F7E-4582-A254-E9FC10B69820}" dt="2026-09-29T10:53:29.974" v="203" actId="14100"/>
        <pc:sldMkLst>
          <pc:docMk/>
          <pc:sldMk cId="1873800625" sldId="296"/>
        </pc:sldMkLst>
        <pc:spChg chg="mod">
          <ac:chgData name="Espinola-Arredondo, Ana" userId="2389861a-9b00-4e05-a52a-bbe4d3cfc079" providerId="ADAL" clId="{0500219B-9F7E-4582-A254-E9FC10B69820}" dt="2026-09-29T10:53:21.191" v="200" actId="122"/>
          <ac:spMkLst>
            <pc:docMk/>
            <pc:sldMk cId="1873800625" sldId="296"/>
            <ac:spMk id="2" creationId="{E0F4CE85-F54F-524D-88E1-4E08D37BF5F2}"/>
          </ac:spMkLst>
        </pc:spChg>
        <pc:spChg chg="mod">
          <ac:chgData name="Espinola-Arredondo, Ana" userId="2389861a-9b00-4e05-a52a-bbe4d3cfc079" providerId="ADAL" clId="{0500219B-9F7E-4582-A254-E9FC10B69820}" dt="2026-09-29T10:53:29.974" v="203" actId="14100"/>
          <ac:spMkLst>
            <pc:docMk/>
            <pc:sldMk cId="1873800625" sldId="296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0500219B-9F7E-4582-A254-E9FC10B69820}" dt="2026-09-29T10:53:08.305" v="196" actId="26606"/>
          <ac:spMkLst>
            <pc:docMk/>
            <pc:sldMk cId="1873800625" sldId="296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0500219B-9F7E-4582-A254-E9FC10B69820}" dt="2026-09-29T10:53:08.305" v="196" actId="26606"/>
          <ac:spMkLst>
            <pc:docMk/>
            <pc:sldMk cId="1873800625" sldId="296"/>
            <ac:spMk id="11" creationId="{C0763A76-9F1C-4FC5-82B7-DD475DA461B2}"/>
          </ac:spMkLst>
        </pc:spChg>
        <pc:spChg chg="add">
          <ac:chgData name="Espinola-Arredondo, Ana" userId="2389861a-9b00-4e05-a52a-bbe4d3cfc079" providerId="ADAL" clId="{0500219B-9F7E-4582-A254-E9FC10B69820}" dt="2026-09-29T10:53:08.305" v="196" actId="26606"/>
          <ac:spMkLst>
            <pc:docMk/>
            <pc:sldMk cId="1873800625" sldId="296"/>
            <ac:spMk id="13" creationId="{E81BF4F6-F2CF-4984-9D14-D6966D92F99F}"/>
          </ac:spMkLst>
        </pc:spChg>
        <pc:picChg chg="add">
          <ac:chgData name="Espinola-Arredondo, Ana" userId="2389861a-9b00-4e05-a52a-bbe4d3cfc079" providerId="ADAL" clId="{0500219B-9F7E-4582-A254-E9FC10B69820}" dt="2026-09-29T10:53:08.305" v="196" actId="26606"/>
          <ac:picMkLst>
            <pc:docMk/>
            <pc:sldMk cId="1873800625" sldId="296"/>
            <ac:picMk id="7" creationId="{E59DAC33-927E-A560-C2EB-A04F7034AB18}"/>
          </ac:picMkLst>
        </pc:picChg>
      </pc:sldChg>
      <pc:sldChg chg="addSp delSp modSp mod setBg">
        <pc:chgData name="Espinola-Arredondo, Ana" userId="2389861a-9b00-4e05-a52a-bbe4d3cfc079" providerId="ADAL" clId="{0500219B-9F7E-4582-A254-E9FC10B69820}" dt="2026-09-29T10:54:42.066" v="226" actId="27636"/>
        <pc:sldMkLst>
          <pc:docMk/>
          <pc:sldMk cId="3778715443" sldId="342"/>
        </pc:sldMkLst>
        <pc:spChg chg="mod">
          <ac:chgData name="Espinola-Arredondo, Ana" userId="2389861a-9b00-4e05-a52a-bbe4d3cfc079" providerId="ADAL" clId="{0500219B-9F7E-4582-A254-E9FC10B69820}" dt="2026-09-29T10:54:35.358" v="222" actId="122"/>
          <ac:spMkLst>
            <pc:docMk/>
            <pc:sldMk cId="3778715443" sldId="342"/>
            <ac:spMk id="2" creationId="{E0F4CE85-F54F-524D-88E1-4E08D37BF5F2}"/>
          </ac:spMkLst>
        </pc:spChg>
        <pc:spChg chg="mod ord">
          <ac:chgData name="Espinola-Arredondo, Ana" userId="2389861a-9b00-4e05-a52a-bbe4d3cfc079" providerId="ADAL" clId="{0500219B-9F7E-4582-A254-E9FC10B69820}" dt="2026-09-29T10:54:42.066" v="226" actId="27636"/>
          <ac:spMkLst>
            <pc:docMk/>
            <pc:sldMk cId="3778715443" sldId="342"/>
            <ac:spMk id="3" creationId="{231DA6B5-3383-004A-93B6-C079653E42D6}"/>
          </ac:spMkLst>
        </pc:spChg>
        <pc:spChg chg="mod">
          <ac:chgData name="Espinola-Arredondo, Ana" userId="2389861a-9b00-4e05-a52a-bbe4d3cfc079" providerId="ADAL" clId="{0500219B-9F7E-4582-A254-E9FC10B69820}" dt="2026-09-29T10:54:19.096" v="212" actId="26606"/>
          <ac:spMkLst>
            <pc:docMk/>
            <pc:sldMk cId="3778715443" sldId="342"/>
            <ac:spMk id="5" creationId="{B63C3074-82B1-A542-8392-407A912DE0D8}"/>
          </ac:spMkLst>
        </pc:spChg>
        <pc:spChg chg="add">
          <ac:chgData name="Espinola-Arredondo, Ana" userId="2389861a-9b00-4e05-a52a-bbe4d3cfc079" providerId="ADAL" clId="{0500219B-9F7E-4582-A254-E9FC10B69820}" dt="2026-09-29T10:54:19.096" v="212" actId="26606"/>
          <ac:spMkLst>
            <pc:docMk/>
            <pc:sldMk cId="3778715443" sldId="342"/>
            <ac:spMk id="20" creationId="{B210AC1D-4063-4C6E-9528-FA9C4C0C18E6}"/>
          </ac:spMkLst>
        </pc:spChg>
        <pc:spChg chg="add">
          <ac:chgData name="Espinola-Arredondo, Ana" userId="2389861a-9b00-4e05-a52a-bbe4d3cfc079" providerId="ADAL" clId="{0500219B-9F7E-4582-A254-E9FC10B69820}" dt="2026-09-29T10:54:19.096" v="212" actId="26606"/>
          <ac:spMkLst>
            <pc:docMk/>
            <pc:sldMk cId="3778715443" sldId="342"/>
            <ac:spMk id="22" creationId="{02F8C595-E68C-4306-AED8-DC7826A0A506}"/>
          </ac:spMkLst>
        </pc:spChg>
        <pc:picChg chg="add mod">
          <ac:chgData name="Espinola-Arredondo, Ana" userId="2389861a-9b00-4e05-a52a-bbe4d3cfc079" providerId="ADAL" clId="{0500219B-9F7E-4582-A254-E9FC10B69820}" dt="2026-09-29T10:54:19.096" v="212" actId="26606"/>
          <ac:picMkLst>
            <pc:docMk/>
            <pc:sldMk cId="3778715443" sldId="342"/>
            <ac:picMk id="15" creationId="{D5CF3A97-117F-01C8-0A95-E6A4CC982EDE}"/>
          </ac:picMkLst>
        </pc:picChg>
      </pc:sldChg>
      <pc:sldChg chg="delSp mod">
        <pc:chgData name="Espinola-Arredondo, Ana" userId="2389861a-9b00-4e05-a52a-bbe4d3cfc079" providerId="ADAL" clId="{0500219B-9F7E-4582-A254-E9FC10B69820}" dt="2026-09-29T10:15:58.355" v="119" actId="478"/>
        <pc:sldMkLst>
          <pc:docMk/>
          <pc:sldMk cId="3314981560" sldId="343"/>
        </pc:sldMkLst>
      </pc:sldChg>
      <pc:sldChg chg="delSp modSp mod">
        <pc:chgData name="Espinola-Arredondo, Ana" userId="2389861a-9b00-4e05-a52a-bbe4d3cfc079" providerId="ADAL" clId="{0500219B-9F7E-4582-A254-E9FC10B69820}" dt="2026-09-29T10:13:30.235" v="95" actId="14100"/>
        <pc:sldMkLst>
          <pc:docMk/>
          <pc:sldMk cId="2018061737" sldId="344"/>
        </pc:sldMkLst>
        <pc:spChg chg="mod">
          <ac:chgData name="Espinola-Arredondo, Ana" userId="2389861a-9b00-4e05-a52a-bbe4d3cfc079" providerId="ADAL" clId="{0500219B-9F7E-4582-A254-E9FC10B69820}" dt="2026-09-29T10:13:30.235" v="95" actId="14100"/>
          <ac:spMkLst>
            <pc:docMk/>
            <pc:sldMk cId="2018061737" sldId="344"/>
            <ac:spMk id="3" creationId="{231DA6B5-3383-004A-93B6-C079653E42D6}"/>
          </ac:spMkLst>
        </pc:spChg>
      </pc:sldChg>
      <pc:sldChg chg="delSp modSp mod">
        <pc:chgData name="Espinola-Arredondo, Ana" userId="2389861a-9b00-4e05-a52a-bbe4d3cfc079" providerId="ADAL" clId="{0500219B-9F7E-4582-A254-E9FC10B69820}" dt="2026-09-29T10:13:04.492" v="88" actId="20577"/>
        <pc:sldMkLst>
          <pc:docMk/>
          <pc:sldMk cId="1854774829" sldId="345"/>
        </pc:sldMkLst>
        <pc:spChg chg="mod">
          <ac:chgData name="Espinola-Arredondo, Ana" userId="2389861a-9b00-4e05-a52a-bbe4d3cfc079" providerId="ADAL" clId="{0500219B-9F7E-4582-A254-E9FC10B69820}" dt="2026-09-29T10:13:04.492" v="88" actId="20577"/>
          <ac:spMkLst>
            <pc:docMk/>
            <pc:sldMk cId="1854774829" sldId="345"/>
            <ac:spMk id="3" creationId="{231DA6B5-3383-004A-93B6-C079653E42D6}"/>
          </ac:spMkLst>
        </pc:spChg>
      </pc:sldChg>
      <pc:sldChg chg="delSp mod">
        <pc:chgData name="Espinola-Arredondo, Ana" userId="2389861a-9b00-4e05-a52a-bbe4d3cfc079" providerId="ADAL" clId="{0500219B-9F7E-4582-A254-E9FC10B69820}" dt="2026-10-06T10:18:26.703" v="636" actId="478"/>
        <pc:sldMkLst>
          <pc:docMk/>
          <pc:sldMk cId="1531672373" sldId="346"/>
        </pc:sldMkLst>
      </pc:sldChg>
      <pc:sldChg chg="modSp add mod">
        <pc:chgData name="Espinola-Arredondo, Ana" userId="2389861a-9b00-4e05-a52a-bbe4d3cfc079" providerId="ADAL" clId="{0500219B-9F7E-4582-A254-E9FC10B69820}" dt="2026-09-29T10:07:44.320" v="27" actId="14100"/>
        <pc:sldMkLst>
          <pc:docMk/>
          <pc:sldMk cId="2778696677" sldId="349"/>
        </pc:sldMkLst>
        <pc:spChg chg="mod">
          <ac:chgData name="Espinola-Arredondo, Ana" userId="2389861a-9b00-4e05-a52a-bbe4d3cfc079" providerId="ADAL" clId="{0500219B-9F7E-4582-A254-E9FC10B69820}" dt="2026-09-29T10:07:44.320" v="27" actId="14100"/>
          <ac:spMkLst>
            <pc:docMk/>
            <pc:sldMk cId="2778696677" sldId="349"/>
            <ac:spMk id="3" creationId="{60FB78A7-1A89-AE44-3451-4E6074C9972F}"/>
          </ac:spMkLst>
        </pc:spChg>
      </pc:sldChg>
      <pc:sldChg chg="addSp delSp modSp add mod">
        <pc:chgData name="Espinola-Arredondo, Ana" userId="2389861a-9b00-4e05-a52a-bbe4d3cfc079" providerId="ADAL" clId="{0500219B-9F7E-4582-A254-E9FC10B69820}" dt="2026-10-06T10:04:11.343" v="509" actId="1076"/>
        <pc:sldMkLst>
          <pc:docMk/>
          <pc:sldMk cId="1942843260" sldId="350"/>
        </pc:sldMkLst>
        <pc:spChg chg="mod">
          <ac:chgData name="Espinola-Arredondo, Ana" userId="2389861a-9b00-4e05-a52a-bbe4d3cfc079" providerId="ADAL" clId="{0500219B-9F7E-4582-A254-E9FC10B69820}" dt="2026-10-06T10:00:51.867" v="480" actId="27636"/>
          <ac:spMkLst>
            <pc:docMk/>
            <pc:sldMk cId="1942843260" sldId="350"/>
            <ac:spMk id="2" creationId="{A5938F2F-A688-3F18-4B3A-5B37F6F40FCA}"/>
          </ac:spMkLst>
        </pc:spChg>
        <pc:spChg chg="mod">
          <ac:chgData name="Espinola-Arredondo, Ana" userId="2389861a-9b00-4e05-a52a-bbe4d3cfc079" providerId="ADAL" clId="{0500219B-9F7E-4582-A254-E9FC10B69820}" dt="2026-10-06T10:02:55.454" v="503" actId="1076"/>
          <ac:spMkLst>
            <pc:docMk/>
            <pc:sldMk cId="1942843260" sldId="350"/>
            <ac:spMk id="3" creationId="{511D8367-99F8-5132-C4D6-2A32CACB34FF}"/>
          </ac:spMkLst>
        </pc:spChg>
        <pc:graphicFrameChg chg="add mod modGraphic">
          <ac:chgData name="Espinola-Arredondo, Ana" userId="2389861a-9b00-4e05-a52a-bbe4d3cfc079" providerId="ADAL" clId="{0500219B-9F7E-4582-A254-E9FC10B69820}" dt="2026-10-06T10:04:06.333" v="508" actId="26606"/>
          <ac:graphicFrameMkLst>
            <pc:docMk/>
            <pc:sldMk cId="1942843260" sldId="350"/>
            <ac:graphicFrameMk id="10" creationId="{67997A6B-0FFD-B56B-D625-56DF9CE0BDAB}"/>
          </ac:graphicFrameMkLst>
        </pc:graphicFrameChg>
        <pc:picChg chg="add mod">
          <ac:chgData name="Espinola-Arredondo, Ana" userId="2389861a-9b00-4e05-a52a-bbe4d3cfc079" providerId="ADAL" clId="{0500219B-9F7E-4582-A254-E9FC10B69820}" dt="2026-10-06T10:04:11.343" v="509" actId="1076"/>
          <ac:picMkLst>
            <pc:docMk/>
            <pc:sldMk cId="1942843260" sldId="350"/>
            <ac:picMk id="8" creationId="{16229972-08E0-8E03-6852-46C66DE6C700}"/>
          </ac:picMkLst>
        </pc:picChg>
      </pc:sldChg>
      <pc:sldChg chg="addSp delSp modSp add mod">
        <pc:chgData name="Espinola-Arredondo, Ana" userId="2389861a-9b00-4e05-a52a-bbe4d3cfc079" providerId="ADAL" clId="{0500219B-9F7E-4582-A254-E9FC10B69820}" dt="2026-10-06T10:42:16.557" v="718" actId="20577"/>
        <pc:sldMkLst>
          <pc:docMk/>
          <pc:sldMk cId="3834067051" sldId="351"/>
        </pc:sldMkLst>
        <pc:spChg chg="mod">
          <ac:chgData name="Espinola-Arredondo, Ana" userId="2389861a-9b00-4e05-a52a-bbe4d3cfc079" providerId="ADAL" clId="{0500219B-9F7E-4582-A254-E9FC10B69820}" dt="2026-10-06T10:04:48.107" v="538" actId="20577"/>
          <ac:spMkLst>
            <pc:docMk/>
            <pc:sldMk cId="3834067051" sldId="351"/>
            <ac:spMk id="3" creationId="{540901A2-141F-3DED-4301-3EAF62533BD0}"/>
          </ac:spMkLst>
        </pc:spChg>
        <pc:spChg chg="mod">
          <ac:chgData name="Espinola-Arredondo, Ana" userId="2389861a-9b00-4e05-a52a-bbe4d3cfc079" providerId="ADAL" clId="{0500219B-9F7E-4582-A254-E9FC10B69820}" dt="2026-10-06T10:42:16.557" v="718" actId="20577"/>
          <ac:spMkLst>
            <pc:docMk/>
            <pc:sldMk cId="3834067051" sldId="351"/>
            <ac:spMk id="4" creationId="{7E4F07C0-C106-3FBB-633E-5C3D0B9DA8A6}"/>
          </ac:spMkLst>
        </pc:spChg>
        <pc:spChg chg="add mod">
          <ac:chgData name="Espinola-Arredondo, Ana" userId="2389861a-9b00-4e05-a52a-bbe4d3cfc079" providerId="ADAL" clId="{0500219B-9F7E-4582-A254-E9FC10B69820}" dt="2026-10-06T10:41:40.655" v="715" actId="6549"/>
          <ac:spMkLst>
            <pc:docMk/>
            <pc:sldMk cId="3834067051" sldId="351"/>
            <ac:spMk id="7" creationId="{58AA05B0-EC01-7E8C-B596-67823F57DB6B}"/>
          </ac:spMkLst>
        </pc:spChg>
        <pc:spChg chg="add mod">
          <ac:chgData name="Espinola-Arredondo, Ana" userId="2389861a-9b00-4e05-a52a-bbe4d3cfc079" providerId="ADAL" clId="{0500219B-9F7E-4582-A254-E9FC10B69820}" dt="2026-10-06T10:26:17.787" v="660" actId="20577"/>
          <ac:spMkLst>
            <pc:docMk/>
            <pc:sldMk cId="3834067051" sldId="351"/>
            <ac:spMk id="11" creationId="{C821C8E6-D0AE-837B-5A2C-B209F0343EB3}"/>
          </ac:spMkLst>
        </pc:spChg>
      </pc:sldChg>
      <pc:sldChg chg="addSp delSp modSp add mod ord">
        <pc:chgData name="Espinola-Arredondo, Ana" userId="2389861a-9b00-4e05-a52a-bbe4d3cfc079" providerId="ADAL" clId="{0500219B-9F7E-4582-A254-E9FC10B69820}" dt="2026-10-06T10:41:16.547" v="712" actId="14100"/>
        <pc:sldMkLst>
          <pc:docMk/>
          <pc:sldMk cId="4251082848" sldId="352"/>
        </pc:sldMkLst>
        <pc:spChg chg="mod">
          <ac:chgData name="Espinola-Arredondo, Ana" userId="2389861a-9b00-4e05-a52a-bbe4d3cfc079" providerId="ADAL" clId="{0500219B-9F7E-4582-A254-E9FC10B69820}" dt="2026-10-06T10:39:20.815" v="691"/>
          <ac:spMkLst>
            <pc:docMk/>
            <pc:sldMk cId="4251082848" sldId="352"/>
            <ac:spMk id="3" creationId="{B3055B8B-10DC-E5A9-F96A-D6DD96BDED3F}"/>
          </ac:spMkLst>
        </pc:spChg>
        <pc:graphicFrameChg chg="mod modGraphic">
          <ac:chgData name="Espinola-Arredondo, Ana" userId="2389861a-9b00-4e05-a52a-bbe4d3cfc079" providerId="ADAL" clId="{0500219B-9F7E-4582-A254-E9FC10B69820}" dt="2026-10-06T10:40:39.157" v="706"/>
          <ac:graphicFrameMkLst>
            <pc:docMk/>
            <pc:sldMk cId="4251082848" sldId="352"/>
            <ac:graphicFrameMk id="10" creationId="{440B71DC-E615-A8E2-5D1F-701B65720C67}"/>
          </ac:graphicFrameMkLst>
        </pc:graphicFrameChg>
        <pc:picChg chg="add mod">
          <ac:chgData name="Espinola-Arredondo, Ana" userId="2389861a-9b00-4e05-a52a-bbe4d3cfc079" providerId="ADAL" clId="{0500219B-9F7E-4582-A254-E9FC10B69820}" dt="2026-10-06T10:41:16.547" v="712" actId="14100"/>
          <ac:picMkLst>
            <pc:docMk/>
            <pc:sldMk cId="4251082848" sldId="352"/>
            <ac:picMk id="9" creationId="{780F7A6E-99C4-0EA7-1989-800586CA2A3F}"/>
          </ac:picMkLst>
        </pc:picChg>
      </pc:sldChg>
      <pc:sldChg chg="delSp modSp add mod ord">
        <pc:chgData name="Espinola-Arredondo, Ana" userId="2389861a-9b00-4e05-a52a-bbe4d3cfc079" providerId="ADAL" clId="{0500219B-9F7E-4582-A254-E9FC10B69820}" dt="2026-10-06T10:43:14.772" v="737" actId="20577"/>
        <pc:sldMkLst>
          <pc:docMk/>
          <pc:sldMk cId="4151220211" sldId="353"/>
        </pc:sldMkLst>
        <pc:spChg chg="mod">
          <ac:chgData name="Espinola-Arredondo, Ana" userId="2389861a-9b00-4e05-a52a-bbe4d3cfc079" providerId="ADAL" clId="{0500219B-9F7E-4582-A254-E9FC10B69820}" dt="2026-10-06T10:42:24.067" v="721" actId="20577"/>
          <ac:spMkLst>
            <pc:docMk/>
            <pc:sldMk cId="4151220211" sldId="353"/>
            <ac:spMk id="4" creationId="{B773B397-7D37-1063-41AB-1A9D06BB23E2}"/>
          </ac:spMkLst>
        </pc:spChg>
        <pc:spChg chg="mod">
          <ac:chgData name="Espinola-Arredondo, Ana" userId="2389861a-9b00-4e05-a52a-bbe4d3cfc079" providerId="ADAL" clId="{0500219B-9F7E-4582-A254-E9FC10B69820}" dt="2026-10-06T10:42:47.136" v="726" actId="20577"/>
          <ac:spMkLst>
            <pc:docMk/>
            <pc:sldMk cId="4151220211" sldId="353"/>
            <ac:spMk id="7" creationId="{F05DE15C-69B9-A90A-6E76-A4E23688A593}"/>
          </ac:spMkLst>
        </pc:spChg>
        <pc:spChg chg="mod">
          <ac:chgData name="Espinola-Arredondo, Ana" userId="2389861a-9b00-4e05-a52a-bbe4d3cfc079" providerId="ADAL" clId="{0500219B-9F7E-4582-A254-E9FC10B69820}" dt="2026-10-06T10:43:14.772" v="737" actId="20577"/>
          <ac:spMkLst>
            <pc:docMk/>
            <pc:sldMk cId="4151220211" sldId="353"/>
            <ac:spMk id="11" creationId="{DE8F7F1E-18B2-D861-5C3C-EBC345A9F63C}"/>
          </ac:spMkLst>
        </pc:spChg>
      </pc:sldChg>
      <pc:sldChg chg="add">
        <pc:chgData name="Espinola-Arredondo, Ana" userId="2389861a-9b00-4e05-a52a-bbe4d3cfc079" providerId="ADAL" clId="{0500219B-9F7E-4582-A254-E9FC10B69820}" dt="2026-10-08T11:48:09.580" v="738" actId="2890"/>
        <pc:sldMkLst>
          <pc:docMk/>
          <pc:sldMk cId="1626668349" sldId="354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image" Target="../media/image10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svg"/><Relationship Id="rId1" Type="http://schemas.openxmlformats.org/officeDocument/2006/relationships/image" Target="../media/image13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image" Target="../media/image10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svg"/><Relationship Id="rId1" Type="http://schemas.openxmlformats.org/officeDocument/2006/relationships/image" Target="../media/image1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C8BD3C-00C1-444E-BFAA-290E84DB1892}" type="doc">
      <dgm:prSet loTypeId="urn:microsoft.com/office/officeart/2018/5/layout/IconCircle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B17CD99-65FC-4261-A1B8-1D45B4353008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/>
            <a:t>High WTP</a:t>
          </a:r>
          <a:r>
            <a:rPr lang="en-US"/>
            <a:t>: During extreme weather or supply crunches, grid operators and utilities will pay astronomical prices.</a:t>
          </a:r>
        </a:p>
      </dgm:t>
    </dgm:pt>
    <dgm:pt modelId="{5B1E2080-AB62-42E5-961E-11FD81566453}" type="parTrans" cxnId="{A139AF84-C570-43FF-A5B6-9760653472F2}">
      <dgm:prSet/>
      <dgm:spPr/>
      <dgm:t>
        <a:bodyPr/>
        <a:lstStyle/>
        <a:p>
          <a:endParaRPr lang="en-US"/>
        </a:p>
      </dgm:t>
    </dgm:pt>
    <dgm:pt modelId="{96E5612A-68B9-4A52-8740-B930EB6EE887}" type="sibTrans" cxnId="{A139AF84-C570-43FF-A5B6-9760653472F2}">
      <dgm:prSet/>
      <dgm:spPr/>
      <dgm:t>
        <a:bodyPr/>
        <a:lstStyle/>
        <a:p>
          <a:endParaRPr lang="en-US"/>
        </a:p>
      </dgm:t>
    </dgm:pt>
    <dgm:pt modelId="{8140E3B7-6C7D-4366-BB4A-7F60986394A1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/>
            <a:t>Inelastic Demand</a:t>
          </a:r>
          <a:r>
            <a:rPr lang="en-US"/>
            <a:t>: </a:t>
          </a:r>
          <a:r>
            <a:rPr lang="es-ES"/>
            <a:t>In the short term, consumers and businesses cannot instantly change their power consumption.</a:t>
          </a:r>
          <a:endParaRPr lang="en-US"/>
        </a:p>
      </dgm:t>
    </dgm:pt>
    <dgm:pt modelId="{B87C88FA-F645-4CE1-80B7-EAEE0F54F0B7}" type="parTrans" cxnId="{4B5ECE54-A5EF-47DF-BB4C-9F9C0E740564}">
      <dgm:prSet/>
      <dgm:spPr/>
      <dgm:t>
        <a:bodyPr/>
        <a:lstStyle/>
        <a:p>
          <a:endParaRPr lang="en-US"/>
        </a:p>
      </dgm:t>
    </dgm:pt>
    <dgm:pt modelId="{E35842CC-BA60-4EAD-B272-70126FF732D2}" type="sibTrans" cxnId="{4B5ECE54-A5EF-47DF-BB4C-9F9C0E740564}">
      <dgm:prSet/>
      <dgm:spPr/>
      <dgm:t>
        <a:bodyPr/>
        <a:lstStyle/>
        <a:p>
          <a:endParaRPr lang="en-US"/>
        </a:p>
      </dgm:t>
    </dgm:pt>
    <dgm:pt modelId="{4BC0E446-D83A-4AD8-9FB3-FE586710D531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s-ES" b="1"/>
            <a:t>Super efficient</a:t>
          </a:r>
          <a:r>
            <a:rPr lang="es-ES"/>
            <a:t>: Uses sophisticated, automated locational marginal pricing (LMP) algorithms.</a:t>
          </a:r>
          <a:endParaRPr lang="en-US"/>
        </a:p>
      </dgm:t>
    </dgm:pt>
    <dgm:pt modelId="{539EC1E0-63B9-489C-B63C-66A73E07AAAD}" type="parTrans" cxnId="{54CA05D4-19CB-48EA-A3B2-E31099088D25}">
      <dgm:prSet/>
      <dgm:spPr/>
      <dgm:t>
        <a:bodyPr/>
        <a:lstStyle/>
        <a:p>
          <a:endParaRPr lang="en-US"/>
        </a:p>
      </dgm:t>
    </dgm:pt>
    <dgm:pt modelId="{51C4CE3A-EAAC-4778-A197-DBD5F6C8E2F2}" type="sibTrans" cxnId="{54CA05D4-19CB-48EA-A3B2-E31099088D25}">
      <dgm:prSet/>
      <dgm:spPr/>
      <dgm:t>
        <a:bodyPr/>
        <a:lstStyle/>
        <a:p>
          <a:endParaRPr lang="en-US"/>
        </a:p>
      </dgm:t>
    </dgm:pt>
    <dgm:pt modelId="{22165014-63DB-49D1-8FAB-A5BAC10401E4}" type="pres">
      <dgm:prSet presAssocID="{17C8BD3C-00C1-444E-BFAA-290E84DB1892}" presName="root" presStyleCnt="0">
        <dgm:presLayoutVars>
          <dgm:dir/>
          <dgm:resizeHandles val="exact"/>
        </dgm:presLayoutVars>
      </dgm:prSet>
      <dgm:spPr/>
    </dgm:pt>
    <dgm:pt modelId="{C8E37FD9-9E70-47B5-BEF6-2734BCD868D6}" type="pres">
      <dgm:prSet presAssocID="{5B17CD99-65FC-4261-A1B8-1D45B4353008}" presName="compNode" presStyleCnt="0"/>
      <dgm:spPr/>
    </dgm:pt>
    <dgm:pt modelId="{92203C06-94EB-4F79-97C2-F2BC864D3940}" type="pres">
      <dgm:prSet presAssocID="{5B17CD99-65FC-4261-A1B8-1D45B4353008}" presName="iconBgRect" presStyleLbl="bgShp" presStyleIdx="0" presStyleCnt="3"/>
      <dgm:spPr/>
    </dgm:pt>
    <dgm:pt modelId="{09246FD6-0286-449B-AC16-6AF7EABB0825}" type="pres">
      <dgm:prSet presAssocID="{5B17CD99-65FC-4261-A1B8-1D45B4353008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stronauta"/>
        </a:ext>
      </dgm:extLst>
    </dgm:pt>
    <dgm:pt modelId="{21168797-9FD8-4841-85B6-49886562F736}" type="pres">
      <dgm:prSet presAssocID="{5B17CD99-65FC-4261-A1B8-1D45B4353008}" presName="spaceRect" presStyleCnt="0"/>
      <dgm:spPr/>
    </dgm:pt>
    <dgm:pt modelId="{60DD872D-85E9-4B38-B6BD-2762C6790209}" type="pres">
      <dgm:prSet presAssocID="{5B17CD99-65FC-4261-A1B8-1D45B4353008}" presName="textRect" presStyleLbl="revTx" presStyleIdx="0" presStyleCnt="3">
        <dgm:presLayoutVars>
          <dgm:chMax val="1"/>
          <dgm:chPref val="1"/>
        </dgm:presLayoutVars>
      </dgm:prSet>
      <dgm:spPr/>
    </dgm:pt>
    <dgm:pt modelId="{8E25303C-D671-4554-8421-F4970B2383D4}" type="pres">
      <dgm:prSet presAssocID="{96E5612A-68B9-4A52-8740-B930EB6EE887}" presName="sibTrans" presStyleCnt="0"/>
      <dgm:spPr/>
    </dgm:pt>
    <dgm:pt modelId="{41D255F3-5ED2-4983-AD2F-F8A83BE861B1}" type="pres">
      <dgm:prSet presAssocID="{8140E3B7-6C7D-4366-BB4A-7F60986394A1}" presName="compNode" presStyleCnt="0"/>
      <dgm:spPr/>
    </dgm:pt>
    <dgm:pt modelId="{C9788CCE-C629-4B84-8F30-FB5C364EA1CF}" type="pres">
      <dgm:prSet presAssocID="{8140E3B7-6C7D-4366-BB4A-7F60986394A1}" presName="iconBgRect" presStyleLbl="bgShp" presStyleIdx="1" presStyleCnt="3"/>
      <dgm:spPr/>
    </dgm:pt>
    <dgm:pt modelId="{869DBB19-E24C-49AB-88BC-80706EF7C68F}" type="pres">
      <dgm:prSet presAssocID="{8140E3B7-6C7D-4366-BB4A-7F60986394A1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Ventilador"/>
        </a:ext>
      </dgm:extLst>
    </dgm:pt>
    <dgm:pt modelId="{3BB31D19-83D5-45AB-AA10-B3989353FB18}" type="pres">
      <dgm:prSet presAssocID="{8140E3B7-6C7D-4366-BB4A-7F60986394A1}" presName="spaceRect" presStyleCnt="0"/>
      <dgm:spPr/>
    </dgm:pt>
    <dgm:pt modelId="{9898316C-8D44-4C77-85C0-9EC54329AF53}" type="pres">
      <dgm:prSet presAssocID="{8140E3B7-6C7D-4366-BB4A-7F60986394A1}" presName="textRect" presStyleLbl="revTx" presStyleIdx="1" presStyleCnt="3">
        <dgm:presLayoutVars>
          <dgm:chMax val="1"/>
          <dgm:chPref val="1"/>
        </dgm:presLayoutVars>
      </dgm:prSet>
      <dgm:spPr/>
    </dgm:pt>
    <dgm:pt modelId="{1727C5C6-7E43-43E4-A194-D98339C65631}" type="pres">
      <dgm:prSet presAssocID="{E35842CC-BA60-4EAD-B272-70126FF732D2}" presName="sibTrans" presStyleCnt="0"/>
      <dgm:spPr/>
    </dgm:pt>
    <dgm:pt modelId="{2950D8AB-3B07-4C84-A299-399BFFF345F3}" type="pres">
      <dgm:prSet presAssocID="{4BC0E446-D83A-4AD8-9FB3-FE586710D531}" presName="compNode" presStyleCnt="0"/>
      <dgm:spPr/>
    </dgm:pt>
    <dgm:pt modelId="{5E0FB3C6-AABF-4104-A91E-49656442367A}" type="pres">
      <dgm:prSet presAssocID="{4BC0E446-D83A-4AD8-9FB3-FE586710D531}" presName="iconBgRect" presStyleLbl="bgShp" presStyleIdx="2" presStyleCnt="3"/>
      <dgm:spPr/>
    </dgm:pt>
    <dgm:pt modelId="{023ED505-81AC-4BB2-95A2-7EC97FE0B002}" type="pres">
      <dgm:prSet presAssocID="{4BC0E446-D83A-4AD8-9FB3-FE586710D531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ublo"/>
        </a:ext>
      </dgm:extLst>
    </dgm:pt>
    <dgm:pt modelId="{E1B8210D-3564-4ECD-908D-FAAFF9C66D32}" type="pres">
      <dgm:prSet presAssocID="{4BC0E446-D83A-4AD8-9FB3-FE586710D531}" presName="spaceRect" presStyleCnt="0"/>
      <dgm:spPr/>
    </dgm:pt>
    <dgm:pt modelId="{3D02B2F1-760F-47C0-8FCA-5861434EF9D0}" type="pres">
      <dgm:prSet presAssocID="{4BC0E446-D83A-4AD8-9FB3-FE586710D531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C6C64825-EF3C-45CD-9F85-77E31C3557DF}" type="presOf" srcId="{5B17CD99-65FC-4261-A1B8-1D45B4353008}" destId="{60DD872D-85E9-4B38-B6BD-2762C6790209}" srcOrd="0" destOrd="0" presId="urn:microsoft.com/office/officeart/2018/5/layout/IconCircleLabelList"/>
    <dgm:cxn modelId="{95A23C29-B503-43E9-BAB9-50D5FC9FC738}" type="presOf" srcId="{4BC0E446-D83A-4AD8-9FB3-FE586710D531}" destId="{3D02B2F1-760F-47C0-8FCA-5861434EF9D0}" srcOrd="0" destOrd="0" presId="urn:microsoft.com/office/officeart/2018/5/layout/IconCircleLabelList"/>
    <dgm:cxn modelId="{9CFD6E70-7E4A-4A49-9972-9873600D3DEB}" type="presOf" srcId="{17C8BD3C-00C1-444E-BFAA-290E84DB1892}" destId="{22165014-63DB-49D1-8FAB-A5BAC10401E4}" srcOrd="0" destOrd="0" presId="urn:microsoft.com/office/officeart/2018/5/layout/IconCircleLabelList"/>
    <dgm:cxn modelId="{4B5ECE54-A5EF-47DF-BB4C-9F9C0E740564}" srcId="{17C8BD3C-00C1-444E-BFAA-290E84DB1892}" destId="{8140E3B7-6C7D-4366-BB4A-7F60986394A1}" srcOrd="1" destOrd="0" parTransId="{B87C88FA-F645-4CE1-80B7-EAEE0F54F0B7}" sibTransId="{E35842CC-BA60-4EAD-B272-70126FF732D2}"/>
    <dgm:cxn modelId="{6791187C-7D07-4789-B8BE-34B52B085AEA}" type="presOf" srcId="{8140E3B7-6C7D-4366-BB4A-7F60986394A1}" destId="{9898316C-8D44-4C77-85C0-9EC54329AF53}" srcOrd="0" destOrd="0" presId="urn:microsoft.com/office/officeart/2018/5/layout/IconCircleLabelList"/>
    <dgm:cxn modelId="{A139AF84-C570-43FF-A5B6-9760653472F2}" srcId="{17C8BD3C-00C1-444E-BFAA-290E84DB1892}" destId="{5B17CD99-65FC-4261-A1B8-1D45B4353008}" srcOrd="0" destOrd="0" parTransId="{5B1E2080-AB62-42E5-961E-11FD81566453}" sibTransId="{96E5612A-68B9-4A52-8740-B930EB6EE887}"/>
    <dgm:cxn modelId="{54CA05D4-19CB-48EA-A3B2-E31099088D25}" srcId="{17C8BD3C-00C1-444E-BFAA-290E84DB1892}" destId="{4BC0E446-D83A-4AD8-9FB3-FE586710D531}" srcOrd="2" destOrd="0" parTransId="{539EC1E0-63B9-489C-B63C-66A73E07AAAD}" sibTransId="{51C4CE3A-EAAC-4778-A197-DBD5F6C8E2F2}"/>
    <dgm:cxn modelId="{10EE9CB2-CF99-4516-BDE8-EE8997409131}" type="presParOf" srcId="{22165014-63DB-49D1-8FAB-A5BAC10401E4}" destId="{C8E37FD9-9E70-47B5-BEF6-2734BCD868D6}" srcOrd="0" destOrd="0" presId="urn:microsoft.com/office/officeart/2018/5/layout/IconCircleLabelList"/>
    <dgm:cxn modelId="{ABFB02FA-0D1F-4256-B92C-67502D1A08B8}" type="presParOf" srcId="{C8E37FD9-9E70-47B5-BEF6-2734BCD868D6}" destId="{92203C06-94EB-4F79-97C2-F2BC864D3940}" srcOrd="0" destOrd="0" presId="urn:microsoft.com/office/officeart/2018/5/layout/IconCircleLabelList"/>
    <dgm:cxn modelId="{F7E0FCD6-C2CD-4B65-8391-CF6DAF019BE9}" type="presParOf" srcId="{C8E37FD9-9E70-47B5-BEF6-2734BCD868D6}" destId="{09246FD6-0286-449B-AC16-6AF7EABB0825}" srcOrd="1" destOrd="0" presId="urn:microsoft.com/office/officeart/2018/5/layout/IconCircleLabelList"/>
    <dgm:cxn modelId="{F88AEABE-8C10-4230-8A56-24427D45B078}" type="presParOf" srcId="{C8E37FD9-9E70-47B5-BEF6-2734BCD868D6}" destId="{21168797-9FD8-4841-85B6-49886562F736}" srcOrd="2" destOrd="0" presId="urn:microsoft.com/office/officeart/2018/5/layout/IconCircleLabelList"/>
    <dgm:cxn modelId="{ED0A92E2-D8C0-4A06-8993-0D0A552AB88F}" type="presParOf" srcId="{C8E37FD9-9E70-47B5-BEF6-2734BCD868D6}" destId="{60DD872D-85E9-4B38-B6BD-2762C6790209}" srcOrd="3" destOrd="0" presId="urn:microsoft.com/office/officeart/2018/5/layout/IconCircleLabelList"/>
    <dgm:cxn modelId="{E996C2D6-62C7-4544-9EEF-CD53F1235FD9}" type="presParOf" srcId="{22165014-63DB-49D1-8FAB-A5BAC10401E4}" destId="{8E25303C-D671-4554-8421-F4970B2383D4}" srcOrd="1" destOrd="0" presId="urn:microsoft.com/office/officeart/2018/5/layout/IconCircleLabelList"/>
    <dgm:cxn modelId="{940153FE-8D1C-43A5-BE95-7373C2771AD5}" type="presParOf" srcId="{22165014-63DB-49D1-8FAB-A5BAC10401E4}" destId="{41D255F3-5ED2-4983-AD2F-F8A83BE861B1}" srcOrd="2" destOrd="0" presId="urn:microsoft.com/office/officeart/2018/5/layout/IconCircleLabelList"/>
    <dgm:cxn modelId="{EBB57F60-1C5E-4264-B1CB-31930AAD8BEB}" type="presParOf" srcId="{41D255F3-5ED2-4983-AD2F-F8A83BE861B1}" destId="{C9788CCE-C629-4B84-8F30-FB5C364EA1CF}" srcOrd="0" destOrd="0" presId="urn:microsoft.com/office/officeart/2018/5/layout/IconCircleLabelList"/>
    <dgm:cxn modelId="{B439626A-9E23-4290-8239-2D616DFF943C}" type="presParOf" srcId="{41D255F3-5ED2-4983-AD2F-F8A83BE861B1}" destId="{869DBB19-E24C-49AB-88BC-80706EF7C68F}" srcOrd="1" destOrd="0" presId="urn:microsoft.com/office/officeart/2018/5/layout/IconCircleLabelList"/>
    <dgm:cxn modelId="{C9A08CC9-EF25-4E01-A152-16BCD70C79DA}" type="presParOf" srcId="{41D255F3-5ED2-4983-AD2F-F8A83BE861B1}" destId="{3BB31D19-83D5-45AB-AA10-B3989353FB18}" srcOrd="2" destOrd="0" presId="urn:microsoft.com/office/officeart/2018/5/layout/IconCircleLabelList"/>
    <dgm:cxn modelId="{FA47DD3F-C819-49F7-BD68-ACC32C5195F7}" type="presParOf" srcId="{41D255F3-5ED2-4983-AD2F-F8A83BE861B1}" destId="{9898316C-8D44-4C77-85C0-9EC54329AF53}" srcOrd="3" destOrd="0" presId="urn:microsoft.com/office/officeart/2018/5/layout/IconCircleLabelList"/>
    <dgm:cxn modelId="{4D869BBE-9454-44DF-B418-9D25EF4BF6C0}" type="presParOf" srcId="{22165014-63DB-49D1-8FAB-A5BAC10401E4}" destId="{1727C5C6-7E43-43E4-A194-D98339C65631}" srcOrd="3" destOrd="0" presId="urn:microsoft.com/office/officeart/2018/5/layout/IconCircleLabelList"/>
    <dgm:cxn modelId="{EF1298A5-814D-4BDB-B023-72FD767D5E79}" type="presParOf" srcId="{22165014-63DB-49D1-8FAB-A5BAC10401E4}" destId="{2950D8AB-3B07-4C84-A299-399BFFF345F3}" srcOrd="4" destOrd="0" presId="urn:microsoft.com/office/officeart/2018/5/layout/IconCircleLabelList"/>
    <dgm:cxn modelId="{B61D26E3-4EB6-4B34-B85F-996C1A73BF1E}" type="presParOf" srcId="{2950D8AB-3B07-4C84-A299-399BFFF345F3}" destId="{5E0FB3C6-AABF-4104-A91E-49656442367A}" srcOrd="0" destOrd="0" presId="urn:microsoft.com/office/officeart/2018/5/layout/IconCircleLabelList"/>
    <dgm:cxn modelId="{6FCA6001-39BA-4535-825F-1665C4B48C93}" type="presParOf" srcId="{2950D8AB-3B07-4C84-A299-399BFFF345F3}" destId="{023ED505-81AC-4BB2-95A2-7EC97FE0B002}" srcOrd="1" destOrd="0" presId="urn:microsoft.com/office/officeart/2018/5/layout/IconCircleLabelList"/>
    <dgm:cxn modelId="{CF0DFC93-7EC2-4F0B-8C6B-F7D536DC3984}" type="presParOf" srcId="{2950D8AB-3B07-4C84-A299-399BFFF345F3}" destId="{E1B8210D-3564-4ECD-908D-FAAFF9C66D32}" srcOrd="2" destOrd="0" presId="urn:microsoft.com/office/officeart/2018/5/layout/IconCircleLabelList"/>
    <dgm:cxn modelId="{2931E755-A459-48E0-8710-E5AE7AFD8061}" type="presParOf" srcId="{2950D8AB-3B07-4C84-A299-399BFFF345F3}" destId="{3D02B2F1-760F-47C0-8FCA-5861434EF9D0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7C8BD3C-00C1-444E-BFAA-290E84DB1892}" type="doc">
      <dgm:prSet loTypeId="urn:microsoft.com/office/officeart/2018/5/layout/IconLeaf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B17CD99-65FC-4261-A1B8-1D45B4353008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 dirty="0"/>
            <a:t>Low WTP</a:t>
          </a:r>
          <a:r>
            <a:rPr lang="en-US" dirty="0"/>
            <a:t>: legally required to buy specific, municipality-branded trash bags to have their garbage collected, WTP is rock bottom.</a:t>
          </a:r>
        </a:p>
      </dgm:t>
    </dgm:pt>
    <dgm:pt modelId="{5B1E2080-AB62-42E5-961E-11FD81566453}" type="parTrans" cxnId="{A139AF84-C570-43FF-A5B6-9760653472F2}">
      <dgm:prSet/>
      <dgm:spPr/>
      <dgm:t>
        <a:bodyPr/>
        <a:lstStyle/>
        <a:p>
          <a:endParaRPr lang="en-US"/>
        </a:p>
      </dgm:t>
    </dgm:pt>
    <dgm:pt modelId="{96E5612A-68B9-4A52-8740-B930EB6EE887}" type="sibTrans" cxnId="{A139AF84-C570-43FF-A5B6-9760653472F2}">
      <dgm:prSet/>
      <dgm:spPr/>
      <dgm:t>
        <a:bodyPr/>
        <a:lstStyle/>
        <a:p>
          <a:endParaRPr lang="en-US"/>
        </a:p>
      </dgm:t>
    </dgm:pt>
    <dgm:pt modelId="{8140E3B7-6C7D-4366-BB4A-7F60986394A1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 dirty="0"/>
            <a:t>Inelastic Demand</a:t>
          </a:r>
          <a:r>
            <a:rPr lang="en-US" dirty="0"/>
            <a:t>: residents have no legal alternative for waste disposal</a:t>
          </a:r>
          <a:r>
            <a:rPr lang="es-ES" dirty="0"/>
            <a:t>.</a:t>
          </a:r>
          <a:endParaRPr lang="en-US" dirty="0"/>
        </a:p>
      </dgm:t>
    </dgm:pt>
    <dgm:pt modelId="{B87C88FA-F645-4CE1-80B7-EAEE0F54F0B7}" type="parTrans" cxnId="{4B5ECE54-A5EF-47DF-BB4C-9F9C0E740564}">
      <dgm:prSet/>
      <dgm:spPr/>
      <dgm:t>
        <a:bodyPr/>
        <a:lstStyle/>
        <a:p>
          <a:endParaRPr lang="en-US"/>
        </a:p>
      </dgm:t>
    </dgm:pt>
    <dgm:pt modelId="{E35842CC-BA60-4EAD-B272-70126FF732D2}" type="sibTrans" cxnId="{4B5ECE54-A5EF-47DF-BB4C-9F9C0E740564}">
      <dgm:prSet/>
      <dgm:spPr/>
      <dgm:t>
        <a:bodyPr/>
        <a:lstStyle/>
        <a:p>
          <a:endParaRPr lang="en-US"/>
        </a:p>
      </dgm:t>
    </dgm:pt>
    <dgm:pt modelId="{4BC0E446-D83A-4AD8-9FB3-FE586710D531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s-ES" b="1" dirty="0"/>
            <a:t>Super </a:t>
          </a:r>
          <a:r>
            <a:rPr lang="es-ES" b="1" dirty="0" err="1"/>
            <a:t>efficient</a:t>
          </a:r>
          <a:r>
            <a:rPr lang="es-ES" dirty="0"/>
            <a:t>: </a:t>
          </a:r>
          <a:r>
            <a:rPr lang="es-ES" dirty="0" err="1"/>
            <a:t>Algorithmic</a:t>
          </a:r>
          <a:r>
            <a:rPr lang="es-ES" dirty="0"/>
            <a:t> </a:t>
          </a:r>
          <a:r>
            <a:rPr lang="es-ES" dirty="0" err="1"/>
            <a:t>pricing</a:t>
          </a:r>
          <a:r>
            <a:rPr lang="es-ES" dirty="0"/>
            <a:t> </a:t>
          </a:r>
          <a:r>
            <a:rPr lang="es-ES" dirty="0" err="1"/>
            <a:t>models</a:t>
          </a:r>
          <a:r>
            <a:rPr lang="es-ES" dirty="0"/>
            <a:t> </a:t>
          </a:r>
          <a:r>
            <a:rPr lang="es-ES" dirty="0" err="1"/>
            <a:t>adjust</a:t>
          </a:r>
          <a:r>
            <a:rPr lang="es-ES" dirty="0"/>
            <a:t> ticket </a:t>
          </a:r>
          <a:r>
            <a:rPr lang="es-ES" dirty="0" err="1"/>
            <a:t>costs</a:t>
          </a:r>
          <a:r>
            <a:rPr lang="es-ES" dirty="0"/>
            <a:t> </a:t>
          </a:r>
          <a:r>
            <a:rPr lang="es-ES" dirty="0" err="1"/>
            <a:t>on</a:t>
          </a:r>
          <a:r>
            <a:rPr lang="es-ES" dirty="0"/>
            <a:t> real-time </a:t>
          </a:r>
          <a:r>
            <a:rPr lang="es-ES" dirty="0" err="1"/>
            <a:t>browsing</a:t>
          </a:r>
          <a:r>
            <a:rPr lang="es-ES" dirty="0"/>
            <a:t> </a:t>
          </a:r>
          <a:r>
            <a:rPr lang="es-ES" dirty="0" err="1"/>
            <a:t>volume</a:t>
          </a:r>
          <a:r>
            <a:rPr lang="es-ES" dirty="0"/>
            <a:t>.</a:t>
          </a:r>
          <a:endParaRPr lang="en-US" dirty="0"/>
        </a:p>
      </dgm:t>
    </dgm:pt>
    <dgm:pt modelId="{539EC1E0-63B9-489C-B63C-66A73E07AAAD}" type="parTrans" cxnId="{54CA05D4-19CB-48EA-A3B2-E31099088D25}">
      <dgm:prSet/>
      <dgm:spPr/>
      <dgm:t>
        <a:bodyPr/>
        <a:lstStyle/>
        <a:p>
          <a:endParaRPr lang="en-US"/>
        </a:p>
      </dgm:t>
    </dgm:pt>
    <dgm:pt modelId="{51C4CE3A-EAAC-4778-A197-DBD5F6C8E2F2}" type="sibTrans" cxnId="{54CA05D4-19CB-48EA-A3B2-E31099088D25}">
      <dgm:prSet/>
      <dgm:spPr/>
      <dgm:t>
        <a:bodyPr/>
        <a:lstStyle/>
        <a:p>
          <a:endParaRPr lang="en-US"/>
        </a:p>
      </dgm:t>
    </dgm:pt>
    <dgm:pt modelId="{9449CB24-7B4D-40CD-909E-3B16B44B9E56}" type="pres">
      <dgm:prSet presAssocID="{17C8BD3C-00C1-444E-BFAA-290E84DB1892}" presName="root" presStyleCnt="0">
        <dgm:presLayoutVars>
          <dgm:dir/>
          <dgm:resizeHandles val="exact"/>
        </dgm:presLayoutVars>
      </dgm:prSet>
      <dgm:spPr/>
    </dgm:pt>
    <dgm:pt modelId="{50726143-7272-4B3D-99A9-DDF943A0EB04}" type="pres">
      <dgm:prSet presAssocID="{5B17CD99-65FC-4261-A1B8-1D45B4353008}" presName="compNode" presStyleCnt="0"/>
      <dgm:spPr/>
    </dgm:pt>
    <dgm:pt modelId="{092F822F-7523-464C-A9B0-4E2EE36F2DC1}" type="pres">
      <dgm:prSet presAssocID="{5B17CD99-65FC-4261-A1B8-1D45B4353008}" presName="iconBgRect" presStyleLbl="bgShp" presStyleIdx="0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A55E1AD4-B4AC-42FD-9DB1-8868C95095BB}" type="pres">
      <dgm:prSet presAssocID="{5B17CD99-65FC-4261-A1B8-1D45B4353008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mbero"/>
        </a:ext>
      </dgm:extLst>
    </dgm:pt>
    <dgm:pt modelId="{5F774A5D-2C23-4CB7-A33D-D4455F69151B}" type="pres">
      <dgm:prSet presAssocID="{5B17CD99-65FC-4261-A1B8-1D45B4353008}" presName="spaceRect" presStyleCnt="0"/>
      <dgm:spPr/>
    </dgm:pt>
    <dgm:pt modelId="{36829FFC-05E9-444C-9426-E158410A4966}" type="pres">
      <dgm:prSet presAssocID="{5B17CD99-65FC-4261-A1B8-1D45B4353008}" presName="textRect" presStyleLbl="revTx" presStyleIdx="0" presStyleCnt="3">
        <dgm:presLayoutVars>
          <dgm:chMax val="1"/>
          <dgm:chPref val="1"/>
        </dgm:presLayoutVars>
      </dgm:prSet>
      <dgm:spPr/>
    </dgm:pt>
    <dgm:pt modelId="{71E578BF-93BD-481A-9DD4-65D4EDBDB92E}" type="pres">
      <dgm:prSet presAssocID="{96E5612A-68B9-4A52-8740-B930EB6EE887}" presName="sibTrans" presStyleCnt="0"/>
      <dgm:spPr/>
    </dgm:pt>
    <dgm:pt modelId="{FBFBCC77-1198-4721-B491-DC441E2E81FB}" type="pres">
      <dgm:prSet presAssocID="{8140E3B7-6C7D-4366-BB4A-7F60986394A1}" presName="compNode" presStyleCnt="0"/>
      <dgm:spPr/>
    </dgm:pt>
    <dgm:pt modelId="{C8A737D8-DA77-4751-BD38-015F2052EF98}" type="pres">
      <dgm:prSet presAssocID="{8140E3B7-6C7D-4366-BB4A-7F60986394A1}" presName="iconBgRect" presStyleLbl="bgShp" presStyleIdx="1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AB569928-0330-4C2B-A76E-310A720BFFB9}" type="pres">
      <dgm:prSet presAssocID="{8140E3B7-6C7D-4366-BB4A-7F60986394A1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ilm strip"/>
        </a:ext>
      </dgm:extLst>
    </dgm:pt>
    <dgm:pt modelId="{729B425C-00EE-49CA-8B5D-ABCF1806DBE8}" type="pres">
      <dgm:prSet presAssocID="{8140E3B7-6C7D-4366-BB4A-7F60986394A1}" presName="spaceRect" presStyleCnt="0"/>
      <dgm:spPr/>
    </dgm:pt>
    <dgm:pt modelId="{83665F53-D41D-4747-8731-7FA1373ACB3B}" type="pres">
      <dgm:prSet presAssocID="{8140E3B7-6C7D-4366-BB4A-7F60986394A1}" presName="textRect" presStyleLbl="revTx" presStyleIdx="1" presStyleCnt="3">
        <dgm:presLayoutVars>
          <dgm:chMax val="1"/>
          <dgm:chPref val="1"/>
        </dgm:presLayoutVars>
      </dgm:prSet>
      <dgm:spPr/>
    </dgm:pt>
    <dgm:pt modelId="{4CF1B296-ECC5-4DA6-A8B6-FCCA867AB1BA}" type="pres">
      <dgm:prSet presAssocID="{E35842CC-BA60-4EAD-B272-70126FF732D2}" presName="sibTrans" presStyleCnt="0"/>
      <dgm:spPr/>
    </dgm:pt>
    <dgm:pt modelId="{50329E4A-FAF9-43C7-B22C-D93EFB7A0415}" type="pres">
      <dgm:prSet presAssocID="{4BC0E446-D83A-4AD8-9FB3-FE586710D531}" presName="compNode" presStyleCnt="0"/>
      <dgm:spPr/>
    </dgm:pt>
    <dgm:pt modelId="{2E9E9EA8-42D3-4224-9855-E688D1537F98}" type="pres">
      <dgm:prSet presAssocID="{4BC0E446-D83A-4AD8-9FB3-FE586710D531}" presName="iconBgRect" presStyleLbl="bgShp" presStyleIdx="2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EBCAE416-FFBC-4207-BF21-E780E5C87DF9}" type="pres">
      <dgm:prSet presAssocID="{4BC0E446-D83A-4AD8-9FB3-FE586710D531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rocesador"/>
        </a:ext>
      </dgm:extLst>
    </dgm:pt>
    <dgm:pt modelId="{BDC7DDD6-12EB-4F5C-9F1B-E52A7CFDAAA7}" type="pres">
      <dgm:prSet presAssocID="{4BC0E446-D83A-4AD8-9FB3-FE586710D531}" presName="spaceRect" presStyleCnt="0"/>
      <dgm:spPr/>
    </dgm:pt>
    <dgm:pt modelId="{3BC1ECAD-F5C9-4B06-8E51-833BB2ECD5BC}" type="pres">
      <dgm:prSet presAssocID="{4BC0E446-D83A-4AD8-9FB3-FE586710D531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51812E1D-166C-4A8A-AE5C-C598D9892917}" type="presOf" srcId="{17C8BD3C-00C1-444E-BFAA-290E84DB1892}" destId="{9449CB24-7B4D-40CD-909E-3B16B44B9E56}" srcOrd="0" destOrd="0" presId="urn:microsoft.com/office/officeart/2018/5/layout/IconLeafLabelList"/>
    <dgm:cxn modelId="{4B5ECE54-A5EF-47DF-BB4C-9F9C0E740564}" srcId="{17C8BD3C-00C1-444E-BFAA-290E84DB1892}" destId="{8140E3B7-6C7D-4366-BB4A-7F60986394A1}" srcOrd="1" destOrd="0" parTransId="{B87C88FA-F645-4CE1-80B7-EAEE0F54F0B7}" sibTransId="{E35842CC-BA60-4EAD-B272-70126FF732D2}"/>
    <dgm:cxn modelId="{79D9F076-9148-4542-8DB5-8038B175B283}" type="presOf" srcId="{8140E3B7-6C7D-4366-BB4A-7F60986394A1}" destId="{83665F53-D41D-4747-8731-7FA1373ACB3B}" srcOrd="0" destOrd="0" presId="urn:microsoft.com/office/officeart/2018/5/layout/IconLeafLabelList"/>
    <dgm:cxn modelId="{FB13257F-CBE6-47B8-BD79-AFAF75C87CFF}" type="presOf" srcId="{5B17CD99-65FC-4261-A1B8-1D45B4353008}" destId="{36829FFC-05E9-444C-9426-E158410A4966}" srcOrd="0" destOrd="0" presId="urn:microsoft.com/office/officeart/2018/5/layout/IconLeafLabelList"/>
    <dgm:cxn modelId="{A139AF84-C570-43FF-A5B6-9760653472F2}" srcId="{17C8BD3C-00C1-444E-BFAA-290E84DB1892}" destId="{5B17CD99-65FC-4261-A1B8-1D45B4353008}" srcOrd="0" destOrd="0" parTransId="{5B1E2080-AB62-42E5-961E-11FD81566453}" sibTransId="{96E5612A-68B9-4A52-8740-B930EB6EE887}"/>
    <dgm:cxn modelId="{14D9DFA3-7259-47D3-B876-2D07D9F5D6FB}" type="presOf" srcId="{4BC0E446-D83A-4AD8-9FB3-FE586710D531}" destId="{3BC1ECAD-F5C9-4B06-8E51-833BB2ECD5BC}" srcOrd="0" destOrd="0" presId="urn:microsoft.com/office/officeart/2018/5/layout/IconLeafLabelList"/>
    <dgm:cxn modelId="{54CA05D4-19CB-48EA-A3B2-E31099088D25}" srcId="{17C8BD3C-00C1-444E-BFAA-290E84DB1892}" destId="{4BC0E446-D83A-4AD8-9FB3-FE586710D531}" srcOrd="2" destOrd="0" parTransId="{539EC1E0-63B9-489C-B63C-66A73E07AAAD}" sibTransId="{51C4CE3A-EAAC-4778-A197-DBD5F6C8E2F2}"/>
    <dgm:cxn modelId="{38447304-77C0-4277-AE26-6C674CF1F6A1}" type="presParOf" srcId="{9449CB24-7B4D-40CD-909E-3B16B44B9E56}" destId="{50726143-7272-4B3D-99A9-DDF943A0EB04}" srcOrd="0" destOrd="0" presId="urn:microsoft.com/office/officeart/2018/5/layout/IconLeafLabelList"/>
    <dgm:cxn modelId="{2E298EE4-6E60-4922-9C08-BF534A235E67}" type="presParOf" srcId="{50726143-7272-4B3D-99A9-DDF943A0EB04}" destId="{092F822F-7523-464C-A9B0-4E2EE36F2DC1}" srcOrd="0" destOrd="0" presId="urn:microsoft.com/office/officeart/2018/5/layout/IconLeafLabelList"/>
    <dgm:cxn modelId="{F66381D9-3F97-4137-97CA-3A808359DFA3}" type="presParOf" srcId="{50726143-7272-4B3D-99A9-DDF943A0EB04}" destId="{A55E1AD4-B4AC-42FD-9DB1-8868C95095BB}" srcOrd="1" destOrd="0" presId="urn:microsoft.com/office/officeart/2018/5/layout/IconLeafLabelList"/>
    <dgm:cxn modelId="{81D469CC-E119-4BF7-962C-CABE6C149ED6}" type="presParOf" srcId="{50726143-7272-4B3D-99A9-DDF943A0EB04}" destId="{5F774A5D-2C23-4CB7-A33D-D4455F69151B}" srcOrd="2" destOrd="0" presId="urn:microsoft.com/office/officeart/2018/5/layout/IconLeafLabelList"/>
    <dgm:cxn modelId="{685ED877-C722-4F30-816C-022061296921}" type="presParOf" srcId="{50726143-7272-4B3D-99A9-DDF943A0EB04}" destId="{36829FFC-05E9-444C-9426-E158410A4966}" srcOrd="3" destOrd="0" presId="urn:microsoft.com/office/officeart/2018/5/layout/IconLeafLabelList"/>
    <dgm:cxn modelId="{75C559A0-0FE8-4D0B-858A-86E54BF321D7}" type="presParOf" srcId="{9449CB24-7B4D-40CD-909E-3B16B44B9E56}" destId="{71E578BF-93BD-481A-9DD4-65D4EDBDB92E}" srcOrd="1" destOrd="0" presId="urn:microsoft.com/office/officeart/2018/5/layout/IconLeafLabelList"/>
    <dgm:cxn modelId="{5B8C8112-745D-450B-A7D0-D306579BA4B5}" type="presParOf" srcId="{9449CB24-7B4D-40CD-909E-3B16B44B9E56}" destId="{FBFBCC77-1198-4721-B491-DC441E2E81FB}" srcOrd="2" destOrd="0" presId="urn:microsoft.com/office/officeart/2018/5/layout/IconLeafLabelList"/>
    <dgm:cxn modelId="{80A9DF74-7D04-4D2A-BEFD-AE438B704806}" type="presParOf" srcId="{FBFBCC77-1198-4721-B491-DC441E2E81FB}" destId="{C8A737D8-DA77-4751-BD38-015F2052EF98}" srcOrd="0" destOrd="0" presId="urn:microsoft.com/office/officeart/2018/5/layout/IconLeafLabelList"/>
    <dgm:cxn modelId="{70F2CEDC-8C84-43C8-91EB-B411599EF2A2}" type="presParOf" srcId="{FBFBCC77-1198-4721-B491-DC441E2E81FB}" destId="{AB569928-0330-4C2B-A76E-310A720BFFB9}" srcOrd="1" destOrd="0" presId="urn:microsoft.com/office/officeart/2018/5/layout/IconLeafLabelList"/>
    <dgm:cxn modelId="{7AF389AD-BA90-48CD-B50E-E42756D86CA0}" type="presParOf" srcId="{FBFBCC77-1198-4721-B491-DC441E2E81FB}" destId="{729B425C-00EE-49CA-8B5D-ABCF1806DBE8}" srcOrd="2" destOrd="0" presId="urn:microsoft.com/office/officeart/2018/5/layout/IconLeafLabelList"/>
    <dgm:cxn modelId="{8B2639B6-EEA7-43D2-BA4A-ECE7BE289B78}" type="presParOf" srcId="{FBFBCC77-1198-4721-B491-DC441E2E81FB}" destId="{83665F53-D41D-4747-8731-7FA1373ACB3B}" srcOrd="3" destOrd="0" presId="urn:microsoft.com/office/officeart/2018/5/layout/IconLeafLabelList"/>
    <dgm:cxn modelId="{604F1242-BC72-45D0-BA16-F12A4D89C602}" type="presParOf" srcId="{9449CB24-7B4D-40CD-909E-3B16B44B9E56}" destId="{4CF1B296-ECC5-4DA6-A8B6-FCCA867AB1BA}" srcOrd="3" destOrd="0" presId="urn:microsoft.com/office/officeart/2018/5/layout/IconLeafLabelList"/>
    <dgm:cxn modelId="{844C0FB7-18C8-4E8A-94DB-7CD1F4A84BDA}" type="presParOf" srcId="{9449CB24-7B4D-40CD-909E-3B16B44B9E56}" destId="{50329E4A-FAF9-43C7-B22C-D93EFB7A0415}" srcOrd="4" destOrd="0" presId="urn:microsoft.com/office/officeart/2018/5/layout/IconLeafLabelList"/>
    <dgm:cxn modelId="{C43CDBF1-85C8-4C49-AB85-D1F30F2A5375}" type="presParOf" srcId="{50329E4A-FAF9-43C7-B22C-D93EFB7A0415}" destId="{2E9E9EA8-42D3-4224-9855-E688D1537F98}" srcOrd="0" destOrd="0" presId="urn:microsoft.com/office/officeart/2018/5/layout/IconLeafLabelList"/>
    <dgm:cxn modelId="{A61D502B-8101-4B33-9ECD-48BD0FF6D18F}" type="presParOf" srcId="{50329E4A-FAF9-43C7-B22C-D93EFB7A0415}" destId="{EBCAE416-FFBC-4207-BF21-E780E5C87DF9}" srcOrd="1" destOrd="0" presId="urn:microsoft.com/office/officeart/2018/5/layout/IconLeafLabelList"/>
    <dgm:cxn modelId="{9D418128-B762-469D-B706-B12404BA22F3}" type="presParOf" srcId="{50329E4A-FAF9-43C7-B22C-D93EFB7A0415}" destId="{BDC7DDD6-12EB-4F5C-9F1B-E52A7CFDAAA7}" srcOrd="2" destOrd="0" presId="urn:microsoft.com/office/officeart/2018/5/layout/IconLeafLabelList"/>
    <dgm:cxn modelId="{DD024FAE-E99C-49FB-9387-EA20D10BF555}" type="presParOf" srcId="{50329E4A-FAF9-43C7-B22C-D93EFB7A0415}" destId="{3BC1ECAD-F5C9-4B06-8E51-833BB2ECD5BC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203C06-94EB-4F79-97C2-F2BC864D3940}">
      <dsp:nvSpPr>
        <dsp:cNvPr id="0" name=""/>
        <dsp:cNvSpPr/>
      </dsp:nvSpPr>
      <dsp:spPr>
        <a:xfrm>
          <a:off x="245789" y="34502"/>
          <a:ext cx="762380" cy="76238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246FD6-0286-449B-AC16-6AF7EABB0825}">
      <dsp:nvSpPr>
        <dsp:cNvPr id="0" name=""/>
        <dsp:cNvSpPr/>
      </dsp:nvSpPr>
      <dsp:spPr>
        <a:xfrm>
          <a:off x="408263" y="196977"/>
          <a:ext cx="437431" cy="43743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DD872D-85E9-4B38-B6BD-2762C6790209}">
      <dsp:nvSpPr>
        <dsp:cNvPr id="0" name=""/>
        <dsp:cNvSpPr/>
      </dsp:nvSpPr>
      <dsp:spPr>
        <a:xfrm>
          <a:off x="2077" y="1034346"/>
          <a:ext cx="1249804" cy="5936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b="1" kern="1200"/>
            <a:t>High WTP</a:t>
          </a:r>
          <a:r>
            <a:rPr lang="en-US" sz="1100" kern="1200"/>
            <a:t>: During extreme weather or supply crunches, grid operators and utilities will pay astronomical prices.</a:t>
          </a:r>
        </a:p>
      </dsp:txBody>
      <dsp:txXfrm>
        <a:off x="2077" y="1034346"/>
        <a:ext cx="1249804" cy="593657"/>
      </dsp:txXfrm>
    </dsp:sp>
    <dsp:sp modelId="{C9788CCE-C629-4B84-8F30-FB5C364EA1CF}">
      <dsp:nvSpPr>
        <dsp:cNvPr id="0" name=""/>
        <dsp:cNvSpPr/>
      </dsp:nvSpPr>
      <dsp:spPr>
        <a:xfrm>
          <a:off x="1714309" y="34502"/>
          <a:ext cx="762380" cy="76238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9DBB19-E24C-49AB-88BC-80706EF7C68F}">
      <dsp:nvSpPr>
        <dsp:cNvPr id="0" name=""/>
        <dsp:cNvSpPr/>
      </dsp:nvSpPr>
      <dsp:spPr>
        <a:xfrm>
          <a:off x="1876784" y="196977"/>
          <a:ext cx="437431" cy="43743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98316C-8D44-4C77-85C0-9EC54329AF53}">
      <dsp:nvSpPr>
        <dsp:cNvPr id="0" name=""/>
        <dsp:cNvSpPr/>
      </dsp:nvSpPr>
      <dsp:spPr>
        <a:xfrm>
          <a:off x="1470597" y="1034346"/>
          <a:ext cx="1249804" cy="5936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b="1" kern="1200"/>
            <a:t>Inelastic Demand</a:t>
          </a:r>
          <a:r>
            <a:rPr lang="en-US" sz="1100" kern="1200"/>
            <a:t>: </a:t>
          </a:r>
          <a:r>
            <a:rPr lang="es-ES" sz="1100" kern="1200"/>
            <a:t>In the short term, consumers and businesses cannot instantly change their power consumption.</a:t>
          </a:r>
          <a:endParaRPr lang="en-US" sz="1100" kern="1200"/>
        </a:p>
      </dsp:txBody>
      <dsp:txXfrm>
        <a:off x="1470597" y="1034346"/>
        <a:ext cx="1249804" cy="593657"/>
      </dsp:txXfrm>
    </dsp:sp>
    <dsp:sp modelId="{5E0FB3C6-AABF-4104-A91E-49656442367A}">
      <dsp:nvSpPr>
        <dsp:cNvPr id="0" name=""/>
        <dsp:cNvSpPr/>
      </dsp:nvSpPr>
      <dsp:spPr>
        <a:xfrm>
          <a:off x="3182830" y="34502"/>
          <a:ext cx="762380" cy="76238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3ED505-81AC-4BB2-95A2-7EC97FE0B002}">
      <dsp:nvSpPr>
        <dsp:cNvPr id="0" name=""/>
        <dsp:cNvSpPr/>
      </dsp:nvSpPr>
      <dsp:spPr>
        <a:xfrm>
          <a:off x="3345304" y="196977"/>
          <a:ext cx="437431" cy="43743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02B2F1-760F-47C0-8FCA-5861434EF9D0}">
      <dsp:nvSpPr>
        <dsp:cNvPr id="0" name=""/>
        <dsp:cNvSpPr/>
      </dsp:nvSpPr>
      <dsp:spPr>
        <a:xfrm>
          <a:off x="2939118" y="1034346"/>
          <a:ext cx="1249804" cy="5936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ES" sz="1100" b="1" kern="1200"/>
            <a:t>Super efficient</a:t>
          </a:r>
          <a:r>
            <a:rPr lang="es-ES" sz="1100" kern="1200"/>
            <a:t>: Uses sophisticated, automated locational marginal pricing (LMP) algorithms.</a:t>
          </a:r>
          <a:endParaRPr lang="en-US" sz="1100" kern="1200"/>
        </a:p>
      </dsp:txBody>
      <dsp:txXfrm>
        <a:off x="2939118" y="1034346"/>
        <a:ext cx="1249804" cy="5936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2F822F-7523-464C-A9B0-4E2EE36F2DC1}">
      <dsp:nvSpPr>
        <dsp:cNvPr id="0" name=""/>
        <dsp:cNvSpPr/>
      </dsp:nvSpPr>
      <dsp:spPr>
        <a:xfrm>
          <a:off x="396384" y="43"/>
          <a:ext cx="782753" cy="782753"/>
        </a:xfrm>
        <a:prstGeom prst="round2DiagRect">
          <a:avLst>
            <a:gd name="adj1" fmla="val 29727"/>
            <a:gd name="adj2" fmla="val 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5E1AD4-B4AC-42FD-9DB1-8868C95095BB}">
      <dsp:nvSpPr>
        <dsp:cNvPr id="0" name=""/>
        <dsp:cNvSpPr/>
      </dsp:nvSpPr>
      <dsp:spPr>
        <a:xfrm>
          <a:off x="563200" y="166859"/>
          <a:ext cx="449121" cy="44912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829FFC-05E9-444C-9426-E158410A4966}">
      <dsp:nvSpPr>
        <dsp:cNvPr id="0" name=""/>
        <dsp:cNvSpPr/>
      </dsp:nvSpPr>
      <dsp:spPr>
        <a:xfrm>
          <a:off x="146159" y="1026605"/>
          <a:ext cx="1283203" cy="7378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b="1" kern="1200" dirty="0"/>
            <a:t>Low WTP</a:t>
          </a:r>
          <a:r>
            <a:rPr lang="en-US" sz="1100" kern="1200" dirty="0"/>
            <a:t>: legally required to buy specific, municipality-branded trash bags to have their garbage collected, WTP is rock bottom.</a:t>
          </a:r>
        </a:p>
      </dsp:txBody>
      <dsp:txXfrm>
        <a:off x="146159" y="1026605"/>
        <a:ext cx="1283203" cy="737841"/>
      </dsp:txXfrm>
    </dsp:sp>
    <dsp:sp modelId="{C8A737D8-DA77-4751-BD38-015F2052EF98}">
      <dsp:nvSpPr>
        <dsp:cNvPr id="0" name=""/>
        <dsp:cNvSpPr/>
      </dsp:nvSpPr>
      <dsp:spPr>
        <a:xfrm>
          <a:off x="1904148" y="43"/>
          <a:ext cx="782753" cy="782753"/>
        </a:xfrm>
        <a:prstGeom prst="round2DiagRect">
          <a:avLst>
            <a:gd name="adj1" fmla="val 29727"/>
            <a:gd name="adj2" fmla="val 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569928-0330-4C2B-A76E-310A720BFFB9}">
      <dsp:nvSpPr>
        <dsp:cNvPr id="0" name=""/>
        <dsp:cNvSpPr/>
      </dsp:nvSpPr>
      <dsp:spPr>
        <a:xfrm>
          <a:off x="2070964" y="166859"/>
          <a:ext cx="449121" cy="44912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665F53-D41D-4747-8731-7FA1373ACB3B}">
      <dsp:nvSpPr>
        <dsp:cNvPr id="0" name=""/>
        <dsp:cNvSpPr/>
      </dsp:nvSpPr>
      <dsp:spPr>
        <a:xfrm>
          <a:off x="1653923" y="1026605"/>
          <a:ext cx="1283203" cy="7378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b="1" kern="1200" dirty="0"/>
            <a:t>Inelastic Demand</a:t>
          </a:r>
          <a:r>
            <a:rPr lang="en-US" sz="1100" kern="1200" dirty="0"/>
            <a:t>: residents have no legal alternative for waste disposal</a:t>
          </a:r>
          <a:r>
            <a:rPr lang="es-ES" sz="1100" kern="1200" dirty="0"/>
            <a:t>.</a:t>
          </a:r>
          <a:endParaRPr lang="en-US" sz="1100" kern="1200" dirty="0"/>
        </a:p>
      </dsp:txBody>
      <dsp:txXfrm>
        <a:off x="1653923" y="1026605"/>
        <a:ext cx="1283203" cy="737841"/>
      </dsp:txXfrm>
    </dsp:sp>
    <dsp:sp modelId="{2E9E9EA8-42D3-4224-9855-E688D1537F98}">
      <dsp:nvSpPr>
        <dsp:cNvPr id="0" name=""/>
        <dsp:cNvSpPr/>
      </dsp:nvSpPr>
      <dsp:spPr>
        <a:xfrm>
          <a:off x="3411911" y="43"/>
          <a:ext cx="782753" cy="782753"/>
        </a:xfrm>
        <a:prstGeom prst="round2DiagRect">
          <a:avLst>
            <a:gd name="adj1" fmla="val 29727"/>
            <a:gd name="adj2" fmla="val 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CAE416-FFBC-4207-BF21-E780E5C87DF9}">
      <dsp:nvSpPr>
        <dsp:cNvPr id="0" name=""/>
        <dsp:cNvSpPr/>
      </dsp:nvSpPr>
      <dsp:spPr>
        <a:xfrm>
          <a:off x="3578728" y="166859"/>
          <a:ext cx="449121" cy="44912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C1ECAD-F5C9-4B06-8E51-833BB2ECD5BC}">
      <dsp:nvSpPr>
        <dsp:cNvPr id="0" name=""/>
        <dsp:cNvSpPr/>
      </dsp:nvSpPr>
      <dsp:spPr>
        <a:xfrm>
          <a:off x="3161687" y="1026605"/>
          <a:ext cx="1283203" cy="7378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ES" sz="1100" b="1" kern="1200" dirty="0"/>
            <a:t>Super </a:t>
          </a:r>
          <a:r>
            <a:rPr lang="es-ES" sz="1100" b="1" kern="1200" dirty="0" err="1"/>
            <a:t>efficient</a:t>
          </a:r>
          <a:r>
            <a:rPr lang="es-ES" sz="1100" kern="1200" dirty="0"/>
            <a:t>: </a:t>
          </a:r>
          <a:r>
            <a:rPr lang="es-ES" sz="1100" kern="1200" dirty="0" err="1"/>
            <a:t>Algorithmic</a:t>
          </a:r>
          <a:r>
            <a:rPr lang="es-ES" sz="1100" kern="1200" dirty="0"/>
            <a:t> </a:t>
          </a:r>
          <a:r>
            <a:rPr lang="es-ES" sz="1100" kern="1200" dirty="0" err="1"/>
            <a:t>pricing</a:t>
          </a:r>
          <a:r>
            <a:rPr lang="es-ES" sz="1100" kern="1200" dirty="0"/>
            <a:t> </a:t>
          </a:r>
          <a:r>
            <a:rPr lang="es-ES" sz="1100" kern="1200" dirty="0" err="1"/>
            <a:t>models</a:t>
          </a:r>
          <a:r>
            <a:rPr lang="es-ES" sz="1100" kern="1200" dirty="0"/>
            <a:t> </a:t>
          </a:r>
          <a:r>
            <a:rPr lang="es-ES" sz="1100" kern="1200" dirty="0" err="1"/>
            <a:t>adjust</a:t>
          </a:r>
          <a:r>
            <a:rPr lang="es-ES" sz="1100" kern="1200" dirty="0"/>
            <a:t> ticket </a:t>
          </a:r>
          <a:r>
            <a:rPr lang="es-ES" sz="1100" kern="1200" dirty="0" err="1"/>
            <a:t>costs</a:t>
          </a:r>
          <a:r>
            <a:rPr lang="es-ES" sz="1100" kern="1200" dirty="0"/>
            <a:t> </a:t>
          </a:r>
          <a:r>
            <a:rPr lang="es-ES" sz="1100" kern="1200" dirty="0" err="1"/>
            <a:t>on</a:t>
          </a:r>
          <a:r>
            <a:rPr lang="es-ES" sz="1100" kern="1200" dirty="0"/>
            <a:t> real-time </a:t>
          </a:r>
          <a:r>
            <a:rPr lang="es-ES" sz="1100" kern="1200" dirty="0" err="1"/>
            <a:t>browsing</a:t>
          </a:r>
          <a:r>
            <a:rPr lang="es-ES" sz="1100" kern="1200" dirty="0"/>
            <a:t> </a:t>
          </a:r>
          <a:r>
            <a:rPr lang="es-ES" sz="1100" kern="1200" dirty="0" err="1"/>
            <a:t>volume</a:t>
          </a:r>
          <a:r>
            <a:rPr lang="es-ES" sz="1100" kern="1200" dirty="0"/>
            <a:t>.</a:t>
          </a:r>
          <a:endParaRPr lang="en-US" sz="1100" kern="1200" dirty="0"/>
        </a:p>
      </dsp:txBody>
      <dsp:txXfrm>
        <a:off x="3161687" y="1026605"/>
        <a:ext cx="1283203" cy="7378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5758" y="566377"/>
            <a:ext cx="3918585" cy="1204854"/>
          </a:xfrm>
        </p:spPr>
        <p:txBody>
          <a:bodyPr anchor="b"/>
          <a:lstStyle>
            <a:lvl1pPr algn="ctr">
              <a:defRPr sz="302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6263" y="1817695"/>
            <a:ext cx="3457575" cy="835547"/>
          </a:xfrm>
        </p:spPr>
        <p:txBody>
          <a:bodyPr/>
          <a:lstStyle>
            <a:lvl1pPr marL="0" indent="0" algn="ctr">
              <a:buNone/>
              <a:defRPr sz="1210"/>
            </a:lvl1pPr>
            <a:lvl2pPr marL="230520" indent="0" algn="ctr">
              <a:buNone/>
              <a:defRPr sz="1008"/>
            </a:lvl2pPr>
            <a:lvl3pPr marL="461040" indent="0" algn="ctr">
              <a:buNone/>
              <a:defRPr sz="908"/>
            </a:lvl3pPr>
            <a:lvl4pPr marL="691561" indent="0" algn="ctr">
              <a:buNone/>
              <a:defRPr sz="807"/>
            </a:lvl4pPr>
            <a:lvl5pPr marL="922081" indent="0" algn="ctr">
              <a:buNone/>
              <a:defRPr sz="807"/>
            </a:lvl5pPr>
            <a:lvl6pPr marL="1152601" indent="0" algn="ctr">
              <a:buNone/>
              <a:defRPr sz="807"/>
            </a:lvl6pPr>
            <a:lvl7pPr marL="1383121" indent="0" algn="ctr">
              <a:buNone/>
              <a:defRPr sz="807"/>
            </a:lvl7pPr>
            <a:lvl8pPr marL="1613642" indent="0" algn="ctr">
              <a:buNone/>
              <a:defRPr sz="807"/>
            </a:lvl8pPr>
            <a:lvl9pPr marL="1844162" indent="0" algn="ctr">
              <a:buNone/>
              <a:defRPr sz="80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3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6744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544" y="862785"/>
            <a:ext cx="3976211" cy="1439576"/>
          </a:xfrm>
        </p:spPr>
        <p:txBody>
          <a:bodyPr anchor="b"/>
          <a:lstStyle>
            <a:lvl1pPr>
              <a:defRPr sz="302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4544" y="2315980"/>
            <a:ext cx="3976211" cy="757039"/>
          </a:xfrm>
        </p:spPr>
        <p:txBody>
          <a:bodyPr/>
          <a:lstStyle>
            <a:lvl1pPr marL="0" indent="0">
              <a:buNone/>
              <a:defRPr sz="1210">
                <a:solidFill>
                  <a:schemeClr val="tx1"/>
                </a:solidFill>
              </a:defRPr>
            </a:lvl1pPr>
            <a:lvl2pPr marL="230520" indent="0">
              <a:buNone/>
              <a:defRPr sz="1008">
                <a:solidFill>
                  <a:schemeClr val="tx1">
                    <a:tint val="75000"/>
                  </a:schemeClr>
                </a:solidFill>
              </a:defRPr>
            </a:lvl2pPr>
            <a:lvl3pPr marL="461040" indent="0">
              <a:buNone/>
              <a:defRPr sz="908">
                <a:solidFill>
                  <a:schemeClr val="tx1">
                    <a:tint val="75000"/>
                  </a:schemeClr>
                </a:solidFill>
              </a:defRPr>
            </a:lvl3pPr>
            <a:lvl4pPr marL="691561" indent="0">
              <a:buNone/>
              <a:defRPr sz="807">
                <a:solidFill>
                  <a:schemeClr val="tx1">
                    <a:tint val="75000"/>
                  </a:schemeClr>
                </a:solidFill>
              </a:defRPr>
            </a:lvl4pPr>
            <a:lvl5pPr marL="922081" indent="0">
              <a:buNone/>
              <a:defRPr sz="807">
                <a:solidFill>
                  <a:schemeClr val="tx1">
                    <a:tint val="75000"/>
                  </a:schemeClr>
                </a:solidFill>
              </a:defRPr>
            </a:lvl5pPr>
            <a:lvl6pPr marL="1152601" indent="0">
              <a:buNone/>
              <a:defRPr sz="807">
                <a:solidFill>
                  <a:schemeClr val="tx1">
                    <a:tint val="75000"/>
                  </a:schemeClr>
                </a:solidFill>
              </a:defRPr>
            </a:lvl6pPr>
            <a:lvl7pPr marL="1383121" indent="0">
              <a:buNone/>
              <a:defRPr sz="807">
                <a:solidFill>
                  <a:schemeClr val="tx1">
                    <a:tint val="75000"/>
                  </a:schemeClr>
                </a:solidFill>
              </a:defRPr>
            </a:lvl7pPr>
            <a:lvl8pPr marL="1613642" indent="0">
              <a:buNone/>
              <a:defRPr sz="807">
                <a:solidFill>
                  <a:schemeClr val="tx1">
                    <a:tint val="75000"/>
                  </a:schemeClr>
                </a:solidFill>
              </a:defRPr>
            </a:lvl8pPr>
            <a:lvl9pPr marL="1844162" indent="0">
              <a:buNone/>
              <a:defRPr sz="80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954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6944" y="921265"/>
            <a:ext cx="1959293" cy="21958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33863" y="921265"/>
            <a:ext cx="1959293" cy="21958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119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545" y="184254"/>
            <a:ext cx="3976211" cy="66891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7545" y="848365"/>
            <a:ext cx="1950288" cy="415770"/>
          </a:xfrm>
        </p:spPr>
        <p:txBody>
          <a:bodyPr anchor="b"/>
          <a:lstStyle>
            <a:lvl1pPr marL="0" indent="0">
              <a:buNone/>
              <a:defRPr sz="1210" b="1"/>
            </a:lvl1pPr>
            <a:lvl2pPr marL="230520" indent="0">
              <a:buNone/>
              <a:defRPr sz="1008" b="1"/>
            </a:lvl2pPr>
            <a:lvl3pPr marL="461040" indent="0">
              <a:buNone/>
              <a:defRPr sz="908" b="1"/>
            </a:lvl3pPr>
            <a:lvl4pPr marL="691561" indent="0">
              <a:buNone/>
              <a:defRPr sz="807" b="1"/>
            </a:lvl4pPr>
            <a:lvl5pPr marL="922081" indent="0">
              <a:buNone/>
              <a:defRPr sz="807" b="1"/>
            </a:lvl5pPr>
            <a:lvl6pPr marL="1152601" indent="0">
              <a:buNone/>
              <a:defRPr sz="807" b="1"/>
            </a:lvl6pPr>
            <a:lvl7pPr marL="1383121" indent="0">
              <a:buNone/>
              <a:defRPr sz="807" b="1"/>
            </a:lvl7pPr>
            <a:lvl8pPr marL="1613642" indent="0">
              <a:buNone/>
              <a:defRPr sz="807" b="1"/>
            </a:lvl8pPr>
            <a:lvl9pPr marL="1844162" indent="0">
              <a:buNone/>
              <a:defRPr sz="80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7545" y="1264135"/>
            <a:ext cx="1950288" cy="1859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33863" y="848365"/>
            <a:ext cx="1959893" cy="415770"/>
          </a:xfrm>
        </p:spPr>
        <p:txBody>
          <a:bodyPr anchor="b"/>
          <a:lstStyle>
            <a:lvl1pPr marL="0" indent="0">
              <a:buNone/>
              <a:defRPr sz="1210" b="1"/>
            </a:lvl1pPr>
            <a:lvl2pPr marL="230520" indent="0">
              <a:buNone/>
              <a:defRPr sz="1008" b="1"/>
            </a:lvl2pPr>
            <a:lvl3pPr marL="461040" indent="0">
              <a:buNone/>
              <a:defRPr sz="908" b="1"/>
            </a:lvl3pPr>
            <a:lvl4pPr marL="691561" indent="0">
              <a:buNone/>
              <a:defRPr sz="807" b="1"/>
            </a:lvl4pPr>
            <a:lvl5pPr marL="922081" indent="0">
              <a:buNone/>
              <a:defRPr sz="807" b="1"/>
            </a:lvl5pPr>
            <a:lvl6pPr marL="1152601" indent="0">
              <a:buNone/>
              <a:defRPr sz="807" b="1"/>
            </a:lvl6pPr>
            <a:lvl7pPr marL="1383121" indent="0">
              <a:buNone/>
              <a:defRPr sz="807" b="1"/>
            </a:lvl7pPr>
            <a:lvl8pPr marL="1613642" indent="0">
              <a:buNone/>
              <a:defRPr sz="807" b="1"/>
            </a:lvl8pPr>
            <a:lvl9pPr marL="1844162" indent="0">
              <a:buNone/>
              <a:defRPr sz="80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33863" y="1264135"/>
            <a:ext cx="1959893" cy="1859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81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100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255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545" y="230717"/>
            <a:ext cx="1486877" cy="807508"/>
          </a:xfrm>
        </p:spPr>
        <p:txBody>
          <a:bodyPr anchor="b"/>
          <a:lstStyle>
            <a:lvl1pPr>
              <a:defRPr sz="161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9893" y="498284"/>
            <a:ext cx="2333863" cy="2459376"/>
          </a:xfrm>
        </p:spPr>
        <p:txBody>
          <a:bodyPr/>
          <a:lstStyle>
            <a:lvl1pPr>
              <a:defRPr sz="1613"/>
            </a:lvl1pPr>
            <a:lvl2pPr>
              <a:defRPr sz="1412"/>
            </a:lvl2pPr>
            <a:lvl3pPr>
              <a:defRPr sz="1210"/>
            </a:lvl3pPr>
            <a:lvl4pPr>
              <a:defRPr sz="1008"/>
            </a:lvl4pPr>
            <a:lvl5pPr>
              <a:defRPr sz="1008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7545" y="1038225"/>
            <a:ext cx="1486877" cy="1923440"/>
          </a:xfrm>
        </p:spPr>
        <p:txBody>
          <a:bodyPr/>
          <a:lstStyle>
            <a:lvl1pPr marL="0" indent="0">
              <a:buNone/>
              <a:defRPr sz="807"/>
            </a:lvl1pPr>
            <a:lvl2pPr marL="230520" indent="0">
              <a:buNone/>
              <a:defRPr sz="706"/>
            </a:lvl2pPr>
            <a:lvl3pPr marL="461040" indent="0">
              <a:buNone/>
              <a:defRPr sz="605"/>
            </a:lvl3pPr>
            <a:lvl4pPr marL="691561" indent="0">
              <a:buNone/>
              <a:defRPr sz="504"/>
            </a:lvl4pPr>
            <a:lvl5pPr marL="922081" indent="0">
              <a:buNone/>
              <a:defRPr sz="504"/>
            </a:lvl5pPr>
            <a:lvl6pPr marL="1152601" indent="0">
              <a:buNone/>
              <a:defRPr sz="504"/>
            </a:lvl6pPr>
            <a:lvl7pPr marL="1383121" indent="0">
              <a:buNone/>
              <a:defRPr sz="504"/>
            </a:lvl7pPr>
            <a:lvl8pPr marL="1613642" indent="0">
              <a:buNone/>
              <a:defRPr sz="504"/>
            </a:lvl8pPr>
            <a:lvl9pPr marL="1844162" indent="0">
              <a:buNone/>
              <a:defRPr sz="50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633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545" y="230717"/>
            <a:ext cx="1486877" cy="807508"/>
          </a:xfrm>
        </p:spPr>
        <p:txBody>
          <a:bodyPr anchor="b"/>
          <a:lstStyle>
            <a:lvl1pPr>
              <a:defRPr sz="161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59893" y="498284"/>
            <a:ext cx="2333863" cy="2459376"/>
          </a:xfrm>
        </p:spPr>
        <p:txBody>
          <a:bodyPr anchor="t"/>
          <a:lstStyle>
            <a:lvl1pPr marL="0" indent="0">
              <a:buNone/>
              <a:defRPr sz="1613"/>
            </a:lvl1pPr>
            <a:lvl2pPr marL="230520" indent="0">
              <a:buNone/>
              <a:defRPr sz="1412"/>
            </a:lvl2pPr>
            <a:lvl3pPr marL="461040" indent="0">
              <a:buNone/>
              <a:defRPr sz="1210"/>
            </a:lvl3pPr>
            <a:lvl4pPr marL="691561" indent="0">
              <a:buNone/>
              <a:defRPr sz="1008"/>
            </a:lvl4pPr>
            <a:lvl5pPr marL="922081" indent="0">
              <a:buNone/>
              <a:defRPr sz="1008"/>
            </a:lvl5pPr>
            <a:lvl6pPr marL="1152601" indent="0">
              <a:buNone/>
              <a:defRPr sz="1008"/>
            </a:lvl6pPr>
            <a:lvl7pPr marL="1383121" indent="0">
              <a:buNone/>
              <a:defRPr sz="1008"/>
            </a:lvl7pPr>
            <a:lvl8pPr marL="1613642" indent="0">
              <a:buNone/>
              <a:defRPr sz="1008"/>
            </a:lvl8pPr>
            <a:lvl9pPr marL="1844162" indent="0">
              <a:buNone/>
              <a:defRPr sz="1008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7545" y="1038225"/>
            <a:ext cx="1486877" cy="1923440"/>
          </a:xfrm>
        </p:spPr>
        <p:txBody>
          <a:bodyPr/>
          <a:lstStyle>
            <a:lvl1pPr marL="0" indent="0">
              <a:buNone/>
              <a:defRPr sz="807"/>
            </a:lvl1pPr>
            <a:lvl2pPr marL="230520" indent="0">
              <a:buNone/>
              <a:defRPr sz="706"/>
            </a:lvl2pPr>
            <a:lvl3pPr marL="461040" indent="0">
              <a:buNone/>
              <a:defRPr sz="605"/>
            </a:lvl3pPr>
            <a:lvl4pPr marL="691561" indent="0">
              <a:buNone/>
              <a:defRPr sz="504"/>
            </a:lvl4pPr>
            <a:lvl5pPr marL="922081" indent="0">
              <a:buNone/>
              <a:defRPr sz="504"/>
            </a:lvl5pPr>
            <a:lvl6pPr marL="1152601" indent="0">
              <a:buNone/>
              <a:defRPr sz="504"/>
            </a:lvl6pPr>
            <a:lvl7pPr marL="1383121" indent="0">
              <a:buNone/>
              <a:defRPr sz="504"/>
            </a:lvl7pPr>
            <a:lvl8pPr marL="1613642" indent="0">
              <a:buNone/>
              <a:defRPr sz="504"/>
            </a:lvl8pPr>
            <a:lvl9pPr marL="1844162" indent="0">
              <a:buNone/>
              <a:defRPr sz="50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030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385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299103" y="184253"/>
            <a:ext cx="994053" cy="29328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16945" y="184253"/>
            <a:ext cx="2924532" cy="29328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4834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70546" y="1007694"/>
            <a:ext cx="2869006" cy="244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691515" y="1938020"/>
            <a:ext cx="3227070" cy="8651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16388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6945" y="184254"/>
            <a:ext cx="3976211" cy="6689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6945" y="921265"/>
            <a:ext cx="3976211" cy="21958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16944" y="3207603"/>
            <a:ext cx="1037273" cy="1842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7096" y="3207603"/>
            <a:ext cx="1555909" cy="1842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55883" y="3207603"/>
            <a:ext cx="1037273" cy="1842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304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txStyles>
    <p:titleStyle>
      <a:lvl1pPr algn="l" defTabSz="461040" rtl="0" eaLnBrk="1" latinLnBrk="0" hangingPunct="1">
        <a:lnSpc>
          <a:spcPct val="90000"/>
        </a:lnSpc>
        <a:spcBef>
          <a:spcPct val="0"/>
        </a:spcBef>
        <a:buNone/>
        <a:defRPr sz="221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5260" indent="-115260" algn="l" defTabSz="461040" rtl="0" eaLnBrk="1" latinLnBrk="0" hangingPunct="1">
        <a:lnSpc>
          <a:spcPct val="90000"/>
        </a:lnSpc>
        <a:spcBef>
          <a:spcPts val="504"/>
        </a:spcBef>
        <a:buFont typeface="Arial" panose="020B0604020202020204" pitchFamily="34" charset="0"/>
        <a:buChar char="•"/>
        <a:defRPr sz="1412" kern="1200">
          <a:solidFill>
            <a:schemeClr val="tx1"/>
          </a:solidFill>
          <a:latin typeface="+mn-lt"/>
          <a:ea typeface="+mn-ea"/>
          <a:cs typeface="+mn-cs"/>
        </a:defRPr>
      </a:lvl1pPr>
      <a:lvl2pPr marL="345780" indent="-115260" algn="l" defTabSz="461040" rtl="0" eaLnBrk="1" latinLnBrk="0" hangingPunct="1">
        <a:lnSpc>
          <a:spcPct val="90000"/>
        </a:lnSpc>
        <a:spcBef>
          <a:spcPts val="252"/>
        </a:spcBef>
        <a:buFont typeface="Arial" panose="020B0604020202020204" pitchFamily="34" charset="0"/>
        <a:buChar char="•"/>
        <a:defRPr sz="1210" kern="1200">
          <a:solidFill>
            <a:schemeClr val="tx1"/>
          </a:solidFill>
          <a:latin typeface="+mn-lt"/>
          <a:ea typeface="+mn-ea"/>
          <a:cs typeface="+mn-cs"/>
        </a:defRPr>
      </a:lvl2pPr>
      <a:lvl3pPr marL="576301" indent="-115260" algn="l" defTabSz="461040" rtl="0" eaLnBrk="1" latinLnBrk="0" hangingPunct="1">
        <a:lnSpc>
          <a:spcPct val="90000"/>
        </a:lnSpc>
        <a:spcBef>
          <a:spcPts val="252"/>
        </a:spcBef>
        <a:buFont typeface="Arial" panose="020B0604020202020204" pitchFamily="34" charset="0"/>
        <a:buChar char="•"/>
        <a:defRPr sz="1008" kern="1200">
          <a:solidFill>
            <a:schemeClr val="tx1"/>
          </a:solidFill>
          <a:latin typeface="+mn-lt"/>
          <a:ea typeface="+mn-ea"/>
          <a:cs typeface="+mn-cs"/>
        </a:defRPr>
      </a:lvl3pPr>
      <a:lvl4pPr marL="806821" indent="-115260" algn="l" defTabSz="461040" rtl="0" eaLnBrk="1" latinLnBrk="0" hangingPunct="1">
        <a:lnSpc>
          <a:spcPct val="90000"/>
        </a:lnSpc>
        <a:spcBef>
          <a:spcPts val="252"/>
        </a:spcBef>
        <a:buFont typeface="Arial" panose="020B0604020202020204" pitchFamily="34" charset="0"/>
        <a:buChar char="•"/>
        <a:defRPr sz="908" kern="1200">
          <a:solidFill>
            <a:schemeClr val="tx1"/>
          </a:solidFill>
          <a:latin typeface="+mn-lt"/>
          <a:ea typeface="+mn-ea"/>
          <a:cs typeface="+mn-cs"/>
        </a:defRPr>
      </a:lvl4pPr>
      <a:lvl5pPr marL="1037341" indent="-115260" algn="l" defTabSz="461040" rtl="0" eaLnBrk="1" latinLnBrk="0" hangingPunct="1">
        <a:lnSpc>
          <a:spcPct val="90000"/>
        </a:lnSpc>
        <a:spcBef>
          <a:spcPts val="252"/>
        </a:spcBef>
        <a:buFont typeface="Arial" panose="020B0604020202020204" pitchFamily="34" charset="0"/>
        <a:buChar char="•"/>
        <a:defRPr sz="908" kern="1200">
          <a:solidFill>
            <a:schemeClr val="tx1"/>
          </a:solidFill>
          <a:latin typeface="+mn-lt"/>
          <a:ea typeface="+mn-ea"/>
          <a:cs typeface="+mn-cs"/>
        </a:defRPr>
      </a:lvl5pPr>
      <a:lvl6pPr marL="1267861" indent="-115260" algn="l" defTabSz="461040" rtl="0" eaLnBrk="1" latinLnBrk="0" hangingPunct="1">
        <a:lnSpc>
          <a:spcPct val="90000"/>
        </a:lnSpc>
        <a:spcBef>
          <a:spcPts val="252"/>
        </a:spcBef>
        <a:buFont typeface="Arial" panose="020B0604020202020204" pitchFamily="34" charset="0"/>
        <a:buChar char="•"/>
        <a:defRPr sz="908" kern="1200">
          <a:solidFill>
            <a:schemeClr val="tx1"/>
          </a:solidFill>
          <a:latin typeface="+mn-lt"/>
          <a:ea typeface="+mn-ea"/>
          <a:cs typeface="+mn-cs"/>
        </a:defRPr>
      </a:lvl6pPr>
      <a:lvl7pPr marL="1498382" indent="-115260" algn="l" defTabSz="461040" rtl="0" eaLnBrk="1" latinLnBrk="0" hangingPunct="1">
        <a:lnSpc>
          <a:spcPct val="90000"/>
        </a:lnSpc>
        <a:spcBef>
          <a:spcPts val="252"/>
        </a:spcBef>
        <a:buFont typeface="Arial" panose="020B0604020202020204" pitchFamily="34" charset="0"/>
        <a:buChar char="•"/>
        <a:defRPr sz="908" kern="1200">
          <a:solidFill>
            <a:schemeClr val="tx1"/>
          </a:solidFill>
          <a:latin typeface="+mn-lt"/>
          <a:ea typeface="+mn-ea"/>
          <a:cs typeface="+mn-cs"/>
        </a:defRPr>
      </a:lvl7pPr>
      <a:lvl8pPr marL="1728902" indent="-115260" algn="l" defTabSz="461040" rtl="0" eaLnBrk="1" latinLnBrk="0" hangingPunct="1">
        <a:lnSpc>
          <a:spcPct val="90000"/>
        </a:lnSpc>
        <a:spcBef>
          <a:spcPts val="252"/>
        </a:spcBef>
        <a:buFont typeface="Arial" panose="020B0604020202020204" pitchFamily="34" charset="0"/>
        <a:buChar char="•"/>
        <a:defRPr sz="908" kern="1200">
          <a:solidFill>
            <a:schemeClr val="tx1"/>
          </a:solidFill>
          <a:latin typeface="+mn-lt"/>
          <a:ea typeface="+mn-ea"/>
          <a:cs typeface="+mn-cs"/>
        </a:defRPr>
      </a:lvl8pPr>
      <a:lvl9pPr marL="1959422" indent="-115260" algn="l" defTabSz="461040" rtl="0" eaLnBrk="1" latinLnBrk="0" hangingPunct="1">
        <a:lnSpc>
          <a:spcPct val="90000"/>
        </a:lnSpc>
        <a:spcBef>
          <a:spcPts val="252"/>
        </a:spcBef>
        <a:buFont typeface="Arial" panose="020B0604020202020204" pitchFamily="34" charset="0"/>
        <a:buChar char="•"/>
        <a:defRPr sz="9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61040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1pPr>
      <a:lvl2pPr marL="230520" algn="l" defTabSz="461040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2pPr>
      <a:lvl3pPr marL="461040" algn="l" defTabSz="461040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3pPr>
      <a:lvl4pPr marL="691561" algn="l" defTabSz="461040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4pPr>
      <a:lvl5pPr marL="922081" algn="l" defTabSz="461040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5pPr>
      <a:lvl6pPr marL="1152601" algn="l" defTabSz="461040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6pPr>
      <a:lvl7pPr marL="1383121" algn="l" defTabSz="461040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7pPr>
      <a:lvl8pPr marL="1613642" algn="l" defTabSz="461040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8pPr>
      <a:lvl9pPr marL="1844162" algn="l" defTabSz="461040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0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iff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08947" cy="3460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93A4132-E3CB-885B-321B-07DB865653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71" r="21697"/>
          <a:stretch>
            <a:fillRect/>
          </a:stretch>
        </p:blipFill>
        <p:spPr>
          <a:xfrm>
            <a:off x="-1152" y="10"/>
            <a:ext cx="4610099" cy="346074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14021"/>
            <a:ext cx="4610099" cy="1595712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bject 13" descr="$PPTXTitle"/>
          <p:cNvSpPr txBox="1">
            <a:spLocks noGrp="1"/>
          </p:cNvSpPr>
          <p:nvPr>
            <p:ph type="ctrTitle"/>
          </p:nvPr>
        </p:nvSpPr>
        <p:spPr>
          <a:xfrm>
            <a:off x="414909" y="164282"/>
            <a:ext cx="3803332" cy="18039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marL="12700" algn="ctr" defTabSz="914400"/>
            <a:r>
              <a:rPr lang="en-US" sz="2300" spc="-114">
                <a:solidFill>
                  <a:srgbClr val="FFFFFF"/>
                </a:solidFill>
                <a:latin typeface="+mj-lt"/>
                <a:cs typeface="+mj-cs"/>
              </a:rPr>
              <a:t>Markets</a:t>
            </a:r>
            <a:r>
              <a:rPr lang="en-US" sz="2300" spc="35">
                <a:solidFill>
                  <a:srgbClr val="FFFFFF"/>
                </a:solidFill>
                <a:latin typeface="+mj-lt"/>
                <a:cs typeface="+mj-cs"/>
              </a:rPr>
              <a:t> </a:t>
            </a:r>
            <a:r>
              <a:rPr lang="en-US" sz="2300">
                <a:solidFill>
                  <a:srgbClr val="FFFFFF"/>
                </a:solidFill>
                <a:latin typeface="+mj-lt"/>
                <a:cs typeface="+mj-cs"/>
              </a:rPr>
              <a:t>for</a:t>
            </a:r>
            <a:r>
              <a:rPr lang="en-US" sz="2300" spc="35">
                <a:solidFill>
                  <a:srgbClr val="FFFFFF"/>
                </a:solidFill>
                <a:latin typeface="+mj-lt"/>
                <a:cs typeface="+mj-cs"/>
              </a:rPr>
              <a:t> </a:t>
            </a:r>
            <a:r>
              <a:rPr lang="en-US" sz="2300" spc="-65">
                <a:solidFill>
                  <a:srgbClr val="FFFFFF"/>
                </a:solidFill>
                <a:latin typeface="+mj-lt"/>
                <a:cs typeface="+mj-cs"/>
              </a:rPr>
              <a:t>Homogeneous</a:t>
            </a:r>
            <a:r>
              <a:rPr lang="en-US" sz="2300" spc="35">
                <a:solidFill>
                  <a:srgbClr val="FFFFFF"/>
                </a:solidFill>
                <a:latin typeface="+mj-lt"/>
                <a:cs typeface="+mj-cs"/>
              </a:rPr>
              <a:t> </a:t>
            </a:r>
            <a:r>
              <a:rPr lang="en-US" sz="2300" spc="-80">
                <a:solidFill>
                  <a:srgbClr val="FFFFFF"/>
                </a:solidFill>
                <a:latin typeface="+mj-lt"/>
                <a:cs typeface="+mj-cs"/>
              </a:rPr>
              <a:t>Products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eg dolls with one painted">
            <a:extLst>
              <a:ext uri="{FF2B5EF4-FFF2-40B4-BE49-F238E27FC236}">
                <a16:creationId xmlns:a16="http://schemas.microsoft.com/office/drawing/2014/main" id="{8579B271-4DE0-6B32-31FF-C6CFCEEF8F5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l="3904" r="7095" b="-2"/>
          <a:stretch>
            <a:fillRect/>
          </a:stretch>
        </p:blipFill>
        <p:spPr>
          <a:xfrm>
            <a:off x="10" y="1589"/>
            <a:ext cx="4610090" cy="345757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263" y="567445"/>
            <a:ext cx="3457575" cy="1462344"/>
          </a:xfrm>
        </p:spPr>
        <p:txBody>
          <a:bodyPr vert="horz" lIns="46101" tIns="23051" rIns="46101" bIns="23051" rtlCol="0" anchor="b">
            <a:normAutofit/>
          </a:bodyPr>
          <a:lstStyle/>
          <a:p>
            <a:pPr algn="ctr"/>
            <a:r>
              <a:rPr lang="en-US" sz="3025" b="1" dirty="0">
                <a:solidFill>
                  <a:srgbClr val="FFFFFF"/>
                </a:solidFill>
              </a:rPr>
              <a:t>Models of Imperfect Competition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55883" y="3206247"/>
            <a:ext cx="1037273" cy="184084"/>
          </a:xfrm>
        </p:spPr>
        <p:txBody>
          <a:bodyPr vert="horz" lIns="46101" tIns="23051" rIns="46101" bIns="23051" rtlCol="0" anchor="ctr">
            <a:normAutofit/>
          </a:bodyPr>
          <a:lstStyle/>
          <a:p>
            <a:pPr defTabSz="461040">
              <a:spcAft>
                <a:spcPts val="303"/>
              </a:spcAft>
              <a:defRPr/>
            </a:pPr>
            <a:fld id="{2A17F1C3-D8CF-D841-A262-BC1128EB65E3}" type="slidenum">
              <a:rPr lang="en-US" sz="504">
                <a:solidFill>
                  <a:srgbClr val="FFFFFF"/>
                </a:solidFill>
                <a:latin typeface="Calibri" panose="020F0502020204030204"/>
              </a:rPr>
              <a:pPr defTabSz="461040">
                <a:spcAft>
                  <a:spcPts val="303"/>
                </a:spcAft>
                <a:defRPr/>
              </a:pPr>
              <a:t>2</a:t>
            </a:fld>
            <a:endParaRPr lang="en-US" sz="504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78729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08947" cy="3460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030" y="164190"/>
            <a:ext cx="1651877" cy="987480"/>
          </a:xfrm>
        </p:spPr>
        <p:txBody>
          <a:bodyPr anchor="b">
            <a:normAutofit/>
          </a:bodyPr>
          <a:lstStyle/>
          <a:p>
            <a:r>
              <a:rPr lang="en-US" sz="2400"/>
              <a:t>Important Information</a:t>
            </a:r>
          </a:p>
        </p:txBody>
      </p:sp>
      <p:sp>
        <p:nvSpPr>
          <p:cNvPr id="20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2030" y="1305473"/>
            <a:ext cx="1313878" cy="9229"/>
          </a:xfrm>
          <a:custGeom>
            <a:avLst/>
            <a:gdLst>
              <a:gd name="csX0" fmla="*/ 0 w 10000"/>
              <a:gd name="csY0" fmla="*/ 0 h 10000"/>
              <a:gd name="csX1" fmla="*/ 10000 w 10000"/>
              <a:gd name="csY1" fmla="*/ 0 h 10000"/>
              <a:gd name="csX2" fmla="*/ 10000 w 10000"/>
              <a:gd name="csY2" fmla="*/ 10000 h 10000"/>
              <a:gd name="csX3" fmla="*/ 0 w 10000"/>
              <a:gd name="csY3" fmla="*/ 10000 h 10000"/>
              <a:gd name="csX4" fmla="*/ 0 w 10000"/>
              <a:gd name="csY4" fmla="*/ 0 h 1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0000" h="10000" fill="none" extrusionOk="0">
                <a:moveTo>
                  <a:pt x="0" y="0"/>
                </a:moveTo>
                <a:cubicBezTo>
                  <a:pt x="4292" y="242"/>
                  <a:pt x="7484" y="-497"/>
                  <a:pt x="10000" y="0"/>
                </a:cubicBezTo>
                <a:cubicBezTo>
                  <a:pt x="10288" y="4886"/>
                  <a:pt x="9654" y="6717"/>
                  <a:pt x="10000" y="10000"/>
                </a:cubicBezTo>
                <a:cubicBezTo>
                  <a:pt x="7850" y="9583"/>
                  <a:pt x="4189" y="9525"/>
                  <a:pt x="0" y="10000"/>
                </a:cubicBezTo>
                <a:cubicBezTo>
                  <a:pt x="337" y="7181"/>
                  <a:pt x="-322" y="3814"/>
                  <a:pt x="0" y="0"/>
                </a:cubicBezTo>
                <a:close/>
              </a:path>
              <a:path w="10000" h="10000" stroke="0" extrusionOk="0">
                <a:moveTo>
                  <a:pt x="0" y="0"/>
                </a:moveTo>
                <a:cubicBezTo>
                  <a:pt x="2050" y="-193"/>
                  <a:pt x="7646" y="-116"/>
                  <a:pt x="10000" y="0"/>
                </a:cubicBezTo>
                <a:cubicBezTo>
                  <a:pt x="9714" y="2111"/>
                  <a:pt x="10280" y="6181"/>
                  <a:pt x="10000" y="10000"/>
                </a:cubicBezTo>
                <a:cubicBezTo>
                  <a:pt x="7340" y="10213"/>
                  <a:pt x="2602" y="9865"/>
                  <a:pt x="0" y="10000"/>
                </a:cubicBezTo>
                <a:cubicBezTo>
                  <a:pt x="-428" y="7207"/>
                  <a:pt x="148" y="487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DA6B5-3383-004A-93B6-C079653E4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50" y="1449748"/>
            <a:ext cx="1912660" cy="1871598"/>
          </a:xfrm>
        </p:spPr>
        <p:txBody>
          <a:bodyPr>
            <a:normAutofit/>
          </a:bodyPr>
          <a:lstStyle/>
          <a:p>
            <a:pPr>
              <a:spcAft>
                <a:spcPts val="252"/>
              </a:spcAft>
            </a:pPr>
            <a:r>
              <a:rPr lang="en-US" sz="1100" b="1"/>
              <a:t>Quiz #2</a:t>
            </a:r>
            <a:r>
              <a:rPr lang="en-US" sz="1100"/>
              <a:t>: Tuesday October 20th.</a:t>
            </a:r>
          </a:p>
          <a:p>
            <a:pPr>
              <a:spcAft>
                <a:spcPts val="252"/>
              </a:spcAft>
            </a:pPr>
            <a:r>
              <a:rPr lang="en-US" sz="1100" b="1"/>
              <a:t>Thursday October 22nd</a:t>
            </a:r>
            <a:r>
              <a:rPr lang="en-US" sz="1100"/>
              <a:t>: No class.</a:t>
            </a:r>
          </a:p>
          <a:p>
            <a:pPr>
              <a:spcAft>
                <a:spcPts val="252"/>
              </a:spcAft>
            </a:pPr>
            <a:r>
              <a:rPr lang="en-US" sz="1100" b="1"/>
              <a:t>Homework #2 </a:t>
            </a:r>
            <a:r>
              <a:rPr lang="en-US" sz="1100"/>
              <a:t>is due on Tuesday October 27</a:t>
            </a:r>
            <a:r>
              <a:rPr lang="en-US" sz="1100" baseline="30000"/>
              <a:t>th</a:t>
            </a:r>
            <a:r>
              <a:rPr lang="en-US" sz="1100"/>
              <a:t>.</a:t>
            </a:r>
          </a:p>
          <a:p>
            <a:pPr>
              <a:spcAft>
                <a:spcPts val="252"/>
              </a:spcAft>
            </a:pPr>
            <a:r>
              <a:rPr lang="en-US" sz="1100" b="1"/>
              <a:t>Midterm #1</a:t>
            </a:r>
            <a:r>
              <a:rPr lang="en-US" sz="1100"/>
              <a:t>: Tuesday October 27</a:t>
            </a:r>
            <a:r>
              <a:rPr lang="en-US" sz="1100" baseline="30000"/>
              <a:t>th</a:t>
            </a:r>
            <a:r>
              <a:rPr lang="en-US" sz="1100"/>
              <a:t>. Chapters: 2, 3, 4, 5, 6 and 7.</a:t>
            </a:r>
          </a:p>
        </p:txBody>
      </p:sp>
      <p:pic>
        <p:nvPicPr>
          <p:cNvPr id="7" name="Picture 6" descr="Calendario">
            <a:extLst>
              <a:ext uri="{FF2B5EF4-FFF2-40B4-BE49-F238E27FC236}">
                <a16:creationId xmlns:a16="http://schemas.microsoft.com/office/drawing/2014/main" id="{2A29DC57-9736-3BDD-5D9F-C2DDC0D1DF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613" r="32220" b="3"/>
          <a:stretch>
            <a:fillRect/>
          </a:stretch>
        </p:blipFill>
        <p:spPr>
          <a:xfrm>
            <a:off x="2008487" y="10"/>
            <a:ext cx="2601037" cy="346074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947398" y="3207602"/>
            <a:ext cx="345757" cy="18425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3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257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5C0AE-CB89-C7F9-36B0-3C478293AE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47F0D-1E20-80FE-4E24-9705C66CD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Models of Imperfect Competition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ACBFC9E-EA1F-5D30-11CA-B7A0A0B8733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6945" y="922007"/>
                <a:ext cx="3976211" cy="2284241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252"/>
                  </a:spcAft>
                </a:pPr>
                <a:r>
                  <a:rPr lang="en-US" sz="1210" dirty="0"/>
                  <a:t>Consider a market with </a:t>
                </a:r>
                <a14:m>
                  <m:oMath xmlns:m="http://schemas.openxmlformats.org/officeDocument/2006/math">
                    <m:r>
                      <a:rPr lang="en-US" sz="1109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1109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≥2</m:t>
                    </m:r>
                  </m:oMath>
                </a14:m>
                <a:r>
                  <a:rPr lang="en-US" sz="1109" dirty="0"/>
                  <a:t> </a:t>
                </a:r>
                <a:r>
                  <a:rPr lang="en-US" sz="1210" dirty="0"/>
                  <a:t>firms, all of them selling a relatively homogeneous product (e.g., brands of unflavored water).</a:t>
                </a:r>
              </a:p>
              <a:p>
                <a:pPr>
                  <a:spcAft>
                    <a:spcPts val="252"/>
                  </a:spcAft>
                </a:pPr>
                <a:r>
                  <a:rPr lang="en-US" sz="1210" dirty="0"/>
                  <a:t>In this scenario, we consider three models of firm competition:</a:t>
                </a:r>
              </a:p>
              <a:p>
                <a:pPr marL="461040" lvl="1" indent="-230520">
                  <a:spcAft>
                    <a:spcPts val="252"/>
                  </a:spcAft>
                  <a:buAutoNum type="arabicParenBoth"/>
                </a:pPr>
                <a:r>
                  <a:rPr lang="en-US" dirty="0"/>
                  <a:t>Cournot model of simultaneous quantity competition.</a:t>
                </a:r>
              </a:p>
              <a:p>
                <a:pPr marL="461040" lvl="1" indent="-230520">
                  <a:spcAft>
                    <a:spcPts val="252"/>
                  </a:spcAft>
                  <a:buAutoNum type="arabicParenBoth"/>
                </a:pPr>
                <a:r>
                  <a:rPr lang="en-US" dirty="0"/>
                  <a:t>Bertrand model of simultaneous price competition.</a:t>
                </a:r>
              </a:p>
              <a:p>
                <a:pPr marL="461040" lvl="1" indent="-230520">
                  <a:spcAft>
                    <a:spcPts val="252"/>
                  </a:spcAft>
                  <a:buAutoNum type="arabicParenBoth"/>
                </a:pPr>
                <a:r>
                  <a:rPr lang="en-US" dirty="0"/>
                  <a:t>Stackelberg model of sequential quantity competition.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ACBFC9E-EA1F-5D30-11CA-B7A0A0B8733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6945" y="922007"/>
                <a:ext cx="3976211" cy="2284241"/>
              </a:xfrm>
              <a:blipFill>
                <a:blip r:embed="rId2"/>
                <a:stretch>
                  <a:fillRect t="-53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ABCC25-F14D-60F1-B6A3-F9AA789CD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668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yellow figures and a red figure on the other side">
            <a:extLst>
              <a:ext uri="{FF2B5EF4-FFF2-40B4-BE49-F238E27FC236}">
                <a16:creationId xmlns:a16="http://schemas.microsoft.com/office/drawing/2014/main" id="{DDE11C55-5EB7-7D5A-2BF0-08B91F9C69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000" r="-1" b="-1"/>
          <a:stretch>
            <a:fillRect/>
          </a:stretch>
        </p:blipFill>
        <p:spPr>
          <a:xfrm>
            <a:off x="-1152" y="1593"/>
            <a:ext cx="4610099" cy="34575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909" y="165719"/>
            <a:ext cx="3803333" cy="180228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46101" tIns="23051" rIns="46101" bIns="23051" rtlCol="0" anchor="b">
            <a:normAutofit/>
          </a:bodyPr>
          <a:lstStyle/>
          <a:p>
            <a:pPr algn="ctr"/>
            <a:r>
              <a:rPr lang="en-US" sz="2269" b="1">
                <a:solidFill>
                  <a:srgbClr val="FFFFFF"/>
                </a:solidFill>
              </a:rPr>
              <a:t>Cournot Model–</a:t>
            </a:r>
            <a:br>
              <a:rPr lang="en-US" sz="2269" b="1">
                <a:solidFill>
                  <a:srgbClr val="FFFFFF"/>
                </a:solidFill>
              </a:rPr>
            </a:br>
            <a:r>
              <a:rPr lang="en-US" sz="2269" b="1">
                <a:solidFill>
                  <a:srgbClr val="FFFFFF"/>
                </a:solidFill>
              </a:rPr>
              <a:t>Simultaneous Quantity Competition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55883" y="3206247"/>
            <a:ext cx="1037273" cy="184084"/>
          </a:xfrm>
        </p:spPr>
        <p:txBody>
          <a:bodyPr vert="horz" lIns="46101" tIns="23051" rIns="46101" bIns="23051" rtlCol="0" anchor="ctr">
            <a:normAutofit/>
          </a:bodyPr>
          <a:lstStyle/>
          <a:p>
            <a:pPr defTabSz="461040">
              <a:spcAft>
                <a:spcPts val="303"/>
              </a:spcAft>
              <a:defRPr/>
            </a:pPr>
            <a:fld id="{2A17F1C3-D8CF-D841-A262-BC1128EB65E3}" type="slidenum">
              <a:rPr lang="en-US">
                <a:solidFill>
                  <a:srgbClr val="FFFFFF"/>
                </a:solidFill>
                <a:latin typeface="Calibri" panose="020F0502020204030204"/>
              </a:rPr>
              <a:pPr defTabSz="461040">
                <a:spcAft>
                  <a:spcPts val="303"/>
                </a:spcAft>
                <a:defRPr/>
              </a:pPr>
              <a:t>5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474457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0100" cy="346075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08947" cy="346075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966972" y="966972"/>
            <a:ext cx="3460750" cy="152680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966973" y="972087"/>
            <a:ext cx="3460749" cy="1526808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32115" y="2066057"/>
            <a:ext cx="1262573" cy="1526809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189719" y="489348"/>
            <a:ext cx="1474822" cy="2108826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966976" y="961855"/>
            <a:ext cx="3460752" cy="152680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479" y="296144"/>
            <a:ext cx="1210516" cy="1709431"/>
          </a:xfrm>
        </p:spPr>
        <p:txBody>
          <a:bodyPr anchor="b">
            <a:normAutofit/>
          </a:bodyPr>
          <a:lstStyle/>
          <a:p>
            <a:pPr algn="r"/>
            <a:r>
              <a:rPr lang="en-US" sz="1800">
                <a:solidFill>
                  <a:srgbClr val="FFFFFF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619250" y="130175"/>
                <a:ext cx="2971800" cy="3124200"/>
              </a:xfrm>
            </p:spPr>
            <p:txBody>
              <a:bodyPr anchor="ctr">
                <a:normAutofit/>
              </a:bodyPr>
              <a:lstStyle/>
              <a:p>
                <a:pPr>
                  <a:spcAft>
                    <a:spcPts val="252"/>
                  </a:spcAft>
                </a:pPr>
                <a:r>
                  <a:rPr lang="en-US" sz="1200" dirty="0"/>
                  <a:t>Consider an industry with </a:t>
                </a:r>
                <a14:m>
                  <m:oMath xmlns:m="http://schemas.openxmlformats.org/officeDocument/2006/math">
                    <m:r>
                      <a:rPr lang="en-US" sz="1200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1200" dirty="0"/>
                  <a:t> firms selling a homogeneous product.</a:t>
                </a:r>
              </a:p>
              <a:p>
                <a:pPr>
                  <a:spcAft>
                    <a:spcPts val="252"/>
                  </a:spcAft>
                </a:pPr>
                <a:endParaRPr lang="en-US" sz="1200" dirty="0"/>
              </a:p>
              <a:p>
                <a:pPr>
                  <a:spcAft>
                    <a:spcPts val="252"/>
                  </a:spcAft>
                </a:pPr>
                <a:r>
                  <a:rPr lang="en-US" sz="1200" dirty="0"/>
                  <a:t>Every firm independently and simultaneously chooses its profit maximizing output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200" dirty="0"/>
                  <a:t> for firm 1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200" dirty="0"/>
                  <a:t> for firm 2).</a:t>
                </a:r>
              </a:p>
              <a:p>
                <a:pPr>
                  <a:spcAft>
                    <a:spcPts val="252"/>
                  </a:spcAft>
                </a:pPr>
                <a:endParaRPr lang="en-US" sz="1200" dirty="0"/>
              </a:p>
              <a:p>
                <a:pPr>
                  <a:spcAft>
                    <a:spcPts val="252"/>
                  </a:spcAft>
                </a:pPr>
                <a:r>
                  <a:rPr lang="en-US" sz="1200" dirty="0"/>
                  <a:t>The market price is determined by inserting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2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200" dirty="0"/>
                  <a:t> into the inverse demand function </a:t>
                </a:r>
                <a14:m>
                  <m:oMath xmlns:m="http://schemas.openxmlformats.org/officeDocument/2006/math">
                    <m:r>
                      <a:rPr lang="en-US" sz="120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2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2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200" dirty="0"/>
                  <a:t>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19250" y="130175"/>
                <a:ext cx="2971800" cy="3124200"/>
              </a:xfrm>
              <a:blipFill>
                <a:blip r:embed="rId2"/>
                <a:stretch>
                  <a:fillRect r="-82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425696" y="3257719"/>
            <a:ext cx="169421" cy="184253"/>
          </a:xfrm>
        </p:spPr>
        <p:txBody>
          <a:bodyPr>
            <a:normAutofit/>
          </a:bodyPr>
          <a:lstStyle/>
          <a:p>
            <a:pPr>
              <a:spcAft>
                <a:spcPts val="303"/>
              </a:spcAft>
            </a:pPr>
            <a:fld id="{2A17F1C3-D8CF-D841-A262-BC1128EB65E3}" type="slidenum">
              <a:rPr lang="en-US" sz="5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303"/>
                </a:spcAft>
              </a:pPr>
              <a:t>6</a:t>
            </a:fld>
            <a:endParaRPr lang="en-US" sz="5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338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3B2D87-E09B-0CE4-E1C0-16F1F191E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0F9725D-A64C-2071-2F02-D43DDDF68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0100" cy="346075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531388B-BB59-F796-3E69-958CD0AD0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08947" cy="346075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FBD1F12-EE21-30E8-D29B-715907B8A9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966972" y="966972"/>
            <a:ext cx="3460750" cy="152680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B4E9AF2-906B-08FB-586C-A582B7D78E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966973" y="972087"/>
            <a:ext cx="3460749" cy="1526808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953D10E-969A-EC5A-50C5-78048F23E6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32115" y="2066057"/>
            <a:ext cx="1262573" cy="1526809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9461EBD-026E-E43D-E1C9-C47FB92CA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189719" y="489348"/>
            <a:ext cx="1474822" cy="2108826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3024DA6-C476-C669-0621-2109BCF20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966976" y="961855"/>
            <a:ext cx="3460752" cy="152680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291CB4-7529-B044-CD69-D3B27320F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479" y="296144"/>
            <a:ext cx="1210516" cy="1709431"/>
          </a:xfrm>
        </p:spPr>
        <p:txBody>
          <a:bodyPr anchor="b">
            <a:normAutofit/>
          </a:bodyPr>
          <a:lstStyle/>
          <a:p>
            <a:pPr algn="r"/>
            <a:r>
              <a:rPr lang="en-US" sz="1800">
                <a:solidFill>
                  <a:srgbClr val="FFFFFF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0FB78A7-1A89-AE44-3451-4E6074C9972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6803" y="327746"/>
                <a:ext cx="3064247" cy="2798700"/>
              </a:xfrm>
            </p:spPr>
            <p:txBody>
              <a:bodyPr anchor="ctr">
                <a:normAutofit/>
              </a:bodyPr>
              <a:lstStyle/>
              <a:p>
                <a:pPr>
                  <a:spcAft>
                    <a:spcPts val="252"/>
                  </a:spcAft>
                </a:pPr>
                <a:r>
                  <a:rPr lang="en-US" sz="1200" dirty="0"/>
                  <a:t>Assume this function is linear, </a:t>
                </a:r>
                <a14:m>
                  <m:oMath xmlns:m="http://schemas.openxmlformats.org/officeDocument/2006/math">
                    <m:r>
                      <a:rPr lang="en-US" sz="120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2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200" i="1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nor/>
                      </m:rPr>
                      <a:rPr lang="en-US" sz="1200" i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2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200" dirty="0"/>
                  <a:t>, where </a:t>
                </a:r>
                <a14:m>
                  <m:oMath xmlns:m="http://schemas.openxmlformats.org/officeDocument/2006/math">
                    <m:r>
                      <a:rPr lang="en-US" sz="12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1200" dirty="0"/>
                  <a:t>.</a:t>
                </a:r>
              </a:p>
              <a:p>
                <a:pPr>
                  <a:spcAft>
                    <a:spcPts val="252"/>
                  </a:spcAft>
                </a:pPr>
                <a:endParaRPr lang="en-US" sz="1200" dirty="0"/>
              </a:p>
              <a:p>
                <a:pPr>
                  <a:spcAft>
                    <a:spcPts val="252"/>
                  </a:spcAft>
                </a:pPr>
                <a:r>
                  <a:rPr lang="en-US" sz="1200" dirty="0"/>
                  <a:t>Firm 1’s total cost function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𝑇𝐶</m:t>
                        </m:r>
                      </m:e>
                      <m:sub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2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nor/>
                      </m:rPr>
                      <a:rPr lang="en-US" sz="1200" i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𝑐</m:t>
                    </m:r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200" dirty="0"/>
                  <a:t>, where </a:t>
                </a:r>
                <a14:m>
                  <m:oMath xmlns:m="http://schemas.openxmlformats.org/officeDocument/2006/math">
                    <m:r>
                      <a:rPr lang="en-US" sz="12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1200" dirty="0"/>
                  <a:t>.</a:t>
                </a:r>
              </a:p>
              <a:p>
                <a:pPr>
                  <a:spcAft>
                    <a:spcPts val="252"/>
                  </a:spcAft>
                </a:pPr>
                <a:endParaRPr lang="en-US" sz="1200" dirty="0"/>
              </a:p>
              <a:p>
                <a:pPr>
                  <a:spcAft>
                    <a:spcPts val="252"/>
                  </a:spcAft>
                </a:pPr>
                <a:r>
                  <a:rPr lang="en-US" sz="1200" dirty="0"/>
                  <a:t>Firm 2’s total cost function is symmetric,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𝑇𝐶</m:t>
                        </m:r>
                      </m:e>
                      <m:sub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1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𝑐</m:t>
                    </m:r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200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0FB78A7-1A89-AE44-3451-4E6074C9972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6803" y="327746"/>
                <a:ext cx="3064247" cy="27987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93044C-F1DE-9BFA-8F3E-DCF251C07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425696" y="3257719"/>
            <a:ext cx="169421" cy="184253"/>
          </a:xfrm>
        </p:spPr>
        <p:txBody>
          <a:bodyPr>
            <a:normAutofit/>
          </a:bodyPr>
          <a:lstStyle/>
          <a:p>
            <a:pPr>
              <a:spcAft>
                <a:spcPts val="303"/>
              </a:spcAft>
            </a:pPr>
            <a:fld id="{2A17F1C3-D8CF-D841-A262-BC1128EB65E3}" type="slidenum">
              <a:rPr lang="en-US" sz="5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303"/>
                </a:spcAft>
              </a:pPr>
              <a:t>7</a:t>
            </a:fld>
            <a:endParaRPr lang="en-US" sz="5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6966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6945" y="922007"/>
                <a:ext cx="3976211" cy="2284241"/>
              </a:xfrm>
            </p:spPr>
            <p:txBody>
              <a:bodyPr>
                <a:normAutofit/>
              </a:bodyPr>
              <a:lstStyle/>
              <a:p>
                <a:pPr marL="0" indent="0">
                  <a:spcAft>
                    <a:spcPts val="504"/>
                  </a:spcAft>
                  <a:buNone/>
                </a:pPr>
                <a:r>
                  <a:rPr lang="en-US" sz="1210" b="1" dirty="0"/>
                  <a:t>Firm 1. </a:t>
                </a:r>
                <a:r>
                  <a:rPr lang="en-US" sz="1109" dirty="0"/>
                  <a:t>Its PMP is to choose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008" dirty="0"/>
                  <a:t> </a:t>
                </a:r>
                <a:r>
                  <a:rPr lang="en-US" sz="1109" dirty="0"/>
                  <a:t>to solve</a:t>
                </a:r>
              </a:p>
              <a:p>
                <a:pPr marL="0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008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008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𝑇𝑅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𝑇𝐶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𝑐</m:t>
                          </m:r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US" sz="1008" dirty="0"/>
              </a:p>
              <a:p>
                <a:pPr marL="0" indent="0">
                  <a:spcAft>
                    <a:spcPts val="252"/>
                  </a:spcAft>
                  <a:buNone/>
                </a:pPr>
                <a:endParaRPr lang="en-US" sz="555" dirty="0"/>
              </a:p>
              <a:p>
                <a:pPr marL="1184618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1008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𝑏</m:t>
                          </m:r>
                          <m:d>
                            <m:d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𝑐</m:t>
                      </m:r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008" dirty="0"/>
              </a:p>
              <a:p>
                <a:pPr marL="117662" indent="0">
                  <a:spcAft>
                    <a:spcPts val="252"/>
                  </a:spcAft>
                  <a:buNone/>
                </a:pPr>
                <a:r>
                  <a:rPr lang="en-US" sz="908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9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𝑇𝑅</m:t>
                        </m:r>
                      </m:e>
                      <m:sub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908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908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908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9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908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9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908" i="1">
                        <a:latin typeface="Cambria Math" panose="02040503050406030204" pitchFamily="18" charset="0"/>
                      </a:rPr>
                      <m:t>)</m:t>
                    </m:r>
                    <m:sSub>
                      <m:sSubPr>
                        <m:ctrlPr>
                          <a:rPr lang="en-US" sz="9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908" dirty="0"/>
                  <a:t> denotes total revenue (price per units sold),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9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𝑇𝐶</m:t>
                        </m:r>
                      </m:e>
                      <m:sub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908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908" i="1">
                        <a:latin typeface="Cambria Math" panose="02040503050406030204" pitchFamily="18" charset="0"/>
                      </a:rPr>
                      <m:t>𝑐</m:t>
                    </m:r>
                    <m:sSub>
                      <m:sSubPr>
                        <m:ctrlPr>
                          <a:rPr lang="en-US" sz="9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908" dirty="0"/>
                  <a:t> is its total cost.</a:t>
                </a:r>
              </a:p>
              <a:p>
                <a:pPr>
                  <a:spcAft>
                    <a:spcPts val="252"/>
                  </a:spcAft>
                </a:pPr>
                <a:r>
                  <a:rPr lang="en-US" sz="1109" dirty="0"/>
                  <a:t>To maximize its profits, firm 1 differentiate this expression with respect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109" dirty="0"/>
                  <a:t>,</a:t>
                </a:r>
              </a:p>
              <a:p>
                <a:pPr marL="0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1008">
                          <a:latin typeface="Cambria Math" panose="02040503050406030204" pitchFamily="18" charset="0"/>
                        </a:rPr>
                        <m:t>=0.</m:t>
                      </m:r>
                    </m:oMath>
                  </m:oMathPara>
                </a14:m>
                <a:endParaRPr lang="en-US" sz="1008" dirty="0"/>
              </a:p>
              <a:p>
                <a:pPr marL="117662" indent="0">
                  <a:spcAft>
                    <a:spcPts val="252"/>
                  </a:spcAft>
                  <a:buNone/>
                </a:pPr>
                <a:r>
                  <a:rPr lang="en-US" sz="1109" dirty="0"/>
                  <a:t>Rearranging and solving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109" dirty="0"/>
                  <a:t>,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6945" y="922007"/>
                <a:ext cx="3976211" cy="2284241"/>
              </a:xfrm>
              <a:blipFill>
                <a:blip r:embed="rId2"/>
                <a:stretch>
                  <a:fillRect l="-153" t="-5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8</a:t>
            </a:fld>
            <a:endParaRPr lang="en-US"/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3EC2E756-91BD-AA47-9A88-0AB145999D58}"/>
              </a:ext>
            </a:extLst>
          </p:cNvPr>
          <p:cNvSpPr/>
          <p:nvPr/>
        </p:nvSpPr>
        <p:spPr>
          <a:xfrm rot="16200000">
            <a:off x="2714047" y="1044401"/>
            <a:ext cx="92946" cy="644970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8"/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BA719253-7AF2-2449-AE1D-8A1D496E1F36}"/>
              </a:ext>
            </a:extLst>
          </p:cNvPr>
          <p:cNvSpPr/>
          <p:nvPr/>
        </p:nvSpPr>
        <p:spPr>
          <a:xfrm rot="16200000">
            <a:off x="3275682" y="1263972"/>
            <a:ext cx="92946" cy="205827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8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28E73C6B-CEAC-C04B-BFB2-21678BFD16E6}"/>
                  </a:ext>
                </a:extLst>
              </p:cNvPr>
              <p:cNvSpPr/>
              <p:nvPr/>
            </p:nvSpPr>
            <p:spPr>
              <a:xfrm>
                <a:off x="2596345" y="1398216"/>
                <a:ext cx="356380" cy="2009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706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706" i="1">
                              <a:latin typeface="Cambria Math" panose="02040503050406030204" pitchFamily="18" charset="0"/>
                            </a:rPr>
                            <m:t>𝑇𝑅</m:t>
                          </m:r>
                        </m:e>
                        <m:sub>
                          <m:r>
                            <a:rPr lang="en-US" sz="706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706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28E73C6B-CEAC-C04B-BFB2-21678BFD16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6345" y="1398216"/>
                <a:ext cx="356380" cy="20095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8EC21F3-B8BF-4D49-8E3B-38B12741B1CB}"/>
                  </a:ext>
                </a:extLst>
              </p:cNvPr>
              <p:cNvSpPr/>
              <p:nvPr/>
            </p:nvSpPr>
            <p:spPr>
              <a:xfrm>
                <a:off x="3226392" y="1401048"/>
                <a:ext cx="349391" cy="2009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706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706" i="1">
                              <a:latin typeface="Cambria Math" panose="02040503050406030204" pitchFamily="18" charset="0"/>
                            </a:rPr>
                            <m:t>𝑇𝐶</m:t>
                          </m:r>
                        </m:e>
                        <m:sub>
                          <m:r>
                            <a:rPr lang="en-US" sz="706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706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8EC21F3-B8BF-4D49-8E3B-38B12741B1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6392" y="1401048"/>
                <a:ext cx="349391" cy="20095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27631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945" y="68894"/>
            <a:ext cx="3976211" cy="668918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47650" y="815975"/>
                <a:ext cx="4190999" cy="2514600"/>
              </a:xfrm>
            </p:spPr>
            <p:txBody>
              <a:bodyPr>
                <a:normAutofit/>
              </a:bodyPr>
              <a:lstStyle/>
              <a:p>
                <a:pPr marL="0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1008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008" dirty="0"/>
              </a:p>
              <a:p>
                <a:pPr marL="0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008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008" dirty="0"/>
              </a:p>
              <a:p>
                <a:pPr marL="117662" indent="0">
                  <a:spcAft>
                    <a:spcPts val="252"/>
                  </a:spcAft>
                  <a:buNone/>
                </a:pPr>
                <a:r>
                  <a:rPr lang="en-US" sz="1109" dirty="0"/>
                  <a:t>which is referred to as firm 1’s </a:t>
                </a:r>
                <a:r>
                  <a:rPr lang="en-US" sz="1109" dirty="0">
                    <a:solidFill>
                      <a:srgbClr val="0070C0"/>
                    </a:solidFill>
                  </a:rPr>
                  <a:t>“best response function.”</a:t>
                </a:r>
                <a:endParaRPr lang="en-US" sz="1109" dirty="0"/>
              </a:p>
              <a:p>
                <a:pPr>
                  <a:lnSpc>
                    <a:spcPct val="100000"/>
                  </a:lnSpc>
                  <a:spcAft>
                    <a:spcPts val="252"/>
                  </a:spcAft>
                </a:pPr>
                <a:r>
                  <a:rPr lang="en-US" sz="1109" dirty="0"/>
                  <a:t>The best response function describes the profit maximizing output that firm 1 chooses as a response to each of the output levels that firm 2 selects.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US" sz="1008" dirty="0"/>
                  <a:t>If </a:t>
                </a:r>
                <a14:m>
                  <m:oMath xmlns:m="http://schemas.openxmlformats.org/officeDocument/2006/math">
                    <m:r>
                      <a:rPr lang="en-US" sz="1008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008" i="1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US" sz="1008" dirty="0"/>
                  <a:t>, </a:t>
                </a:r>
                <a14:m>
                  <m:oMath xmlns:m="http://schemas.openxmlformats.org/officeDocument/2006/math">
                    <m:r>
                      <a:rPr lang="en-US" sz="1008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1008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1008" dirty="0"/>
                  <a:t>, and </a:t>
                </a:r>
                <a14:m>
                  <m:oMath xmlns:m="http://schemas.openxmlformats.org/officeDocument/2006/math">
                    <m:r>
                      <a:rPr lang="en-US" sz="1008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1008" i="1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1008" dirty="0"/>
                  <a:t>, firm 1’s best response function becomes</a:t>
                </a:r>
              </a:p>
              <a:p>
                <a:pPr marL="0" lvl="1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9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9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908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908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9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908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908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908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9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908" i="1">
                              <a:latin typeface="Cambria Math" panose="02040503050406030204" pitchFamily="18" charset="0"/>
                            </a:rPr>
                            <m:t>10−2</m:t>
                          </m:r>
                        </m:num>
                        <m:den>
                          <m:r>
                            <a:rPr lang="en-US" sz="908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9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×1</m:t>
                          </m:r>
                        </m:den>
                      </m:f>
                      <m:r>
                        <a:rPr lang="en-US" sz="908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9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908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908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9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9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908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908" i="1">
                          <a:latin typeface="Cambria Math" panose="02040503050406030204" pitchFamily="18" charset="0"/>
                        </a:rPr>
                        <m:t>=4−</m:t>
                      </m:r>
                      <m:f>
                        <m:fPr>
                          <m:ctrlPr>
                            <a:rPr lang="en-US" sz="9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908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908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9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9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908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908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908" dirty="0"/>
              </a:p>
              <a:p>
                <a:pPr lvl="1">
                  <a:lnSpc>
                    <a:spcPct val="100000"/>
                  </a:lnSpc>
                  <a:spcBef>
                    <a:spcPts val="504"/>
                  </a:spcBef>
                </a:pPr>
                <a:r>
                  <a:rPr lang="en-US" sz="1008" dirty="0"/>
                  <a:t>If firm 2 produces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008" i="1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sz="1008" dirty="0"/>
                  <a:t> units, firm 1 responds with </a:t>
                </a:r>
              </a:p>
              <a:p>
                <a:pPr marL="0" lvl="1" indent="0" algn="ctr">
                  <a:spcAft>
                    <a:spcPts val="252"/>
                  </a:spcAft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9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908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sz="908" i="1">
                        <a:latin typeface="Cambria Math" panose="02040503050406030204" pitchFamily="18" charset="0"/>
                      </a:rPr>
                      <m:t>=4−</m:t>
                    </m:r>
                    <m:f>
                      <m:fPr>
                        <m:ctrlPr>
                          <a:rPr lang="en-US" sz="908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908" i="1">
                        <a:latin typeface="Cambria Math" panose="02040503050406030204" pitchFamily="18" charset="0"/>
                      </a:rPr>
                      <m:t>2=2.5</m:t>
                    </m:r>
                  </m:oMath>
                </a14:m>
                <a:r>
                  <a:rPr lang="en-US" sz="908" dirty="0"/>
                  <a:t> units.</a:t>
                </a:r>
                <a:endParaRPr lang="en-US" sz="1008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47650" y="815975"/>
                <a:ext cx="4190999" cy="25146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9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2D88E50-0080-3448-A1FC-88252D29071A}"/>
                  </a:ext>
                </a:extLst>
              </p:cNvPr>
              <p:cNvSpPr txBox="1"/>
              <p:nvPr/>
            </p:nvSpPr>
            <p:spPr>
              <a:xfrm>
                <a:off x="3555470" y="1185005"/>
                <a:ext cx="489493" cy="2165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7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7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7" i="1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807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807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807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2D88E50-0080-3448-A1FC-88252D2907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5470" y="1185005"/>
                <a:ext cx="489493" cy="216534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83487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71451" y="853173"/>
                <a:ext cx="4121706" cy="2353076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252"/>
                  </a:spcAft>
                </a:pPr>
                <a:r>
                  <a:rPr lang="en-US" sz="1109" dirty="0"/>
                  <a:t>Firm 1’s best response function</a:t>
                </a:r>
                <a:r>
                  <a:rPr lang="en-US" sz="1008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008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1008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sz="1008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008" i="1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1008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1451" y="853173"/>
                <a:ext cx="4121706" cy="2353076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894451C-A5EE-D644-88B5-97666E9DC4A7}"/>
                  </a:ext>
                </a:extLst>
              </p:cNvPr>
              <p:cNvSpPr txBox="1"/>
              <p:nvPr/>
            </p:nvSpPr>
            <p:spPr>
              <a:xfrm>
                <a:off x="316944" y="1196975"/>
                <a:ext cx="2089010" cy="18928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17662" indent="-112058">
                  <a:lnSpc>
                    <a:spcPct val="90000"/>
                  </a:lnSpc>
                  <a:spcAft>
                    <a:spcPts val="252"/>
                  </a:spcAft>
                  <a:buFont typeface="Arial" panose="020B0604020202020204" pitchFamily="34" charset="0"/>
                  <a:buChar char="•"/>
                </a:pPr>
                <a:r>
                  <a:rPr lang="en-US" sz="908" dirty="0"/>
                  <a:t>It originates at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908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908" dirty="0"/>
                  <a:t> on the vertical axis when firm 2 chooses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9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908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908" dirty="0"/>
                  <a:t>.</a:t>
                </a:r>
              </a:p>
              <a:p>
                <a:pPr marL="117662" indent="-112058">
                  <a:lnSpc>
                    <a:spcPct val="90000"/>
                  </a:lnSpc>
                  <a:spcBef>
                    <a:spcPts val="252"/>
                  </a:spcBef>
                  <a:spcAft>
                    <a:spcPts val="252"/>
                  </a:spcAft>
                  <a:buFont typeface="Arial" panose="020B0604020202020204" pitchFamily="34" charset="0"/>
                  <a:buChar char="•"/>
                </a:pPr>
                <a:r>
                  <a:rPr lang="en-US" sz="908" dirty="0"/>
                  <a:t>It decreases with a slope of </a:t>
                </a:r>
                <a14:m>
                  <m:oMath xmlns:m="http://schemas.openxmlformats.org/officeDocument/2006/math">
                    <m:r>
                      <a:rPr lang="en-US" sz="908" i="1">
                        <a:latin typeface="Cambria Math" panose="02040503050406030204" pitchFamily="18" charset="0"/>
                      </a:rPr>
                      <m:t>−1/2</m:t>
                    </m:r>
                  </m:oMath>
                </a14:m>
                <a:r>
                  <a:rPr lang="en-US" sz="908" dirty="0"/>
                  <a:t> for every unit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9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908" dirty="0"/>
                  <a:t>. </a:t>
                </a:r>
              </a:p>
              <a:p>
                <a:pPr marL="117662" indent="-112058">
                  <a:lnSpc>
                    <a:spcPct val="90000"/>
                  </a:lnSpc>
                  <a:spcBef>
                    <a:spcPts val="252"/>
                  </a:spcBef>
                  <a:spcAft>
                    <a:spcPts val="252"/>
                  </a:spcAft>
                  <a:buFont typeface="Arial" panose="020B0604020202020204" pitchFamily="34" charset="0"/>
                  <a:buChar char="•"/>
                </a:pPr>
                <a:r>
                  <a:rPr lang="en-US" sz="908" dirty="0"/>
                  <a:t>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9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908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908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908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sz="908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908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num>
                          <m:den>
                            <m:r>
                              <a:rPr lang="en-US" sz="908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den>
                        </m:f>
                      </m:e>
                    </m:d>
                    <m:r>
                      <a:rPr lang="en-US" sz="908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908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sz="908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908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f>
                      <m:fPr>
                        <m:ctrlPr>
                          <a:rPr lang="en-US" sz="908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endParaRPr lang="en-US" sz="1008" dirty="0"/>
              </a:p>
              <a:p>
                <a:pPr marL="864451">
                  <a:lnSpc>
                    <a:spcPct val="90000"/>
                  </a:lnSpc>
                  <a:spcAft>
                    <a:spcPts val="252"/>
                  </a:spcAft>
                </a:pPr>
                <a14:m>
                  <m:oMath xmlns:m="http://schemas.openxmlformats.org/officeDocument/2006/math">
                    <m:r>
                      <a:rPr lang="en-US" sz="908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908" dirty="0"/>
                  <a:t> units.</a:t>
                </a:r>
              </a:p>
              <a:p>
                <a:pPr marL="115260">
                  <a:lnSpc>
                    <a:spcPct val="90000"/>
                  </a:lnSpc>
                  <a:spcAft>
                    <a:spcPts val="252"/>
                  </a:spcAft>
                </a:pPr>
                <a:r>
                  <a:rPr lang="en-US" sz="908" dirty="0"/>
                  <a:t>As firm 2 increases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9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908" dirty="0"/>
                  <a:t>, firm 1 is left with a smaller residual demand to serve.</a:t>
                </a:r>
              </a:p>
              <a:p>
                <a:pPr marL="115260">
                  <a:lnSpc>
                    <a:spcPct val="90000"/>
                  </a:lnSpc>
                  <a:spcAft>
                    <a:spcPts val="252"/>
                  </a:spcAft>
                </a:pPr>
                <a:r>
                  <a:rPr lang="en-US" sz="908" dirty="0"/>
                  <a:t>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9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908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f>
                      <m:fPr>
                        <m:ctrlPr>
                          <a:rPr lang="en-US" sz="908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908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en-US" sz="908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908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908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908" dirty="0"/>
                  <a:t>, firm 1 shut down, producing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9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9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908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908" dirty="0"/>
                  <a:t>.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894451C-A5EE-D644-88B5-97666E9DC4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944" y="1196975"/>
                <a:ext cx="2089010" cy="1892826"/>
              </a:xfrm>
              <a:prstGeom prst="rect">
                <a:avLst/>
              </a:prstGeom>
              <a:blipFill>
                <a:blip r:embed="rId3"/>
                <a:stretch>
                  <a:fillRect b="-64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8830C9EA-3301-C546-BED3-393EFDFCB0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8597" y="1351705"/>
            <a:ext cx="1970051" cy="1337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4910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76250" y="922097"/>
                <a:ext cx="3816906" cy="2284151"/>
              </a:xfrm>
            </p:spPr>
            <p:txBody>
              <a:bodyPr>
                <a:normAutofit fontScale="92500"/>
              </a:bodyPr>
              <a:lstStyle/>
              <a:p>
                <a:pPr marL="0" indent="0">
                  <a:spcAft>
                    <a:spcPts val="504"/>
                  </a:spcAft>
                  <a:buNone/>
                </a:pPr>
                <a:r>
                  <a:rPr lang="en-US" sz="1210" b="1" dirty="0"/>
                  <a:t>Firm 2. </a:t>
                </a:r>
                <a:r>
                  <a:rPr lang="en-US" sz="1109" dirty="0"/>
                  <a:t>A similar argument applies to firm 2, which solves</a:t>
                </a:r>
              </a:p>
              <a:p>
                <a:pPr marL="0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008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008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𝑇𝑅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𝑇𝐶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𝑐</m:t>
                          </m:r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US" sz="1008" dirty="0"/>
              </a:p>
              <a:p>
                <a:pPr marL="0" indent="0">
                  <a:spcAft>
                    <a:spcPts val="252"/>
                  </a:spcAft>
                  <a:buNone/>
                </a:pPr>
                <a:endParaRPr lang="en-US" sz="555" dirty="0"/>
              </a:p>
              <a:p>
                <a:pPr marL="1184618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1008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𝑏</m:t>
                          </m:r>
                          <m:d>
                            <m:d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𝑐</m:t>
                      </m:r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008" dirty="0"/>
              </a:p>
              <a:p>
                <a:pPr>
                  <a:spcAft>
                    <a:spcPts val="252"/>
                  </a:spcAft>
                </a:pPr>
                <a:r>
                  <a:rPr lang="en-US" sz="1109" dirty="0"/>
                  <a:t>Differentiating with respect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109" dirty="0"/>
                  <a:t>,</a:t>
                </a:r>
              </a:p>
              <a:p>
                <a:pPr marL="0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1008">
                          <a:latin typeface="Cambria Math" panose="02040503050406030204" pitchFamily="18" charset="0"/>
                        </a:rPr>
                        <m:t>=0.</m:t>
                      </m:r>
                    </m:oMath>
                  </m:oMathPara>
                </a14:m>
                <a:endParaRPr lang="en-US" sz="1008" dirty="0"/>
              </a:p>
              <a:p>
                <a:pPr marL="117662" indent="0">
                  <a:spcAft>
                    <a:spcPts val="252"/>
                  </a:spcAft>
                  <a:buNone/>
                </a:pPr>
                <a:r>
                  <a:rPr lang="en-US" sz="1109" dirty="0"/>
                  <a:t>Rearranging and solving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109" dirty="0"/>
                  <a:t>, we find firm 2’s best response function,</a:t>
                </a:r>
              </a:p>
              <a:p>
                <a:pPr marL="0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1008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008" dirty="0"/>
              </a:p>
              <a:p>
                <a:pPr marL="0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1008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008" dirty="0"/>
              </a:p>
              <a:p>
                <a:pPr marL="117662" indent="0">
                  <a:spcAft>
                    <a:spcPts val="252"/>
                  </a:spcAft>
                  <a:buNone/>
                </a:pPr>
                <a:endParaRPr lang="en-US" sz="1109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76250" y="922097"/>
                <a:ext cx="3816906" cy="2284151"/>
              </a:xfrm>
              <a:blipFill>
                <a:blip r:embed="rId2"/>
                <a:stretch>
                  <a:fillRect t="-8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11</a:t>
            </a:fld>
            <a:endParaRPr lang="en-US"/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3EC2E756-91BD-AA47-9A88-0AB145999D58}"/>
              </a:ext>
            </a:extLst>
          </p:cNvPr>
          <p:cNvSpPr/>
          <p:nvPr/>
        </p:nvSpPr>
        <p:spPr>
          <a:xfrm rot="16200000">
            <a:off x="2714047" y="1044401"/>
            <a:ext cx="92946" cy="644970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8"/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BA719253-7AF2-2449-AE1D-8A1D496E1F36}"/>
              </a:ext>
            </a:extLst>
          </p:cNvPr>
          <p:cNvSpPr/>
          <p:nvPr/>
        </p:nvSpPr>
        <p:spPr>
          <a:xfrm rot="16200000">
            <a:off x="3275682" y="1263972"/>
            <a:ext cx="92946" cy="205827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8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28E73C6B-CEAC-C04B-BFB2-21678BFD16E6}"/>
                  </a:ext>
                </a:extLst>
              </p:cNvPr>
              <p:cNvSpPr/>
              <p:nvPr/>
            </p:nvSpPr>
            <p:spPr>
              <a:xfrm>
                <a:off x="2596345" y="1398216"/>
                <a:ext cx="358431" cy="2009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706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706" i="1">
                              <a:latin typeface="Cambria Math" panose="02040503050406030204" pitchFamily="18" charset="0"/>
                            </a:rPr>
                            <m:t>𝑇𝑅</m:t>
                          </m:r>
                        </m:e>
                        <m:sub>
                          <m:r>
                            <a:rPr lang="en-US" sz="706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706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28E73C6B-CEAC-C04B-BFB2-21678BFD16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6345" y="1398216"/>
                <a:ext cx="358431" cy="20095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8EC21F3-B8BF-4D49-8E3B-38B12741B1CB}"/>
                  </a:ext>
                </a:extLst>
              </p:cNvPr>
              <p:cNvSpPr/>
              <p:nvPr/>
            </p:nvSpPr>
            <p:spPr>
              <a:xfrm>
                <a:off x="3226392" y="1401048"/>
                <a:ext cx="351443" cy="2009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706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706" i="1">
                              <a:latin typeface="Cambria Math" panose="02040503050406030204" pitchFamily="18" charset="0"/>
                            </a:rPr>
                            <m:t>𝑇𝐶</m:t>
                          </m:r>
                        </m:e>
                        <m:sub>
                          <m:r>
                            <a:rPr lang="en-US" sz="706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706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8EC21F3-B8BF-4D49-8E3B-38B12741B1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6392" y="1401048"/>
                <a:ext cx="351443" cy="20095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2FFE8D3-C969-2C44-B239-B2A6B8DDB282}"/>
                  </a:ext>
                </a:extLst>
              </p:cNvPr>
              <p:cNvSpPr txBox="1"/>
              <p:nvPr/>
            </p:nvSpPr>
            <p:spPr>
              <a:xfrm>
                <a:off x="3555470" y="2922144"/>
                <a:ext cx="491866" cy="2165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7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7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7" i="1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807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807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807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2FFE8D3-C969-2C44-B239-B2A6B8DDB2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5470" y="2922144"/>
                <a:ext cx="491866" cy="216534"/>
              </a:xfrm>
              <a:prstGeom prst="rect">
                <a:avLst/>
              </a:prstGeom>
              <a:blipFill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81798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71451" y="815975"/>
                <a:ext cx="4121706" cy="2390273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252"/>
                  </a:spcAft>
                </a:pPr>
                <a:r>
                  <a:rPr lang="en-US" sz="1109" dirty="0"/>
                  <a:t>Firm 2’s best response function,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008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1008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sz="1008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109" dirty="0"/>
                  <a:t>, is symmetric to that of firm 1 because both face the same demand and costs.</a:t>
                </a:r>
              </a:p>
              <a:p>
                <a:pPr marL="230520" lvl="1" indent="0">
                  <a:spcAft>
                    <a:spcPts val="252"/>
                  </a:spcAft>
                  <a:buNone/>
                </a:pPr>
                <a:endParaRPr lang="en-US" sz="908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1451" y="815975"/>
                <a:ext cx="4121706" cy="2390273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12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2D17208-9FB0-1047-A297-5DDCBE3CE4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4240" y="1403011"/>
            <a:ext cx="1780012" cy="15703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AAA2F8A-7E74-B448-AC80-5C8CE89EFAE7}"/>
                  </a:ext>
                </a:extLst>
              </p:cNvPr>
              <p:cNvSpPr txBox="1"/>
              <p:nvPr/>
            </p:nvSpPr>
            <p:spPr>
              <a:xfrm>
                <a:off x="316943" y="1577975"/>
                <a:ext cx="1888918" cy="6932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17662" indent="-112058">
                  <a:lnSpc>
                    <a:spcPct val="90000"/>
                  </a:lnSpc>
                  <a:spcAft>
                    <a:spcPts val="252"/>
                  </a:spcAft>
                  <a:buFont typeface="Arial" panose="020B0604020202020204" pitchFamily="34" charset="0"/>
                  <a:buChar char="•"/>
                </a:pPr>
                <a:r>
                  <a:rPr lang="en-US" sz="1000" dirty="0"/>
                  <a:t>It originates at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0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1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000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1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00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1000" dirty="0"/>
                  <a:t> when firm 1 is inactive but it decreases at a rate of </a:t>
                </a:r>
                <a14:m>
                  <m:oMath xmlns:m="http://schemas.openxmlformats.org/officeDocument/2006/math">
                    <m:r>
                      <a:rPr lang="en-US" sz="1000" i="1">
                        <a:latin typeface="Cambria Math" panose="02040503050406030204" pitchFamily="18" charset="0"/>
                      </a:rPr>
                      <m:t>1/2</m:t>
                    </m:r>
                  </m:oMath>
                </a14:m>
                <a:r>
                  <a:rPr lang="en-US" sz="1000" dirty="0"/>
                  <a:t> as firm 1 increases its production.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AAA2F8A-7E74-B448-AC80-5C8CE89EFA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943" y="1577975"/>
                <a:ext cx="1888918" cy="693203"/>
              </a:xfrm>
              <a:prstGeom prst="rect">
                <a:avLst/>
              </a:prstGeom>
              <a:blipFill>
                <a:blip r:embed="rId4"/>
                <a:stretch>
                  <a:fillRect r="-323" b="-3509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62138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DA6B5-3383-004A-93B6-C079653E4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651" y="815975"/>
            <a:ext cx="4045506" cy="2534269"/>
          </a:xfrm>
        </p:spPr>
        <p:txBody>
          <a:bodyPr>
            <a:normAutofit/>
          </a:bodyPr>
          <a:lstStyle/>
          <a:p>
            <a:pPr>
              <a:spcAft>
                <a:spcPts val="252"/>
              </a:spcAft>
            </a:pPr>
            <a:r>
              <a:rPr lang="en-US" sz="1109" dirty="0"/>
              <a:t>Superimposing firm 1’s and firm 2’s best response functions, we obtain their crossing point: Cournot Equilibrium. </a:t>
            </a:r>
          </a:p>
          <a:p>
            <a:pPr>
              <a:spcAft>
                <a:spcPts val="252"/>
              </a:spcAft>
            </a:pPr>
            <a:endParaRPr lang="en-US" sz="1109" dirty="0"/>
          </a:p>
          <a:p>
            <a:pPr>
              <a:spcAft>
                <a:spcPts val="252"/>
              </a:spcAft>
            </a:pPr>
            <a:endParaRPr lang="en-US" sz="1109" dirty="0"/>
          </a:p>
          <a:p>
            <a:pPr>
              <a:spcAft>
                <a:spcPts val="252"/>
              </a:spcAft>
            </a:pPr>
            <a:endParaRPr lang="en-US" sz="1109" dirty="0"/>
          </a:p>
          <a:p>
            <a:pPr>
              <a:spcAft>
                <a:spcPts val="252"/>
              </a:spcAft>
            </a:pPr>
            <a:endParaRPr lang="en-US" sz="1109" dirty="0"/>
          </a:p>
          <a:p>
            <a:pPr>
              <a:spcAft>
                <a:spcPts val="252"/>
              </a:spcAft>
            </a:pPr>
            <a:endParaRPr lang="en-US" sz="1109" dirty="0"/>
          </a:p>
          <a:p>
            <a:pPr>
              <a:spcAft>
                <a:spcPts val="252"/>
              </a:spcAft>
            </a:pPr>
            <a:endParaRPr lang="en-US" sz="1109" dirty="0"/>
          </a:p>
          <a:p>
            <a:pPr>
              <a:spcBef>
                <a:spcPts val="0"/>
              </a:spcBef>
              <a:spcAft>
                <a:spcPts val="252"/>
              </a:spcAft>
            </a:pPr>
            <a:r>
              <a:rPr lang="en-US" sz="1109" dirty="0"/>
              <a:t>Both firms are choosing output levels that are the best response to the output of its rival (i.e., firms are selecting </a:t>
            </a:r>
            <a:r>
              <a:rPr lang="en-US" sz="1109" i="1" dirty="0"/>
              <a:t>mutual</a:t>
            </a:r>
            <a:r>
              <a:rPr lang="en-US" sz="1109" dirty="0"/>
              <a:t> best responses, which is the Nash Equilibrium (NE) of a game).</a:t>
            </a:r>
          </a:p>
          <a:p>
            <a:pPr marL="230520" lvl="1" indent="0">
              <a:spcAft>
                <a:spcPts val="252"/>
              </a:spcAft>
              <a:buNone/>
            </a:pPr>
            <a:endParaRPr lang="en-US" sz="908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13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F605A7-DB2F-7345-B397-A4FC9B1935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7675" y="1267891"/>
            <a:ext cx="1548207" cy="1287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4950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6945" y="922007"/>
                <a:ext cx="3976211" cy="2413552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0"/>
                  </a:spcBef>
                  <a:spcAft>
                    <a:spcPts val="756"/>
                  </a:spcAft>
                </a:pPr>
                <a:r>
                  <a:rPr lang="en-US" sz="1109" dirty="0"/>
                  <a:t>To find the point where the best response functions cross each other, we can insert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008" dirty="0"/>
                  <a:t> </a:t>
                </a:r>
                <a:r>
                  <a:rPr lang="en-US" sz="1109" dirty="0"/>
                  <a:t>into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109" dirty="0"/>
                  <a:t>,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den>
                          </m:f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1008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008" dirty="0"/>
              </a:p>
              <a:p>
                <a:pPr>
                  <a:spcBef>
                    <a:spcPts val="2521"/>
                  </a:spcBef>
                  <a:spcAft>
                    <a:spcPts val="756"/>
                  </a:spcAft>
                </a:pPr>
                <a:r>
                  <a:rPr lang="en-US" sz="1109" dirty="0"/>
                  <a:t>Rearranging and solving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109" dirty="0"/>
                  <a:t>, we find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1008" i="1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endParaRPr lang="en-US" sz="1109" dirty="0"/>
              </a:p>
              <a:p>
                <a:pPr marL="0" indent="0"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008" i="1" dirty="0"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1008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008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6945" y="922007"/>
                <a:ext cx="3976211" cy="2413552"/>
              </a:xfrm>
              <a:blipFill>
                <a:blip r:embed="rId2"/>
                <a:stretch>
                  <a:fillRect t="-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14</a:t>
            </a:fld>
            <a:endParaRPr lang="en-US"/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5238A056-97F5-CF46-B1B9-3BBC894D8653}"/>
              </a:ext>
            </a:extLst>
          </p:cNvPr>
          <p:cNvSpPr/>
          <p:nvPr/>
        </p:nvSpPr>
        <p:spPr>
          <a:xfrm rot="16200000">
            <a:off x="2651888" y="1346577"/>
            <a:ext cx="92946" cy="729314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8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E34D1572-FECC-E74C-BEC3-15D01965D1F8}"/>
                  </a:ext>
                </a:extLst>
              </p:cNvPr>
              <p:cNvSpPr/>
              <p:nvPr/>
            </p:nvSpPr>
            <p:spPr>
              <a:xfrm>
                <a:off x="2594230" y="1704023"/>
                <a:ext cx="294055" cy="2009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706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706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706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706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E34D1572-FECC-E74C-BEC3-15D01965D1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4230" y="1704023"/>
                <a:ext cx="294055" cy="20095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83261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6945" y="922007"/>
                <a:ext cx="3976211" cy="2413552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2017"/>
                  </a:spcAft>
                </a:pPr>
                <a:r>
                  <a:rPr lang="en-US" sz="1109" dirty="0"/>
                  <a:t>Inserting this output level into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109" dirty="0"/>
                  <a:t>, we find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1109" dirty="0"/>
                  <a:t>,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den>
                          </m:f>
                        </m:e>
                      </m:d>
                      <m:r>
                        <a:rPr lang="en-US" sz="1008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en-US" sz="1008" i="1" dirty="0">
                  <a:latin typeface="Cambria Math" panose="02040503050406030204" pitchFamily="18" charset="0"/>
                </a:endParaRPr>
              </a:p>
              <a:p>
                <a:pPr marL="1762519" indent="0">
                  <a:lnSpc>
                    <a:spcPct val="110000"/>
                  </a:lnSpc>
                  <a:spcBef>
                    <a:spcPts val="0"/>
                  </a:spcBef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1008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3</m:t>
                          </m:r>
                          <m:d>
                            <m:d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d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d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008" i="1" dirty="0"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1008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008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6945" y="922007"/>
                <a:ext cx="3976211" cy="2413552"/>
              </a:xfrm>
              <a:blipFill>
                <a:blip r:embed="rId2"/>
                <a:stretch>
                  <a:fillRect t="-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15</a:t>
            </a:fld>
            <a:endParaRPr lang="en-US"/>
          </a:p>
        </p:txBody>
      </p:sp>
      <p:sp>
        <p:nvSpPr>
          <p:cNvPr id="14" name="Left Brace 13">
            <a:extLst>
              <a:ext uri="{FF2B5EF4-FFF2-40B4-BE49-F238E27FC236}">
                <a16:creationId xmlns:a16="http://schemas.microsoft.com/office/drawing/2014/main" id="{2EB4ADEA-86C1-824D-8CC0-19A00C4038C5}"/>
              </a:ext>
            </a:extLst>
          </p:cNvPr>
          <p:cNvSpPr/>
          <p:nvPr/>
        </p:nvSpPr>
        <p:spPr>
          <a:xfrm rot="5400000">
            <a:off x="2360474" y="1153837"/>
            <a:ext cx="92946" cy="326799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8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171C812-1AC1-0040-9F25-E4B5E4624EB1}"/>
                  </a:ext>
                </a:extLst>
              </p:cNvPr>
              <p:cNvSpPr/>
              <p:nvPr/>
            </p:nvSpPr>
            <p:spPr>
              <a:xfrm>
                <a:off x="2306069" y="1119636"/>
                <a:ext cx="292196" cy="2009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706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706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706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706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sz="706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171C812-1AC1-0040-9F25-E4B5E4624E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6069" y="1119636"/>
                <a:ext cx="292196" cy="20095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84720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6945" y="881919"/>
                <a:ext cx="3976211" cy="2468325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252"/>
                  </a:spcAft>
                </a:pPr>
                <a:r>
                  <a:rPr lang="en-US" sz="1109" dirty="0"/>
                  <a:t>The output pair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1008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US" sz="1008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en-US" sz="1008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008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num>
                          <m:den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den>
                        </m:f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sz="1008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num>
                          <m:den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1109" dirty="0"/>
                  <a:t> is the Nash Equilibrium of the Cournot game.</a:t>
                </a:r>
              </a:p>
              <a:p>
                <a:pPr>
                  <a:spcAft>
                    <a:spcPts val="252"/>
                  </a:spcAft>
                </a:pPr>
                <a:endParaRPr lang="en-US" sz="1109" dirty="0"/>
              </a:p>
              <a:p>
                <a:pPr>
                  <a:spcAft>
                    <a:spcPts val="252"/>
                  </a:spcAft>
                </a:pPr>
                <a:endParaRPr lang="en-US" sz="1109" dirty="0"/>
              </a:p>
              <a:p>
                <a:pPr>
                  <a:spcAft>
                    <a:spcPts val="252"/>
                  </a:spcAft>
                </a:pPr>
                <a:endParaRPr lang="en-US" sz="1109" dirty="0"/>
              </a:p>
              <a:p>
                <a:pPr>
                  <a:spcAft>
                    <a:spcPts val="252"/>
                  </a:spcAft>
                </a:pPr>
                <a:endParaRPr lang="en-US" sz="1109" dirty="0"/>
              </a:p>
              <a:p>
                <a:pPr>
                  <a:spcAft>
                    <a:spcPts val="252"/>
                  </a:spcAft>
                </a:pPr>
                <a:endParaRPr lang="en-US" sz="1109" dirty="0"/>
              </a:p>
              <a:p>
                <a:pPr>
                  <a:spcAft>
                    <a:spcPts val="252"/>
                  </a:spcAft>
                </a:pPr>
                <a:endParaRPr lang="en-US" sz="1109" dirty="0"/>
              </a:p>
              <a:p>
                <a:pPr marL="230520" lvl="1" indent="0">
                  <a:spcAft>
                    <a:spcPts val="252"/>
                  </a:spcAft>
                  <a:buNone/>
                </a:pPr>
                <a:endParaRPr lang="en-US" sz="908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6945" y="881919"/>
                <a:ext cx="3976211" cy="2468325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16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F605A7-DB2F-7345-B397-A4FC9B1935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6850" y="1350364"/>
            <a:ext cx="1824051" cy="1735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205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0100" cy="346075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610098" cy="802735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1" y="0"/>
            <a:ext cx="3068599" cy="802735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068597" y="0"/>
            <a:ext cx="1541501" cy="802735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3691" y="0"/>
            <a:ext cx="4436407" cy="806111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35" y="148632"/>
            <a:ext cx="3741907" cy="521620"/>
          </a:xfrm>
        </p:spPr>
        <p:txBody>
          <a:bodyPr>
            <a:normAutofit/>
          </a:bodyPr>
          <a:lstStyle/>
          <a:p>
            <a:r>
              <a:rPr lang="en-US" sz="1800">
                <a:solidFill>
                  <a:srgbClr val="FFFFFF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5250" y="1044575"/>
                <a:ext cx="4499055" cy="2286000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0"/>
                  </a:spcBef>
                  <a:spcAft>
                    <a:spcPts val="252"/>
                  </a:spcAft>
                </a:pPr>
                <a:r>
                  <a:rPr lang="en-US" sz="1000" dirty="0"/>
                  <a:t>An alternative approach to solve for the equilibrium output is to invoke symmetry. </a:t>
                </a:r>
              </a:p>
              <a:p>
                <a:r>
                  <a:rPr lang="en-US" sz="1000" dirty="0"/>
                  <a:t>Because firms are symmetric in their revenues and costs, we can claim that there must be a symmetric equilibrium where </a:t>
                </a:r>
              </a:p>
              <a:p>
                <a:pPr marL="0" indent="0" algn="ctr">
                  <a:spcBef>
                    <a:spcPts val="252"/>
                  </a:spcBef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1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1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1000" i="1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1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1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1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1000" dirty="0"/>
                  <a:t>.</a:t>
                </a:r>
              </a:p>
              <a:p>
                <a:pPr>
                  <a:spcBef>
                    <a:spcPts val="756"/>
                  </a:spcBef>
                  <a:spcAft>
                    <a:spcPts val="252"/>
                  </a:spcAft>
                </a:pPr>
                <a:r>
                  <a:rPr lang="en-US" sz="1000" dirty="0"/>
                  <a:t>Inserting this property into either firm’s BRF, </a:t>
                </a:r>
              </a:p>
              <a:p>
                <a:pPr marL="0" indent="0">
                  <a:spcBef>
                    <a:spcPts val="252"/>
                  </a:spcBef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1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10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1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000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0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000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10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10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100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000" dirty="0"/>
              </a:p>
              <a:p>
                <a:pPr marL="0" indent="0">
                  <a:spcBef>
                    <a:spcPts val="252"/>
                  </a:spcBef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1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0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10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1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000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0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000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100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000" dirty="0"/>
              </a:p>
              <a:p>
                <a:pPr marL="0" indent="0">
                  <a:spcBef>
                    <a:spcPts val="252"/>
                  </a:spcBef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1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10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1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000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0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000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100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000" dirty="0"/>
              </a:p>
              <a:p>
                <a:pPr marL="0" indent="0">
                  <a:spcBef>
                    <a:spcPts val="252"/>
                  </a:spcBef>
                  <a:spcAft>
                    <a:spcPts val="252"/>
                  </a:spcAft>
                  <a:buNone/>
                </a:pPr>
                <a:endParaRPr lang="en-US" sz="1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5250" y="1044575"/>
                <a:ext cx="4499055" cy="22860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425696" y="3257601"/>
            <a:ext cx="168610" cy="184253"/>
          </a:xfrm>
        </p:spPr>
        <p:txBody>
          <a:bodyPr>
            <a:normAutofit fontScale="62500" lnSpcReduction="20000"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5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17</a:t>
            </a:fld>
            <a:endParaRPr lang="en-US" sz="5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4997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6945" y="922007"/>
                <a:ext cx="3976211" cy="2413552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0"/>
                  </a:spcBef>
                  <a:spcAft>
                    <a:spcPts val="504"/>
                  </a:spcAft>
                </a:pPr>
                <a:r>
                  <a:rPr lang="en-US" sz="1109" dirty="0"/>
                  <a:t>We find equilibrium price by evaluating the inverse demand function</a:t>
                </a:r>
              </a:p>
              <a:p>
                <a:pPr marL="0" indent="0" algn="ctr">
                  <a:spcBef>
                    <a:spcPts val="0"/>
                  </a:spcBef>
                  <a:spcAft>
                    <a:spcPts val="756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1109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1109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109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109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1109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1109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109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1109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1109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109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109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109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1109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1109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109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1109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109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109" dirty="0"/>
                  <a:t> </a:t>
                </a:r>
              </a:p>
              <a:p>
                <a:pPr marL="121663" indent="0">
                  <a:spcBef>
                    <a:spcPts val="0"/>
                  </a:spcBef>
                  <a:spcAft>
                    <a:spcPts val="756"/>
                  </a:spcAft>
                  <a:buNone/>
                </a:pPr>
                <a:r>
                  <a:rPr lang="en-US" sz="1008" dirty="0"/>
                  <a:t>at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109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1109" i="1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1109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1109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109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sz="1109" i="1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endParaRPr lang="en-US" sz="1109" dirty="0"/>
              </a:p>
              <a:p>
                <a:pPr marL="0" indent="0">
                  <a:spcBef>
                    <a:spcPts val="0"/>
                  </a:spcBef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1008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den>
                          </m:f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den>
                          </m:f>
                        </m:e>
                      </m:d>
                      <m:r>
                        <a:rPr lang="en-US" sz="1008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𝑏</m:t>
                      </m:r>
                      <m:d>
                        <m:d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den>
                          </m:f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008" i="1" dirty="0">
                  <a:latin typeface="Cambria Math" panose="02040503050406030204" pitchFamily="18" charset="0"/>
                </a:endParaRPr>
              </a:p>
              <a:p>
                <a:pPr marL="1791334" indent="0">
                  <a:lnSpc>
                    <a:spcPct val="120000"/>
                  </a:lnSpc>
                  <a:spcBef>
                    <a:spcPts val="0"/>
                  </a:spcBef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1008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d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008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6945" y="922007"/>
                <a:ext cx="3976211" cy="2413552"/>
              </a:xfrm>
              <a:blipFill>
                <a:blip r:embed="rId2"/>
                <a:stretch>
                  <a:fillRect t="-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7684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6945" y="922007"/>
                <a:ext cx="3976211" cy="2413552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756"/>
                  </a:spcBef>
                  <a:spcAft>
                    <a:spcPts val="504"/>
                  </a:spcAft>
                </a:pPr>
                <a:r>
                  <a:rPr lang="en-US" sz="1109" dirty="0"/>
                  <a:t>Finally, equilibrium profits for every firm </a:t>
                </a:r>
                <a14:m>
                  <m:oMath xmlns:m="http://schemas.openxmlformats.org/officeDocument/2006/math">
                    <m:r>
                      <a:rPr lang="en-US" sz="1008" i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1008" i="1">
                        <a:latin typeface="Cambria Math" panose="02040503050406030204" pitchFamily="18" charset="0"/>
                      </a:rPr>
                      <m:t>={1,2}</m:t>
                    </m:r>
                  </m:oMath>
                </a14:m>
                <a:r>
                  <a:rPr lang="en-US" sz="1008" dirty="0"/>
                  <a:t> </a:t>
                </a:r>
                <a:r>
                  <a:rPr lang="en-US" sz="1109" dirty="0"/>
                  <a:t>are</a:t>
                </a:r>
              </a:p>
              <a:p>
                <a:pPr marL="576301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Sup>
                        <m:sSubSupPr>
                          <m:ctrlP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1008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sSubSup>
                        <m:sSubSup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1008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𝑐</m:t>
                      </m:r>
                      <m:sSubSup>
                        <m:sSubSup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1008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𝑐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en-US" sz="1008" dirty="0"/>
              </a:p>
              <a:p>
                <a:pPr marL="1499182" indent="0">
                  <a:lnSpc>
                    <a:spcPct val="110000"/>
                  </a:lnSpc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1008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)(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9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𝑐</m:t>
                          </m:r>
                          <m:d>
                            <m:d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d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9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en-US" sz="1008" dirty="0"/>
              </a:p>
              <a:p>
                <a:pPr marL="1499182" indent="0">
                  <a:lnSpc>
                    <a:spcPct val="110000"/>
                  </a:lnSpc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1008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𝑎𝑐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9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008" dirty="0"/>
              </a:p>
              <a:p>
                <a:pPr indent="0">
                  <a:spcBef>
                    <a:spcPts val="252"/>
                  </a:spcBef>
                  <a:buNone/>
                </a:pPr>
                <a:r>
                  <a:rPr lang="en-US" sz="1109" dirty="0"/>
                  <a:t>or, more compactly,</a:t>
                </a:r>
              </a:p>
              <a:p>
                <a:pPr marL="6403" indent="0" algn="ctr">
                  <a:spcBef>
                    <a:spcPts val="252"/>
                  </a:spcBef>
                  <a:spcAft>
                    <a:spcPts val="252"/>
                  </a:spcAft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1008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008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1008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008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9</m:t>
                        </m:r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1008" dirty="0"/>
                  <a:t> </a:t>
                </a:r>
              </a:p>
              <a:p>
                <a:pPr marL="121663" indent="0">
                  <a:spcBef>
                    <a:spcPts val="252"/>
                  </a:spcBef>
                  <a:spcAft>
                    <a:spcPts val="252"/>
                  </a:spcAft>
                  <a:buNone/>
                </a:pPr>
                <a:r>
                  <a:rPr lang="en-US" sz="1109" dirty="0"/>
                  <a:t>because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008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008" i="1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US" sz="1008" i="1">
                        <a:latin typeface="Cambria Math" panose="02040503050406030204" pitchFamily="18" charset="0"/>
                      </a:rPr>
                      <m:t>𝑎𝑐</m:t>
                    </m:r>
                    <m:r>
                      <a:rPr lang="en-US" sz="1008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109" dirty="0"/>
                  <a:t>. </a:t>
                </a:r>
              </a:p>
              <a:p>
                <a:pPr marL="121663" indent="0">
                  <a:spcAft>
                    <a:spcPts val="252"/>
                  </a:spcAft>
                  <a:buNone/>
                </a:pPr>
                <a:r>
                  <a:rPr lang="en-US" sz="1109" dirty="0"/>
                  <a:t>It can be alternatively expressed as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008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008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1008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sz="1008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p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109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6945" y="922007"/>
                <a:ext cx="3976211" cy="2413552"/>
              </a:xfrm>
              <a:blipFill>
                <a:blip r:embed="rId2"/>
                <a:stretch>
                  <a:fillRect t="-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316723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F9F28-3C14-5423-0F14-F9E6E5704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38F2F-A688-3F18-4B3A-5B37F6F40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965" y="21681"/>
            <a:ext cx="3976211" cy="31491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 - Application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1D8367-99F8-5132-C4D6-2A32CACB34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944" y="434975"/>
            <a:ext cx="3976211" cy="427368"/>
          </a:xfrm>
        </p:spPr>
        <p:txBody>
          <a:bodyPr>
            <a:normAutofit/>
          </a:bodyPr>
          <a:lstStyle/>
          <a:p>
            <a:pPr>
              <a:spcBef>
                <a:spcPts val="756"/>
              </a:spcBef>
              <a:spcAft>
                <a:spcPts val="504"/>
              </a:spcAft>
            </a:pPr>
            <a:r>
              <a:rPr lang="en-US" sz="1109" dirty="0"/>
              <a:t>Let’s consider the Wholesale Electricity Spot Market.</a:t>
            </a:r>
          </a:p>
          <a:p>
            <a:pPr>
              <a:spcBef>
                <a:spcPts val="756"/>
              </a:spcBef>
              <a:spcAft>
                <a:spcPts val="504"/>
              </a:spcAft>
            </a:pPr>
            <a:endParaRPr lang="en-US" sz="1109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5C93A0-E65D-880C-EDD5-9363CFC31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20</a:t>
            </a:fld>
            <a:endParaRPr lang="en-US"/>
          </a:p>
        </p:txBody>
      </p:sp>
      <p:pic>
        <p:nvPicPr>
          <p:cNvPr id="8" name="Imagen 7" descr="Reform of Europe's wholesale power markets: In need of a jolt? | Centre for  European Reform">
            <a:extLst>
              <a:ext uri="{FF2B5EF4-FFF2-40B4-BE49-F238E27FC236}">
                <a16:creationId xmlns:a16="http://schemas.microsoft.com/office/drawing/2014/main" id="{16229972-08E0-8E03-6852-46C66DE6C7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3175" y="2803362"/>
            <a:ext cx="1566925" cy="657388"/>
          </a:xfrm>
          <a:prstGeom prst="rect">
            <a:avLst/>
          </a:prstGeom>
        </p:spPr>
      </p:pic>
      <p:graphicFrame>
        <p:nvGraphicFramePr>
          <p:cNvPr id="10" name="CuadroTexto 6">
            <a:extLst>
              <a:ext uri="{FF2B5EF4-FFF2-40B4-BE49-F238E27FC236}">
                <a16:creationId xmlns:a16="http://schemas.microsoft.com/office/drawing/2014/main" id="{67997A6B-0FFD-B56B-D625-56DF9CE0BD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9043410"/>
              </p:ext>
            </p:extLst>
          </p:nvPr>
        </p:nvGraphicFramePr>
        <p:xfrm>
          <a:off x="209550" y="727884"/>
          <a:ext cx="4191000" cy="16625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428432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2A60B7-D811-8B08-FC3F-212564283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FD270-9226-6205-83D7-6BE015414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965" y="21681"/>
            <a:ext cx="3976211" cy="668918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 - Application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901A2-141F-3DED-4301-3EAF62533B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650" y="639878"/>
            <a:ext cx="3976211" cy="427368"/>
          </a:xfrm>
        </p:spPr>
        <p:txBody>
          <a:bodyPr>
            <a:normAutofit/>
          </a:bodyPr>
          <a:lstStyle/>
          <a:p>
            <a:pPr>
              <a:spcBef>
                <a:spcPts val="756"/>
              </a:spcBef>
              <a:spcAft>
                <a:spcPts val="504"/>
              </a:spcAft>
            </a:pPr>
            <a:r>
              <a:rPr lang="en-US" sz="1109" dirty="0"/>
              <a:t>Therefore, we can consider: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7E4F07C0-C106-3FBB-633E-5C3D0B9DA8A6}"/>
                  </a:ext>
                </a:extLst>
              </p:cNvPr>
              <p:cNvSpPr txBox="1"/>
              <p:nvPr/>
            </p:nvSpPr>
            <p:spPr>
              <a:xfrm>
                <a:off x="982815" y="853562"/>
                <a:ext cx="2664576" cy="3928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E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s-ES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100,  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s-ES" dirty="0"/>
                  <a:t> and </a:t>
                </a:r>
                <a14:m>
                  <m:oMath xmlns:m="http://schemas.openxmlformats.org/officeDocument/2006/math">
                    <m:r>
                      <a:rPr lang="es-E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E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es-ES" dirty="0"/>
              </a:p>
            </p:txBody>
          </p:sp>
        </mc:Choice>
        <mc:Fallback xmlns=""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7E4F07C0-C106-3FBB-633E-5C3D0B9DA8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815" y="853562"/>
                <a:ext cx="2664576" cy="392864"/>
              </a:xfrm>
              <a:prstGeom prst="rect">
                <a:avLst/>
              </a:prstGeom>
              <a:blipFill>
                <a:blip r:embed="rId2"/>
                <a:stretch>
                  <a:fillRect l="-2288" t="-4688" r="-1144" b="-2343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58AA05B0-EC01-7E8C-B596-67823F57DB6B}"/>
                  </a:ext>
                </a:extLst>
              </p:cNvPr>
              <p:cNvSpPr txBox="1"/>
              <p:nvPr/>
            </p:nvSpPr>
            <p:spPr>
              <a:xfrm>
                <a:off x="1052110" y="1359805"/>
                <a:ext cx="2137380" cy="7015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s-ES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100−</m:t>
                          </m:r>
                          <m:f>
                            <m:f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den>
                          </m:f>
                        </m:num>
                        <m:den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s-ES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=11,1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58AA05B0-EC01-7E8C-B596-67823F57DB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2110" y="1359805"/>
                <a:ext cx="2137380" cy="70153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C821C8E6-D0AE-837B-5A2C-B209F0343EB3}"/>
                  </a:ext>
                </a:extLst>
              </p:cNvPr>
              <p:cNvSpPr txBox="1"/>
              <p:nvPr/>
            </p:nvSpPr>
            <p:spPr>
              <a:xfrm>
                <a:off x="1070370" y="2393392"/>
                <a:ext cx="254967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s-ES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s-E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s-E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d>
                          <m:d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11,1</m:t>
                            </m:r>
                          </m:e>
                        </m:d>
                      </m:e>
                      <m:sup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s-ES" b="0" i="1" smtClean="0">
                        <a:latin typeface="Cambria Math" panose="02040503050406030204" pitchFamily="18" charset="0"/>
                      </a:rPr>
                      <m:t>=369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,6</m:t>
                    </m:r>
                  </m:oMath>
                </a14:m>
                <a:r>
                  <a:rPr lang="es-ES" dirty="0"/>
                  <a:t>3</a:t>
                </a:r>
              </a:p>
            </p:txBody>
          </p:sp>
        </mc:Choice>
        <mc:Fallback xmlns="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C821C8E6-D0AE-837B-5A2C-B209F0343E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370" y="2393392"/>
                <a:ext cx="2549672" cy="276999"/>
              </a:xfrm>
              <a:prstGeom prst="rect">
                <a:avLst/>
              </a:prstGeom>
              <a:blipFill>
                <a:blip r:embed="rId4"/>
                <a:stretch>
                  <a:fillRect l="-2392" t="-28889" r="-4545" b="-5111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40670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BDA9BD-10F6-37CF-C018-FAB7A1564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A09F3-86D7-C2C9-59DF-A0130A1F6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965" y="21681"/>
            <a:ext cx="3976211" cy="31491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 - Application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055B8B-10DC-E5A9-F96A-D6DD96BDED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944" y="434975"/>
            <a:ext cx="3976211" cy="427368"/>
          </a:xfrm>
        </p:spPr>
        <p:txBody>
          <a:bodyPr>
            <a:normAutofit/>
          </a:bodyPr>
          <a:lstStyle/>
          <a:p>
            <a:pPr>
              <a:spcBef>
                <a:spcPts val="756"/>
              </a:spcBef>
              <a:spcAft>
                <a:spcPts val="504"/>
              </a:spcAft>
            </a:pPr>
            <a:r>
              <a:rPr lang="en-US" sz="1109" dirty="0"/>
              <a:t>Let’s consider Public Trash Bags (Pay-As-You-Throw Programs).</a:t>
            </a:r>
          </a:p>
          <a:p>
            <a:pPr>
              <a:spcBef>
                <a:spcPts val="756"/>
              </a:spcBef>
              <a:spcAft>
                <a:spcPts val="504"/>
              </a:spcAft>
            </a:pPr>
            <a:endParaRPr lang="en-US" sz="1109" dirty="0"/>
          </a:p>
        </p:txBody>
      </p:sp>
      <p:graphicFrame>
        <p:nvGraphicFramePr>
          <p:cNvPr id="10" name="CuadroTexto 6">
            <a:extLst>
              <a:ext uri="{FF2B5EF4-FFF2-40B4-BE49-F238E27FC236}">
                <a16:creationId xmlns:a16="http://schemas.microsoft.com/office/drawing/2014/main" id="{440B71DC-E615-A8E2-5D1F-701B65720C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4229074"/>
              </p:ext>
            </p:extLst>
          </p:nvPr>
        </p:nvGraphicFramePr>
        <p:xfrm>
          <a:off x="0" y="727883"/>
          <a:ext cx="4591050" cy="17644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Imagen 8">
            <a:extLst>
              <a:ext uri="{FF2B5EF4-FFF2-40B4-BE49-F238E27FC236}">
                <a16:creationId xmlns:a16="http://schemas.microsoft.com/office/drawing/2014/main" id="{780F7A6E-99C4-0EA7-1989-800586CA2A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57450" y="2568575"/>
            <a:ext cx="685800" cy="887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0828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3ADB49-5A65-EB30-68EB-35589C91E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DC2D3-6889-2291-3816-D1D541F69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965" y="21681"/>
            <a:ext cx="3976211" cy="668918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 - Application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44757E-D5C1-9A2D-9DFB-3157B66D6E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650" y="639878"/>
            <a:ext cx="3976211" cy="427368"/>
          </a:xfrm>
        </p:spPr>
        <p:txBody>
          <a:bodyPr>
            <a:normAutofit/>
          </a:bodyPr>
          <a:lstStyle/>
          <a:p>
            <a:pPr>
              <a:spcBef>
                <a:spcPts val="756"/>
              </a:spcBef>
              <a:spcAft>
                <a:spcPts val="504"/>
              </a:spcAft>
            </a:pPr>
            <a:r>
              <a:rPr lang="en-US" sz="1109" dirty="0"/>
              <a:t>Therefore, we can consider: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B773B397-7D37-1063-41AB-1A9D06BB23E2}"/>
                  </a:ext>
                </a:extLst>
              </p:cNvPr>
              <p:cNvSpPr txBox="1"/>
              <p:nvPr/>
            </p:nvSpPr>
            <p:spPr>
              <a:xfrm>
                <a:off x="982815" y="853562"/>
                <a:ext cx="2406493" cy="3928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E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s-ES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10, 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=3 </m:t>
                    </m:r>
                  </m:oMath>
                </a14:m>
                <a:r>
                  <a:rPr lang="es-ES" dirty="0"/>
                  <a:t>and </a:t>
                </a:r>
                <a14:m>
                  <m:oMath xmlns:m="http://schemas.openxmlformats.org/officeDocument/2006/math">
                    <m:r>
                      <a:rPr lang="es-E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E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es-ES" dirty="0"/>
              </a:p>
            </p:txBody>
          </p:sp>
        </mc:Choice>
        <mc:Fallback xmlns=""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B773B397-7D37-1063-41AB-1A9D06BB23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815" y="853562"/>
                <a:ext cx="2406493" cy="392864"/>
              </a:xfrm>
              <a:prstGeom prst="rect">
                <a:avLst/>
              </a:prstGeom>
              <a:blipFill>
                <a:blip r:embed="rId2"/>
                <a:stretch>
                  <a:fillRect l="-2532" t="-4688" r="-1266" b="-2343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F05DE15C-69B9-A90A-6E76-A4E23688A593}"/>
                  </a:ext>
                </a:extLst>
              </p:cNvPr>
              <p:cNvSpPr txBox="1"/>
              <p:nvPr/>
            </p:nvSpPr>
            <p:spPr>
              <a:xfrm>
                <a:off x="1052110" y="1359805"/>
                <a:ext cx="1880900" cy="7015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s-ES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10−</m:t>
                          </m:r>
                          <m:f>
                            <m:f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den>
                          </m:f>
                        </m:num>
                        <m:den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s-ES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=1,1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F05DE15C-69B9-A90A-6E76-A4E23688A5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2110" y="1359805"/>
                <a:ext cx="1880900" cy="70153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DE8F7F1E-18B2-D861-5C3C-EBC345A9F63C}"/>
                  </a:ext>
                </a:extLst>
              </p:cNvPr>
              <p:cNvSpPr txBox="1"/>
              <p:nvPr/>
            </p:nvSpPr>
            <p:spPr>
              <a:xfrm>
                <a:off x="1070370" y="2393392"/>
                <a:ext cx="2357312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s-ES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s-E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d>
                            <m:d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1,1</m:t>
                              </m:r>
                            </m:e>
                          </m:d>
                        </m:e>
                        <m:sup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=0,403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DE8F7F1E-18B2-D861-5C3C-EBC345A9F6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370" y="2393392"/>
                <a:ext cx="2357312" cy="5203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12202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6945" y="922006"/>
                <a:ext cx="3976211" cy="2468325"/>
              </a:xfrm>
            </p:spPr>
            <p:txBody>
              <a:bodyPr>
                <a:normAutofit lnSpcReduction="10000"/>
              </a:bodyPr>
              <a:lstStyle/>
              <a:p>
                <a:pPr>
                  <a:spcAft>
                    <a:spcPts val="252"/>
                  </a:spcAft>
                </a:pPr>
                <a:r>
                  <a:rPr lang="en-US" sz="1210" i="1" dirty="0">
                    <a:solidFill>
                      <a:srgbClr val="0070C0"/>
                    </a:solidFill>
                  </a:rPr>
                  <a:t>Example 14.1: </a:t>
                </a:r>
                <a:r>
                  <a:rPr lang="en-US" sz="1210" i="1" dirty="0"/>
                  <a:t>Cournot model with symmetric costs.</a:t>
                </a:r>
              </a:p>
              <a:p>
                <a:pPr lvl="1">
                  <a:spcBef>
                    <a:spcPts val="0"/>
                  </a:spcBef>
                  <a:spcAft>
                    <a:spcPts val="252"/>
                  </a:spcAft>
                </a:pPr>
                <a:r>
                  <a:rPr lang="en-US" sz="1109" dirty="0"/>
                  <a:t>Consider a duopoly with </a:t>
                </a:r>
                <a14:m>
                  <m:oMath xmlns:m="http://schemas.openxmlformats.org/officeDocument/2006/math">
                    <m:r>
                      <a:rPr lang="en-US" sz="1008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008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1008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1008" i="1">
                        <a:latin typeface="Cambria Math" panose="02040503050406030204" pitchFamily="18" charset="0"/>
                      </a:rPr>
                      <m:t>=12−</m:t>
                    </m:r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008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109" dirty="0"/>
                  <a:t>, where every firm </a:t>
                </a:r>
                <a14:m>
                  <m:oMath xmlns:m="http://schemas.openxmlformats.org/officeDocument/2006/math">
                    <m:r>
                      <a:rPr lang="en-US" sz="1008" i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1008" i="1">
                        <a:latin typeface="Cambria Math" panose="02040503050406030204" pitchFamily="18" charset="0"/>
                      </a:rPr>
                      <m:t>={1,2}</m:t>
                    </m:r>
                  </m:oMath>
                </a14:m>
                <a:r>
                  <a:rPr lang="en-US" sz="1008" dirty="0"/>
                  <a:t> </a:t>
                </a:r>
                <a:r>
                  <a:rPr lang="en-US" sz="1109" dirty="0"/>
                  <a:t>faces a symmetric cost function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𝑇𝐶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008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1008" i="1">
                        <a:latin typeface="Cambria Math" panose="02040503050406030204" pitchFamily="18" charset="0"/>
                      </a:rPr>
                      <m:t>=4</m:t>
                    </m:r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008" dirty="0"/>
                  <a:t>.</a:t>
                </a:r>
              </a:p>
              <a:p>
                <a:pPr lvl="1">
                  <a:spcBef>
                    <a:spcPts val="504"/>
                  </a:spcBef>
                  <a:spcAft>
                    <a:spcPts val="252"/>
                  </a:spcAft>
                </a:pPr>
                <a:r>
                  <a:rPr lang="en-US" sz="1109" i="1" dirty="0"/>
                  <a:t>Firm 1’s best response function. </a:t>
                </a:r>
                <a:r>
                  <a:rPr lang="en-US" sz="1109" dirty="0"/>
                  <a:t>Firm 1 chooses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008" dirty="0"/>
                  <a:t> </a:t>
                </a:r>
                <a:r>
                  <a:rPr lang="en-US" sz="1109" dirty="0"/>
                  <a:t>to solve </a:t>
                </a:r>
              </a:p>
              <a:p>
                <a:pPr marL="0" lvl="1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008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008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12−</m:t>
                              </m:r>
                              <m:sSub>
                                <m:sSubPr>
                                  <m:ctrlP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−4</m:t>
                          </m:r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func>
                    </m:oMath>
                  </m:oMathPara>
                </a14:m>
                <a:endParaRPr lang="en-US" sz="1109" dirty="0"/>
              </a:p>
              <a:p>
                <a:pPr lvl="1" indent="0">
                  <a:spcBef>
                    <a:spcPts val="504"/>
                  </a:spcBef>
                  <a:spcAft>
                    <a:spcPts val="252"/>
                  </a:spcAft>
                  <a:buNone/>
                </a:pPr>
                <a:r>
                  <a:rPr lang="en-US" sz="1109" dirty="0"/>
                  <a:t>Differentiating with respect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109" dirty="0"/>
                  <a:t>,</a:t>
                </a:r>
              </a:p>
              <a:p>
                <a:pPr marL="0" lvl="1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</a:rPr>
                        <m:t>=12−2</m:t>
                      </m:r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−4=0.</m:t>
                      </m:r>
                    </m:oMath>
                  </m:oMathPara>
                </a14:m>
                <a:endParaRPr lang="en-US" sz="1008" dirty="0"/>
              </a:p>
              <a:p>
                <a:pPr lvl="1" indent="0">
                  <a:spcAft>
                    <a:spcPts val="504"/>
                  </a:spcAft>
                  <a:buNone/>
                </a:pPr>
                <a:r>
                  <a:rPr lang="en-US" sz="1109" dirty="0"/>
                  <a:t>Rearranging and solving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109" dirty="0"/>
                  <a:t>,</a:t>
                </a:r>
                <a:endParaRPr lang="en-US" sz="1109" i="1" dirty="0">
                  <a:latin typeface="Cambria Math" panose="02040503050406030204" pitchFamily="18" charset="0"/>
                </a:endParaRPr>
              </a:p>
              <a:p>
                <a:pPr marL="0" lvl="1" indent="0">
                  <a:lnSpc>
                    <a:spcPct val="80000"/>
                  </a:lnSpc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1008" i="1">
                          <a:latin typeface="Cambria Math" panose="02040503050406030204" pitchFamily="18" charset="0"/>
                        </a:rPr>
                        <m:t>8−</m:t>
                      </m:r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=2</m:t>
                      </m:r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008" dirty="0"/>
              </a:p>
              <a:p>
                <a:pPr marL="0" lvl="1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008" i="1">
                          <a:latin typeface="Cambria Math" panose="02040503050406030204" pitchFamily="18" charset="0"/>
                        </a:rPr>
                        <m:t>=4−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008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6945" y="922006"/>
                <a:ext cx="3976211" cy="2468325"/>
              </a:xfrm>
              <a:blipFill>
                <a:blip r:embed="rId2"/>
                <a:stretch>
                  <a:fillRect t="-1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64795E1-222B-C04A-9B8D-724DBD6F0F9A}"/>
                  </a:ext>
                </a:extLst>
              </p:cNvPr>
              <p:cNvSpPr txBox="1"/>
              <p:nvPr/>
            </p:nvSpPr>
            <p:spPr>
              <a:xfrm>
                <a:off x="3555470" y="2959170"/>
                <a:ext cx="489493" cy="2165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7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7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7" i="1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807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807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807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64795E1-222B-C04A-9B8D-724DBD6F0F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5470" y="2959170"/>
                <a:ext cx="489493" cy="216534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624732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6945" y="922006"/>
                <a:ext cx="3976211" cy="2468325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252"/>
                  </a:spcAft>
                </a:pPr>
                <a:r>
                  <a:rPr lang="en-US" sz="1210" i="1" dirty="0">
                    <a:solidFill>
                      <a:srgbClr val="0070C0"/>
                    </a:solidFill>
                  </a:rPr>
                  <a:t>Example 14.1 </a:t>
                </a:r>
                <a:r>
                  <a:rPr lang="en-US" sz="1210" dirty="0"/>
                  <a:t>(continued):</a:t>
                </a:r>
              </a:p>
              <a:p>
                <a:pPr lvl="1">
                  <a:spcAft>
                    <a:spcPts val="252"/>
                  </a:spcAft>
                </a:pPr>
                <a:r>
                  <a:rPr lang="en-US" sz="1109" i="1" dirty="0"/>
                  <a:t>Firm 2’s best response function. </a:t>
                </a:r>
                <a:r>
                  <a:rPr lang="en-US" sz="1109" dirty="0"/>
                  <a:t>Firm 2 chooses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008" dirty="0"/>
                  <a:t> </a:t>
                </a:r>
                <a:r>
                  <a:rPr lang="en-US" sz="1109" dirty="0"/>
                  <a:t>to solve </a:t>
                </a:r>
              </a:p>
              <a:p>
                <a:pPr marL="0" lvl="1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008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008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12−</m:t>
                              </m:r>
                              <m:sSub>
                                <m:sSubPr>
                                  <m:ctrlP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008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−4</m:t>
                          </m:r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func>
                    </m:oMath>
                  </m:oMathPara>
                </a14:m>
                <a:endParaRPr lang="en-US" sz="1109" dirty="0"/>
              </a:p>
              <a:p>
                <a:pPr lvl="1" indent="0">
                  <a:spcBef>
                    <a:spcPts val="504"/>
                  </a:spcBef>
                  <a:spcAft>
                    <a:spcPts val="504"/>
                  </a:spcAft>
                  <a:buNone/>
                </a:pPr>
                <a:r>
                  <a:rPr lang="en-US" sz="1109" dirty="0"/>
                  <a:t>Differentiating with respect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109" dirty="0"/>
                  <a:t>,</a:t>
                </a:r>
              </a:p>
              <a:p>
                <a:pPr marL="0" lvl="1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</a:rPr>
                        <m:t>=12−</m:t>
                      </m:r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−4=0.</m:t>
                      </m:r>
                    </m:oMath>
                  </m:oMathPara>
                </a14:m>
                <a:endParaRPr lang="en-US" sz="1008" dirty="0"/>
              </a:p>
              <a:p>
                <a:pPr lvl="1" indent="0">
                  <a:spcAft>
                    <a:spcPts val="504"/>
                  </a:spcAft>
                  <a:buNone/>
                </a:pPr>
                <a:r>
                  <a:rPr lang="en-US" sz="1109" dirty="0"/>
                  <a:t>Rearranging and solving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109" dirty="0"/>
                  <a:t>,</a:t>
                </a:r>
                <a:endParaRPr lang="en-US" sz="1109" i="1" dirty="0">
                  <a:latin typeface="Cambria Math" panose="02040503050406030204" pitchFamily="18" charset="0"/>
                </a:endParaRPr>
              </a:p>
              <a:p>
                <a:pPr marL="0" lvl="1" indent="0">
                  <a:lnSpc>
                    <a:spcPct val="80000"/>
                  </a:lnSpc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1008" i="1">
                          <a:latin typeface="Cambria Math" panose="02040503050406030204" pitchFamily="18" charset="0"/>
                        </a:rPr>
                        <m:t>8−</m:t>
                      </m:r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=2</m:t>
                      </m:r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008" dirty="0"/>
              </a:p>
              <a:p>
                <a:pPr marL="0" lvl="1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1008" i="1">
                          <a:latin typeface="Cambria Math" panose="02040503050406030204" pitchFamily="18" charset="0"/>
                        </a:rPr>
                        <m:t>=4−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008" dirty="0"/>
              </a:p>
              <a:p>
                <a:pPr lvl="1" indent="0">
                  <a:spcAft>
                    <a:spcPts val="252"/>
                  </a:spcAft>
                  <a:buNone/>
                </a:pPr>
                <a:r>
                  <a:rPr lang="en-US" sz="1008" dirty="0"/>
                  <a:t>which is symmetric to that of firm 1.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6945" y="922006"/>
                <a:ext cx="3976211" cy="2468325"/>
              </a:xfrm>
              <a:blipFill>
                <a:blip r:embed="rId2"/>
                <a:stretch>
                  <a:fillRect t="-4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CD862B5-EDAD-8949-9A99-E03306C8E46A}"/>
                  </a:ext>
                </a:extLst>
              </p:cNvPr>
              <p:cNvSpPr txBox="1"/>
              <p:nvPr/>
            </p:nvSpPr>
            <p:spPr>
              <a:xfrm>
                <a:off x="3555470" y="2625106"/>
                <a:ext cx="491866" cy="2165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7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7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7" i="1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807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807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807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CD862B5-EDAD-8949-9A99-E03306C8E4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5470" y="2625106"/>
                <a:ext cx="491866" cy="216534"/>
              </a:xfrm>
              <a:prstGeom prst="rect">
                <a:avLst/>
              </a:prstGeom>
              <a:blipFill>
                <a:blip r:embed="rId3"/>
                <a:stretch>
                  <a:fillRect b="-1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3230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6945" y="922006"/>
                <a:ext cx="3976211" cy="2468325"/>
              </a:xfrm>
            </p:spPr>
            <p:txBody>
              <a:bodyPr>
                <a:normAutofit/>
              </a:bodyPr>
              <a:lstStyle/>
              <a:p>
                <a:r>
                  <a:rPr lang="en-US" sz="1210" i="1" dirty="0">
                    <a:solidFill>
                      <a:srgbClr val="0070C0"/>
                    </a:solidFill>
                  </a:rPr>
                  <a:t>Example 14.1 </a:t>
                </a:r>
                <a:r>
                  <a:rPr lang="en-US" sz="1210" dirty="0"/>
                  <a:t>(continued):</a:t>
                </a:r>
              </a:p>
              <a:p>
                <a:pPr lvl="1">
                  <a:spcAft>
                    <a:spcPts val="252"/>
                  </a:spcAft>
                </a:pPr>
                <a:r>
                  <a:rPr lang="en-US" sz="1109" i="1" dirty="0"/>
                  <a:t>Finding equilibrium output. </a:t>
                </a:r>
              </a:p>
              <a:p>
                <a:pPr marL="352184" lvl="1" indent="0">
                  <a:spcAft>
                    <a:spcPts val="252"/>
                  </a:spcAft>
                  <a:buNone/>
                </a:pPr>
                <a:r>
                  <a:rPr lang="en-US" sz="1109" dirty="0"/>
                  <a:t>We can invoke symmetry, and claim </a:t>
                </a:r>
              </a:p>
              <a:p>
                <a:pPr marL="6403" lvl="1" indent="0" algn="ctr">
                  <a:spcAft>
                    <a:spcPts val="252"/>
                  </a:spcAft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1008" i="1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1008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1008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1109" dirty="0"/>
                  <a:t> </a:t>
                </a:r>
              </a:p>
              <a:p>
                <a:pPr marL="352184" lvl="1" indent="0">
                  <a:spcBef>
                    <a:spcPts val="504"/>
                  </a:spcBef>
                  <a:spcAft>
                    <a:spcPts val="504"/>
                  </a:spcAft>
                  <a:buNone/>
                </a:pPr>
                <a:r>
                  <a:rPr lang="en-US" sz="1109" dirty="0"/>
                  <a:t>Inserting this property into either firm’s best response function, and solving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1109" dirty="0"/>
                  <a:t>,</a:t>
                </a:r>
              </a:p>
              <a:p>
                <a:pPr marL="0" lvl="1" indent="0">
                  <a:lnSpc>
                    <a:spcPct val="80000"/>
                  </a:lnSpc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1008" i="1">
                          <a:latin typeface="Cambria Math" panose="02040503050406030204" pitchFamily="18" charset="0"/>
                        </a:rPr>
                        <m:t>=4−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1008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008" dirty="0"/>
              </a:p>
              <a:p>
                <a:pPr marL="0" lvl="1" indent="0">
                  <a:lnSpc>
                    <a:spcPct val="80000"/>
                  </a:lnSpc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1008" i="1">
                          <a:latin typeface="Cambria Math" panose="02040503050406030204" pitchFamily="18" charset="0"/>
                        </a:rPr>
                        <m:t>=4    </m:t>
                      </m:r>
                      <m:r>
                        <a:rPr lang="en-US" sz="1008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sSup>
                        <m:sSupPr>
                          <m:ctrlP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1008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008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6945" y="922006"/>
                <a:ext cx="3976211" cy="2468325"/>
              </a:xfrm>
              <a:blipFill>
                <a:blip r:embed="rId2"/>
                <a:stretch>
                  <a:fillRect t="-4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8146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6945" y="922006"/>
                <a:ext cx="3976211" cy="2468325"/>
              </a:xfrm>
            </p:spPr>
            <p:txBody>
              <a:bodyPr>
                <a:normAutofit/>
              </a:bodyPr>
              <a:lstStyle/>
              <a:p>
                <a:r>
                  <a:rPr lang="en-US" sz="1210" i="1" dirty="0">
                    <a:solidFill>
                      <a:srgbClr val="0070C0"/>
                    </a:solidFill>
                  </a:rPr>
                  <a:t>Example 1 </a:t>
                </a:r>
                <a:r>
                  <a:rPr lang="en-US" sz="1210" dirty="0"/>
                  <a:t>(continued):</a:t>
                </a:r>
              </a:p>
              <a:p>
                <a:pPr lvl="1">
                  <a:spcAft>
                    <a:spcPts val="252"/>
                  </a:spcAft>
                </a:pPr>
                <a:r>
                  <a:rPr lang="en-US" sz="1109" i="1" dirty="0"/>
                  <a:t>Finding equilibrium output </a:t>
                </a:r>
                <a:r>
                  <a:rPr lang="en-US" sz="1109" dirty="0"/>
                  <a:t>(cont.).</a:t>
                </a:r>
              </a:p>
              <a:p>
                <a:pPr marL="352184" lvl="1" indent="0">
                  <a:spcAft>
                    <a:spcPts val="756"/>
                  </a:spcAft>
                  <a:buNone/>
                </a:pPr>
                <a:r>
                  <a:rPr lang="en-US" sz="1109" dirty="0"/>
                  <a:t>Equilibrium price is </a:t>
                </a:r>
              </a:p>
              <a:p>
                <a:pPr marL="0" lvl="1" indent="0">
                  <a:lnSpc>
                    <a:spcPct val="80000"/>
                  </a:lnSpc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num>
                            <m:den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num>
                            <m:den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r>
                        <a:rPr lang="en-US" sz="1008" i="1">
                          <a:latin typeface="Cambria Math" panose="02040503050406030204" pitchFamily="18" charset="0"/>
                        </a:rPr>
                        <m:t>=12−</m:t>
                      </m:r>
                      <m:sSup>
                        <m:sSup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1008" i="1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1008" i="1">
                          <a:latin typeface="Cambria Math" panose="02040503050406030204" pitchFamily="18" charset="0"/>
                        </a:rPr>
                        <m:t>=12−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20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≅$6.67,</m:t>
                      </m:r>
                    </m:oMath>
                  </m:oMathPara>
                </a14:m>
                <a:endParaRPr lang="en-US" dirty="0"/>
              </a:p>
              <a:p>
                <a:pPr lvl="1" indent="0">
                  <a:spcBef>
                    <a:spcPts val="504"/>
                  </a:spcBef>
                  <a:spcAft>
                    <a:spcPts val="1008"/>
                  </a:spcAft>
                  <a:buNone/>
                </a:pPr>
                <a:r>
                  <a:rPr lang="en-US" sz="1109" dirty="0"/>
                  <a:t>producing for every firm </a:t>
                </a:r>
                <a14:m>
                  <m:oMath xmlns:m="http://schemas.openxmlformats.org/officeDocument/2006/math">
                    <m:r>
                      <a:rPr lang="en-US" sz="1008" i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1008" i="1">
                        <a:latin typeface="Cambria Math" panose="02040503050406030204" pitchFamily="18" charset="0"/>
                      </a:rPr>
                      <m:t>={1,2}</m:t>
                    </m:r>
                  </m:oMath>
                </a14:m>
                <a:r>
                  <a:rPr lang="en-US" sz="1008" dirty="0"/>
                  <a:t> </a:t>
                </a:r>
                <a:r>
                  <a:rPr lang="en-US" sz="1109" dirty="0"/>
                  <a:t>equilibrium profits of </a:t>
                </a:r>
              </a:p>
              <a:p>
                <a:pPr marL="0" lvl="1" indent="0">
                  <a:lnSpc>
                    <a:spcPct val="80000"/>
                  </a:lnSpc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1008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sSup>
                        <m:sSup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1008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008" i="1"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1008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20</m:t>
                              </m:r>
                            </m:num>
                            <m:den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</a:rPr>
                        <m:t>−4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160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96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64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908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6945" y="922006"/>
                <a:ext cx="3976211" cy="2468325"/>
              </a:xfrm>
              <a:blipFill>
                <a:blip r:embed="rId2"/>
                <a:stretch>
                  <a:fillRect t="-49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7748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0100" cy="346075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610098" cy="802735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1" y="0"/>
            <a:ext cx="3068599" cy="802735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068597" y="0"/>
            <a:ext cx="1541501" cy="802735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3691" y="0"/>
            <a:ext cx="4436407" cy="806111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35" y="148632"/>
            <a:ext cx="3741907" cy="521620"/>
          </a:xfrm>
        </p:spPr>
        <p:txBody>
          <a:bodyPr>
            <a:normAutofit/>
          </a:bodyPr>
          <a:lstStyle/>
          <a:p>
            <a:r>
              <a:rPr lang="en-US" sz="1800">
                <a:solidFill>
                  <a:srgbClr val="FFFFFF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5250" y="1044575"/>
                <a:ext cx="4330446" cy="2077167"/>
              </a:xfrm>
            </p:spPr>
            <p:txBody>
              <a:bodyPr anchor="ctr">
                <a:normAutofit/>
              </a:bodyPr>
              <a:lstStyle/>
              <a:p>
                <a:pPr>
                  <a:spcAft>
                    <a:spcPts val="252"/>
                  </a:spcAft>
                </a:pPr>
                <a:r>
                  <a:rPr lang="en-US" sz="1200" i="1" dirty="0"/>
                  <a:t>Example 2: Cournot model with asymmetric costs.</a:t>
                </a:r>
              </a:p>
              <a:p>
                <a:pPr lvl="1">
                  <a:spcAft>
                    <a:spcPts val="504"/>
                  </a:spcAft>
                </a:pPr>
                <a:endParaRPr lang="en-US" sz="1200" dirty="0"/>
              </a:p>
              <a:p>
                <a:pPr lvl="1">
                  <a:spcAft>
                    <a:spcPts val="504"/>
                  </a:spcAft>
                </a:pPr>
                <a:r>
                  <a:rPr lang="en-US" sz="1200" dirty="0"/>
                  <a:t>Consider two firms competing á la Cournot, facing the same inverse demand as in example 1, </a:t>
                </a:r>
              </a:p>
              <a:p>
                <a:pPr marL="230520" lvl="1" indent="0" algn="ctr">
                  <a:spcAft>
                    <a:spcPts val="252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120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1200" i="1">
                        <a:latin typeface="Cambria Math" panose="02040503050406030204" pitchFamily="18" charset="0"/>
                      </a:rPr>
                      <m:t>=12−</m:t>
                    </m:r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200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200" dirty="0"/>
                  <a:t>,</a:t>
                </a:r>
              </a:p>
              <a:p>
                <a:pPr marL="352184" lvl="1" indent="0">
                  <a:spcBef>
                    <a:spcPts val="756"/>
                  </a:spcBef>
                  <a:spcAft>
                    <a:spcPts val="504"/>
                  </a:spcAft>
                  <a:buNone/>
                </a:pPr>
                <a:r>
                  <a:rPr lang="en-US" sz="1200" dirty="0"/>
                  <a:t>but different cost functions </a:t>
                </a:r>
              </a:p>
              <a:p>
                <a:pPr marL="0" lvl="1" indent="0">
                  <a:spcBef>
                    <a:spcPts val="0"/>
                  </a:spcBef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s-ES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200" i="1">
                              <a:latin typeface="Cambria Math" panose="02040503050406030204" pitchFamily="18" charset="0"/>
                            </a:rPr>
                            <m:t>𝑇𝐶</m:t>
                          </m:r>
                        </m:e>
                        <m:sub>
                          <m:r>
                            <a:rPr lang="es-ES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200" i="1">
                          <a:latin typeface="Cambria Math" panose="02040503050406030204" pitchFamily="18" charset="0"/>
                        </a:rPr>
                        <m:t>=4</m:t>
                      </m:r>
                      <m:sSub>
                        <m:sSub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20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200" dirty="0"/>
              </a:p>
              <a:p>
                <a:pPr marL="0" lvl="1" indent="0">
                  <a:spcBef>
                    <a:spcPts val="0"/>
                  </a:spcBef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s-ES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1200" i="1">
                              <a:latin typeface="Cambria Math" panose="02040503050406030204" pitchFamily="18" charset="0"/>
                            </a:rPr>
                            <m:t>𝑇𝐶</m:t>
                          </m:r>
                        </m:e>
                        <m:sub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200" i="1">
                          <a:latin typeface="Cambria Math" panose="02040503050406030204" pitchFamily="18" charset="0"/>
                        </a:rPr>
                        <m:t>=3</m:t>
                      </m:r>
                      <m:sSub>
                        <m:sSub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20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5250" y="1044575"/>
                <a:ext cx="4330446" cy="2077167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425696" y="3257601"/>
            <a:ext cx="168610" cy="184253"/>
          </a:xfrm>
        </p:spPr>
        <p:txBody>
          <a:bodyPr>
            <a:normAutofit fontScale="62500" lnSpcReduction="20000"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5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28</a:t>
            </a:fld>
            <a:endParaRPr lang="en-US" sz="5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0558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6945" y="922006"/>
                <a:ext cx="4045505" cy="2354490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252"/>
                  </a:spcAft>
                </a:pPr>
                <a:r>
                  <a:rPr lang="en-US" sz="1400" i="1" dirty="0">
                    <a:solidFill>
                      <a:srgbClr val="0070C0"/>
                    </a:solidFill>
                  </a:rPr>
                  <a:t>Example 2 </a:t>
                </a:r>
                <a:r>
                  <a:rPr lang="en-US" sz="1400" dirty="0"/>
                  <a:t>(continued):</a:t>
                </a:r>
              </a:p>
              <a:p>
                <a:pPr lvl="1">
                  <a:spcBef>
                    <a:spcPts val="504"/>
                  </a:spcBef>
                  <a:spcAft>
                    <a:spcPts val="252"/>
                  </a:spcAft>
                </a:pPr>
                <a:r>
                  <a:rPr lang="en-US" sz="1200" i="1" dirty="0"/>
                  <a:t>Firm 1’s best response. </a:t>
                </a:r>
              </a:p>
              <a:p>
                <a:pPr marL="352184" lvl="1" indent="0">
                  <a:spcAft>
                    <a:spcPts val="504"/>
                  </a:spcAft>
                  <a:buNone/>
                </a:pPr>
                <a:r>
                  <a:rPr lang="en-US" sz="1200" dirty="0"/>
                  <a:t>Firm 1’s PMP is</a:t>
                </a:r>
              </a:p>
              <a:p>
                <a:pPr marL="0" lvl="1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105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05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05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sz="105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5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ctrlPr>
                                <a:rPr lang="en-US" sz="105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12−</m:t>
                              </m:r>
                              <m:sSub>
                                <m:sSubPr>
                                  <m:ctrlP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sz="105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−4</m:t>
                          </m:r>
                          <m:sSub>
                            <m:sSubPr>
                              <m:ctrlPr>
                                <a:rPr lang="en-US" sz="105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func>
                    </m:oMath>
                  </m:oMathPara>
                </a14:m>
                <a:endParaRPr lang="en-US" sz="1050" dirty="0"/>
              </a:p>
              <a:p>
                <a:pPr lvl="1" indent="0">
                  <a:spcBef>
                    <a:spcPts val="504"/>
                  </a:spcBef>
                  <a:spcAft>
                    <a:spcPts val="504"/>
                  </a:spcAft>
                  <a:buNone/>
                </a:pPr>
                <a:r>
                  <a:rPr lang="en-US" sz="1200" dirty="0"/>
                  <a:t>This problem coincides with the one in example 1, yielding the same best response function, </a:t>
                </a:r>
              </a:p>
              <a:p>
                <a:pPr marL="0" lvl="1" indent="0">
                  <a:spcAft>
                    <a:spcPts val="504"/>
                  </a:spcAft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05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105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05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050" i="1">
                          <a:latin typeface="Cambria Math" panose="02040503050406030204" pitchFamily="18" charset="0"/>
                        </a:rPr>
                        <m:t>=4−</m:t>
                      </m:r>
                      <m:f>
                        <m:fPr>
                          <m:ctrlPr>
                            <a:rPr lang="en-US" sz="105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105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05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6945" y="922006"/>
                <a:ext cx="4045505" cy="2354490"/>
              </a:xfrm>
              <a:blipFill>
                <a:blip r:embed="rId2"/>
                <a:stretch>
                  <a:fillRect l="-301" t="-129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0617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47651" y="892175"/>
                <a:ext cx="4191000" cy="2384321"/>
              </a:xfrm>
            </p:spPr>
            <p:txBody>
              <a:bodyPr>
                <a:normAutofit lnSpcReduction="10000"/>
              </a:bodyPr>
              <a:lstStyle/>
              <a:p>
                <a:pPr>
                  <a:spcAft>
                    <a:spcPts val="252"/>
                  </a:spcAft>
                </a:pPr>
                <a:r>
                  <a:rPr lang="en-US" sz="1400" i="1" dirty="0">
                    <a:solidFill>
                      <a:srgbClr val="0070C0"/>
                    </a:solidFill>
                  </a:rPr>
                  <a:t>Example 2 </a:t>
                </a:r>
                <a:r>
                  <a:rPr lang="en-US" sz="1400" dirty="0"/>
                  <a:t>(continued):</a:t>
                </a:r>
              </a:p>
              <a:p>
                <a:pPr lvl="1">
                  <a:spcAft>
                    <a:spcPts val="252"/>
                  </a:spcAft>
                </a:pPr>
                <a:r>
                  <a:rPr lang="en-US" sz="1200" i="1" dirty="0"/>
                  <a:t>Firm 2’s best response. </a:t>
                </a:r>
                <a:r>
                  <a:rPr lang="en-US" sz="1200" dirty="0"/>
                  <a:t>Firm 2’s PMP is</a:t>
                </a:r>
              </a:p>
              <a:p>
                <a:pPr marL="0" lvl="1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105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05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05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sz="105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5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ctrlPr>
                                <a:rPr lang="en-US" sz="105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12−</m:t>
                              </m:r>
                              <m:sSub>
                                <m:sSubPr>
                                  <m:ctrlP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05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sz="105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−3</m:t>
                          </m:r>
                          <m:sSub>
                            <m:sSubPr>
                              <m:ctrlPr>
                                <a:rPr lang="en-US" sz="105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func>
                    </m:oMath>
                  </m:oMathPara>
                </a14:m>
                <a:endParaRPr lang="en-US" sz="1050" dirty="0"/>
              </a:p>
              <a:p>
                <a:pPr lvl="1" indent="0">
                  <a:spcAft>
                    <a:spcPts val="504"/>
                  </a:spcAft>
                  <a:buNone/>
                </a:pPr>
                <a:r>
                  <a:rPr lang="en-US" sz="1200" dirty="0"/>
                  <a:t>Differentiating with respect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5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5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050" dirty="0"/>
                  <a:t>,</a:t>
                </a:r>
              </a:p>
              <a:p>
                <a:pPr marL="0" lvl="1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105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5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05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5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105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05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05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1050">
                          <a:latin typeface="Cambria Math" panose="02040503050406030204" pitchFamily="18" charset="0"/>
                        </a:rPr>
                        <m:t>=12−</m:t>
                      </m:r>
                      <m:sSub>
                        <m:sSubPr>
                          <m:ctrlPr>
                            <a:rPr lang="en-US" sz="105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050" i="1">
                          <a:latin typeface="Cambria Math" panose="02040503050406030204" pitchFamily="18" charset="0"/>
                        </a:rPr>
                        <m:t>−2</m:t>
                      </m:r>
                      <m:sSub>
                        <m:sSubPr>
                          <m:ctrlPr>
                            <a:rPr lang="en-US" sz="105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050" i="1">
                          <a:latin typeface="Cambria Math" panose="02040503050406030204" pitchFamily="18" charset="0"/>
                        </a:rPr>
                        <m:t>−3=0.</m:t>
                      </m:r>
                    </m:oMath>
                  </m:oMathPara>
                </a14:m>
                <a:endParaRPr lang="en-US" sz="1050" dirty="0"/>
              </a:p>
              <a:p>
                <a:pPr lvl="1" indent="0">
                  <a:spcBef>
                    <a:spcPts val="0"/>
                  </a:spcBef>
                  <a:spcAft>
                    <a:spcPts val="252"/>
                  </a:spcAft>
                  <a:buNone/>
                </a:pPr>
                <a:r>
                  <a:rPr lang="en-US" sz="1200" dirty="0"/>
                  <a:t>Rearranging and solving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5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5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200" dirty="0"/>
                  <a:t>, yields </a:t>
                </a:r>
              </a:p>
              <a:p>
                <a:pPr marL="6403" lvl="1" indent="0"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1050" i="1">
                          <a:latin typeface="Cambria Math" panose="02040503050406030204" pitchFamily="18" charset="0"/>
                        </a:rPr>
                        <m:t>9−</m:t>
                      </m:r>
                      <m:sSub>
                        <m:sSubPr>
                          <m:ctrlPr>
                            <a:rPr lang="en-US" sz="105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050" i="1">
                          <a:latin typeface="Cambria Math" panose="02040503050406030204" pitchFamily="18" charset="0"/>
                        </a:rPr>
                        <m:t>=2</m:t>
                      </m:r>
                      <m:sSub>
                        <m:sSubPr>
                          <m:ctrlPr>
                            <a:rPr lang="en-US" sz="105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5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05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sSub>
                        <m:sSubPr>
                          <m:ctrlPr>
                            <a:rPr lang="en-US" sz="105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5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5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105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05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5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05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105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5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5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US" sz="105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05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05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5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5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105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5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5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05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050" dirty="0"/>
              </a:p>
              <a:p>
                <a:pPr lvl="1" indent="0">
                  <a:spcBef>
                    <a:spcPts val="504"/>
                  </a:spcBef>
                  <a:spcAft>
                    <a:spcPts val="252"/>
                  </a:spcAft>
                  <a:buNone/>
                </a:pPr>
                <a:r>
                  <a:rPr lang="en-US" sz="1000" dirty="0"/>
                  <a:t>This function has the same slope as that in example 1, but it originates at </a:t>
                </a:r>
                <a14:m>
                  <m:oMath xmlns:m="http://schemas.openxmlformats.org/officeDocument/2006/math">
                    <m:r>
                      <a:rPr lang="en-US" sz="1000" i="1">
                        <a:latin typeface="Cambria Math" panose="02040503050406030204" pitchFamily="18" charset="0"/>
                      </a:rPr>
                      <m:t>9/2</m:t>
                    </m:r>
                  </m:oMath>
                </a14:m>
                <a:r>
                  <a:rPr lang="en-US" sz="1000" dirty="0"/>
                  <a:t> rather than at </a:t>
                </a:r>
                <a14:m>
                  <m:oMath xmlns:m="http://schemas.openxmlformats.org/officeDocument/2006/math">
                    <m:r>
                      <a:rPr lang="en-US" sz="1000" i="1" dirty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US" sz="1000" dirty="0"/>
                  <a:t>. This indicates that, for every output of firm 1, firm 2’s output is now largest because its marginal cost is</a:t>
                </a:r>
                <a14:m>
                  <m:oMath xmlns:m="http://schemas.openxmlformats.org/officeDocument/2006/math">
                    <m:r>
                      <a:rPr lang="en-US" sz="1000" i="1" dirty="0">
                        <a:latin typeface="Cambria Math" panose="02040503050406030204" pitchFamily="18" charset="0"/>
                      </a:rPr>
                      <m:t> 3 </m:t>
                    </m:r>
                  </m:oMath>
                </a14:m>
                <a:r>
                  <a:rPr lang="en-US" sz="1000" dirty="0"/>
                  <a:t>rather than </a:t>
                </a:r>
                <a14:m>
                  <m:oMath xmlns:m="http://schemas.openxmlformats.org/officeDocument/2006/math">
                    <m:r>
                      <a:rPr lang="en-US" sz="1000" i="1" dirty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US" sz="1000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47651" y="892175"/>
                <a:ext cx="4191000" cy="2384321"/>
              </a:xfrm>
              <a:blipFill>
                <a:blip r:embed="rId2"/>
                <a:stretch>
                  <a:fillRect l="-291" t="-1790" r="-146" b="-512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9453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6945" y="877186"/>
                <a:ext cx="3976211" cy="2468325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252"/>
                  </a:spcAft>
                </a:pPr>
                <a:r>
                  <a:rPr lang="en-US" sz="1210" i="1" dirty="0">
                    <a:solidFill>
                      <a:srgbClr val="0070C0"/>
                    </a:solidFill>
                  </a:rPr>
                  <a:t>Example 2 </a:t>
                </a:r>
                <a:r>
                  <a:rPr lang="en-US" sz="1210" dirty="0"/>
                  <a:t>(continued):</a:t>
                </a:r>
              </a:p>
              <a:p>
                <a:pPr lvl="1">
                  <a:spcBef>
                    <a:spcPts val="0"/>
                  </a:spcBef>
                  <a:spcAft>
                    <a:spcPts val="504"/>
                  </a:spcAft>
                </a:pPr>
                <a:r>
                  <a:rPr lang="en-US" sz="1109" i="1" dirty="0"/>
                  <a:t>Finding equilibrium output</a:t>
                </a:r>
                <a:r>
                  <a:rPr lang="en-US" sz="1109" dirty="0"/>
                  <a:t>. We cannot invoke symmetry because firms face different production costs. Inserting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109" dirty="0"/>
                  <a:t> into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109" dirty="0"/>
                  <a:t>, and solving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109" dirty="0"/>
                  <a:t>,</a:t>
                </a:r>
              </a:p>
              <a:p>
                <a:pPr marL="0" lvl="1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=4−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num>
                            <m:den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1008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008" dirty="0"/>
              </a:p>
              <a:p>
                <a:pPr marL="0" lvl="1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=4−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008" dirty="0"/>
              </a:p>
              <a:p>
                <a:pPr marL="0" lvl="1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008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en-US" sz="1008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sSubSup>
                        <m:sSubSupPr>
                          <m:ctrlP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1008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≅2.33</m:t>
                      </m:r>
                      <m:r>
                        <a:rPr lang="en-US" sz="1008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008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lvl="1" indent="0">
                  <a:spcAft>
                    <a:spcPts val="504"/>
                  </a:spcAft>
                  <a:buNone/>
                </a:pPr>
                <a:r>
                  <a:rPr lang="en-US" sz="1109" dirty="0">
                    <a:latin typeface="Calibri" panose="020F0502020204030204" pitchFamily="34" charset="0"/>
                    <a:cs typeface="Calibri" panose="020F0502020204030204" pitchFamily="34" charset="0"/>
                  </a:rPr>
                  <a:t>Inserting this result into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𝐵𝑅𝐹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109" dirty="0"/>
                  <a:t>, </a:t>
                </a:r>
              </a:p>
              <a:p>
                <a:pPr marL="0" lvl="1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1008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≅3.33,</m:t>
                      </m:r>
                    </m:oMath>
                  </m:oMathPara>
                </a14:m>
                <a:endParaRPr lang="en-US" sz="1008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lvl="1" indent="0">
                  <a:spcAft>
                    <a:spcPts val="252"/>
                  </a:spcAft>
                  <a:buNone/>
                </a:pPr>
                <a:r>
                  <a:rPr lang="en-US" sz="1008" dirty="0">
                    <a:latin typeface="Calibri" panose="020F0502020204030204" pitchFamily="34" charset="0"/>
                    <a:cs typeface="Calibri" panose="020F0502020204030204" pitchFamily="34" charset="0"/>
                  </a:rPr>
                  <a:t>where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008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008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008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1008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sSubSup>
                      <m:sSubSupPr>
                        <m:ctrlPr>
                          <a:rPr lang="en-US" sz="1008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008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1008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1008" dirty="0">
                    <a:latin typeface="Calibri" panose="020F0502020204030204" pitchFamily="34" charset="0"/>
                    <a:cs typeface="Calibri" panose="020F0502020204030204" pitchFamily="34" charset="0"/>
                  </a:rPr>
                  <a:t> because firm 2’s marginal cost is lower.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6945" y="877186"/>
                <a:ext cx="3976211" cy="2468325"/>
              </a:xfrm>
              <a:blipFill>
                <a:blip r:embed="rId2"/>
                <a:stretch>
                  <a:fillRect t="-741" b="-24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1386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Cournot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6945" y="877186"/>
                <a:ext cx="3976211" cy="2468325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252"/>
                  </a:spcAft>
                </a:pPr>
                <a:r>
                  <a:rPr lang="en-US" sz="1210" i="1" dirty="0">
                    <a:solidFill>
                      <a:srgbClr val="0070C0"/>
                    </a:solidFill>
                  </a:rPr>
                  <a:t>Example 14.2 </a:t>
                </a:r>
                <a:r>
                  <a:rPr lang="en-US" sz="1210" dirty="0"/>
                  <a:t>(continued):</a:t>
                </a:r>
              </a:p>
              <a:p>
                <a:pPr lvl="1" indent="0">
                  <a:spcBef>
                    <a:spcPts val="0"/>
                  </a:spcBef>
                  <a:spcAft>
                    <a:spcPts val="504"/>
                  </a:spcAft>
                  <a:buNone/>
                </a:pPr>
                <a:r>
                  <a:rPr lang="en-US" sz="1109" dirty="0"/>
                  <a:t>In this scenario, equilibrium price and equilibrium profits are</a:t>
                </a:r>
              </a:p>
              <a:p>
                <a:pPr marL="0" lvl="1" indent="0">
                  <a:spcBef>
                    <a:spcPts val="0"/>
                  </a:spcBef>
                  <a:spcAft>
                    <a:spcPts val="504"/>
                  </a:spcAft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1008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𝑝</m:t>
                          </m:r>
                        </m:e>
                        <m:sup>
                          <m:r>
                            <a:rPr lang="en-US" sz="1008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p>
                      <m:r>
                        <a:rPr lang="en-US" sz="1008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19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3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</m:oMath>
                  </m:oMathPara>
                </a14:m>
                <a:endParaRPr lang="en-US" sz="1008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lvl="1" indent="0">
                  <a:spcBef>
                    <a:spcPts val="0"/>
                  </a:spcBef>
                  <a:spcAft>
                    <a:spcPts val="504"/>
                  </a:spcAft>
                  <a:buNone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  <m:sup>
                          <m:r>
                            <a:rPr lang="en-US" sz="1008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bSup>
                      <m:r>
                        <a:rPr lang="en-US" sz="1008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49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9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</m:oMath>
                  </m:oMathPara>
                </a14:m>
                <a:endParaRPr lang="en-US" sz="1008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lvl="1" indent="0">
                  <a:spcBef>
                    <a:spcPts val="0"/>
                  </a:spcBef>
                  <a:spcAft>
                    <a:spcPts val="504"/>
                  </a:spcAft>
                  <a:buNone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2</m:t>
                          </m:r>
                        </m:sub>
                        <m:sup>
                          <m:r>
                            <a:rPr lang="en-US" sz="1008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bSup>
                      <m:r>
                        <a:rPr lang="en-US" sz="1008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100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9</m:t>
                          </m:r>
                        </m:den>
                      </m:f>
                      <m:r>
                        <a:rPr lang="en-US" sz="1008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.</m:t>
                      </m:r>
                    </m:oMath>
                  </m:oMathPara>
                </a14:m>
                <a:endParaRPr lang="en-US" sz="1008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lvl="1" indent="0">
                  <a:spcBef>
                    <a:spcPts val="0"/>
                  </a:spcBef>
                  <a:spcAft>
                    <a:spcPts val="504"/>
                  </a:spcAft>
                  <a:buNone/>
                </a:pPr>
                <a:r>
                  <a:rPr lang="en-US" sz="1109" dirty="0">
                    <a:latin typeface="Calibri" panose="020F0502020204030204" pitchFamily="34" charset="0"/>
                    <a:cs typeface="Calibri" panose="020F0502020204030204" pitchFamily="34" charset="0"/>
                  </a:rPr>
                  <a:t>Firm 2, which is benefiting from a cost advantage, earns a larger profit than firm 1 which suffers from a cost disadvantage.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6945" y="877186"/>
                <a:ext cx="3976211" cy="2468325"/>
              </a:xfrm>
              <a:blipFill>
                <a:blip r:embed="rId2"/>
                <a:stretch>
                  <a:fillRect t="-7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603A2-9D29-0C4F-BB3E-FB4D88FE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Intermediate Microeconomic Theory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2140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C2ABA-BF0B-8E41-A314-C2F2C1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94769"/>
            <a:ext cx="4610100" cy="66830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Bertrand Model–</a:t>
            </a:r>
            <a:br>
              <a:rPr lang="en-US" b="1" dirty="0">
                <a:solidFill>
                  <a:srgbClr val="0070C0"/>
                </a:solidFill>
              </a:rPr>
            </a:br>
            <a:r>
              <a:rPr lang="en-US" b="1" dirty="0">
                <a:solidFill>
                  <a:srgbClr val="0070C0"/>
                </a:solidFill>
              </a:rPr>
              <a:t>Simultaneous Price Competition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38AE-8E9C-4C41-A5E4-4BD25EE92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6404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Bertrand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6945" y="922006"/>
                <a:ext cx="3976211" cy="2421904"/>
              </a:xfrm>
            </p:spPr>
            <p:txBody>
              <a:bodyPr>
                <a:normAutofit lnSpcReduction="10000"/>
              </a:bodyPr>
              <a:lstStyle/>
              <a:p>
                <a:pPr>
                  <a:spcBef>
                    <a:spcPts val="252"/>
                  </a:spcBef>
                  <a:spcAft>
                    <a:spcPts val="252"/>
                  </a:spcAft>
                </a:pPr>
                <a:r>
                  <a:rPr lang="en-US" sz="1210" dirty="0"/>
                  <a:t>Two firms produce a homogeneous good and face common marginal cost, </a:t>
                </a:r>
                <a14:m>
                  <m:oMath xmlns:m="http://schemas.openxmlformats.org/officeDocument/2006/math">
                    <m:r>
                      <a:rPr lang="en-US" sz="1008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1008" i="1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1210" dirty="0"/>
                  <a:t>.</a:t>
                </a:r>
              </a:p>
              <a:p>
                <a:pPr>
                  <a:spcBef>
                    <a:spcPts val="252"/>
                  </a:spcBef>
                </a:pPr>
                <a:r>
                  <a:rPr lang="en-US" sz="1210" dirty="0"/>
                  <a:t>They simultaneously and independently set prices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008" dirty="0"/>
                  <a:t> </a:t>
                </a:r>
                <a:r>
                  <a:rPr lang="en-US" sz="1210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210" dirty="0"/>
                  <a:t>.</a:t>
                </a:r>
              </a:p>
              <a:p>
                <a:pPr lvl="1"/>
                <a:r>
                  <a:rPr lang="en-US" sz="1109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109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109" i="1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sz="1109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109" dirty="0"/>
                  <a:t>, firm 1 captures all the demand, while firm 2 captures none: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008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1008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1008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</m:d>
                    <m:r>
                      <a:rPr lang="en-US" sz="1008" i="1">
                        <a:latin typeface="Cambria Math" panose="02040503050406030204" pitchFamily="18" charset="0"/>
                      </a:rPr>
                      <m:t>&gt;0,</m:t>
                    </m:r>
                  </m:oMath>
                </a14:m>
                <a:endParaRPr lang="en-US" sz="1008" dirty="0"/>
              </a:p>
              <a:p>
                <a:pPr marL="1387924" lvl="1" indent="0">
                  <a:lnSpc>
                    <a:spcPct val="100000"/>
                  </a:lnSpc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d>
                      <m:r>
                        <a:rPr lang="en-US" sz="1008" i="1">
                          <a:latin typeface="Cambria Math" panose="02040503050406030204" pitchFamily="18" charset="0"/>
                        </a:rPr>
                        <m:t>=0.</m:t>
                      </m:r>
                    </m:oMath>
                  </m:oMathPara>
                </a14:m>
                <a:endParaRPr lang="en-US" sz="1008" dirty="0"/>
              </a:p>
              <a:p>
                <a:pPr lvl="1">
                  <a:spcBef>
                    <a:spcPts val="504"/>
                  </a:spcBef>
                  <a:spcAft>
                    <a:spcPts val="252"/>
                  </a:spcAft>
                </a:pPr>
                <a:r>
                  <a:rPr lang="en-US" sz="1109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109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109" i="1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sz="1109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109" dirty="0"/>
                  <a:t>, firm 2 captures all demand.</a:t>
                </a:r>
              </a:p>
              <a:p>
                <a:pPr lvl="1">
                  <a:spcAft>
                    <a:spcPts val="252"/>
                  </a:spcAft>
                </a:pPr>
                <a:r>
                  <a:rPr lang="en-US" sz="1109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109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109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109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109" dirty="0"/>
                  <a:t>, both firms equally share market demand:</a:t>
                </a:r>
              </a:p>
              <a:p>
                <a:pPr marL="0" lvl="1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d>
                      <m:r>
                        <a:rPr lang="en-US" sz="1008" i="1">
                          <a:latin typeface="Cambria Math" panose="02040503050406030204" pitchFamily="18" charset="0"/>
                        </a:rPr>
                        <m:t>&gt;0,</m:t>
                      </m:r>
                    </m:oMath>
                  </m:oMathPara>
                </a14:m>
                <a:endParaRPr lang="en-US" sz="1008" dirty="0"/>
              </a:p>
              <a:p>
                <a:pPr marL="0" lvl="1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1008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008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008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008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d>
                      <m:r>
                        <a:rPr lang="en-US" sz="1008" i="1">
                          <a:latin typeface="Cambria Math" panose="02040503050406030204" pitchFamily="18" charset="0"/>
                        </a:rPr>
                        <m:t>&gt;0.</m:t>
                      </m:r>
                    </m:oMath>
                  </m:oMathPara>
                </a14:m>
                <a:endParaRPr lang="en-US" sz="1008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6945" y="922006"/>
                <a:ext cx="3976211" cy="2421904"/>
              </a:xfrm>
              <a:blipFill>
                <a:blip r:embed="rId2"/>
                <a:stretch>
                  <a:fillRect t="-125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064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Bertrand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6945" y="922006"/>
                <a:ext cx="3976211" cy="2421904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252"/>
                  </a:spcBef>
                </a:pPr>
                <a:r>
                  <a:rPr lang="en-US" sz="1210" dirty="0"/>
                  <a:t>The Bertrand model of price competition claims that, in equilibrium:</a:t>
                </a:r>
              </a:p>
              <a:p>
                <a:pPr marL="0" indent="0">
                  <a:spcBef>
                    <a:spcPts val="252"/>
                  </a:spcBef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109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109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1109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109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109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109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1109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109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109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1109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109" dirty="0"/>
              </a:p>
              <a:p>
                <a:pPr>
                  <a:spcAft>
                    <a:spcPts val="252"/>
                  </a:spcAft>
                </a:pPr>
                <a:r>
                  <a:rPr lang="en-US" sz="1210" dirty="0"/>
                  <a:t>To show this result, we next demonstrate that all possible price pairs </a:t>
                </a:r>
                <a14:m>
                  <m:oMath xmlns:m="http://schemas.openxmlformats.org/officeDocument/2006/math">
                    <m:r>
                      <a:rPr lang="en-US" sz="1109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1109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109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1109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109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109" dirty="0"/>
                  <a:t> </a:t>
                </a:r>
                <a:r>
                  <a:rPr lang="en-US" sz="1210" dirty="0"/>
                  <a:t>that are different from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109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109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109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1109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1109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1109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109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1109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1109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sz="1109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1109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109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1109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210" dirty="0"/>
                  <a:t>, cannot be equilibria.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6945" y="922006"/>
                <a:ext cx="3976211" cy="2421904"/>
              </a:xfrm>
              <a:blipFill>
                <a:blip r:embed="rId2"/>
                <a:stretch>
                  <a:fillRect t="-5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9894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Bertrand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6945" y="922006"/>
                <a:ext cx="3976211" cy="2421904"/>
              </a:xfrm>
            </p:spPr>
            <p:txBody>
              <a:bodyPr>
                <a:normAutofit/>
              </a:bodyPr>
              <a:lstStyle/>
              <a:p>
                <a:r>
                  <a:rPr lang="en-US" sz="1210" dirty="0"/>
                  <a:t>We need to show that any price different than the marginal cost, </a:t>
                </a:r>
                <a14:m>
                  <m:oMath xmlns:m="http://schemas.openxmlformats.org/officeDocument/2006/math">
                    <m:r>
                      <a:rPr lang="en-US" sz="1210" i="1" dirty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1210" dirty="0"/>
                  <a:t>, is “unstable” in the sense that at least one firm has incentives to deviate to a different price.</a:t>
                </a:r>
              </a:p>
              <a:p>
                <a:pPr>
                  <a:spcBef>
                    <a:spcPts val="756"/>
                  </a:spcBef>
                </a:pPr>
                <a:r>
                  <a:rPr lang="en-US" sz="1210" dirty="0"/>
                  <a:t>We examine:</a:t>
                </a:r>
              </a:p>
              <a:p>
                <a:pPr marL="461040" lvl="1" indent="-230520">
                  <a:spcAft>
                    <a:spcPts val="252"/>
                  </a:spcAft>
                  <a:buFont typeface="+mj-lt"/>
                  <a:buAutoNum type="arabicPeriod"/>
                </a:pPr>
                <a:r>
                  <a:rPr lang="en-US" dirty="0"/>
                  <a:t>Asymmetric price profiles,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.</a:t>
                </a:r>
              </a:p>
              <a:p>
                <a:pPr marL="461040" lvl="1" indent="-230520">
                  <a:spcAft>
                    <a:spcPts val="252"/>
                  </a:spcAft>
                  <a:buFont typeface="+mj-lt"/>
                  <a:buAutoNum type="arabicPeriod"/>
                </a:pPr>
                <a:r>
                  <a:rPr lang="en-US" dirty="0"/>
                  <a:t>Symmetric price profiles,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6945" y="922006"/>
                <a:ext cx="3976211" cy="2421904"/>
              </a:xfrm>
              <a:blipFill>
                <a:blip r:embed="rId2"/>
                <a:stretch>
                  <a:fillRect t="-5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9815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070" y="574402"/>
            <a:ext cx="1718488" cy="707078"/>
          </a:xfrm>
        </p:spPr>
        <p:txBody>
          <a:bodyPr anchor="t">
            <a:normAutofit/>
          </a:bodyPr>
          <a:lstStyle/>
          <a:p>
            <a:r>
              <a:rPr lang="en-US" sz="1400"/>
              <a:t>Bertrand Model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C23E3B9-5ABF-58B3-E2B0-E9A5DAA900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5740" y="439606"/>
            <a:ext cx="278655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9445" y="1101275"/>
                <a:ext cx="2057400" cy="2229300"/>
              </a:xfrm>
            </p:spPr>
            <p:txBody>
              <a:bodyPr>
                <a:normAutofit lnSpcReduction="10000"/>
              </a:bodyPr>
              <a:lstStyle/>
              <a:p>
                <a:pPr marL="147277" indent="-147277">
                  <a:spcBef>
                    <a:spcPts val="252"/>
                  </a:spcBef>
                  <a:spcAft>
                    <a:spcPts val="252"/>
                  </a:spcAft>
                  <a:buFont typeface="+mj-lt"/>
                  <a:buAutoNum type="arabicPeriod"/>
                </a:pPr>
                <a:r>
                  <a:rPr lang="en-US" sz="1000" dirty="0"/>
                  <a:t> </a:t>
                </a:r>
                <a:r>
                  <a:rPr lang="en-US" sz="1000" i="1" dirty="0"/>
                  <a:t>Asymmetric price profiles</a:t>
                </a:r>
                <a:r>
                  <a:rPr lang="en-US" sz="1000" dirty="0"/>
                  <a:t>.</a:t>
                </a:r>
              </a:p>
              <a:p>
                <a:pPr marL="230520" indent="-32017">
                  <a:spcBef>
                    <a:spcPts val="252"/>
                  </a:spcBef>
                  <a:buNone/>
                </a:pPr>
                <a:r>
                  <a:rPr lang="en-US" sz="1000" dirty="0"/>
                  <a:t>(a) Consider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000" i="1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sz="1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000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10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1000" dirty="0"/>
                  <a:t>. </a:t>
                </a:r>
              </a:p>
              <a:p>
                <a:pPr marL="601914" lvl="1" indent="-172890"/>
                <a:r>
                  <a:rPr lang="en-US" sz="1000" dirty="0"/>
                  <a:t>Firm 2 sets the lowest price and captures the entire market by making a positive margin because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000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10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1000" dirty="0"/>
                  <a:t>.</a:t>
                </a:r>
              </a:p>
              <a:p>
                <a:pPr marL="601914" lvl="1" indent="-172890"/>
                <a:r>
                  <a:rPr lang="en-US" sz="1000" dirty="0"/>
                  <a:t>This profile cannot be stable because firm 1 has incentives to deviate undercutting firm2’s prices by charging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0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10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sz="1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1000" dirty="0"/>
                  <a:t>, where </a:t>
                </a:r>
                <a14:m>
                  <m:oMath xmlns:m="http://schemas.openxmlformats.org/officeDocument/2006/math">
                    <m:r>
                      <a: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1000" dirty="0"/>
                  <a:t> → 0 indicates a small reduction in firm 2’s price.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445" y="1101275"/>
                <a:ext cx="2057400" cy="2229300"/>
              </a:xfrm>
              <a:blipFill>
                <a:blip r:embed="rId2"/>
                <a:stretch>
                  <a:fillRect t="-1370" b="-27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9BE96684-19F6-2045-B48B-D2238E1B18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0039" y="1101275"/>
            <a:ext cx="2016979" cy="1259006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55883" y="3207602"/>
            <a:ext cx="1037272" cy="18425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mtClean="0"/>
              <a:pPr>
                <a:spcAft>
                  <a:spcPts val="600"/>
                </a:spcAft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2194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Bertrand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6945" y="922006"/>
                <a:ext cx="3976211" cy="2217010"/>
              </a:xfrm>
            </p:spPr>
            <p:txBody>
              <a:bodyPr>
                <a:normAutofit/>
              </a:bodyPr>
              <a:lstStyle/>
              <a:p>
                <a:pPr marL="147277" indent="-147277">
                  <a:spcBef>
                    <a:spcPts val="252"/>
                  </a:spcBef>
                  <a:spcAft>
                    <a:spcPts val="252"/>
                  </a:spcAft>
                  <a:buFont typeface="+mj-lt"/>
                  <a:buAutoNum type="arabicPeriod"/>
                </a:pPr>
                <a:r>
                  <a:rPr lang="en-US" sz="1109" dirty="0"/>
                  <a:t> </a:t>
                </a:r>
                <a:r>
                  <a:rPr lang="en-US" sz="1109" i="1" dirty="0"/>
                  <a:t>Asymmetric price profiles </a:t>
                </a:r>
                <a:r>
                  <a:rPr lang="en-US" sz="1109" dirty="0"/>
                  <a:t>(cont.).</a:t>
                </a:r>
              </a:p>
              <a:p>
                <a:pPr marL="230520" indent="-32017">
                  <a:spcBef>
                    <a:spcPts val="252"/>
                  </a:spcBef>
                  <a:buNone/>
                </a:pPr>
                <a:r>
                  <a:rPr lang="en-US" sz="1109" dirty="0"/>
                  <a:t>(b) Consider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008" i="1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008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008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1109" dirty="0"/>
                  <a:t>. </a:t>
                </a:r>
              </a:p>
              <a:p>
                <a:pPr marL="601914" lvl="1" indent="-172890"/>
                <a:r>
                  <a:rPr lang="en-US" sz="1008" dirty="0"/>
                  <a:t>Firm 2 captures the entire market, but it makes no profit per unit.</a:t>
                </a:r>
              </a:p>
              <a:p>
                <a:pPr marL="601914" lvl="1" indent="-172890"/>
                <a:r>
                  <a:rPr lang="en-US" sz="1008" dirty="0"/>
                  <a:t>Firm 1 would not have incentives to undercut firm 2’s price that would entail charging a price below </a:t>
                </a:r>
                <a14:m>
                  <m:oMath xmlns:m="http://schemas.openxmlformats.org/officeDocument/2006/math">
                    <m:r>
                      <a:rPr lang="en-US" sz="1008" i="1" dirty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1008" dirty="0"/>
                  <a:t>, incurring in a per unit cost.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6945" y="922006"/>
                <a:ext cx="3976211" cy="2217010"/>
              </a:xfrm>
              <a:blipFill>
                <a:blip r:embed="rId2"/>
                <a:stretch>
                  <a:fillRect t="-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7F1C3-D8CF-D841-A262-BC1128EB65E3}" type="slidenum">
              <a:rPr lang="en-US" smtClean="0"/>
              <a:t>38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7A5CF0E-D47A-8F48-B9CC-F5ED159B7794}"/>
                  </a:ext>
                </a:extLst>
              </p:cNvPr>
              <p:cNvSpPr txBox="1"/>
              <p:nvPr/>
            </p:nvSpPr>
            <p:spPr>
              <a:xfrm>
                <a:off x="747764" y="2088292"/>
                <a:ext cx="1800473" cy="9298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2890" indent="-172890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r>
                  <a:rPr lang="en-US" sz="1008" dirty="0"/>
                  <a:t>Instead, firm 2 would have incentives to deviate by increasing its price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008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008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1008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008" dirty="0"/>
                  <a:t>to slightly below its rival’s price,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sz="1008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008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008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008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008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1008" dirty="0"/>
                  <a:t>, and make a higher profit. 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7A5CF0E-D47A-8F48-B9CC-F5ED159B77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764" y="2088292"/>
                <a:ext cx="1800473" cy="929870"/>
              </a:xfrm>
              <a:prstGeom prst="rect">
                <a:avLst/>
              </a:prstGeom>
              <a:blipFill>
                <a:blip r:embed="rId3"/>
                <a:stretch>
                  <a:fillRect t="-1316" b="-32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3B9ACDE5-0532-884F-94B3-CBFE3071CC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5926" y="2084331"/>
            <a:ext cx="1349541" cy="779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9882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0100" cy="346075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137706" cy="346075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944" y="307622"/>
            <a:ext cx="1413938" cy="671581"/>
          </a:xfrm>
        </p:spPr>
        <p:txBody>
          <a:bodyPr>
            <a:normAutofit/>
          </a:bodyPr>
          <a:lstStyle/>
          <a:p>
            <a:r>
              <a:rPr lang="en-US" sz="2100"/>
              <a:t>Bertrand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0" y="1107208"/>
                <a:ext cx="1835439" cy="2100394"/>
              </a:xfrm>
            </p:spPr>
            <p:txBody>
              <a:bodyPr>
                <a:normAutofit fontScale="92500" lnSpcReduction="10000"/>
              </a:bodyPr>
              <a:lstStyle/>
              <a:p>
                <a:pPr marL="118462" indent="-112859">
                  <a:spcBef>
                    <a:spcPts val="252"/>
                  </a:spcBef>
                  <a:buFont typeface="+mj-lt"/>
                  <a:buAutoNum type="arabicPeriod" startAt="2"/>
                </a:pPr>
                <a:r>
                  <a:rPr lang="en-US" sz="1050" dirty="0"/>
                  <a:t> </a:t>
                </a:r>
                <a:r>
                  <a:rPr lang="en-US" sz="1100" i="1" dirty="0"/>
                  <a:t>Symmetric</a:t>
                </a:r>
                <a:r>
                  <a:rPr lang="en-US" sz="1050" i="1" dirty="0"/>
                  <a:t> price profiles</a:t>
                </a:r>
                <a:r>
                  <a:rPr lang="en-US" sz="1050" dirty="0"/>
                  <a:t>.</a:t>
                </a:r>
              </a:p>
              <a:p>
                <a:pPr marL="230520" indent="-32017">
                  <a:spcBef>
                    <a:spcPts val="252"/>
                  </a:spcBef>
                  <a:buNone/>
                </a:pPr>
                <a:r>
                  <a:rPr lang="en-US" sz="1050" dirty="0"/>
                  <a:t>(a) Consider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5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05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05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05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05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050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105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1050" dirty="0"/>
                  <a:t>. </a:t>
                </a:r>
              </a:p>
              <a:p>
                <a:pPr marL="601914" lvl="1" indent="-172890"/>
                <a:r>
                  <a:rPr lang="en-US" sz="1050" dirty="0"/>
                  <a:t>Both firms evenly share the market because their prices are the same.</a:t>
                </a:r>
              </a:p>
              <a:p>
                <a:pPr marL="601914" lvl="1" indent="-172890"/>
                <a:r>
                  <a:rPr lang="en-US" sz="1050" dirty="0"/>
                  <a:t>Every firm </a:t>
                </a:r>
                <a14:m>
                  <m:oMath xmlns:m="http://schemas.openxmlformats.org/officeDocument/2006/math">
                    <m:r>
                      <a:rPr lang="en-US" sz="1050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1050" dirty="0"/>
                  <a:t> has the incentive to deviate by undercutting its rival’s price </a:t>
                </a:r>
                <a14:m>
                  <m:oMath xmlns:m="http://schemas.openxmlformats.org/officeDocument/2006/math">
                    <m:r>
                      <a:rPr lang="en-US" sz="1050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050" dirty="0"/>
                  <a:t> by a small amount </a:t>
                </a:r>
                <a14:m>
                  <m:oMath xmlns:m="http://schemas.openxmlformats.org/officeDocument/2006/math">
                    <m:r>
                      <a:rPr lang="en-US" sz="105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1050" dirty="0"/>
                  <a:t>, by charging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05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05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05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105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sz="105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05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105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050"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sz="105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nor/>
                      </m:rPr>
                      <a:rPr lang="en-US" sz="1050" i="0"/>
                      <m:t>where </m:t>
                    </m:r>
                  </m:oMath>
                </a14:m>
                <a:endParaRPr lang="es-ES" sz="1050" i="0" dirty="0"/>
              </a:p>
              <a:p>
                <a:pPr marL="601914" lvl="1" indent="-172890"/>
                <a14:m>
                  <m:oMath xmlns:m="http://schemas.openxmlformats.org/officeDocument/2006/math">
                    <m:r>
                      <a:rPr lang="en-US" sz="1050"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sz="1050">
                        <a:latin typeface="Cambria Math" panose="02040503050406030204" pitchFamily="18" charset="0"/>
                      </a:rPr>
                      <m:t> → 0</m:t>
                    </m:r>
                  </m:oMath>
                </a14:m>
                <a:r>
                  <a:rPr lang="en-US" sz="1050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07208"/>
                <a:ext cx="1835439" cy="2100394"/>
              </a:xfrm>
              <a:blipFill>
                <a:blip r:embed="rId2"/>
                <a:stretch>
                  <a:fillRect t="-145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94770909-4E53-524D-B4D5-D4DC4D3279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9063" y="1059075"/>
            <a:ext cx="2327413" cy="135457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55883" y="3207602"/>
            <a:ext cx="1037272" cy="18425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4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39</a:t>
            </a:fld>
            <a:endParaRPr lang="en-US" sz="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2701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0100" cy="346075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C5FB7E8-B636-40FA-BE8D-48145C0F5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4610100" cy="1158245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941" y="276860"/>
            <a:ext cx="3608600" cy="5998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Bertrand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5250" y="968376"/>
                <a:ext cx="4495800" cy="2362200"/>
              </a:xfrm>
            </p:spPr>
            <p:txBody>
              <a:bodyPr anchor="ctr">
                <a:normAutofit/>
              </a:bodyPr>
              <a:lstStyle/>
              <a:p>
                <a:pPr marL="118462" indent="-112859">
                  <a:spcBef>
                    <a:spcPts val="252"/>
                  </a:spcBef>
                  <a:buFont typeface="+mj-lt"/>
                  <a:buAutoNum type="arabicPeriod" startAt="2"/>
                </a:pPr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sz="10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Symmetric price profiles (cont.).</a:t>
                </a:r>
                <a:endParaRPr 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 marL="230520" indent="-32017">
                  <a:spcBef>
                    <a:spcPts val="252"/>
                  </a:spcBef>
                  <a:buNone/>
                </a:pPr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(b) Consider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0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0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0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0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0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0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 </a:t>
                </a:r>
              </a:p>
              <a:p>
                <a:pPr marL="601914" lvl="1" indent="-172890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Prices coincide, leading firms to evenly share the market. </a:t>
                </a:r>
              </a:p>
              <a:p>
                <a:pPr marL="601914" lvl="1" indent="-172890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These prices leave no positive margin per unit because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0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0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0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for every firm </a:t>
                </a:r>
                <a14:m>
                  <m:oMath xmlns:m="http://schemas.openxmlformats.org/officeDocument/2006/math">
                    <m:r>
                      <a:rPr lang="en-US" sz="10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</a:t>
                </a:r>
              </a:p>
              <a:p>
                <a:pPr marL="601914" lvl="1" indent="-172890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No firm can strictly increase its payoff by unilaterally deviating: </a:t>
                </a:r>
              </a:p>
              <a:p>
                <a:pPr marL="832434" lvl="2" indent="-172890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A lower price would attract all consumers, but at a lower per unit loss.</a:t>
                </a:r>
              </a:p>
              <a:p>
                <a:pPr marL="832434" lvl="2" indent="-172890"/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A higher price would reduce the deviating firm’s sales to zero.</a:t>
                </a:r>
              </a:p>
              <a:p>
                <a:pPr marL="5603" lvl="2" indent="0">
                  <a:spcBef>
                    <a:spcPts val="756"/>
                  </a:spcBef>
                  <a:buNone/>
                </a:pPr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We can claim that setting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0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0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0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is a weakly dominant strategy in the Bertrand model of price competition because no firm can strictly increase its profit by deviating from such a price.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5250" y="968376"/>
                <a:ext cx="4495800" cy="23622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42DCE2C-2863-46FA-9BE7-24365A24D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171" y="3013091"/>
            <a:ext cx="3768929" cy="447659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55883" y="3207602"/>
            <a:ext cx="1037272" cy="18425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400"/>
              <a:pPr>
                <a:spcAft>
                  <a:spcPts val="600"/>
                </a:spcAft>
              </a:pPr>
              <a:t>40</a:t>
            </a:fld>
            <a:endParaRPr lang="en-US" sz="400"/>
          </a:p>
        </p:txBody>
      </p:sp>
    </p:spTree>
    <p:extLst>
      <p:ext uri="{BB962C8B-B14F-4D97-AF65-F5344CB8AC3E}">
        <p14:creationId xmlns:p14="http://schemas.microsoft.com/office/powerpoint/2010/main" val="7957111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0100" cy="346075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C5FB7E8-B636-40FA-BE8D-48145C0F5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4610100" cy="1158245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941" y="276860"/>
            <a:ext cx="3608600" cy="5998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Bertrand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0" y="663575"/>
                <a:ext cx="4514850" cy="2728280"/>
              </a:xfrm>
            </p:spPr>
            <p:txBody>
              <a:bodyPr anchor="ctr">
                <a:normAutofit/>
              </a:bodyPr>
              <a:lstStyle/>
              <a:p>
                <a:pPr>
                  <a:spcAft>
                    <a:spcPts val="252"/>
                  </a:spcAft>
                </a:pPr>
                <a:r>
                  <a:rPr lang="en-US" sz="1050" b="1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Example 3</a:t>
                </a:r>
                <a:r>
                  <a:rPr lang="en-US" sz="105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: </a:t>
                </a:r>
                <a:r>
                  <a:rPr lang="en-US" sz="10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Consider the inverse demand function in example 1, </a:t>
                </a:r>
                <a14:m>
                  <m:oMath xmlns:m="http://schemas.openxmlformats.org/officeDocument/2006/math">
                    <m:r>
                      <a:rPr lang="en-US" sz="105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105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05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05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105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105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105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05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105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105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=12−</m:t>
                    </m:r>
                    <m:sSub>
                      <m:sSubPr>
                        <m:ctrlPr>
                          <a:rPr lang="en-US" sz="105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5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05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105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5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0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</a:t>
                </a:r>
              </a:p>
              <a:p>
                <a:pPr lvl="1">
                  <a:spcBef>
                    <a:spcPts val="0"/>
                  </a:spcBef>
                </a:pPr>
                <a:r>
                  <a:rPr lang="en-US" sz="10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Because </a:t>
                </a:r>
                <a14:m>
                  <m:oMath xmlns:m="http://schemas.openxmlformats.org/officeDocument/2006/math">
                    <m:r>
                      <a:rPr lang="en-US" sz="105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105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sSub>
                      <m:sSubPr>
                        <m:ctrlPr>
                          <a:rPr lang="en-US" sz="105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5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05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105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05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0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denotes the aggregate output in the industry, the inverse demand can be expressed as</a:t>
                </a:r>
              </a:p>
              <a:p>
                <a:pPr marL="0" lvl="1" indent="0" algn="ctr">
                  <a:spcAft>
                    <a:spcPts val="252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105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105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5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d>
                    <m:r>
                      <a:rPr lang="en-US" sz="105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=12−</m:t>
                    </m:r>
                    <m:r>
                      <a:rPr lang="en-US" sz="105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0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</a:t>
                </a:r>
              </a:p>
              <a:p>
                <a:pPr lvl="1">
                  <a:spcAft>
                    <a:spcPts val="252"/>
                  </a:spcAft>
                </a:pPr>
                <a:r>
                  <a:rPr lang="en-US" sz="10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In the Bertrand model of price competition, all firms in the industry lower their prices until </a:t>
                </a:r>
              </a:p>
              <a:p>
                <a:pPr marL="0" lvl="1" indent="0">
                  <a:spcAft>
                    <a:spcPts val="252"/>
                  </a:spcAft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105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105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05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105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   ⟹12−</m:t>
                      </m:r>
                      <m:r>
                        <a:rPr lang="en-US" sz="105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105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05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105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05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 lvl="1" indent="0">
                  <a:spcAft>
                    <a:spcPts val="252"/>
                  </a:spcAft>
                  <a:buNone/>
                </a:pPr>
                <a:r>
                  <a:rPr lang="en-US" sz="10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Solving for </a:t>
                </a:r>
                <a14:m>
                  <m:oMath xmlns:m="http://schemas.openxmlformats.org/officeDocument/2006/math">
                    <m:r>
                      <a:rPr lang="en-US" sz="105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0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05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05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sz="105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105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=12−</m:t>
                    </m:r>
                    <m:r>
                      <a:rPr lang="en-US" sz="105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10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 </a:t>
                </a:r>
              </a:p>
              <a:p>
                <a:pPr marL="666748" lvl="2" indent="-160084">
                  <a:spcAft>
                    <a:spcPts val="252"/>
                  </a:spcAft>
                </a:pPr>
                <a:r>
                  <a:rPr lang="en-US" sz="10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If </a:t>
                </a:r>
                <a14:m>
                  <m:oMath xmlns:m="http://schemas.openxmlformats.org/officeDocument/2006/math">
                    <m:r>
                      <a:rPr lang="en-US" sz="105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105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US" sz="10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105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1050" b="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=12−4=8</m:t>
                    </m:r>
                  </m:oMath>
                </a14:m>
                <a:r>
                  <a:rPr lang="en-US" sz="10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units, each of which sold at a price of </a:t>
                </a:r>
                <a14:m>
                  <m:oMath xmlns:m="http://schemas.openxmlformats.org/officeDocument/2006/math">
                    <m:r>
                      <a:rPr lang="en-US" sz="105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$4</m:t>
                    </m:r>
                  </m:oMath>
                </a14:m>
                <a:r>
                  <a:rPr lang="en-US" sz="10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663575"/>
                <a:ext cx="4514850" cy="272828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42DCE2C-2863-46FA-9BE7-24365A24D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171" y="3013091"/>
            <a:ext cx="3768929" cy="447659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55883" y="3207602"/>
            <a:ext cx="1037272" cy="18425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 sz="400"/>
              <a:pPr>
                <a:spcAft>
                  <a:spcPts val="600"/>
                </a:spcAft>
              </a:pPr>
              <a:t>41</a:t>
            </a:fld>
            <a:endParaRPr lang="en-US" sz="4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2BD4FA-3D90-400E-B9C4-8B025D4F8257}"/>
              </a:ext>
            </a:extLst>
          </p:cNvPr>
          <p:cNvSpPr txBox="1"/>
          <p:nvPr/>
        </p:nvSpPr>
        <p:spPr>
          <a:xfrm>
            <a:off x="1152525" y="1637273"/>
            <a:ext cx="2305050" cy="232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908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2846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10099" cy="3460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22550" cy="1153582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124046"/>
            <a:ext cx="2061911" cy="819781"/>
          </a:xfrm>
        </p:spPr>
        <p:txBody>
          <a:bodyPr anchor="ctr">
            <a:normAutofit/>
          </a:bodyPr>
          <a:lstStyle/>
          <a:p>
            <a:pPr algn="ctr"/>
            <a:r>
              <a:rPr lang="en-US" sz="1400" dirty="0"/>
              <a:t>Reconciling the Cournot </a:t>
            </a:r>
            <a:br>
              <a:rPr lang="en-US" sz="1400" dirty="0"/>
            </a:br>
            <a:r>
              <a:rPr lang="en-US" sz="1400" dirty="0"/>
              <a:t>and Bertrand models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0" y="1196975"/>
                <a:ext cx="2207086" cy="2057400"/>
              </a:xfrm>
            </p:spPr>
            <p:txBody>
              <a:bodyPr anchor="ctr">
                <a:normAutofit/>
              </a:bodyPr>
              <a:lstStyle/>
              <a:p>
                <a:pPr>
                  <a:spcBef>
                    <a:spcPts val="252"/>
                  </a:spcBef>
                  <a:spcAft>
                    <a:spcPts val="252"/>
                  </a:spcAft>
                </a:pPr>
                <a:r>
                  <a:rPr lang="en-US" sz="1000" i="1" dirty="0"/>
                  <a:t>Why are the results in the Cournot model and Bertrand model so dramatically different?</a:t>
                </a:r>
                <a:endParaRPr lang="en-US" sz="1000" dirty="0"/>
              </a:p>
              <a:p>
                <a:pPr lvl="1"/>
                <a:r>
                  <a:rPr lang="en-US" sz="1000" dirty="0"/>
                  <a:t>In the Cournot model, </a:t>
                </a:r>
              </a:p>
              <a:p>
                <a:pPr lvl="2">
                  <a:spcAft>
                    <a:spcPts val="252"/>
                  </a:spcAft>
                </a:pPr>
                <a:r>
                  <a:rPr lang="en-US" sz="1000" dirty="0"/>
                  <a:t>firms set a price above marginal cost, making a positive profit. </a:t>
                </a:r>
              </a:p>
              <a:p>
                <a:pPr lvl="1">
                  <a:spcBef>
                    <a:spcPts val="504"/>
                  </a:spcBef>
                </a:pPr>
                <a:r>
                  <a:rPr lang="en-US" sz="1000" dirty="0"/>
                  <a:t>In the Bertrand model, </a:t>
                </a:r>
              </a:p>
              <a:p>
                <a:pPr lvl="2">
                  <a:spcAft>
                    <a:spcPts val="252"/>
                  </a:spcAft>
                </a:pPr>
                <a:r>
                  <a:rPr lang="en-US" sz="1000" dirty="0"/>
                  <a:t>firms set </a:t>
                </a:r>
                <a14:m>
                  <m:oMath xmlns:m="http://schemas.openxmlformats.org/officeDocument/2006/math">
                    <m:r>
                      <a:rPr lang="en-US" sz="100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1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0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1000" dirty="0"/>
                  <a:t>, earning no economic profits.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DA6B5-3383-004A-93B6-C079653E4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6975"/>
                <a:ext cx="2207086" cy="20574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Red de cables que muestra las conexiones entre grupos e individuos">
            <a:extLst>
              <a:ext uri="{FF2B5EF4-FFF2-40B4-BE49-F238E27FC236}">
                <a16:creationId xmlns:a16="http://schemas.microsoft.com/office/drawing/2014/main" id="{E59DAC33-927E-A560-C2EB-A04F7034AB1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436" r="20056" b="3"/>
          <a:stretch>
            <a:fillRect/>
          </a:stretch>
        </p:blipFill>
        <p:spPr>
          <a:xfrm>
            <a:off x="2305050" y="10"/>
            <a:ext cx="2307630" cy="346074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301984" y="3207602"/>
            <a:ext cx="1210151" cy="18425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42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8006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0100" cy="3460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16831" cy="346075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4CE85-F54F-524D-88E1-4E08D37B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3759" y="130175"/>
            <a:ext cx="1939596" cy="862030"/>
          </a:xfrm>
        </p:spPr>
        <p:txBody>
          <a:bodyPr anchor="ctr">
            <a:normAutofit/>
          </a:bodyPr>
          <a:lstStyle/>
          <a:p>
            <a:pPr algn="ctr"/>
            <a:r>
              <a:rPr lang="en-US" sz="1400" dirty="0"/>
              <a:t>Reconciling the Cournot </a:t>
            </a:r>
            <a:br>
              <a:rPr lang="en-US" sz="1400" dirty="0"/>
            </a:br>
            <a:r>
              <a:rPr lang="en-US" sz="1400" dirty="0"/>
              <a:t>and Bertrand models</a:t>
            </a:r>
          </a:p>
        </p:txBody>
      </p:sp>
      <p:pic>
        <p:nvPicPr>
          <p:cNvPr id="15" name="Picture 6" descr="Carrete de cine y claqueta">
            <a:extLst>
              <a:ext uri="{FF2B5EF4-FFF2-40B4-BE49-F238E27FC236}">
                <a16:creationId xmlns:a16="http://schemas.microsoft.com/office/drawing/2014/main" id="{D5CF3A97-117F-01C8-0A95-E6A4CC982ED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941" r="37601" b="3"/>
          <a:stretch>
            <a:fillRect/>
          </a:stretch>
        </p:blipFill>
        <p:spPr>
          <a:xfrm>
            <a:off x="20" y="-1"/>
            <a:ext cx="2305030" cy="346075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DA6B5-3383-004A-93B6-C079653E4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9801" y="892176"/>
            <a:ext cx="2047029" cy="2315425"/>
          </a:xfrm>
        </p:spPr>
        <p:txBody>
          <a:bodyPr anchor="ctr">
            <a:normAutofit/>
          </a:bodyPr>
          <a:lstStyle/>
          <a:p>
            <a:pPr lvl="1">
              <a:spcAft>
                <a:spcPts val="252"/>
              </a:spcAft>
            </a:pPr>
            <a:r>
              <a:rPr lang="en-US" sz="900" dirty="0"/>
              <a:t>These differences are driven by the absence of capacity constraints in the Bertrand model: </a:t>
            </a:r>
          </a:p>
          <a:p>
            <a:pPr lvl="2"/>
            <a:r>
              <a:rPr lang="en-US" sz="900" dirty="0"/>
              <a:t>If a firm charges 1 cent less than its rival, it captures the market demand, regardless of its size.</a:t>
            </a:r>
          </a:p>
          <a:p>
            <a:pPr lvl="1">
              <a:spcBef>
                <a:spcPts val="756"/>
              </a:spcBef>
            </a:pPr>
            <a:r>
              <a:rPr lang="en-US" sz="900" dirty="0"/>
              <a:t>This assumption might be reasonable for goods such as online movie streaming</a:t>
            </a:r>
          </a:p>
          <a:p>
            <a:pPr lvl="2">
              <a:spcAft>
                <a:spcPts val="252"/>
              </a:spcAft>
            </a:pPr>
            <a:r>
              <a:rPr lang="en-US" sz="900" dirty="0"/>
              <a:t>but difficult to justify with others (e.g., smartphones) with a world demand that cannot be served by a single firm.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C3074-82B1-A542-8392-407A912D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29779" y="3207602"/>
            <a:ext cx="482356" cy="18425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A17F1C3-D8CF-D841-A262-BC1128EB65E3}" type="slidenum">
              <a:rPr lang="en-US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43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87154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147</TotalTime>
  <Words>2685</Words>
  <Application>Microsoft Office PowerPoint</Application>
  <PresentationFormat>Personalizado</PresentationFormat>
  <Paragraphs>323</Paragraphs>
  <Slides>43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43</vt:i4>
      </vt:variant>
    </vt:vector>
  </HeadingPairs>
  <TitlesOfParts>
    <vt:vector size="49" baseType="lpstr">
      <vt:lpstr>Arial</vt:lpstr>
      <vt:lpstr>Calibri</vt:lpstr>
      <vt:lpstr>Calibri Light</vt:lpstr>
      <vt:lpstr>Cambria Math</vt:lpstr>
      <vt:lpstr>Tahoma</vt:lpstr>
      <vt:lpstr>Office 2013 - 2022 Theme</vt:lpstr>
      <vt:lpstr>Markets for Homogeneous Products</vt:lpstr>
      <vt:lpstr>Models of Imperfect Competition</vt:lpstr>
      <vt:lpstr>Important Information</vt:lpstr>
      <vt:lpstr>Models of Imperfect Competition</vt:lpstr>
      <vt:lpstr>Cournot Model– Simultaneous Quantity Competition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 - Application</vt:lpstr>
      <vt:lpstr>Cournot Model - Application</vt:lpstr>
      <vt:lpstr>Cournot Model - Application</vt:lpstr>
      <vt:lpstr>Cournot Model - Application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</vt:lpstr>
      <vt:lpstr>Cournot Model</vt:lpstr>
      <vt:lpstr>Bertrand Model– Simultaneous Price Competition</vt:lpstr>
      <vt:lpstr>Bertrand Model</vt:lpstr>
      <vt:lpstr>Bertrand Model</vt:lpstr>
      <vt:lpstr>Bertrand Model</vt:lpstr>
      <vt:lpstr>Bertrand Model</vt:lpstr>
      <vt:lpstr>Bertrand Model</vt:lpstr>
      <vt:lpstr>Bertrand Model</vt:lpstr>
      <vt:lpstr>Bertrand Model</vt:lpstr>
      <vt:lpstr>Bertrand Model</vt:lpstr>
      <vt:lpstr>Reconciling the Cournot  and Bertrand models</vt:lpstr>
      <vt:lpstr>Reconciling the Cournot  and Bertrand models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Espinola-Arredondo, Ana</cp:lastModifiedBy>
  <cp:revision>1</cp:revision>
  <dcterms:created xsi:type="dcterms:W3CDTF">2026-07-22T18:00:21Z</dcterms:created>
  <dcterms:modified xsi:type="dcterms:W3CDTF">2026-10-08T11:53:24Z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2015-02-06T00:00:00Z</vt:filetime>
  </property>
  <property fmtid="{D5CDD505-2E9C-101B-9397-08002B2CF9AE}" pid="3" name="Creator">
    <vt:lpwstr>LaTeX with beamer class version 3.06</vt:lpwstr>
  </property>
  <property fmtid="{D5CDD505-2E9C-101B-9397-08002B2CF9AE}" pid="4" name="Producer">
    <vt:lpwstr>pdfTeX-1.11a</vt:lpwstr>
  </property>
  <property fmtid="{D5CDD505-2E9C-101B-9397-08002B2CF9AE}" pid="5" name="LastSaved">
    <vt:filetime>2015-02-06T00:00:00Z</vt:filetime>
  </property>
</Properties>
</file>