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6" r:id="rId2"/>
    <p:sldId id="257" r:id="rId3"/>
    <p:sldId id="280" r:id="rId4"/>
    <p:sldId id="281" r:id="rId5"/>
    <p:sldId id="279" r:id="rId6"/>
    <p:sldId id="258" r:id="rId7"/>
    <p:sldId id="259" r:id="rId8"/>
    <p:sldId id="272" r:id="rId9"/>
    <p:sldId id="260" r:id="rId10"/>
    <p:sldId id="261" r:id="rId11"/>
    <p:sldId id="262" r:id="rId12"/>
    <p:sldId id="263" r:id="rId13"/>
    <p:sldId id="282" r:id="rId14"/>
    <p:sldId id="264" r:id="rId15"/>
    <p:sldId id="265" r:id="rId16"/>
    <p:sldId id="274" r:id="rId17"/>
    <p:sldId id="266" r:id="rId18"/>
    <p:sldId id="267" r:id="rId19"/>
    <p:sldId id="283" r:id="rId20"/>
    <p:sldId id="284" r:id="rId21"/>
    <p:sldId id="285" r:id="rId22"/>
    <p:sldId id="286" r:id="rId23"/>
    <p:sldId id="287" r:id="rId24"/>
    <p:sldId id="268" r:id="rId25"/>
    <p:sldId id="275" r:id="rId26"/>
    <p:sldId id="269" r:id="rId27"/>
    <p:sldId id="276" r:id="rId28"/>
    <p:sldId id="277" r:id="rId29"/>
    <p:sldId id="271" r:id="rId30"/>
    <p:sldId id="278" r:id="rId31"/>
  </p:sldIdLst>
  <p:sldSz cx="4610100" cy="3460750"/>
  <p:notesSz cx="4610100" cy="34607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E80E464C-205C-4431-B929-1501176BD3F3}">
          <p14:sldIdLst>
            <p14:sldId id="256"/>
            <p14:sldId id="257"/>
          </p14:sldIdLst>
        </p14:section>
        <p14:section name="Sección sin título" id="{64C0CF81-835E-404A-824D-C65B3AAF8357}">
          <p14:sldIdLst>
            <p14:sldId id="280"/>
            <p14:sldId id="281"/>
            <p14:sldId id="279"/>
            <p14:sldId id="258"/>
            <p14:sldId id="259"/>
            <p14:sldId id="272"/>
            <p14:sldId id="260"/>
            <p14:sldId id="261"/>
            <p14:sldId id="262"/>
            <p14:sldId id="263"/>
            <p14:sldId id="282"/>
            <p14:sldId id="264"/>
            <p14:sldId id="265"/>
            <p14:sldId id="274"/>
            <p14:sldId id="266"/>
            <p14:sldId id="267"/>
            <p14:sldId id="283"/>
            <p14:sldId id="284"/>
            <p14:sldId id="285"/>
            <p14:sldId id="286"/>
            <p14:sldId id="287"/>
            <p14:sldId id="268"/>
            <p14:sldId id="275"/>
            <p14:sldId id="269"/>
            <p14:sldId id="276"/>
            <p14:sldId id="277"/>
            <p14:sldId id="271"/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BCB49D-7B16-42FD-8CDD-72BC4A9E5265}" v="25" dt="2026-09-23T11:41:24.57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02" d="100"/>
          <a:sy n="202" d="100"/>
        </p:scale>
        <p:origin x="990" y="1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C3B567F4-D47D-4E0A-8CE6-A4A2CCB9A48E}"/>
    <pc:docChg chg="custSel modSld">
      <pc:chgData name="Espinola-Arredondo, Ana" userId="2389861a-9b00-4e05-a52a-bbe4d3cfc079" providerId="ADAL" clId="{C3B567F4-D47D-4E0A-8CE6-A4A2CCB9A48E}" dt="2026-09-18T14:15:01.423" v="40" actId="1035"/>
      <pc:docMkLst>
        <pc:docMk/>
      </pc:docMkLst>
      <pc:sldChg chg="modSp mod">
        <pc:chgData name="Espinola-Arredondo, Ana" userId="2389861a-9b00-4e05-a52a-bbe4d3cfc079" providerId="ADAL" clId="{C3B567F4-D47D-4E0A-8CE6-A4A2CCB9A48E}" dt="2026-09-18T14:05:21.038" v="5" actId="403"/>
        <pc:sldMkLst>
          <pc:docMk/>
          <pc:sldMk cId="0" sldId="256"/>
        </pc:sldMkLst>
        <pc:spChg chg="mod">
          <ac:chgData name="Espinola-Arredondo, Ana" userId="2389861a-9b00-4e05-a52a-bbe4d3cfc079" providerId="ADAL" clId="{C3B567F4-D47D-4E0A-8CE6-A4A2CCB9A48E}" dt="2026-09-18T14:05:21.038" v="5" actId="403"/>
          <ac:spMkLst>
            <pc:docMk/>
            <pc:sldMk cId="0" sldId="256"/>
            <ac:spMk id="16" creationId="{00000000-0000-0000-0000-000000000000}"/>
          </ac:spMkLst>
        </pc:spChg>
      </pc:sldChg>
      <pc:sldChg chg="modSp mod">
        <pc:chgData name="Espinola-Arredondo, Ana" userId="2389861a-9b00-4e05-a52a-bbe4d3cfc079" providerId="ADAL" clId="{C3B567F4-D47D-4E0A-8CE6-A4A2CCB9A48E}" dt="2026-09-18T14:14:31.375" v="34" actId="14100"/>
        <pc:sldMkLst>
          <pc:docMk/>
          <pc:sldMk cId="0" sldId="265"/>
        </pc:sldMkLst>
        <pc:picChg chg="mod">
          <ac:chgData name="Espinola-Arredondo, Ana" userId="2389861a-9b00-4e05-a52a-bbe4d3cfc079" providerId="ADAL" clId="{C3B567F4-D47D-4E0A-8CE6-A4A2CCB9A48E}" dt="2026-09-18T14:14:31.375" v="34" actId="14100"/>
          <ac:picMkLst>
            <pc:docMk/>
            <pc:sldMk cId="0" sldId="265"/>
            <ac:picMk id="15" creationId="{084C8438-655F-4869-666D-D85F339C22AE}"/>
          </ac:picMkLst>
        </pc:picChg>
      </pc:sldChg>
      <pc:sldChg chg="modSp mod">
        <pc:chgData name="Espinola-Arredondo, Ana" userId="2389861a-9b00-4e05-a52a-bbe4d3cfc079" providerId="ADAL" clId="{C3B567F4-D47D-4E0A-8CE6-A4A2CCB9A48E}" dt="2026-09-18T14:14:48.011" v="36" actId="14100"/>
        <pc:sldMkLst>
          <pc:docMk/>
          <pc:sldMk cId="0" sldId="268"/>
        </pc:sldMkLst>
        <pc:picChg chg="mod">
          <ac:chgData name="Espinola-Arredondo, Ana" userId="2389861a-9b00-4e05-a52a-bbe4d3cfc079" providerId="ADAL" clId="{C3B567F4-D47D-4E0A-8CE6-A4A2CCB9A48E}" dt="2026-09-18T14:14:48.011" v="36" actId="14100"/>
          <ac:picMkLst>
            <pc:docMk/>
            <pc:sldMk cId="0" sldId="268"/>
            <ac:picMk id="17" creationId="{A8674361-6EE8-82CB-3553-B49B733A78F2}"/>
          </ac:picMkLst>
        </pc:picChg>
      </pc:sldChg>
      <pc:sldChg chg="modSp mod">
        <pc:chgData name="Espinola-Arredondo, Ana" userId="2389861a-9b00-4e05-a52a-bbe4d3cfc079" providerId="ADAL" clId="{C3B567F4-D47D-4E0A-8CE6-A4A2CCB9A48E}" dt="2026-09-18T14:15:01.423" v="40" actId="1035"/>
        <pc:sldMkLst>
          <pc:docMk/>
          <pc:sldMk cId="429702391" sldId="275"/>
        </pc:sldMkLst>
        <pc:spChg chg="mod">
          <ac:chgData name="Espinola-Arredondo, Ana" userId="2389861a-9b00-4e05-a52a-bbe4d3cfc079" providerId="ADAL" clId="{C3B567F4-D47D-4E0A-8CE6-A4A2CCB9A48E}" dt="2026-09-18T14:15:01.423" v="40" actId="1035"/>
          <ac:spMkLst>
            <pc:docMk/>
            <pc:sldMk cId="429702391" sldId="275"/>
            <ac:spMk id="5" creationId="{878BEC52-0971-4F03-2897-60CF128F3DAA}"/>
          </ac:spMkLst>
        </pc:spChg>
        <pc:picChg chg="mod">
          <ac:chgData name="Espinola-Arredondo, Ana" userId="2389861a-9b00-4e05-a52a-bbe4d3cfc079" providerId="ADAL" clId="{C3B567F4-D47D-4E0A-8CE6-A4A2CCB9A48E}" dt="2026-09-18T14:14:56.733" v="37" actId="14100"/>
          <ac:picMkLst>
            <pc:docMk/>
            <pc:sldMk cId="429702391" sldId="275"/>
            <ac:picMk id="6" creationId="{D0F53D79-EBBC-A578-9F46-B0ACF6786F05}"/>
          </ac:picMkLst>
        </pc:picChg>
      </pc:sldChg>
      <pc:sldChg chg="addSp delSp modSp mod delAnim modAnim">
        <pc:chgData name="Espinola-Arredondo, Ana" userId="2389861a-9b00-4e05-a52a-bbe4d3cfc079" providerId="ADAL" clId="{C3B567F4-D47D-4E0A-8CE6-A4A2CCB9A48E}" dt="2026-09-18T14:13:47.244" v="33"/>
        <pc:sldMkLst>
          <pc:docMk/>
          <pc:sldMk cId="2521519293" sldId="279"/>
        </pc:sldMkLst>
        <pc:picChg chg="add mod">
          <ac:chgData name="Espinola-Arredondo, Ana" userId="2389861a-9b00-4e05-a52a-bbe4d3cfc079" providerId="ADAL" clId="{C3B567F4-D47D-4E0A-8CE6-A4A2CCB9A48E}" dt="2026-09-18T14:13:27.079" v="29" actId="14100"/>
          <ac:picMkLst>
            <pc:docMk/>
            <pc:sldMk cId="2521519293" sldId="279"/>
            <ac:picMk id="4" creationId="{7C4CCFD0-5552-2012-1467-EB00ED674E35}"/>
          </ac:picMkLst>
        </pc:picChg>
        <pc:picChg chg="add mod">
          <ac:chgData name="Espinola-Arredondo, Ana" userId="2389861a-9b00-4e05-a52a-bbe4d3cfc079" providerId="ADAL" clId="{C3B567F4-D47D-4E0A-8CE6-A4A2CCB9A48E}" dt="2026-09-18T14:13:33.186" v="31" actId="14100"/>
          <ac:picMkLst>
            <pc:docMk/>
            <pc:sldMk cId="2521519293" sldId="279"/>
            <ac:picMk id="8" creationId="{67A4A5AC-D692-4DE3-7AFE-50B55968D0B9}"/>
          </ac:picMkLst>
        </pc:picChg>
      </pc:sldChg>
    </pc:docChg>
  </pc:docChgLst>
  <pc:docChgLst>
    <pc:chgData name="Espinola-Arredondo, Ana" userId="2389861a-9b00-4e05-a52a-bbe4d3cfc079" providerId="ADAL" clId="{0500219B-9F7E-4582-A254-E9FC10B69820}"/>
    <pc:docChg chg="custSel addSld modSld sldOrd addSection modSection">
      <pc:chgData name="Espinola-Arredondo, Ana" userId="2389861a-9b00-4e05-a52a-bbe4d3cfc079" providerId="ADAL" clId="{0500219B-9F7E-4582-A254-E9FC10B69820}" dt="2026-09-23T11:41:45.407" v="356" actId="26606"/>
      <pc:docMkLst>
        <pc:docMk/>
      </pc:docMkLst>
      <pc:sldChg chg="modSp mod">
        <pc:chgData name="Espinola-Arredondo, Ana" userId="2389861a-9b00-4e05-a52a-bbe4d3cfc079" providerId="ADAL" clId="{0500219B-9F7E-4582-A254-E9FC10B69820}" dt="2026-09-15T08:16:42.382" v="5" actId="14100"/>
        <pc:sldMkLst>
          <pc:docMk/>
          <pc:sldMk cId="0" sldId="256"/>
        </pc:sldMkLst>
        <pc:spChg chg="mod">
          <ac:chgData name="Espinola-Arredondo, Ana" userId="2389861a-9b00-4e05-a52a-bbe4d3cfc079" providerId="ADAL" clId="{0500219B-9F7E-4582-A254-E9FC10B69820}" dt="2026-09-15T08:16:37.405" v="4" actId="122"/>
          <ac:spMkLst>
            <pc:docMk/>
            <pc:sldMk cId="0" sldId="256"/>
            <ac:spMk id="14" creationId="{00000000-0000-0000-0000-000000000000}"/>
          </ac:spMkLst>
        </pc:spChg>
        <pc:spChg chg="mod">
          <ac:chgData name="Espinola-Arredondo, Ana" userId="2389861a-9b00-4e05-a52a-bbe4d3cfc079" providerId="ADAL" clId="{0500219B-9F7E-4582-A254-E9FC10B69820}" dt="2026-09-15T08:16:33.080" v="3" actId="403"/>
          <ac:spMkLst>
            <pc:docMk/>
            <pc:sldMk cId="0" sldId="256"/>
            <ac:spMk id="16" creationId="{00000000-0000-0000-0000-000000000000}"/>
          </ac:spMkLst>
        </pc:spChg>
        <pc:picChg chg="mod">
          <ac:chgData name="Espinola-Arredondo, Ana" userId="2389861a-9b00-4e05-a52a-bbe4d3cfc079" providerId="ADAL" clId="{0500219B-9F7E-4582-A254-E9FC10B69820}" dt="2026-09-15T08:16:42.382" v="5" actId="14100"/>
          <ac:picMkLst>
            <pc:docMk/>
            <pc:sldMk cId="0" sldId="256"/>
            <ac:picMk id="18" creationId="{5A353B37-61B1-0194-DCF6-18C1031D1716}"/>
          </ac:picMkLst>
        </pc:picChg>
      </pc:sldChg>
      <pc:sldChg chg="addSp delSp modSp mod modAnim">
        <pc:chgData name="Espinola-Arredondo, Ana" userId="2389861a-9b00-4e05-a52a-bbe4d3cfc079" providerId="ADAL" clId="{0500219B-9F7E-4582-A254-E9FC10B69820}" dt="2026-09-15T10:48:53.820" v="79"/>
        <pc:sldMkLst>
          <pc:docMk/>
          <pc:sldMk cId="0" sldId="257"/>
        </pc:sldMkLst>
        <pc:spChg chg="mod">
          <ac:chgData name="Espinola-Arredondo, Ana" userId="2389861a-9b00-4e05-a52a-bbe4d3cfc079" providerId="ADAL" clId="{0500219B-9F7E-4582-A254-E9FC10B69820}" dt="2026-09-15T10:44:55.672" v="50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Espinola-Arredondo, Ana" userId="2389861a-9b00-4e05-a52a-bbe4d3cfc079" providerId="ADAL" clId="{0500219B-9F7E-4582-A254-E9FC10B69820}" dt="2026-09-15T10:45:03.612" v="52" actId="1076"/>
          <ac:spMkLst>
            <pc:docMk/>
            <pc:sldMk cId="0" sldId="257"/>
            <ac:spMk id="7" creationId="{00000000-0000-0000-0000-000000000000}"/>
          </ac:spMkLst>
        </pc:spChg>
        <pc:spChg chg="mod">
          <ac:chgData name="Espinola-Arredondo, Ana" userId="2389861a-9b00-4e05-a52a-bbe4d3cfc079" providerId="ADAL" clId="{0500219B-9F7E-4582-A254-E9FC10B69820}" dt="2026-09-15T10:45:12.423" v="54" actId="1076"/>
          <ac:spMkLst>
            <pc:docMk/>
            <pc:sldMk cId="0" sldId="257"/>
            <ac:spMk id="8" creationId="{00000000-0000-0000-0000-000000000000}"/>
          </ac:spMkLst>
        </pc:spChg>
        <pc:spChg chg="add mod">
          <ac:chgData name="Espinola-Arredondo, Ana" userId="2389861a-9b00-4e05-a52a-bbe4d3cfc079" providerId="ADAL" clId="{0500219B-9F7E-4582-A254-E9FC10B69820}" dt="2026-09-15T10:47:53.126" v="75" actId="207"/>
          <ac:spMkLst>
            <pc:docMk/>
            <pc:sldMk cId="0" sldId="257"/>
            <ac:spMk id="16" creationId="{FED7E02E-1AF5-0A34-2E3F-09E29D31F3A6}"/>
          </ac:spMkLst>
        </pc:spChg>
        <pc:picChg chg="add mod">
          <ac:chgData name="Espinola-Arredondo, Ana" userId="2389861a-9b00-4e05-a52a-bbe4d3cfc079" providerId="ADAL" clId="{0500219B-9F7E-4582-A254-E9FC10B69820}" dt="2026-09-15T10:48:42.920" v="77" actId="14100"/>
          <ac:picMkLst>
            <pc:docMk/>
            <pc:sldMk cId="0" sldId="257"/>
            <ac:picMk id="3" creationId="{898E5264-8849-CB15-4593-06EE4DE56DE4}"/>
          </ac:picMkLst>
        </pc:picChg>
        <pc:picChg chg="mod">
          <ac:chgData name="Espinola-Arredondo, Ana" userId="2389861a-9b00-4e05-a52a-bbe4d3cfc079" providerId="ADAL" clId="{0500219B-9F7E-4582-A254-E9FC10B69820}" dt="2026-09-15T10:44:59.512" v="51" actId="1076"/>
          <ac:picMkLst>
            <pc:docMk/>
            <pc:sldMk cId="0" sldId="257"/>
            <ac:picMk id="4" creationId="{00000000-0000-0000-0000-000000000000}"/>
          </ac:picMkLst>
        </pc:picChg>
        <pc:picChg chg="mod">
          <ac:chgData name="Espinola-Arredondo, Ana" userId="2389861a-9b00-4e05-a52a-bbe4d3cfc079" providerId="ADAL" clId="{0500219B-9F7E-4582-A254-E9FC10B69820}" dt="2026-09-15T10:45:08.482" v="53" actId="1076"/>
          <ac:picMkLst>
            <pc:docMk/>
            <pc:sldMk cId="0" sldId="257"/>
            <ac:picMk id="6" creationId="{00000000-0000-0000-0000-000000000000}"/>
          </ac:picMkLst>
        </pc:picChg>
      </pc:sldChg>
      <pc:sldChg chg="addSp modSp mod modAnim">
        <pc:chgData name="Espinola-Arredondo, Ana" userId="2389861a-9b00-4e05-a52a-bbe4d3cfc079" providerId="ADAL" clId="{0500219B-9F7E-4582-A254-E9FC10B69820}" dt="2026-09-15T11:23:08.327" v="151"/>
        <pc:sldMkLst>
          <pc:docMk/>
          <pc:sldMk cId="0" sldId="258"/>
        </pc:sldMkLst>
        <pc:spChg chg="mod">
          <ac:chgData name="Espinola-Arredondo, Ana" userId="2389861a-9b00-4e05-a52a-bbe4d3cfc079" providerId="ADAL" clId="{0500219B-9F7E-4582-A254-E9FC10B69820}" dt="2026-09-15T11:20:33.084" v="147" actId="20577"/>
          <ac:spMkLst>
            <pc:docMk/>
            <pc:sldMk cId="0" sldId="258"/>
            <ac:spMk id="13" creationId="{00000000-0000-0000-0000-000000000000}"/>
          </ac:spMkLst>
        </pc:spChg>
        <pc:picChg chg="add mod">
          <ac:chgData name="Espinola-Arredondo, Ana" userId="2389861a-9b00-4e05-a52a-bbe4d3cfc079" providerId="ADAL" clId="{0500219B-9F7E-4582-A254-E9FC10B69820}" dt="2026-09-15T11:22:59.252" v="150" actId="1076"/>
          <ac:picMkLst>
            <pc:docMk/>
            <pc:sldMk cId="0" sldId="258"/>
            <ac:picMk id="3" creationId="{8086ACA6-6816-D8AE-4854-4ACC2E9CFBA8}"/>
          </ac:picMkLst>
        </pc:picChg>
      </pc:sldChg>
      <pc:sldChg chg="modSp mod">
        <pc:chgData name="Espinola-Arredondo, Ana" userId="2389861a-9b00-4e05-a52a-bbe4d3cfc079" providerId="ADAL" clId="{0500219B-9F7E-4582-A254-E9FC10B69820}" dt="2026-09-15T08:20:06.088" v="22" actId="14100"/>
        <pc:sldMkLst>
          <pc:docMk/>
          <pc:sldMk cId="0" sldId="262"/>
        </pc:sldMkLst>
        <pc:spChg chg="mod">
          <ac:chgData name="Espinola-Arredondo, Ana" userId="2389861a-9b00-4e05-a52a-bbe4d3cfc079" providerId="ADAL" clId="{0500219B-9F7E-4582-A254-E9FC10B69820}" dt="2026-09-15T08:20:06.088" v="22" actId="14100"/>
          <ac:spMkLst>
            <pc:docMk/>
            <pc:sldMk cId="0" sldId="262"/>
            <ac:spMk id="5" creationId="{00000000-0000-0000-0000-000000000000}"/>
          </ac:spMkLst>
        </pc:spChg>
        <pc:picChg chg="mod">
          <ac:chgData name="Espinola-Arredondo, Ana" userId="2389861a-9b00-4e05-a52a-bbe4d3cfc079" providerId="ADAL" clId="{0500219B-9F7E-4582-A254-E9FC10B69820}" dt="2026-09-15T08:19:49.159" v="18" actId="1076"/>
          <ac:picMkLst>
            <pc:docMk/>
            <pc:sldMk cId="0" sldId="262"/>
            <ac:picMk id="25" creationId="{45B71FF6-D07A-D2FB-DAB8-5F0E10D45B37}"/>
          </ac:picMkLst>
        </pc:picChg>
      </pc:sldChg>
      <pc:sldChg chg="modSp mod">
        <pc:chgData name="Espinola-Arredondo, Ana" userId="2389861a-9b00-4e05-a52a-bbe4d3cfc079" providerId="ADAL" clId="{0500219B-9F7E-4582-A254-E9FC10B69820}" dt="2026-09-15T11:30:24.703" v="182" actId="27636"/>
        <pc:sldMkLst>
          <pc:docMk/>
          <pc:sldMk cId="0" sldId="264"/>
        </pc:sldMkLst>
        <pc:spChg chg="mod">
          <ac:chgData name="Espinola-Arredondo, Ana" userId="2389861a-9b00-4e05-a52a-bbe4d3cfc079" providerId="ADAL" clId="{0500219B-9F7E-4582-A254-E9FC10B69820}" dt="2026-09-15T11:30:24.703" v="182" actId="27636"/>
          <ac:spMkLst>
            <pc:docMk/>
            <pc:sldMk cId="0" sldId="264"/>
            <ac:spMk id="5" creationId="{00000000-0000-0000-0000-000000000000}"/>
          </ac:spMkLst>
        </pc:spChg>
      </pc:sldChg>
      <pc:sldChg chg="modSp mod">
        <pc:chgData name="Espinola-Arredondo, Ana" userId="2389861a-9b00-4e05-a52a-bbe4d3cfc079" providerId="ADAL" clId="{0500219B-9F7E-4582-A254-E9FC10B69820}" dt="2026-09-15T11:30:58.973" v="193" actId="1076"/>
        <pc:sldMkLst>
          <pc:docMk/>
          <pc:sldMk cId="0" sldId="265"/>
        </pc:sldMkLst>
        <pc:spChg chg="mod">
          <ac:chgData name="Espinola-Arredondo, Ana" userId="2389861a-9b00-4e05-a52a-bbe4d3cfc079" providerId="ADAL" clId="{0500219B-9F7E-4582-A254-E9FC10B69820}" dt="2026-09-15T11:30:58.973" v="193" actId="1076"/>
          <ac:spMkLst>
            <pc:docMk/>
            <pc:sldMk cId="0" sldId="265"/>
            <ac:spMk id="5" creationId="{00000000-0000-0000-0000-000000000000}"/>
          </ac:spMkLst>
        </pc:spChg>
      </pc:sldChg>
      <pc:sldChg chg="modSp mod">
        <pc:chgData name="Espinola-Arredondo, Ana" userId="2389861a-9b00-4e05-a52a-bbe4d3cfc079" providerId="ADAL" clId="{0500219B-9F7E-4582-A254-E9FC10B69820}" dt="2026-09-15T11:31:35.394" v="202" actId="14100"/>
        <pc:sldMkLst>
          <pc:docMk/>
          <pc:sldMk cId="0" sldId="266"/>
        </pc:sldMkLst>
        <pc:spChg chg="mod">
          <ac:chgData name="Espinola-Arredondo, Ana" userId="2389861a-9b00-4e05-a52a-bbe4d3cfc079" providerId="ADAL" clId="{0500219B-9F7E-4582-A254-E9FC10B69820}" dt="2026-09-15T11:31:21.084" v="198" actId="1076"/>
          <ac:spMkLst>
            <pc:docMk/>
            <pc:sldMk cId="0" sldId="266"/>
            <ac:spMk id="5" creationId="{00000000-0000-0000-0000-000000000000}"/>
          </ac:spMkLst>
        </pc:spChg>
        <pc:spChg chg="mod">
          <ac:chgData name="Espinola-Arredondo, Ana" userId="2389861a-9b00-4e05-a52a-bbe4d3cfc079" providerId="ADAL" clId="{0500219B-9F7E-4582-A254-E9FC10B69820}" dt="2026-09-15T11:31:35.394" v="202" actId="14100"/>
          <ac:spMkLst>
            <pc:docMk/>
            <pc:sldMk cId="0" sldId="266"/>
            <ac:spMk id="9" creationId="{00000000-0000-0000-0000-000000000000}"/>
          </ac:spMkLst>
        </pc:spChg>
        <pc:spChg chg="mod">
          <ac:chgData name="Espinola-Arredondo, Ana" userId="2389861a-9b00-4e05-a52a-bbe4d3cfc079" providerId="ADAL" clId="{0500219B-9F7E-4582-A254-E9FC10B69820}" dt="2026-09-15T11:31:14.485" v="196" actId="1076"/>
          <ac:spMkLst>
            <pc:docMk/>
            <pc:sldMk cId="0" sldId="266"/>
            <ac:spMk id="16" creationId="{00000000-0000-0000-0000-000000000000}"/>
          </ac:spMkLst>
        </pc:spChg>
      </pc:sldChg>
      <pc:sldChg chg="modSp mod ord modAnim">
        <pc:chgData name="Espinola-Arredondo, Ana" userId="2389861a-9b00-4e05-a52a-bbe4d3cfc079" providerId="ADAL" clId="{0500219B-9F7E-4582-A254-E9FC10B69820}" dt="2026-09-23T11:30:50.420" v="275"/>
        <pc:sldMkLst>
          <pc:docMk/>
          <pc:sldMk cId="0" sldId="267"/>
        </pc:sldMkLst>
        <pc:spChg chg="mod">
          <ac:chgData name="Espinola-Arredondo, Ana" userId="2389861a-9b00-4e05-a52a-bbe4d3cfc079" providerId="ADAL" clId="{0500219B-9F7E-4582-A254-E9FC10B69820}" dt="2026-09-15T08:21:13.937" v="27" actId="255"/>
          <ac:spMkLst>
            <pc:docMk/>
            <pc:sldMk cId="0" sldId="267"/>
            <ac:spMk id="12" creationId="{00000000-0000-0000-0000-000000000000}"/>
          </ac:spMkLst>
        </pc:spChg>
      </pc:sldChg>
      <pc:sldChg chg="modSp mod">
        <pc:chgData name="Espinola-Arredondo, Ana" userId="2389861a-9b00-4e05-a52a-bbe4d3cfc079" providerId="ADAL" clId="{0500219B-9F7E-4582-A254-E9FC10B69820}" dt="2026-09-15T11:39:13.650" v="236" actId="1076"/>
        <pc:sldMkLst>
          <pc:docMk/>
          <pc:sldMk cId="0" sldId="269"/>
        </pc:sldMkLst>
        <pc:spChg chg="mod">
          <ac:chgData name="Espinola-Arredondo, Ana" userId="2389861a-9b00-4e05-a52a-bbe4d3cfc079" providerId="ADAL" clId="{0500219B-9F7E-4582-A254-E9FC10B69820}" dt="2026-09-15T11:39:13.650" v="236" actId="1076"/>
          <ac:spMkLst>
            <pc:docMk/>
            <pc:sldMk cId="0" sldId="269"/>
            <ac:spMk id="5" creationId="{00000000-0000-0000-0000-000000000000}"/>
          </ac:spMkLst>
        </pc:spChg>
      </pc:sldChg>
      <pc:sldChg chg="modSp mod">
        <pc:chgData name="Espinola-Arredondo, Ana" userId="2389861a-9b00-4e05-a52a-bbe4d3cfc079" providerId="ADAL" clId="{0500219B-9F7E-4582-A254-E9FC10B69820}" dt="2026-09-15T08:22:05.224" v="35" actId="403"/>
        <pc:sldMkLst>
          <pc:docMk/>
          <pc:sldMk cId="0" sldId="271"/>
        </pc:sldMkLst>
        <pc:spChg chg="mod">
          <ac:chgData name="Espinola-Arredondo, Ana" userId="2389861a-9b00-4e05-a52a-bbe4d3cfc079" providerId="ADAL" clId="{0500219B-9F7E-4582-A254-E9FC10B69820}" dt="2026-09-15T08:22:05.224" v="35" actId="403"/>
          <ac:spMkLst>
            <pc:docMk/>
            <pc:sldMk cId="0" sldId="271"/>
            <ac:spMk id="5" creationId="{00000000-0000-0000-0000-000000000000}"/>
          </ac:spMkLst>
        </pc:spChg>
      </pc:sldChg>
      <pc:sldChg chg="modSp mod">
        <pc:chgData name="Espinola-Arredondo, Ana" userId="2389861a-9b00-4e05-a52a-bbe4d3cfc079" providerId="ADAL" clId="{0500219B-9F7E-4582-A254-E9FC10B69820}" dt="2026-09-15T11:25:17.417" v="152" actId="14100"/>
        <pc:sldMkLst>
          <pc:docMk/>
          <pc:sldMk cId="3708529692" sldId="272"/>
        </pc:sldMkLst>
        <pc:spChg chg="mod">
          <ac:chgData name="Espinola-Arredondo, Ana" userId="2389861a-9b00-4e05-a52a-bbe4d3cfc079" providerId="ADAL" clId="{0500219B-9F7E-4582-A254-E9FC10B69820}" dt="2026-09-15T08:18:19.479" v="14" actId="1076"/>
          <ac:spMkLst>
            <pc:docMk/>
            <pc:sldMk cId="3708529692" sldId="272"/>
            <ac:spMk id="5" creationId="{14EB648A-2B71-C405-FD26-30EB337F92E0}"/>
          </ac:spMkLst>
        </pc:spChg>
        <pc:picChg chg="mod">
          <ac:chgData name="Espinola-Arredondo, Ana" userId="2389861a-9b00-4e05-a52a-bbe4d3cfc079" providerId="ADAL" clId="{0500219B-9F7E-4582-A254-E9FC10B69820}" dt="2026-09-15T11:25:17.417" v="152" actId="14100"/>
          <ac:picMkLst>
            <pc:docMk/>
            <pc:sldMk cId="3708529692" sldId="272"/>
            <ac:picMk id="3" creationId="{D8D7EF94-0592-72D1-0739-53DF1DCD0F3C}"/>
          </ac:picMkLst>
        </pc:picChg>
      </pc:sldChg>
      <pc:sldChg chg="modSp mod">
        <pc:chgData name="Espinola-Arredondo, Ana" userId="2389861a-9b00-4e05-a52a-bbe4d3cfc079" providerId="ADAL" clId="{0500219B-9F7E-4582-A254-E9FC10B69820}" dt="2026-09-15T11:30:53.925" v="192" actId="14100"/>
        <pc:sldMkLst>
          <pc:docMk/>
          <pc:sldMk cId="1514716254" sldId="274"/>
        </pc:sldMkLst>
        <pc:spChg chg="mod">
          <ac:chgData name="Espinola-Arredondo, Ana" userId="2389861a-9b00-4e05-a52a-bbe4d3cfc079" providerId="ADAL" clId="{0500219B-9F7E-4582-A254-E9FC10B69820}" dt="2026-09-15T11:30:53.925" v="192" actId="14100"/>
          <ac:spMkLst>
            <pc:docMk/>
            <pc:sldMk cId="1514716254" sldId="274"/>
            <ac:spMk id="5" creationId="{ADA8015A-7B48-1799-020A-973054A13B81}"/>
          </ac:spMkLst>
        </pc:spChg>
      </pc:sldChg>
      <pc:sldChg chg="modSp mod">
        <pc:chgData name="Espinola-Arredondo, Ana" userId="2389861a-9b00-4e05-a52a-bbe4d3cfc079" providerId="ADAL" clId="{0500219B-9F7E-4582-A254-E9FC10B69820}" dt="2026-09-15T11:38:48.144" v="234" actId="14100"/>
        <pc:sldMkLst>
          <pc:docMk/>
          <pc:sldMk cId="429702391" sldId="275"/>
        </pc:sldMkLst>
        <pc:spChg chg="mod">
          <ac:chgData name="Espinola-Arredondo, Ana" userId="2389861a-9b00-4e05-a52a-bbe4d3cfc079" providerId="ADAL" clId="{0500219B-9F7E-4582-A254-E9FC10B69820}" dt="2026-09-15T11:38:48.144" v="234" actId="14100"/>
          <ac:spMkLst>
            <pc:docMk/>
            <pc:sldMk cId="429702391" sldId="275"/>
            <ac:spMk id="5" creationId="{878BEC52-0971-4F03-2897-60CF128F3DAA}"/>
          </ac:spMkLst>
        </pc:spChg>
        <pc:picChg chg="mod">
          <ac:chgData name="Espinola-Arredondo, Ana" userId="2389861a-9b00-4e05-a52a-bbe4d3cfc079" providerId="ADAL" clId="{0500219B-9F7E-4582-A254-E9FC10B69820}" dt="2026-09-15T11:38:34.250" v="231" actId="1076"/>
          <ac:picMkLst>
            <pc:docMk/>
            <pc:sldMk cId="429702391" sldId="275"/>
            <ac:picMk id="6" creationId="{D0F53D79-EBBC-A578-9F46-B0ACF6786F05}"/>
          </ac:picMkLst>
        </pc:picChg>
      </pc:sldChg>
      <pc:sldChg chg="modSp mod">
        <pc:chgData name="Espinola-Arredondo, Ana" userId="2389861a-9b00-4e05-a52a-bbe4d3cfc079" providerId="ADAL" clId="{0500219B-9F7E-4582-A254-E9FC10B69820}" dt="2026-09-15T11:39:19.976" v="237" actId="1076"/>
        <pc:sldMkLst>
          <pc:docMk/>
          <pc:sldMk cId="288847772" sldId="276"/>
        </pc:sldMkLst>
        <pc:spChg chg="mod">
          <ac:chgData name="Espinola-Arredondo, Ana" userId="2389861a-9b00-4e05-a52a-bbe4d3cfc079" providerId="ADAL" clId="{0500219B-9F7E-4582-A254-E9FC10B69820}" dt="2026-09-15T11:39:19.976" v="237" actId="1076"/>
          <ac:spMkLst>
            <pc:docMk/>
            <pc:sldMk cId="288847772" sldId="276"/>
            <ac:spMk id="5" creationId="{AB988D16-A76D-A331-722F-B7EC36E73E17}"/>
          </ac:spMkLst>
        </pc:spChg>
        <pc:picChg chg="mod">
          <ac:chgData name="Espinola-Arredondo, Ana" userId="2389861a-9b00-4e05-a52a-bbe4d3cfc079" providerId="ADAL" clId="{0500219B-9F7E-4582-A254-E9FC10B69820}" dt="2026-09-15T11:32:33.025" v="204" actId="14100"/>
          <ac:picMkLst>
            <pc:docMk/>
            <pc:sldMk cId="288847772" sldId="276"/>
            <ac:picMk id="3" creationId="{4C8DBD7A-EFA5-93A0-06C1-596221F11FF8}"/>
          </ac:picMkLst>
        </pc:picChg>
      </pc:sldChg>
      <pc:sldChg chg="addSp delSp modSp add mod modAnim">
        <pc:chgData name="Espinola-Arredondo, Ana" userId="2389861a-9b00-4e05-a52a-bbe4d3cfc079" providerId="ADAL" clId="{0500219B-9F7E-4582-A254-E9FC10B69820}" dt="2026-09-15T11:19:59.234" v="146"/>
        <pc:sldMkLst>
          <pc:docMk/>
          <pc:sldMk cId="2521519293" sldId="279"/>
        </pc:sldMkLst>
        <pc:spChg chg="mod">
          <ac:chgData name="Espinola-Arredondo, Ana" userId="2389861a-9b00-4e05-a52a-bbe4d3cfc079" providerId="ADAL" clId="{0500219B-9F7E-4582-A254-E9FC10B69820}" dt="2026-09-15T11:01:37.072" v="122" actId="1076"/>
          <ac:spMkLst>
            <pc:docMk/>
            <pc:sldMk cId="2521519293" sldId="279"/>
            <ac:spMk id="13" creationId="{8A50D057-9DB0-3F17-F96A-E27A9B4F6429}"/>
          </ac:spMkLst>
        </pc:spChg>
        <pc:picChg chg="mod">
          <ac:chgData name="Espinola-Arredondo, Ana" userId="2389861a-9b00-4e05-a52a-bbe4d3cfc079" providerId="ADAL" clId="{0500219B-9F7E-4582-A254-E9FC10B69820}" dt="2026-09-15T11:01:40.024" v="123" actId="1076"/>
          <ac:picMkLst>
            <pc:docMk/>
            <pc:sldMk cId="2521519293" sldId="279"/>
            <ac:picMk id="12" creationId="{D1934A14-A09A-12E1-42E2-6E88DD8ED64A}"/>
          </ac:picMkLst>
        </pc:picChg>
        <pc:picChg chg="mod">
          <ac:chgData name="Espinola-Arredondo, Ana" userId="2389861a-9b00-4e05-a52a-bbe4d3cfc079" providerId="ADAL" clId="{0500219B-9F7E-4582-A254-E9FC10B69820}" dt="2026-09-15T11:01:43.345" v="124" actId="1076"/>
          <ac:picMkLst>
            <pc:docMk/>
            <pc:sldMk cId="2521519293" sldId="279"/>
            <ac:picMk id="14" creationId="{7DC8AE2E-B312-27FF-8C3C-101C5F470DEE}"/>
          </ac:picMkLst>
        </pc:picChg>
      </pc:sldChg>
      <pc:sldChg chg="addSp delSp modSp add mod modAnim">
        <pc:chgData name="Espinola-Arredondo, Ana" userId="2389861a-9b00-4e05-a52a-bbe4d3cfc079" providerId="ADAL" clId="{0500219B-9F7E-4582-A254-E9FC10B69820}" dt="2026-09-23T10:42:26.803" v="269" actId="1036"/>
        <pc:sldMkLst>
          <pc:docMk/>
          <pc:sldMk cId="398948762" sldId="280"/>
        </pc:sldMkLst>
        <pc:spChg chg="del mod">
          <ac:chgData name="Espinola-Arredondo, Ana" userId="2389861a-9b00-4e05-a52a-bbe4d3cfc079" providerId="ADAL" clId="{0500219B-9F7E-4582-A254-E9FC10B69820}" dt="2026-09-23T10:42:10.124" v="255" actId="478"/>
          <ac:spMkLst>
            <pc:docMk/>
            <pc:sldMk cId="398948762" sldId="280"/>
            <ac:spMk id="5" creationId="{229CEF2B-E934-9055-75EA-801E98EDB54D}"/>
          </ac:spMkLst>
        </pc:spChg>
        <pc:spChg chg="mod">
          <ac:chgData name="Espinola-Arredondo, Ana" userId="2389861a-9b00-4e05-a52a-bbe4d3cfc079" providerId="ADAL" clId="{0500219B-9F7E-4582-A254-E9FC10B69820}" dt="2026-09-23T10:42:16.172" v="257" actId="1076"/>
          <ac:spMkLst>
            <pc:docMk/>
            <pc:sldMk cId="398948762" sldId="280"/>
            <ac:spMk id="10" creationId="{383D8E3B-E015-C3F9-8B81-D3FF46E2053B}"/>
          </ac:spMkLst>
        </pc:spChg>
        <pc:spChg chg="mod">
          <ac:chgData name="Espinola-Arredondo, Ana" userId="2389861a-9b00-4e05-a52a-bbe4d3cfc079" providerId="ADAL" clId="{0500219B-9F7E-4582-A254-E9FC10B69820}" dt="2026-09-23T10:42:20.899" v="265" actId="1035"/>
          <ac:spMkLst>
            <pc:docMk/>
            <pc:sldMk cId="398948762" sldId="280"/>
            <ac:spMk id="11" creationId="{6215D795-91E5-0238-1141-523702282732}"/>
          </ac:spMkLst>
        </pc:spChg>
        <pc:spChg chg="add mod">
          <ac:chgData name="Espinola-Arredondo, Ana" userId="2389861a-9b00-4e05-a52a-bbe4d3cfc079" providerId="ADAL" clId="{0500219B-9F7E-4582-A254-E9FC10B69820}" dt="2026-09-23T10:39:59.059" v="254" actId="404"/>
          <ac:spMkLst>
            <pc:docMk/>
            <pc:sldMk cId="398948762" sldId="280"/>
            <ac:spMk id="13" creationId="{C6DF0C2C-4C06-CA26-FDA3-46BFCE357D90}"/>
          </ac:spMkLst>
        </pc:spChg>
        <pc:picChg chg="del mod">
          <ac:chgData name="Espinola-Arredondo, Ana" userId="2389861a-9b00-4e05-a52a-bbe4d3cfc079" providerId="ADAL" clId="{0500219B-9F7E-4582-A254-E9FC10B69820}" dt="2026-09-23T10:42:13.291" v="256" actId="478"/>
          <ac:picMkLst>
            <pc:docMk/>
            <pc:sldMk cId="398948762" sldId="280"/>
            <ac:picMk id="4" creationId="{D2F5EE6E-533A-BF03-ACD7-CB2E3231AE63}"/>
          </ac:picMkLst>
        </pc:picChg>
        <pc:picChg chg="mod">
          <ac:chgData name="Espinola-Arredondo, Ana" userId="2389861a-9b00-4e05-a52a-bbe4d3cfc079" providerId="ADAL" clId="{0500219B-9F7E-4582-A254-E9FC10B69820}" dt="2026-09-23T10:42:26.803" v="269" actId="1036"/>
          <ac:picMkLst>
            <pc:docMk/>
            <pc:sldMk cId="398948762" sldId="280"/>
            <ac:picMk id="6" creationId="{5DC72D57-80DA-D515-6200-50A9DCD76A6A}"/>
          </ac:picMkLst>
        </pc:picChg>
        <pc:picChg chg="add mod">
          <ac:chgData name="Espinola-Arredondo, Ana" userId="2389861a-9b00-4e05-a52a-bbe4d3cfc079" providerId="ADAL" clId="{0500219B-9F7E-4582-A254-E9FC10B69820}" dt="2026-09-15T10:51:44.096" v="96" actId="14100"/>
          <ac:picMkLst>
            <pc:docMk/>
            <pc:sldMk cId="398948762" sldId="280"/>
            <ac:picMk id="12" creationId="{5B146BFA-F3E8-8FE5-82E0-E7B88A869196}"/>
          </ac:picMkLst>
        </pc:picChg>
      </pc:sldChg>
      <pc:sldChg chg="addSp delSp add mod delAnim">
        <pc:chgData name="Espinola-Arredondo, Ana" userId="2389861a-9b00-4e05-a52a-bbe4d3cfc079" providerId="ADAL" clId="{0500219B-9F7E-4582-A254-E9FC10B69820}" dt="2026-09-15T11:00:48.320" v="119" actId="22"/>
        <pc:sldMkLst>
          <pc:docMk/>
          <pc:sldMk cId="3078041735" sldId="281"/>
        </pc:sldMkLst>
        <pc:picChg chg="add">
          <ac:chgData name="Espinola-Arredondo, Ana" userId="2389861a-9b00-4e05-a52a-bbe4d3cfc079" providerId="ADAL" clId="{0500219B-9F7E-4582-A254-E9FC10B69820}" dt="2026-09-15T11:00:48.320" v="119" actId="22"/>
          <ac:picMkLst>
            <pc:docMk/>
            <pc:sldMk cId="3078041735" sldId="281"/>
            <ac:picMk id="3" creationId="{4E894F9E-B76F-0AC8-2E10-9AD3845514D6}"/>
          </ac:picMkLst>
        </pc:picChg>
      </pc:sldChg>
      <pc:sldChg chg="addSp delSp modSp add mod setBg">
        <pc:chgData name="Espinola-Arredondo, Ana" userId="2389861a-9b00-4e05-a52a-bbe4d3cfc079" providerId="ADAL" clId="{0500219B-9F7E-4582-A254-E9FC10B69820}" dt="2026-09-15T11:29:41.583" v="169" actId="1076"/>
        <pc:sldMkLst>
          <pc:docMk/>
          <pc:sldMk cId="2146251255" sldId="282"/>
        </pc:sldMkLst>
        <pc:spChg chg="mod ord">
          <ac:chgData name="Espinola-Arredondo, Ana" userId="2389861a-9b00-4e05-a52a-bbe4d3cfc079" providerId="ADAL" clId="{0500219B-9F7E-4582-A254-E9FC10B69820}" dt="2026-09-15T11:29:41.583" v="169" actId="1076"/>
          <ac:spMkLst>
            <pc:docMk/>
            <pc:sldMk cId="2146251255" sldId="282"/>
            <ac:spMk id="5" creationId="{25569540-A86E-D0A1-DBE7-16FBE859CB62}"/>
          </ac:spMkLst>
        </pc:spChg>
        <pc:spChg chg="add">
          <ac:chgData name="Espinola-Arredondo, Ana" userId="2389861a-9b00-4e05-a52a-bbe4d3cfc079" providerId="ADAL" clId="{0500219B-9F7E-4582-A254-E9FC10B69820}" dt="2026-09-15T11:29:34.468" v="167" actId="26606"/>
          <ac:spMkLst>
            <pc:docMk/>
            <pc:sldMk cId="2146251255" sldId="282"/>
            <ac:spMk id="137" creationId="{05C469C2-FE8F-491E-9139-7E7F8BB38179}"/>
          </ac:spMkLst>
        </pc:spChg>
        <pc:spChg chg="add">
          <ac:chgData name="Espinola-Arredondo, Ana" userId="2389861a-9b00-4e05-a52a-bbe4d3cfc079" providerId="ADAL" clId="{0500219B-9F7E-4582-A254-E9FC10B69820}" dt="2026-09-15T11:29:34.468" v="167" actId="26606"/>
          <ac:spMkLst>
            <pc:docMk/>
            <pc:sldMk cId="2146251255" sldId="282"/>
            <ac:spMk id="139" creationId="{0D31E63E-1DE1-4400-9D1A-FA0378B291BD}"/>
          </ac:spMkLst>
        </pc:spChg>
        <pc:spChg chg="add">
          <ac:chgData name="Espinola-Arredondo, Ana" userId="2389861a-9b00-4e05-a52a-bbe4d3cfc079" providerId="ADAL" clId="{0500219B-9F7E-4582-A254-E9FC10B69820}" dt="2026-09-15T11:29:34.468" v="167" actId="26606"/>
          <ac:spMkLst>
            <pc:docMk/>
            <pc:sldMk cId="2146251255" sldId="282"/>
            <ac:spMk id="141" creationId="{23C7736A-5A08-4021-9AB6-390DFF506AA8}"/>
          </ac:spMkLst>
        </pc:spChg>
        <pc:spChg chg="add">
          <ac:chgData name="Espinola-Arredondo, Ana" userId="2389861a-9b00-4e05-a52a-bbe4d3cfc079" providerId="ADAL" clId="{0500219B-9F7E-4582-A254-E9FC10B69820}" dt="2026-09-15T11:29:34.468" v="167" actId="26606"/>
          <ac:spMkLst>
            <pc:docMk/>
            <pc:sldMk cId="2146251255" sldId="282"/>
            <ac:spMk id="143" creationId="{433DF4D3-8A35-461A-ABE0-F56B78A1371F}"/>
          </ac:spMkLst>
        </pc:spChg>
        <pc:picChg chg="add mod">
          <ac:chgData name="Espinola-Arredondo, Ana" userId="2389861a-9b00-4e05-a52a-bbe4d3cfc079" providerId="ADAL" clId="{0500219B-9F7E-4582-A254-E9FC10B69820}" dt="2026-09-15T11:26:58.252" v="159" actId="14100"/>
          <ac:picMkLst>
            <pc:docMk/>
            <pc:sldMk cId="2146251255" sldId="282"/>
            <ac:picMk id="3" creationId="{06817403-93FC-F863-30AB-50C5AC5F97FF}"/>
          </ac:picMkLst>
        </pc:picChg>
        <pc:picChg chg="add">
          <ac:chgData name="Espinola-Arredondo, Ana" userId="2389861a-9b00-4e05-a52a-bbe4d3cfc079" providerId="ADAL" clId="{0500219B-9F7E-4582-A254-E9FC10B69820}" dt="2026-09-15T11:29:11.762" v="166"/>
          <ac:picMkLst>
            <pc:docMk/>
            <pc:sldMk cId="2146251255" sldId="282"/>
            <ac:picMk id="4" creationId="{82D1D811-896A-AA53-0192-5F2189A4DFAB}"/>
          </ac:picMkLst>
        </pc:picChg>
      </pc:sldChg>
      <pc:sldChg chg="addSp delSp modSp new mod setBg">
        <pc:chgData name="Espinola-Arredondo, Ana" userId="2389861a-9b00-4e05-a52a-bbe4d3cfc079" providerId="ADAL" clId="{0500219B-9F7E-4582-A254-E9FC10B69820}" dt="2026-09-15T11:38:15.329" v="230" actId="14100"/>
        <pc:sldMkLst>
          <pc:docMk/>
          <pc:sldMk cId="2919612528" sldId="283"/>
        </pc:sldMkLst>
        <pc:spChg chg="add">
          <ac:chgData name="Espinola-Arredondo, Ana" userId="2389861a-9b00-4e05-a52a-bbe4d3cfc079" providerId="ADAL" clId="{0500219B-9F7E-4582-A254-E9FC10B69820}" dt="2026-09-15T11:37:09.224" v="215" actId="26606"/>
          <ac:spMkLst>
            <pc:docMk/>
            <pc:sldMk cId="2919612528" sldId="283"/>
            <ac:spMk id="38" creationId="{71B30B18-D920-4E3E-B931-1F310244C1B8}"/>
          </ac:spMkLst>
        </pc:spChg>
        <pc:spChg chg="add">
          <ac:chgData name="Espinola-Arredondo, Ana" userId="2389861a-9b00-4e05-a52a-bbe4d3cfc079" providerId="ADAL" clId="{0500219B-9F7E-4582-A254-E9FC10B69820}" dt="2026-09-15T11:37:09.224" v="215" actId="26606"/>
          <ac:spMkLst>
            <pc:docMk/>
            <pc:sldMk cId="2919612528" sldId="283"/>
            <ac:spMk id="40" creationId="{C70EF50A-66E6-460A-8AF9-47A10D0D999C}"/>
          </ac:spMkLst>
        </pc:spChg>
        <pc:spChg chg="add">
          <ac:chgData name="Espinola-Arredondo, Ana" userId="2389861a-9b00-4e05-a52a-bbe4d3cfc079" providerId="ADAL" clId="{0500219B-9F7E-4582-A254-E9FC10B69820}" dt="2026-09-15T11:37:09.224" v="215" actId="26606"/>
          <ac:spMkLst>
            <pc:docMk/>
            <pc:sldMk cId="2919612528" sldId="283"/>
            <ac:spMk id="42" creationId="{519DD9F9-F5C4-4212-9AF4-FA9113A5CDB1}"/>
          </ac:spMkLst>
        </pc:spChg>
        <pc:spChg chg="add">
          <ac:chgData name="Espinola-Arredondo, Ana" userId="2389861a-9b00-4e05-a52a-bbe4d3cfc079" providerId="ADAL" clId="{0500219B-9F7E-4582-A254-E9FC10B69820}" dt="2026-09-15T11:37:09.224" v="215" actId="26606"/>
          <ac:spMkLst>
            <pc:docMk/>
            <pc:sldMk cId="2919612528" sldId="283"/>
            <ac:spMk id="44" creationId="{4D426F6C-F417-4549-8850-F25566CDD10E}"/>
          </ac:spMkLst>
        </pc:spChg>
        <pc:spChg chg="add">
          <ac:chgData name="Espinola-Arredondo, Ana" userId="2389861a-9b00-4e05-a52a-bbe4d3cfc079" providerId="ADAL" clId="{0500219B-9F7E-4582-A254-E9FC10B69820}" dt="2026-09-15T11:37:09.224" v="215" actId="26606"/>
          <ac:spMkLst>
            <pc:docMk/>
            <pc:sldMk cId="2919612528" sldId="283"/>
            <ac:spMk id="46" creationId="{A62F81ED-B4A6-4AE5-80BE-E6269859D34D}"/>
          </ac:spMkLst>
        </pc:spChg>
        <pc:grpChg chg="add">
          <ac:chgData name="Espinola-Arredondo, Ana" userId="2389861a-9b00-4e05-a52a-bbe4d3cfc079" providerId="ADAL" clId="{0500219B-9F7E-4582-A254-E9FC10B69820}" dt="2026-09-15T11:37:09.224" v="215" actId="26606"/>
          <ac:grpSpMkLst>
            <pc:docMk/>
            <pc:sldMk cId="2919612528" sldId="283"/>
            <ac:grpSpMk id="10" creationId="{259C671B-1B22-4141-A9C0-2E7941FDA7C2}"/>
          </ac:grpSpMkLst>
        </pc:grpChg>
        <pc:grpChg chg="add">
          <ac:chgData name="Espinola-Arredondo, Ana" userId="2389861a-9b00-4e05-a52a-bbe4d3cfc079" providerId="ADAL" clId="{0500219B-9F7E-4582-A254-E9FC10B69820}" dt="2026-09-15T11:37:09.224" v="215" actId="26606"/>
          <ac:grpSpMkLst>
            <pc:docMk/>
            <pc:sldMk cId="2919612528" sldId="283"/>
            <ac:grpSpMk id="24" creationId="{1D56A4CE-A3F4-4CFF-9A65-C029AC17B7CF}"/>
          </ac:grpSpMkLst>
        </pc:grpChg>
        <pc:picChg chg="add mod">
          <ac:chgData name="Espinola-Arredondo, Ana" userId="2389861a-9b00-4e05-a52a-bbe4d3cfc079" providerId="ADAL" clId="{0500219B-9F7E-4582-A254-E9FC10B69820}" dt="2026-09-15T11:38:15.329" v="230" actId="14100"/>
          <ac:picMkLst>
            <pc:docMk/>
            <pc:sldMk cId="2919612528" sldId="283"/>
            <ac:picMk id="5" creationId="{4EF7274F-2EC3-53C8-B539-E02101E4659A}"/>
          </ac:picMkLst>
        </pc:picChg>
      </pc:sldChg>
      <pc:sldChg chg="addSp delSp modSp add mod setBg setClrOvrMap">
        <pc:chgData name="Espinola-Arredondo, Ana" userId="2389861a-9b00-4e05-a52a-bbe4d3cfc079" providerId="ADAL" clId="{0500219B-9F7E-4582-A254-E9FC10B69820}" dt="2026-09-23T11:37:38.674" v="324" actId="20577"/>
        <pc:sldMkLst>
          <pc:docMk/>
          <pc:sldMk cId="2934165593" sldId="284"/>
        </pc:sldMkLst>
        <pc:spChg chg="add mod ord">
          <ac:chgData name="Espinola-Arredondo, Ana" userId="2389861a-9b00-4e05-a52a-bbe4d3cfc079" providerId="ADAL" clId="{0500219B-9F7E-4582-A254-E9FC10B69820}" dt="2026-09-23T11:37:38.674" v="324" actId="20577"/>
          <ac:spMkLst>
            <pc:docMk/>
            <pc:sldMk cId="2934165593" sldId="284"/>
            <ac:spMk id="3" creationId="{5424D9CF-A778-F414-079A-5766E7A1E0FF}"/>
          </ac:spMkLst>
        </pc:spChg>
        <pc:spChg chg="del">
          <ac:chgData name="Espinola-Arredondo, Ana" userId="2389861a-9b00-4e05-a52a-bbe4d3cfc079" providerId="ADAL" clId="{0500219B-9F7E-4582-A254-E9FC10B69820}" dt="2026-09-23T11:33:20.760" v="280" actId="26606"/>
          <ac:spMkLst>
            <pc:docMk/>
            <pc:sldMk cId="2934165593" sldId="284"/>
            <ac:spMk id="38" creationId="{6FDF9D60-F3F5-2D3E-663F-AB1AD2A21403}"/>
          </ac:spMkLst>
        </pc:spChg>
        <pc:spChg chg="del">
          <ac:chgData name="Espinola-Arredondo, Ana" userId="2389861a-9b00-4e05-a52a-bbe4d3cfc079" providerId="ADAL" clId="{0500219B-9F7E-4582-A254-E9FC10B69820}" dt="2026-09-23T11:33:20.760" v="280" actId="26606"/>
          <ac:spMkLst>
            <pc:docMk/>
            <pc:sldMk cId="2934165593" sldId="284"/>
            <ac:spMk id="40" creationId="{CC356034-5BE8-F6B1-D449-DFB99934F697}"/>
          </ac:spMkLst>
        </pc:spChg>
        <pc:spChg chg="del">
          <ac:chgData name="Espinola-Arredondo, Ana" userId="2389861a-9b00-4e05-a52a-bbe4d3cfc079" providerId="ADAL" clId="{0500219B-9F7E-4582-A254-E9FC10B69820}" dt="2026-09-23T11:33:20.760" v="280" actId="26606"/>
          <ac:spMkLst>
            <pc:docMk/>
            <pc:sldMk cId="2934165593" sldId="284"/>
            <ac:spMk id="42" creationId="{F9F990CA-2C81-05E5-362A-1DD5D9ECF792}"/>
          </ac:spMkLst>
        </pc:spChg>
        <pc:spChg chg="del">
          <ac:chgData name="Espinola-Arredondo, Ana" userId="2389861a-9b00-4e05-a52a-bbe4d3cfc079" providerId="ADAL" clId="{0500219B-9F7E-4582-A254-E9FC10B69820}" dt="2026-09-23T11:33:20.760" v="280" actId="26606"/>
          <ac:spMkLst>
            <pc:docMk/>
            <pc:sldMk cId="2934165593" sldId="284"/>
            <ac:spMk id="46" creationId="{4F90CD73-F918-DB19-C11C-D847E46CA775}"/>
          </ac:spMkLst>
        </pc:spChg>
        <pc:spChg chg="add del">
          <ac:chgData name="Espinola-Arredondo, Ana" userId="2389861a-9b00-4e05-a52a-bbe4d3cfc079" providerId="ADAL" clId="{0500219B-9F7E-4582-A254-E9FC10B69820}" dt="2026-09-23T11:34:07.446" v="285" actId="26606"/>
          <ac:spMkLst>
            <pc:docMk/>
            <pc:sldMk cId="2934165593" sldId="284"/>
            <ac:spMk id="80" creationId="{DE91395A-2D18-4AF6-A0AC-AAA7189FED11}"/>
          </ac:spMkLst>
        </pc:spChg>
        <pc:spChg chg="add del">
          <ac:chgData name="Espinola-Arredondo, Ana" userId="2389861a-9b00-4e05-a52a-bbe4d3cfc079" providerId="ADAL" clId="{0500219B-9F7E-4582-A254-E9FC10B69820}" dt="2026-09-23T11:34:07.446" v="285" actId="26606"/>
          <ac:spMkLst>
            <pc:docMk/>
            <pc:sldMk cId="2934165593" sldId="284"/>
            <ac:spMk id="82" creationId="{7BD08880-457D-4C62-A3B5-6A9B0878C7E9}"/>
          </ac:spMkLst>
        </pc:spChg>
        <pc:spChg chg="add del">
          <ac:chgData name="Espinola-Arredondo, Ana" userId="2389861a-9b00-4e05-a52a-bbe4d3cfc079" providerId="ADAL" clId="{0500219B-9F7E-4582-A254-E9FC10B69820}" dt="2026-09-23T11:34:07.446" v="285" actId="26606"/>
          <ac:spMkLst>
            <pc:docMk/>
            <pc:sldMk cId="2934165593" sldId="284"/>
            <ac:spMk id="84" creationId="{8D371DD5-1248-484F-AD54-775B88B37B8D}"/>
          </ac:spMkLst>
        </pc:spChg>
        <pc:spChg chg="add del">
          <ac:chgData name="Espinola-Arredondo, Ana" userId="2389861a-9b00-4e05-a52a-bbe4d3cfc079" providerId="ADAL" clId="{0500219B-9F7E-4582-A254-E9FC10B69820}" dt="2026-09-23T11:34:07.446" v="285" actId="26606"/>
          <ac:spMkLst>
            <pc:docMk/>
            <pc:sldMk cId="2934165593" sldId="284"/>
            <ac:spMk id="86" creationId="{80103E92-048D-4E5B-9638-6479E02270DA}"/>
          </ac:spMkLst>
        </pc:spChg>
        <pc:spChg chg="add del">
          <ac:chgData name="Espinola-Arredondo, Ana" userId="2389861a-9b00-4e05-a52a-bbe4d3cfc079" providerId="ADAL" clId="{0500219B-9F7E-4582-A254-E9FC10B69820}" dt="2026-09-23T11:34:07.446" v="285" actId="26606"/>
          <ac:spMkLst>
            <pc:docMk/>
            <pc:sldMk cId="2934165593" sldId="284"/>
            <ac:spMk id="88" creationId="{B0F800ED-C7E7-4672-8343-2639F79B67F4}"/>
          </ac:spMkLst>
        </pc:spChg>
        <pc:spChg chg="add">
          <ac:chgData name="Espinola-Arredondo, Ana" userId="2389861a-9b00-4e05-a52a-bbe4d3cfc079" providerId="ADAL" clId="{0500219B-9F7E-4582-A254-E9FC10B69820}" dt="2026-09-23T11:34:07.446" v="285" actId="26606"/>
          <ac:spMkLst>
            <pc:docMk/>
            <pc:sldMk cId="2934165593" sldId="284"/>
            <ac:spMk id="121" creationId="{DE91395A-2D18-4AF6-A0AC-AAA7189FED11}"/>
          </ac:spMkLst>
        </pc:spChg>
        <pc:spChg chg="add">
          <ac:chgData name="Espinola-Arredondo, Ana" userId="2389861a-9b00-4e05-a52a-bbe4d3cfc079" providerId="ADAL" clId="{0500219B-9F7E-4582-A254-E9FC10B69820}" dt="2026-09-23T11:34:07.446" v="285" actId="26606"/>
          <ac:spMkLst>
            <pc:docMk/>
            <pc:sldMk cId="2934165593" sldId="284"/>
            <ac:spMk id="123" creationId="{7BD08880-457D-4C62-A3B5-6A9B0878C7E9}"/>
          </ac:spMkLst>
        </pc:spChg>
        <pc:spChg chg="add">
          <ac:chgData name="Espinola-Arredondo, Ana" userId="2389861a-9b00-4e05-a52a-bbe4d3cfc079" providerId="ADAL" clId="{0500219B-9F7E-4582-A254-E9FC10B69820}" dt="2026-09-23T11:34:07.446" v="285" actId="26606"/>
          <ac:spMkLst>
            <pc:docMk/>
            <pc:sldMk cId="2934165593" sldId="284"/>
            <ac:spMk id="125" creationId="{95FFA5E0-4C70-431D-A19D-18415F6C4009}"/>
          </ac:spMkLst>
        </pc:spChg>
        <pc:spChg chg="add">
          <ac:chgData name="Espinola-Arredondo, Ana" userId="2389861a-9b00-4e05-a52a-bbe4d3cfc079" providerId="ADAL" clId="{0500219B-9F7E-4582-A254-E9FC10B69820}" dt="2026-09-23T11:34:07.446" v="285" actId="26606"/>
          <ac:spMkLst>
            <pc:docMk/>
            <pc:sldMk cId="2934165593" sldId="284"/>
            <ac:spMk id="127" creationId="{BBE55C11-4C41-45E4-A00F-83DEE6BB51A8}"/>
          </ac:spMkLst>
        </pc:spChg>
        <pc:picChg chg="add">
          <ac:chgData name="Espinola-Arredondo, Ana" userId="2389861a-9b00-4e05-a52a-bbe4d3cfc079" providerId="ADAL" clId="{0500219B-9F7E-4582-A254-E9FC10B69820}" dt="2026-09-23T11:34:03.479" v="284"/>
          <ac:picMkLst>
            <pc:docMk/>
            <pc:sldMk cId="2934165593" sldId="284"/>
            <ac:picMk id="4" creationId="{77F37B2B-66A5-56D3-8565-F5709EDB0550}"/>
          </ac:picMkLst>
        </pc:picChg>
        <pc:picChg chg="del">
          <ac:chgData name="Espinola-Arredondo, Ana" userId="2389861a-9b00-4e05-a52a-bbe4d3cfc079" providerId="ADAL" clId="{0500219B-9F7E-4582-A254-E9FC10B69820}" dt="2026-09-23T11:33:06.236" v="277" actId="478"/>
          <ac:picMkLst>
            <pc:docMk/>
            <pc:sldMk cId="2934165593" sldId="284"/>
            <ac:picMk id="5" creationId="{157D0309-D45B-7C86-9BED-6BBF27B4C4EA}"/>
          </ac:picMkLst>
        </pc:picChg>
        <pc:picChg chg="del">
          <ac:chgData name="Espinola-Arredondo, Ana" userId="2389861a-9b00-4e05-a52a-bbe4d3cfc079" providerId="ADAL" clId="{0500219B-9F7E-4582-A254-E9FC10B69820}" dt="2026-09-23T11:34:02.365" v="282" actId="478"/>
          <ac:picMkLst>
            <pc:docMk/>
            <pc:sldMk cId="2934165593" sldId="284"/>
            <ac:picMk id="48" creationId="{2107EAB2-1B64-487A-7F36-7A4FBC2B48EA}"/>
          </ac:picMkLst>
        </pc:picChg>
      </pc:sldChg>
      <pc:sldChg chg="addSp delSp modSp add mod setBg setClrOvrMap">
        <pc:chgData name="Espinola-Arredondo, Ana" userId="2389861a-9b00-4e05-a52a-bbe4d3cfc079" providerId="ADAL" clId="{0500219B-9F7E-4582-A254-E9FC10B69820}" dt="2026-09-23T11:36:44.632" v="312" actId="1076"/>
        <pc:sldMkLst>
          <pc:docMk/>
          <pc:sldMk cId="444301715" sldId="285"/>
        </pc:sldMkLst>
        <pc:spChg chg="mod ord">
          <ac:chgData name="Espinola-Arredondo, Ana" userId="2389861a-9b00-4e05-a52a-bbe4d3cfc079" providerId="ADAL" clId="{0500219B-9F7E-4582-A254-E9FC10B69820}" dt="2026-09-23T11:36:44.632" v="312" actId="1076"/>
          <ac:spMkLst>
            <pc:docMk/>
            <pc:sldMk cId="444301715" sldId="285"/>
            <ac:spMk id="3" creationId="{C7F4294C-C9F7-8997-8FCE-BE05E17C332D}"/>
          </ac:spMkLst>
        </pc:spChg>
        <pc:spChg chg="del">
          <ac:chgData name="Espinola-Arredondo, Ana" userId="2389861a-9b00-4e05-a52a-bbe4d3cfc079" providerId="ADAL" clId="{0500219B-9F7E-4582-A254-E9FC10B69820}" dt="2026-09-23T11:34:25.004" v="287" actId="26606"/>
          <ac:spMkLst>
            <pc:docMk/>
            <pc:sldMk cId="444301715" sldId="285"/>
            <ac:spMk id="121" creationId="{13308FC9-A005-FBB9-7C44-682F1DF5D9BB}"/>
          </ac:spMkLst>
        </pc:spChg>
        <pc:spChg chg="del">
          <ac:chgData name="Espinola-Arredondo, Ana" userId="2389861a-9b00-4e05-a52a-bbe4d3cfc079" providerId="ADAL" clId="{0500219B-9F7E-4582-A254-E9FC10B69820}" dt="2026-09-23T11:34:25.004" v="287" actId="26606"/>
          <ac:spMkLst>
            <pc:docMk/>
            <pc:sldMk cId="444301715" sldId="285"/>
            <ac:spMk id="123" creationId="{BAD3CCDA-5A9D-F259-DFC1-C37531F2AE69}"/>
          </ac:spMkLst>
        </pc:spChg>
        <pc:spChg chg="del">
          <ac:chgData name="Espinola-Arredondo, Ana" userId="2389861a-9b00-4e05-a52a-bbe4d3cfc079" providerId="ADAL" clId="{0500219B-9F7E-4582-A254-E9FC10B69820}" dt="2026-09-23T11:34:25.004" v="287" actId="26606"/>
          <ac:spMkLst>
            <pc:docMk/>
            <pc:sldMk cId="444301715" sldId="285"/>
            <ac:spMk id="125" creationId="{6266EBAD-87D7-1619-0EF1-73A03E58E088}"/>
          </ac:spMkLst>
        </pc:spChg>
        <pc:spChg chg="del">
          <ac:chgData name="Espinola-Arredondo, Ana" userId="2389861a-9b00-4e05-a52a-bbe4d3cfc079" providerId="ADAL" clId="{0500219B-9F7E-4582-A254-E9FC10B69820}" dt="2026-09-23T11:34:25.004" v="287" actId="26606"/>
          <ac:spMkLst>
            <pc:docMk/>
            <pc:sldMk cId="444301715" sldId="285"/>
            <ac:spMk id="127" creationId="{858EBAAB-7D44-0AB5-450D-C00F5081EF4C}"/>
          </ac:spMkLst>
        </pc:spChg>
        <pc:spChg chg="add del">
          <ac:chgData name="Espinola-Arredondo, Ana" userId="2389861a-9b00-4e05-a52a-bbe4d3cfc079" providerId="ADAL" clId="{0500219B-9F7E-4582-A254-E9FC10B69820}" dt="2026-09-23T11:36:25.409" v="305" actId="26606"/>
          <ac:spMkLst>
            <pc:docMk/>
            <pc:sldMk cId="444301715" sldId="285"/>
            <ac:spMk id="132" creationId="{93262980-E907-4930-9E6E-3DC2025CE757}"/>
          </ac:spMkLst>
        </pc:spChg>
        <pc:spChg chg="add del">
          <ac:chgData name="Espinola-Arredondo, Ana" userId="2389861a-9b00-4e05-a52a-bbe4d3cfc079" providerId="ADAL" clId="{0500219B-9F7E-4582-A254-E9FC10B69820}" dt="2026-09-23T11:36:25.409" v="305" actId="26606"/>
          <ac:spMkLst>
            <pc:docMk/>
            <pc:sldMk cId="444301715" sldId="285"/>
            <ac:spMk id="134" creationId="{AFD53EBD-B361-45AD-8ABF-9270B20B4AFE}"/>
          </ac:spMkLst>
        </pc:spChg>
        <pc:spChg chg="add del">
          <ac:chgData name="Espinola-Arredondo, Ana" userId="2389861a-9b00-4e05-a52a-bbe4d3cfc079" providerId="ADAL" clId="{0500219B-9F7E-4582-A254-E9FC10B69820}" dt="2026-09-23T11:36:25.409" v="305" actId="26606"/>
          <ac:spMkLst>
            <pc:docMk/>
            <pc:sldMk cId="444301715" sldId="285"/>
            <ac:spMk id="136" creationId="{DA1A4CE7-6399-4B37-ACE2-CFC4B4077B51}"/>
          </ac:spMkLst>
        </pc:spChg>
        <pc:spChg chg="add">
          <ac:chgData name="Espinola-Arredondo, Ana" userId="2389861a-9b00-4e05-a52a-bbe4d3cfc079" providerId="ADAL" clId="{0500219B-9F7E-4582-A254-E9FC10B69820}" dt="2026-09-23T11:36:25.409" v="305" actId="26606"/>
          <ac:spMkLst>
            <pc:docMk/>
            <pc:sldMk cId="444301715" sldId="285"/>
            <ac:spMk id="141" creationId="{23C7736A-5A08-4021-9AB6-390DFF506AA8}"/>
          </ac:spMkLst>
        </pc:spChg>
        <pc:spChg chg="add">
          <ac:chgData name="Espinola-Arredondo, Ana" userId="2389861a-9b00-4e05-a52a-bbe4d3cfc079" providerId="ADAL" clId="{0500219B-9F7E-4582-A254-E9FC10B69820}" dt="2026-09-23T11:36:25.409" v="305" actId="26606"/>
          <ac:spMkLst>
            <pc:docMk/>
            <pc:sldMk cId="444301715" sldId="285"/>
            <ac:spMk id="143" creationId="{433DF4D3-8A35-461A-ABE0-F56B78A1371F}"/>
          </ac:spMkLst>
        </pc:spChg>
        <pc:grpChg chg="del">
          <ac:chgData name="Espinola-Arredondo, Ana" userId="2389861a-9b00-4e05-a52a-bbe4d3cfc079" providerId="ADAL" clId="{0500219B-9F7E-4582-A254-E9FC10B69820}" dt="2026-09-23T11:34:25.004" v="287" actId="26606"/>
          <ac:grpSpMkLst>
            <pc:docMk/>
            <pc:sldMk cId="444301715" sldId="285"/>
            <ac:grpSpMk id="93" creationId="{59017A37-E811-0A91-7DE1-C24C817236D0}"/>
          </ac:grpSpMkLst>
        </pc:grpChg>
        <pc:picChg chg="mod ord">
          <ac:chgData name="Espinola-Arredondo, Ana" userId="2389861a-9b00-4e05-a52a-bbe4d3cfc079" providerId="ADAL" clId="{0500219B-9F7E-4582-A254-E9FC10B69820}" dt="2026-09-23T11:36:25.409" v="305" actId="26606"/>
          <ac:picMkLst>
            <pc:docMk/>
            <pc:sldMk cId="444301715" sldId="285"/>
            <ac:picMk id="4" creationId="{6B7A718B-4D3F-E952-E217-6C2D43259BBD}"/>
          </ac:picMkLst>
        </pc:picChg>
      </pc:sldChg>
      <pc:sldChg chg="modSp add mod ord">
        <pc:chgData name="Espinola-Arredondo, Ana" userId="2389861a-9b00-4e05-a52a-bbe4d3cfc079" providerId="ADAL" clId="{0500219B-9F7E-4582-A254-E9FC10B69820}" dt="2026-09-23T11:39:54.732" v="344" actId="6549"/>
        <pc:sldMkLst>
          <pc:docMk/>
          <pc:sldMk cId="3825668426" sldId="286"/>
        </pc:sldMkLst>
        <pc:spChg chg="mod">
          <ac:chgData name="Espinola-Arredondo, Ana" userId="2389861a-9b00-4e05-a52a-bbe4d3cfc079" providerId="ADAL" clId="{0500219B-9F7E-4582-A254-E9FC10B69820}" dt="2026-09-23T11:39:54.732" v="344" actId="6549"/>
          <ac:spMkLst>
            <pc:docMk/>
            <pc:sldMk cId="3825668426" sldId="286"/>
            <ac:spMk id="3" creationId="{3F3B5D56-F0A2-6ABC-CC16-3C9AAF4A8BC9}"/>
          </ac:spMkLst>
        </pc:spChg>
      </pc:sldChg>
      <pc:sldChg chg="addSp delSp modSp add mod ord">
        <pc:chgData name="Espinola-Arredondo, Ana" userId="2389861a-9b00-4e05-a52a-bbe4d3cfc079" providerId="ADAL" clId="{0500219B-9F7E-4582-A254-E9FC10B69820}" dt="2026-09-23T11:41:45.407" v="356" actId="26606"/>
        <pc:sldMkLst>
          <pc:docMk/>
          <pc:sldMk cId="1595553113" sldId="287"/>
        </pc:sldMkLst>
        <pc:spChg chg="del mod">
          <ac:chgData name="Espinola-Arredondo, Ana" userId="2389861a-9b00-4e05-a52a-bbe4d3cfc079" providerId="ADAL" clId="{0500219B-9F7E-4582-A254-E9FC10B69820}" dt="2026-09-23T11:41:45.407" v="356" actId="26606"/>
          <ac:spMkLst>
            <pc:docMk/>
            <pc:sldMk cId="1595553113" sldId="287"/>
            <ac:spMk id="3" creationId="{DDEEC8A1-9122-0841-3B3E-AF4023CD2361}"/>
          </ac:spMkLst>
        </pc:spChg>
        <pc:graphicFrameChg chg="add">
          <ac:chgData name="Espinola-Arredondo, Ana" userId="2389861a-9b00-4e05-a52a-bbe4d3cfc079" providerId="ADAL" clId="{0500219B-9F7E-4582-A254-E9FC10B69820}" dt="2026-09-23T11:41:45.407" v="356" actId="26606"/>
          <ac:graphicFrameMkLst>
            <pc:docMk/>
            <pc:sldMk cId="1595553113" sldId="287"/>
            <ac:graphicFrameMk id="145" creationId="{FFF252D5-1EA9-5740-58B8-FBFE4A731CB9}"/>
          </ac:graphicFrameMkLst>
        </pc:graphicFrame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svg"/><Relationship Id="rId1" Type="http://schemas.openxmlformats.org/officeDocument/2006/relationships/image" Target="../media/image32.svg"/><Relationship Id="rId4" Type="http://schemas.openxmlformats.org/officeDocument/2006/relationships/image" Target="../media/image3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svg"/><Relationship Id="rId1" Type="http://schemas.openxmlformats.org/officeDocument/2006/relationships/image" Target="../media/image32.svg"/><Relationship Id="rId4" Type="http://schemas.openxmlformats.org/officeDocument/2006/relationships/image" Target="../media/image3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4000DB-7660-4600-8D34-2A73BFF820E2}" type="doc">
      <dgm:prSet loTypeId="urn:microsoft.com/office/officeart/2018/2/layout/IconCircleList" loCatId="icon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63A3400E-6156-487A-B376-5C52E2B15D15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Government Intervention</a:t>
          </a:r>
          <a:r>
            <a:rPr lang="en-US"/>
            <a:t>.</a:t>
          </a:r>
        </a:p>
      </dgm:t>
    </dgm:pt>
    <dgm:pt modelId="{48786607-B8B6-4EC0-80A8-462291BDE694}" type="parTrans" cxnId="{8997652B-7BE5-47DD-A93E-6E7408332DDF}">
      <dgm:prSet/>
      <dgm:spPr/>
      <dgm:t>
        <a:bodyPr/>
        <a:lstStyle/>
        <a:p>
          <a:endParaRPr lang="en-US"/>
        </a:p>
      </dgm:t>
    </dgm:pt>
    <dgm:pt modelId="{CE666DEF-4286-4EFE-A29D-F09113CF1EE8}" type="sibTrans" cxnId="{8997652B-7BE5-47DD-A93E-6E7408332DD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76EB689-CC5D-411E-85F5-80A070A194A7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Market Power</a:t>
          </a:r>
          <a:r>
            <a:rPr lang="en-US"/>
            <a:t>.</a:t>
          </a:r>
        </a:p>
      </dgm:t>
    </dgm:pt>
    <dgm:pt modelId="{12B7EDC7-5687-45E6-8C6F-1DB00A114DA0}" type="parTrans" cxnId="{326B0D14-9B9C-46BC-B4EE-56B46FB503A3}">
      <dgm:prSet/>
      <dgm:spPr/>
      <dgm:t>
        <a:bodyPr/>
        <a:lstStyle/>
        <a:p>
          <a:endParaRPr lang="en-US"/>
        </a:p>
      </dgm:t>
    </dgm:pt>
    <dgm:pt modelId="{7E03E08C-B4FB-4BAF-939F-91ACF2137C8E}" type="sibTrans" cxnId="{326B0D14-9B9C-46BC-B4EE-56B46FB503A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02D71B5-1896-47EE-9508-B0E0DA7EBA25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Differentiating Barriers.</a:t>
          </a:r>
          <a:endParaRPr lang="en-US"/>
        </a:p>
      </dgm:t>
    </dgm:pt>
    <dgm:pt modelId="{ED469D5E-8F05-4F05-8303-B42973BCD3A0}" type="parTrans" cxnId="{9F76A7F9-0EE1-4787-ABB5-819896FAF71B}">
      <dgm:prSet/>
      <dgm:spPr/>
      <dgm:t>
        <a:bodyPr/>
        <a:lstStyle/>
        <a:p>
          <a:endParaRPr lang="en-US"/>
        </a:p>
      </dgm:t>
    </dgm:pt>
    <dgm:pt modelId="{8BEBFB3C-CB2E-4535-A412-6B9A524D7250}" type="sibTrans" cxnId="{9F76A7F9-0EE1-4787-ABB5-819896FAF71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CB9D9F7-246E-4D25-A8A7-9872E16AE1E1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Perfect Information.</a:t>
          </a:r>
          <a:endParaRPr lang="en-US"/>
        </a:p>
      </dgm:t>
    </dgm:pt>
    <dgm:pt modelId="{E998D815-3EED-4EE9-A859-C93663AE9C7B}" type="parTrans" cxnId="{E370EAAA-A260-42DC-9A3A-CB137889742E}">
      <dgm:prSet/>
      <dgm:spPr/>
      <dgm:t>
        <a:bodyPr/>
        <a:lstStyle/>
        <a:p>
          <a:endParaRPr lang="en-US"/>
        </a:p>
      </dgm:t>
    </dgm:pt>
    <dgm:pt modelId="{6BD3A5A3-1ED4-4A06-8734-F501B7F8441C}" type="sibTrans" cxnId="{E370EAAA-A260-42DC-9A3A-CB137889742E}">
      <dgm:prSet/>
      <dgm:spPr/>
      <dgm:t>
        <a:bodyPr/>
        <a:lstStyle/>
        <a:p>
          <a:endParaRPr lang="en-US"/>
        </a:p>
      </dgm:t>
    </dgm:pt>
    <dgm:pt modelId="{C6116C21-1C43-469B-B3A2-8B7BDBDA1F6C}" type="pres">
      <dgm:prSet presAssocID="{8E4000DB-7660-4600-8D34-2A73BFF820E2}" presName="root" presStyleCnt="0">
        <dgm:presLayoutVars>
          <dgm:dir/>
          <dgm:resizeHandles val="exact"/>
        </dgm:presLayoutVars>
      </dgm:prSet>
      <dgm:spPr/>
    </dgm:pt>
    <dgm:pt modelId="{B4F48F97-4195-40D8-95A5-11A782E6CAC2}" type="pres">
      <dgm:prSet presAssocID="{8E4000DB-7660-4600-8D34-2A73BFF820E2}" presName="container" presStyleCnt="0">
        <dgm:presLayoutVars>
          <dgm:dir/>
          <dgm:resizeHandles val="exact"/>
        </dgm:presLayoutVars>
      </dgm:prSet>
      <dgm:spPr/>
    </dgm:pt>
    <dgm:pt modelId="{2C388CBC-F914-49E7-BEAA-499541AE485C}" type="pres">
      <dgm:prSet presAssocID="{63A3400E-6156-487A-B376-5C52E2B15D15}" presName="compNode" presStyleCnt="0"/>
      <dgm:spPr/>
    </dgm:pt>
    <dgm:pt modelId="{21027B8D-FA7E-4933-8270-449F4CA5C95E}" type="pres">
      <dgm:prSet presAssocID="{63A3400E-6156-487A-B376-5C52E2B15D15}" presName="iconBgRect" presStyleLbl="bgShp" presStyleIdx="0" presStyleCnt="4"/>
      <dgm:spPr/>
    </dgm:pt>
    <dgm:pt modelId="{C80CEF8F-4EBB-4BEA-B0D7-6B5839E3D6F7}" type="pres">
      <dgm:prSet presAssocID="{63A3400E-6156-487A-B376-5C52E2B15D15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co"/>
        </a:ext>
      </dgm:extLst>
    </dgm:pt>
    <dgm:pt modelId="{C58D993F-2016-457E-A2ED-516B9900F4A7}" type="pres">
      <dgm:prSet presAssocID="{63A3400E-6156-487A-B376-5C52E2B15D15}" presName="spaceRect" presStyleCnt="0"/>
      <dgm:spPr/>
    </dgm:pt>
    <dgm:pt modelId="{EDB85861-089B-4644-8750-030DA5E17FD2}" type="pres">
      <dgm:prSet presAssocID="{63A3400E-6156-487A-B376-5C52E2B15D15}" presName="textRect" presStyleLbl="revTx" presStyleIdx="0" presStyleCnt="4">
        <dgm:presLayoutVars>
          <dgm:chMax val="1"/>
          <dgm:chPref val="1"/>
        </dgm:presLayoutVars>
      </dgm:prSet>
      <dgm:spPr/>
    </dgm:pt>
    <dgm:pt modelId="{AAB7646B-9780-4AD4-B92F-CEBB1F262ADD}" type="pres">
      <dgm:prSet presAssocID="{CE666DEF-4286-4EFE-A29D-F09113CF1EE8}" presName="sibTrans" presStyleLbl="sibTrans2D1" presStyleIdx="0" presStyleCnt="0"/>
      <dgm:spPr/>
    </dgm:pt>
    <dgm:pt modelId="{ADA9EBB2-5AA3-41A0-9D71-5564DBD0B1B7}" type="pres">
      <dgm:prSet presAssocID="{276EB689-CC5D-411E-85F5-80A070A194A7}" presName="compNode" presStyleCnt="0"/>
      <dgm:spPr/>
    </dgm:pt>
    <dgm:pt modelId="{EF41F8B1-9560-4667-8430-4AB2124809DD}" type="pres">
      <dgm:prSet presAssocID="{276EB689-CC5D-411E-85F5-80A070A194A7}" presName="iconBgRect" presStyleLbl="bgShp" presStyleIdx="1" presStyleCnt="4"/>
      <dgm:spPr/>
    </dgm:pt>
    <dgm:pt modelId="{F3640BD6-7C51-4F49-8C1A-D9E204135BCA}" type="pres">
      <dgm:prSet presAssocID="{276EB689-CC5D-411E-85F5-80A070A194A7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lino"/>
        </a:ext>
      </dgm:extLst>
    </dgm:pt>
    <dgm:pt modelId="{D0FE097E-95A6-4F4D-852B-7F1E5CE0DBC2}" type="pres">
      <dgm:prSet presAssocID="{276EB689-CC5D-411E-85F5-80A070A194A7}" presName="spaceRect" presStyleCnt="0"/>
      <dgm:spPr/>
    </dgm:pt>
    <dgm:pt modelId="{823ECBD0-5AF8-4ED2-966F-923350C58BFB}" type="pres">
      <dgm:prSet presAssocID="{276EB689-CC5D-411E-85F5-80A070A194A7}" presName="textRect" presStyleLbl="revTx" presStyleIdx="1" presStyleCnt="4">
        <dgm:presLayoutVars>
          <dgm:chMax val="1"/>
          <dgm:chPref val="1"/>
        </dgm:presLayoutVars>
      </dgm:prSet>
      <dgm:spPr/>
    </dgm:pt>
    <dgm:pt modelId="{926312E9-8DB9-42E9-99AF-3F81558F3B14}" type="pres">
      <dgm:prSet presAssocID="{7E03E08C-B4FB-4BAF-939F-91ACF2137C8E}" presName="sibTrans" presStyleLbl="sibTrans2D1" presStyleIdx="0" presStyleCnt="0"/>
      <dgm:spPr/>
    </dgm:pt>
    <dgm:pt modelId="{B0A2100E-36DE-471C-BFA7-281FCCECF7F3}" type="pres">
      <dgm:prSet presAssocID="{602D71B5-1896-47EE-9508-B0E0DA7EBA25}" presName="compNode" presStyleCnt="0"/>
      <dgm:spPr/>
    </dgm:pt>
    <dgm:pt modelId="{5B267425-6808-4142-90FE-38197E0F1816}" type="pres">
      <dgm:prSet presAssocID="{602D71B5-1896-47EE-9508-B0E0DA7EBA25}" presName="iconBgRect" presStyleLbl="bgShp" presStyleIdx="2" presStyleCnt="4"/>
      <dgm:spPr/>
    </dgm:pt>
    <dgm:pt modelId="{93DF7A68-31AD-4FF7-B559-C3C03D7A7195}" type="pres">
      <dgm:prSet presAssocID="{602D71B5-1896-47EE-9508-B0E0DA7EBA25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eo"/>
        </a:ext>
      </dgm:extLst>
    </dgm:pt>
    <dgm:pt modelId="{2DADB03B-6EA6-4DC8-B0B2-BAB7DD38249A}" type="pres">
      <dgm:prSet presAssocID="{602D71B5-1896-47EE-9508-B0E0DA7EBA25}" presName="spaceRect" presStyleCnt="0"/>
      <dgm:spPr/>
    </dgm:pt>
    <dgm:pt modelId="{5D40BD3D-5222-443E-8C08-D3442C960E18}" type="pres">
      <dgm:prSet presAssocID="{602D71B5-1896-47EE-9508-B0E0DA7EBA25}" presName="textRect" presStyleLbl="revTx" presStyleIdx="2" presStyleCnt="4">
        <dgm:presLayoutVars>
          <dgm:chMax val="1"/>
          <dgm:chPref val="1"/>
        </dgm:presLayoutVars>
      </dgm:prSet>
      <dgm:spPr/>
    </dgm:pt>
    <dgm:pt modelId="{BD1A5337-D8AF-4646-AB2F-0EB8868380EB}" type="pres">
      <dgm:prSet presAssocID="{8BEBFB3C-CB2E-4535-A412-6B9A524D7250}" presName="sibTrans" presStyleLbl="sibTrans2D1" presStyleIdx="0" presStyleCnt="0"/>
      <dgm:spPr/>
    </dgm:pt>
    <dgm:pt modelId="{049379E3-BD37-4987-9702-D499FB7BE890}" type="pres">
      <dgm:prSet presAssocID="{8CB9D9F7-246E-4D25-A8A7-9872E16AE1E1}" presName="compNode" presStyleCnt="0"/>
      <dgm:spPr/>
    </dgm:pt>
    <dgm:pt modelId="{DAC53A69-0E3E-486D-9D9C-FB0F673BA752}" type="pres">
      <dgm:prSet presAssocID="{8CB9D9F7-246E-4D25-A8A7-9872E16AE1E1}" presName="iconBgRect" presStyleLbl="bgShp" presStyleIdx="3" presStyleCnt="4"/>
      <dgm:spPr/>
    </dgm:pt>
    <dgm:pt modelId="{197BDA49-9D8B-471B-A056-492AF355DB2F}" type="pres">
      <dgm:prSet presAssocID="{8CB9D9F7-246E-4D25-A8A7-9872E16AE1E1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inta"/>
        </a:ext>
      </dgm:extLst>
    </dgm:pt>
    <dgm:pt modelId="{59C7B738-A6EA-4E73-88BB-B71D39F44C6D}" type="pres">
      <dgm:prSet presAssocID="{8CB9D9F7-246E-4D25-A8A7-9872E16AE1E1}" presName="spaceRect" presStyleCnt="0"/>
      <dgm:spPr/>
    </dgm:pt>
    <dgm:pt modelId="{EFEAC672-7988-4B5D-A911-920C92EF5CC6}" type="pres">
      <dgm:prSet presAssocID="{8CB9D9F7-246E-4D25-A8A7-9872E16AE1E1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11B0305-2A09-42EF-B16F-72EEF85ABC4B}" type="presOf" srcId="{8E4000DB-7660-4600-8D34-2A73BFF820E2}" destId="{C6116C21-1C43-469B-B3A2-8B7BDBDA1F6C}" srcOrd="0" destOrd="0" presId="urn:microsoft.com/office/officeart/2018/2/layout/IconCircleList"/>
    <dgm:cxn modelId="{56F1F209-39C3-4525-9114-785456A72A2A}" type="presOf" srcId="{602D71B5-1896-47EE-9508-B0E0DA7EBA25}" destId="{5D40BD3D-5222-443E-8C08-D3442C960E18}" srcOrd="0" destOrd="0" presId="urn:microsoft.com/office/officeart/2018/2/layout/IconCircleList"/>
    <dgm:cxn modelId="{326B0D14-9B9C-46BC-B4EE-56B46FB503A3}" srcId="{8E4000DB-7660-4600-8D34-2A73BFF820E2}" destId="{276EB689-CC5D-411E-85F5-80A070A194A7}" srcOrd="1" destOrd="0" parTransId="{12B7EDC7-5687-45E6-8C6F-1DB00A114DA0}" sibTransId="{7E03E08C-B4FB-4BAF-939F-91ACF2137C8E}"/>
    <dgm:cxn modelId="{8AE4B919-F4F7-40E4-89CE-DE6D4F4424DB}" type="presOf" srcId="{8CB9D9F7-246E-4D25-A8A7-9872E16AE1E1}" destId="{EFEAC672-7988-4B5D-A911-920C92EF5CC6}" srcOrd="0" destOrd="0" presId="urn:microsoft.com/office/officeart/2018/2/layout/IconCircleList"/>
    <dgm:cxn modelId="{8997652B-7BE5-47DD-A93E-6E7408332DDF}" srcId="{8E4000DB-7660-4600-8D34-2A73BFF820E2}" destId="{63A3400E-6156-487A-B376-5C52E2B15D15}" srcOrd="0" destOrd="0" parTransId="{48786607-B8B6-4EC0-80A8-462291BDE694}" sibTransId="{CE666DEF-4286-4EFE-A29D-F09113CF1EE8}"/>
    <dgm:cxn modelId="{6F52693F-5807-404B-AED0-34EC78ED8377}" type="presOf" srcId="{7E03E08C-B4FB-4BAF-939F-91ACF2137C8E}" destId="{926312E9-8DB9-42E9-99AF-3F81558F3B14}" srcOrd="0" destOrd="0" presId="urn:microsoft.com/office/officeart/2018/2/layout/IconCircleList"/>
    <dgm:cxn modelId="{39DDF652-95BE-4519-9058-34789AE35194}" type="presOf" srcId="{8BEBFB3C-CB2E-4535-A412-6B9A524D7250}" destId="{BD1A5337-D8AF-4646-AB2F-0EB8868380EB}" srcOrd="0" destOrd="0" presId="urn:microsoft.com/office/officeart/2018/2/layout/IconCircleList"/>
    <dgm:cxn modelId="{22445784-6501-467D-9909-7316FDC403FB}" type="presOf" srcId="{CE666DEF-4286-4EFE-A29D-F09113CF1EE8}" destId="{AAB7646B-9780-4AD4-B92F-CEBB1F262ADD}" srcOrd="0" destOrd="0" presId="urn:microsoft.com/office/officeart/2018/2/layout/IconCircleList"/>
    <dgm:cxn modelId="{514FC29D-6F21-4FA4-B322-A0B1C5C8B38F}" type="presOf" srcId="{63A3400E-6156-487A-B376-5C52E2B15D15}" destId="{EDB85861-089B-4644-8750-030DA5E17FD2}" srcOrd="0" destOrd="0" presId="urn:microsoft.com/office/officeart/2018/2/layout/IconCircleList"/>
    <dgm:cxn modelId="{E370EAAA-A260-42DC-9A3A-CB137889742E}" srcId="{8E4000DB-7660-4600-8D34-2A73BFF820E2}" destId="{8CB9D9F7-246E-4D25-A8A7-9872E16AE1E1}" srcOrd="3" destOrd="0" parTransId="{E998D815-3EED-4EE9-A859-C93663AE9C7B}" sibTransId="{6BD3A5A3-1ED4-4A06-8734-F501B7F8441C}"/>
    <dgm:cxn modelId="{1D053AF3-28E4-43ED-BC11-9E40D813A2E7}" type="presOf" srcId="{276EB689-CC5D-411E-85F5-80A070A194A7}" destId="{823ECBD0-5AF8-4ED2-966F-923350C58BFB}" srcOrd="0" destOrd="0" presId="urn:microsoft.com/office/officeart/2018/2/layout/IconCircleList"/>
    <dgm:cxn modelId="{9F76A7F9-0EE1-4787-ABB5-819896FAF71B}" srcId="{8E4000DB-7660-4600-8D34-2A73BFF820E2}" destId="{602D71B5-1896-47EE-9508-B0E0DA7EBA25}" srcOrd="2" destOrd="0" parTransId="{ED469D5E-8F05-4F05-8303-B42973BCD3A0}" sibTransId="{8BEBFB3C-CB2E-4535-A412-6B9A524D7250}"/>
    <dgm:cxn modelId="{6DEAEDDD-A0C6-409B-8C80-F4D1264C6158}" type="presParOf" srcId="{C6116C21-1C43-469B-B3A2-8B7BDBDA1F6C}" destId="{B4F48F97-4195-40D8-95A5-11A782E6CAC2}" srcOrd="0" destOrd="0" presId="urn:microsoft.com/office/officeart/2018/2/layout/IconCircleList"/>
    <dgm:cxn modelId="{17FA2088-4EA0-4800-8CBC-60532A90F24C}" type="presParOf" srcId="{B4F48F97-4195-40D8-95A5-11A782E6CAC2}" destId="{2C388CBC-F914-49E7-BEAA-499541AE485C}" srcOrd="0" destOrd="0" presId="urn:microsoft.com/office/officeart/2018/2/layout/IconCircleList"/>
    <dgm:cxn modelId="{3F6BD5C1-6F9C-4A96-B047-C4ACDD13CE3C}" type="presParOf" srcId="{2C388CBC-F914-49E7-BEAA-499541AE485C}" destId="{21027B8D-FA7E-4933-8270-449F4CA5C95E}" srcOrd="0" destOrd="0" presId="urn:microsoft.com/office/officeart/2018/2/layout/IconCircleList"/>
    <dgm:cxn modelId="{BB38C873-7FD4-4691-8876-08A23B7903EB}" type="presParOf" srcId="{2C388CBC-F914-49E7-BEAA-499541AE485C}" destId="{C80CEF8F-4EBB-4BEA-B0D7-6B5839E3D6F7}" srcOrd="1" destOrd="0" presId="urn:microsoft.com/office/officeart/2018/2/layout/IconCircleList"/>
    <dgm:cxn modelId="{501E8DAD-80B0-47B4-95C5-8CB7CC5A0C7F}" type="presParOf" srcId="{2C388CBC-F914-49E7-BEAA-499541AE485C}" destId="{C58D993F-2016-457E-A2ED-516B9900F4A7}" srcOrd="2" destOrd="0" presId="urn:microsoft.com/office/officeart/2018/2/layout/IconCircleList"/>
    <dgm:cxn modelId="{CAE07C9B-18AD-41AC-AEDD-9CB61974705E}" type="presParOf" srcId="{2C388CBC-F914-49E7-BEAA-499541AE485C}" destId="{EDB85861-089B-4644-8750-030DA5E17FD2}" srcOrd="3" destOrd="0" presId="urn:microsoft.com/office/officeart/2018/2/layout/IconCircleList"/>
    <dgm:cxn modelId="{A14CF1DB-4B40-4CCC-A5E2-7EAFB8DFBC79}" type="presParOf" srcId="{B4F48F97-4195-40D8-95A5-11A782E6CAC2}" destId="{AAB7646B-9780-4AD4-B92F-CEBB1F262ADD}" srcOrd="1" destOrd="0" presId="urn:microsoft.com/office/officeart/2018/2/layout/IconCircleList"/>
    <dgm:cxn modelId="{05FD4AF5-84CE-47D8-8A1E-A9F607321C70}" type="presParOf" srcId="{B4F48F97-4195-40D8-95A5-11A782E6CAC2}" destId="{ADA9EBB2-5AA3-41A0-9D71-5564DBD0B1B7}" srcOrd="2" destOrd="0" presId="urn:microsoft.com/office/officeart/2018/2/layout/IconCircleList"/>
    <dgm:cxn modelId="{70C2855C-8C84-4E1D-89E7-A1524B6EBB4D}" type="presParOf" srcId="{ADA9EBB2-5AA3-41A0-9D71-5564DBD0B1B7}" destId="{EF41F8B1-9560-4667-8430-4AB2124809DD}" srcOrd="0" destOrd="0" presId="urn:microsoft.com/office/officeart/2018/2/layout/IconCircleList"/>
    <dgm:cxn modelId="{49856424-F184-4AEC-9900-D56EFDADA90D}" type="presParOf" srcId="{ADA9EBB2-5AA3-41A0-9D71-5564DBD0B1B7}" destId="{F3640BD6-7C51-4F49-8C1A-D9E204135BCA}" srcOrd="1" destOrd="0" presId="urn:microsoft.com/office/officeart/2018/2/layout/IconCircleList"/>
    <dgm:cxn modelId="{14CCFE9B-D261-439B-9324-0FE11ACBF934}" type="presParOf" srcId="{ADA9EBB2-5AA3-41A0-9D71-5564DBD0B1B7}" destId="{D0FE097E-95A6-4F4D-852B-7F1E5CE0DBC2}" srcOrd="2" destOrd="0" presId="urn:microsoft.com/office/officeart/2018/2/layout/IconCircleList"/>
    <dgm:cxn modelId="{98384288-02A9-4D7F-B7DD-99FF796F1EA5}" type="presParOf" srcId="{ADA9EBB2-5AA3-41A0-9D71-5564DBD0B1B7}" destId="{823ECBD0-5AF8-4ED2-966F-923350C58BFB}" srcOrd="3" destOrd="0" presId="urn:microsoft.com/office/officeart/2018/2/layout/IconCircleList"/>
    <dgm:cxn modelId="{BCECCFDD-0901-4D29-AB29-EC6D3AA5E2B3}" type="presParOf" srcId="{B4F48F97-4195-40D8-95A5-11A782E6CAC2}" destId="{926312E9-8DB9-42E9-99AF-3F81558F3B14}" srcOrd="3" destOrd="0" presId="urn:microsoft.com/office/officeart/2018/2/layout/IconCircleList"/>
    <dgm:cxn modelId="{931CB365-572E-4BB7-B69F-F1BC77B5714B}" type="presParOf" srcId="{B4F48F97-4195-40D8-95A5-11A782E6CAC2}" destId="{B0A2100E-36DE-471C-BFA7-281FCCECF7F3}" srcOrd="4" destOrd="0" presId="urn:microsoft.com/office/officeart/2018/2/layout/IconCircleList"/>
    <dgm:cxn modelId="{0CE37DDB-3E96-4A38-BB38-B7587EDD109F}" type="presParOf" srcId="{B0A2100E-36DE-471C-BFA7-281FCCECF7F3}" destId="{5B267425-6808-4142-90FE-38197E0F1816}" srcOrd="0" destOrd="0" presId="urn:microsoft.com/office/officeart/2018/2/layout/IconCircleList"/>
    <dgm:cxn modelId="{FBC7CA09-A534-4C1C-821F-3E35AB98C803}" type="presParOf" srcId="{B0A2100E-36DE-471C-BFA7-281FCCECF7F3}" destId="{93DF7A68-31AD-4FF7-B559-C3C03D7A7195}" srcOrd="1" destOrd="0" presId="urn:microsoft.com/office/officeart/2018/2/layout/IconCircleList"/>
    <dgm:cxn modelId="{55C4D460-6128-4F28-BA6B-5AFF792DD99C}" type="presParOf" srcId="{B0A2100E-36DE-471C-BFA7-281FCCECF7F3}" destId="{2DADB03B-6EA6-4DC8-B0B2-BAB7DD38249A}" srcOrd="2" destOrd="0" presId="urn:microsoft.com/office/officeart/2018/2/layout/IconCircleList"/>
    <dgm:cxn modelId="{01C7342D-D63E-422A-9D0B-B60A15404CFE}" type="presParOf" srcId="{B0A2100E-36DE-471C-BFA7-281FCCECF7F3}" destId="{5D40BD3D-5222-443E-8C08-D3442C960E18}" srcOrd="3" destOrd="0" presId="urn:microsoft.com/office/officeart/2018/2/layout/IconCircleList"/>
    <dgm:cxn modelId="{0C183CAA-C14F-44F3-9026-3D87ABA1633C}" type="presParOf" srcId="{B4F48F97-4195-40D8-95A5-11A782E6CAC2}" destId="{BD1A5337-D8AF-4646-AB2F-0EB8868380EB}" srcOrd="5" destOrd="0" presId="urn:microsoft.com/office/officeart/2018/2/layout/IconCircleList"/>
    <dgm:cxn modelId="{FC37D59C-99AF-4F21-BF29-7BE2177F23B6}" type="presParOf" srcId="{B4F48F97-4195-40D8-95A5-11A782E6CAC2}" destId="{049379E3-BD37-4987-9702-D499FB7BE890}" srcOrd="6" destOrd="0" presId="urn:microsoft.com/office/officeart/2018/2/layout/IconCircleList"/>
    <dgm:cxn modelId="{D2BEDB19-E478-4EB2-8948-FFCFBCA3F877}" type="presParOf" srcId="{049379E3-BD37-4987-9702-D499FB7BE890}" destId="{DAC53A69-0E3E-486D-9D9C-FB0F673BA752}" srcOrd="0" destOrd="0" presId="urn:microsoft.com/office/officeart/2018/2/layout/IconCircleList"/>
    <dgm:cxn modelId="{D71C944F-48DD-4F3F-BF80-F9AE8E5E5DEA}" type="presParOf" srcId="{049379E3-BD37-4987-9702-D499FB7BE890}" destId="{197BDA49-9D8B-471B-A056-492AF355DB2F}" srcOrd="1" destOrd="0" presId="urn:microsoft.com/office/officeart/2018/2/layout/IconCircleList"/>
    <dgm:cxn modelId="{9D6D5041-7C99-4416-BD31-646CB9C03D42}" type="presParOf" srcId="{049379E3-BD37-4987-9702-D499FB7BE890}" destId="{59C7B738-A6EA-4E73-88BB-B71D39F44C6D}" srcOrd="2" destOrd="0" presId="urn:microsoft.com/office/officeart/2018/2/layout/IconCircleList"/>
    <dgm:cxn modelId="{8430C8D5-4D6B-4AAA-A0ED-9C2F683E8384}" type="presParOf" srcId="{049379E3-BD37-4987-9702-D499FB7BE890}" destId="{EFEAC672-7988-4B5D-A911-920C92EF5CC6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027B8D-FA7E-4933-8270-449F4CA5C95E}">
      <dsp:nvSpPr>
        <dsp:cNvPr id="0" name=""/>
        <dsp:cNvSpPr/>
      </dsp:nvSpPr>
      <dsp:spPr>
        <a:xfrm>
          <a:off x="448174" y="848"/>
          <a:ext cx="393946" cy="39394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0CEF8F-4EBB-4BEA-B0D7-6B5839E3D6F7}">
      <dsp:nvSpPr>
        <dsp:cNvPr id="0" name=""/>
        <dsp:cNvSpPr/>
      </dsp:nvSpPr>
      <dsp:spPr>
        <a:xfrm>
          <a:off x="530903" y="83576"/>
          <a:ext cx="228489" cy="22848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B85861-089B-4644-8750-030DA5E17FD2}">
      <dsp:nvSpPr>
        <dsp:cNvPr id="0" name=""/>
        <dsp:cNvSpPr/>
      </dsp:nvSpPr>
      <dsp:spPr>
        <a:xfrm>
          <a:off x="926538" y="848"/>
          <a:ext cx="928589" cy="3939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Government Intervention</a:t>
          </a:r>
          <a:r>
            <a:rPr lang="en-US" sz="1100" kern="1200"/>
            <a:t>.</a:t>
          </a:r>
        </a:p>
      </dsp:txBody>
      <dsp:txXfrm>
        <a:off x="926538" y="848"/>
        <a:ext cx="928589" cy="393946"/>
      </dsp:txXfrm>
    </dsp:sp>
    <dsp:sp modelId="{EF41F8B1-9560-4667-8430-4AB2124809DD}">
      <dsp:nvSpPr>
        <dsp:cNvPr id="0" name=""/>
        <dsp:cNvSpPr/>
      </dsp:nvSpPr>
      <dsp:spPr>
        <a:xfrm>
          <a:off x="448174" y="656367"/>
          <a:ext cx="393946" cy="39394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640BD6-7C51-4F49-8C1A-D9E204135BCA}">
      <dsp:nvSpPr>
        <dsp:cNvPr id="0" name=""/>
        <dsp:cNvSpPr/>
      </dsp:nvSpPr>
      <dsp:spPr>
        <a:xfrm>
          <a:off x="530903" y="739095"/>
          <a:ext cx="228489" cy="22848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3ECBD0-5AF8-4ED2-966F-923350C58BFB}">
      <dsp:nvSpPr>
        <dsp:cNvPr id="0" name=""/>
        <dsp:cNvSpPr/>
      </dsp:nvSpPr>
      <dsp:spPr>
        <a:xfrm>
          <a:off x="926538" y="656367"/>
          <a:ext cx="928589" cy="3939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Market Power</a:t>
          </a:r>
          <a:r>
            <a:rPr lang="en-US" sz="1100" kern="1200"/>
            <a:t>.</a:t>
          </a:r>
        </a:p>
      </dsp:txBody>
      <dsp:txXfrm>
        <a:off x="926538" y="656367"/>
        <a:ext cx="928589" cy="393946"/>
      </dsp:txXfrm>
    </dsp:sp>
    <dsp:sp modelId="{5B267425-6808-4142-90FE-38197E0F1816}">
      <dsp:nvSpPr>
        <dsp:cNvPr id="0" name=""/>
        <dsp:cNvSpPr/>
      </dsp:nvSpPr>
      <dsp:spPr>
        <a:xfrm>
          <a:off x="448174" y="1311886"/>
          <a:ext cx="393946" cy="39394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DF7A68-31AD-4FF7-B559-C3C03D7A7195}">
      <dsp:nvSpPr>
        <dsp:cNvPr id="0" name=""/>
        <dsp:cNvSpPr/>
      </dsp:nvSpPr>
      <dsp:spPr>
        <a:xfrm>
          <a:off x="530903" y="1394614"/>
          <a:ext cx="228489" cy="22848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0BD3D-5222-443E-8C08-D3442C960E18}">
      <dsp:nvSpPr>
        <dsp:cNvPr id="0" name=""/>
        <dsp:cNvSpPr/>
      </dsp:nvSpPr>
      <dsp:spPr>
        <a:xfrm>
          <a:off x="926538" y="1311886"/>
          <a:ext cx="928589" cy="3939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Differentiating Barriers.</a:t>
          </a:r>
          <a:endParaRPr lang="en-US" sz="1100" kern="1200"/>
        </a:p>
      </dsp:txBody>
      <dsp:txXfrm>
        <a:off x="926538" y="1311886"/>
        <a:ext cx="928589" cy="393946"/>
      </dsp:txXfrm>
    </dsp:sp>
    <dsp:sp modelId="{DAC53A69-0E3E-486D-9D9C-FB0F673BA752}">
      <dsp:nvSpPr>
        <dsp:cNvPr id="0" name=""/>
        <dsp:cNvSpPr/>
      </dsp:nvSpPr>
      <dsp:spPr>
        <a:xfrm>
          <a:off x="448174" y="1967405"/>
          <a:ext cx="393946" cy="39394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7BDA49-9D8B-471B-A056-492AF355DB2F}">
      <dsp:nvSpPr>
        <dsp:cNvPr id="0" name=""/>
        <dsp:cNvSpPr/>
      </dsp:nvSpPr>
      <dsp:spPr>
        <a:xfrm>
          <a:off x="530903" y="2050133"/>
          <a:ext cx="228489" cy="22848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EAC672-7988-4B5D-A911-920C92EF5CC6}">
      <dsp:nvSpPr>
        <dsp:cNvPr id="0" name=""/>
        <dsp:cNvSpPr/>
      </dsp:nvSpPr>
      <dsp:spPr>
        <a:xfrm>
          <a:off x="926538" y="1967405"/>
          <a:ext cx="928589" cy="3939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/>
            <a:t>Perfect Information.</a:t>
          </a:r>
          <a:endParaRPr lang="en-US" sz="1100" kern="1200"/>
        </a:p>
      </dsp:txBody>
      <dsp:txXfrm>
        <a:off x="926538" y="1967405"/>
        <a:ext cx="928589" cy="3939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9302" y="1268943"/>
            <a:ext cx="3327727" cy="1141866"/>
          </a:xfrm>
        </p:spPr>
        <p:txBody>
          <a:bodyPr anchor="b">
            <a:normAutofit/>
          </a:bodyPr>
          <a:lstStyle>
            <a:lvl1pPr>
              <a:defRPr sz="272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9302" y="2410808"/>
            <a:ext cx="3327727" cy="568356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30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61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91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22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52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83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13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44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15991" y="2180585"/>
            <a:ext cx="703551" cy="394510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3431" y="2285741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280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0706" y="314944"/>
            <a:ext cx="3322054" cy="6463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301" y="1076678"/>
            <a:ext cx="3323459" cy="190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603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301" y="1046885"/>
            <a:ext cx="3323459" cy="741200"/>
          </a:xfrm>
        </p:spPr>
        <p:txBody>
          <a:bodyPr anchor="b"/>
          <a:lstStyle>
            <a:lvl1pPr algn="l">
              <a:defRPr sz="2017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9301" y="1807281"/>
            <a:ext cx="3323459" cy="434183"/>
          </a:xfrm>
        </p:spPr>
        <p:txBody>
          <a:bodyPr anchor="t"/>
          <a:lstStyle>
            <a:lvl1pPr marL="0" indent="0" algn="l">
              <a:buNone/>
              <a:defRPr sz="100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30520" indent="0">
              <a:buNone/>
              <a:defRPr sz="908">
                <a:solidFill>
                  <a:schemeClr val="tx1">
                    <a:tint val="75000"/>
                  </a:schemeClr>
                </a:solidFill>
              </a:defRPr>
            </a:lvl2pPr>
            <a:lvl3pPr marL="461040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3pPr>
            <a:lvl4pPr marL="69156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4pPr>
            <a:lvl5pPr marL="92208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5pPr>
            <a:lvl6pPr marL="115260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6pPr>
            <a:lvl7pPr marL="138312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7pPr>
            <a:lvl8pPr marL="161364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8pPr>
            <a:lvl9pPr marL="184416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29" y="1597924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7744" y="1637089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554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9301" y="1078245"/>
            <a:ext cx="1612089" cy="190114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0892" y="1078245"/>
            <a:ext cx="1611868" cy="190114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7744" y="397539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34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15" y="1123621"/>
            <a:ext cx="1449275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/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9301" y="1414420"/>
            <a:ext cx="1612089" cy="156723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51645" y="1121992"/>
            <a:ext cx="1448591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/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89081" y="1412792"/>
            <a:ext cx="1611155" cy="156723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7744" y="397539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21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0705" y="314944"/>
            <a:ext cx="3322055" cy="6463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61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7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301" y="225109"/>
            <a:ext cx="1325749" cy="492676"/>
          </a:xfrm>
        </p:spPr>
        <p:txBody>
          <a:bodyPr anchor="b"/>
          <a:lstStyle>
            <a:lvl1pPr algn="l">
              <a:defRPr sz="1008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1512" y="225110"/>
            <a:ext cx="1911248" cy="2732551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9301" y="806707"/>
            <a:ext cx="1325749" cy="2150952"/>
          </a:xfrm>
        </p:spPr>
        <p:txBody>
          <a:bodyPr/>
          <a:lstStyle>
            <a:lvl1pPr marL="0" indent="0">
              <a:buNone/>
              <a:defRPr sz="706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941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301" y="2422525"/>
            <a:ext cx="3323459" cy="285993"/>
          </a:xfrm>
        </p:spPr>
        <p:txBody>
          <a:bodyPr anchor="b">
            <a:normAutofit/>
          </a:bodyPr>
          <a:lstStyle>
            <a:lvl1pPr algn="l">
              <a:defRPr sz="121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79301" y="320422"/>
            <a:ext cx="3323459" cy="1945332"/>
          </a:xfrm>
        </p:spPr>
        <p:txBody>
          <a:bodyPr anchor="t">
            <a:normAutofit/>
          </a:bodyPr>
          <a:lstStyle>
            <a:lvl1pPr marL="0" indent="0" algn="ctr">
              <a:buNone/>
              <a:defRPr sz="807"/>
            </a:lvl1pPr>
            <a:lvl2pPr marL="230520" indent="0">
              <a:buNone/>
              <a:defRPr sz="807"/>
            </a:lvl2pPr>
            <a:lvl3pPr marL="461040" indent="0">
              <a:buNone/>
              <a:defRPr sz="807"/>
            </a:lvl3pPr>
            <a:lvl4pPr marL="691561" indent="0">
              <a:buNone/>
              <a:defRPr sz="807"/>
            </a:lvl4pPr>
            <a:lvl5pPr marL="922081" indent="0">
              <a:buNone/>
              <a:defRPr sz="807"/>
            </a:lvl5pPr>
            <a:lvl6pPr marL="1152601" indent="0">
              <a:buNone/>
              <a:defRPr sz="807"/>
            </a:lvl6pPr>
            <a:lvl7pPr marL="1383121" indent="0">
              <a:buNone/>
              <a:defRPr sz="807"/>
            </a:lvl7pPr>
            <a:lvl8pPr marL="1613642" indent="0">
              <a:buNone/>
              <a:defRPr sz="807"/>
            </a:lvl8pPr>
            <a:lvl9pPr marL="1844162" indent="0">
              <a:buNone/>
              <a:defRPr sz="80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9301" y="2708518"/>
            <a:ext cx="3323459" cy="249142"/>
          </a:xfrm>
        </p:spPr>
        <p:txBody>
          <a:bodyPr>
            <a:normAutofit/>
          </a:bodyPr>
          <a:lstStyle>
            <a:lvl1pPr marL="0" indent="0">
              <a:buNone/>
              <a:defRPr sz="605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2478065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57744" y="2514614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902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301" y="307622"/>
            <a:ext cx="3323459" cy="1572951"/>
          </a:xfrm>
        </p:spPr>
        <p:txBody>
          <a:bodyPr anchor="ctr">
            <a:normAutofit/>
          </a:bodyPr>
          <a:lstStyle>
            <a:lvl1pPr algn="l">
              <a:defRPr sz="24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9301" y="2197181"/>
            <a:ext cx="3323459" cy="785135"/>
          </a:xfrm>
        </p:spPr>
        <p:txBody>
          <a:bodyPr anchor="ctr">
            <a:normAutofit/>
          </a:bodyPr>
          <a:lstStyle>
            <a:lvl1pPr marL="0" indent="0" algn="l">
              <a:buNone/>
              <a:defRPr sz="90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30520" indent="0">
              <a:buNone/>
              <a:defRPr sz="908">
                <a:solidFill>
                  <a:schemeClr val="tx1">
                    <a:tint val="75000"/>
                  </a:schemeClr>
                </a:solidFill>
              </a:defRPr>
            </a:lvl2pPr>
            <a:lvl3pPr marL="461040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3pPr>
            <a:lvl4pPr marL="69156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4pPr>
            <a:lvl5pPr marL="92208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5pPr>
            <a:lvl6pPr marL="115260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6pPr>
            <a:lvl7pPr marL="138312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7pPr>
            <a:lvl8pPr marL="161364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8pPr>
            <a:lvl9pPr marL="184416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1597924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7744" y="1637089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789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179" y="307622"/>
            <a:ext cx="3080250" cy="1461206"/>
          </a:xfrm>
        </p:spPr>
        <p:txBody>
          <a:bodyPr anchor="ctr">
            <a:normAutofit/>
          </a:bodyPr>
          <a:lstStyle>
            <a:lvl1pPr algn="l">
              <a:defRPr sz="24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18052" y="1768828"/>
            <a:ext cx="2850502" cy="192264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80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30520" indent="0">
              <a:buFontTx/>
              <a:buNone/>
              <a:defRPr/>
            </a:lvl2pPr>
            <a:lvl3pPr marL="461040" indent="0">
              <a:buFontTx/>
              <a:buNone/>
              <a:defRPr/>
            </a:lvl3pPr>
            <a:lvl4pPr marL="691561" indent="0">
              <a:buFontTx/>
              <a:buNone/>
              <a:defRPr/>
            </a:lvl4pPr>
            <a:lvl5pPr marL="92208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9301" y="2197181"/>
            <a:ext cx="3323459" cy="785135"/>
          </a:xfrm>
        </p:spPr>
        <p:txBody>
          <a:bodyPr anchor="ctr">
            <a:normAutofit/>
          </a:bodyPr>
          <a:lstStyle>
            <a:lvl1pPr marL="0" indent="0" algn="l">
              <a:buNone/>
              <a:defRPr sz="90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30520" indent="0">
              <a:buNone/>
              <a:defRPr sz="908">
                <a:solidFill>
                  <a:schemeClr val="tx1">
                    <a:tint val="75000"/>
                  </a:schemeClr>
                </a:solidFill>
              </a:defRPr>
            </a:lvl2pPr>
            <a:lvl3pPr marL="461040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3pPr>
            <a:lvl4pPr marL="69156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4pPr>
            <a:lvl5pPr marL="92208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5pPr>
            <a:lvl6pPr marL="115260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6pPr>
            <a:lvl7pPr marL="138312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7pPr>
            <a:lvl8pPr marL="161364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8pPr>
            <a:lvl9pPr marL="184416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29" y="1597924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7744" y="1637089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911693" y="327003"/>
            <a:ext cx="230565" cy="295095"/>
          </a:xfrm>
          <a:prstGeom prst="rect">
            <a:avLst/>
          </a:prstGeom>
        </p:spPr>
        <p:txBody>
          <a:bodyPr vert="horz" lIns="46101" tIns="23051" rIns="46101" bIns="23051" rtlCol="0" anchor="ctr">
            <a:noAutofit/>
          </a:bodyPr>
          <a:lstStyle/>
          <a:p>
            <a:pPr lvl="0"/>
            <a:r>
              <a:rPr lang="en-US" sz="40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8806" y="1466104"/>
            <a:ext cx="230565" cy="295095"/>
          </a:xfrm>
          <a:prstGeom prst="rect">
            <a:avLst/>
          </a:prstGeom>
        </p:spPr>
        <p:txBody>
          <a:bodyPr vert="horz" lIns="46101" tIns="23051" rIns="46101" bIns="23051" rtlCol="0" anchor="ctr">
            <a:noAutofit/>
          </a:bodyPr>
          <a:lstStyle/>
          <a:p>
            <a:pPr lvl="0"/>
            <a:r>
              <a:rPr lang="en-US" sz="40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7532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301" y="1230489"/>
            <a:ext cx="3323459" cy="1375038"/>
          </a:xfrm>
        </p:spPr>
        <p:txBody>
          <a:bodyPr anchor="b">
            <a:normAutofit/>
          </a:bodyPr>
          <a:lstStyle>
            <a:lvl1pPr algn="l">
              <a:defRPr sz="242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9301" y="2614789"/>
            <a:ext cx="3323459" cy="36818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29" y="2478065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57744" y="2514614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934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3179" y="307622"/>
            <a:ext cx="3080250" cy="1461206"/>
          </a:xfrm>
        </p:spPr>
        <p:txBody>
          <a:bodyPr anchor="ctr">
            <a:normAutofit/>
          </a:bodyPr>
          <a:lstStyle>
            <a:lvl1pPr algn="l">
              <a:defRPr sz="24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79301" y="2191808"/>
            <a:ext cx="3372014" cy="42298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210">
                <a:solidFill>
                  <a:schemeClr val="accent1"/>
                </a:solidFill>
              </a:defRPr>
            </a:lvl1pPr>
            <a:lvl2pPr marL="230520" indent="0">
              <a:buFontTx/>
              <a:buNone/>
              <a:defRPr/>
            </a:lvl2pPr>
            <a:lvl3pPr marL="461040" indent="0">
              <a:buFontTx/>
              <a:buNone/>
              <a:defRPr/>
            </a:lvl3pPr>
            <a:lvl4pPr marL="691561" indent="0">
              <a:buFontTx/>
              <a:buNone/>
              <a:defRPr/>
            </a:lvl4pPr>
            <a:lvl5pPr marL="92208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9301" y="2614789"/>
            <a:ext cx="3372014" cy="36818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29" y="2478065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57744" y="2514614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11693" y="327003"/>
            <a:ext cx="230565" cy="295095"/>
          </a:xfrm>
          <a:prstGeom prst="rect">
            <a:avLst/>
          </a:prstGeom>
        </p:spPr>
        <p:txBody>
          <a:bodyPr vert="horz" lIns="46101" tIns="23051" rIns="46101" bIns="23051" rtlCol="0" anchor="ctr">
            <a:noAutofit/>
          </a:bodyPr>
          <a:lstStyle/>
          <a:p>
            <a:pPr lvl="0"/>
            <a:r>
              <a:rPr lang="en-US" sz="40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8806" y="1466104"/>
            <a:ext cx="230565" cy="295095"/>
          </a:xfrm>
          <a:prstGeom prst="rect">
            <a:avLst/>
          </a:prstGeom>
        </p:spPr>
        <p:txBody>
          <a:bodyPr vert="horz" lIns="46101" tIns="23051" rIns="46101" bIns="23051" rtlCol="0" anchor="ctr">
            <a:noAutofit/>
          </a:bodyPr>
          <a:lstStyle/>
          <a:p>
            <a:pPr lvl="0"/>
            <a:r>
              <a:rPr lang="en-US" sz="40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5241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301" y="316608"/>
            <a:ext cx="3323459" cy="1453343"/>
          </a:xfrm>
        </p:spPr>
        <p:txBody>
          <a:bodyPr anchor="ctr">
            <a:normAutofit/>
          </a:bodyPr>
          <a:lstStyle>
            <a:lvl1pPr algn="l">
              <a:defRPr sz="242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79301" y="2191808"/>
            <a:ext cx="3323459" cy="42298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210">
                <a:solidFill>
                  <a:schemeClr val="accent1"/>
                </a:solidFill>
              </a:defRPr>
            </a:lvl1pPr>
            <a:lvl2pPr marL="230520" indent="0">
              <a:buFontTx/>
              <a:buNone/>
              <a:defRPr/>
            </a:lvl2pPr>
            <a:lvl3pPr marL="461040" indent="0">
              <a:buFontTx/>
              <a:buNone/>
              <a:defRPr/>
            </a:lvl3pPr>
            <a:lvl4pPr marL="691561" indent="0">
              <a:buFontTx/>
              <a:buNone/>
              <a:defRPr/>
            </a:lvl4pPr>
            <a:lvl5pPr marL="92208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9301" y="2614789"/>
            <a:ext cx="3323459" cy="36818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2478065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57744" y="2514614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2671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05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467928" y="316608"/>
            <a:ext cx="834967" cy="266637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9302" y="316608"/>
            <a:ext cx="2377825" cy="26663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853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115359"/>
            <a:ext cx="998855" cy="335004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0296" y="144"/>
            <a:ext cx="984270" cy="3458211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2" name="Rectangle 61"/>
          <p:cNvSpPr/>
          <p:nvPr/>
        </p:nvSpPr>
        <p:spPr>
          <a:xfrm>
            <a:off x="0" y="0"/>
            <a:ext cx="92202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0705" y="314944"/>
            <a:ext cx="3322055" cy="6463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9301" y="1076678"/>
            <a:ext cx="3323459" cy="19610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18585" y="3095948"/>
            <a:ext cx="386383" cy="186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9301" y="3096311"/>
            <a:ext cx="2882063" cy="184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257744" y="397539"/>
            <a:ext cx="294926" cy="184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8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608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txStyles>
    <p:titleStyle>
      <a:lvl1pPr algn="l" defTabSz="230520" rtl="0" eaLnBrk="1" latinLnBrk="0" hangingPunct="1">
        <a:spcBef>
          <a:spcPct val="0"/>
        </a:spcBef>
        <a:buNone/>
        <a:defRPr sz="1815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72890" indent="-17289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90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74595" indent="-144075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8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76301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70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06821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6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37341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6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67861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6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98382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6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728902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6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959422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6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1pPr>
      <a:lvl2pPr marL="230520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2pPr>
      <a:lvl3pPr marL="461040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3pPr>
      <a:lvl4pPr marL="691561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4pPr>
      <a:lvl5pPr marL="922081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5pPr>
      <a:lvl6pPr marL="1152601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6pPr>
      <a:lvl7pPr marL="1383121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7pPr>
      <a:lvl8pPr marL="1613642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8pPr>
      <a:lvl9pPr marL="1844162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euronews.com/business/2025/06/04/amazon-outlines-job-initiatives-in-europes-low-employment-areas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commerce.nc.gov/news/the-lead-feed/what-industries-are-using-ai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96"/>
            <a:ext cx="4610100" cy="34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245488" y="178856"/>
            <a:ext cx="3480754" cy="6357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2700" algn="ctr" defTabSz="457200">
              <a:lnSpc>
                <a:spcPct val="90000"/>
              </a:lnSpc>
            </a:pPr>
            <a:r>
              <a:rPr lang="en-US" sz="1200" spc="-40" dirty="0"/>
              <a:t>"Technology,</a:t>
            </a:r>
            <a:r>
              <a:rPr lang="en-US" sz="1200" spc="15" dirty="0"/>
              <a:t> </a:t>
            </a:r>
            <a:r>
              <a:rPr lang="en-US" sz="1200" spc="-10" dirty="0"/>
              <a:t>Production</a:t>
            </a:r>
            <a:r>
              <a:rPr lang="en-US" sz="1200" spc="10" dirty="0"/>
              <a:t> </a:t>
            </a:r>
            <a:r>
              <a:rPr lang="en-US" sz="1200" spc="-10" dirty="0"/>
              <a:t>and</a:t>
            </a:r>
            <a:r>
              <a:rPr lang="en-US" sz="1200" spc="10" dirty="0"/>
              <a:t> </a:t>
            </a:r>
            <a:r>
              <a:rPr lang="en-US" sz="1200" spc="-10" dirty="0"/>
              <a:t>Demand"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object 16"/>
          <p:cNvSpPr txBox="1"/>
          <p:nvPr/>
        </p:nvSpPr>
        <p:spPr>
          <a:xfrm>
            <a:off x="269234" y="814636"/>
            <a:ext cx="1556598" cy="2379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2700" marR="5080" indent="-63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"Congratulation</a:t>
            </a:r>
            <a:r>
              <a:rPr lang="en-US" sz="105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ingenious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scheme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cut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production </a:t>
            </a:r>
            <a:r>
              <a:rPr lang="en-US" sz="105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costs</a:t>
            </a:r>
            <a:r>
              <a:rPr lang="en-US" sz="105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will</a:t>
            </a:r>
            <a:r>
              <a:rPr lang="en-US" sz="1050" spc="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save</a:t>
            </a:r>
            <a:r>
              <a:rPr lang="en-US" sz="1050" spc="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en-US" sz="105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company</a:t>
            </a:r>
            <a:r>
              <a:rPr lang="en-US" sz="1050" spc="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thousands</a:t>
            </a:r>
            <a:r>
              <a:rPr lang="en-US" sz="105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en-US" sz="1050" spc="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dollars.</a:t>
            </a:r>
            <a:r>
              <a:rPr lang="en-US" sz="1050" spc="10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This</a:t>
            </a:r>
            <a:r>
              <a:rPr lang="en-US" sz="105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saving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will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pass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along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consumers,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eventually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resulting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en-US" sz="105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decline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cost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living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anticipation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this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inevitable </a:t>
            </a:r>
            <a:r>
              <a:rPr lang="en-US" sz="1050" spc="-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development,</a:t>
            </a:r>
            <a:r>
              <a:rPr lang="en-US" sz="105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</a:t>
            </a:r>
            <a:r>
              <a:rPr lang="en-US" sz="105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are</a:t>
            </a:r>
            <a:r>
              <a:rPr lang="en-US" sz="105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reducing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</a:t>
            </a:r>
            <a:r>
              <a:rPr lang="en-US" sz="105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salary"</a:t>
            </a:r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58672"/>
            <a:ext cx="392506" cy="255483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A353B37-61B1-0194-DCF6-18C1031D1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832" y="640945"/>
            <a:ext cx="2538780" cy="2237188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9650" y="432682"/>
            <a:ext cx="65252" cy="6525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73870" y="366310"/>
            <a:ext cx="1962150" cy="186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00" spc="-10" dirty="0">
                <a:latin typeface="Tahoma"/>
                <a:cs typeface="Tahoma"/>
              </a:rPr>
              <a:t>Production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Tahoma"/>
                <a:cs typeface="Tahoma"/>
              </a:rPr>
              <a:t>function: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i="1" spc="55" dirty="0">
                <a:latin typeface="Trebuchet MS"/>
                <a:cs typeface="Trebuchet MS"/>
              </a:rPr>
              <a:t>Q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MathJax_SansSerif"/>
                <a:cs typeface="MathJax_SansSerif"/>
              </a:rPr>
              <a:t>=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i="1" spc="-105" dirty="0">
                <a:latin typeface="Trebuchet MS"/>
                <a:cs typeface="Trebuchet MS"/>
              </a:rPr>
              <a:t>f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65" dirty="0">
                <a:latin typeface="MathJax_SansSerif"/>
                <a:cs typeface="MathJax_SansSerif"/>
              </a:rPr>
              <a:t>(</a:t>
            </a:r>
            <a:r>
              <a:rPr lang="en-US" sz="1100" i="1" spc="-65" dirty="0">
                <a:latin typeface="Trebuchet MS"/>
                <a:cs typeface="Trebuchet MS"/>
              </a:rPr>
              <a:t>l</a:t>
            </a:r>
            <a:r>
              <a:rPr sz="1100" spc="-1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,</a:t>
            </a:r>
            <a:r>
              <a:rPr sz="1100" spc="-95" dirty="0">
                <a:latin typeface="Times New Roman"/>
                <a:cs typeface="Times New Roman"/>
              </a:rPr>
              <a:t> </a:t>
            </a:r>
            <a:r>
              <a:rPr sz="1100" i="1" spc="-30" dirty="0">
                <a:latin typeface="Trebuchet MS"/>
                <a:cs typeface="Trebuchet MS"/>
              </a:rPr>
              <a:t>k</a:t>
            </a:r>
            <a:r>
              <a:rPr sz="1100" spc="-175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MathJax_SansSerif"/>
                <a:cs typeface="MathJax_SansSerif"/>
              </a:rPr>
              <a:t>)</a:t>
            </a:r>
            <a:endParaRPr sz="1100" dirty="0">
              <a:latin typeface="MathJax_SansSerif"/>
              <a:cs typeface="MathJax_Sans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9650" y="745001"/>
            <a:ext cx="65252" cy="6525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62050" y="639152"/>
            <a:ext cx="2835910" cy="186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1100" spc="-10" dirty="0">
                <a:latin typeface="Tahoma"/>
                <a:cs typeface="Tahoma"/>
              </a:rPr>
              <a:t>Marginal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Product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of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ahoma"/>
                <a:cs typeface="Tahoma"/>
              </a:rPr>
              <a:t>labor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i="1" spc="70" dirty="0">
                <a:latin typeface="Trebuchet MS"/>
                <a:cs typeface="Trebuchet MS"/>
              </a:rPr>
              <a:t>MP</a:t>
            </a:r>
            <a:r>
              <a:rPr sz="1200" i="1" spc="104" baseline="-13888" dirty="0">
                <a:latin typeface="Trebuchet MS"/>
                <a:cs typeface="Trebuchet MS"/>
              </a:rPr>
              <a:t>L</a:t>
            </a:r>
            <a:r>
              <a:rPr sz="1200" spc="-165" baseline="-13888" dirty="0">
                <a:latin typeface="Times New Roman"/>
                <a:cs typeface="Times New Roman"/>
              </a:rPr>
              <a:t> </a:t>
            </a:r>
            <a:r>
              <a:rPr sz="1100" spc="-65" dirty="0">
                <a:latin typeface="MathJax_SansSerif"/>
                <a:cs typeface="MathJax_SansSerif"/>
              </a:rPr>
              <a:t>(</a:t>
            </a:r>
            <a:r>
              <a:rPr lang="en-US" sz="1100" i="1" spc="-65" dirty="0">
                <a:latin typeface="Trebuchet MS"/>
                <a:cs typeface="Trebuchet MS"/>
              </a:rPr>
              <a:t>l</a:t>
            </a:r>
            <a:r>
              <a:rPr sz="1100" spc="-1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,</a:t>
            </a:r>
            <a:r>
              <a:rPr sz="1100" spc="-95" dirty="0">
                <a:latin typeface="Times New Roman"/>
                <a:cs typeface="Times New Roman"/>
              </a:rPr>
              <a:t> </a:t>
            </a:r>
            <a:r>
              <a:rPr sz="1100" i="1" spc="-30" dirty="0">
                <a:latin typeface="Trebuchet MS"/>
                <a:cs typeface="Trebuchet MS"/>
              </a:rPr>
              <a:t>k</a:t>
            </a:r>
            <a:r>
              <a:rPr sz="1100" spc="-1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MathJax_SansSerif"/>
                <a:cs typeface="MathJax_SansSerif"/>
              </a:rPr>
              <a:t>)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MathJax_SansSerif"/>
                <a:cs typeface="MathJax_SansSerif"/>
              </a:rPr>
              <a:t>=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200" i="1" u="sng" spc="-67" baseline="3819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∂</a:t>
            </a:r>
            <a:r>
              <a:rPr sz="1200" i="1" u="sng" spc="-67" baseline="38194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f</a:t>
            </a:r>
            <a:r>
              <a:rPr sz="1200" u="sng" spc="-7" baseline="3819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u="sng" spc="-82" baseline="38194" dirty="0">
                <a:uFill>
                  <a:solidFill>
                    <a:srgbClr val="000000"/>
                  </a:solidFill>
                </a:uFill>
                <a:latin typeface="MathJax_SansSerif"/>
                <a:cs typeface="MathJax_SansSerif"/>
              </a:rPr>
              <a:t>(</a:t>
            </a:r>
            <a:r>
              <a:rPr lang="en-US" sz="1200" i="1" u="sng" spc="-82" baseline="38194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</a:t>
            </a:r>
            <a:r>
              <a:rPr sz="1200" u="none" spc="-172" baseline="38194" dirty="0">
                <a:latin typeface="Times New Roman"/>
                <a:cs typeface="Times New Roman"/>
              </a:rPr>
              <a:t> </a:t>
            </a:r>
            <a:r>
              <a:rPr sz="1200" u="sng" spc="-15" baseline="38194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,</a:t>
            </a:r>
            <a:r>
              <a:rPr sz="1200" i="1" u="sng" spc="-15" baseline="38194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k</a:t>
            </a:r>
            <a:r>
              <a:rPr sz="1200" u="none" spc="-157" baseline="38194" dirty="0">
                <a:latin typeface="Times New Roman"/>
                <a:cs typeface="Times New Roman"/>
              </a:rPr>
              <a:t> </a:t>
            </a:r>
            <a:r>
              <a:rPr sz="1200" u="sng" spc="-75" baseline="38194" dirty="0">
                <a:uFill>
                  <a:solidFill>
                    <a:srgbClr val="000000"/>
                  </a:solidFill>
                </a:uFill>
                <a:latin typeface="MathJax_SansSerif"/>
                <a:cs typeface="MathJax_SansSerif"/>
              </a:rPr>
              <a:t>)</a:t>
            </a:r>
            <a:endParaRPr sz="1200" baseline="38194" dirty="0">
              <a:latin typeface="MathJax_SansSerif"/>
              <a:cs typeface="MathJax_Sans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13721" y="776701"/>
            <a:ext cx="100330" cy="1352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i="1" spc="-30" dirty="0">
                <a:latin typeface="Arial"/>
                <a:cs typeface="Arial"/>
              </a:rPr>
              <a:t>∂</a:t>
            </a:r>
            <a:r>
              <a:rPr lang="en-US" sz="800" i="1" spc="-30" dirty="0">
                <a:latin typeface="Trebuchet MS"/>
                <a:cs typeface="Trebuchet MS"/>
              </a:rPr>
              <a:t>l</a:t>
            </a:r>
            <a:endParaRPr sz="800" dirty="0">
              <a:latin typeface="Trebuchet MS"/>
              <a:cs typeface="Trebuchet M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98E5264-8849-CB15-4593-06EE4DE56D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871" y="946878"/>
            <a:ext cx="2655180" cy="1823818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ED7E02E-1AF5-0A34-2E3F-09E29D31F3A6}"/>
              </a:ext>
            </a:extLst>
          </p:cNvPr>
          <p:cNvSpPr txBox="1"/>
          <p:nvPr/>
        </p:nvSpPr>
        <p:spPr>
          <a:xfrm>
            <a:off x="400050" y="2821924"/>
            <a:ext cx="40386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In France's Hauts-de-France region, where unemployment sits at 8.7% - well above the national average of 7.3% - Amazon has created over 6,000 jobs in the past decade. </a:t>
            </a:r>
            <a:r>
              <a:rPr lang="en-US" sz="1000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</a:t>
            </a:r>
            <a:endParaRPr lang="es-ES" sz="1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BD02C-2B9F-2CC8-4C3C-DB2A336BB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>
            <a:extLst>
              <a:ext uri="{FF2B5EF4-FFF2-40B4-BE49-F238E27FC236}">
                <a16:creationId xmlns:a16="http://schemas.microsoft.com/office/drawing/2014/main" id="{5DC72D57-80DA-D515-6200-50A9DCD76A6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3818" y="217323"/>
            <a:ext cx="65252" cy="65252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383D8E3B-E015-C3F9-8B81-D3FF46E2053B}"/>
              </a:ext>
            </a:extLst>
          </p:cNvPr>
          <p:cNvSpPr txBox="1"/>
          <p:nvPr/>
        </p:nvSpPr>
        <p:spPr>
          <a:xfrm>
            <a:off x="1173871" y="171283"/>
            <a:ext cx="2959100" cy="186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1100" spc="-10" dirty="0">
                <a:latin typeface="Tahoma"/>
                <a:cs typeface="Tahoma"/>
              </a:rPr>
              <a:t>Marginal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Product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of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capital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i="1" spc="90" dirty="0">
                <a:latin typeface="Trebuchet MS"/>
                <a:cs typeface="Trebuchet MS"/>
              </a:rPr>
              <a:t>MP</a:t>
            </a:r>
            <a:r>
              <a:rPr sz="1200" i="1" spc="135" baseline="-13888" dirty="0">
                <a:latin typeface="Trebuchet MS"/>
                <a:cs typeface="Trebuchet MS"/>
              </a:rPr>
              <a:t>K</a:t>
            </a:r>
            <a:r>
              <a:rPr sz="1200" spc="-37" baseline="-13888" dirty="0">
                <a:latin typeface="Times New Roman"/>
                <a:cs typeface="Times New Roman"/>
              </a:rPr>
              <a:t> </a:t>
            </a:r>
            <a:r>
              <a:rPr sz="1100" spc="-65" dirty="0">
                <a:latin typeface="MathJax_SansSerif"/>
                <a:cs typeface="MathJax_SansSerif"/>
              </a:rPr>
              <a:t>(</a:t>
            </a:r>
            <a:r>
              <a:rPr lang="en-US" sz="1100" i="1" spc="-65" dirty="0">
                <a:latin typeface="Trebuchet MS"/>
                <a:cs typeface="Trebuchet MS"/>
              </a:rPr>
              <a:t>l</a:t>
            </a:r>
            <a:r>
              <a:rPr sz="1100" spc="-1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,</a:t>
            </a:r>
            <a:r>
              <a:rPr sz="1100" spc="-95" dirty="0">
                <a:latin typeface="Times New Roman"/>
                <a:cs typeface="Times New Roman"/>
              </a:rPr>
              <a:t> </a:t>
            </a:r>
            <a:r>
              <a:rPr sz="1100" i="1" spc="-30" dirty="0">
                <a:latin typeface="Trebuchet MS"/>
                <a:cs typeface="Trebuchet MS"/>
              </a:rPr>
              <a:t>k</a:t>
            </a:r>
            <a:r>
              <a:rPr sz="1100" spc="-1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MathJax_SansSerif"/>
                <a:cs typeface="MathJax_SansSerif"/>
              </a:rPr>
              <a:t>)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MathJax_SansSerif"/>
                <a:cs typeface="MathJax_SansSerif"/>
              </a:rPr>
              <a:t>=</a:t>
            </a:r>
            <a:r>
              <a:rPr sz="1100" spc="130" dirty="0">
                <a:latin typeface="Times New Roman"/>
                <a:cs typeface="Times New Roman"/>
              </a:rPr>
              <a:t> </a:t>
            </a:r>
            <a:r>
              <a:rPr sz="1200" i="1" u="sng" spc="-67" baseline="3819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∂</a:t>
            </a:r>
            <a:r>
              <a:rPr sz="1200" i="1" u="sng" spc="-67" baseline="38194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f</a:t>
            </a:r>
            <a:r>
              <a:rPr sz="1200" u="sng" spc="-7" baseline="3819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u="sng" spc="-82" baseline="38194" dirty="0">
                <a:uFill>
                  <a:solidFill>
                    <a:srgbClr val="000000"/>
                  </a:solidFill>
                </a:uFill>
                <a:latin typeface="MathJax_SansSerif"/>
                <a:cs typeface="MathJax_SansSerif"/>
              </a:rPr>
              <a:t>(</a:t>
            </a:r>
            <a:r>
              <a:rPr lang="en-US" sz="1200" i="1" u="sng" spc="-82" baseline="38194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</a:t>
            </a:r>
            <a:r>
              <a:rPr sz="1200" u="none" spc="-172" baseline="38194" dirty="0">
                <a:latin typeface="Times New Roman"/>
                <a:cs typeface="Times New Roman"/>
              </a:rPr>
              <a:t> </a:t>
            </a:r>
            <a:r>
              <a:rPr sz="1200" u="sng" spc="-15" baseline="38194" dirty="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,</a:t>
            </a:r>
            <a:r>
              <a:rPr sz="1200" i="1" u="sng" spc="-15" baseline="38194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k</a:t>
            </a:r>
            <a:r>
              <a:rPr sz="1200" u="none" spc="-150" baseline="38194" dirty="0">
                <a:latin typeface="Times New Roman"/>
                <a:cs typeface="Times New Roman"/>
              </a:rPr>
              <a:t> </a:t>
            </a:r>
            <a:r>
              <a:rPr sz="1200" u="sng" spc="-75" baseline="38194" dirty="0">
                <a:uFill>
                  <a:solidFill>
                    <a:srgbClr val="000000"/>
                  </a:solidFill>
                </a:uFill>
                <a:latin typeface="MathJax_SansSerif"/>
                <a:cs typeface="MathJax_SansSerif"/>
              </a:rPr>
              <a:t>)</a:t>
            </a:r>
            <a:endParaRPr sz="1200" baseline="38194" dirty="0">
              <a:latin typeface="MathJax_SansSerif"/>
              <a:cs typeface="MathJax_SansSerif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6215D795-91E5-0238-1141-523702282732}"/>
              </a:ext>
            </a:extLst>
          </p:cNvPr>
          <p:cNvSpPr txBox="1"/>
          <p:nvPr/>
        </p:nvSpPr>
        <p:spPr>
          <a:xfrm>
            <a:off x="3752850" y="282575"/>
            <a:ext cx="125730" cy="14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i="1" spc="-25" dirty="0">
                <a:latin typeface="Arial"/>
                <a:cs typeface="Arial"/>
              </a:rPr>
              <a:t>∂</a:t>
            </a:r>
            <a:r>
              <a:rPr sz="800" i="1" spc="-25" dirty="0">
                <a:latin typeface="Trebuchet MS"/>
                <a:cs typeface="Trebuchet MS"/>
              </a:rPr>
              <a:t>k</a:t>
            </a:r>
            <a:endParaRPr sz="800" dirty="0">
              <a:latin typeface="Trebuchet MS"/>
              <a:cs typeface="Trebuchet M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B146BFA-F3E8-8FE5-82E0-E7B88A869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871" y="572447"/>
            <a:ext cx="2655180" cy="283432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C6DF0C2C-4C06-CA26-FDA3-46BFCE357D90}"/>
              </a:ext>
            </a:extLst>
          </p:cNvPr>
          <p:cNvSpPr txBox="1"/>
          <p:nvPr/>
        </p:nvSpPr>
        <p:spPr>
          <a:xfrm>
            <a:off x="0" y="3200990"/>
            <a:ext cx="16763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(2023-2024) </a:t>
            </a:r>
            <a:r>
              <a:rPr lang="es-ES" sz="900" dirty="0" err="1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</a:t>
            </a:r>
            <a:endParaRPr lang="es-ES" sz="9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48762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01B7A-AD2C-A5BD-C0FF-47B2235B7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E894F9E-B76F-0AC8-2E10-9AD384551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65" y="0"/>
            <a:ext cx="4447969" cy="346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041735"/>
      </p:ext>
    </p:extLst>
  </p:cSld>
  <p:clrMapOvr>
    <a:masterClrMapping/>
  </p:clrMapOvr>
  <p:transition>
    <p:spli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9E150-7FFB-FAE4-7F0D-53EF97A2A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ject 12">
            <a:extLst>
              <a:ext uri="{FF2B5EF4-FFF2-40B4-BE49-F238E27FC236}">
                <a16:creationId xmlns:a16="http://schemas.microsoft.com/office/drawing/2014/main" id="{D1934A14-A09A-12E1-42E2-6E88DD8ED64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7250" y="672710"/>
            <a:ext cx="65252" cy="65252"/>
          </a:xfrm>
          <a:prstGeom prst="rect">
            <a:avLst/>
          </a:prstGeom>
        </p:spPr>
      </p:pic>
      <p:sp>
        <p:nvSpPr>
          <p:cNvPr id="13" name="object 13">
            <a:extLst>
              <a:ext uri="{FF2B5EF4-FFF2-40B4-BE49-F238E27FC236}">
                <a16:creationId xmlns:a16="http://schemas.microsoft.com/office/drawing/2014/main" id="{8A50D057-9DB0-3F17-F96A-E27A9B4F6429}"/>
              </a:ext>
            </a:extLst>
          </p:cNvPr>
          <p:cNvSpPr txBox="1"/>
          <p:nvPr/>
        </p:nvSpPr>
        <p:spPr>
          <a:xfrm>
            <a:off x="1009650" y="663575"/>
            <a:ext cx="2868930" cy="13665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90"/>
              </a:spcBef>
            </a:pPr>
            <a:r>
              <a:rPr sz="1100" spc="-30" dirty="0">
                <a:latin typeface="Tahoma"/>
                <a:cs typeface="Tahoma"/>
              </a:rPr>
              <a:t>Supporting</a:t>
            </a:r>
            <a:r>
              <a:rPr sz="1100" spc="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factor</a:t>
            </a:r>
            <a:endParaRPr sz="1100" dirty="0">
              <a:latin typeface="Tahoma"/>
              <a:cs typeface="Tahoma"/>
            </a:endParaRPr>
          </a:p>
          <a:p>
            <a:pPr marL="949960">
              <a:lnSpc>
                <a:spcPct val="100000"/>
              </a:lnSpc>
              <a:spcBef>
                <a:spcPts val="940"/>
              </a:spcBef>
            </a:pPr>
            <a:r>
              <a:rPr sz="1100" i="1" u="sng" spc="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∂</a:t>
            </a:r>
            <a:r>
              <a:rPr sz="1100" i="1" u="sng" spc="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MP</a:t>
            </a:r>
            <a:r>
              <a:rPr sz="1200" i="1" u="sng" spc="75" baseline="-13888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</a:t>
            </a:r>
            <a:r>
              <a:rPr sz="1200" u="none" spc="-157" baseline="-13888" dirty="0">
                <a:latin typeface="Times New Roman"/>
                <a:cs typeface="Times New Roman"/>
              </a:rPr>
              <a:t> </a:t>
            </a:r>
            <a:r>
              <a:rPr sz="1100" u="sng" spc="-65" dirty="0">
                <a:uFill>
                  <a:solidFill>
                    <a:srgbClr val="000000"/>
                  </a:solidFill>
                </a:uFill>
                <a:latin typeface="MathJax_SansSerif"/>
                <a:cs typeface="MathJax_SansSerif"/>
              </a:rPr>
              <a:t>(</a:t>
            </a:r>
            <a:r>
              <a:rPr lang="en-US" sz="1100" i="1" u="sng" spc="-6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</a:t>
            </a:r>
            <a:r>
              <a:rPr sz="1100" u="none" spc="-170" dirty="0"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,</a:t>
            </a:r>
            <a:r>
              <a:rPr sz="1100" u="sng" spc="-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i="1" u="sng" spc="-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k</a:t>
            </a:r>
            <a:r>
              <a:rPr sz="1100" u="none" spc="-170" dirty="0"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MathJax_SansSerif"/>
                <a:cs typeface="MathJax_SansSerif"/>
              </a:rPr>
              <a:t>)</a:t>
            </a:r>
            <a:r>
              <a:rPr sz="1100" u="none" spc="204" dirty="0">
                <a:latin typeface="Times New Roman"/>
                <a:cs typeface="Times New Roman"/>
              </a:rPr>
              <a:t> </a:t>
            </a:r>
            <a:r>
              <a:rPr sz="1650" u="none" baseline="-37878" dirty="0">
                <a:latin typeface="MathJax_SansSerif"/>
                <a:cs typeface="MathJax_SansSerif"/>
              </a:rPr>
              <a:t>=</a:t>
            </a:r>
            <a:r>
              <a:rPr sz="1650" u="none" spc="300" baseline="-37878" dirty="0">
                <a:latin typeface="Times New Roman"/>
                <a:cs typeface="Times New Roman"/>
              </a:rPr>
              <a:t> </a:t>
            </a:r>
            <a:r>
              <a:rPr sz="1100" i="1" u="sng" spc="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∂</a:t>
            </a:r>
            <a:r>
              <a:rPr sz="1100" i="1" u="sng" spc="6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MP</a:t>
            </a:r>
            <a:r>
              <a:rPr sz="1200" i="1" u="sng" spc="97" baseline="-13888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K</a:t>
            </a:r>
            <a:r>
              <a:rPr sz="1200" u="sng" spc="7" baseline="-13888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65" dirty="0">
                <a:uFill>
                  <a:solidFill>
                    <a:srgbClr val="000000"/>
                  </a:solidFill>
                </a:uFill>
                <a:latin typeface="MathJax_SansSerif"/>
                <a:cs typeface="MathJax_SansSerif"/>
              </a:rPr>
              <a:t>(</a:t>
            </a:r>
            <a:r>
              <a:rPr lang="en-US" sz="1100" i="1" u="sng" spc="-6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,</a:t>
            </a:r>
            <a:r>
              <a:rPr sz="1100" u="sng" spc="-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i="1" u="sng" spc="-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k</a:t>
            </a:r>
            <a:r>
              <a:rPr sz="1100" u="none" spc="-170" dirty="0"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MathJax_SansSerif"/>
                <a:cs typeface="MathJax_SansSerif"/>
              </a:rPr>
              <a:t>)</a:t>
            </a:r>
            <a:r>
              <a:rPr sz="1100" u="none" spc="204" dirty="0">
                <a:latin typeface="Times New Roman"/>
                <a:cs typeface="Times New Roman"/>
              </a:rPr>
              <a:t> </a:t>
            </a:r>
            <a:r>
              <a:rPr sz="1650" u="none" baseline="-37878" dirty="0">
                <a:latin typeface="MathJax_Main"/>
                <a:cs typeface="MathJax_Main"/>
              </a:rPr>
              <a:t>&gt;</a:t>
            </a:r>
            <a:r>
              <a:rPr sz="1650" u="none" spc="89" baseline="-37878" dirty="0">
                <a:latin typeface="Times New Roman"/>
                <a:cs typeface="Times New Roman"/>
              </a:rPr>
              <a:t> </a:t>
            </a:r>
            <a:r>
              <a:rPr sz="1650" u="none" spc="-75" baseline="-37878" dirty="0">
                <a:latin typeface="Tahoma"/>
                <a:cs typeface="Tahoma"/>
              </a:rPr>
              <a:t>0</a:t>
            </a:r>
            <a:endParaRPr sz="1650" baseline="-37878" dirty="0">
              <a:latin typeface="Tahoma"/>
              <a:cs typeface="Tahoma"/>
            </a:endParaRPr>
          </a:p>
          <a:p>
            <a:pPr marL="1200150">
              <a:lnSpc>
                <a:spcPct val="100000"/>
              </a:lnSpc>
              <a:spcBef>
                <a:spcPts val="165"/>
              </a:spcBef>
              <a:tabLst>
                <a:tab pos="2105025" algn="l"/>
              </a:tabLst>
            </a:pPr>
            <a:r>
              <a:rPr sz="1100" i="1" spc="-25" dirty="0">
                <a:latin typeface="Arial"/>
                <a:cs typeface="Arial"/>
              </a:rPr>
              <a:t>∂</a:t>
            </a:r>
            <a:r>
              <a:rPr sz="1100" i="1" spc="-25" dirty="0">
                <a:latin typeface="Trebuchet MS"/>
                <a:cs typeface="Trebuchet MS"/>
              </a:rPr>
              <a:t>k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i="1" spc="-25" dirty="0">
                <a:latin typeface="Arial"/>
                <a:cs typeface="Arial"/>
              </a:rPr>
              <a:t>∂</a:t>
            </a:r>
            <a:r>
              <a:rPr lang="es-ES" sz="1100" i="1" spc="-25" dirty="0">
                <a:latin typeface="Trebuchet MS"/>
                <a:cs typeface="Trebuchet MS"/>
              </a:rPr>
              <a:t>l</a:t>
            </a:r>
            <a:endParaRPr sz="1100" dirty="0">
              <a:latin typeface="Trebuchet MS"/>
              <a:cs typeface="Trebuchet MS"/>
            </a:endParaRPr>
          </a:p>
          <a:p>
            <a:pPr marL="50165">
              <a:lnSpc>
                <a:spcPct val="100000"/>
              </a:lnSpc>
              <a:spcBef>
                <a:spcPts val="645"/>
              </a:spcBef>
            </a:pPr>
            <a:r>
              <a:rPr sz="1100" spc="-20" dirty="0">
                <a:latin typeface="Tahoma"/>
                <a:cs typeface="Tahoma"/>
              </a:rPr>
              <a:t>Substitute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factor</a:t>
            </a:r>
            <a:endParaRPr sz="1100" dirty="0">
              <a:latin typeface="Tahoma"/>
              <a:cs typeface="Tahoma"/>
            </a:endParaRPr>
          </a:p>
          <a:p>
            <a:pPr marL="949960">
              <a:lnSpc>
                <a:spcPct val="100000"/>
              </a:lnSpc>
              <a:spcBef>
                <a:spcPts val="730"/>
              </a:spcBef>
            </a:pPr>
            <a:r>
              <a:rPr sz="1100" i="1" u="sng" spc="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∂</a:t>
            </a:r>
            <a:r>
              <a:rPr sz="1100" i="1" u="sng" spc="5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MP</a:t>
            </a:r>
            <a:r>
              <a:rPr sz="1200" i="1" u="sng" spc="75" baseline="-13888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</a:t>
            </a:r>
            <a:r>
              <a:rPr sz="1200" u="none" spc="-157" baseline="-13888" dirty="0">
                <a:latin typeface="Times New Roman"/>
                <a:cs typeface="Times New Roman"/>
              </a:rPr>
              <a:t> </a:t>
            </a:r>
            <a:r>
              <a:rPr sz="1100" u="sng" spc="-65" dirty="0">
                <a:uFill>
                  <a:solidFill>
                    <a:srgbClr val="000000"/>
                  </a:solidFill>
                </a:uFill>
                <a:latin typeface="MathJax_SansSerif"/>
                <a:cs typeface="MathJax_SansSerif"/>
              </a:rPr>
              <a:t>(</a:t>
            </a:r>
            <a:r>
              <a:rPr lang="en-US" sz="1100" i="1" u="sng" spc="-6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</a:t>
            </a:r>
            <a:r>
              <a:rPr sz="1100" u="none" spc="-170" dirty="0"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,</a:t>
            </a:r>
            <a:r>
              <a:rPr sz="1100" u="sng" spc="-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i="1" u="sng" spc="-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k</a:t>
            </a:r>
            <a:r>
              <a:rPr sz="1100" u="none" spc="-170" dirty="0"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MathJax_SansSerif"/>
                <a:cs typeface="MathJax_SansSerif"/>
              </a:rPr>
              <a:t>)</a:t>
            </a:r>
            <a:r>
              <a:rPr sz="1100" u="none" spc="204" dirty="0">
                <a:latin typeface="Times New Roman"/>
                <a:cs typeface="Times New Roman"/>
              </a:rPr>
              <a:t> </a:t>
            </a:r>
            <a:r>
              <a:rPr sz="1650" u="none" baseline="-37878" dirty="0">
                <a:latin typeface="MathJax_SansSerif"/>
                <a:cs typeface="MathJax_SansSerif"/>
              </a:rPr>
              <a:t>=</a:t>
            </a:r>
            <a:r>
              <a:rPr sz="1650" u="none" spc="300" baseline="-37878" dirty="0">
                <a:latin typeface="Times New Roman"/>
                <a:cs typeface="Times New Roman"/>
              </a:rPr>
              <a:t> </a:t>
            </a:r>
            <a:r>
              <a:rPr sz="1100" i="1" u="sng" spc="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∂</a:t>
            </a:r>
            <a:r>
              <a:rPr sz="1100" i="1" u="sng" spc="6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MP</a:t>
            </a:r>
            <a:r>
              <a:rPr sz="1200" i="1" u="sng" spc="97" baseline="-13888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K</a:t>
            </a:r>
            <a:r>
              <a:rPr sz="1200" u="sng" spc="7" baseline="-13888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u="sng" spc="-65" dirty="0">
                <a:uFill>
                  <a:solidFill>
                    <a:srgbClr val="000000"/>
                  </a:solidFill>
                </a:uFill>
                <a:latin typeface="MathJax_SansSerif"/>
                <a:cs typeface="MathJax_SansSerif"/>
              </a:rPr>
              <a:t>(</a:t>
            </a:r>
            <a:r>
              <a:rPr lang="en-US" sz="1100" i="1" u="sng" spc="-6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</a:t>
            </a:r>
            <a:r>
              <a:rPr sz="1100" u="none" spc="-170" dirty="0"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,</a:t>
            </a:r>
            <a:r>
              <a:rPr sz="1100" u="sng" spc="-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i="1" u="sng" spc="-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k</a:t>
            </a:r>
            <a:r>
              <a:rPr sz="1100" u="none" spc="-170" dirty="0">
                <a:latin typeface="Times New Roman"/>
                <a:cs typeface="Times New Roman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MathJax_SansSerif"/>
                <a:cs typeface="MathJax_SansSerif"/>
              </a:rPr>
              <a:t>)</a:t>
            </a:r>
            <a:r>
              <a:rPr sz="1100" u="none" spc="204" dirty="0">
                <a:latin typeface="Times New Roman"/>
                <a:cs typeface="Times New Roman"/>
              </a:rPr>
              <a:t> </a:t>
            </a:r>
            <a:r>
              <a:rPr sz="1650" u="none" baseline="-37878" dirty="0">
                <a:latin typeface="MathJax_Main"/>
                <a:cs typeface="MathJax_Main"/>
              </a:rPr>
              <a:t>&lt;</a:t>
            </a:r>
            <a:r>
              <a:rPr sz="1650" u="none" spc="89" baseline="-37878" dirty="0">
                <a:latin typeface="Times New Roman"/>
                <a:cs typeface="Times New Roman"/>
              </a:rPr>
              <a:t> </a:t>
            </a:r>
            <a:r>
              <a:rPr sz="1650" u="none" spc="-75" baseline="-37878" dirty="0">
                <a:latin typeface="Tahoma"/>
                <a:cs typeface="Tahoma"/>
              </a:rPr>
              <a:t>0</a:t>
            </a:r>
            <a:endParaRPr sz="1650" baseline="-37878" dirty="0">
              <a:latin typeface="Tahoma"/>
              <a:cs typeface="Tahoma"/>
            </a:endParaRPr>
          </a:p>
          <a:p>
            <a:pPr marL="1200150">
              <a:lnSpc>
                <a:spcPct val="100000"/>
              </a:lnSpc>
              <a:spcBef>
                <a:spcPts val="165"/>
              </a:spcBef>
              <a:tabLst>
                <a:tab pos="2105025" algn="l"/>
              </a:tabLst>
            </a:pPr>
            <a:r>
              <a:rPr sz="1100" i="1" spc="-25" dirty="0">
                <a:latin typeface="Arial"/>
                <a:cs typeface="Arial"/>
              </a:rPr>
              <a:t>∂</a:t>
            </a:r>
            <a:r>
              <a:rPr sz="1100" i="1" spc="-25" dirty="0">
                <a:latin typeface="Trebuchet MS"/>
                <a:cs typeface="Trebuchet MS"/>
              </a:rPr>
              <a:t>k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i="1" spc="-25" dirty="0">
                <a:latin typeface="Arial"/>
                <a:cs typeface="Arial"/>
              </a:rPr>
              <a:t>∂</a:t>
            </a:r>
            <a:r>
              <a:rPr lang="en-US" sz="1100" i="1" spc="-25" dirty="0">
                <a:latin typeface="Trebuchet MS"/>
                <a:cs typeface="Trebuchet MS"/>
              </a:rPr>
              <a:t>l</a:t>
            </a:r>
            <a:endParaRPr sz="1100" dirty="0">
              <a:latin typeface="Trebuchet MS"/>
              <a:cs typeface="Trebuchet MS"/>
            </a:endParaRPr>
          </a:p>
        </p:txBody>
      </p:sp>
      <p:pic>
        <p:nvPicPr>
          <p:cNvPr id="14" name="object 14">
            <a:extLst>
              <a:ext uri="{FF2B5EF4-FFF2-40B4-BE49-F238E27FC236}">
                <a16:creationId xmlns:a16="http://schemas.microsoft.com/office/drawing/2014/main" id="{7DC8AE2E-B312-27FF-8C3C-101C5F470DE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8198" y="1425575"/>
            <a:ext cx="65252" cy="65252"/>
          </a:xfrm>
          <a:prstGeom prst="rect">
            <a:avLst/>
          </a:prstGeom>
        </p:spPr>
      </p:pic>
      <p:pic>
        <p:nvPicPr>
          <p:cNvPr id="4" name="Picture 3" descr="New John Deere Tractor Models: Next-Gen 6R and 6M Series - AgWeb">
            <a:extLst>
              <a:ext uri="{FF2B5EF4-FFF2-40B4-BE49-F238E27FC236}">
                <a16:creationId xmlns:a16="http://schemas.microsoft.com/office/drawing/2014/main" id="{7C4CCFD0-5552-2012-1467-EB00ED674E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510" y="2115330"/>
            <a:ext cx="1819834" cy="12914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A4A5AC-D692-4DE3-7AFE-50B55968D0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3758" y="2119428"/>
            <a:ext cx="1935731" cy="128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519293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spc="-10" dirty="0"/>
              <a:t>Example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513" y="1207655"/>
            <a:ext cx="65252" cy="6525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24319" y="1124191"/>
            <a:ext cx="2068830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40" dirty="0">
                <a:latin typeface="Tahoma"/>
                <a:cs typeface="Tahoma"/>
              </a:rPr>
              <a:t>Cobb-</a:t>
            </a:r>
            <a:r>
              <a:rPr sz="1100" spc="-35" dirty="0">
                <a:latin typeface="Tahoma"/>
                <a:cs typeface="Tahoma"/>
              </a:rPr>
              <a:t>Douglas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Production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Function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8919" y="1399009"/>
            <a:ext cx="657860" cy="64960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40005" marR="30480" indent="467995">
              <a:lnSpc>
                <a:spcPct val="125299"/>
              </a:lnSpc>
              <a:spcBef>
                <a:spcPts val="40"/>
              </a:spcBef>
            </a:pPr>
            <a:r>
              <a:rPr sz="1100" i="1" spc="5" dirty="0">
                <a:latin typeface="Trebuchet MS"/>
                <a:cs typeface="Trebuchet MS"/>
              </a:rPr>
              <a:t>Q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i="1" spc="70" dirty="0">
                <a:latin typeface="Trebuchet MS"/>
                <a:cs typeface="Trebuchet MS"/>
              </a:rPr>
              <a:t>MP</a:t>
            </a:r>
            <a:r>
              <a:rPr sz="1200" i="1" spc="104" baseline="-13888" dirty="0">
                <a:latin typeface="Trebuchet MS"/>
                <a:cs typeface="Trebuchet MS"/>
              </a:rPr>
              <a:t>L</a:t>
            </a:r>
            <a:r>
              <a:rPr sz="1200" spc="-157" baseline="-13888" dirty="0">
                <a:latin typeface="Times New Roman"/>
                <a:cs typeface="Times New Roman"/>
              </a:rPr>
              <a:t> </a:t>
            </a:r>
            <a:r>
              <a:rPr sz="1100" spc="-65" dirty="0">
                <a:latin typeface="MathJax_SansSerif"/>
                <a:cs typeface="MathJax_SansSerif"/>
              </a:rPr>
              <a:t>(</a:t>
            </a:r>
            <a:r>
              <a:rPr lang="en-US" sz="1100" i="1" spc="-65" dirty="0">
                <a:latin typeface="Trebuchet MS"/>
                <a:cs typeface="Trebuchet MS"/>
              </a:rPr>
              <a:t>l</a:t>
            </a:r>
            <a:r>
              <a:rPr sz="1100" spc="-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,</a:t>
            </a:r>
            <a:r>
              <a:rPr sz="1100" spc="-85" dirty="0">
                <a:latin typeface="Times New Roman"/>
                <a:cs typeface="Times New Roman"/>
              </a:rPr>
              <a:t> </a:t>
            </a:r>
            <a:r>
              <a:rPr sz="1100" i="1" spc="-30" dirty="0">
                <a:latin typeface="Trebuchet MS"/>
                <a:cs typeface="Trebuchet MS"/>
              </a:rPr>
              <a:t>k</a:t>
            </a:r>
            <a:r>
              <a:rPr sz="1100" spc="-165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MathJax_SansSerif"/>
                <a:cs typeface="MathJax_SansSerif"/>
              </a:rPr>
              <a:t>)</a:t>
            </a:r>
            <a:endParaRPr sz="1100" dirty="0">
              <a:latin typeface="MathJax_SansSerif"/>
              <a:cs typeface="MathJax_SansSerif"/>
            </a:endParaRPr>
          </a:p>
          <a:p>
            <a:pPr marL="38100">
              <a:lnSpc>
                <a:spcPct val="100000"/>
              </a:lnSpc>
              <a:spcBef>
                <a:spcPts val="335"/>
              </a:spcBef>
            </a:pPr>
            <a:r>
              <a:rPr sz="1100" i="1" spc="55" dirty="0" err="1">
                <a:latin typeface="Trebuchet MS"/>
                <a:cs typeface="Trebuchet MS"/>
              </a:rPr>
              <a:t>MP</a:t>
            </a:r>
            <a:r>
              <a:rPr sz="1200" i="1" spc="82" baseline="-13888" dirty="0" err="1">
                <a:latin typeface="Trebuchet MS"/>
                <a:cs typeface="Trebuchet MS"/>
              </a:rPr>
              <a:t>k</a:t>
            </a:r>
            <a:r>
              <a:rPr sz="1200" spc="-60" baseline="-13888" dirty="0">
                <a:latin typeface="Times New Roman"/>
                <a:cs typeface="Times New Roman"/>
              </a:rPr>
              <a:t> </a:t>
            </a:r>
            <a:r>
              <a:rPr sz="1100" spc="-65" dirty="0">
                <a:latin typeface="MathJax_SansSerif"/>
                <a:cs typeface="MathJax_SansSerif"/>
              </a:rPr>
              <a:t>(</a:t>
            </a:r>
            <a:r>
              <a:rPr lang="en-US" sz="1100" i="1" spc="-65" dirty="0">
                <a:latin typeface="Trebuchet MS"/>
                <a:cs typeface="Trebuchet MS"/>
              </a:rPr>
              <a:t>l</a:t>
            </a:r>
            <a:r>
              <a:rPr sz="1100" spc="-1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Arial"/>
                <a:cs typeface="Arial"/>
              </a:rPr>
              <a:t>,</a:t>
            </a:r>
            <a:r>
              <a:rPr sz="1100" spc="-80" dirty="0">
                <a:latin typeface="Times New Roman"/>
                <a:cs typeface="Times New Roman"/>
              </a:rPr>
              <a:t> </a:t>
            </a:r>
            <a:r>
              <a:rPr sz="1100" i="1" spc="-30" dirty="0">
                <a:latin typeface="Trebuchet MS"/>
                <a:cs typeface="Trebuchet MS"/>
              </a:rPr>
              <a:t>k</a:t>
            </a:r>
            <a:r>
              <a:rPr sz="1100" spc="-165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MathJax_SansSerif"/>
                <a:cs typeface="MathJax_SansSerif"/>
              </a:rPr>
              <a:t>)</a:t>
            </a:r>
            <a:endParaRPr sz="1100" dirty="0">
              <a:latin typeface="MathJax_SansSerif"/>
              <a:cs typeface="MathJax_Sans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10001" y="1392826"/>
            <a:ext cx="3284220" cy="6559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25"/>
              </a:spcBef>
              <a:tabLst>
                <a:tab pos="278130" algn="l"/>
              </a:tabLst>
            </a:pPr>
            <a:r>
              <a:rPr sz="1100" spc="-50" dirty="0">
                <a:latin typeface="MathJax_SansSerif"/>
                <a:cs typeface="MathJax_SansSerif"/>
              </a:rPr>
              <a:t>=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i="1" spc="-55" dirty="0">
                <a:latin typeface="Trebuchet MS"/>
                <a:cs typeface="Trebuchet MS"/>
              </a:rPr>
              <a:t>A</a:t>
            </a:r>
            <a:r>
              <a:rPr lang="en-US" sz="1100" i="1" spc="-55" dirty="0">
                <a:latin typeface="Trebuchet MS"/>
                <a:cs typeface="Trebuchet MS"/>
              </a:rPr>
              <a:t>l</a:t>
            </a:r>
            <a:r>
              <a:rPr sz="1100" spc="-155" dirty="0">
                <a:latin typeface="Times New Roman"/>
                <a:cs typeface="Times New Roman"/>
              </a:rPr>
              <a:t> </a:t>
            </a:r>
            <a:r>
              <a:rPr sz="1200" i="1" spc="-37" baseline="31250" dirty="0">
                <a:latin typeface="Arial"/>
                <a:cs typeface="Arial"/>
              </a:rPr>
              <a:t>α</a:t>
            </a:r>
            <a:r>
              <a:rPr sz="1100" i="1" spc="-25" dirty="0">
                <a:latin typeface="Trebuchet MS"/>
                <a:cs typeface="Trebuchet MS"/>
              </a:rPr>
              <a:t>k</a:t>
            </a:r>
            <a:r>
              <a:rPr sz="1200" i="1" spc="-37" baseline="31250" dirty="0">
                <a:latin typeface="Arial"/>
                <a:cs typeface="Arial"/>
              </a:rPr>
              <a:t>β</a:t>
            </a:r>
            <a:endParaRPr sz="1200" baseline="31250" dirty="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335"/>
              </a:spcBef>
              <a:tabLst>
                <a:tab pos="280035" algn="l"/>
              </a:tabLst>
            </a:pPr>
            <a:r>
              <a:rPr sz="1100" spc="-50" dirty="0">
                <a:latin typeface="MathJax_SansSerif"/>
                <a:cs typeface="MathJax_SansSerif"/>
              </a:rPr>
              <a:t>=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i="1" spc="-55" dirty="0">
                <a:latin typeface="Arial"/>
                <a:cs typeface="Arial"/>
              </a:rPr>
              <a:t>α</a:t>
            </a:r>
            <a:r>
              <a:rPr sz="1100" i="1" spc="-55" dirty="0">
                <a:latin typeface="Trebuchet MS"/>
                <a:cs typeface="Trebuchet MS"/>
              </a:rPr>
              <a:t>A</a:t>
            </a:r>
            <a:r>
              <a:rPr lang="en-US" sz="1100" i="1" spc="-55" dirty="0">
                <a:latin typeface="Trebuchet MS"/>
                <a:cs typeface="Trebuchet MS"/>
              </a:rPr>
              <a:t>l</a:t>
            </a:r>
            <a:r>
              <a:rPr sz="1100" spc="-165" dirty="0">
                <a:latin typeface="Times New Roman"/>
                <a:cs typeface="Times New Roman"/>
              </a:rPr>
              <a:t> </a:t>
            </a:r>
            <a:r>
              <a:rPr sz="1200" i="1" spc="195" baseline="31250" dirty="0">
                <a:latin typeface="Arial"/>
                <a:cs typeface="Arial"/>
              </a:rPr>
              <a:t>α</a:t>
            </a:r>
            <a:r>
              <a:rPr sz="1200" spc="195" baseline="31250" dirty="0">
                <a:latin typeface="Yu Gothic"/>
                <a:cs typeface="Yu Gothic"/>
              </a:rPr>
              <a:t>-</a:t>
            </a:r>
            <a:r>
              <a:rPr sz="1200" spc="172" baseline="31250" dirty="0">
                <a:latin typeface="Tahoma"/>
                <a:cs typeface="Tahoma"/>
              </a:rPr>
              <a:t>l</a:t>
            </a:r>
            <a:r>
              <a:rPr sz="1100" i="1" spc="114" dirty="0">
                <a:latin typeface="Trebuchet MS"/>
                <a:cs typeface="Trebuchet MS"/>
              </a:rPr>
              <a:t>k</a:t>
            </a:r>
            <a:r>
              <a:rPr sz="1200" i="1" spc="172" baseline="31250" dirty="0">
                <a:latin typeface="Arial"/>
                <a:cs typeface="Arial"/>
              </a:rPr>
              <a:t>β</a:t>
            </a:r>
            <a:r>
              <a:rPr sz="1200" i="1" spc="262" baseline="31250" dirty="0">
                <a:latin typeface="Arial"/>
                <a:cs typeface="Arial"/>
              </a:rPr>
              <a:t> </a:t>
            </a:r>
            <a:r>
              <a:rPr sz="1000" dirty="0">
                <a:latin typeface="Tahoma"/>
                <a:cs typeface="Tahoma"/>
              </a:rPr>
              <a:t>if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Arial"/>
                <a:cs typeface="Arial"/>
              </a:rPr>
              <a:t>α</a:t>
            </a:r>
            <a:r>
              <a:rPr sz="1100" i="1" spc="5" dirty="0">
                <a:latin typeface="Arial"/>
                <a:cs typeface="Arial"/>
              </a:rPr>
              <a:t> </a:t>
            </a:r>
            <a:r>
              <a:rPr sz="1100" dirty="0">
                <a:latin typeface="MathJax_Main"/>
                <a:cs typeface="MathJax_Main"/>
              </a:rPr>
              <a:t>&lt;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295" dirty="0">
                <a:latin typeface="Tahoma"/>
                <a:cs typeface="Tahoma"/>
              </a:rPr>
              <a:t>l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ahoma"/>
                <a:cs typeface="Tahoma"/>
              </a:rPr>
              <a:t>substitute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ahoma"/>
                <a:cs typeface="Tahoma"/>
              </a:rPr>
              <a:t>and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ahoma"/>
                <a:cs typeface="Tahoma"/>
              </a:rPr>
              <a:t>if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Arial"/>
                <a:cs typeface="Arial"/>
              </a:rPr>
              <a:t>α</a:t>
            </a:r>
            <a:r>
              <a:rPr sz="1100" i="1" spc="5" dirty="0">
                <a:latin typeface="Arial"/>
                <a:cs typeface="Arial"/>
              </a:rPr>
              <a:t> </a:t>
            </a:r>
            <a:r>
              <a:rPr sz="1100" dirty="0">
                <a:latin typeface="MathJax_Main"/>
                <a:cs typeface="MathJax_Main"/>
              </a:rPr>
              <a:t>&gt;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295" dirty="0">
                <a:latin typeface="Tahoma"/>
                <a:cs typeface="Tahoma"/>
              </a:rPr>
              <a:t>l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ahoma"/>
                <a:cs typeface="Tahoma"/>
              </a:rPr>
              <a:t>supporting</a:t>
            </a:r>
            <a:endParaRPr sz="1000" dirty="0">
              <a:latin typeface="Tahoma"/>
              <a:cs typeface="Tahoma"/>
            </a:endParaRPr>
          </a:p>
          <a:p>
            <a:pPr marL="38100">
              <a:lnSpc>
                <a:spcPct val="100000"/>
              </a:lnSpc>
              <a:spcBef>
                <a:spcPts val="334"/>
              </a:spcBef>
              <a:tabLst>
                <a:tab pos="283210" algn="l"/>
              </a:tabLst>
            </a:pPr>
            <a:r>
              <a:rPr sz="1100" spc="-50" dirty="0">
                <a:latin typeface="MathJax_SansSerif"/>
                <a:cs typeface="MathJax_SansSerif"/>
              </a:rPr>
              <a:t>=</a:t>
            </a:r>
            <a:r>
              <a:rPr sz="1100" dirty="0">
                <a:latin typeface="Times New Roman"/>
                <a:cs typeface="Times New Roman"/>
              </a:rPr>
              <a:t>	</a:t>
            </a:r>
            <a:r>
              <a:rPr sz="1100" i="1" spc="-50" dirty="0">
                <a:latin typeface="Arial"/>
                <a:cs typeface="Arial"/>
              </a:rPr>
              <a:t>β</a:t>
            </a:r>
            <a:r>
              <a:rPr sz="1100" i="1" spc="-50" dirty="0">
                <a:latin typeface="Trebuchet MS"/>
                <a:cs typeface="Trebuchet MS"/>
              </a:rPr>
              <a:t>A</a:t>
            </a:r>
            <a:r>
              <a:rPr lang="en-US" sz="1100" i="1" spc="-50" dirty="0">
                <a:latin typeface="Trebuchet MS"/>
                <a:cs typeface="Trebuchet MS"/>
              </a:rPr>
              <a:t>l</a:t>
            </a:r>
            <a:r>
              <a:rPr sz="1100" spc="-165" dirty="0">
                <a:latin typeface="Times New Roman"/>
                <a:cs typeface="Times New Roman"/>
              </a:rPr>
              <a:t> </a:t>
            </a:r>
            <a:r>
              <a:rPr sz="1200" i="1" spc="142" baseline="31250" dirty="0">
                <a:latin typeface="Arial"/>
                <a:cs typeface="Arial"/>
              </a:rPr>
              <a:t>α</a:t>
            </a:r>
            <a:r>
              <a:rPr sz="1100" i="1" spc="95" dirty="0">
                <a:latin typeface="Trebuchet MS"/>
                <a:cs typeface="Trebuchet MS"/>
              </a:rPr>
              <a:t>k</a:t>
            </a:r>
            <a:r>
              <a:rPr sz="1200" i="1" spc="142" baseline="31250" dirty="0">
                <a:latin typeface="Arial"/>
                <a:cs typeface="Arial"/>
              </a:rPr>
              <a:t>β</a:t>
            </a:r>
            <a:r>
              <a:rPr sz="1200" spc="142" baseline="31250" dirty="0">
                <a:latin typeface="Yu Gothic"/>
                <a:cs typeface="Yu Gothic"/>
              </a:rPr>
              <a:t>-</a:t>
            </a:r>
            <a:r>
              <a:rPr sz="1200" spc="315" baseline="31250" dirty="0">
                <a:latin typeface="Tahoma"/>
                <a:cs typeface="Tahoma"/>
              </a:rPr>
              <a:t>l</a:t>
            </a:r>
            <a:r>
              <a:rPr sz="1200" spc="315" baseline="312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ahoma"/>
                <a:cs typeface="Tahoma"/>
              </a:rPr>
              <a:t>if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Arial"/>
                <a:cs typeface="Arial"/>
              </a:rPr>
              <a:t>β</a:t>
            </a:r>
            <a:r>
              <a:rPr sz="1100" i="1" spc="10" dirty="0">
                <a:latin typeface="Arial"/>
                <a:cs typeface="Arial"/>
              </a:rPr>
              <a:t> </a:t>
            </a:r>
            <a:r>
              <a:rPr sz="1100" dirty="0">
                <a:latin typeface="MathJax_Main"/>
                <a:cs typeface="MathJax_Main"/>
              </a:rPr>
              <a:t>&lt;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295" dirty="0">
                <a:latin typeface="Tahoma"/>
                <a:cs typeface="Tahoma"/>
              </a:rPr>
              <a:t>l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ahoma"/>
                <a:cs typeface="Tahoma"/>
              </a:rPr>
              <a:t>substitute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ahoma"/>
                <a:cs typeface="Tahoma"/>
              </a:rPr>
              <a:t>and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ahoma"/>
                <a:cs typeface="Tahoma"/>
              </a:rPr>
              <a:t>if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Arial"/>
                <a:cs typeface="Arial"/>
              </a:rPr>
              <a:t>β</a:t>
            </a:r>
            <a:r>
              <a:rPr sz="1100" i="1" spc="10" dirty="0">
                <a:latin typeface="Arial"/>
                <a:cs typeface="Arial"/>
              </a:rPr>
              <a:t> </a:t>
            </a:r>
            <a:r>
              <a:rPr sz="1100" dirty="0">
                <a:latin typeface="MathJax_Main"/>
                <a:cs typeface="MathJax_Main"/>
              </a:rPr>
              <a:t>&gt;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295" dirty="0">
                <a:latin typeface="Tahoma"/>
                <a:cs typeface="Tahoma"/>
              </a:rPr>
              <a:t>l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ahoma"/>
                <a:cs typeface="Tahoma"/>
              </a:rPr>
              <a:t>supporting</a:t>
            </a:r>
            <a:endParaRPr sz="1000" dirty="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2513" y="2250224"/>
            <a:ext cx="65252" cy="6525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26059" y="2124143"/>
            <a:ext cx="614045" cy="6559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25299"/>
              </a:lnSpc>
              <a:spcBef>
                <a:spcPts val="90"/>
              </a:spcBef>
            </a:pPr>
            <a:r>
              <a:rPr sz="1100" i="1" spc="-50" dirty="0">
                <a:latin typeface="Arial"/>
                <a:cs typeface="Arial"/>
              </a:rPr>
              <a:t>α</a:t>
            </a:r>
            <a:r>
              <a:rPr sz="1100" i="1" spc="-70" dirty="0">
                <a:latin typeface="Arial"/>
                <a:cs typeface="Arial"/>
              </a:rPr>
              <a:t> </a:t>
            </a:r>
            <a:r>
              <a:rPr sz="1100" spc="30" dirty="0">
                <a:latin typeface="MathJax_SansSerif"/>
                <a:cs typeface="MathJax_SansSerif"/>
              </a:rPr>
              <a:t>+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i="1" spc="-40" dirty="0">
                <a:latin typeface="Arial"/>
                <a:cs typeface="Arial"/>
              </a:rPr>
              <a:t>β</a:t>
            </a:r>
            <a:r>
              <a:rPr sz="1100" i="1" spc="20" dirty="0">
                <a:latin typeface="Arial"/>
                <a:cs typeface="Arial"/>
              </a:rPr>
              <a:t> </a:t>
            </a:r>
            <a:r>
              <a:rPr sz="1100" spc="30" dirty="0">
                <a:latin typeface="MathJax_SansSerif"/>
                <a:cs typeface="MathJax_SansSerif"/>
              </a:rPr>
              <a:t>=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295" dirty="0">
                <a:latin typeface="Tahoma"/>
                <a:cs typeface="Tahoma"/>
              </a:rPr>
              <a:t>l</a:t>
            </a:r>
            <a:r>
              <a:rPr sz="1100" spc="320" dirty="0">
                <a:latin typeface="Times New Roman"/>
                <a:cs typeface="Times New Roman"/>
              </a:rPr>
              <a:t> </a:t>
            </a:r>
            <a:r>
              <a:rPr sz="1100" i="1" spc="-50" dirty="0">
                <a:latin typeface="Arial"/>
                <a:cs typeface="Arial"/>
              </a:rPr>
              <a:t>α</a:t>
            </a:r>
            <a:r>
              <a:rPr sz="1100" i="1" spc="-70" dirty="0">
                <a:latin typeface="Arial"/>
                <a:cs typeface="Arial"/>
              </a:rPr>
              <a:t> </a:t>
            </a:r>
            <a:r>
              <a:rPr sz="1100" spc="30" dirty="0">
                <a:latin typeface="MathJax_SansSerif"/>
                <a:cs typeface="MathJax_SansSerif"/>
              </a:rPr>
              <a:t>+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i="1" spc="-40" dirty="0">
                <a:latin typeface="Arial"/>
                <a:cs typeface="Arial"/>
              </a:rPr>
              <a:t>β</a:t>
            </a:r>
            <a:r>
              <a:rPr sz="1100" i="1" spc="20" dirty="0">
                <a:latin typeface="Arial"/>
                <a:cs typeface="Arial"/>
              </a:rPr>
              <a:t> </a:t>
            </a:r>
            <a:r>
              <a:rPr sz="1100" spc="30" dirty="0">
                <a:latin typeface="MathJax_Main"/>
                <a:cs typeface="MathJax_Main"/>
              </a:rPr>
              <a:t>&gt;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295" dirty="0">
                <a:latin typeface="Tahoma"/>
                <a:cs typeface="Tahoma"/>
              </a:rPr>
              <a:t>l</a:t>
            </a:r>
            <a:r>
              <a:rPr sz="1100" spc="320" dirty="0">
                <a:latin typeface="Times New Roman"/>
                <a:cs typeface="Times New Roman"/>
              </a:rPr>
              <a:t> </a:t>
            </a:r>
            <a:r>
              <a:rPr sz="1100" i="1" spc="-50" dirty="0">
                <a:latin typeface="Arial"/>
                <a:cs typeface="Arial"/>
              </a:rPr>
              <a:t>α</a:t>
            </a:r>
            <a:r>
              <a:rPr sz="1100" i="1" spc="-70" dirty="0">
                <a:latin typeface="Arial"/>
                <a:cs typeface="Arial"/>
              </a:rPr>
              <a:t> </a:t>
            </a:r>
            <a:r>
              <a:rPr sz="1100" spc="30" dirty="0">
                <a:latin typeface="MathJax_SansSerif"/>
                <a:cs typeface="MathJax_SansSerif"/>
              </a:rPr>
              <a:t>+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i="1" spc="-40" dirty="0">
                <a:latin typeface="Arial"/>
                <a:cs typeface="Arial"/>
              </a:rPr>
              <a:t>β</a:t>
            </a:r>
            <a:r>
              <a:rPr sz="1100" i="1" spc="20" dirty="0">
                <a:latin typeface="Arial"/>
                <a:cs typeface="Arial"/>
              </a:rPr>
              <a:t> </a:t>
            </a:r>
            <a:r>
              <a:rPr sz="1100" spc="30" dirty="0">
                <a:latin typeface="MathJax_Main"/>
                <a:cs typeface="MathJax_Main"/>
              </a:rPr>
              <a:t>&lt;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295" dirty="0">
                <a:latin typeface="Tahoma"/>
                <a:cs typeface="Tahoma"/>
              </a:rPr>
              <a:t>l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08493" y="2124143"/>
            <a:ext cx="420370" cy="6559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100" spc="30" dirty="0">
                <a:latin typeface="MathJax_SansSerif"/>
                <a:cs typeface="MathJax_SansSerif"/>
              </a:rPr>
              <a:t>(</a:t>
            </a:r>
            <a:r>
              <a:rPr sz="1100" i="1" spc="30" dirty="0">
                <a:latin typeface="Trebuchet MS"/>
                <a:cs typeface="Trebuchet MS"/>
              </a:rPr>
              <a:t>CRS</a:t>
            </a:r>
            <a:r>
              <a:rPr sz="1100" spc="-95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MathJax_SansSerif"/>
                <a:cs typeface="MathJax_SansSerif"/>
              </a:rPr>
              <a:t>)</a:t>
            </a:r>
            <a:endParaRPr sz="1100" dirty="0">
              <a:latin typeface="MathJax_SansSerif"/>
              <a:cs typeface="MathJax_SansSerif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100" spc="20" dirty="0">
                <a:latin typeface="MathJax_SansSerif"/>
                <a:cs typeface="MathJax_SansSerif"/>
              </a:rPr>
              <a:t>(</a:t>
            </a:r>
            <a:r>
              <a:rPr sz="1100" i="1" spc="20" dirty="0">
                <a:latin typeface="Trebuchet MS"/>
                <a:cs typeface="Trebuchet MS"/>
              </a:rPr>
              <a:t>IRS</a:t>
            </a:r>
            <a:r>
              <a:rPr sz="1100" spc="-80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MathJax_SansSerif"/>
                <a:cs typeface="MathJax_SansSerif"/>
              </a:rPr>
              <a:t>)</a:t>
            </a:r>
            <a:endParaRPr sz="1100" dirty="0">
              <a:latin typeface="MathJax_SansSerif"/>
              <a:cs typeface="MathJax_SansSerif"/>
            </a:endParaRPr>
          </a:p>
          <a:p>
            <a:pPr marL="12700">
              <a:lnSpc>
                <a:spcPct val="100000"/>
              </a:lnSpc>
              <a:spcBef>
                <a:spcPts val="334"/>
              </a:spcBef>
            </a:pPr>
            <a:r>
              <a:rPr sz="1100" spc="50" dirty="0">
                <a:latin typeface="MathJax_SansSerif"/>
                <a:cs typeface="MathJax_SansSerif"/>
              </a:rPr>
              <a:t>(</a:t>
            </a:r>
            <a:r>
              <a:rPr lang="es-ES" sz="1100" i="1" spc="50" dirty="0">
                <a:latin typeface="Trebuchet MS"/>
                <a:cs typeface="Trebuchet MS"/>
              </a:rPr>
              <a:t>D</a:t>
            </a:r>
            <a:r>
              <a:rPr sz="1100" i="1" spc="50" dirty="0">
                <a:latin typeface="Trebuchet MS"/>
                <a:cs typeface="Trebuchet MS"/>
              </a:rPr>
              <a:t>RS</a:t>
            </a:r>
            <a:r>
              <a:rPr sz="1100" spc="-160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MathJax_SansSerif"/>
                <a:cs typeface="MathJax_SansSerif"/>
              </a:rPr>
              <a:t>)</a:t>
            </a:r>
            <a:endParaRPr sz="1100" dirty="0">
              <a:latin typeface="MathJax_SansSerif"/>
              <a:cs typeface="MathJax_SansSerif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2513" y="2460256"/>
            <a:ext cx="65252" cy="6525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2513" y="2670289"/>
            <a:ext cx="65252" cy="6525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086ACA6-6816-D8AE-4854-4ACC2E9CFB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5034" y="2067734"/>
            <a:ext cx="2147726" cy="1368817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52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2181922"/>
            <a:ext cx="659696" cy="39289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65781D42-087D-484C-840B-CFDCDDEB2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099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2F2D0089-EE06-49C0-9C5F-56B94DF2D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2169108"/>
            <a:ext cx="4008917" cy="1095242"/>
          </a:xfrm>
          <a:custGeom>
            <a:avLst/>
            <a:gdLst>
              <a:gd name="T0" fmla="*/ 2253 w 2259"/>
              <a:gd name="T1" fmla="*/ 195 h 413"/>
              <a:gd name="T2" fmla="*/ 2064 w 2259"/>
              <a:gd name="T3" fmla="*/ 7 h 413"/>
              <a:gd name="T4" fmla="*/ 2062 w 2259"/>
              <a:gd name="T5" fmla="*/ 5 h 413"/>
              <a:gd name="T6" fmla="*/ 2048 w 2259"/>
              <a:gd name="T7" fmla="*/ 0 h 413"/>
              <a:gd name="T8" fmla="*/ 891 w 2259"/>
              <a:gd name="T9" fmla="*/ 0 h 413"/>
              <a:gd name="T10" fmla="*/ 851 w 2259"/>
              <a:gd name="T11" fmla="*/ 0 h 413"/>
              <a:gd name="T12" fmla="*/ 541 w 2259"/>
              <a:gd name="T13" fmla="*/ 0 h 413"/>
              <a:gd name="T14" fmla="*/ 54 w 2259"/>
              <a:gd name="T15" fmla="*/ 0 h 413"/>
              <a:gd name="T16" fmla="*/ 0 w 2259"/>
              <a:gd name="T17" fmla="*/ 0 h 413"/>
              <a:gd name="T18" fmla="*/ 0 w 2259"/>
              <a:gd name="T19" fmla="*/ 413 h 413"/>
              <a:gd name="T20" fmla="*/ 54 w 2259"/>
              <a:gd name="T21" fmla="*/ 413 h 413"/>
              <a:gd name="T22" fmla="*/ 541 w 2259"/>
              <a:gd name="T23" fmla="*/ 413 h 413"/>
              <a:gd name="T24" fmla="*/ 851 w 2259"/>
              <a:gd name="T25" fmla="*/ 413 h 413"/>
              <a:gd name="T26" fmla="*/ 891 w 2259"/>
              <a:gd name="T27" fmla="*/ 413 h 413"/>
              <a:gd name="T28" fmla="*/ 2048 w 2259"/>
              <a:gd name="T29" fmla="*/ 413 h 413"/>
              <a:gd name="T30" fmla="*/ 2062 w 2259"/>
              <a:gd name="T31" fmla="*/ 408 h 413"/>
              <a:gd name="T32" fmla="*/ 2064 w 2259"/>
              <a:gd name="T33" fmla="*/ 406 h 413"/>
              <a:gd name="T34" fmla="*/ 2253 w 2259"/>
              <a:gd name="T35" fmla="*/ 217 h 413"/>
              <a:gd name="T36" fmla="*/ 2253 w 2259"/>
              <a:gd name="T37" fmla="*/ 195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9" h="413">
                <a:moveTo>
                  <a:pt x="2253" y="195"/>
                </a:moveTo>
                <a:cubicBezTo>
                  <a:pt x="2064" y="7"/>
                  <a:pt x="2064" y="7"/>
                  <a:pt x="2064" y="7"/>
                </a:cubicBezTo>
                <a:cubicBezTo>
                  <a:pt x="2064" y="6"/>
                  <a:pt x="2063" y="5"/>
                  <a:pt x="2062" y="5"/>
                </a:cubicBezTo>
                <a:cubicBezTo>
                  <a:pt x="2058" y="2"/>
                  <a:pt x="2053" y="0"/>
                  <a:pt x="2048" y="0"/>
                </a:cubicBezTo>
                <a:cubicBezTo>
                  <a:pt x="891" y="0"/>
                  <a:pt x="891" y="0"/>
                  <a:pt x="891" y="0"/>
                </a:cubicBezTo>
                <a:cubicBezTo>
                  <a:pt x="851" y="0"/>
                  <a:pt x="851" y="0"/>
                  <a:pt x="851" y="0"/>
                </a:cubicBezTo>
                <a:cubicBezTo>
                  <a:pt x="541" y="0"/>
                  <a:pt x="541" y="0"/>
                  <a:pt x="541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13"/>
                  <a:pt x="0" y="413"/>
                  <a:pt x="0" y="413"/>
                </a:cubicBezTo>
                <a:cubicBezTo>
                  <a:pt x="54" y="413"/>
                  <a:pt x="54" y="413"/>
                  <a:pt x="54" y="413"/>
                </a:cubicBezTo>
                <a:cubicBezTo>
                  <a:pt x="541" y="413"/>
                  <a:pt x="541" y="413"/>
                  <a:pt x="541" y="413"/>
                </a:cubicBezTo>
                <a:cubicBezTo>
                  <a:pt x="851" y="413"/>
                  <a:pt x="851" y="413"/>
                  <a:pt x="851" y="413"/>
                </a:cubicBezTo>
                <a:cubicBezTo>
                  <a:pt x="891" y="413"/>
                  <a:pt x="891" y="413"/>
                  <a:pt x="891" y="413"/>
                </a:cubicBezTo>
                <a:cubicBezTo>
                  <a:pt x="2048" y="413"/>
                  <a:pt x="2048" y="413"/>
                  <a:pt x="2048" y="413"/>
                </a:cubicBezTo>
                <a:cubicBezTo>
                  <a:pt x="2053" y="413"/>
                  <a:pt x="2058" y="411"/>
                  <a:pt x="2062" y="408"/>
                </a:cubicBezTo>
                <a:cubicBezTo>
                  <a:pt x="2063" y="407"/>
                  <a:pt x="2064" y="406"/>
                  <a:pt x="2064" y="406"/>
                </a:cubicBezTo>
                <a:cubicBezTo>
                  <a:pt x="2253" y="217"/>
                  <a:pt x="2253" y="217"/>
                  <a:pt x="2253" y="217"/>
                </a:cubicBezTo>
                <a:cubicBezTo>
                  <a:pt x="2259" y="211"/>
                  <a:pt x="2259" y="201"/>
                  <a:pt x="2253" y="195"/>
                </a:cubicBezTo>
                <a:close/>
              </a:path>
            </a:pathLst>
          </a:custGeom>
          <a:solidFill>
            <a:srgbClr val="000000">
              <a:alpha val="9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09786" y="2335687"/>
            <a:ext cx="3198257" cy="4838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 defTabSz="457200"/>
            <a:r>
              <a:rPr lang="en-US" sz="1900">
                <a:solidFill>
                  <a:srgbClr val="FFFFFF"/>
                </a:solidFill>
              </a:rPr>
              <a:t>The</a:t>
            </a:r>
            <a:r>
              <a:rPr lang="en-US" sz="1900" spc="60">
                <a:solidFill>
                  <a:srgbClr val="FFFFFF"/>
                </a:solidFill>
              </a:rPr>
              <a:t> </a:t>
            </a:r>
            <a:r>
              <a:rPr lang="en-US" sz="1900">
                <a:solidFill>
                  <a:srgbClr val="FFFFFF"/>
                </a:solidFill>
              </a:rPr>
              <a:t>Cost</a:t>
            </a:r>
            <a:r>
              <a:rPr lang="en-US" sz="1900" spc="65">
                <a:solidFill>
                  <a:srgbClr val="FFFFFF"/>
                </a:solidFill>
              </a:rPr>
              <a:t> </a:t>
            </a:r>
            <a:r>
              <a:rPr lang="en-US" sz="1900" spc="-10">
                <a:solidFill>
                  <a:srgbClr val="FFFFFF"/>
                </a:solidFill>
              </a:rPr>
              <a:t>Function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ABC0809-00D0-5EC8-1257-BA55D5167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69" y="411295"/>
            <a:ext cx="4271854" cy="1518063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8568B1-9866-3A40-1635-7C9CF5B0C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881" y="0"/>
            <a:ext cx="4615862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828670" y="115358"/>
            <a:ext cx="1078226" cy="3350051"/>
            <a:chOff x="2487613" y="285750"/>
            <a:chExt cx="2428875" cy="5654676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68526" y="-396"/>
            <a:ext cx="891116" cy="3458751"/>
            <a:chOff x="6627813" y="194833"/>
            <a:chExt cx="1952625" cy="5678918"/>
          </a:xfrm>
        </p:grpSpPr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14EB648A-2B71-C405-FD26-30EB337F92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76063" y="301405"/>
            <a:ext cx="2630749" cy="3794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36550" defTabSz="457200">
              <a:lnSpc>
                <a:spcPct val="90000"/>
              </a:lnSpc>
            </a:pPr>
            <a:r>
              <a:rPr lang="en-US" sz="1800" dirty="0"/>
              <a:t>The</a:t>
            </a:r>
            <a:r>
              <a:rPr lang="en-US" sz="1800" spc="60" dirty="0"/>
              <a:t> </a:t>
            </a:r>
            <a:r>
              <a:rPr lang="en-US" sz="1800" dirty="0"/>
              <a:t>Cost</a:t>
            </a:r>
            <a:r>
              <a:rPr lang="en-US" sz="1800" spc="65" dirty="0"/>
              <a:t> </a:t>
            </a:r>
            <a:r>
              <a:rPr lang="en-US" sz="1800" spc="-10" dirty="0"/>
              <a:t>Function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56656" y="0"/>
            <a:ext cx="69152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56656" y="360494"/>
            <a:ext cx="600662" cy="2559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60" name="Picture 59" descr="An abstract financial digital analysis">
            <a:extLst>
              <a:ext uri="{FF2B5EF4-FFF2-40B4-BE49-F238E27FC236}">
                <a16:creationId xmlns:a16="http://schemas.microsoft.com/office/drawing/2014/main" id="{BC0E4C3C-355A-03BB-A4CF-AD61BC0131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851" r="24823"/>
          <a:stretch>
            <a:fillRect/>
          </a:stretch>
        </p:blipFill>
        <p:spPr>
          <a:xfrm>
            <a:off x="-587" y="873"/>
            <a:ext cx="1766255" cy="34607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D7EF94-0592-72D1-0739-53DF1DCD0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507" y="777117"/>
            <a:ext cx="2841593" cy="250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529692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2181922"/>
            <a:ext cx="659696" cy="39289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F6167D22-B2B2-4469-BE4E-6B0DC972E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96"/>
            <a:ext cx="4610100" cy="34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5"/>
          <p:cNvSpPr txBox="1"/>
          <p:nvPr/>
        </p:nvSpPr>
        <p:spPr>
          <a:xfrm>
            <a:off x="979046" y="2409707"/>
            <a:ext cx="3371135" cy="4155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>
              <a:spcBef>
                <a:spcPct val="0"/>
              </a:spcBef>
              <a:spcAft>
                <a:spcPts val="600"/>
              </a:spcAft>
            </a:pPr>
            <a:r>
              <a:rPr lang="en-US" sz="1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The</a:t>
            </a:r>
            <a:r>
              <a:rPr lang="en-US" sz="1900" spc="6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9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Cost</a:t>
            </a:r>
            <a:r>
              <a:rPr lang="en-US" sz="1900" spc="65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900" spc="-1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Function</a:t>
            </a:r>
            <a:endParaRPr lang="en-US" sz="190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27E2F65-D0DD-4710-977A-873706F901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 rot="159232">
            <a:off x="979045" y="580185"/>
            <a:ext cx="3371136" cy="1685568"/>
          </a:xfrm>
          <a:prstGeom prst="rect">
            <a:avLst/>
          </a:prstGeom>
        </p:spPr>
      </p:pic>
      <p:sp>
        <p:nvSpPr>
          <p:cNvPr id="51" name="Freeform 33">
            <a:extLst>
              <a:ext uri="{FF2B5EF4-FFF2-40B4-BE49-F238E27FC236}">
                <a16:creationId xmlns:a16="http://schemas.microsoft.com/office/drawing/2014/main" id="{783A863A-BB4D-4ECD-8D75-B5B6F03D7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2429740"/>
            <a:ext cx="659696" cy="39289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spli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28650" y="33373"/>
            <a:ext cx="3886199" cy="57592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lang="en-US"/>
              <a:t>Duality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spc="-65"/>
              <a:t>between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spc="-10"/>
              <a:t>Production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spc="-10"/>
              <a:t>and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/>
              <a:t>Cost</a:t>
            </a:r>
            <a:r>
              <a:rPr lang="en-US" spc="10">
                <a:latin typeface="Times New Roman"/>
                <a:cs typeface="Times New Roman"/>
              </a:rPr>
              <a:t> </a:t>
            </a:r>
            <a:r>
              <a:rPr lang="en-US" spc="-10"/>
              <a:t>Functions</a:t>
            </a:r>
            <a:endParaRPr lang="en-US" spc="-10" dirty="0"/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 rot="194900">
            <a:off x="316249" y="856797"/>
            <a:ext cx="4198387" cy="2397589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45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2181922"/>
            <a:ext cx="659696" cy="39289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96"/>
            <a:ext cx="4610100" cy="34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754399" cy="346075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-285749" y="488187"/>
            <a:ext cx="2209800" cy="19898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 defTabSz="457200"/>
            <a:r>
              <a:rPr lang="en-US" sz="1700" dirty="0">
                <a:solidFill>
                  <a:srgbClr val="FEFFFF"/>
                </a:solidFill>
              </a:rPr>
              <a:t>The</a:t>
            </a:r>
            <a:r>
              <a:rPr lang="en-US" sz="1700" spc="40" dirty="0">
                <a:solidFill>
                  <a:srgbClr val="FEFFFF"/>
                </a:solidFill>
              </a:rPr>
              <a:t> </a:t>
            </a:r>
            <a:r>
              <a:rPr lang="en-US" sz="1700" spc="-35" dirty="0">
                <a:solidFill>
                  <a:srgbClr val="FEFFFF"/>
                </a:solidFill>
              </a:rPr>
              <a:t>Demand</a:t>
            </a:r>
            <a:r>
              <a:rPr lang="en-US" sz="1700" spc="30" dirty="0">
                <a:solidFill>
                  <a:srgbClr val="FEFFFF"/>
                </a:solidFill>
              </a:rPr>
              <a:t> </a:t>
            </a:r>
            <a:r>
              <a:rPr lang="en-US" sz="1700" spc="-10" dirty="0">
                <a:solidFill>
                  <a:srgbClr val="FEFFFF"/>
                </a:solidFill>
              </a:rPr>
              <a:t>Function</a:t>
            </a:r>
          </a:p>
        </p:txBody>
      </p:sp>
      <p:sp>
        <p:nvSpPr>
          <p:cNvPr id="66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2539804"/>
            <a:ext cx="2043395" cy="432491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5B71FF6-D07A-D2FB-DAB8-5F0E10D45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226" y="199123"/>
            <a:ext cx="2528652" cy="2907956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2181922"/>
            <a:ext cx="659696" cy="39289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F6167D22-B2B2-4469-BE4E-6B0DC972E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96"/>
            <a:ext cx="4610100" cy="34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5"/>
          <p:cNvSpPr txBox="1"/>
          <p:nvPr/>
        </p:nvSpPr>
        <p:spPr>
          <a:xfrm>
            <a:off x="979046" y="2409707"/>
            <a:ext cx="3371135" cy="4155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>
              <a:spcBef>
                <a:spcPct val="0"/>
              </a:spcBef>
              <a:spcAft>
                <a:spcPts val="600"/>
              </a:spcAft>
            </a:pPr>
            <a:r>
              <a:rPr lang="en-US" sz="1900" spc="-45">
                <a:solidFill>
                  <a:srgbClr val="415469"/>
                </a:solidFill>
                <a:latin typeface="+mj-lt"/>
                <a:ea typeface="+mj-ea"/>
                <a:cs typeface="+mj-cs"/>
              </a:rPr>
              <a:t>Consumer</a:t>
            </a:r>
            <a:r>
              <a:rPr lang="en-US" sz="1900" spc="25">
                <a:solidFill>
                  <a:srgbClr val="415469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900" spc="-10">
                <a:solidFill>
                  <a:srgbClr val="415469"/>
                </a:solidFill>
                <a:latin typeface="+mj-lt"/>
                <a:ea typeface="+mj-ea"/>
                <a:cs typeface="+mj-cs"/>
              </a:rPr>
              <a:t>Surplus</a:t>
            </a:r>
            <a:endParaRPr lang="en-US" sz="1900">
              <a:solidFill>
                <a:srgbClr val="41546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27E2F65-D0DD-4710-977A-873706F901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rgbClr val="4154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04A9445-5CD7-25E5-965F-21E099D15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045" y="411629"/>
            <a:ext cx="3371136" cy="1854124"/>
          </a:xfrm>
          <a:prstGeom prst="rect">
            <a:avLst/>
          </a:prstGeom>
        </p:spPr>
      </p:pic>
      <p:sp>
        <p:nvSpPr>
          <p:cNvPr id="63" name="Freeform 33">
            <a:extLst>
              <a:ext uri="{FF2B5EF4-FFF2-40B4-BE49-F238E27FC236}">
                <a16:creationId xmlns:a16="http://schemas.microsoft.com/office/drawing/2014/main" id="{783A863A-BB4D-4ECD-8D75-B5B6F03D7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2429740"/>
            <a:ext cx="659696" cy="39289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spli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0DAAAB-DC25-7F1C-267B-DE78720B5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roup 108">
            <a:extLst>
              <a:ext uri="{FF2B5EF4-FFF2-40B4-BE49-F238E27FC236}">
                <a16:creationId xmlns:a16="http://schemas.microsoft.com/office/drawing/2014/main" id="{8D44E099-FC66-4167-A593-8F6FBB5EE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110" name="Freeform 11">
              <a:extLst>
                <a:ext uri="{FF2B5EF4-FFF2-40B4-BE49-F238E27FC236}">
                  <a16:creationId xmlns:a16="http://schemas.microsoft.com/office/drawing/2014/main" id="{47171E04-FEC4-4208-A619-A786E423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1" name="Freeform 12">
              <a:extLst>
                <a:ext uri="{FF2B5EF4-FFF2-40B4-BE49-F238E27FC236}">
                  <a16:creationId xmlns:a16="http://schemas.microsoft.com/office/drawing/2014/main" id="{F3DE8019-884E-41C9-A54C-AC668CA52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2" name="Freeform 13">
              <a:extLst>
                <a:ext uri="{FF2B5EF4-FFF2-40B4-BE49-F238E27FC236}">
                  <a16:creationId xmlns:a16="http://schemas.microsoft.com/office/drawing/2014/main" id="{462C1647-5880-4037-8FCE-16E1F646C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3" name="Freeform 14">
              <a:extLst>
                <a:ext uri="{FF2B5EF4-FFF2-40B4-BE49-F238E27FC236}">
                  <a16:creationId xmlns:a16="http://schemas.microsoft.com/office/drawing/2014/main" id="{C91082BE-FDAA-4A80-88B6-C5F5AD0C2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4" name="Freeform 15">
              <a:extLst>
                <a:ext uri="{FF2B5EF4-FFF2-40B4-BE49-F238E27FC236}">
                  <a16:creationId xmlns:a16="http://schemas.microsoft.com/office/drawing/2014/main" id="{059FE918-3CB9-43E6-8025-22A9C21C4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5" name="Freeform 16">
              <a:extLst>
                <a:ext uri="{FF2B5EF4-FFF2-40B4-BE49-F238E27FC236}">
                  <a16:creationId xmlns:a16="http://schemas.microsoft.com/office/drawing/2014/main" id="{E30464D7-34FF-42C8-8686-C3A865E90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6" name="Freeform 17">
              <a:extLst>
                <a:ext uri="{FF2B5EF4-FFF2-40B4-BE49-F238E27FC236}">
                  <a16:creationId xmlns:a16="http://schemas.microsoft.com/office/drawing/2014/main" id="{07281894-7888-434B-BC17-FB67B4879C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7" name="Freeform 18">
              <a:extLst>
                <a:ext uri="{FF2B5EF4-FFF2-40B4-BE49-F238E27FC236}">
                  <a16:creationId xmlns:a16="http://schemas.microsoft.com/office/drawing/2014/main" id="{7CDF6636-2EE5-4477-B1E7-136C9B4F3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8" name="Freeform 19">
              <a:extLst>
                <a:ext uri="{FF2B5EF4-FFF2-40B4-BE49-F238E27FC236}">
                  <a16:creationId xmlns:a16="http://schemas.microsoft.com/office/drawing/2014/main" id="{6A01C238-0F7D-4DF5-A879-3290200089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9" name="Freeform 20">
              <a:extLst>
                <a:ext uri="{FF2B5EF4-FFF2-40B4-BE49-F238E27FC236}">
                  <a16:creationId xmlns:a16="http://schemas.microsoft.com/office/drawing/2014/main" id="{AA10B8D3-BE6D-40AB-BA54-12C4758E5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0" name="Freeform 21">
              <a:extLst>
                <a:ext uri="{FF2B5EF4-FFF2-40B4-BE49-F238E27FC236}">
                  <a16:creationId xmlns:a16="http://schemas.microsoft.com/office/drawing/2014/main" id="{4CD8C1DF-88C2-4F11-AA23-36D5B5BD3B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1" name="Freeform 22">
              <a:extLst>
                <a:ext uri="{FF2B5EF4-FFF2-40B4-BE49-F238E27FC236}">
                  <a16:creationId xmlns:a16="http://schemas.microsoft.com/office/drawing/2014/main" id="{9AF01696-99FF-4093-938A-38D0C7223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629FAB3C-6A93-4306-8525-B9FC787B1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124" name="Freeform 27">
              <a:extLst>
                <a:ext uri="{FF2B5EF4-FFF2-40B4-BE49-F238E27FC236}">
                  <a16:creationId xmlns:a16="http://schemas.microsoft.com/office/drawing/2014/main" id="{8838005D-B3A9-4E56-9BFB-3DD99E4BBB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5" name="Freeform 28">
              <a:extLst>
                <a:ext uri="{FF2B5EF4-FFF2-40B4-BE49-F238E27FC236}">
                  <a16:creationId xmlns:a16="http://schemas.microsoft.com/office/drawing/2014/main" id="{6450237E-A2DE-4BA3-AF9F-06399E5CF1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6" name="Freeform 29">
              <a:extLst>
                <a:ext uri="{FF2B5EF4-FFF2-40B4-BE49-F238E27FC236}">
                  <a16:creationId xmlns:a16="http://schemas.microsoft.com/office/drawing/2014/main" id="{A643E849-3FBA-4248-B0DF-9D6737E232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7" name="Freeform 30">
              <a:extLst>
                <a:ext uri="{FF2B5EF4-FFF2-40B4-BE49-F238E27FC236}">
                  <a16:creationId xmlns:a16="http://schemas.microsoft.com/office/drawing/2014/main" id="{231C0782-59AA-4C4F-8B86-85102F701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8" name="Freeform 31">
              <a:extLst>
                <a:ext uri="{FF2B5EF4-FFF2-40B4-BE49-F238E27FC236}">
                  <a16:creationId xmlns:a16="http://schemas.microsoft.com/office/drawing/2014/main" id="{E19975F5-4F93-41BF-9A6D-1E6CFDFF1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9" name="Freeform 32">
              <a:extLst>
                <a:ext uri="{FF2B5EF4-FFF2-40B4-BE49-F238E27FC236}">
                  <a16:creationId xmlns:a16="http://schemas.microsoft.com/office/drawing/2014/main" id="{AE6458FC-D3D9-469F-A8FB-0431BD156B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0" name="Freeform 33">
              <a:extLst>
                <a:ext uri="{FF2B5EF4-FFF2-40B4-BE49-F238E27FC236}">
                  <a16:creationId xmlns:a16="http://schemas.microsoft.com/office/drawing/2014/main" id="{90B9693F-2248-4DB8-A528-52C13C636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1" name="Freeform 34">
              <a:extLst>
                <a:ext uri="{FF2B5EF4-FFF2-40B4-BE49-F238E27FC236}">
                  <a16:creationId xmlns:a16="http://schemas.microsoft.com/office/drawing/2014/main" id="{11CC5E15-09A8-41A0-930D-434F7D8D6F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2" name="Freeform 35">
              <a:extLst>
                <a:ext uri="{FF2B5EF4-FFF2-40B4-BE49-F238E27FC236}">
                  <a16:creationId xmlns:a16="http://schemas.microsoft.com/office/drawing/2014/main" id="{B5566C56-67EC-43D7-A3D2-3CCBEDAFC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3" name="Freeform 36">
              <a:extLst>
                <a:ext uri="{FF2B5EF4-FFF2-40B4-BE49-F238E27FC236}">
                  <a16:creationId xmlns:a16="http://schemas.microsoft.com/office/drawing/2014/main" id="{CF74AC36-5E17-4D3B-A93B-1645741EBF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4" name="Freeform 37">
              <a:extLst>
                <a:ext uri="{FF2B5EF4-FFF2-40B4-BE49-F238E27FC236}">
                  <a16:creationId xmlns:a16="http://schemas.microsoft.com/office/drawing/2014/main" id="{39818481-D2FB-4507-B11D-8C6342ACF4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5" name="Freeform 38">
              <a:extLst>
                <a:ext uri="{FF2B5EF4-FFF2-40B4-BE49-F238E27FC236}">
                  <a16:creationId xmlns:a16="http://schemas.microsoft.com/office/drawing/2014/main" id="{E996F5F0-3979-44D1-9AE3-1251DA5D2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37" name="Rectangle 136">
            <a:extLst>
              <a:ext uri="{FF2B5EF4-FFF2-40B4-BE49-F238E27FC236}">
                <a16:creationId xmlns:a16="http://schemas.microsoft.com/office/drawing/2014/main" id="{05C469C2-FE8F-491E-9139-7E7F8BB38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39" name="Freeform 11">
            <a:extLst>
              <a:ext uri="{FF2B5EF4-FFF2-40B4-BE49-F238E27FC236}">
                <a16:creationId xmlns:a16="http://schemas.microsoft.com/office/drawing/2014/main" id="{0D31E63E-1DE1-4400-9D1A-FA0378B29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83" y="360494"/>
            <a:ext cx="600660" cy="2559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pic>
        <p:nvPicPr>
          <p:cNvPr id="4" name="Imagen 3" descr="Let Happiness Ring – Part I - Kevin Roberts - Red Rose ConsultingKevin  Roberts – Red Rose Consulting">
            <a:extLst>
              <a:ext uri="{FF2B5EF4-FFF2-40B4-BE49-F238E27FC236}">
                <a16:creationId xmlns:a16="http://schemas.microsoft.com/office/drawing/2014/main" id="{82D1D811-896A-AA53-0192-5F2189A4DF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320" b="620"/>
          <a:stretch>
            <a:fillRect/>
          </a:stretch>
        </p:blipFill>
        <p:spPr>
          <a:xfrm>
            <a:off x="1696100" y="10"/>
            <a:ext cx="2913999" cy="173036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6817403-93FC-F863-30AB-50C5AC5F97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398" b="15964"/>
          <a:stretch>
            <a:fillRect/>
          </a:stretch>
        </p:blipFill>
        <p:spPr>
          <a:xfrm>
            <a:off x="1696101" y="1730375"/>
            <a:ext cx="2913999" cy="1730375"/>
          </a:xfrm>
          <a:prstGeom prst="rect">
            <a:avLst/>
          </a:prstGeom>
        </p:spPr>
      </p:pic>
      <p:sp useBgFill="1">
        <p:nvSpPr>
          <p:cNvPr id="141" name="Freeform: Shape 140">
            <a:extLst>
              <a:ext uri="{FF2B5EF4-FFF2-40B4-BE49-F238E27FC236}">
                <a16:creationId xmlns:a16="http://schemas.microsoft.com/office/drawing/2014/main" id="{23C7736A-5A08-4021-9AB6-390DFF50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3089374" cy="3460750"/>
          </a:xfrm>
          <a:custGeom>
            <a:avLst/>
            <a:gdLst>
              <a:gd name="connsiteX0" fmla="*/ 4738960 w 8170246"/>
              <a:gd name="connsiteY0" fmla="*/ 0 h 6858000"/>
              <a:gd name="connsiteX1" fmla="*/ 4862151 w 8170246"/>
              <a:gd name="connsiteY1" fmla="*/ 0 h 6858000"/>
              <a:gd name="connsiteX2" fmla="*/ 8088169 w 8170246"/>
              <a:gd name="connsiteY2" fmla="*/ 3226735 h 6858000"/>
              <a:gd name="connsiteX3" fmla="*/ 8088169 w 8170246"/>
              <a:gd name="connsiteY3" fmla="*/ 3626507 h 6858000"/>
              <a:gd name="connsiteX4" fmla="*/ 4857393 w 8170246"/>
              <a:gd name="connsiteY4" fmla="*/ 6858000 h 6858000"/>
              <a:gd name="connsiteX5" fmla="*/ 4783581 w 8170246"/>
              <a:gd name="connsiteY5" fmla="*/ 6858000 h 6858000"/>
              <a:gd name="connsiteX6" fmla="*/ 4734202 w 8170246"/>
              <a:gd name="connsiteY6" fmla="*/ 6858000 h 6858000"/>
              <a:gd name="connsiteX7" fmla="*/ 7964978 w 8170246"/>
              <a:gd name="connsiteY7" fmla="*/ 3626507 h 6858000"/>
              <a:gd name="connsiteX8" fmla="*/ 7964978 w 8170246"/>
              <a:gd name="connsiteY8" fmla="*/ 3226735 h 6858000"/>
              <a:gd name="connsiteX9" fmla="*/ 4738960 w 8170246"/>
              <a:gd name="connsiteY9" fmla="*/ 0 h 6858000"/>
              <a:gd name="connsiteX10" fmla="*/ 0 w 8170246"/>
              <a:gd name="connsiteY10" fmla="*/ 0 h 6858000"/>
              <a:gd name="connsiteX11" fmla="*/ 98791 w 8170246"/>
              <a:gd name="connsiteY11" fmla="*/ 0 h 6858000"/>
              <a:gd name="connsiteX12" fmla="*/ 4456718 w 8170246"/>
              <a:gd name="connsiteY12" fmla="*/ 0 h 6858000"/>
              <a:gd name="connsiteX13" fmla="*/ 4603489 w 8170246"/>
              <a:gd name="connsiteY13" fmla="*/ 0 h 6858000"/>
              <a:gd name="connsiteX14" fmla="*/ 7829507 w 8170246"/>
              <a:gd name="connsiteY14" fmla="*/ 3226735 h 6858000"/>
              <a:gd name="connsiteX15" fmla="*/ 7829507 w 8170246"/>
              <a:gd name="connsiteY15" fmla="*/ 3626507 h 6858000"/>
              <a:gd name="connsiteX16" fmla="*/ 4598731 w 8170246"/>
              <a:gd name="connsiteY16" fmla="*/ 6858000 h 6858000"/>
              <a:gd name="connsiteX17" fmla="*/ 4540663 w 8170246"/>
              <a:gd name="connsiteY17" fmla="*/ 6858000 h 6858000"/>
              <a:gd name="connsiteX18" fmla="*/ 133398 w 8170246"/>
              <a:gd name="connsiteY18" fmla="*/ 6858000 h 6858000"/>
              <a:gd name="connsiteX19" fmla="*/ 0 w 8170246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70246" h="6858000">
                <a:moveTo>
                  <a:pt x="4738960" y="0"/>
                </a:moveTo>
                <a:lnTo>
                  <a:pt x="4862151" y="0"/>
                </a:ln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4783581" y="6858000"/>
                </a:cubicBezTo>
                <a:lnTo>
                  <a:pt x="4734202" y="6858000"/>
                </a:lnTo>
                <a:cubicBezTo>
                  <a:pt x="7964978" y="3626507"/>
                  <a:pt x="7964978" y="3626507"/>
                  <a:pt x="7964978" y="3626507"/>
                </a:cubicBezTo>
                <a:cubicBezTo>
                  <a:pt x="8074415" y="3517045"/>
                  <a:pt x="8074415" y="3336196"/>
                  <a:pt x="7964978" y="3226735"/>
                </a:cubicBezTo>
                <a:cubicBezTo>
                  <a:pt x="4738960" y="0"/>
                  <a:pt x="4738960" y="0"/>
                  <a:pt x="4738960" y="0"/>
                </a:cubicBezTo>
                <a:close/>
                <a:moveTo>
                  <a:pt x="0" y="0"/>
                </a:moveTo>
                <a:lnTo>
                  <a:pt x="98791" y="0"/>
                </a:lnTo>
                <a:cubicBezTo>
                  <a:pt x="1075904" y="0"/>
                  <a:pt x="2469401" y="0"/>
                  <a:pt x="4456718" y="0"/>
                </a:cubicBezTo>
                <a:lnTo>
                  <a:pt x="4603489" y="0"/>
                </a:lnTo>
                <a:cubicBezTo>
                  <a:pt x="4603489" y="0"/>
                  <a:pt x="4603489" y="0"/>
                  <a:pt x="7829507" y="3226735"/>
                </a:cubicBezTo>
                <a:cubicBezTo>
                  <a:pt x="7938944" y="3336196"/>
                  <a:pt x="7938944" y="3517045"/>
                  <a:pt x="7829507" y="3626507"/>
                </a:cubicBezTo>
                <a:cubicBezTo>
                  <a:pt x="7829507" y="3626507"/>
                  <a:pt x="7829507" y="3626507"/>
                  <a:pt x="4598731" y="6858000"/>
                </a:cubicBezTo>
                <a:lnTo>
                  <a:pt x="4540663" y="6858000"/>
                </a:lnTo>
                <a:cubicBezTo>
                  <a:pt x="4077749" y="6858000"/>
                  <a:pt x="2938270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433DF4D3-8A35-461A-ABE0-F56B78A13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25569540-A86E-D0A1-DBE7-16FBE859CB62}"/>
              </a:ext>
            </a:extLst>
          </p:cNvPr>
          <p:cNvSpPr txBox="1"/>
          <p:nvPr/>
        </p:nvSpPr>
        <p:spPr>
          <a:xfrm>
            <a:off x="94345" y="1442746"/>
            <a:ext cx="2408759" cy="190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3655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pc="-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Consumer</a:t>
            </a:r>
            <a:r>
              <a:rPr lang="en-US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Surplus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251255"/>
      </p:ext>
    </p:extLst>
  </p:cSld>
  <p:clrMapOvr>
    <a:masterClrMapping/>
  </p:clrMapOvr>
  <p:transition>
    <p:spli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2181922"/>
            <a:ext cx="659696" cy="39289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FA94DED7-0A28-4AD9-8747-E94113225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08947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6F175609-91A3-416E-BC3D-7548FDE02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881" y="0"/>
            <a:ext cx="4615862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A3B0D54-9DF0-4FF8-A0AA-B4234DF35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754399" cy="346075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-4035" y="906237"/>
            <a:ext cx="2613885" cy="150075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 marR="930910" defTabSz="457200">
              <a:lnSpc>
                <a:spcPct val="90000"/>
              </a:lnSpc>
            </a:pPr>
            <a:r>
              <a:rPr lang="en-US" sz="1400" dirty="0">
                <a:solidFill>
                  <a:srgbClr val="FEFFFF"/>
                </a:solidFill>
              </a:rPr>
              <a:t>Market </a:t>
            </a:r>
            <a:r>
              <a:rPr lang="en-US" sz="1400" spc="-25" dirty="0">
                <a:solidFill>
                  <a:srgbClr val="FEFFFF"/>
                </a:solidFill>
              </a:rPr>
              <a:t>Structures</a:t>
            </a:r>
            <a:r>
              <a:rPr lang="en-US" sz="1400" dirty="0">
                <a:solidFill>
                  <a:srgbClr val="FEFFFF"/>
                </a:solidFill>
              </a:rPr>
              <a:t> </a:t>
            </a:r>
            <a:r>
              <a:rPr lang="en-US" sz="1400" spc="-10" dirty="0">
                <a:solidFill>
                  <a:srgbClr val="FEFFFF"/>
                </a:solidFill>
              </a:rPr>
              <a:t>and</a:t>
            </a:r>
            <a:r>
              <a:rPr lang="en-US" sz="1400" spc="-5" dirty="0">
                <a:solidFill>
                  <a:srgbClr val="FEFFFF"/>
                </a:solidFill>
              </a:rPr>
              <a:t> </a:t>
            </a:r>
            <a:r>
              <a:rPr lang="en-US" sz="1400" spc="-30" dirty="0">
                <a:solidFill>
                  <a:srgbClr val="FEFFFF"/>
                </a:solidFill>
              </a:rPr>
              <a:t>Organization:</a:t>
            </a:r>
            <a:br>
              <a:rPr lang="en-US" sz="1400" spc="-30" dirty="0">
                <a:solidFill>
                  <a:srgbClr val="FEFFFF"/>
                </a:solidFill>
              </a:rPr>
            </a:br>
            <a:br>
              <a:rPr lang="en-US" sz="1400" spc="-30" dirty="0">
                <a:solidFill>
                  <a:srgbClr val="FEFFFF"/>
                </a:solidFill>
              </a:rPr>
            </a:br>
            <a:r>
              <a:rPr lang="en-US" sz="1400" spc="-10" dirty="0">
                <a:solidFill>
                  <a:srgbClr val="FEFFFF"/>
                </a:solidFill>
              </a:rPr>
              <a:t>Perfect Competition</a:t>
            </a: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rcRect r="3772" b="2"/>
          <a:stretch>
            <a:fillRect/>
          </a:stretch>
        </p:blipFill>
        <p:spPr>
          <a:xfrm>
            <a:off x="1754398" y="10"/>
            <a:ext cx="2855701" cy="3460740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46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2181922"/>
            <a:ext cx="659696" cy="39289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63" name="Rectangle 62">
            <a:extLst>
              <a:ext uri="{FF2B5EF4-FFF2-40B4-BE49-F238E27FC236}">
                <a16:creationId xmlns:a16="http://schemas.microsoft.com/office/drawing/2014/main" id="{65781D42-087D-484C-840B-CFDCDDEB2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099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5">
            <a:extLst>
              <a:ext uri="{FF2B5EF4-FFF2-40B4-BE49-F238E27FC236}">
                <a16:creationId xmlns:a16="http://schemas.microsoft.com/office/drawing/2014/main" id="{2F2D0089-EE06-49C0-9C5F-56B94DF2D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2169108"/>
            <a:ext cx="4008917" cy="1095242"/>
          </a:xfrm>
          <a:custGeom>
            <a:avLst/>
            <a:gdLst>
              <a:gd name="T0" fmla="*/ 2253 w 2259"/>
              <a:gd name="T1" fmla="*/ 195 h 413"/>
              <a:gd name="T2" fmla="*/ 2064 w 2259"/>
              <a:gd name="T3" fmla="*/ 7 h 413"/>
              <a:gd name="T4" fmla="*/ 2062 w 2259"/>
              <a:gd name="T5" fmla="*/ 5 h 413"/>
              <a:gd name="T6" fmla="*/ 2048 w 2259"/>
              <a:gd name="T7" fmla="*/ 0 h 413"/>
              <a:gd name="T8" fmla="*/ 891 w 2259"/>
              <a:gd name="T9" fmla="*/ 0 h 413"/>
              <a:gd name="T10" fmla="*/ 851 w 2259"/>
              <a:gd name="T11" fmla="*/ 0 h 413"/>
              <a:gd name="T12" fmla="*/ 541 w 2259"/>
              <a:gd name="T13" fmla="*/ 0 h 413"/>
              <a:gd name="T14" fmla="*/ 54 w 2259"/>
              <a:gd name="T15" fmla="*/ 0 h 413"/>
              <a:gd name="T16" fmla="*/ 0 w 2259"/>
              <a:gd name="T17" fmla="*/ 0 h 413"/>
              <a:gd name="T18" fmla="*/ 0 w 2259"/>
              <a:gd name="T19" fmla="*/ 413 h 413"/>
              <a:gd name="T20" fmla="*/ 54 w 2259"/>
              <a:gd name="T21" fmla="*/ 413 h 413"/>
              <a:gd name="T22" fmla="*/ 541 w 2259"/>
              <a:gd name="T23" fmla="*/ 413 h 413"/>
              <a:gd name="T24" fmla="*/ 851 w 2259"/>
              <a:gd name="T25" fmla="*/ 413 h 413"/>
              <a:gd name="T26" fmla="*/ 891 w 2259"/>
              <a:gd name="T27" fmla="*/ 413 h 413"/>
              <a:gd name="T28" fmla="*/ 2048 w 2259"/>
              <a:gd name="T29" fmla="*/ 413 h 413"/>
              <a:gd name="T30" fmla="*/ 2062 w 2259"/>
              <a:gd name="T31" fmla="*/ 408 h 413"/>
              <a:gd name="T32" fmla="*/ 2064 w 2259"/>
              <a:gd name="T33" fmla="*/ 406 h 413"/>
              <a:gd name="T34" fmla="*/ 2253 w 2259"/>
              <a:gd name="T35" fmla="*/ 217 h 413"/>
              <a:gd name="T36" fmla="*/ 2253 w 2259"/>
              <a:gd name="T37" fmla="*/ 195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9" h="413">
                <a:moveTo>
                  <a:pt x="2253" y="195"/>
                </a:moveTo>
                <a:cubicBezTo>
                  <a:pt x="2064" y="7"/>
                  <a:pt x="2064" y="7"/>
                  <a:pt x="2064" y="7"/>
                </a:cubicBezTo>
                <a:cubicBezTo>
                  <a:pt x="2064" y="6"/>
                  <a:pt x="2063" y="5"/>
                  <a:pt x="2062" y="5"/>
                </a:cubicBezTo>
                <a:cubicBezTo>
                  <a:pt x="2058" y="2"/>
                  <a:pt x="2053" y="0"/>
                  <a:pt x="2048" y="0"/>
                </a:cubicBezTo>
                <a:cubicBezTo>
                  <a:pt x="891" y="0"/>
                  <a:pt x="891" y="0"/>
                  <a:pt x="891" y="0"/>
                </a:cubicBezTo>
                <a:cubicBezTo>
                  <a:pt x="851" y="0"/>
                  <a:pt x="851" y="0"/>
                  <a:pt x="851" y="0"/>
                </a:cubicBezTo>
                <a:cubicBezTo>
                  <a:pt x="541" y="0"/>
                  <a:pt x="541" y="0"/>
                  <a:pt x="541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13"/>
                  <a:pt x="0" y="413"/>
                  <a:pt x="0" y="413"/>
                </a:cubicBezTo>
                <a:cubicBezTo>
                  <a:pt x="54" y="413"/>
                  <a:pt x="54" y="413"/>
                  <a:pt x="54" y="413"/>
                </a:cubicBezTo>
                <a:cubicBezTo>
                  <a:pt x="541" y="413"/>
                  <a:pt x="541" y="413"/>
                  <a:pt x="541" y="413"/>
                </a:cubicBezTo>
                <a:cubicBezTo>
                  <a:pt x="851" y="413"/>
                  <a:pt x="851" y="413"/>
                  <a:pt x="851" y="413"/>
                </a:cubicBezTo>
                <a:cubicBezTo>
                  <a:pt x="891" y="413"/>
                  <a:pt x="891" y="413"/>
                  <a:pt x="891" y="413"/>
                </a:cubicBezTo>
                <a:cubicBezTo>
                  <a:pt x="2048" y="413"/>
                  <a:pt x="2048" y="413"/>
                  <a:pt x="2048" y="413"/>
                </a:cubicBezTo>
                <a:cubicBezTo>
                  <a:pt x="2053" y="413"/>
                  <a:pt x="2058" y="411"/>
                  <a:pt x="2062" y="408"/>
                </a:cubicBezTo>
                <a:cubicBezTo>
                  <a:pt x="2063" y="407"/>
                  <a:pt x="2064" y="406"/>
                  <a:pt x="2064" y="406"/>
                </a:cubicBezTo>
                <a:cubicBezTo>
                  <a:pt x="2253" y="217"/>
                  <a:pt x="2253" y="217"/>
                  <a:pt x="2253" y="217"/>
                </a:cubicBezTo>
                <a:cubicBezTo>
                  <a:pt x="2259" y="211"/>
                  <a:pt x="2259" y="201"/>
                  <a:pt x="2253" y="195"/>
                </a:cubicBezTo>
                <a:close/>
              </a:path>
            </a:pathLst>
          </a:custGeom>
          <a:solidFill>
            <a:srgbClr val="000000">
              <a:alpha val="9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18445" y="2323562"/>
            <a:ext cx="3307636" cy="7459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/>
          <a:p>
            <a:pPr marL="336550" defTabSz="457200"/>
            <a:r>
              <a:rPr lang="en-US" sz="2400" spc="-10" dirty="0">
                <a:solidFill>
                  <a:srgbClr val="FFFFFF"/>
                </a:solidFill>
              </a:rPr>
              <a:t>Perfect</a:t>
            </a:r>
            <a:r>
              <a:rPr lang="en-US" sz="2400" spc="-20" dirty="0">
                <a:solidFill>
                  <a:srgbClr val="FFFFFF"/>
                </a:solidFill>
              </a:rPr>
              <a:t> </a:t>
            </a:r>
            <a:r>
              <a:rPr lang="en-US" sz="2400" spc="-10" dirty="0">
                <a:solidFill>
                  <a:srgbClr val="FFFFFF"/>
                </a:solidFill>
              </a:rPr>
              <a:t>Competition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084C8438-655F-4869-666D-D85F339C2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41" y="296248"/>
            <a:ext cx="4369749" cy="1510328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E090F5-89CA-2BD3-F58B-8089FDF0A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F3983B2D-7197-3F96-3D90-AB4E86BA2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43A8C799-4D6B-7F71-4314-BEDCA3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6E8153BC-F5AF-A07B-8178-2498682C3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B86434C2-EB76-CD74-145A-D3846DB7F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B13047A2-2534-FF2E-1BC7-DAD0477A6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AFA95A3D-217F-3145-92FC-E9EE24E66A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1C5BA646-960C-B0ED-F80D-2D86963E0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0A522ED3-A470-9DCD-3A26-E40606F54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B4537067-C0A1-1A66-D27D-8B4E63BBCD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4FBA013F-6A6D-5E02-C16B-D13B607AF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C54ABE56-2958-A236-B5A7-32E9F46A1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0F5C361A-B673-C38F-48C3-E659627D9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8F5997C4-85CC-ED02-3ED1-1A23F9551E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51B79B2-D128-5312-5FDD-A97B5857C3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46" name="Freeform 27">
              <a:extLst>
                <a:ext uri="{FF2B5EF4-FFF2-40B4-BE49-F238E27FC236}">
                  <a16:creationId xmlns:a16="http://schemas.microsoft.com/office/drawing/2014/main" id="{4282EF5D-39D6-5410-2DAB-70BAA90E8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28">
              <a:extLst>
                <a:ext uri="{FF2B5EF4-FFF2-40B4-BE49-F238E27FC236}">
                  <a16:creationId xmlns:a16="http://schemas.microsoft.com/office/drawing/2014/main" id="{EDA91ECE-A5CF-D6C0-BF99-991BDBC3A8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29">
              <a:extLst>
                <a:ext uri="{FF2B5EF4-FFF2-40B4-BE49-F238E27FC236}">
                  <a16:creationId xmlns:a16="http://schemas.microsoft.com/office/drawing/2014/main" id="{17167BE2-1683-DAD7-6F06-8E04F98FC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30">
              <a:extLst>
                <a:ext uri="{FF2B5EF4-FFF2-40B4-BE49-F238E27FC236}">
                  <a16:creationId xmlns:a16="http://schemas.microsoft.com/office/drawing/2014/main" id="{8A143083-AA5A-0BC0-C746-C6ACAAC16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31">
              <a:extLst>
                <a:ext uri="{FF2B5EF4-FFF2-40B4-BE49-F238E27FC236}">
                  <a16:creationId xmlns:a16="http://schemas.microsoft.com/office/drawing/2014/main" id="{C802629C-86ED-68CF-B15B-591538E95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32">
              <a:extLst>
                <a:ext uri="{FF2B5EF4-FFF2-40B4-BE49-F238E27FC236}">
                  <a16:creationId xmlns:a16="http://schemas.microsoft.com/office/drawing/2014/main" id="{C88FC084-2A34-2583-41DB-0EEF0FE35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33">
              <a:extLst>
                <a:ext uri="{FF2B5EF4-FFF2-40B4-BE49-F238E27FC236}">
                  <a16:creationId xmlns:a16="http://schemas.microsoft.com/office/drawing/2014/main" id="{F5229628-904D-CDDA-9D9F-8F5336A9A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34">
              <a:extLst>
                <a:ext uri="{FF2B5EF4-FFF2-40B4-BE49-F238E27FC236}">
                  <a16:creationId xmlns:a16="http://schemas.microsoft.com/office/drawing/2014/main" id="{3E817565-956B-DCB7-260A-A8F4FFA61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35">
              <a:extLst>
                <a:ext uri="{FF2B5EF4-FFF2-40B4-BE49-F238E27FC236}">
                  <a16:creationId xmlns:a16="http://schemas.microsoft.com/office/drawing/2014/main" id="{7F9150B0-3E5F-01BB-1CD9-012798727E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36">
              <a:extLst>
                <a:ext uri="{FF2B5EF4-FFF2-40B4-BE49-F238E27FC236}">
                  <a16:creationId xmlns:a16="http://schemas.microsoft.com/office/drawing/2014/main" id="{0155A2A8-3C09-2299-AF23-27EB2471F7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37">
              <a:extLst>
                <a:ext uri="{FF2B5EF4-FFF2-40B4-BE49-F238E27FC236}">
                  <a16:creationId xmlns:a16="http://schemas.microsoft.com/office/drawing/2014/main" id="{1E6E54C3-0704-1966-E1EA-66DBFF477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38">
              <a:extLst>
                <a:ext uri="{FF2B5EF4-FFF2-40B4-BE49-F238E27FC236}">
                  <a16:creationId xmlns:a16="http://schemas.microsoft.com/office/drawing/2014/main" id="{B5A8B004-5F44-2CD8-A42A-2B6DD733A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2DB01F6B-2477-66D0-1F38-7C36931DB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1" name="Freeform 6">
            <a:extLst>
              <a:ext uri="{FF2B5EF4-FFF2-40B4-BE49-F238E27FC236}">
                <a16:creationId xmlns:a16="http://schemas.microsoft.com/office/drawing/2014/main" id="{AC974DE3-37A6-E432-7EE4-7AB510221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2181922"/>
            <a:ext cx="659696" cy="39289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63" name="Rectangle 62">
            <a:extLst>
              <a:ext uri="{FF2B5EF4-FFF2-40B4-BE49-F238E27FC236}">
                <a16:creationId xmlns:a16="http://schemas.microsoft.com/office/drawing/2014/main" id="{F27C2A3A-6B4D-AA2B-0EA5-8906CBB4FD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099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5">
            <a:extLst>
              <a:ext uri="{FF2B5EF4-FFF2-40B4-BE49-F238E27FC236}">
                <a16:creationId xmlns:a16="http://schemas.microsoft.com/office/drawing/2014/main" id="{B40546D8-AC6C-021E-67B4-6D56CF515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2169108"/>
            <a:ext cx="4008917" cy="1095242"/>
          </a:xfrm>
          <a:custGeom>
            <a:avLst/>
            <a:gdLst>
              <a:gd name="T0" fmla="*/ 2253 w 2259"/>
              <a:gd name="T1" fmla="*/ 195 h 413"/>
              <a:gd name="T2" fmla="*/ 2064 w 2259"/>
              <a:gd name="T3" fmla="*/ 7 h 413"/>
              <a:gd name="T4" fmla="*/ 2062 w 2259"/>
              <a:gd name="T5" fmla="*/ 5 h 413"/>
              <a:gd name="T6" fmla="*/ 2048 w 2259"/>
              <a:gd name="T7" fmla="*/ 0 h 413"/>
              <a:gd name="T8" fmla="*/ 891 w 2259"/>
              <a:gd name="T9" fmla="*/ 0 h 413"/>
              <a:gd name="T10" fmla="*/ 851 w 2259"/>
              <a:gd name="T11" fmla="*/ 0 h 413"/>
              <a:gd name="T12" fmla="*/ 541 w 2259"/>
              <a:gd name="T13" fmla="*/ 0 h 413"/>
              <a:gd name="T14" fmla="*/ 54 w 2259"/>
              <a:gd name="T15" fmla="*/ 0 h 413"/>
              <a:gd name="T16" fmla="*/ 0 w 2259"/>
              <a:gd name="T17" fmla="*/ 0 h 413"/>
              <a:gd name="T18" fmla="*/ 0 w 2259"/>
              <a:gd name="T19" fmla="*/ 413 h 413"/>
              <a:gd name="T20" fmla="*/ 54 w 2259"/>
              <a:gd name="T21" fmla="*/ 413 h 413"/>
              <a:gd name="T22" fmla="*/ 541 w 2259"/>
              <a:gd name="T23" fmla="*/ 413 h 413"/>
              <a:gd name="T24" fmla="*/ 851 w 2259"/>
              <a:gd name="T25" fmla="*/ 413 h 413"/>
              <a:gd name="T26" fmla="*/ 891 w 2259"/>
              <a:gd name="T27" fmla="*/ 413 h 413"/>
              <a:gd name="T28" fmla="*/ 2048 w 2259"/>
              <a:gd name="T29" fmla="*/ 413 h 413"/>
              <a:gd name="T30" fmla="*/ 2062 w 2259"/>
              <a:gd name="T31" fmla="*/ 408 h 413"/>
              <a:gd name="T32" fmla="*/ 2064 w 2259"/>
              <a:gd name="T33" fmla="*/ 406 h 413"/>
              <a:gd name="T34" fmla="*/ 2253 w 2259"/>
              <a:gd name="T35" fmla="*/ 217 h 413"/>
              <a:gd name="T36" fmla="*/ 2253 w 2259"/>
              <a:gd name="T37" fmla="*/ 195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9" h="413">
                <a:moveTo>
                  <a:pt x="2253" y="195"/>
                </a:moveTo>
                <a:cubicBezTo>
                  <a:pt x="2064" y="7"/>
                  <a:pt x="2064" y="7"/>
                  <a:pt x="2064" y="7"/>
                </a:cubicBezTo>
                <a:cubicBezTo>
                  <a:pt x="2064" y="6"/>
                  <a:pt x="2063" y="5"/>
                  <a:pt x="2062" y="5"/>
                </a:cubicBezTo>
                <a:cubicBezTo>
                  <a:pt x="2058" y="2"/>
                  <a:pt x="2053" y="0"/>
                  <a:pt x="2048" y="0"/>
                </a:cubicBezTo>
                <a:cubicBezTo>
                  <a:pt x="891" y="0"/>
                  <a:pt x="891" y="0"/>
                  <a:pt x="891" y="0"/>
                </a:cubicBezTo>
                <a:cubicBezTo>
                  <a:pt x="851" y="0"/>
                  <a:pt x="851" y="0"/>
                  <a:pt x="851" y="0"/>
                </a:cubicBezTo>
                <a:cubicBezTo>
                  <a:pt x="541" y="0"/>
                  <a:pt x="541" y="0"/>
                  <a:pt x="541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13"/>
                  <a:pt x="0" y="413"/>
                  <a:pt x="0" y="413"/>
                </a:cubicBezTo>
                <a:cubicBezTo>
                  <a:pt x="54" y="413"/>
                  <a:pt x="54" y="413"/>
                  <a:pt x="54" y="413"/>
                </a:cubicBezTo>
                <a:cubicBezTo>
                  <a:pt x="541" y="413"/>
                  <a:pt x="541" y="413"/>
                  <a:pt x="541" y="413"/>
                </a:cubicBezTo>
                <a:cubicBezTo>
                  <a:pt x="851" y="413"/>
                  <a:pt x="851" y="413"/>
                  <a:pt x="851" y="413"/>
                </a:cubicBezTo>
                <a:cubicBezTo>
                  <a:pt x="891" y="413"/>
                  <a:pt x="891" y="413"/>
                  <a:pt x="891" y="413"/>
                </a:cubicBezTo>
                <a:cubicBezTo>
                  <a:pt x="2048" y="413"/>
                  <a:pt x="2048" y="413"/>
                  <a:pt x="2048" y="413"/>
                </a:cubicBezTo>
                <a:cubicBezTo>
                  <a:pt x="2053" y="413"/>
                  <a:pt x="2058" y="411"/>
                  <a:pt x="2062" y="408"/>
                </a:cubicBezTo>
                <a:cubicBezTo>
                  <a:pt x="2063" y="407"/>
                  <a:pt x="2064" y="406"/>
                  <a:pt x="2064" y="406"/>
                </a:cubicBezTo>
                <a:cubicBezTo>
                  <a:pt x="2253" y="217"/>
                  <a:pt x="2253" y="217"/>
                  <a:pt x="2253" y="217"/>
                </a:cubicBezTo>
                <a:cubicBezTo>
                  <a:pt x="2259" y="211"/>
                  <a:pt x="2259" y="201"/>
                  <a:pt x="2253" y="195"/>
                </a:cubicBezTo>
                <a:close/>
              </a:path>
            </a:pathLst>
          </a:custGeom>
          <a:solidFill>
            <a:srgbClr val="000000">
              <a:alpha val="9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ADA8015A-7B48-1799-020A-973054A13B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1894" y="2514259"/>
            <a:ext cx="3414756" cy="48389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/>
          <a:p>
            <a:pPr marL="336550" defTabSz="457200"/>
            <a:r>
              <a:rPr lang="en-US" sz="2400" spc="-10" dirty="0">
                <a:solidFill>
                  <a:srgbClr val="FFFFFF"/>
                </a:solidFill>
              </a:rPr>
              <a:t>Perfect</a:t>
            </a:r>
            <a:r>
              <a:rPr lang="en-US" sz="2400" spc="-20" dirty="0">
                <a:solidFill>
                  <a:srgbClr val="FFFFFF"/>
                </a:solidFill>
              </a:rPr>
              <a:t> </a:t>
            </a:r>
            <a:r>
              <a:rPr lang="en-US" sz="2400" spc="-10" dirty="0">
                <a:solidFill>
                  <a:srgbClr val="FFFFFF"/>
                </a:solidFill>
              </a:rPr>
              <a:t>Competition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63B24D-0408-B9B7-0AA6-D680AE53F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03" y="586557"/>
            <a:ext cx="4454274" cy="132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16254"/>
      </p:ext>
    </p:extLst>
  </p:cSld>
  <p:clrMapOvr>
    <a:masterClrMapping/>
  </p:clrMapOvr>
  <p:transition>
    <p:spli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Yellow paper folded as graph">
            <a:extLst>
              <a:ext uri="{FF2B5EF4-FFF2-40B4-BE49-F238E27FC236}">
                <a16:creationId xmlns:a16="http://schemas.microsoft.com/office/drawing/2014/main" id="{7D33E294-0E54-FDB0-17A6-93492D5A85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771" r="28087" b="3"/>
          <a:stretch>
            <a:fillRect/>
          </a:stretch>
        </p:blipFill>
        <p:spPr>
          <a:xfrm>
            <a:off x="2425104" y="10"/>
            <a:ext cx="2184996" cy="3460740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72CC7D8-5283-4F2D-8B3F-21A1ED9C1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3089374" cy="3460750"/>
          </a:xfrm>
          <a:custGeom>
            <a:avLst/>
            <a:gdLst>
              <a:gd name="connsiteX0" fmla="*/ 0 w 8170246"/>
              <a:gd name="connsiteY0" fmla="*/ 0 h 6858000"/>
              <a:gd name="connsiteX1" fmla="*/ 98791 w 8170246"/>
              <a:gd name="connsiteY1" fmla="*/ 0 h 6858000"/>
              <a:gd name="connsiteX2" fmla="*/ 4862151 w 8170246"/>
              <a:gd name="connsiteY2" fmla="*/ 0 h 6858000"/>
              <a:gd name="connsiteX3" fmla="*/ 8088169 w 8170246"/>
              <a:gd name="connsiteY3" fmla="*/ 3226735 h 6858000"/>
              <a:gd name="connsiteX4" fmla="*/ 8088169 w 8170246"/>
              <a:gd name="connsiteY4" fmla="*/ 3626507 h 6858000"/>
              <a:gd name="connsiteX5" fmla="*/ 4857393 w 8170246"/>
              <a:gd name="connsiteY5" fmla="*/ 6858000 h 6858000"/>
              <a:gd name="connsiteX6" fmla="*/ 133398 w 8170246"/>
              <a:gd name="connsiteY6" fmla="*/ 6858000 h 6858000"/>
              <a:gd name="connsiteX7" fmla="*/ 0 w 81702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70246" h="6858000">
                <a:moveTo>
                  <a:pt x="0" y="0"/>
                </a:moveTo>
                <a:lnTo>
                  <a:pt x="98791" y="0"/>
                </a:lnTo>
                <a:cubicBezTo>
                  <a:pt x="1141045" y="0"/>
                  <a:pt x="2657051" y="0"/>
                  <a:pt x="4862151" y="0"/>
                </a:cubicBez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87454" y="112342"/>
            <a:ext cx="1997543" cy="645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defTabSz="457200"/>
            <a:r>
              <a:rPr lang="en-US" sz="1400" spc="-10" dirty="0">
                <a:solidFill>
                  <a:srgbClr val="FEFFFF"/>
                </a:solidFill>
              </a:rPr>
              <a:t>Perfect</a:t>
            </a:r>
            <a:r>
              <a:rPr lang="en-US" sz="1400" spc="-20" dirty="0">
                <a:solidFill>
                  <a:srgbClr val="FEFFFF"/>
                </a:solidFill>
              </a:rPr>
              <a:t> </a:t>
            </a:r>
            <a:r>
              <a:rPr lang="en-US" sz="1400" spc="-10" dirty="0">
                <a:solidFill>
                  <a:srgbClr val="FEFFFF"/>
                </a:solidFill>
              </a:rPr>
              <a:t>Competition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2324" y="815975"/>
            <a:ext cx="2481325" cy="2114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400" spc="-35" dirty="0">
                <a:solidFill>
                  <a:srgbClr val="FEFFFF"/>
                </a:solidFill>
              </a:rPr>
              <a:t>Economies</a:t>
            </a:r>
            <a:r>
              <a:rPr lang="en-US" sz="1400" dirty="0">
                <a:solidFill>
                  <a:srgbClr val="FEFFFF"/>
                </a:solidFill>
              </a:rPr>
              <a:t> of </a:t>
            </a:r>
            <a:r>
              <a:rPr lang="en-US" sz="1400" spc="-30" dirty="0">
                <a:solidFill>
                  <a:srgbClr val="FEFFFF"/>
                </a:solidFill>
              </a:rPr>
              <a:t>scale</a:t>
            </a:r>
            <a:r>
              <a:rPr lang="en-US" sz="1400" spc="5" dirty="0">
                <a:solidFill>
                  <a:srgbClr val="FEFFFF"/>
                </a:solidFill>
              </a:rPr>
              <a:t> </a:t>
            </a:r>
            <a:r>
              <a:rPr lang="en-US" sz="1400" spc="-35" dirty="0">
                <a:solidFill>
                  <a:srgbClr val="FEFFFF"/>
                </a:solidFill>
              </a:rPr>
              <a:t>are</a:t>
            </a:r>
            <a:r>
              <a:rPr lang="en-US" sz="1400" dirty="0">
                <a:solidFill>
                  <a:srgbClr val="FEFFFF"/>
                </a:solidFill>
              </a:rPr>
              <a:t> </a:t>
            </a:r>
            <a:r>
              <a:rPr lang="en-US" sz="1400" spc="-20" dirty="0">
                <a:solidFill>
                  <a:srgbClr val="FEFFFF"/>
                </a:solidFill>
              </a:rPr>
              <a:t>small</a:t>
            </a:r>
            <a:r>
              <a:rPr lang="en-US" sz="1400" dirty="0">
                <a:solidFill>
                  <a:srgbClr val="FEFFFF"/>
                </a:solidFill>
              </a:rPr>
              <a:t> </a:t>
            </a:r>
            <a:r>
              <a:rPr lang="en-US" sz="1400" spc="-25" dirty="0">
                <a:solidFill>
                  <a:srgbClr val="FEFFFF"/>
                </a:solidFill>
              </a:rPr>
              <a:t>relative</a:t>
            </a:r>
            <a:r>
              <a:rPr lang="en-US" sz="1400" spc="5" dirty="0">
                <a:solidFill>
                  <a:srgbClr val="FEFFFF"/>
                </a:solidFill>
              </a:rPr>
              <a:t> </a:t>
            </a:r>
            <a:r>
              <a:rPr lang="en-US" sz="1400" dirty="0">
                <a:solidFill>
                  <a:srgbClr val="FEFFFF"/>
                </a:solidFill>
              </a:rPr>
              <a:t>to the</a:t>
            </a:r>
            <a:r>
              <a:rPr lang="en-US" sz="1400" spc="5" dirty="0">
                <a:solidFill>
                  <a:srgbClr val="FEFFFF"/>
                </a:solidFill>
              </a:rPr>
              <a:t> </a:t>
            </a:r>
            <a:r>
              <a:rPr lang="en-US" sz="1400" spc="-20" dirty="0">
                <a:solidFill>
                  <a:srgbClr val="FEFFFF"/>
                </a:solidFill>
              </a:rPr>
              <a:t>size</a:t>
            </a:r>
            <a:r>
              <a:rPr lang="en-US" sz="1400" dirty="0">
                <a:solidFill>
                  <a:srgbClr val="FEFFFF"/>
                </a:solidFill>
              </a:rPr>
              <a:t> of the</a:t>
            </a:r>
            <a:r>
              <a:rPr lang="en-US" sz="1400" spc="5" dirty="0">
                <a:solidFill>
                  <a:srgbClr val="FEFFFF"/>
                </a:solidFill>
              </a:rPr>
              <a:t> </a:t>
            </a:r>
            <a:r>
              <a:rPr lang="en-US" sz="1400" spc="-30" dirty="0">
                <a:solidFill>
                  <a:srgbClr val="FEFFFF"/>
                </a:solidFill>
              </a:rPr>
              <a:t>market </a:t>
            </a:r>
          </a:p>
          <a:p>
            <a:pPr marL="241300" marR="5080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400" dirty="0">
                <a:solidFill>
                  <a:srgbClr val="FEFFFF"/>
                </a:solidFill>
              </a:rPr>
              <a:t>Output</a:t>
            </a:r>
            <a:r>
              <a:rPr lang="en-US" sz="1400" spc="5" dirty="0">
                <a:solidFill>
                  <a:srgbClr val="FEFFFF"/>
                </a:solidFill>
              </a:rPr>
              <a:t> </a:t>
            </a:r>
            <a:r>
              <a:rPr lang="en-US" sz="1400" dirty="0">
                <a:solidFill>
                  <a:srgbClr val="FEFFFF"/>
                </a:solidFill>
              </a:rPr>
              <a:t>is</a:t>
            </a:r>
            <a:r>
              <a:rPr lang="en-US" sz="1400" spc="10" dirty="0">
                <a:solidFill>
                  <a:srgbClr val="FEFFFF"/>
                </a:solidFill>
              </a:rPr>
              <a:t> </a:t>
            </a:r>
            <a:r>
              <a:rPr lang="en-US" sz="1400" spc="-10" dirty="0">
                <a:solidFill>
                  <a:srgbClr val="FEFFFF"/>
                </a:solidFill>
              </a:rPr>
              <a:t>homogeneous</a:t>
            </a:r>
            <a:endParaRPr lang="en-US" sz="1400" dirty="0">
              <a:solidFill>
                <a:srgbClr val="FEFFFF"/>
              </a:solidFill>
            </a:endParaRPr>
          </a:p>
          <a:p>
            <a:pPr marL="241300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400" spc="-45" dirty="0">
                <a:solidFill>
                  <a:srgbClr val="FEFFFF"/>
                </a:solidFill>
              </a:rPr>
              <a:t>Information</a:t>
            </a:r>
            <a:r>
              <a:rPr lang="en-US" sz="1400" spc="35" dirty="0">
                <a:solidFill>
                  <a:srgbClr val="FEFFFF"/>
                </a:solidFill>
              </a:rPr>
              <a:t> </a:t>
            </a:r>
            <a:r>
              <a:rPr lang="en-US" sz="1400" dirty="0">
                <a:solidFill>
                  <a:srgbClr val="FEFFFF"/>
                </a:solidFill>
              </a:rPr>
              <a:t>is</a:t>
            </a:r>
            <a:r>
              <a:rPr lang="en-US" sz="1400" spc="35" dirty="0">
                <a:solidFill>
                  <a:srgbClr val="FEFFFF"/>
                </a:solidFill>
              </a:rPr>
              <a:t> </a:t>
            </a:r>
            <a:r>
              <a:rPr lang="en-US" sz="1400" spc="-10" dirty="0">
                <a:solidFill>
                  <a:srgbClr val="FEFFFF"/>
                </a:solidFill>
              </a:rPr>
              <a:t>perfect</a:t>
            </a:r>
            <a:endParaRPr lang="en-US" sz="1400" dirty="0">
              <a:solidFill>
                <a:srgbClr val="FEFFFF"/>
              </a:solidFill>
            </a:endParaRPr>
          </a:p>
          <a:p>
            <a:pPr marL="241300" indent="-2286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400" spc="-10" dirty="0">
                <a:solidFill>
                  <a:srgbClr val="FEFFFF"/>
                </a:solidFill>
              </a:rPr>
              <a:t>There</a:t>
            </a:r>
            <a:r>
              <a:rPr lang="en-US" sz="1400" spc="-25" dirty="0">
                <a:solidFill>
                  <a:srgbClr val="FEFFFF"/>
                </a:solidFill>
              </a:rPr>
              <a:t> </a:t>
            </a:r>
            <a:r>
              <a:rPr lang="en-US" sz="1400" spc="-35" dirty="0">
                <a:solidFill>
                  <a:srgbClr val="FEFFFF"/>
                </a:solidFill>
              </a:rPr>
              <a:t>are</a:t>
            </a:r>
            <a:r>
              <a:rPr lang="en-US" sz="1400" spc="-25" dirty="0">
                <a:solidFill>
                  <a:srgbClr val="FEFFFF"/>
                </a:solidFill>
              </a:rPr>
              <a:t> </a:t>
            </a:r>
            <a:r>
              <a:rPr lang="en-US" sz="1400" dirty="0">
                <a:solidFill>
                  <a:srgbClr val="FEFFFF"/>
                </a:solidFill>
              </a:rPr>
              <a:t>no</a:t>
            </a:r>
            <a:r>
              <a:rPr lang="en-US" sz="1400" spc="-20" dirty="0">
                <a:solidFill>
                  <a:srgbClr val="FEFFFF"/>
                </a:solidFill>
              </a:rPr>
              <a:t> entry</a:t>
            </a:r>
            <a:r>
              <a:rPr lang="en-US" sz="1400" spc="-25" dirty="0">
                <a:solidFill>
                  <a:srgbClr val="FEFFFF"/>
                </a:solidFill>
              </a:rPr>
              <a:t> </a:t>
            </a:r>
            <a:r>
              <a:rPr lang="en-US" sz="1400" dirty="0">
                <a:solidFill>
                  <a:srgbClr val="FEFFFF"/>
                </a:solidFill>
              </a:rPr>
              <a:t>or</a:t>
            </a:r>
            <a:r>
              <a:rPr lang="en-US" sz="1400" spc="-25" dirty="0">
                <a:solidFill>
                  <a:srgbClr val="FEFFFF"/>
                </a:solidFill>
              </a:rPr>
              <a:t> </a:t>
            </a:r>
            <a:r>
              <a:rPr lang="en-US" sz="1400" dirty="0">
                <a:solidFill>
                  <a:srgbClr val="FEFFFF"/>
                </a:solidFill>
              </a:rPr>
              <a:t>exit</a:t>
            </a:r>
            <a:r>
              <a:rPr lang="en-US" sz="1400" spc="-20" dirty="0">
                <a:solidFill>
                  <a:srgbClr val="FEFFFF"/>
                </a:solidFill>
              </a:rPr>
              <a:t> </a:t>
            </a:r>
            <a:r>
              <a:rPr lang="en-US" sz="1400" spc="-10" dirty="0">
                <a:solidFill>
                  <a:srgbClr val="FEFFFF"/>
                </a:solidFill>
              </a:rPr>
              <a:t>barriers</a:t>
            </a:r>
            <a:endParaRPr lang="en-US" sz="1400" dirty="0">
              <a:solidFill>
                <a:srgbClr val="FEFFFF"/>
              </a:solidFill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1852" y="3073258"/>
            <a:ext cx="2657475" cy="1808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100" spc="-35" dirty="0">
                <a:latin typeface="Tahoma"/>
                <a:cs typeface="Tahoma"/>
              </a:rPr>
              <a:t>Assumptions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215" dirty="0">
                <a:latin typeface="Tahoma"/>
                <a:cs typeface="Tahoma"/>
              </a:rPr>
              <a:t>l-</a:t>
            </a:r>
            <a:r>
              <a:rPr sz="1100" dirty="0">
                <a:latin typeface="Tahoma"/>
                <a:cs typeface="Tahoma"/>
              </a:rPr>
              <a:t>3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imply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ahoma"/>
                <a:cs typeface="Tahoma"/>
              </a:rPr>
              <a:t>price-</a:t>
            </a:r>
            <a:r>
              <a:rPr sz="1100" spc="-20" dirty="0">
                <a:latin typeface="Tahoma"/>
                <a:cs typeface="Tahoma"/>
              </a:rPr>
              <a:t>taking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ahoma"/>
                <a:cs typeface="Tahoma"/>
              </a:rPr>
              <a:t>behavior.</a:t>
            </a:r>
            <a:endParaRPr lang="en-US" sz="1100" dirty="0">
              <a:latin typeface="Tahoma"/>
              <a:cs typeface="Tahoma"/>
            </a:endParaRPr>
          </a:p>
        </p:txBody>
      </p:sp>
    </p:spTree>
  </p:cSld>
  <p:clrMapOvr>
    <a:masterClrMapping/>
  </p:clrMapOvr>
  <p:transition>
    <p:spli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881" y="0"/>
            <a:ext cx="4615862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122" y="115358"/>
            <a:ext cx="1078226" cy="3350051"/>
            <a:chOff x="2487613" y="285750"/>
            <a:chExt cx="2428875" cy="5654676"/>
          </a:xfrm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8981" y="-396"/>
            <a:ext cx="891116" cy="3458751"/>
            <a:chOff x="6627813" y="194833"/>
            <a:chExt cx="1952625" cy="5678918"/>
          </a:xfrm>
        </p:grpSpPr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634712" y="180292"/>
            <a:ext cx="2803938" cy="646375"/>
          </a:xfrm>
          <a:prstGeom prst="rect">
            <a:avLst/>
          </a:prstGeom>
        </p:spPr>
        <p:txBody>
          <a:bodyPr vert="horz" lIns="0" tIns="17145" rIns="0" bIns="0" rtlCol="0">
            <a:normAutofit/>
          </a:bodyPr>
          <a:lstStyle/>
          <a:p>
            <a:pPr marL="336550">
              <a:spcBef>
                <a:spcPts val="135"/>
              </a:spcBef>
            </a:pPr>
            <a:r>
              <a:rPr spc="-10" dirty="0"/>
              <a:t>Perfect</a:t>
            </a:r>
            <a:r>
              <a:rPr spc="-5" dirty="0">
                <a:latin typeface="Times New Roman"/>
                <a:cs typeface="Times New Roman"/>
              </a:rPr>
              <a:t> </a:t>
            </a:r>
            <a:r>
              <a:rPr spc="-10" dirty="0"/>
              <a:t>Competition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dirty="0"/>
              <a:t>-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35" dirty="0"/>
              <a:t>Example:</a:t>
            </a:r>
            <a:r>
              <a:rPr spc="120" dirty="0">
                <a:latin typeface="Times New Roman"/>
                <a:cs typeface="Times New Roman"/>
              </a:rPr>
              <a:t> </a:t>
            </a:r>
            <a:r>
              <a:rPr spc="-10" dirty="0"/>
              <a:t>Tavern</a:t>
            </a:r>
            <a:endParaRPr lang="en-US" spc="-10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7108" y="0"/>
            <a:ext cx="69152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027108" y="360494"/>
            <a:ext cx="600662" cy="2559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4" name="Picture 13" descr="Green glass bottles">
            <a:extLst>
              <a:ext uri="{FF2B5EF4-FFF2-40B4-BE49-F238E27FC236}">
                <a16:creationId xmlns:a16="http://schemas.microsoft.com/office/drawing/2014/main" id="{EA5B7B0E-5463-7EEF-609E-5A6016D3FD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052" r="38404" b="2"/>
          <a:stretch>
            <a:fillRect/>
          </a:stretch>
        </p:blipFill>
        <p:spPr>
          <a:xfrm>
            <a:off x="20" y="873"/>
            <a:ext cx="1028685" cy="3460750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idx="1"/>
          </p:nvPr>
        </p:nvSpPr>
        <p:spPr>
          <a:xfrm>
            <a:off x="1296804" y="870870"/>
            <a:ext cx="3165670" cy="2388420"/>
          </a:xfrm>
          <a:prstGeom prst="rect">
            <a:avLst/>
          </a:prstGeom>
        </p:spPr>
        <p:txBody>
          <a:bodyPr vert="horz" lIns="0" tIns="103838" rIns="0" bIns="0" rtlCol="0">
            <a:normAutofit/>
          </a:bodyPr>
          <a:lstStyle/>
          <a:p>
            <a:pPr marL="50165" marR="5080">
              <a:lnSpc>
                <a:spcPct val="90000"/>
              </a:lnSpc>
              <a:spcBef>
                <a:spcPts val="55"/>
              </a:spcBef>
            </a:pPr>
            <a:r>
              <a:rPr lang="en-US" sz="900" spc="-45" dirty="0"/>
              <a:t>Suppose</a:t>
            </a:r>
            <a:r>
              <a:rPr lang="en-US" sz="900" spc="5" dirty="0">
                <a:latin typeface="Times New Roman"/>
                <a:cs typeface="Times New Roman"/>
              </a:rPr>
              <a:t> </a:t>
            </a:r>
            <a:r>
              <a:rPr lang="en-US" sz="900" dirty="0"/>
              <a:t>that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spc="-35" dirty="0"/>
              <a:t>you</a:t>
            </a:r>
            <a:r>
              <a:rPr lang="en-US" sz="900" spc="5" dirty="0">
                <a:latin typeface="Times New Roman"/>
                <a:cs typeface="Times New Roman"/>
              </a:rPr>
              <a:t> </a:t>
            </a:r>
            <a:r>
              <a:rPr lang="en-US" sz="900" spc="-40" dirty="0"/>
              <a:t>have</a:t>
            </a:r>
            <a:r>
              <a:rPr lang="en-US" sz="900" spc="5" dirty="0">
                <a:latin typeface="Times New Roman"/>
                <a:cs typeface="Times New Roman"/>
              </a:rPr>
              <a:t> </a:t>
            </a:r>
            <a:r>
              <a:rPr lang="en-US" sz="900" dirty="0"/>
              <a:t>a</a:t>
            </a:r>
            <a:r>
              <a:rPr lang="en-US" sz="900" spc="10" dirty="0">
                <a:latin typeface="Times New Roman"/>
                <a:cs typeface="Times New Roman"/>
              </a:rPr>
              <a:t> </a:t>
            </a:r>
            <a:r>
              <a:rPr lang="en-US" sz="900" spc="-35" dirty="0"/>
              <a:t>cousin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spc="-30" dirty="0"/>
              <a:t>who</a:t>
            </a:r>
            <a:r>
              <a:rPr lang="en-US" sz="900" spc="5" dirty="0">
                <a:latin typeface="Times New Roman"/>
                <a:cs typeface="Times New Roman"/>
              </a:rPr>
              <a:t> </a:t>
            </a:r>
            <a:r>
              <a:rPr lang="en-US" sz="900" spc="-60" dirty="0"/>
              <a:t>owns</a:t>
            </a:r>
            <a:r>
              <a:rPr lang="en-US" sz="900" spc="5" dirty="0">
                <a:latin typeface="Times New Roman"/>
                <a:cs typeface="Times New Roman"/>
              </a:rPr>
              <a:t> </a:t>
            </a:r>
            <a:r>
              <a:rPr lang="en-US" sz="900" dirty="0"/>
              <a:t>a</a:t>
            </a:r>
            <a:r>
              <a:rPr lang="en-US" sz="900" spc="5" dirty="0">
                <a:latin typeface="Times New Roman"/>
                <a:cs typeface="Times New Roman"/>
              </a:rPr>
              <a:t> </a:t>
            </a:r>
            <a:r>
              <a:rPr lang="en-US" sz="900" spc="-35" dirty="0"/>
              <a:t>Tavern</a:t>
            </a:r>
            <a:r>
              <a:rPr lang="en-US" sz="900" spc="5" dirty="0">
                <a:latin typeface="Times New Roman"/>
                <a:cs typeface="Times New Roman"/>
              </a:rPr>
              <a:t> </a:t>
            </a:r>
            <a:r>
              <a:rPr lang="en-US" sz="900" dirty="0"/>
              <a:t>on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a</a:t>
            </a:r>
            <a:r>
              <a:rPr lang="en-US" sz="900" spc="10" dirty="0">
                <a:latin typeface="Times New Roman"/>
                <a:cs typeface="Times New Roman"/>
              </a:rPr>
              <a:t> </a:t>
            </a:r>
            <a:r>
              <a:rPr lang="en-US" sz="900" spc="-20" dirty="0"/>
              <a:t>small</a:t>
            </a:r>
            <a:r>
              <a:rPr lang="en-US" sz="900" spc="5" dirty="0">
                <a:latin typeface="Times New Roman"/>
                <a:cs typeface="Times New Roman"/>
              </a:rPr>
              <a:t> </a:t>
            </a:r>
            <a:r>
              <a:rPr lang="en-US" sz="900" spc="-25" dirty="0"/>
              <a:t>and</a:t>
            </a:r>
            <a:r>
              <a:rPr lang="en-US" sz="900" spc="-25" dirty="0">
                <a:latin typeface="Times New Roman"/>
                <a:cs typeface="Times New Roman"/>
              </a:rPr>
              <a:t> </a:t>
            </a:r>
            <a:r>
              <a:rPr lang="en-US" sz="900" spc="-40" dirty="0"/>
              <a:t>remote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spc="-30" dirty="0"/>
              <a:t>island</a:t>
            </a:r>
            <a:r>
              <a:rPr lang="en-US" sz="900" spc="5" dirty="0">
                <a:latin typeface="Times New Roman"/>
                <a:cs typeface="Times New Roman"/>
              </a:rPr>
              <a:t> </a:t>
            </a:r>
            <a:r>
              <a:rPr lang="en-US" sz="900" dirty="0"/>
              <a:t>in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the</a:t>
            </a:r>
            <a:r>
              <a:rPr lang="en-US" sz="900" spc="5" dirty="0">
                <a:latin typeface="Times New Roman"/>
                <a:cs typeface="Times New Roman"/>
              </a:rPr>
              <a:t> </a:t>
            </a:r>
            <a:r>
              <a:rPr lang="en-US" sz="900" spc="-10" dirty="0"/>
              <a:t>South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spc="-30" dirty="0"/>
              <a:t>Seas.</a:t>
            </a:r>
            <a:r>
              <a:rPr lang="en-US" sz="900" spc="95" dirty="0">
                <a:latin typeface="Times New Roman"/>
                <a:cs typeface="Times New Roman"/>
              </a:rPr>
              <a:t> </a:t>
            </a:r>
            <a:r>
              <a:rPr lang="en-US" sz="900" dirty="0"/>
              <a:t>His</a:t>
            </a:r>
            <a:r>
              <a:rPr lang="en-US" sz="900" spc="5" dirty="0">
                <a:latin typeface="Times New Roman"/>
                <a:cs typeface="Times New Roman"/>
              </a:rPr>
              <a:t> </a:t>
            </a:r>
            <a:r>
              <a:rPr lang="en-US" sz="900" spc="-30" dirty="0"/>
              <a:t>tavern</a:t>
            </a:r>
            <a:r>
              <a:rPr lang="en-US" sz="900" spc="5" dirty="0">
                <a:latin typeface="Times New Roman"/>
                <a:cs typeface="Times New Roman"/>
              </a:rPr>
              <a:t> </a:t>
            </a:r>
            <a:r>
              <a:rPr lang="en-US" sz="900" dirty="0"/>
              <a:t>is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spc="-30" dirty="0"/>
              <a:t>one</a:t>
            </a:r>
            <a:r>
              <a:rPr lang="en-US" sz="900" spc="5" dirty="0">
                <a:latin typeface="Times New Roman"/>
                <a:cs typeface="Times New Roman"/>
              </a:rPr>
              <a:t> </a:t>
            </a:r>
            <a:r>
              <a:rPr lang="en-US" sz="900" dirty="0"/>
              <a:t>of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ten</a:t>
            </a:r>
            <a:r>
              <a:rPr lang="en-US" sz="900" spc="5" dirty="0">
                <a:latin typeface="Times New Roman"/>
                <a:cs typeface="Times New Roman"/>
              </a:rPr>
              <a:t> </a:t>
            </a:r>
            <a:r>
              <a:rPr lang="en-US" sz="900" spc="-10" dirty="0"/>
              <a:t>taverns</a:t>
            </a:r>
            <a:r>
              <a:rPr lang="en-US" sz="900" spc="-1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that</a:t>
            </a:r>
            <a:r>
              <a:rPr lang="en-US" sz="900" spc="10" dirty="0">
                <a:latin typeface="Times New Roman"/>
                <a:cs typeface="Times New Roman"/>
              </a:rPr>
              <a:t> </a:t>
            </a:r>
            <a:r>
              <a:rPr lang="en-US" sz="900" spc="-55" dirty="0"/>
              <a:t>serves</a:t>
            </a:r>
            <a:r>
              <a:rPr lang="en-US" sz="900" spc="1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the</a:t>
            </a:r>
            <a:r>
              <a:rPr lang="en-US" sz="900" spc="10" dirty="0">
                <a:latin typeface="Times New Roman"/>
                <a:cs typeface="Times New Roman"/>
              </a:rPr>
              <a:t> </a:t>
            </a:r>
            <a:r>
              <a:rPr lang="en-US" sz="900" spc="-55" dirty="0"/>
              <a:t>beer-</a:t>
            </a:r>
            <a:r>
              <a:rPr lang="en-US" sz="900" spc="-30" dirty="0"/>
              <a:t>drinking</a:t>
            </a:r>
            <a:r>
              <a:rPr lang="en-US" sz="900" spc="10" dirty="0">
                <a:latin typeface="Times New Roman"/>
                <a:cs typeface="Times New Roman"/>
              </a:rPr>
              <a:t> </a:t>
            </a:r>
            <a:r>
              <a:rPr lang="en-US" sz="900" spc="-25" dirty="0"/>
              <a:t>inhabitants</a:t>
            </a:r>
            <a:r>
              <a:rPr lang="en-US" sz="900" spc="1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on</a:t>
            </a:r>
            <a:r>
              <a:rPr lang="en-US" sz="900" spc="1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the</a:t>
            </a:r>
            <a:r>
              <a:rPr lang="en-US" sz="900" spc="10" dirty="0">
                <a:latin typeface="Times New Roman"/>
                <a:cs typeface="Times New Roman"/>
              </a:rPr>
              <a:t> </a:t>
            </a:r>
            <a:r>
              <a:rPr lang="en-US" sz="900" spc="-10" dirty="0"/>
              <a:t>island.</a:t>
            </a:r>
          </a:p>
          <a:p>
            <a:pPr marL="327025">
              <a:lnSpc>
                <a:spcPct val="90000"/>
              </a:lnSpc>
              <a:spcBef>
                <a:spcPts val="635"/>
              </a:spcBef>
            </a:pPr>
            <a:r>
              <a:rPr lang="en-US" sz="900" dirty="0"/>
              <a:t>What</a:t>
            </a:r>
            <a:r>
              <a:rPr lang="en-US" sz="900" spc="15" dirty="0">
                <a:latin typeface="Times New Roman"/>
                <a:cs typeface="Times New Roman"/>
              </a:rPr>
              <a:t> </a:t>
            </a:r>
            <a:r>
              <a:rPr lang="en-US" sz="900" spc="-50" dirty="0"/>
              <a:t>happens</a:t>
            </a:r>
            <a:r>
              <a:rPr lang="en-US" sz="900" spc="15" dirty="0">
                <a:latin typeface="Times New Roman"/>
                <a:cs typeface="Times New Roman"/>
              </a:rPr>
              <a:t> </a:t>
            </a:r>
            <a:r>
              <a:rPr lang="en-US" sz="900" dirty="0"/>
              <a:t>to</a:t>
            </a:r>
            <a:r>
              <a:rPr lang="en-US" sz="900" spc="15" dirty="0">
                <a:latin typeface="Times New Roman"/>
                <a:cs typeface="Times New Roman"/>
              </a:rPr>
              <a:t> </a:t>
            </a:r>
            <a:r>
              <a:rPr lang="en-US" sz="900" dirty="0"/>
              <a:t>the</a:t>
            </a:r>
            <a:r>
              <a:rPr lang="en-US" sz="900" spc="15" dirty="0">
                <a:latin typeface="Times New Roman"/>
                <a:cs typeface="Times New Roman"/>
              </a:rPr>
              <a:t> </a:t>
            </a:r>
            <a:r>
              <a:rPr lang="en-US" sz="900" spc="-30" dirty="0"/>
              <a:t>price</a:t>
            </a:r>
            <a:r>
              <a:rPr lang="en-US" sz="900" spc="15" dirty="0">
                <a:latin typeface="Times New Roman"/>
                <a:cs typeface="Times New Roman"/>
              </a:rPr>
              <a:t> </a:t>
            </a:r>
            <a:r>
              <a:rPr lang="en-US" sz="900" dirty="0"/>
              <a:t>if</a:t>
            </a:r>
            <a:r>
              <a:rPr lang="en-US" sz="900" spc="15" dirty="0">
                <a:latin typeface="Times New Roman"/>
                <a:cs typeface="Times New Roman"/>
              </a:rPr>
              <a:t> </a:t>
            </a:r>
            <a:r>
              <a:rPr lang="en-US" sz="900" dirty="0"/>
              <a:t>this</a:t>
            </a:r>
            <a:r>
              <a:rPr lang="en-US" sz="900" spc="15" dirty="0">
                <a:latin typeface="Times New Roman"/>
                <a:cs typeface="Times New Roman"/>
              </a:rPr>
              <a:t> </a:t>
            </a:r>
            <a:r>
              <a:rPr lang="en-US" sz="900" spc="-35" dirty="0"/>
              <a:t>Tavern</a:t>
            </a:r>
            <a:r>
              <a:rPr lang="en-US" sz="900" spc="20" dirty="0">
                <a:latin typeface="Times New Roman"/>
                <a:cs typeface="Times New Roman"/>
              </a:rPr>
              <a:t> </a:t>
            </a:r>
            <a:r>
              <a:rPr lang="en-US" sz="900" spc="-45" dirty="0"/>
              <a:t>produces</a:t>
            </a:r>
            <a:r>
              <a:rPr lang="en-US" sz="900" spc="15" dirty="0">
                <a:latin typeface="Times New Roman"/>
                <a:cs typeface="Times New Roman"/>
              </a:rPr>
              <a:t> </a:t>
            </a:r>
            <a:r>
              <a:rPr lang="en-US" sz="900" spc="-10" dirty="0"/>
              <a:t>less?</a:t>
            </a:r>
          </a:p>
          <a:p>
            <a:pPr marL="603885" marR="483234">
              <a:lnSpc>
                <a:spcPct val="90000"/>
              </a:lnSpc>
              <a:spcBef>
                <a:spcPts val="470"/>
              </a:spcBef>
            </a:pPr>
            <a:r>
              <a:rPr lang="en-US" sz="900" spc="-30" dirty="0"/>
              <a:t>beer</a:t>
            </a:r>
            <a:r>
              <a:rPr lang="en-US" sz="900" spc="5" dirty="0">
                <a:latin typeface="Times New Roman"/>
                <a:cs typeface="Times New Roman"/>
              </a:rPr>
              <a:t> </a:t>
            </a:r>
            <a:r>
              <a:rPr lang="en-US" sz="900" dirty="0"/>
              <a:t>of</a:t>
            </a:r>
            <a:r>
              <a:rPr lang="en-US" sz="900" spc="10" dirty="0">
                <a:latin typeface="Times New Roman"/>
                <a:cs typeface="Times New Roman"/>
              </a:rPr>
              <a:t> </a:t>
            </a:r>
            <a:r>
              <a:rPr lang="en-US" sz="900" spc="-20" dirty="0"/>
              <a:t>similar</a:t>
            </a:r>
            <a:r>
              <a:rPr lang="en-US" sz="900" spc="10" dirty="0">
                <a:latin typeface="Times New Roman"/>
                <a:cs typeface="Times New Roman"/>
              </a:rPr>
              <a:t> </a:t>
            </a:r>
            <a:r>
              <a:rPr lang="en-US" sz="900" spc="-10" dirty="0"/>
              <a:t>quality</a:t>
            </a:r>
            <a:r>
              <a:rPr lang="en-US" sz="900" spc="1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is</a:t>
            </a:r>
            <a:r>
              <a:rPr lang="en-US" sz="900" spc="10" dirty="0">
                <a:latin typeface="Times New Roman"/>
                <a:cs typeface="Times New Roman"/>
              </a:rPr>
              <a:t> </a:t>
            </a:r>
            <a:r>
              <a:rPr lang="en-US" sz="900" spc="-25" dirty="0"/>
              <a:t>available</a:t>
            </a:r>
            <a:r>
              <a:rPr lang="en-US" sz="900" spc="5" dirty="0">
                <a:latin typeface="Times New Roman"/>
                <a:cs typeface="Times New Roman"/>
              </a:rPr>
              <a:t> </a:t>
            </a:r>
            <a:r>
              <a:rPr lang="en-US" sz="900" dirty="0"/>
              <a:t>at</a:t>
            </a:r>
            <a:r>
              <a:rPr lang="en-US" sz="900" spc="1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the</a:t>
            </a:r>
            <a:r>
              <a:rPr lang="en-US" sz="900" spc="10" dirty="0">
                <a:latin typeface="Times New Roman"/>
                <a:cs typeface="Times New Roman"/>
              </a:rPr>
              <a:t> </a:t>
            </a:r>
            <a:r>
              <a:rPr lang="en-US" sz="900" spc="-20" dirty="0"/>
              <a:t>other</a:t>
            </a:r>
            <a:r>
              <a:rPr lang="en-US" sz="900" spc="10" dirty="0">
                <a:latin typeface="Times New Roman"/>
                <a:cs typeface="Times New Roman"/>
              </a:rPr>
              <a:t> </a:t>
            </a:r>
            <a:r>
              <a:rPr lang="en-US" sz="900" spc="-35" dirty="0"/>
              <a:t>taverns</a:t>
            </a:r>
            <a:r>
              <a:rPr lang="en-US" sz="900" spc="-35" dirty="0">
                <a:latin typeface="Times New Roman"/>
                <a:cs typeface="Times New Roman"/>
              </a:rPr>
              <a:t> </a:t>
            </a:r>
            <a:r>
              <a:rPr lang="en-US" sz="900" spc="-40" dirty="0"/>
              <a:t>(assumptions</a:t>
            </a:r>
            <a:r>
              <a:rPr lang="en-US" sz="900" spc="1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2</a:t>
            </a:r>
            <a:r>
              <a:rPr lang="en-US" sz="900" spc="15" dirty="0">
                <a:latin typeface="Times New Roman"/>
                <a:cs typeface="Times New Roman"/>
              </a:rPr>
              <a:t> </a:t>
            </a:r>
            <a:r>
              <a:rPr lang="en-US" sz="900" spc="-10" dirty="0"/>
              <a:t>and</a:t>
            </a:r>
            <a:r>
              <a:rPr lang="en-US" sz="900" spc="15" dirty="0">
                <a:latin typeface="Times New Roman"/>
                <a:cs typeface="Times New Roman"/>
              </a:rPr>
              <a:t> </a:t>
            </a:r>
            <a:r>
              <a:rPr lang="en-US" sz="900" spc="-25" dirty="0"/>
              <a:t>3).</a:t>
            </a:r>
            <a:endParaRPr lang="en-US" sz="900" dirty="0">
              <a:latin typeface="Times New Roman"/>
              <a:cs typeface="Times New Roman"/>
            </a:endParaRPr>
          </a:p>
          <a:p>
            <a:pPr marL="327025">
              <a:lnSpc>
                <a:spcPct val="90000"/>
              </a:lnSpc>
              <a:spcBef>
                <a:spcPts val="550"/>
              </a:spcBef>
            </a:pPr>
            <a:r>
              <a:rPr lang="en-US" sz="900" dirty="0"/>
              <a:t>What</a:t>
            </a:r>
            <a:r>
              <a:rPr lang="en-US" sz="900" spc="15" dirty="0">
                <a:latin typeface="Times New Roman"/>
                <a:cs typeface="Times New Roman"/>
              </a:rPr>
              <a:t> </a:t>
            </a:r>
            <a:r>
              <a:rPr lang="en-US" sz="900" spc="-50" dirty="0"/>
              <a:t>happens</a:t>
            </a:r>
            <a:r>
              <a:rPr lang="en-US" sz="900" spc="2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if</a:t>
            </a:r>
            <a:r>
              <a:rPr lang="en-US" sz="900" spc="2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the</a:t>
            </a:r>
            <a:r>
              <a:rPr lang="en-US" sz="900" spc="20" dirty="0">
                <a:latin typeface="Times New Roman"/>
                <a:cs typeface="Times New Roman"/>
              </a:rPr>
              <a:t> </a:t>
            </a:r>
            <a:r>
              <a:rPr lang="en-US" sz="900" spc="-35" dirty="0"/>
              <a:t>Tavern</a:t>
            </a:r>
            <a:r>
              <a:rPr lang="en-US" sz="900" spc="20" dirty="0">
                <a:latin typeface="Times New Roman"/>
                <a:cs typeface="Times New Roman"/>
              </a:rPr>
              <a:t> </a:t>
            </a:r>
            <a:r>
              <a:rPr lang="en-US" sz="900" spc="-45" dirty="0"/>
              <a:t>produces</a:t>
            </a:r>
            <a:r>
              <a:rPr lang="en-US" sz="900" spc="20" dirty="0">
                <a:latin typeface="Times New Roman"/>
                <a:cs typeface="Times New Roman"/>
              </a:rPr>
              <a:t> </a:t>
            </a:r>
            <a:r>
              <a:rPr lang="en-US" sz="900" spc="-10" dirty="0"/>
              <a:t>more?</a:t>
            </a:r>
          </a:p>
          <a:p>
            <a:pPr marL="603885" marR="227965">
              <a:lnSpc>
                <a:spcPct val="90000"/>
              </a:lnSpc>
              <a:spcBef>
                <a:spcPts val="475"/>
              </a:spcBef>
            </a:pPr>
            <a:r>
              <a:rPr lang="en-US" sz="900" dirty="0"/>
              <a:t>the</a:t>
            </a:r>
            <a:r>
              <a:rPr lang="en-US" sz="900" spc="2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ability</a:t>
            </a:r>
            <a:r>
              <a:rPr lang="en-US" sz="900" spc="2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of</a:t>
            </a:r>
            <a:r>
              <a:rPr lang="en-US" sz="900" spc="20" dirty="0">
                <a:latin typeface="Times New Roman"/>
                <a:cs typeface="Times New Roman"/>
              </a:rPr>
              <a:t> </a:t>
            </a:r>
            <a:r>
              <a:rPr lang="en-US" sz="900" spc="-10" dirty="0"/>
              <a:t>the</a:t>
            </a:r>
            <a:r>
              <a:rPr lang="en-US" sz="900" spc="20" dirty="0">
                <a:latin typeface="Times New Roman"/>
                <a:cs typeface="Times New Roman"/>
              </a:rPr>
              <a:t> </a:t>
            </a:r>
            <a:r>
              <a:rPr lang="en-US" sz="900" spc="-30" dirty="0"/>
              <a:t>Tavern</a:t>
            </a:r>
            <a:r>
              <a:rPr lang="en-US" sz="900" spc="2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to</a:t>
            </a:r>
            <a:r>
              <a:rPr lang="en-US" sz="900" spc="2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profitably</a:t>
            </a:r>
            <a:r>
              <a:rPr lang="en-US" sz="900" spc="25" dirty="0">
                <a:latin typeface="Times New Roman"/>
                <a:cs typeface="Times New Roman"/>
              </a:rPr>
              <a:t> </a:t>
            </a:r>
            <a:r>
              <a:rPr lang="en-US" sz="900" spc="-45" dirty="0"/>
              <a:t>increase</a:t>
            </a:r>
            <a:r>
              <a:rPr lang="en-US" sz="900" spc="2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its</a:t>
            </a:r>
            <a:r>
              <a:rPr lang="en-US" sz="900" spc="20" dirty="0">
                <a:latin typeface="Times New Roman"/>
                <a:cs typeface="Times New Roman"/>
              </a:rPr>
              <a:t> </a:t>
            </a:r>
            <a:r>
              <a:rPr lang="en-US" sz="900" spc="-10" dirty="0"/>
              <a:t>output</a:t>
            </a:r>
            <a:r>
              <a:rPr lang="en-US" sz="900" spc="20" dirty="0">
                <a:latin typeface="Times New Roman"/>
                <a:cs typeface="Times New Roman"/>
              </a:rPr>
              <a:t> </a:t>
            </a:r>
            <a:r>
              <a:rPr lang="en-US" sz="900" spc="-25" dirty="0"/>
              <a:t>is</a:t>
            </a:r>
            <a:r>
              <a:rPr lang="en-US" sz="900" spc="-25" dirty="0">
                <a:latin typeface="Times New Roman"/>
                <a:cs typeface="Times New Roman"/>
              </a:rPr>
              <a:t> </a:t>
            </a:r>
            <a:r>
              <a:rPr lang="en-US" sz="900" spc="-10" dirty="0"/>
              <a:t>limited</a:t>
            </a:r>
            <a:r>
              <a:rPr lang="en-US" sz="900" spc="35" dirty="0">
                <a:latin typeface="Times New Roman"/>
                <a:cs typeface="Times New Roman"/>
              </a:rPr>
              <a:t> </a:t>
            </a:r>
            <a:r>
              <a:rPr lang="en-US" sz="900" spc="-35" dirty="0"/>
              <a:t>(assumption</a:t>
            </a:r>
            <a:r>
              <a:rPr lang="en-US" sz="900" spc="35" dirty="0">
                <a:latin typeface="Times New Roman"/>
                <a:cs typeface="Times New Roman"/>
              </a:rPr>
              <a:t> </a:t>
            </a:r>
            <a:r>
              <a:rPr lang="en-US" sz="900" spc="100" dirty="0"/>
              <a:t>l)</a:t>
            </a:r>
            <a:endParaRPr lang="en-US" sz="900" dirty="0">
              <a:latin typeface="Times New Roman"/>
              <a:cs typeface="Times New Roman"/>
            </a:endParaRPr>
          </a:p>
          <a:p>
            <a:pPr marL="327025" marR="154305">
              <a:lnSpc>
                <a:spcPct val="90000"/>
              </a:lnSpc>
              <a:spcBef>
                <a:spcPts val="515"/>
              </a:spcBef>
            </a:pPr>
            <a:endParaRPr lang="en-US" sz="900" spc="-50" dirty="0"/>
          </a:p>
          <a:p>
            <a:pPr marL="327025" marR="154305">
              <a:lnSpc>
                <a:spcPct val="90000"/>
              </a:lnSpc>
              <a:spcBef>
                <a:spcPts val="515"/>
              </a:spcBef>
            </a:pPr>
            <a:r>
              <a:rPr lang="en-US" sz="900" spc="-50" dirty="0"/>
              <a:t>Consequently,</a:t>
            </a:r>
            <a:r>
              <a:rPr lang="en-US" sz="900" spc="55" dirty="0">
                <a:latin typeface="Times New Roman"/>
                <a:cs typeface="Times New Roman"/>
              </a:rPr>
              <a:t> </a:t>
            </a:r>
            <a:r>
              <a:rPr lang="en-US" sz="900" dirty="0"/>
              <a:t>a</a:t>
            </a:r>
            <a:r>
              <a:rPr lang="en-US" sz="900" spc="55" dirty="0">
                <a:latin typeface="Times New Roman"/>
                <a:cs typeface="Times New Roman"/>
              </a:rPr>
              <a:t> f</a:t>
            </a:r>
            <a:r>
              <a:rPr lang="en-US" sz="900" dirty="0"/>
              <a:t>irm,</a:t>
            </a:r>
            <a:r>
              <a:rPr lang="en-US" sz="900" spc="55" dirty="0">
                <a:latin typeface="Times New Roman"/>
                <a:cs typeface="Times New Roman"/>
              </a:rPr>
              <a:t> </a:t>
            </a:r>
            <a:r>
              <a:rPr lang="en-US" sz="900" spc="-10" dirty="0"/>
              <a:t>like</a:t>
            </a:r>
            <a:r>
              <a:rPr lang="en-US" sz="900" spc="55" dirty="0">
                <a:latin typeface="Times New Roman"/>
                <a:cs typeface="Times New Roman"/>
              </a:rPr>
              <a:t> </a:t>
            </a:r>
            <a:r>
              <a:rPr lang="en-US" sz="900" dirty="0"/>
              <a:t>the</a:t>
            </a:r>
            <a:r>
              <a:rPr lang="en-US" sz="900" spc="55" dirty="0">
                <a:latin typeface="Times New Roman"/>
                <a:cs typeface="Times New Roman"/>
              </a:rPr>
              <a:t> </a:t>
            </a:r>
            <a:r>
              <a:rPr lang="en-US" sz="900" spc="-35" dirty="0"/>
              <a:t>Tavern,</a:t>
            </a:r>
            <a:r>
              <a:rPr lang="en-US" sz="900" spc="55" dirty="0">
                <a:latin typeface="Times New Roman"/>
                <a:cs typeface="Times New Roman"/>
              </a:rPr>
              <a:t> </a:t>
            </a:r>
            <a:r>
              <a:rPr lang="en-US" sz="900" dirty="0"/>
              <a:t>in</a:t>
            </a:r>
            <a:r>
              <a:rPr lang="en-US" sz="900" spc="6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a</a:t>
            </a:r>
            <a:r>
              <a:rPr lang="en-US" sz="900" spc="55" dirty="0">
                <a:latin typeface="Times New Roman"/>
                <a:cs typeface="Times New Roman"/>
              </a:rPr>
              <a:t> </a:t>
            </a:r>
            <a:r>
              <a:rPr lang="en-US" sz="900" spc="-10" dirty="0"/>
              <a:t>perfectly</a:t>
            </a:r>
            <a:r>
              <a:rPr lang="en-US" sz="900" spc="-10" dirty="0">
                <a:latin typeface="Times New Roman"/>
                <a:cs typeface="Times New Roman"/>
              </a:rPr>
              <a:t> </a:t>
            </a:r>
            <a:r>
              <a:rPr lang="en-US" sz="900" spc="-25" dirty="0"/>
              <a:t>competitive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spc="-25" dirty="0"/>
              <a:t>industry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will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spc="-20" dirty="0"/>
              <a:t>take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the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spc="-35" dirty="0"/>
              <a:t>market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spc="-30" dirty="0"/>
              <a:t>price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as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spc="-40" dirty="0"/>
              <a:t>given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spc="-25" dirty="0"/>
              <a:t>and</a:t>
            </a:r>
            <a:r>
              <a:rPr lang="en-US" sz="900" spc="-25" dirty="0">
                <a:latin typeface="Times New Roman"/>
                <a:cs typeface="Times New Roman"/>
              </a:rPr>
              <a:t> </a:t>
            </a:r>
            <a:r>
              <a:rPr lang="en-US" sz="900" dirty="0"/>
              <a:t>act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as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dirty="0"/>
              <a:t>a</a:t>
            </a:r>
            <a:r>
              <a:rPr lang="en-US" sz="900" spc="5" dirty="0">
                <a:latin typeface="Times New Roman"/>
                <a:cs typeface="Times New Roman"/>
              </a:rPr>
              <a:t> </a:t>
            </a:r>
            <a:r>
              <a:rPr lang="en-US" sz="900" spc="-25" dirty="0"/>
              <a:t>price</a:t>
            </a:r>
            <a:r>
              <a:rPr lang="en-US" sz="900" dirty="0">
                <a:latin typeface="Times New Roman"/>
                <a:cs typeface="Times New Roman"/>
              </a:rPr>
              <a:t> </a:t>
            </a:r>
            <a:r>
              <a:rPr lang="en-US" sz="900" spc="-10" dirty="0"/>
              <a:t>taker.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59C671B-1B22-4141-A9C0-2E7941FDA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7B2F5A4B-FA0F-4625-82F7-1D3F11281B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ACB0BAE-722F-4C91-8C2A-44EF768E83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C3AC4D9F-59AC-421A-9FF3-C936CEC439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797BCE03-677D-4D65-A4D1-1FD721DD5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D007E5D0-0B4E-4094-988C-9917146C2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024DB804-C06B-4A0A-AC43-6BCCB7D760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B51DC17A-305E-486E-A527-5E8068E9EF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B6CCA716-6D46-4523-BF96-FF1B0C5464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632B09A-D30C-4268-B28B-ACD6127630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FC839A4-228B-4EC0-8AF4-D8E38ECE6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A8FFB1A1-5BB5-4551-87CD-F3365E6FE9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D05AF173-8E70-41FA-9254-DF9AC3DDA2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D56A4CE-A3F4-4CFF-9A65-C029AC17B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DF669161-0B30-4C76-96BF-962027487D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A5232353-CF7C-44DD-8BEE-1C8FF54CD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AEA6CAE2-8741-4E88-A632-69C2B2EC58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014AC37D-4388-4AE6-9D4D-CCD99A608C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7FE084B0-333E-4F7C-83F1-F7D132527D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FDCFCB98-2E3A-4227-823C-80489BB284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252F94DE-A6A3-4463-BE05-34281F1C8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16EA21FA-886F-43CF-9D44-C1342F3055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88C821A5-BCF7-47FE-894F-0ADC5FDB28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F8337ECE-206A-472E-AFC4-0F230C91E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90BB2EC4-D043-4B43-87E7-723A787EE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04013015-AF71-47BC-BE4D-ED9EFA24FF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71B30B18-D920-4E3E-B931-1F310244C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0" name="Freeform 11">
            <a:extLst>
              <a:ext uri="{FF2B5EF4-FFF2-40B4-BE49-F238E27FC236}">
                <a16:creationId xmlns:a16="http://schemas.microsoft.com/office/drawing/2014/main" id="{C70EF50A-66E6-460A-8AF9-47A10D0D9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83" y="360494"/>
            <a:ext cx="600660" cy="2559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519DD9F9-F5C4-4212-9AF4-FA9113A5C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96"/>
            <a:ext cx="4610100" cy="34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D426F6C-F417-4549-8850-F25566CD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310" y="324712"/>
            <a:ext cx="4123479" cy="2654450"/>
          </a:xfrm>
          <a:prstGeom prst="rect">
            <a:avLst/>
          </a:prstGeom>
          <a:solidFill>
            <a:srgbClr val="FFFFFF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EF7274F-2EC3-53C8-B539-E02101E46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794" y="358775"/>
            <a:ext cx="3791164" cy="2599709"/>
          </a:xfrm>
          <a:prstGeom prst="rect">
            <a:avLst/>
          </a:prstGeom>
        </p:spPr>
      </p:pic>
      <p:sp>
        <p:nvSpPr>
          <p:cNvPr id="46" name="Freeform 11">
            <a:extLst>
              <a:ext uri="{FF2B5EF4-FFF2-40B4-BE49-F238E27FC236}">
                <a16:creationId xmlns:a16="http://schemas.microsoft.com/office/drawing/2014/main" id="{A62F81ED-B4A6-4AE5-80BE-E6269859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58672"/>
            <a:ext cx="392506" cy="255483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612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F9657A-1ED6-4708-D2CB-521040D4B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94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5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6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7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8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9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0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1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2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3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4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5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108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9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0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1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2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3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4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5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6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7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8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9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23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2181922"/>
            <a:ext cx="659696" cy="39289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 useBgFill="1">
        <p:nvSpPr>
          <p:cNvPr id="125" name="Rectangle 124">
            <a:extLst>
              <a:ext uri="{FF2B5EF4-FFF2-40B4-BE49-F238E27FC236}">
                <a16:creationId xmlns:a16="http://schemas.microsoft.com/office/drawing/2014/main" id="{95FFA5E0-4C70-431D-A19D-18415F6C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08947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3" descr="Milk • The Nutrition Source">
            <a:extLst>
              <a:ext uri="{FF2B5EF4-FFF2-40B4-BE49-F238E27FC236}">
                <a16:creationId xmlns:a16="http://schemas.microsoft.com/office/drawing/2014/main" id="{77F37B2B-66A5-56D3-8565-F5709EDB05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81" r="3" b="3"/>
          <a:stretch>
            <a:fillRect/>
          </a:stretch>
        </p:blipFill>
        <p:spPr>
          <a:xfrm>
            <a:off x="20" y="10"/>
            <a:ext cx="4610080" cy="3460740"/>
          </a:xfrm>
          <a:prstGeom prst="rect">
            <a:avLst/>
          </a:prstGeom>
        </p:spPr>
      </p:pic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BBE55C11-4C41-45E4-A00F-83DEE6BB5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1832964"/>
            <a:ext cx="2846379" cy="1095243"/>
          </a:xfrm>
          <a:custGeom>
            <a:avLst/>
            <a:gdLst>
              <a:gd name="connsiteX0" fmla="*/ 0 w 7527616"/>
              <a:gd name="connsiteY0" fmla="*/ 0 h 2170389"/>
              <a:gd name="connsiteX1" fmla="*/ 85411 w 7527616"/>
              <a:gd name="connsiteY1" fmla="*/ 0 h 2170389"/>
              <a:gd name="connsiteX2" fmla="*/ 926533 w 7527616"/>
              <a:gd name="connsiteY2" fmla="*/ 0 h 2170389"/>
              <a:gd name="connsiteX3" fmla="*/ 1114264 w 7527616"/>
              <a:gd name="connsiteY3" fmla="*/ 0 h 2170389"/>
              <a:gd name="connsiteX4" fmla="*/ 6544376 w 7527616"/>
              <a:gd name="connsiteY4" fmla="*/ 0 h 2170389"/>
              <a:gd name="connsiteX5" fmla="*/ 6610082 w 7527616"/>
              <a:gd name="connsiteY5" fmla="*/ 26276 h 2170389"/>
              <a:gd name="connsiteX6" fmla="*/ 6619468 w 7527616"/>
              <a:gd name="connsiteY6" fmla="*/ 36786 h 2170389"/>
              <a:gd name="connsiteX7" fmla="*/ 7506496 w 7527616"/>
              <a:gd name="connsiteY7" fmla="*/ 1024760 h 2170389"/>
              <a:gd name="connsiteX8" fmla="*/ 7506496 w 7527616"/>
              <a:gd name="connsiteY8" fmla="*/ 1140374 h 2170389"/>
              <a:gd name="connsiteX9" fmla="*/ 6619468 w 7527616"/>
              <a:gd name="connsiteY9" fmla="*/ 2133603 h 2170389"/>
              <a:gd name="connsiteX10" fmla="*/ 6610082 w 7527616"/>
              <a:gd name="connsiteY10" fmla="*/ 2144113 h 2170389"/>
              <a:gd name="connsiteX11" fmla="*/ 6544376 w 7527616"/>
              <a:gd name="connsiteY11" fmla="*/ 2170389 h 2170389"/>
              <a:gd name="connsiteX12" fmla="*/ 1114264 w 7527616"/>
              <a:gd name="connsiteY12" fmla="*/ 2170389 h 2170389"/>
              <a:gd name="connsiteX13" fmla="*/ 926533 w 7527616"/>
              <a:gd name="connsiteY13" fmla="*/ 2170389 h 2170389"/>
              <a:gd name="connsiteX14" fmla="*/ 146150 w 7527616"/>
              <a:gd name="connsiteY14" fmla="*/ 2170389 h 2170389"/>
              <a:gd name="connsiteX15" fmla="*/ 0 w 7527616"/>
              <a:gd name="connsiteY15" fmla="*/ 2170389 h 217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27616" h="2170389">
                <a:moveTo>
                  <a:pt x="0" y="0"/>
                </a:moveTo>
                <a:lnTo>
                  <a:pt x="85411" y="0"/>
                </a:lnTo>
                <a:cubicBezTo>
                  <a:pt x="290008" y="0"/>
                  <a:pt x="562804" y="0"/>
                  <a:pt x="926533" y="0"/>
                </a:cubicBezTo>
                <a:cubicBezTo>
                  <a:pt x="926533" y="0"/>
                  <a:pt x="926533" y="0"/>
                  <a:pt x="1114264" y="0"/>
                </a:cubicBezTo>
                <a:cubicBezTo>
                  <a:pt x="1114264" y="0"/>
                  <a:pt x="1114264" y="0"/>
                  <a:pt x="6544376" y="0"/>
                </a:cubicBezTo>
                <a:cubicBezTo>
                  <a:pt x="6567842" y="0"/>
                  <a:pt x="6591309" y="10510"/>
                  <a:pt x="6610082" y="26276"/>
                </a:cubicBezTo>
                <a:cubicBezTo>
                  <a:pt x="6614775" y="26276"/>
                  <a:pt x="6619468" y="31531"/>
                  <a:pt x="6619468" y="36786"/>
                </a:cubicBezTo>
                <a:cubicBezTo>
                  <a:pt x="6619468" y="36786"/>
                  <a:pt x="6619468" y="36786"/>
                  <a:pt x="7506496" y="1024760"/>
                </a:cubicBezTo>
                <a:cubicBezTo>
                  <a:pt x="7534656" y="1056291"/>
                  <a:pt x="7534656" y="1108843"/>
                  <a:pt x="7506496" y="1140374"/>
                </a:cubicBezTo>
                <a:cubicBezTo>
                  <a:pt x="7506496" y="1140374"/>
                  <a:pt x="7506496" y="1140374"/>
                  <a:pt x="6619468" y="2133603"/>
                </a:cubicBezTo>
                <a:cubicBezTo>
                  <a:pt x="6619468" y="2133603"/>
                  <a:pt x="6614775" y="2138858"/>
                  <a:pt x="6610082" y="2144113"/>
                </a:cubicBezTo>
                <a:cubicBezTo>
                  <a:pt x="6591309" y="2159879"/>
                  <a:pt x="6567842" y="2170389"/>
                  <a:pt x="6544376" y="2170389"/>
                </a:cubicBezTo>
                <a:cubicBezTo>
                  <a:pt x="6544376" y="2170389"/>
                  <a:pt x="6544376" y="2170389"/>
                  <a:pt x="1114264" y="2170389"/>
                </a:cubicBezTo>
                <a:cubicBezTo>
                  <a:pt x="1114264" y="2170389"/>
                  <a:pt x="1114264" y="2170389"/>
                  <a:pt x="926533" y="2170389"/>
                </a:cubicBezTo>
                <a:cubicBezTo>
                  <a:pt x="926533" y="2170389"/>
                  <a:pt x="926533" y="2170389"/>
                  <a:pt x="146150" y="2170389"/>
                </a:cubicBezTo>
                <a:lnTo>
                  <a:pt x="0" y="2170389"/>
                </a:lnTo>
                <a:close/>
              </a:path>
            </a:pathLst>
          </a:custGeom>
          <a:solidFill>
            <a:srgbClr val="586E3D">
              <a:alpha val="87843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424D9CF-A778-F414-079A-5766E7A1E0FF}"/>
              </a:ext>
            </a:extLst>
          </p:cNvPr>
          <p:cNvSpPr txBox="1"/>
          <p:nvPr/>
        </p:nvSpPr>
        <p:spPr>
          <a:xfrm>
            <a:off x="409786" y="1962614"/>
            <a:ext cx="2071532" cy="5208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400" dirty="0">
                <a:solidFill>
                  <a:srgbClr val="FEFFFF"/>
                </a:solidFill>
                <a:latin typeface="+mj-lt"/>
                <a:ea typeface="+mj-ea"/>
                <a:cs typeface="+mj-cs"/>
              </a:rPr>
              <a:t>Does Milk Look Like Perfect Competition?</a:t>
            </a:r>
          </a:p>
        </p:txBody>
      </p:sp>
    </p:spTree>
    <p:extLst>
      <p:ext uri="{BB962C8B-B14F-4D97-AF65-F5344CB8AC3E}">
        <p14:creationId xmlns:p14="http://schemas.microsoft.com/office/powerpoint/2010/main" val="2934165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C02952-A0C6-1626-35AD-A8EA66F24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ilk • The Nutrition Source">
            <a:extLst>
              <a:ext uri="{FF2B5EF4-FFF2-40B4-BE49-F238E27FC236}">
                <a16:creationId xmlns:a16="http://schemas.microsoft.com/office/drawing/2014/main" id="{6B7A718B-4D3F-E952-E217-6C2D43259B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434" r="16363" b="3"/>
          <a:stretch>
            <a:fillRect/>
          </a:stretch>
        </p:blipFill>
        <p:spPr>
          <a:xfrm>
            <a:off x="1696101" y="10"/>
            <a:ext cx="2913999" cy="3460740"/>
          </a:xfrm>
          <a:prstGeom prst="rect">
            <a:avLst/>
          </a:prstGeom>
        </p:spPr>
      </p:pic>
      <p:sp useBgFill="1">
        <p:nvSpPr>
          <p:cNvPr id="141" name="Freeform: Shape 140">
            <a:extLst>
              <a:ext uri="{FF2B5EF4-FFF2-40B4-BE49-F238E27FC236}">
                <a16:creationId xmlns:a16="http://schemas.microsoft.com/office/drawing/2014/main" id="{23C7736A-5A08-4021-9AB6-390DFF50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3089374" cy="3460750"/>
          </a:xfrm>
          <a:custGeom>
            <a:avLst/>
            <a:gdLst>
              <a:gd name="connsiteX0" fmla="*/ 4738960 w 8170246"/>
              <a:gd name="connsiteY0" fmla="*/ 0 h 6858000"/>
              <a:gd name="connsiteX1" fmla="*/ 4862151 w 8170246"/>
              <a:gd name="connsiteY1" fmla="*/ 0 h 6858000"/>
              <a:gd name="connsiteX2" fmla="*/ 8088169 w 8170246"/>
              <a:gd name="connsiteY2" fmla="*/ 3226735 h 6858000"/>
              <a:gd name="connsiteX3" fmla="*/ 8088169 w 8170246"/>
              <a:gd name="connsiteY3" fmla="*/ 3626507 h 6858000"/>
              <a:gd name="connsiteX4" fmla="*/ 4857393 w 8170246"/>
              <a:gd name="connsiteY4" fmla="*/ 6858000 h 6858000"/>
              <a:gd name="connsiteX5" fmla="*/ 4783581 w 8170246"/>
              <a:gd name="connsiteY5" fmla="*/ 6858000 h 6858000"/>
              <a:gd name="connsiteX6" fmla="*/ 4734202 w 8170246"/>
              <a:gd name="connsiteY6" fmla="*/ 6858000 h 6858000"/>
              <a:gd name="connsiteX7" fmla="*/ 7964978 w 8170246"/>
              <a:gd name="connsiteY7" fmla="*/ 3626507 h 6858000"/>
              <a:gd name="connsiteX8" fmla="*/ 7964978 w 8170246"/>
              <a:gd name="connsiteY8" fmla="*/ 3226735 h 6858000"/>
              <a:gd name="connsiteX9" fmla="*/ 4738960 w 8170246"/>
              <a:gd name="connsiteY9" fmla="*/ 0 h 6858000"/>
              <a:gd name="connsiteX10" fmla="*/ 0 w 8170246"/>
              <a:gd name="connsiteY10" fmla="*/ 0 h 6858000"/>
              <a:gd name="connsiteX11" fmla="*/ 98791 w 8170246"/>
              <a:gd name="connsiteY11" fmla="*/ 0 h 6858000"/>
              <a:gd name="connsiteX12" fmla="*/ 4456718 w 8170246"/>
              <a:gd name="connsiteY12" fmla="*/ 0 h 6858000"/>
              <a:gd name="connsiteX13" fmla="*/ 4603489 w 8170246"/>
              <a:gd name="connsiteY13" fmla="*/ 0 h 6858000"/>
              <a:gd name="connsiteX14" fmla="*/ 7829507 w 8170246"/>
              <a:gd name="connsiteY14" fmla="*/ 3226735 h 6858000"/>
              <a:gd name="connsiteX15" fmla="*/ 7829507 w 8170246"/>
              <a:gd name="connsiteY15" fmla="*/ 3626507 h 6858000"/>
              <a:gd name="connsiteX16" fmla="*/ 4598731 w 8170246"/>
              <a:gd name="connsiteY16" fmla="*/ 6858000 h 6858000"/>
              <a:gd name="connsiteX17" fmla="*/ 4540663 w 8170246"/>
              <a:gd name="connsiteY17" fmla="*/ 6858000 h 6858000"/>
              <a:gd name="connsiteX18" fmla="*/ 133398 w 8170246"/>
              <a:gd name="connsiteY18" fmla="*/ 6858000 h 6858000"/>
              <a:gd name="connsiteX19" fmla="*/ 0 w 8170246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70246" h="6858000">
                <a:moveTo>
                  <a:pt x="4738960" y="0"/>
                </a:moveTo>
                <a:lnTo>
                  <a:pt x="4862151" y="0"/>
                </a:ln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4783581" y="6858000"/>
                </a:cubicBezTo>
                <a:lnTo>
                  <a:pt x="4734202" y="6858000"/>
                </a:lnTo>
                <a:cubicBezTo>
                  <a:pt x="7964978" y="3626507"/>
                  <a:pt x="7964978" y="3626507"/>
                  <a:pt x="7964978" y="3626507"/>
                </a:cubicBezTo>
                <a:cubicBezTo>
                  <a:pt x="8074415" y="3517045"/>
                  <a:pt x="8074415" y="3336196"/>
                  <a:pt x="7964978" y="3226735"/>
                </a:cubicBezTo>
                <a:cubicBezTo>
                  <a:pt x="4738960" y="0"/>
                  <a:pt x="4738960" y="0"/>
                  <a:pt x="4738960" y="0"/>
                </a:cubicBezTo>
                <a:close/>
                <a:moveTo>
                  <a:pt x="0" y="0"/>
                </a:moveTo>
                <a:lnTo>
                  <a:pt x="98791" y="0"/>
                </a:lnTo>
                <a:cubicBezTo>
                  <a:pt x="1075904" y="0"/>
                  <a:pt x="2469401" y="0"/>
                  <a:pt x="4456718" y="0"/>
                </a:cubicBezTo>
                <a:lnTo>
                  <a:pt x="4603489" y="0"/>
                </a:lnTo>
                <a:cubicBezTo>
                  <a:pt x="4603489" y="0"/>
                  <a:pt x="4603489" y="0"/>
                  <a:pt x="7829507" y="3226735"/>
                </a:cubicBezTo>
                <a:cubicBezTo>
                  <a:pt x="7938944" y="3336196"/>
                  <a:pt x="7938944" y="3517045"/>
                  <a:pt x="7829507" y="3626507"/>
                </a:cubicBezTo>
                <a:cubicBezTo>
                  <a:pt x="7829507" y="3626507"/>
                  <a:pt x="7829507" y="3626507"/>
                  <a:pt x="4598731" y="6858000"/>
                </a:cubicBezTo>
                <a:lnTo>
                  <a:pt x="4540663" y="6858000"/>
                </a:lnTo>
                <a:cubicBezTo>
                  <a:pt x="4077749" y="6858000"/>
                  <a:pt x="2938270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433DF4D3-8A35-461A-ABE0-F56B78A13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F4294C-C9F7-8997-8FCE-BE05E17C332D}"/>
              </a:ext>
            </a:extLst>
          </p:cNvPr>
          <p:cNvSpPr txBox="1"/>
          <p:nvPr/>
        </p:nvSpPr>
        <p:spPr>
          <a:xfrm>
            <a:off x="84648" y="549275"/>
            <a:ext cx="2303302" cy="2362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900" b="1">
                <a:solidFill>
                  <a:schemeClr val="tx1">
                    <a:lumMod val="75000"/>
                    <a:lumOff val="25000"/>
                  </a:schemeClr>
                </a:solidFill>
              </a:rPr>
              <a:t>Identical Products</a:t>
            </a:r>
            <a:r>
              <a:rPr lang="en-US" sz="900">
                <a:solidFill>
                  <a:schemeClr val="tx1">
                    <a:lumMod val="75000"/>
                    <a:lumOff val="25000"/>
                  </a:schemeClr>
                </a:solidFill>
              </a:rPr>
              <a:t>: Raw, unpasteurized milk from one dairy farm is virtually indistinguishable from another.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900" b="1">
                <a:solidFill>
                  <a:schemeClr val="tx1">
                    <a:lumMod val="75000"/>
                    <a:lumOff val="25000"/>
                  </a:schemeClr>
                </a:solidFill>
              </a:rPr>
              <a:t>Many Buyers and Sellers:</a:t>
            </a:r>
            <a:r>
              <a:rPr lang="en-US" sz="900">
                <a:solidFill>
                  <a:schemeClr val="tx1">
                    <a:lumMod val="75000"/>
                    <a:lumOff val="25000"/>
                  </a:schemeClr>
                </a:solidFill>
              </a:rPr>
              <a:t> There are thousands of independent dairy farmers and millions of consumers.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900" b="1">
                <a:solidFill>
                  <a:schemeClr val="tx1">
                    <a:lumMod val="75000"/>
                    <a:lumOff val="25000"/>
                  </a:schemeClr>
                </a:solidFill>
              </a:rPr>
              <a:t>Price Takers:</a:t>
            </a:r>
            <a:r>
              <a:rPr lang="en-US" sz="900">
                <a:solidFill>
                  <a:schemeClr val="tx1">
                    <a:lumMod val="75000"/>
                    <a:lumOff val="25000"/>
                  </a:schemeClr>
                </a:solidFill>
              </a:rPr>
              <a:t> Individual farmers have zero control over the market price. If a farmer tries to sell raw milk above the market equilibrium, buyers will instantly switch to a competitor.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 sz="9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301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968367-0F9B-5212-C109-E66C001E4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230C6F3F-BDDA-7936-CBAB-1E5408254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94" name="Freeform 11">
              <a:extLst>
                <a:ext uri="{FF2B5EF4-FFF2-40B4-BE49-F238E27FC236}">
                  <a16:creationId xmlns:a16="http://schemas.microsoft.com/office/drawing/2014/main" id="{F6825B1D-6024-C8DE-6EDA-FA4659694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5" name="Freeform 12">
              <a:extLst>
                <a:ext uri="{FF2B5EF4-FFF2-40B4-BE49-F238E27FC236}">
                  <a16:creationId xmlns:a16="http://schemas.microsoft.com/office/drawing/2014/main" id="{C03451EA-2B3E-4802-59D9-73EE039A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6" name="Freeform 13">
              <a:extLst>
                <a:ext uri="{FF2B5EF4-FFF2-40B4-BE49-F238E27FC236}">
                  <a16:creationId xmlns:a16="http://schemas.microsoft.com/office/drawing/2014/main" id="{70C18B40-5123-F248-3A1C-03CABF79CB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7" name="Freeform 14">
              <a:extLst>
                <a:ext uri="{FF2B5EF4-FFF2-40B4-BE49-F238E27FC236}">
                  <a16:creationId xmlns:a16="http://schemas.microsoft.com/office/drawing/2014/main" id="{5B86E7EF-840F-300E-C668-042F85B697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8" name="Freeform 15">
              <a:extLst>
                <a:ext uri="{FF2B5EF4-FFF2-40B4-BE49-F238E27FC236}">
                  <a16:creationId xmlns:a16="http://schemas.microsoft.com/office/drawing/2014/main" id="{00825090-8DF9-9E56-1B65-E82E6696D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9" name="Freeform 16">
              <a:extLst>
                <a:ext uri="{FF2B5EF4-FFF2-40B4-BE49-F238E27FC236}">
                  <a16:creationId xmlns:a16="http://schemas.microsoft.com/office/drawing/2014/main" id="{3CF5AB8E-DA8D-B91E-AC9C-F83B791466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0" name="Freeform 17">
              <a:extLst>
                <a:ext uri="{FF2B5EF4-FFF2-40B4-BE49-F238E27FC236}">
                  <a16:creationId xmlns:a16="http://schemas.microsoft.com/office/drawing/2014/main" id="{BB91E64B-1CC6-6E7C-7E63-CEC01163E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1" name="Freeform 18">
              <a:extLst>
                <a:ext uri="{FF2B5EF4-FFF2-40B4-BE49-F238E27FC236}">
                  <a16:creationId xmlns:a16="http://schemas.microsoft.com/office/drawing/2014/main" id="{783A4A66-E652-FC5E-75FA-09694D452B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2" name="Freeform 19">
              <a:extLst>
                <a:ext uri="{FF2B5EF4-FFF2-40B4-BE49-F238E27FC236}">
                  <a16:creationId xmlns:a16="http://schemas.microsoft.com/office/drawing/2014/main" id="{D6036C08-5BCD-567A-148B-CA6800DA9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3" name="Freeform 20">
              <a:extLst>
                <a:ext uri="{FF2B5EF4-FFF2-40B4-BE49-F238E27FC236}">
                  <a16:creationId xmlns:a16="http://schemas.microsoft.com/office/drawing/2014/main" id="{3C4B6CF8-EE12-6B56-6DF3-D8353DB5A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4" name="Freeform 21">
              <a:extLst>
                <a:ext uri="{FF2B5EF4-FFF2-40B4-BE49-F238E27FC236}">
                  <a16:creationId xmlns:a16="http://schemas.microsoft.com/office/drawing/2014/main" id="{51007A81-65D5-DE93-5B74-594F228F85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5" name="Freeform 22">
              <a:extLst>
                <a:ext uri="{FF2B5EF4-FFF2-40B4-BE49-F238E27FC236}">
                  <a16:creationId xmlns:a16="http://schemas.microsoft.com/office/drawing/2014/main" id="{AC23BC8B-AEA1-70E0-11E6-DF9D45D8C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1D1D6AD2-8667-46AF-C28B-EF3FC6ACC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108" name="Freeform 27">
              <a:extLst>
                <a:ext uri="{FF2B5EF4-FFF2-40B4-BE49-F238E27FC236}">
                  <a16:creationId xmlns:a16="http://schemas.microsoft.com/office/drawing/2014/main" id="{9A846F80-105D-D78A-C823-47CC220867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9" name="Freeform 28">
              <a:extLst>
                <a:ext uri="{FF2B5EF4-FFF2-40B4-BE49-F238E27FC236}">
                  <a16:creationId xmlns:a16="http://schemas.microsoft.com/office/drawing/2014/main" id="{A6C0C206-A24F-8287-7373-59779E5011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0" name="Freeform 29">
              <a:extLst>
                <a:ext uri="{FF2B5EF4-FFF2-40B4-BE49-F238E27FC236}">
                  <a16:creationId xmlns:a16="http://schemas.microsoft.com/office/drawing/2014/main" id="{A545C98F-27CA-46AC-3201-6B5E42512F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1" name="Freeform 30">
              <a:extLst>
                <a:ext uri="{FF2B5EF4-FFF2-40B4-BE49-F238E27FC236}">
                  <a16:creationId xmlns:a16="http://schemas.microsoft.com/office/drawing/2014/main" id="{45BB74D4-4379-A142-DEBA-7A3213B86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2" name="Freeform 31">
              <a:extLst>
                <a:ext uri="{FF2B5EF4-FFF2-40B4-BE49-F238E27FC236}">
                  <a16:creationId xmlns:a16="http://schemas.microsoft.com/office/drawing/2014/main" id="{BB4FC533-8CE8-CA7F-41DD-E2BF3874B4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3" name="Freeform 32">
              <a:extLst>
                <a:ext uri="{FF2B5EF4-FFF2-40B4-BE49-F238E27FC236}">
                  <a16:creationId xmlns:a16="http://schemas.microsoft.com/office/drawing/2014/main" id="{C69F74C5-8C89-E763-D794-B496C9BCBD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4" name="Freeform 33">
              <a:extLst>
                <a:ext uri="{FF2B5EF4-FFF2-40B4-BE49-F238E27FC236}">
                  <a16:creationId xmlns:a16="http://schemas.microsoft.com/office/drawing/2014/main" id="{D402C1BE-8AD5-4D15-4EDD-EE429B4EF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5" name="Freeform 34">
              <a:extLst>
                <a:ext uri="{FF2B5EF4-FFF2-40B4-BE49-F238E27FC236}">
                  <a16:creationId xmlns:a16="http://schemas.microsoft.com/office/drawing/2014/main" id="{49B49F02-AFF4-CF3D-E824-B49FBB5186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6" name="Freeform 35">
              <a:extLst>
                <a:ext uri="{FF2B5EF4-FFF2-40B4-BE49-F238E27FC236}">
                  <a16:creationId xmlns:a16="http://schemas.microsoft.com/office/drawing/2014/main" id="{49629EC0-D119-1ED0-7C13-8AA30C40FB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7" name="Freeform 36">
              <a:extLst>
                <a:ext uri="{FF2B5EF4-FFF2-40B4-BE49-F238E27FC236}">
                  <a16:creationId xmlns:a16="http://schemas.microsoft.com/office/drawing/2014/main" id="{6C939511-1BD5-28AC-A77A-19C610BE31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8" name="Freeform 37">
              <a:extLst>
                <a:ext uri="{FF2B5EF4-FFF2-40B4-BE49-F238E27FC236}">
                  <a16:creationId xmlns:a16="http://schemas.microsoft.com/office/drawing/2014/main" id="{9E559EE2-60A3-5430-C56F-C1CBAD862C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9" name="Freeform 38">
              <a:extLst>
                <a:ext uri="{FF2B5EF4-FFF2-40B4-BE49-F238E27FC236}">
                  <a16:creationId xmlns:a16="http://schemas.microsoft.com/office/drawing/2014/main" id="{208490B9-7CB5-521B-D2FB-BFB508C488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1" name="Rectangle 120">
            <a:extLst>
              <a:ext uri="{FF2B5EF4-FFF2-40B4-BE49-F238E27FC236}">
                <a16:creationId xmlns:a16="http://schemas.microsoft.com/office/drawing/2014/main" id="{18EA4DD2-52FF-BC39-5483-FA3C5D3CB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23" name="Freeform 6">
            <a:extLst>
              <a:ext uri="{FF2B5EF4-FFF2-40B4-BE49-F238E27FC236}">
                <a16:creationId xmlns:a16="http://schemas.microsoft.com/office/drawing/2014/main" id="{3901A204-1164-2644-C592-EB985B9DE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2181922"/>
            <a:ext cx="659696" cy="39289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 useBgFill="1">
        <p:nvSpPr>
          <p:cNvPr id="125" name="Rectangle 124">
            <a:extLst>
              <a:ext uri="{FF2B5EF4-FFF2-40B4-BE49-F238E27FC236}">
                <a16:creationId xmlns:a16="http://schemas.microsoft.com/office/drawing/2014/main" id="{8BFE95A3-AB5C-ED8B-6AB8-76C04F11F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08947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n 3" descr="Milk • The Nutrition Source">
            <a:extLst>
              <a:ext uri="{FF2B5EF4-FFF2-40B4-BE49-F238E27FC236}">
                <a16:creationId xmlns:a16="http://schemas.microsoft.com/office/drawing/2014/main" id="{E19A5DC2-7A84-9A72-A311-E2A25A01A8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81" r="3" b="3"/>
          <a:stretch>
            <a:fillRect/>
          </a:stretch>
        </p:blipFill>
        <p:spPr>
          <a:xfrm>
            <a:off x="20" y="10"/>
            <a:ext cx="4610080" cy="3460740"/>
          </a:xfrm>
          <a:prstGeom prst="rect">
            <a:avLst/>
          </a:prstGeom>
        </p:spPr>
      </p:pic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7FE4CFBE-FDAC-5F72-3E2D-189830A92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1832964"/>
            <a:ext cx="2846379" cy="1095243"/>
          </a:xfrm>
          <a:custGeom>
            <a:avLst/>
            <a:gdLst>
              <a:gd name="connsiteX0" fmla="*/ 0 w 7527616"/>
              <a:gd name="connsiteY0" fmla="*/ 0 h 2170389"/>
              <a:gd name="connsiteX1" fmla="*/ 85411 w 7527616"/>
              <a:gd name="connsiteY1" fmla="*/ 0 h 2170389"/>
              <a:gd name="connsiteX2" fmla="*/ 926533 w 7527616"/>
              <a:gd name="connsiteY2" fmla="*/ 0 h 2170389"/>
              <a:gd name="connsiteX3" fmla="*/ 1114264 w 7527616"/>
              <a:gd name="connsiteY3" fmla="*/ 0 h 2170389"/>
              <a:gd name="connsiteX4" fmla="*/ 6544376 w 7527616"/>
              <a:gd name="connsiteY4" fmla="*/ 0 h 2170389"/>
              <a:gd name="connsiteX5" fmla="*/ 6610082 w 7527616"/>
              <a:gd name="connsiteY5" fmla="*/ 26276 h 2170389"/>
              <a:gd name="connsiteX6" fmla="*/ 6619468 w 7527616"/>
              <a:gd name="connsiteY6" fmla="*/ 36786 h 2170389"/>
              <a:gd name="connsiteX7" fmla="*/ 7506496 w 7527616"/>
              <a:gd name="connsiteY7" fmla="*/ 1024760 h 2170389"/>
              <a:gd name="connsiteX8" fmla="*/ 7506496 w 7527616"/>
              <a:gd name="connsiteY8" fmla="*/ 1140374 h 2170389"/>
              <a:gd name="connsiteX9" fmla="*/ 6619468 w 7527616"/>
              <a:gd name="connsiteY9" fmla="*/ 2133603 h 2170389"/>
              <a:gd name="connsiteX10" fmla="*/ 6610082 w 7527616"/>
              <a:gd name="connsiteY10" fmla="*/ 2144113 h 2170389"/>
              <a:gd name="connsiteX11" fmla="*/ 6544376 w 7527616"/>
              <a:gd name="connsiteY11" fmla="*/ 2170389 h 2170389"/>
              <a:gd name="connsiteX12" fmla="*/ 1114264 w 7527616"/>
              <a:gd name="connsiteY12" fmla="*/ 2170389 h 2170389"/>
              <a:gd name="connsiteX13" fmla="*/ 926533 w 7527616"/>
              <a:gd name="connsiteY13" fmla="*/ 2170389 h 2170389"/>
              <a:gd name="connsiteX14" fmla="*/ 146150 w 7527616"/>
              <a:gd name="connsiteY14" fmla="*/ 2170389 h 2170389"/>
              <a:gd name="connsiteX15" fmla="*/ 0 w 7527616"/>
              <a:gd name="connsiteY15" fmla="*/ 2170389 h 217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27616" h="2170389">
                <a:moveTo>
                  <a:pt x="0" y="0"/>
                </a:moveTo>
                <a:lnTo>
                  <a:pt x="85411" y="0"/>
                </a:lnTo>
                <a:cubicBezTo>
                  <a:pt x="290008" y="0"/>
                  <a:pt x="562804" y="0"/>
                  <a:pt x="926533" y="0"/>
                </a:cubicBezTo>
                <a:cubicBezTo>
                  <a:pt x="926533" y="0"/>
                  <a:pt x="926533" y="0"/>
                  <a:pt x="1114264" y="0"/>
                </a:cubicBezTo>
                <a:cubicBezTo>
                  <a:pt x="1114264" y="0"/>
                  <a:pt x="1114264" y="0"/>
                  <a:pt x="6544376" y="0"/>
                </a:cubicBezTo>
                <a:cubicBezTo>
                  <a:pt x="6567842" y="0"/>
                  <a:pt x="6591309" y="10510"/>
                  <a:pt x="6610082" y="26276"/>
                </a:cubicBezTo>
                <a:cubicBezTo>
                  <a:pt x="6614775" y="26276"/>
                  <a:pt x="6619468" y="31531"/>
                  <a:pt x="6619468" y="36786"/>
                </a:cubicBezTo>
                <a:cubicBezTo>
                  <a:pt x="6619468" y="36786"/>
                  <a:pt x="6619468" y="36786"/>
                  <a:pt x="7506496" y="1024760"/>
                </a:cubicBezTo>
                <a:cubicBezTo>
                  <a:pt x="7534656" y="1056291"/>
                  <a:pt x="7534656" y="1108843"/>
                  <a:pt x="7506496" y="1140374"/>
                </a:cubicBezTo>
                <a:cubicBezTo>
                  <a:pt x="7506496" y="1140374"/>
                  <a:pt x="7506496" y="1140374"/>
                  <a:pt x="6619468" y="2133603"/>
                </a:cubicBezTo>
                <a:cubicBezTo>
                  <a:pt x="6619468" y="2133603"/>
                  <a:pt x="6614775" y="2138858"/>
                  <a:pt x="6610082" y="2144113"/>
                </a:cubicBezTo>
                <a:cubicBezTo>
                  <a:pt x="6591309" y="2159879"/>
                  <a:pt x="6567842" y="2170389"/>
                  <a:pt x="6544376" y="2170389"/>
                </a:cubicBezTo>
                <a:cubicBezTo>
                  <a:pt x="6544376" y="2170389"/>
                  <a:pt x="6544376" y="2170389"/>
                  <a:pt x="1114264" y="2170389"/>
                </a:cubicBezTo>
                <a:cubicBezTo>
                  <a:pt x="1114264" y="2170389"/>
                  <a:pt x="1114264" y="2170389"/>
                  <a:pt x="926533" y="2170389"/>
                </a:cubicBezTo>
                <a:cubicBezTo>
                  <a:pt x="926533" y="2170389"/>
                  <a:pt x="926533" y="2170389"/>
                  <a:pt x="146150" y="2170389"/>
                </a:cubicBezTo>
                <a:lnTo>
                  <a:pt x="0" y="2170389"/>
                </a:lnTo>
                <a:close/>
              </a:path>
            </a:pathLst>
          </a:custGeom>
          <a:solidFill>
            <a:srgbClr val="586E3D">
              <a:alpha val="87843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F3B5D56-F0A2-6ABC-CC16-3C9AAF4A8BC9}"/>
              </a:ext>
            </a:extLst>
          </p:cNvPr>
          <p:cNvSpPr txBox="1"/>
          <p:nvPr/>
        </p:nvSpPr>
        <p:spPr>
          <a:xfrm>
            <a:off x="269254" y="1962614"/>
            <a:ext cx="2340596" cy="6561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lang="es-ES" sz="1400" dirty="0"/>
              <a:t>Why </a:t>
            </a:r>
            <a:r>
              <a:rPr lang="es-ES" sz="1400" dirty="0" err="1"/>
              <a:t>does</a:t>
            </a:r>
            <a:r>
              <a:rPr lang="es-ES" sz="1400" dirty="0"/>
              <a:t> </a:t>
            </a:r>
            <a:r>
              <a:rPr lang="es-ES" sz="1400" dirty="0" err="1"/>
              <a:t>the</a:t>
            </a:r>
            <a:r>
              <a:rPr lang="es-ES" sz="1400" dirty="0"/>
              <a:t> Milk Market Fail </a:t>
            </a:r>
            <a:r>
              <a:rPr lang="es-ES" sz="1400" dirty="0" err="1"/>
              <a:t>to</a:t>
            </a:r>
            <a:r>
              <a:rPr lang="es-ES" sz="1400" dirty="0"/>
              <a:t> </a:t>
            </a:r>
            <a:r>
              <a:rPr lang="es-ES" sz="1400" dirty="0" err="1"/>
              <a:t>meet</a:t>
            </a:r>
            <a:r>
              <a:rPr lang="es-ES" sz="1400" dirty="0"/>
              <a:t> "Perfect Competition“?</a:t>
            </a:r>
            <a:endParaRPr lang="en-US" sz="1400" dirty="0">
              <a:solidFill>
                <a:srgbClr val="FE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25668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201ADC-B4A0-F7BC-B5C0-E495E378C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ilk • The Nutrition Source">
            <a:extLst>
              <a:ext uri="{FF2B5EF4-FFF2-40B4-BE49-F238E27FC236}">
                <a16:creationId xmlns:a16="http://schemas.microsoft.com/office/drawing/2014/main" id="{8BD43187-FA46-77B5-5425-357DBA0216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434" r="16363" b="3"/>
          <a:stretch>
            <a:fillRect/>
          </a:stretch>
        </p:blipFill>
        <p:spPr>
          <a:xfrm>
            <a:off x="1696101" y="10"/>
            <a:ext cx="2913999" cy="3460740"/>
          </a:xfrm>
          <a:prstGeom prst="rect">
            <a:avLst/>
          </a:prstGeom>
        </p:spPr>
      </p:pic>
      <p:sp useBgFill="1">
        <p:nvSpPr>
          <p:cNvPr id="141" name="Freeform: Shape 140">
            <a:extLst>
              <a:ext uri="{FF2B5EF4-FFF2-40B4-BE49-F238E27FC236}">
                <a16:creationId xmlns:a16="http://schemas.microsoft.com/office/drawing/2014/main" id="{F37053B1-8E9F-B318-D6BF-7AC19CE4E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3089374" cy="3460750"/>
          </a:xfrm>
          <a:custGeom>
            <a:avLst/>
            <a:gdLst>
              <a:gd name="connsiteX0" fmla="*/ 4738960 w 8170246"/>
              <a:gd name="connsiteY0" fmla="*/ 0 h 6858000"/>
              <a:gd name="connsiteX1" fmla="*/ 4862151 w 8170246"/>
              <a:gd name="connsiteY1" fmla="*/ 0 h 6858000"/>
              <a:gd name="connsiteX2" fmla="*/ 8088169 w 8170246"/>
              <a:gd name="connsiteY2" fmla="*/ 3226735 h 6858000"/>
              <a:gd name="connsiteX3" fmla="*/ 8088169 w 8170246"/>
              <a:gd name="connsiteY3" fmla="*/ 3626507 h 6858000"/>
              <a:gd name="connsiteX4" fmla="*/ 4857393 w 8170246"/>
              <a:gd name="connsiteY4" fmla="*/ 6858000 h 6858000"/>
              <a:gd name="connsiteX5" fmla="*/ 4783581 w 8170246"/>
              <a:gd name="connsiteY5" fmla="*/ 6858000 h 6858000"/>
              <a:gd name="connsiteX6" fmla="*/ 4734202 w 8170246"/>
              <a:gd name="connsiteY6" fmla="*/ 6858000 h 6858000"/>
              <a:gd name="connsiteX7" fmla="*/ 7964978 w 8170246"/>
              <a:gd name="connsiteY7" fmla="*/ 3626507 h 6858000"/>
              <a:gd name="connsiteX8" fmla="*/ 7964978 w 8170246"/>
              <a:gd name="connsiteY8" fmla="*/ 3226735 h 6858000"/>
              <a:gd name="connsiteX9" fmla="*/ 4738960 w 8170246"/>
              <a:gd name="connsiteY9" fmla="*/ 0 h 6858000"/>
              <a:gd name="connsiteX10" fmla="*/ 0 w 8170246"/>
              <a:gd name="connsiteY10" fmla="*/ 0 h 6858000"/>
              <a:gd name="connsiteX11" fmla="*/ 98791 w 8170246"/>
              <a:gd name="connsiteY11" fmla="*/ 0 h 6858000"/>
              <a:gd name="connsiteX12" fmla="*/ 4456718 w 8170246"/>
              <a:gd name="connsiteY12" fmla="*/ 0 h 6858000"/>
              <a:gd name="connsiteX13" fmla="*/ 4603489 w 8170246"/>
              <a:gd name="connsiteY13" fmla="*/ 0 h 6858000"/>
              <a:gd name="connsiteX14" fmla="*/ 7829507 w 8170246"/>
              <a:gd name="connsiteY14" fmla="*/ 3226735 h 6858000"/>
              <a:gd name="connsiteX15" fmla="*/ 7829507 w 8170246"/>
              <a:gd name="connsiteY15" fmla="*/ 3626507 h 6858000"/>
              <a:gd name="connsiteX16" fmla="*/ 4598731 w 8170246"/>
              <a:gd name="connsiteY16" fmla="*/ 6858000 h 6858000"/>
              <a:gd name="connsiteX17" fmla="*/ 4540663 w 8170246"/>
              <a:gd name="connsiteY17" fmla="*/ 6858000 h 6858000"/>
              <a:gd name="connsiteX18" fmla="*/ 133398 w 8170246"/>
              <a:gd name="connsiteY18" fmla="*/ 6858000 h 6858000"/>
              <a:gd name="connsiteX19" fmla="*/ 0 w 8170246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70246" h="6858000">
                <a:moveTo>
                  <a:pt x="4738960" y="0"/>
                </a:moveTo>
                <a:lnTo>
                  <a:pt x="4862151" y="0"/>
                </a:ln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4783581" y="6858000"/>
                </a:cubicBezTo>
                <a:lnTo>
                  <a:pt x="4734202" y="6858000"/>
                </a:lnTo>
                <a:cubicBezTo>
                  <a:pt x="7964978" y="3626507"/>
                  <a:pt x="7964978" y="3626507"/>
                  <a:pt x="7964978" y="3626507"/>
                </a:cubicBezTo>
                <a:cubicBezTo>
                  <a:pt x="8074415" y="3517045"/>
                  <a:pt x="8074415" y="3336196"/>
                  <a:pt x="7964978" y="3226735"/>
                </a:cubicBezTo>
                <a:cubicBezTo>
                  <a:pt x="4738960" y="0"/>
                  <a:pt x="4738960" y="0"/>
                  <a:pt x="4738960" y="0"/>
                </a:cubicBezTo>
                <a:close/>
                <a:moveTo>
                  <a:pt x="0" y="0"/>
                </a:moveTo>
                <a:lnTo>
                  <a:pt x="98791" y="0"/>
                </a:lnTo>
                <a:cubicBezTo>
                  <a:pt x="1075904" y="0"/>
                  <a:pt x="2469401" y="0"/>
                  <a:pt x="4456718" y="0"/>
                </a:cubicBezTo>
                <a:lnTo>
                  <a:pt x="4603489" y="0"/>
                </a:lnTo>
                <a:cubicBezTo>
                  <a:pt x="4603489" y="0"/>
                  <a:pt x="4603489" y="0"/>
                  <a:pt x="7829507" y="3226735"/>
                </a:cubicBezTo>
                <a:cubicBezTo>
                  <a:pt x="7938944" y="3336196"/>
                  <a:pt x="7938944" y="3517045"/>
                  <a:pt x="7829507" y="3626507"/>
                </a:cubicBezTo>
                <a:cubicBezTo>
                  <a:pt x="7829507" y="3626507"/>
                  <a:pt x="7829507" y="3626507"/>
                  <a:pt x="4598731" y="6858000"/>
                </a:cubicBezTo>
                <a:lnTo>
                  <a:pt x="4540663" y="6858000"/>
                </a:lnTo>
                <a:cubicBezTo>
                  <a:pt x="4077749" y="6858000"/>
                  <a:pt x="2938270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502B72A8-F6E1-A8E4-7464-4B26D7651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graphicFrame>
        <p:nvGraphicFramePr>
          <p:cNvPr id="145" name="CuadroTexto 2">
            <a:extLst>
              <a:ext uri="{FF2B5EF4-FFF2-40B4-BE49-F238E27FC236}">
                <a16:creationId xmlns:a16="http://schemas.microsoft.com/office/drawing/2014/main" id="{FFF252D5-1EA9-5740-58B8-FBFE4A731CB9}"/>
              </a:ext>
            </a:extLst>
          </p:cNvPr>
          <p:cNvGraphicFramePr/>
          <p:nvPr/>
        </p:nvGraphicFramePr>
        <p:xfrm>
          <a:off x="84648" y="549275"/>
          <a:ext cx="2303302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95553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2181922"/>
            <a:ext cx="659696" cy="39289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65781D42-087D-484C-840B-CFDCDDEB2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099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">
            <a:extLst>
              <a:ext uri="{FF2B5EF4-FFF2-40B4-BE49-F238E27FC236}">
                <a16:creationId xmlns:a16="http://schemas.microsoft.com/office/drawing/2014/main" id="{2F2D0089-EE06-49C0-9C5F-56B94DF2D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2169108"/>
            <a:ext cx="4008917" cy="1095242"/>
          </a:xfrm>
          <a:custGeom>
            <a:avLst/>
            <a:gdLst>
              <a:gd name="T0" fmla="*/ 2253 w 2259"/>
              <a:gd name="T1" fmla="*/ 195 h 413"/>
              <a:gd name="T2" fmla="*/ 2064 w 2259"/>
              <a:gd name="T3" fmla="*/ 7 h 413"/>
              <a:gd name="T4" fmla="*/ 2062 w 2259"/>
              <a:gd name="T5" fmla="*/ 5 h 413"/>
              <a:gd name="T6" fmla="*/ 2048 w 2259"/>
              <a:gd name="T7" fmla="*/ 0 h 413"/>
              <a:gd name="T8" fmla="*/ 891 w 2259"/>
              <a:gd name="T9" fmla="*/ 0 h 413"/>
              <a:gd name="T10" fmla="*/ 851 w 2259"/>
              <a:gd name="T11" fmla="*/ 0 h 413"/>
              <a:gd name="T12" fmla="*/ 541 w 2259"/>
              <a:gd name="T13" fmla="*/ 0 h 413"/>
              <a:gd name="T14" fmla="*/ 54 w 2259"/>
              <a:gd name="T15" fmla="*/ 0 h 413"/>
              <a:gd name="T16" fmla="*/ 0 w 2259"/>
              <a:gd name="T17" fmla="*/ 0 h 413"/>
              <a:gd name="T18" fmla="*/ 0 w 2259"/>
              <a:gd name="T19" fmla="*/ 413 h 413"/>
              <a:gd name="T20" fmla="*/ 54 w 2259"/>
              <a:gd name="T21" fmla="*/ 413 h 413"/>
              <a:gd name="T22" fmla="*/ 541 w 2259"/>
              <a:gd name="T23" fmla="*/ 413 h 413"/>
              <a:gd name="T24" fmla="*/ 851 w 2259"/>
              <a:gd name="T25" fmla="*/ 413 h 413"/>
              <a:gd name="T26" fmla="*/ 891 w 2259"/>
              <a:gd name="T27" fmla="*/ 413 h 413"/>
              <a:gd name="T28" fmla="*/ 2048 w 2259"/>
              <a:gd name="T29" fmla="*/ 413 h 413"/>
              <a:gd name="T30" fmla="*/ 2062 w 2259"/>
              <a:gd name="T31" fmla="*/ 408 h 413"/>
              <a:gd name="T32" fmla="*/ 2064 w 2259"/>
              <a:gd name="T33" fmla="*/ 406 h 413"/>
              <a:gd name="T34" fmla="*/ 2253 w 2259"/>
              <a:gd name="T35" fmla="*/ 217 h 413"/>
              <a:gd name="T36" fmla="*/ 2253 w 2259"/>
              <a:gd name="T37" fmla="*/ 195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9" h="413">
                <a:moveTo>
                  <a:pt x="2253" y="195"/>
                </a:moveTo>
                <a:cubicBezTo>
                  <a:pt x="2064" y="7"/>
                  <a:pt x="2064" y="7"/>
                  <a:pt x="2064" y="7"/>
                </a:cubicBezTo>
                <a:cubicBezTo>
                  <a:pt x="2064" y="6"/>
                  <a:pt x="2063" y="5"/>
                  <a:pt x="2062" y="5"/>
                </a:cubicBezTo>
                <a:cubicBezTo>
                  <a:pt x="2058" y="2"/>
                  <a:pt x="2053" y="0"/>
                  <a:pt x="2048" y="0"/>
                </a:cubicBezTo>
                <a:cubicBezTo>
                  <a:pt x="891" y="0"/>
                  <a:pt x="891" y="0"/>
                  <a:pt x="891" y="0"/>
                </a:cubicBezTo>
                <a:cubicBezTo>
                  <a:pt x="851" y="0"/>
                  <a:pt x="851" y="0"/>
                  <a:pt x="851" y="0"/>
                </a:cubicBezTo>
                <a:cubicBezTo>
                  <a:pt x="541" y="0"/>
                  <a:pt x="541" y="0"/>
                  <a:pt x="541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13"/>
                  <a:pt x="0" y="413"/>
                  <a:pt x="0" y="413"/>
                </a:cubicBezTo>
                <a:cubicBezTo>
                  <a:pt x="54" y="413"/>
                  <a:pt x="54" y="413"/>
                  <a:pt x="54" y="413"/>
                </a:cubicBezTo>
                <a:cubicBezTo>
                  <a:pt x="541" y="413"/>
                  <a:pt x="541" y="413"/>
                  <a:pt x="541" y="413"/>
                </a:cubicBezTo>
                <a:cubicBezTo>
                  <a:pt x="851" y="413"/>
                  <a:pt x="851" y="413"/>
                  <a:pt x="851" y="413"/>
                </a:cubicBezTo>
                <a:cubicBezTo>
                  <a:pt x="891" y="413"/>
                  <a:pt x="891" y="413"/>
                  <a:pt x="891" y="413"/>
                </a:cubicBezTo>
                <a:cubicBezTo>
                  <a:pt x="2048" y="413"/>
                  <a:pt x="2048" y="413"/>
                  <a:pt x="2048" y="413"/>
                </a:cubicBezTo>
                <a:cubicBezTo>
                  <a:pt x="2053" y="413"/>
                  <a:pt x="2058" y="411"/>
                  <a:pt x="2062" y="408"/>
                </a:cubicBezTo>
                <a:cubicBezTo>
                  <a:pt x="2063" y="407"/>
                  <a:pt x="2064" y="406"/>
                  <a:pt x="2064" y="406"/>
                </a:cubicBezTo>
                <a:cubicBezTo>
                  <a:pt x="2253" y="217"/>
                  <a:pt x="2253" y="217"/>
                  <a:pt x="2253" y="217"/>
                </a:cubicBezTo>
                <a:cubicBezTo>
                  <a:pt x="2259" y="211"/>
                  <a:pt x="2259" y="201"/>
                  <a:pt x="2253" y="195"/>
                </a:cubicBezTo>
                <a:close/>
              </a:path>
            </a:pathLst>
          </a:custGeom>
          <a:solidFill>
            <a:srgbClr val="000000">
              <a:alpha val="9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77608" y="2335687"/>
            <a:ext cx="3530435" cy="4838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 defTabSz="457200">
              <a:lnSpc>
                <a:spcPct val="90000"/>
              </a:lnSpc>
            </a:pPr>
            <a:r>
              <a:rPr lang="en-US" sz="1300" spc="-10" dirty="0">
                <a:solidFill>
                  <a:srgbClr val="FFFFFF"/>
                </a:solidFill>
              </a:rPr>
              <a:t>Perfect</a:t>
            </a:r>
            <a:r>
              <a:rPr lang="en-US" sz="1300" spc="15" dirty="0">
                <a:solidFill>
                  <a:srgbClr val="FFFFFF"/>
                </a:solidFill>
              </a:rPr>
              <a:t> </a:t>
            </a:r>
            <a:r>
              <a:rPr lang="en-US" sz="1300" spc="-20" dirty="0">
                <a:solidFill>
                  <a:srgbClr val="FFFFFF"/>
                </a:solidFill>
              </a:rPr>
              <a:t>Competition:</a:t>
            </a:r>
            <a:r>
              <a:rPr lang="en-US" sz="1300" spc="150" dirty="0">
                <a:solidFill>
                  <a:srgbClr val="FFFFFF"/>
                </a:solidFill>
              </a:rPr>
              <a:t> </a:t>
            </a:r>
            <a:r>
              <a:rPr lang="en-US" sz="1300" spc="-40" dirty="0">
                <a:solidFill>
                  <a:srgbClr val="FFFFFF"/>
                </a:solidFill>
              </a:rPr>
              <a:t>Non-</a:t>
            </a:r>
            <a:r>
              <a:rPr lang="en-US" sz="1300" spc="-60" dirty="0">
                <a:solidFill>
                  <a:srgbClr val="FFFFFF"/>
                </a:solidFill>
              </a:rPr>
              <a:t>Increasing</a:t>
            </a:r>
            <a:r>
              <a:rPr lang="en-US" sz="1300" spc="15" dirty="0">
                <a:solidFill>
                  <a:srgbClr val="FFFFFF"/>
                </a:solidFill>
              </a:rPr>
              <a:t> </a:t>
            </a:r>
            <a:r>
              <a:rPr lang="en-US" sz="1300" spc="-25" dirty="0">
                <a:solidFill>
                  <a:srgbClr val="FFFFFF"/>
                </a:solidFill>
              </a:rPr>
              <a:t>Returns</a:t>
            </a:r>
            <a:r>
              <a:rPr lang="en-US" sz="1300" spc="20" dirty="0">
                <a:solidFill>
                  <a:srgbClr val="FFFFFF"/>
                </a:solidFill>
              </a:rPr>
              <a:t> </a:t>
            </a:r>
            <a:r>
              <a:rPr lang="en-US" sz="1300" dirty="0">
                <a:solidFill>
                  <a:srgbClr val="FFFFFF"/>
                </a:solidFill>
              </a:rPr>
              <a:t>to</a:t>
            </a:r>
            <a:r>
              <a:rPr lang="en-US" sz="1300" spc="15" dirty="0">
                <a:solidFill>
                  <a:srgbClr val="FFFFFF"/>
                </a:solidFill>
              </a:rPr>
              <a:t> </a:t>
            </a:r>
            <a:r>
              <a:rPr lang="en-US" sz="1300" spc="-10" dirty="0">
                <a:solidFill>
                  <a:srgbClr val="FFFFFF"/>
                </a:solidFill>
              </a:rPr>
              <a:t>Scale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8674361-6EE8-82CB-3553-B49B733A7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09" y="278923"/>
            <a:ext cx="4038947" cy="1610834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2AE99-C4CE-8E2A-5B6A-8C65C00D7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878BEC52-0971-4F03-2897-60CF128F3D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4850" y="53975"/>
            <a:ext cx="3733800" cy="57592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spc="-10" dirty="0"/>
              <a:t>Perfect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20" dirty="0"/>
              <a:t>Competition:</a:t>
            </a:r>
            <a:r>
              <a:rPr spc="150" dirty="0">
                <a:latin typeface="Times New Roman"/>
                <a:cs typeface="Times New Roman"/>
              </a:rPr>
              <a:t> </a:t>
            </a:r>
            <a:r>
              <a:rPr spc="-40" dirty="0"/>
              <a:t>Non-</a:t>
            </a:r>
            <a:r>
              <a:rPr spc="-60" dirty="0"/>
              <a:t>Increasing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25" dirty="0"/>
              <a:t>Returns</a:t>
            </a:r>
            <a:r>
              <a:rPr spc="20" dirty="0">
                <a:latin typeface="Times New Roman"/>
                <a:cs typeface="Times New Roman"/>
              </a:rPr>
              <a:t> </a:t>
            </a:r>
            <a:r>
              <a:rPr dirty="0"/>
              <a:t>to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10" dirty="0"/>
              <a:t>Scale</a:t>
            </a:r>
          </a:p>
        </p:txBody>
      </p:sp>
      <p:pic>
        <p:nvPicPr>
          <p:cNvPr id="13" name="object 13">
            <a:extLst>
              <a:ext uri="{FF2B5EF4-FFF2-40B4-BE49-F238E27FC236}">
                <a16:creationId xmlns:a16="http://schemas.microsoft.com/office/drawing/2014/main" id="{1647D027-D013-BFD2-E289-79404889FC1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0650" y="2263775"/>
            <a:ext cx="2091528" cy="11590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F53D79-EBBC-A578-9F46-B0ACF6786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4575"/>
            <a:ext cx="46101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02391"/>
      </p:ext>
    </p:extLst>
  </p:cSld>
  <p:clrMapOvr>
    <a:masterClrMapping/>
  </p:clrMapOvr>
  <p:transition>
    <p:spli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52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2181922"/>
            <a:ext cx="659696" cy="39289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65781D42-087D-484C-840B-CFDCDDEB2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099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2F2D0089-EE06-49C0-9C5F-56B94DF2D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2169108"/>
            <a:ext cx="4008917" cy="1095242"/>
          </a:xfrm>
          <a:custGeom>
            <a:avLst/>
            <a:gdLst>
              <a:gd name="T0" fmla="*/ 2253 w 2259"/>
              <a:gd name="T1" fmla="*/ 195 h 413"/>
              <a:gd name="T2" fmla="*/ 2064 w 2259"/>
              <a:gd name="T3" fmla="*/ 7 h 413"/>
              <a:gd name="T4" fmla="*/ 2062 w 2259"/>
              <a:gd name="T5" fmla="*/ 5 h 413"/>
              <a:gd name="T6" fmla="*/ 2048 w 2259"/>
              <a:gd name="T7" fmla="*/ 0 h 413"/>
              <a:gd name="T8" fmla="*/ 891 w 2259"/>
              <a:gd name="T9" fmla="*/ 0 h 413"/>
              <a:gd name="T10" fmla="*/ 851 w 2259"/>
              <a:gd name="T11" fmla="*/ 0 h 413"/>
              <a:gd name="T12" fmla="*/ 541 w 2259"/>
              <a:gd name="T13" fmla="*/ 0 h 413"/>
              <a:gd name="T14" fmla="*/ 54 w 2259"/>
              <a:gd name="T15" fmla="*/ 0 h 413"/>
              <a:gd name="T16" fmla="*/ 0 w 2259"/>
              <a:gd name="T17" fmla="*/ 0 h 413"/>
              <a:gd name="T18" fmla="*/ 0 w 2259"/>
              <a:gd name="T19" fmla="*/ 413 h 413"/>
              <a:gd name="T20" fmla="*/ 54 w 2259"/>
              <a:gd name="T21" fmla="*/ 413 h 413"/>
              <a:gd name="T22" fmla="*/ 541 w 2259"/>
              <a:gd name="T23" fmla="*/ 413 h 413"/>
              <a:gd name="T24" fmla="*/ 851 w 2259"/>
              <a:gd name="T25" fmla="*/ 413 h 413"/>
              <a:gd name="T26" fmla="*/ 891 w 2259"/>
              <a:gd name="T27" fmla="*/ 413 h 413"/>
              <a:gd name="T28" fmla="*/ 2048 w 2259"/>
              <a:gd name="T29" fmla="*/ 413 h 413"/>
              <a:gd name="T30" fmla="*/ 2062 w 2259"/>
              <a:gd name="T31" fmla="*/ 408 h 413"/>
              <a:gd name="T32" fmla="*/ 2064 w 2259"/>
              <a:gd name="T33" fmla="*/ 406 h 413"/>
              <a:gd name="T34" fmla="*/ 2253 w 2259"/>
              <a:gd name="T35" fmla="*/ 217 h 413"/>
              <a:gd name="T36" fmla="*/ 2253 w 2259"/>
              <a:gd name="T37" fmla="*/ 195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9" h="413">
                <a:moveTo>
                  <a:pt x="2253" y="195"/>
                </a:moveTo>
                <a:cubicBezTo>
                  <a:pt x="2064" y="7"/>
                  <a:pt x="2064" y="7"/>
                  <a:pt x="2064" y="7"/>
                </a:cubicBezTo>
                <a:cubicBezTo>
                  <a:pt x="2064" y="6"/>
                  <a:pt x="2063" y="5"/>
                  <a:pt x="2062" y="5"/>
                </a:cubicBezTo>
                <a:cubicBezTo>
                  <a:pt x="2058" y="2"/>
                  <a:pt x="2053" y="0"/>
                  <a:pt x="2048" y="0"/>
                </a:cubicBezTo>
                <a:cubicBezTo>
                  <a:pt x="891" y="0"/>
                  <a:pt x="891" y="0"/>
                  <a:pt x="891" y="0"/>
                </a:cubicBezTo>
                <a:cubicBezTo>
                  <a:pt x="851" y="0"/>
                  <a:pt x="851" y="0"/>
                  <a:pt x="851" y="0"/>
                </a:cubicBezTo>
                <a:cubicBezTo>
                  <a:pt x="541" y="0"/>
                  <a:pt x="541" y="0"/>
                  <a:pt x="541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13"/>
                  <a:pt x="0" y="413"/>
                  <a:pt x="0" y="413"/>
                </a:cubicBezTo>
                <a:cubicBezTo>
                  <a:pt x="54" y="413"/>
                  <a:pt x="54" y="413"/>
                  <a:pt x="54" y="413"/>
                </a:cubicBezTo>
                <a:cubicBezTo>
                  <a:pt x="541" y="413"/>
                  <a:pt x="541" y="413"/>
                  <a:pt x="541" y="413"/>
                </a:cubicBezTo>
                <a:cubicBezTo>
                  <a:pt x="851" y="413"/>
                  <a:pt x="851" y="413"/>
                  <a:pt x="851" y="413"/>
                </a:cubicBezTo>
                <a:cubicBezTo>
                  <a:pt x="891" y="413"/>
                  <a:pt x="891" y="413"/>
                  <a:pt x="891" y="413"/>
                </a:cubicBezTo>
                <a:cubicBezTo>
                  <a:pt x="2048" y="413"/>
                  <a:pt x="2048" y="413"/>
                  <a:pt x="2048" y="413"/>
                </a:cubicBezTo>
                <a:cubicBezTo>
                  <a:pt x="2053" y="413"/>
                  <a:pt x="2058" y="411"/>
                  <a:pt x="2062" y="408"/>
                </a:cubicBezTo>
                <a:cubicBezTo>
                  <a:pt x="2063" y="407"/>
                  <a:pt x="2064" y="406"/>
                  <a:pt x="2064" y="406"/>
                </a:cubicBezTo>
                <a:cubicBezTo>
                  <a:pt x="2253" y="217"/>
                  <a:pt x="2253" y="217"/>
                  <a:pt x="2253" y="217"/>
                </a:cubicBezTo>
                <a:cubicBezTo>
                  <a:pt x="2259" y="211"/>
                  <a:pt x="2259" y="201"/>
                  <a:pt x="2253" y="195"/>
                </a:cubicBezTo>
                <a:close/>
              </a:path>
            </a:pathLst>
          </a:custGeom>
          <a:solidFill>
            <a:srgbClr val="000000">
              <a:alpha val="9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05533" y="2417489"/>
            <a:ext cx="3419264" cy="4838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 defTabSz="457200">
              <a:lnSpc>
                <a:spcPct val="90000"/>
              </a:lnSpc>
            </a:pPr>
            <a:r>
              <a:rPr lang="en-US" sz="1300" spc="-10" dirty="0">
                <a:solidFill>
                  <a:srgbClr val="FFFFFF"/>
                </a:solidFill>
              </a:rPr>
              <a:t>Perfect</a:t>
            </a:r>
            <a:r>
              <a:rPr lang="en-US" sz="1300" spc="15" dirty="0">
                <a:solidFill>
                  <a:srgbClr val="FFFFFF"/>
                </a:solidFill>
              </a:rPr>
              <a:t> </a:t>
            </a:r>
            <a:r>
              <a:rPr lang="en-US" sz="1300" spc="-20" dirty="0">
                <a:solidFill>
                  <a:srgbClr val="FFFFFF"/>
                </a:solidFill>
              </a:rPr>
              <a:t>Competition:</a:t>
            </a:r>
            <a:r>
              <a:rPr lang="en-US" sz="1300" spc="150" dirty="0">
                <a:solidFill>
                  <a:srgbClr val="FFFFFF"/>
                </a:solidFill>
              </a:rPr>
              <a:t> </a:t>
            </a:r>
            <a:r>
              <a:rPr lang="en-US" sz="1300" spc="-40" dirty="0">
                <a:solidFill>
                  <a:srgbClr val="FFFFFF"/>
                </a:solidFill>
              </a:rPr>
              <a:t>Non-</a:t>
            </a:r>
            <a:r>
              <a:rPr lang="en-US" sz="1300" spc="-60" dirty="0">
                <a:solidFill>
                  <a:srgbClr val="FFFFFF"/>
                </a:solidFill>
              </a:rPr>
              <a:t>Increasing</a:t>
            </a:r>
            <a:r>
              <a:rPr lang="en-US" sz="1300" spc="15" dirty="0">
                <a:solidFill>
                  <a:srgbClr val="FFFFFF"/>
                </a:solidFill>
              </a:rPr>
              <a:t> </a:t>
            </a:r>
            <a:r>
              <a:rPr lang="en-US" sz="1300" spc="-25" dirty="0">
                <a:solidFill>
                  <a:srgbClr val="FFFFFF"/>
                </a:solidFill>
              </a:rPr>
              <a:t>Returns</a:t>
            </a:r>
            <a:r>
              <a:rPr lang="en-US" sz="1300" spc="20" dirty="0">
                <a:solidFill>
                  <a:srgbClr val="FFFFFF"/>
                </a:solidFill>
              </a:rPr>
              <a:t> </a:t>
            </a:r>
            <a:r>
              <a:rPr lang="en-US" sz="1300" dirty="0">
                <a:solidFill>
                  <a:srgbClr val="FFFFFF"/>
                </a:solidFill>
              </a:rPr>
              <a:t>to</a:t>
            </a:r>
            <a:r>
              <a:rPr lang="en-US" sz="1300" spc="15" dirty="0">
                <a:solidFill>
                  <a:srgbClr val="FFFFFF"/>
                </a:solidFill>
              </a:rPr>
              <a:t> </a:t>
            </a:r>
            <a:r>
              <a:rPr lang="en-US" sz="1300" spc="-10" dirty="0">
                <a:solidFill>
                  <a:srgbClr val="FFFFFF"/>
                </a:solidFill>
              </a:rPr>
              <a:t>Scale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ACB55893-5653-E4C9-DE4A-3D49159F2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2" y="296249"/>
            <a:ext cx="4405601" cy="1670822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258329-5E88-F1B2-4483-E4720C4AF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1DC71F88-0E4A-530F-C71B-614AFF2C5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DA5AE019-EB62-E044-6E4D-2BF704BEB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565E67CC-8393-14F5-2D09-4F0B5E266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13">
              <a:extLst>
                <a:ext uri="{FF2B5EF4-FFF2-40B4-BE49-F238E27FC236}">
                  <a16:creationId xmlns:a16="http://schemas.microsoft.com/office/drawing/2014/main" id="{7D6EB7DA-B7C8-AC0F-3BF9-833154A89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14">
              <a:extLst>
                <a:ext uri="{FF2B5EF4-FFF2-40B4-BE49-F238E27FC236}">
                  <a16:creationId xmlns:a16="http://schemas.microsoft.com/office/drawing/2014/main" id="{2C6A68A0-4F63-D498-72E9-E552159F4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15">
              <a:extLst>
                <a:ext uri="{FF2B5EF4-FFF2-40B4-BE49-F238E27FC236}">
                  <a16:creationId xmlns:a16="http://schemas.microsoft.com/office/drawing/2014/main" id="{9C4677D5-8778-CBA5-DF6C-5285981330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16">
              <a:extLst>
                <a:ext uri="{FF2B5EF4-FFF2-40B4-BE49-F238E27FC236}">
                  <a16:creationId xmlns:a16="http://schemas.microsoft.com/office/drawing/2014/main" id="{39E40508-E99B-8557-80F8-14E3B8E0F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17">
              <a:extLst>
                <a:ext uri="{FF2B5EF4-FFF2-40B4-BE49-F238E27FC236}">
                  <a16:creationId xmlns:a16="http://schemas.microsoft.com/office/drawing/2014/main" id="{0EC9FCE9-7AB5-390D-4936-81E34F174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18">
              <a:extLst>
                <a:ext uri="{FF2B5EF4-FFF2-40B4-BE49-F238E27FC236}">
                  <a16:creationId xmlns:a16="http://schemas.microsoft.com/office/drawing/2014/main" id="{9848C85B-2233-2C02-4A5B-A257EE070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19">
              <a:extLst>
                <a:ext uri="{FF2B5EF4-FFF2-40B4-BE49-F238E27FC236}">
                  <a16:creationId xmlns:a16="http://schemas.microsoft.com/office/drawing/2014/main" id="{010B2152-52CB-47FB-1A85-7C3847653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20">
              <a:extLst>
                <a:ext uri="{FF2B5EF4-FFF2-40B4-BE49-F238E27FC236}">
                  <a16:creationId xmlns:a16="http://schemas.microsoft.com/office/drawing/2014/main" id="{EDF3115D-A291-1B2D-5C8B-EAF1D60C3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21">
              <a:extLst>
                <a:ext uri="{FF2B5EF4-FFF2-40B4-BE49-F238E27FC236}">
                  <a16:creationId xmlns:a16="http://schemas.microsoft.com/office/drawing/2014/main" id="{FBA1F1D7-D038-9CCC-078E-4BD837E974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22">
              <a:extLst>
                <a:ext uri="{FF2B5EF4-FFF2-40B4-BE49-F238E27FC236}">
                  <a16:creationId xmlns:a16="http://schemas.microsoft.com/office/drawing/2014/main" id="{86EDC226-3204-589E-05B5-88F4B9B55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F03274A-AACF-E6F4-BDFC-E428FE939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52" name="Freeform 27">
              <a:extLst>
                <a:ext uri="{FF2B5EF4-FFF2-40B4-BE49-F238E27FC236}">
                  <a16:creationId xmlns:a16="http://schemas.microsoft.com/office/drawing/2014/main" id="{04C577D1-E2EC-1102-E871-EDD502E3F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28">
              <a:extLst>
                <a:ext uri="{FF2B5EF4-FFF2-40B4-BE49-F238E27FC236}">
                  <a16:creationId xmlns:a16="http://schemas.microsoft.com/office/drawing/2014/main" id="{55C760CB-DD07-E155-A08C-9E849BD93E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29">
              <a:extLst>
                <a:ext uri="{FF2B5EF4-FFF2-40B4-BE49-F238E27FC236}">
                  <a16:creationId xmlns:a16="http://schemas.microsoft.com/office/drawing/2014/main" id="{463BBD61-52C8-FCB9-045B-3DDB333161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30">
              <a:extLst>
                <a:ext uri="{FF2B5EF4-FFF2-40B4-BE49-F238E27FC236}">
                  <a16:creationId xmlns:a16="http://schemas.microsoft.com/office/drawing/2014/main" id="{FB28A05F-C35B-987E-44D4-FB87F84E4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31">
              <a:extLst>
                <a:ext uri="{FF2B5EF4-FFF2-40B4-BE49-F238E27FC236}">
                  <a16:creationId xmlns:a16="http://schemas.microsoft.com/office/drawing/2014/main" id="{7D5A8461-E28F-C09B-E3ED-30BEEE600B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32">
              <a:extLst>
                <a:ext uri="{FF2B5EF4-FFF2-40B4-BE49-F238E27FC236}">
                  <a16:creationId xmlns:a16="http://schemas.microsoft.com/office/drawing/2014/main" id="{20CC1811-8A74-3029-31BF-CAB1591EE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33">
              <a:extLst>
                <a:ext uri="{FF2B5EF4-FFF2-40B4-BE49-F238E27FC236}">
                  <a16:creationId xmlns:a16="http://schemas.microsoft.com/office/drawing/2014/main" id="{EDB1D7CA-7BBA-EDF5-DA26-FF1B8CB0D3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4">
              <a:extLst>
                <a:ext uri="{FF2B5EF4-FFF2-40B4-BE49-F238E27FC236}">
                  <a16:creationId xmlns:a16="http://schemas.microsoft.com/office/drawing/2014/main" id="{1104040C-EACB-B99B-9BE5-25F487B1C0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35">
              <a:extLst>
                <a:ext uri="{FF2B5EF4-FFF2-40B4-BE49-F238E27FC236}">
                  <a16:creationId xmlns:a16="http://schemas.microsoft.com/office/drawing/2014/main" id="{563AB004-7453-458B-8CBE-C40EA4A37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36">
              <a:extLst>
                <a:ext uri="{FF2B5EF4-FFF2-40B4-BE49-F238E27FC236}">
                  <a16:creationId xmlns:a16="http://schemas.microsoft.com/office/drawing/2014/main" id="{8D07B999-49C0-4BF6-1C97-EE62C5265A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37">
              <a:extLst>
                <a:ext uri="{FF2B5EF4-FFF2-40B4-BE49-F238E27FC236}">
                  <a16:creationId xmlns:a16="http://schemas.microsoft.com/office/drawing/2014/main" id="{6E540B70-5863-A8B5-0A44-5613C8D84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38">
              <a:extLst>
                <a:ext uri="{FF2B5EF4-FFF2-40B4-BE49-F238E27FC236}">
                  <a16:creationId xmlns:a16="http://schemas.microsoft.com/office/drawing/2014/main" id="{42B42039-7F0E-0A0D-6C29-D01793542D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5E8122F6-2010-112E-E148-AD541FD8C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" name="Freeform 6">
            <a:extLst>
              <a:ext uri="{FF2B5EF4-FFF2-40B4-BE49-F238E27FC236}">
                <a16:creationId xmlns:a16="http://schemas.microsoft.com/office/drawing/2014/main" id="{6D53BA1B-80BF-D7B4-C8BC-6CEA66F5D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2181922"/>
            <a:ext cx="659696" cy="39289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9BE21B23-732C-70B8-B73E-E3A538D64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099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C31DCEA3-F981-CBCD-FC2A-2A5010A365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2169108"/>
            <a:ext cx="4008917" cy="1095242"/>
          </a:xfrm>
          <a:custGeom>
            <a:avLst/>
            <a:gdLst>
              <a:gd name="T0" fmla="*/ 2253 w 2259"/>
              <a:gd name="T1" fmla="*/ 195 h 413"/>
              <a:gd name="T2" fmla="*/ 2064 w 2259"/>
              <a:gd name="T3" fmla="*/ 7 h 413"/>
              <a:gd name="T4" fmla="*/ 2062 w 2259"/>
              <a:gd name="T5" fmla="*/ 5 h 413"/>
              <a:gd name="T6" fmla="*/ 2048 w 2259"/>
              <a:gd name="T7" fmla="*/ 0 h 413"/>
              <a:gd name="T8" fmla="*/ 891 w 2259"/>
              <a:gd name="T9" fmla="*/ 0 h 413"/>
              <a:gd name="T10" fmla="*/ 851 w 2259"/>
              <a:gd name="T11" fmla="*/ 0 h 413"/>
              <a:gd name="T12" fmla="*/ 541 w 2259"/>
              <a:gd name="T13" fmla="*/ 0 h 413"/>
              <a:gd name="T14" fmla="*/ 54 w 2259"/>
              <a:gd name="T15" fmla="*/ 0 h 413"/>
              <a:gd name="T16" fmla="*/ 0 w 2259"/>
              <a:gd name="T17" fmla="*/ 0 h 413"/>
              <a:gd name="T18" fmla="*/ 0 w 2259"/>
              <a:gd name="T19" fmla="*/ 413 h 413"/>
              <a:gd name="T20" fmla="*/ 54 w 2259"/>
              <a:gd name="T21" fmla="*/ 413 h 413"/>
              <a:gd name="T22" fmla="*/ 541 w 2259"/>
              <a:gd name="T23" fmla="*/ 413 h 413"/>
              <a:gd name="T24" fmla="*/ 851 w 2259"/>
              <a:gd name="T25" fmla="*/ 413 h 413"/>
              <a:gd name="T26" fmla="*/ 891 w 2259"/>
              <a:gd name="T27" fmla="*/ 413 h 413"/>
              <a:gd name="T28" fmla="*/ 2048 w 2259"/>
              <a:gd name="T29" fmla="*/ 413 h 413"/>
              <a:gd name="T30" fmla="*/ 2062 w 2259"/>
              <a:gd name="T31" fmla="*/ 408 h 413"/>
              <a:gd name="T32" fmla="*/ 2064 w 2259"/>
              <a:gd name="T33" fmla="*/ 406 h 413"/>
              <a:gd name="T34" fmla="*/ 2253 w 2259"/>
              <a:gd name="T35" fmla="*/ 217 h 413"/>
              <a:gd name="T36" fmla="*/ 2253 w 2259"/>
              <a:gd name="T37" fmla="*/ 195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9" h="413">
                <a:moveTo>
                  <a:pt x="2253" y="195"/>
                </a:moveTo>
                <a:cubicBezTo>
                  <a:pt x="2064" y="7"/>
                  <a:pt x="2064" y="7"/>
                  <a:pt x="2064" y="7"/>
                </a:cubicBezTo>
                <a:cubicBezTo>
                  <a:pt x="2064" y="6"/>
                  <a:pt x="2063" y="5"/>
                  <a:pt x="2062" y="5"/>
                </a:cubicBezTo>
                <a:cubicBezTo>
                  <a:pt x="2058" y="2"/>
                  <a:pt x="2053" y="0"/>
                  <a:pt x="2048" y="0"/>
                </a:cubicBezTo>
                <a:cubicBezTo>
                  <a:pt x="891" y="0"/>
                  <a:pt x="891" y="0"/>
                  <a:pt x="891" y="0"/>
                </a:cubicBezTo>
                <a:cubicBezTo>
                  <a:pt x="851" y="0"/>
                  <a:pt x="851" y="0"/>
                  <a:pt x="851" y="0"/>
                </a:cubicBezTo>
                <a:cubicBezTo>
                  <a:pt x="541" y="0"/>
                  <a:pt x="541" y="0"/>
                  <a:pt x="541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13"/>
                  <a:pt x="0" y="413"/>
                  <a:pt x="0" y="413"/>
                </a:cubicBezTo>
                <a:cubicBezTo>
                  <a:pt x="54" y="413"/>
                  <a:pt x="54" y="413"/>
                  <a:pt x="54" y="413"/>
                </a:cubicBezTo>
                <a:cubicBezTo>
                  <a:pt x="541" y="413"/>
                  <a:pt x="541" y="413"/>
                  <a:pt x="541" y="413"/>
                </a:cubicBezTo>
                <a:cubicBezTo>
                  <a:pt x="851" y="413"/>
                  <a:pt x="851" y="413"/>
                  <a:pt x="851" y="413"/>
                </a:cubicBezTo>
                <a:cubicBezTo>
                  <a:pt x="891" y="413"/>
                  <a:pt x="891" y="413"/>
                  <a:pt x="891" y="413"/>
                </a:cubicBezTo>
                <a:cubicBezTo>
                  <a:pt x="2048" y="413"/>
                  <a:pt x="2048" y="413"/>
                  <a:pt x="2048" y="413"/>
                </a:cubicBezTo>
                <a:cubicBezTo>
                  <a:pt x="2053" y="413"/>
                  <a:pt x="2058" y="411"/>
                  <a:pt x="2062" y="408"/>
                </a:cubicBezTo>
                <a:cubicBezTo>
                  <a:pt x="2063" y="407"/>
                  <a:pt x="2064" y="406"/>
                  <a:pt x="2064" y="406"/>
                </a:cubicBezTo>
                <a:cubicBezTo>
                  <a:pt x="2253" y="217"/>
                  <a:pt x="2253" y="217"/>
                  <a:pt x="2253" y="217"/>
                </a:cubicBezTo>
                <a:cubicBezTo>
                  <a:pt x="2259" y="211"/>
                  <a:pt x="2259" y="201"/>
                  <a:pt x="2253" y="195"/>
                </a:cubicBezTo>
                <a:close/>
              </a:path>
            </a:pathLst>
          </a:custGeom>
          <a:solidFill>
            <a:srgbClr val="000000">
              <a:alpha val="9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AB988D16-A76D-A331-722F-B7EC36E73E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5319" y="2483290"/>
            <a:ext cx="3198257" cy="4838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 defTabSz="457200">
              <a:lnSpc>
                <a:spcPct val="90000"/>
              </a:lnSpc>
            </a:pPr>
            <a:r>
              <a:rPr lang="en-US" sz="1300" spc="-10" dirty="0">
                <a:solidFill>
                  <a:srgbClr val="FFFFFF"/>
                </a:solidFill>
              </a:rPr>
              <a:t>Perfect</a:t>
            </a:r>
            <a:r>
              <a:rPr lang="en-US" sz="1300" spc="15" dirty="0">
                <a:solidFill>
                  <a:srgbClr val="FFFFFF"/>
                </a:solidFill>
              </a:rPr>
              <a:t> </a:t>
            </a:r>
            <a:r>
              <a:rPr lang="en-US" sz="1300" spc="-20" dirty="0">
                <a:solidFill>
                  <a:srgbClr val="FFFFFF"/>
                </a:solidFill>
              </a:rPr>
              <a:t>Competition:</a:t>
            </a:r>
            <a:r>
              <a:rPr lang="en-US" sz="1300" spc="150" dirty="0">
                <a:solidFill>
                  <a:srgbClr val="FFFFFF"/>
                </a:solidFill>
              </a:rPr>
              <a:t> </a:t>
            </a:r>
            <a:r>
              <a:rPr lang="en-US" sz="1300" spc="-40" dirty="0">
                <a:solidFill>
                  <a:srgbClr val="FFFFFF"/>
                </a:solidFill>
              </a:rPr>
              <a:t>Non-</a:t>
            </a:r>
            <a:r>
              <a:rPr lang="en-US" sz="1300" spc="-60" dirty="0">
                <a:solidFill>
                  <a:srgbClr val="FFFFFF"/>
                </a:solidFill>
              </a:rPr>
              <a:t>Increasing</a:t>
            </a:r>
            <a:r>
              <a:rPr lang="en-US" sz="1300" spc="15" dirty="0">
                <a:solidFill>
                  <a:srgbClr val="FFFFFF"/>
                </a:solidFill>
              </a:rPr>
              <a:t> </a:t>
            </a:r>
            <a:r>
              <a:rPr lang="en-US" sz="1300" spc="-25" dirty="0">
                <a:solidFill>
                  <a:srgbClr val="FFFFFF"/>
                </a:solidFill>
              </a:rPr>
              <a:t>Returns</a:t>
            </a:r>
            <a:r>
              <a:rPr lang="en-US" sz="1300" spc="20" dirty="0">
                <a:solidFill>
                  <a:srgbClr val="FFFFFF"/>
                </a:solidFill>
              </a:rPr>
              <a:t> </a:t>
            </a:r>
            <a:r>
              <a:rPr lang="en-US" sz="1300" dirty="0">
                <a:solidFill>
                  <a:srgbClr val="FFFFFF"/>
                </a:solidFill>
              </a:rPr>
              <a:t>to</a:t>
            </a:r>
            <a:r>
              <a:rPr lang="en-US" sz="1300" spc="15" dirty="0">
                <a:solidFill>
                  <a:srgbClr val="FFFFFF"/>
                </a:solidFill>
              </a:rPr>
              <a:t> </a:t>
            </a:r>
            <a:r>
              <a:rPr lang="en-US" sz="1300" spc="-10" dirty="0">
                <a:solidFill>
                  <a:srgbClr val="FFFFFF"/>
                </a:solidFill>
              </a:rPr>
              <a:t>Scale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8DBD7A-EFA5-93A0-06C1-596221F11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09" y="140642"/>
            <a:ext cx="4613310" cy="186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47772"/>
      </p:ext>
    </p:extLst>
  </p:cSld>
  <p:clrMapOvr>
    <a:masterClrMapping/>
  </p:clrMapOvr>
  <p:transition>
    <p:spli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8CCB60-6465-EC02-1B3B-B1A4722CD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3220487-13F9-A27B-AB8D-BD25A43FB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09D3D6F4-8F4C-D694-B5FC-DA238DC02B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6BBA1FEB-2494-609A-CA46-93DEAB174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13">
              <a:extLst>
                <a:ext uri="{FF2B5EF4-FFF2-40B4-BE49-F238E27FC236}">
                  <a16:creationId xmlns:a16="http://schemas.microsoft.com/office/drawing/2014/main" id="{45A346F6-EA4C-E143-3713-197AF5F34F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14">
              <a:extLst>
                <a:ext uri="{FF2B5EF4-FFF2-40B4-BE49-F238E27FC236}">
                  <a16:creationId xmlns:a16="http://schemas.microsoft.com/office/drawing/2014/main" id="{71CAA3BA-91CE-9F6C-37F5-E5991315D9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15">
              <a:extLst>
                <a:ext uri="{FF2B5EF4-FFF2-40B4-BE49-F238E27FC236}">
                  <a16:creationId xmlns:a16="http://schemas.microsoft.com/office/drawing/2014/main" id="{166307E6-423C-C63E-4527-8531D123E1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16">
              <a:extLst>
                <a:ext uri="{FF2B5EF4-FFF2-40B4-BE49-F238E27FC236}">
                  <a16:creationId xmlns:a16="http://schemas.microsoft.com/office/drawing/2014/main" id="{7113712C-E2BA-A3F1-FD06-A6EFEA3666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17">
              <a:extLst>
                <a:ext uri="{FF2B5EF4-FFF2-40B4-BE49-F238E27FC236}">
                  <a16:creationId xmlns:a16="http://schemas.microsoft.com/office/drawing/2014/main" id="{EA5680C0-F7F3-CBD1-C566-0EC5583371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18">
              <a:extLst>
                <a:ext uri="{FF2B5EF4-FFF2-40B4-BE49-F238E27FC236}">
                  <a16:creationId xmlns:a16="http://schemas.microsoft.com/office/drawing/2014/main" id="{41E86882-A536-A7B7-D236-2140B4208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19">
              <a:extLst>
                <a:ext uri="{FF2B5EF4-FFF2-40B4-BE49-F238E27FC236}">
                  <a16:creationId xmlns:a16="http://schemas.microsoft.com/office/drawing/2014/main" id="{2021C7A8-BDBC-F89C-AFF4-B4F02CAF7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20">
              <a:extLst>
                <a:ext uri="{FF2B5EF4-FFF2-40B4-BE49-F238E27FC236}">
                  <a16:creationId xmlns:a16="http://schemas.microsoft.com/office/drawing/2014/main" id="{B6AB125E-ED80-8DC5-B664-77EC71E514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21">
              <a:extLst>
                <a:ext uri="{FF2B5EF4-FFF2-40B4-BE49-F238E27FC236}">
                  <a16:creationId xmlns:a16="http://schemas.microsoft.com/office/drawing/2014/main" id="{95B1A686-95CC-EF87-73E0-8DD484A83B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22">
              <a:extLst>
                <a:ext uri="{FF2B5EF4-FFF2-40B4-BE49-F238E27FC236}">
                  <a16:creationId xmlns:a16="http://schemas.microsoft.com/office/drawing/2014/main" id="{BF6F1ADB-4C92-CAC2-55CE-C16BB47734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AC6005E-FA5A-F614-C531-2FA62A7BF4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52" name="Freeform 27">
              <a:extLst>
                <a:ext uri="{FF2B5EF4-FFF2-40B4-BE49-F238E27FC236}">
                  <a16:creationId xmlns:a16="http://schemas.microsoft.com/office/drawing/2014/main" id="{8222581B-AA47-723F-C362-D03164386F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28">
              <a:extLst>
                <a:ext uri="{FF2B5EF4-FFF2-40B4-BE49-F238E27FC236}">
                  <a16:creationId xmlns:a16="http://schemas.microsoft.com/office/drawing/2014/main" id="{790A90A1-B995-35D3-7D0B-948A0FD5F2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29">
              <a:extLst>
                <a:ext uri="{FF2B5EF4-FFF2-40B4-BE49-F238E27FC236}">
                  <a16:creationId xmlns:a16="http://schemas.microsoft.com/office/drawing/2014/main" id="{78E65E3E-3528-20EC-FA31-B8C58B763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30">
              <a:extLst>
                <a:ext uri="{FF2B5EF4-FFF2-40B4-BE49-F238E27FC236}">
                  <a16:creationId xmlns:a16="http://schemas.microsoft.com/office/drawing/2014/main" id="{251926E6-EE2C-86EF-D8A7-12EF0CBA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31">
              <a:extLst>
                <a:ext uri="{FF2B5EF4-FFF2-40B4-BE49-F238E27FC236}">
                  <a16:creationId xmlns:a16="http://schemas.microsoft.com/office/drawing/2014/main" id="{16996342-2AE6-B13E-D4C3-2894A44C4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32">
              <a:extLst>
                <a:ext uri="{FF2B5EF4-FFF2-40B4-BE49-F238E27FC236}">
                  <a16:creationId xmlns:a16="http://schemas.microsoft.com/office/drawing/2014/main" id="{AADE4B83-D9F8-B8E7-976B-C545B3C41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33">
              <a:extLst>
                <a:ext uri="{FF2B5EF4-FFF2-40B4-BE49-F238E27FC236}">
                  <a16:creationId xmlns:a16="http://schemas.microsoft.com/office/drawing/2014/main" id="{30F49528-FADC-F43E-CBEB-1FB09C3BD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4">
              <a:extLst>
                <a:ext uri="{FF2B5EF4-FFF2-40B4-BE49-F238E27FC236}">
                  <a16:creationId xmlns:a16="http://schemas.microsoft.com/office/drawing/2014/main" id="{5F71A0B3-8672-1194-5C47-8607EA130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35">
              <a:extLst>
                <a:ext uri="{FF2B5EF4-FFF2-40B4-BE49-F238E27FC236}">
                  <a16:creationId xmlns:a16="http://schemas.microsoft.com/office/drawing/2014/main" id="{5A6BE3F6-8681-5AA2-ED5F-E55109B9C7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36">
              <a:extLst>
                <a:ext uri="{FF2B5EF4-FFF2-40B4-BE49-F238E27FC236}">
                  <a16:creationId xmlns:a16="http://schemas.microsoft.com/office/drawing/2014/main" id="{84ECFC6F-191B-FCBA-1DC5-AC8176AB93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37">
              <a:extLst>
                <a:ext uri="{FF2B5EF4-FFF2-40B4-BE49-F238E27FC236}">
                  <a16:creationId xmlns:a16="http://schemas.microsoft.com/office/drawing/2014/main" id="{416A73C7-1328-ED82-0146-9F69EB9DD3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38">
              <a:extLst>
                <a:ext uri="{FF2B5EF4-FFF2-40B4-BE49-F238E27FC236}">
                  <a16:creationId xmlns:a16="http://schemas.microsoft.com/office/drawing/2014/main" id="{4D141691-5706-985E-714C-360ED9D57E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90BFC946-00C9-58AB-4F3F-F091EC712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7" name="Freeform 6">
            <a:extLst>
              <a:ext uri="{FF2B5EF4-FFF2-40B4-BE49-F238E27FC236}">
                <a16:creationId xmlns:a16="http://schemas.microsoft.com/office/drawing/2014/main" id="{2AD8414C-D097-FA90-46CB-22E5E1DDF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2181922"/>
            <a:ext cx="659696" cy="39289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6D875D7B-8E87-0DEE-9AD3-6C54CDB52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099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0313FB95-C6E3-BD66-18C9-AE29E5875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2169108"/>
            <a:ext cx="4008917" cy="1095242"/>
          </a:xfrm>
          <a:custGeom>
            <a:avLst/>
            <a:gdLst>
              <a:gd name="T0" fmla="*/ 2253 w 2259"/>
              <a:gd name="T1" fmla="*/ 195 h 413"/>
              <a:gd name="T2" fmla="*/ 2064 w 2259"/>
              <a:gd name="T3" fmla="*/ 7 h 413"/>
              <a:gd name="T4" fmla="*/ 2062 w 2259"/>
              <a:gd name="T5" fmla="*/ 5 h 413"/>
              <a:gd name="T6" fmla="*/ 2048 w 2259"/>
              <a:gd name="T7" fmla="*/ 0 h 413"/>
              <a:gd name="T8" fmla="*/ 891 w 2259"/>
              <a:gd name="T9" fmla="*/ 0 h 413"/>
              <a:gd name="T10" fmla="*/ 851 w 2259"/>
              <a:gd name="T11" fmla="*/ 0 h 413"/>
              <a:gd name="T12" fmla="*/ 541 w 2259"/>
              <a:gd name="T13" fmla="*/ 0 h 413"/>
              <a:gd name="T14" fmla="*/ 54 w 2259"/>
              <a:gd name="T15" fmla="*/ 0 h 413"/>
              <a:gd name="T16" fmla="*/ 0 w 2259"/>
              <a:gd name="T17" fmla="*/ 0 h 413"/>
              <a:gd name="T18" fmla="*/ 0 w 2259"/>
              <a:gd name="T19" fmla="*/ 413 h 413"/>
              <a:gd name="T20" fmla="*/ 54 w 2259"/>
              <a:gd name="T21" fmla="*/ 413 h 413"/>
              <a:gd name="T22" fmla="*/ 541 w 2259"/>
              <a:gd name="T23" fmla="*/ 413 h 413"/>
              <a:gd name="T24" fmla="*/ 851 w 2259"/>
              <a:gd name="T25" fmla="*/ 413 h 413"/>
              <a:gd name="T26" fmla="*/ 891 w 2259"/>
              <a:gd name="T27" fmla="*/ 413 h 413"/>
              <a:gd name="T28" fmla="*/ 2048 w 2259"/>
              <a:gd name="T29" fmla="*/ 413 h 413"/>
              <a:gd name="T30" fmla="*/ 2062 w 2259"/>
              <a:gd name="T31" fmla="*/ 408 h 413"/>
              <a:gd name="T32" fmla="*/ 2064 w 2259"/>
              <a:gd name="T33" fmla="*/ 406 h 413"/>
              <a:gd name="T34" fmla="*/ 2253 w 2259"/>
              <a:gd name="T35" fmla="*/ 217 h 413"/>
              <a:gd name="T36" fmla="*/ 2253 w 2259"/>
              <a:gd name="T37" fmla="*/ 195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9" h="413">
                <a:moveTo>
                  <a:pt x="2253" y="195"/>
                </a:moveTo>
                <a:cubicBezTo>
                  <a:pt x="2064" y="7"/>
                  <a:pt x="2064" y="7"/>
                  <a:pt x="2064" y="7"/>
                </a:cubicBezTo>
                <a:cubicBezTo>
                  <a:pt x="2064" y="6"/>
                  <a:pt x="2063" y="5"/>
                  <a:pt x="2062" y="5"/>
                </a:cubicBezTo>
                <a:cubicBezTo>
                  <a:pt x="2058" y="2"/>
                  <a:pt x="2053" y="0"/>
                  <a:pt x="2048" y="0"/>
                </a:cubicBezTo>
                <a:cubicBezTo>
                  <a:pt x="891" y="0"/>
                  <a:pt x="891" y="0"/>
                  <a:pt x="891" y="0"/>
                </a:cubicBezTo>
                <a:cubicBezTo>
                  <a:pt x="851" y="0"/>
                  <a:pt x="851" y="0"/>
                  <a:pt x="851" y="0"/>
                </a:cubicBezTo>
                <a:cubicBezTo>
                  <a:pt x="541" y="0"/>
                  <a:pt x="541" y="0"/>
                  <a:pt x="541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13"/>
                  <a:pt x="0" y="413"/>
                  <a:pt x="0" y="413"/>
                </a:cubicBezTo>
                <a:cubicBezTo>
                  <a:pt x="54" y="413"/>
                  <a:pt x="54" y="413"/>
                  <a:pt x="54" y="413"/>
                </a:cubicBezTo>
                <a:cubicBezTo>
                  <a:pt x="541" y="413"/>
                  <a:pt x="541" y="413"/>
                  <a:pt x="541" y="413"/>
                </a:cubicBezTo>
                <a:cubicBezTo>
                  <a:pt x="851" y="413"/>
                  <a:pt x="851" y="413"/>
                  <a:pt x="851" y="413"/>
                </a:cubicBezTo>
                <a:cubicBezTo>
                  <a:pt x="891" y="413"/>
                  <a:pt x="891" y="413"/>
                  <a:pt x="891" y="413"/>
                </a:cubicBezTo>
                <a:cubicBezTo>
                  <a:pt x="2048" y="413"/>
                  <a:pt x="2048" y="413"/>
                  <a:pt x="2048" y="413"/>
                </a:cubicBezTo>
                <a:cubicBezTo>
                  <a:pt x="2053" y="413"/>
                  <a:pt x="2058" y="411"/>
                  <a:pt x="2062" y="408"/>
                </a:cubicBezTo>
                <a:cubicBezTo>
                  <a:pt x="2063" y="407"/>
                  <a:pt x="2064" y="406"/>
                  <a:pt x="2064" y="406"/>
                </a:cubicBezTo>
                <a:cubicBezTo>
                  <a:pt x="2253" y="217"/>
                  <a:pt x="2253" y="217"/>
                  <a:pt x="2253" y="217"/>
                </a:cubicBezTo>
                <a:cubicBezTo>
                  <a:pt x="2259" y="211"/>
                  <a:pt x="2259" y="201"/>
                  <a:pt x="2253" y="195"/>
                </a:cubicBezTo>
                <a:close/>
              </a:path>
            </a:pathLst>
          </a:custGeom>
          <a:solidFill>
            <a:srgbClr val="000000">
              <a:alpha val="9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207679D6-39D7-3258-0334-9B9362E72E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9786" y="2335687"/>
            <a:ext cx="3198257" cy="4838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 defTabSz="457200">
              <a:lnSpc>
                <a:spcPct val="90000"/>
              </a:lnSpc>
            </a:pPr>
            <a:r>
              <a:rPr lang="en-US" sz="1300" spc="-10">
                <a:solidFill>
                  <a:srgbClr val="FFFFFF"/>
                </a:solidFill>
              </a:rPr>
              <a:t>Perfect</a:t>
            </a:r>
            <a:r>
              <a:rPr lang="en-US" sz="1300" spc="15">
                <a:solidFill>
                  <a:srgbClr val="FFFFFF"/>
                </a:solidFill>
              </a:rPr>
              <a:t> </a:t>
            </a:r>
            <a:r>
              <a:rPr lang="en-US" sz="1300" spc="-20">
                <a:solidFill>
                  <a:srgbClr val="FFFFFF"/>
                </a:solidFill>
              </a:rPr>
              <a:t>Competition:</a:t>
            </a:r>
            <a:r>
              <a:rPr lang="en-US" sz="1300" spc="150">
                <a:solidFill>
                  <a:srgbClr val="FFFFFF"/>
                </a:solidFill>
              </a:rPr>
              <a:t> </a:t>
            </a:r>
            <a:r>
              <a:rPr lang="en-US" sz="1300" spc="-40">
                <a:solidFill>
                  <a:srgbClr val="FFFFFF"/>
                </a:solidFill>
              </a:rPr>
              <a:t>Non-</a:t>
            </a:r>
            <a:r>
              <a:rPr lang="en-US" sz="1300" spc="-60">
                <a:solidFill>
                  <a:srgbClr val="FFFFFF"/>
                </a:solidFill>
              </a:rPr>
              <a:t>Increasing</a:t>
            </a:r>
            <a:r>
              <a:rPr lang="en-US" sz="1300" spc="15">
                <a:solidFill>
                  <a:srgbClr val="FFFFFF"/>
                </a:solidFill>
              </a:rPr>
              <a:t> </a:t>
            </a:r>
            <a:r>
              <a:rPr lang="en-US" sz="1300" spc="-25">
                <a:solidFill>
                  <a:srgbClr val="FFFFFF"/>
                </a:solidFill>
              </a:rPr>
              <a:t>Returns</a:t>
            </a:r>
            <a:r>
              <a:rPr lang="en-US" sz="1300" spc="20">
                <a:solidFill>
                  <a:srgbClr val="FFFFFF"/>
                </a:solidFill>
              </a:rPr>
              <a:t> </a:t>
            </a:r>
            <a:r>
              <a:rPr lang="en-US" sz="1300">
                <a:solidFill>
                  <a:srgbClr val="FFFFFF"/>
                </a:solidFill>
              </a:rPr>
              <a:t>to</a:t>
            </a:r>
            <a:r>
              <a:rPr lang="en-US" sz="1300" spc="15">
                <a:solidFill>
                  <a:srgbClr val="FFFFFF"/>
                </a:solidFill>
              </a:rPr>
              <a:t> </a:t>
            </a:r>
            <a:r>
              <a:rPr lang="en-US" sz="1300" spc="-10">
                <a:solidFill>
                  <a:srgbClr val="FFFFFF"/>
                </a:solidFill>
              </a:rPr>
              <a:t>Scale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1281ED-0488-6A56-F4EA-372B7D8FA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55"/>
            <a:ext cx="4610100" cy="214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401888"/>
      </p:ext>
    </p:extLst>
  </p:cSld>
  <p:clrMapOvr>
    <a:masterClrMapping/>
  </p:clrMapOvr>
  <p:transition>
    <p:spli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2181922"/>
            <a:ext cx="659696" cy="39289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-133350" y="762417"/>
            <a:ext cx="2351886" cy="9970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 defTabSz="457200">
              <a:lnSpc>
                <a:spcPct val="90000"/>
              </a:lnSpc>
            </a:pPr>
            <a:r>
              <a:rPr lang="en-US" sz="1400" spc="-10" dirty="0"/>
              <a:t>Perfect</a:t>
            </a:r>
            <a:r>
              <a:rPr lang="en-US" sz="1400" spc="15" dirty="0"/>
              <a:t> </a:t>
            </a:r>
            <a:r>
              <a:rPr lang="en-US" sz="1400" spc="-20" dirty="0"/>
              <a:t>Competition:</a:t>
            </a:r>
            <a:r>
              <a:rPr lang="en-US" sz="1400" spc="140" dirty="0"/>
              <a:t> </a:t>
            </a:r>
            <a:r>
              <a:rPr lang="en-US" sz="1400" spc="-60" dirty="0"/>
              <a:t>Increasing</a:t>
            </a:r>
            <a:r>
              <a:rPr lang="en-US" sz="1400" spc="15" dirty="0"/>
              <a:t> </a:t>
            </a:r>
            <a:r>
              <a:rPr lang="en-US" sz="1400" spc="-25" dirty="0"/>
              <a:t>Returns</a:t>
            </a:r>
            <a:r>
              <a:rPr lang="en-US" sz="1400" spc="15" dirty="0"/>
              <a:t> </a:t>
            </a:r>
            <a:r>
              <a:rPr lang="en-US" sz="1400" dirty="0"/>
              <a:t>to</a:t>
            </a:r>
            <a:r>
              <a:rPr lang="en-US" sz="1400" spc="10" dirty="0"/>
              <a:t> </a:t>
            </a:r>
            <a:r>
              <a:rPr lang="en-US" sz="1400" spc="-10" dirty="0"/>
              <a:t>Scale</a:t>
            </a:r>
          </a:p>
        </p:txBody>
      </p:sp>
      <p:pic>
        <p:nvPicPr>
          <p:cNvPr id="47" name="Picture 46" descr="3D stairs design">
            <a:extLst>
              <a:ext uri="{FF2B5EF4-FFF2-40B4-BE49-F238E27FC236}">
                <a16:creationId xmlns:a16="http://schemas.microsoft.com/office/drawing/2014/main" id="{E9AAAE01-4655-FFFC-0871-768751692E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431" r="21766" b="-1"/>
          <a:stretch>
            <a:fillRect/>
          </a:stretch>
        </p:blipFill>
        <p:spPr>
          <a:xfrm>
            <a:off x="2305049" y="-10579"/>
            <a:ext cx="2305051" cy="3471329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672EF5-23F4-4918-4484-284449AE0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F01E7660-30BE-4AD1-939C-8ABBC66EC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53" name="Freeform 11">
              <a:extLst>
                <a:ext uri="{FF2B5EF4-FFF2-40B4-BE49-F238E27FC236}">
                  <a16:creationId xmlns:a16="http://schemas.microsoft.com/office/drawing/2014/main" id="{AF2339E5-4CFB-46BA-A1E6-1F2F59297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2">
              <a:extLst>
                <a:ext uri="{FF2B5EF4-FFF2-40B4-BE49-F238E27FC236}">
                  <a16:creationId xmlns:a16="http://schemas.microsoft.com/office/drawing/2014/main" id="{A714EACA-E00A-47F4-9617-48EF86FCA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3">
              <a:extLst>
                <a:ext uri="{FF2B5EF4-FFF2-40B4-BE49-F238E27FC236}">
                  <a16:creationId xmlns:a16="http://schemas.microsoft.com/office/drawing/2014/main" id="{3D643816-3096-4530-BAC2-B7799760D5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4">
              <a:extLst>
                <a:ext uri="{FF2B5EF4-FFF2-40B4-BE49-F238E27FC236}">
                  <a16:creationId xmlns:a16="http://schemas.microsoft.com/office/drawing/2014/main" id="{4481B6B9-DFCC-4B58-B517-C90F77008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5">
              <a:extLst>
                <a:ext uri="{FF2B5EF4-FFF2-40B4-BE49-F238E27FC236}">
                  <a16:creationId xmlns:a16="http://schemas.microsoft.com/office/drawing/2014/main" id="{C3AD10B5-BAA3-43BF-AB59-8B0E610B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16">
              <a:extLst>
                <a:ext uri="{FF2B5EF4-FFF2-40B4-BE49-F238E27FC236}">
                  <a16:creationId xmlns:a16="http://schemas.microsoft.com/office/drawing/2014/main" id="{A8CBC7E8-2093-422A-B1DF-548212F5E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17">
              <a:extLst>
                <a:ext uri="{FF2B5EF4-FFF2-40B4-BE49-F238E27FC236}">
                  <a16:creationId xmlns:a16="http://schemas.microsoft.com/office/drawing/2014/main" id="{DACD4C1E-0C60-49F4-9940-2EC2B351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18">
              <a:extLst>
                <a:ext uri="{FF2B5EF4-FFF2-40B4-BE49-F238E27FC236}">
                  <a16:creationId xmlns:a16="http://schemas.microsoft.com/office/drawing/2014/main" id="{D4EBDC8A-E0EA-4C61-9A07-F87965F308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19">
              <a:extLst>
                <a:ext uri="{FF2B5EF4-FFF2-40B4-BE49-F238E27FC236}">
                  <a16:creationId xmlns:a16="http://schemas.microsoft.com/office/drawing/2014/main" id="{56AB17E4-FFC1-40A6-8716-4DA6E7E2E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0">
              <a:extLst>
                <a:ext uri="{FF2B5EF4-FFF2-40B4-BE49-F238E27FC236}">
                  <a16:creationId xmlns:a16="http://schemas.microsoft.com/office/drawing/2014/main" id="{18B82752-3697-40F0-A707-455553AE39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1">
              <a:extLst>
                <a:ext uri="{FF2B5EF4-FFF2-40B4-BE49-F238E27FC236}">
                  <a16:creationId xmlns:a16="http://schemas.microsoft.com/office/drawing/2014/main" id="{46E341FE-2212-45E9-9AC6-689D6A7A0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2">
              <a:extLst>
                <a:ext uri="{FF2B5EF4-FFF2-40B4-BE49-F238E27FC236}">
                  <a16:creationId xmlns:a16="http://schemas.microsoft.com/office/drawing/2014/main" id="{60DDF26F-4245-4642-8C13-878C6ABE4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2F0A64F-6E97-407F-905F-CFB60C876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67" name="Freeform 27">
              <a:extLst>
                <a:ext uri="{FF2B5EF4-FFF2-40B4-BE49-F238E27FC236}">
                  <a16:creationId xmlns:a16="http://schemas.microsoft.com/office/drawing/2014/main" id="{6B2CD8E6-069E-402A-B6AC-FF0051404F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28">
              <a:extLst>
                <a:ext uri="{FF2B5EF4-FFF2-40B4-BE49-F238E27FC236}">
                  <a16:creationId xmlns:a16="http://schemas.microsoft.com/office/drawing/2014/main" id="{A6CA6D01-96EA-411D-B14A-86F2AFDBDC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29">
              <a:extLst>
                <a:ext uri="{FF2B5EF4-FFF2-40B4-BE49-F238E27FC236}">
                  <a16:creationId xmlns:a16="http://schemas.microsoft.com/office/drawing/2014/main" id="{69CFD19D-A122-4CB2-866A-479CA3A52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0">
              <a:extLst>
                <a:ext uri="{FF2B5EF4-FFF2-40B4-BE49-F238E27FC236}">
                  <a16:creationId xmlns:a16="http://schemas.microsoft.com/office/drawing/2014/main" id="{C9F6C159-EFEF-4092-B1F1-7AB7F5A44F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1">
              <a:extLst>
                <a:ext uri="{FF2B5EF4-FFF2-40B4-BE49-F238E27FC236}">
                  <a16:creationId xmlns:a16="http://schemas.microsoft.com/office/drawing/2014/main" id="{3A1E13BE-E59A-46EA-8C13-190FCBC3B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2">
              <a:extLst>
                <a:ext uri="{FF2B5EF4-FFF2-40B4-BE49-F238E27FC236}">
                  <a16:creationId xmlns:a16="http://schemas.microsoft.com/office/drawing/2014/main" id="{4872D65B-9C5F-405F-BCCD-D61CB8565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3">
              <a:extLst>
                <a:ext uri="{FF2B5EF4-FFF2-40B4-BE49-F238E27FC236}">
                  <a16:creationId xmlns:a16="http://schemas.microsoft.com/office/drawing/2014/main" id="{F6590D24-F49D-498F-A9A5-9CF6B09517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34">
              <a:extLst>
                <a:ext uri="{FF2B5EF4-FFF2-40B4-BE49-F238E27FC236}">
                  <a16:creationId xmlns:a16="http://schemas.microsoft.com/office/drawing/2014/main" id="{F7AFD90D-3869-4EB4-A43D-A59A0583F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35">
              <a:extLst>
                <a:ext uri="{FF2B5EF4-FFF2-40B4-BE49-F238E27FC236}">
                  <a16:creationId xmlns:a16="http://schemas.microsoft.com/office/drawing/2014/main" id="{226A884C-1C5B-4789-8BED-CA2815F2BE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36">
              <a:extLst>
                <a:ext uri="{FF2B5EF4-FFF2-40B4-BE49-F238E27FC236}">
                  <a16:creationId xmlns:a16="http://schemas.microsoft.com/office/drawing/2014/main" id="{54FC0D3F-819F-41B1-BFC2-FA3443FB46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37">
              <a:extLst>
                <a:ext uri="{FF2B5EF4-FFF2-40B4-BE49-F238E27FC236}">
                  <a16:creationId xmlns:a16="http://schemas.microsoft.com/office/drawing/2014/main" id="{839E654C-F067-4053-881C-7D53C2E60B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38">
              <a:extLst>
                <a:ext uri="{FF2B5EF4-FFF2-40B4-BE49-F238E27FC236}">
                  <a16:creationId xmlns:a16="http://schemas.microsoft.com/office/drawing/2014/main" id="{F44A0F15-BA31-4A9E-A48B-2F1D0E2CE5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0" name="Rectangle 79">
            <a:extLst>
              <a:ext uri="{FF2B5EF4-FFF2-40B4-BE49-F238E27FC236}">
                <a16:creationId xmlns:a16="http://schemas.microsoft.com/office/drawing/2014/main" id="{62631CC7-E8DA-4782-ADDD-F97B25E404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" name="Freeform 11">
            <a:extLst>
              <a:ext uri="{FF2B5EF4-FFF2-40B4-BE49-F238E27FC236}">
                <a16:creationId xmlns:a16="http://schemas.microsoft.com/office/drawing/2014/main" id="{5D16879A-58B6-4F6B-8688-42B28FE10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83" y="360494"/>
            <a:ext cx="600660" cy="2559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ABCBC0B5-9E57-4D7F-BCA9-3AB73BF6C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99"/>
            <a:ext cx="4610100" cy="34587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E60EE7F-2246-4D2B-B4B0-22B958F45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310" y="324712"/>
            <a:ext cx="2422451" cy="2654450"/>
          </a:xfrm>
          <a:prstGeom prst="rect">
            <a:avLst/>
          </a:prstGeom>
          <a:solidFill>
            <a:srgbClr val="FFFFFF"/>
          </a:solidFill>
          <a:ln w="12700" cap="sq">
            <a:solidFill>
              <a:srgbClr val="766F5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A4490-AC6A-F0A2-08FD-E0CC4F414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07" y="502265"/>
            <a:ext cx="2356424" cy="2280753"/>
          </a:xfrm>
          <a:prstGeom prst="rect">
            <a:avLst/>
          </a:prstGeom>
        </p:spPr>
      </p:pic>
      <p:sp>
        <p:nvSpPr>
          <p:cNvPr id="88" name="Rectangle 87">
            <a:extLst>
              <a:ext uri="{FF2B5EF4-FFF2-40B4-BE49-F238E27FC236}">
                <a16:creationId xmlns:a16="http://schemas.microsoft.com/office/drawing/2014/main" id="{81268047-54AF-4152-9AD2-157673E96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27386" y="324712"/>
            <a:ext cx="1639403" cy="2654450"/>
          </a:xfrm>
          <a:prstGeom prst="rect">
            <a:avLst/>
          </a:prstGeom>
          <a:solidFill>
            <a:srgbClr val="FFFFFF"/>
          </a:solidFill>
          <a:ln w="12700" cap="sq">
            <a:solidFill>
              <a:srgbClr val="766F5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46" descr="3D stairs design">
            <a:extLst>
              <a:ext uri="{FF2B5EF4-FFF2-40B4-BE49-F238E27FC236}">
                <a16:creationId xmlns:a16="http://schemas.microsoft.com/office/drawing/2014/main" id="{74E90E4D-CF1B-6C1E-0DC7-F5955477A7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431" r="21766" b="-1"/>
          <a:stretch>
            <a:fillRect/>
          </a:stretch>
        </p:blipFill>
        <p:spPr>
          <a:xfrm>
            <a:off x="2849041" y="609416"/>
            <a:ext cx="1396092" cy="2102442"/>
          </a:xfrm>
          <a:prstGeom prst="rect">
            <a:avLst/>
          </a:prstGeom>
        </p:spPr>
      </p:pic>
      <p:sp>
        <p:nvSpPr>
          <p:cNvPr id="90" name="Freeform 11">
            <a:extLst>
              <a:ext uri="{FF2B5EF4-FFF2-40B4-BE49-F238E27FC236}">
                <a16:creationId xmlns:a16="http://schemas.microsoft.com/office/drawing/2014/main" id="{36D73EF9-F875-4009-AE45-240606B75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58672"/>
            <a:ext cx="392506" cy="255483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32650"/>
      </p:ext>
    </p:extLst>
  </p:cSld>
  <p:clrMapOvr>
    <a:masterClrMapping/>
  </p:clrMapOvr>
  <p:transition>
    <p:split/>
  </p:transition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324</TotalTime>
  <Words>603</Words>
  <Application>Microsoft Office PowerPoint</Application>
  <PresentationFormat>Personalizado</PresentationFormat>
  <Paragraphs>65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40" baseType="lpstr">
      <vt:lpstr>Yu Gothic</vt:lpstr>
      <vt:lpstr>Arial</vt:lpstr>
      <vt:lpstr>Century Gothic</vt:lpstr>
      <vt:lpstr>MathJax_Main</vt:lpstr>
      <vt:lpstr>MathJax_SansSerif</vt:lpstr>
      <vt:lpstr>Tahoma</vt:lpstr>
      <vt:lpstr>Times New Roman</vt:lpstr>
      <vt:lpstr>Trebuchet MS</vt:lpstr>
      <vt:lpstr>Wingdings 3</vt:lpstr>
      <vt:lpstr>Wisp</vt:lpstr>
      <vt:lpstr>"Technology, Production and Demand"</vt:lpstr>
      <vt:lpstr>Presentación de PowerPoint</vt:lpstr>
      <vt:lpstr>Presentación de PowerPoint</vt:lpstr>
      <vt:lpstr>Presentación de PowerPoint</vt:lpstr>
      <vt:lpstr>Presentación de PowerPoint</vt:lpstr>
      <vt:lpstr>Example</vt:lpstr>
      <vt:lpstr>The Cost Function</vt:lpstr>
      <vt:lpstr>The Cost Function</vt:lpstr>
      <vt:lpstr>Presentación de PowerPoint</vt:lpstr>
      <vt:lpstr>Duality between Production and Cost Functions</vt:lpstr>
      <vt:lpstr>The Demand Function</vt:lpstr>
      <vt:lpstr>Presentación de PowerPoint</vt:lpstr>
      <vt:lpstr>Presentación de PowerPoint</vt:lpstr>
      <vt:lpstr>Market Structures and Organization:  Perfect Competition</vt:lpstr>
      <vt:lpstr>Perfect Competition</vt:lpstr>
      <vt:lpstr>Perfect Competition</vt:lpstr>
      <vt:lpstr>Perfect Competition</vt:lpstr>
      <vt:lpstr>Perfect Competition - Example: Tavern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Perfect Competition: Non-Increasing Returns to Scale</vt:lpstr>
      <vt:lpstr>Perfect Competition: Non-Increasing Returns to Scale</vt:lpstr>
      <vt:lpstr>Perfect Competition: Non-Increasing Returns to Scale</vt:lpstr>
      <vt:lpstr>Perfect Competition: Non-Increasing Returns to Scale</vt:lpstr>
      <vt:lpstr>Perfect Competition: Non-Increasing Returns to Scale</vt:lpstr>
      <vt:lpstr>Perfect Competition: Increasing Returns to Scale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Espinola-Arredondo, Ana</cp:lastModifiedBy>
  <cp:revision>1</cp:revision>
  <dcterms:created xsi:type="dcterms:W3CDTF">2026-07-21T22:51:33Z</dcterms:created>
  <dcterms:modified xsi:type="dcterms:W3CDTF">2026-09-23T11:41:50Z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2013-01-17T00:00:00Z</vt:filetime>
  </property>
  <property fmtid="{D5CDD505-2E9C-101B-9397-08002B2CF9AE}" pid="3" name="Creator">
    <vt:lpwstr>LaTeX with beamer class version 3.06</vt:lpwstr>
  </property>
  <property fmtid="{D5CDD505-2E9C-101B-9397-08002B2CF9AE}" pid="4" name="Producer">
    <vt:lpwstr>pdfTeX-1.11a</vt:lpwstr>
  </property>
  <property fmtid="{D5CDD505-2E9C-101B-9397-08002B2CF9AE}" pid="5" name="LastSaved">
    <vt:filetime>2013-01-17T00:00:00Z</vt:filetime>
  </property>
</Properties>
</file>