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65" r:id="rId2"/>
    <p:sldId id="268" r:id="rId3"/>
    <p:sldId id="266" r:id="rId4"/>
    <p:sldId id="256" r:id="rId5"/>
    <p:sldId id="26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96DF99-1344-4259-BB2F-88A27EE846F9}" v="6" dt="2026-09-11T14:12:57.24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516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addSld modSld sldOrd">
      <pc:chgData name="Espinola-Arredondo, Ana" userId="2389861a-9b00-4e05-a52a-bbe4d3cfc079" providerId="ADAL" clId="{C3B567F4-D47D-4E0A-8CE6-A4A2CCB9A48E}" dt="2026-09-11T14:15:37.996" v="671" actId="14100"/>
      <pc:docMkLst>
        <pc:docMk/>
      </pc:docMkLst>
      <pc:sldChg chg="modSp mod">
        <pc:chgData name="Espinola-Arredondo, Ana" userId="2389861a-9b00-4e05-a52a-bbe4d3cfc079" providerId="ADAL" clId="{C3B567F4-D47D-4E0A-8CE6-A4A2CCB9A48E}" dt="2026-09-11T14:13:03.322" v="653" actId="14100"/>
        <pc:sldMkLst>
          <pc:docMk/>
          <pc:sldMk cId="0" sldId="257"/>
        </pc:sldMkLst>
        <pc:spChg chg="mod">
          <ac:chgData name="Espinola-Arredondo, Ana" userId="2389861a-9b00-4e05-a52a-bbe4d3cfc079" providerId="ADAL" clId="{C3B567F4-D47D-4E0A-8CE6-A4A2CCB9A48E}" dt="2026-09-11T14:13:03.322" v="653" actId="14100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1T14:14:16.654" v="656" actId="1076"/>
        <pc:sldMkLst>
          <pc:docMk/>
          <pc:sldMk cId="0" sldId="261"/>
        </pc:sldMkLst>
        <pc:spChg chg="mod">
          <ac:chgData name="Espinola-Arredondo, Ana" userId="2389861a-9b00-4e05-a52a-bbe4d3cfc079" providerId="ADAL" clId="{C3B567F4-D47D-4E0A-8CE6-A4A2CCB9A48E}" dt="2026-09-11T14:14:06.309" v="654" actId="1076"/>
          <ac:spMkLst>
            <pc:docMk/>
            <pc:sldMk cId="0" sldId="261"/>
            <ac:spMk id="8" creationId="{00000000-0000-0000-0000-000000000000}"/>
          </ac:spMkLst>
        </pc:spChg>
        <pc:picChg chg="mod">
          <ac:chgData name="Espinola-Arredondo, Ana" userId="2389861a-9b00-4e05-a52a-bbe4d3cfc079" providerId="ADAL" clId="{C3B567F4-D47D-4E0A-8CE6-A4A2CCB9A48E}" dt="2026-09-11T14:14:11.387" v="655" actId="1076"/>
          <ac:picMkLst>
            <pc:docMk/>
            <pc:sldMk cId="0" sldId="261"/>
            <ac:picMk id="7" creationId="{00000000-0000-0000-0000-000000000000}"/>
          </ac:picMkLst>
        </pc:picChg>
        <pc:picChg chg="mod">
          <ac:chgData name="Espinola-Arredondo, Ana" userId="2389861a-9b00-4e05-a52a-bbe4d3cfc079" providerId="ADAL" clId="{C3B567F4-D47D-4E0A-8CE6-A4A2CCB9A48E}" dt="2026-09-11T14:14:16.654" v="656" actId="1076"/>
          <ac:picMkLst>
            <pc:docMk/>
            <pc:sldMk cId="0" sldId="261"/>
            <ac:picMk id="9" creationId="{00000000-0000-0000-0000-000000000000}"/>
          </ac:picMkLst>
        </pc:picChg>
      </pc:sldChg>
      <pc:sldChg chg="delSp modSp mod">
        <pc:chgData name="Espinola-Arredondo, Ana" userId="2389861a-9b00-4e05-a52a-bbe4d3cfc079" providerId="ADAL" clId="{C3B567F4-D47D-4E0A-8CE6-A4A2CCB9A48E}" dt="2026-09-11T14:15:15.782" v="669" actId="1076"/>
        <pc:sldMkLst>
          <pc:docMk/>
          <pc:sldMk cId="0" sldId="263"/>
        </pc:sldMkLst>
        <pc:spChg chg="mod">
          <ac:chgData name="Espinola-Arredondo, Ana" userId="2389861a-9b00-4e05-a52a-bbe4d3cfc079" providerId="ADAL" clId="{C3B567F4-D47D-4E0A-8CE6-A4A2CCB9A48E}" dt="2026-09-11T14:15:15.782" v="669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1T14:15:12.690" v="668" actId="1076"/>
          <ac:spMkLst>
            <pc:docMk/>
            <pc:sldMk cId="0" sldId="263"/>
            <ac:spMk id="7" creationId="{00000000-0000-0000-0000-000000000000}"/>
          </ac:spMkLst>
        </pc:spChg>
        <pc:picChg chg="del">
          <ac:chgData name="Espinola-Arredondo, Ana" userId="2389861a-9b00-4e05-a52a-bbe4d3cfc079" providerId="ADAL" clId="{C3B567F4-D47D-4E0A-8CE6-A4A2CCB9A48E}" dt="2026-09-11T14:14:37.897" v="661" actId="478"/>
          <ac:picMkLst>
            <pc:docMk/>
            <pc:sldMk cId="0" sldId="263"/>
            <ac:picMk id="6" creationId="{00000000-0000-0000-0000-000000000000}"/>
          </ac:picMkLst>
        </pc:picChg>
        <pc:picChg chg="del">
          <ac:chgData name="Espinola-Arredondo, Ana" userId="2389861a-9b00-4e05-a52a-bbe4d3cfc079" providerId="ADAL" clId="{C3B567F4-D47D-4E0A-8CE6-A4A2CCB9A48E}" dt="2026-09-11T14:14:37.897" v="661" actId="478"/>
          <ac:picMkLst>
            <pc:docMk/>
            <pc:sldMk cId="0" sldId="263"/>
            <ac:picMk id="8" creationId="{00000000-0000-0000-0000-000000000000}"/>
          </ac:picMkLst>
        </pc:picChg>
        <pc:picChg chg="del">
          <ac:chgData name="Espinola-Arredondo, Ana" userId="2389861a-9b00-4e05-a52a-bbe4d3cfc079" providerId="ADAL" clId="{C3B567F4-D47D-4E0A-8CE6-A4A2CCB9A48E}" dt="2026-09-11T14:14:37.897" v="661" actId="478"/>
          <ac:picMkLst>
            <pc:docMk/>
            <pc:sldMk cId="0" sldId="263"/>
            <ac:picMk id="9" creationId="{00000000-0000-0000-0000-000000000000}"/>
          </ac:picMkLst>
        </pc:picChg>
      </pc:sldChg>
      <pc:sldChg chg="addSp delSp modSp mod">
        <pc:chgData name="Espinola-Arredondo, Ana" userId="2389861a-9b00-4e05-a52a-bbe4d3cfc079" providerId="ADAL" clId="{C3B567F4-D47D-4E0A-8CE6-A4A2CCB9A48E}" dt="2026-09-11T14:15:37.996" v="671" actId="14100"/>
        <pc:sldMkLst>
          <pc:docMk/>
          <pc:sldMk cId="0" sldId="264"/>
        </pc:sldMkLst>
        <pc:spChg chg="mod">
          <ac:chgData name="Espinola-Arredondo, Ana" userId="2389861a-9b00-4e05-a52a-bbe4d3cfc079" providerId="ADAL" clId="{C3B567F4-D47D-4E0A-8CE6-A4A2CCB9A48E}" dt="2026-08-25T17:28:33.597" v="455" actId="14100"/>
          <ac:spMkLst>
            <pc:docMk/>
            <pc:sldMk cId="0" sldId="264"/>
            <ac:spMk id="4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1T14:15:37.996" v="671" actId="14100"/>
          <ac:spMkLst>
            <pc:docMk/>
            <pc:sldMk cId="0" sldId="264"/>
            <ac:spMk id="7" creationId="{00000000-0000-0000-0000-000000000000}"/>
          </ac:spMkLst>
        </pc:spChg>
        <pc:spChg chg="add">
          <ac:chgData name="Espinola-Arredondo, Ana" userId="2389861a-9b00-4e05-a52a-bbe4d3cfc079" providerId="ADAL" clId="{C3B567F4-D47D-4E0A-8CE6-A4A2CCB9A48E}" dt="2026-08-25T17:27:56.967" v="440" actId="26606"/>
          <ac:spMkLst>
            <pc:docMk/>
            <pc:sldMk cId="0" sldId="264"/>
            <ac:spMk id="101" creationId="{1A44C337-3893-4B29-A265-B1329150B6AA}"/>
          </ac:spMkLst>
        </pc:spChg>
        <pc:spChg chg="add">
          <ac:chgData name="Espinola-Arredondo, Ana" userId="2389861a-9b00-4e05-a52a-bbe4d3cfc079" providerId="ADAL" clId="{C3B567F4-D47D-4E0A-8CE6-A4A2CCB9A48E}" dt="2026-08-25T17:27:56.967" v="440" actId="26606"/>
          <ac:spMkLst>
            <pc:docMk/>
            <pc:sldMk cId="0" sldId="264"/>
            <ac:spMk id="131" creationId="{AA5CD610-ED7C-4CED-A9A1-174432C88AF8}"/>
          </ac:spMkLst>
        </pc:spChg>
        <pc:spChg chg="add">
          <ac:chgData name="Espinola-Arredondo, Ana" userId="2389861a-9b00-4e05-a52a-bbe4d3cfc079" providerId="ADAL" clId="{C3B567F4-D47D-4E0A-8CE6-A4A2CCB9A48E}" dt="2026-08-25T17:27:56.967" v="440" actId="26606"/>
          <ac:spMkLst>
            <pc:docMk/>
            <pc:sldMk cId="0" sldId="264"/>
            <ac:spMk id="133" creationId="{0C4379BF-8C7A-480A-BC36-DA55D92A9356}"/>
          </ac:spMkLst>
        </pc:spChg>
        <pc:grpChg chg="add">
          <ac:chgData name="Espinola-Arredondo, Ana" userId="2389861a-9b00-4e05-a52a-bbe4d3cfc079" providerId="ADAL" clId="{C3B567F4-D47D-4E0A-8CE6-A4A2CCB9A48E}" dt="2026-08-25T17:27:56.967" v="440" actId="26606"/>
          <ac:grpSpMkLst>
            <pc:docMk/>
            <pc:sldMk cId="0" sldId="264"/>
            <ac:grpSpMk id="103" creationId="{81E0B358-1267-4844-8B3D-B7A279B4175A}"/>
          </ac:grpSpMkLst>
        </pc:grpChg>
        <pc:grpChg chg="add">
          <ac:chgData name="Espinola-Arredondo, Ana" userId="2389861a-9b00-4e05-a52a-bbe4d3cfc079" providerId="ADAL" clId="{C3B567F4-D47D-4E0A-8CE6-A4A2CCB9A48E}" dt="2026-08-25T17:27:56.967" v="440" actId="26606"/>
          <ac:grpSpMkLst>
            <pc:docMk/>
            <pc:sldMk cId="0" sldId="264"/>
            <ac:grpSpMk id="117" creationId="{AF44CA9C-80E8-44E1-A79C-D6EBFC73BCA0}"/>
          </ac:grpSpMkLst>
        </pc:grpChg>
        <pc:picChg chg="mod ord">
          <ac:chgData name="Espinola-Arredondo, Ana" userId="2389861a-9b00-4e05-a52a-bbe4d3cfc079" providerId="ADAL" clId="{C3B567F4-D47D-4E0A-8CE6-A4A2CCB9A48E}" dt="2026-08-25T17:27:56.967" v="440" actId="26606"/>
          <ac:picMkLst>
            <pc:docMk/>
            <pc:sldMk cId="0" sldId="264"/>
            <ac:picMk id="46" creationId="{46387469-147E-197D-FE1C-DCC04A429F21}"/>
          </ac:picMkLst>
        </pc:picChg>
      </pc:sldChg>
      <pc:sldChg chg="addSp modSp mod setBg">
        <pc:chgData name="Espinola-Arredondo, Ana" userId="2389861a-9b00-4e05-a52a-bbe4d3cfc079" providerId="ADAL" clId="{C3B567F4-D47D-4E0A-8CE6-A4A2CCB9A48E}" dt="2026-09-10T11:10:42.310" v="581" actId="1076"/>
        <pc:sldMkLst>
          <pc:docMk/>
          <pc:sldMk cId="880150818" sldId="265"/>
        </pc:sldMkLst>
        <pc:spChg chg="mod">
          <ac:chgData name="Espinola-Arredondo, Ana" userId="2389861a-9b00-4e05-a52a-bbe4d3cfc079" providerId="ADAL" clId="{C3B567F4-D47D-4E0A-8CE6-A4A2CCB9A48E}" dt="2026-09-10T11:10:42.310" v="581" actId="1076"/>
          <ac:spMkLst>
            <pc:docMk/>
            <pc:sldMk cId="880150818" sldId="265"/>
            <ac:spMk id="2" creationId="{CE38B244-A931-741B-3F30-3C34B21BD1E2}"/>
          </ac:spMkLst>
        </pc:spChg>
        <pc:spChg chg="mod">
          <ac:chgData name="Espinola-Arredondo, Ana" userId="2389861a-9b00-4e05-a52a-bbe4d3cfc079" providerId="ADAL" clId="{C3B567F4-D47D-4E0A-8CE6-A4A2CCB9A48E}" dt="2026-09-10T11:08:29.027" v="573" actId="113"/>
          <ac:spMkLst>
            <pc:docMk/>
            <pc:sldMk cId="880150818" sldId="265"/>
            <ac:spMk id="4" creationId="{43CCAEF7-F760-24F6-0020-734329C58A53}"/>
          </ac:spMkLst>
        </pc:spChg>
        <pc:spChg chg="add">
          <ac:chgData name="Espinola-Arredondo, Ana" userId="2389861a-9b00-4e05-a52a-bbe4d3cfc079" providerId="ADAL" clId="{C3B567F4-D47D-4E0A-8CE6-A4A2CCB9A48E}" dt="2026-08-25T17:29:25.606" v="458" actId="26606"/>
          <ac:spMkLst>
            <pc:docMk/>
            <pc:sldMk cId="880150818" sldId="265"/>
            <ac:spMk id="37" creationId="{CE6C63DC-BAE4-42B6-8FDF-F6467C2D23AC}"/>
          </ac:spMkLst>
        </pc:spChg>
        <pc:spChg chg="add">
          <ac:chgData name="Espinola-Arredondo, Ana" userId="2389861a-9b00-4e05-a52a-bbe4d3cfc079" providerId="ADAL" clId="{C3B567F4-D47D-4E0A-8CE6-A4A2CCB9A48E}" dt="2026-08-25T17:29:25.606" v="458" actId="26606"/>
          <ac:spMkLst>
            <pc:docMk/>
            <pc:sldMk cId="880150818" sldId="265"/>
            <ac:spMk id="39" creationId="{BFE4781A-41C7-4F27-8792-A74EFB8E5CF1}"/>
          </ac:spMkLst>
        </pc:spChg>
        <pc:spChg chg="add">
          <ac:chgData name="Espinola-Arredondo, Ana" userId="2389861a-9b00-4e05-a52a-bbe4d3cfc079" providerId="ADAL" clId="{C3B567F4-D47D-4E0A-8CE6-A4A2CCB9A48E}" dt="2026-08-25T17:29:25.606" v="458" actId="26606"/>
          <ac:spMkLst>
            <pc:docMk/>
            <pc:sldMk cId="880150818" sldId="265"/>
            <ac:spMk id="41" creationId="{CD306B45-25EE-434D-ABA9-A27B79320CFF}"/>
          </ac:spMkLst>
        </pc:spChg>
        <pc:spChg chg="add">
          <ac:chgData name="Espinola-Arredondo, Ana" userId="2389861a-9b00-4e05-a52a-bbe4d3cfc079" providerId="ADAL" clId="{C3B567F4-D47D-4E0A-8CE6-A4A2CCB9A48E}" dt="2026-08-25T17:29:25.606" v="458" actId="26606"/>
          <ac:spMkLst>
            <pc:docMk/>
            <pc:sldMk cId="880150818" sldId="265"/>
            <ac:spMk id="43" creationId="{0A42F85E-4939-431E-8B4A-EC07C8E0AB65}"/>
          </ac:spMkLst>
        </pc:spChg>
        <pc:grpChg chg="add">
          <ac:chgData name="Espinola-Arredondo, Ana" userId="2389861a-9b00-4e05-a52a-bbe4d3cfc079" providerId="ADAL" clId="{C3B567F4-D47D-4E0A-8CE6-A4A2CCB9A48E}" dt="2026-08-25T17:29:25.606" v="458" actId="26606"/>
          <ac:grpSpMkLst>
            <pc:docMk/>
            <pc:sldMk cId="880150818" sldId="265"/>
            <ac:grpSpMk id="9" creationId="{8CD25866-F15D-40A4-AEC5-47C044637AB7}"/>
          </ac:grpSpMkLst>
        </pc:grpChg>
        <pc:grpChg chg="add">
          <ac:chgData name="Espinola-Arredondo, Ana" userId="2389861a-9b00-4e05-a52a-bbe4d3cfc079" providerId="ADAL" clId="{C3B567F4-D47D-4E0A-8CE6-A4A2CCB9A48E}" dt="2026-08-25T17:29:25.606" v="458" actId="26606"/>
          <ac:grpSpMkLst>
            <pc:docMk/>
            <pc:sldMk cId="880150818" sldId="265"/>
            <ac:grpSpMk id="23" creationId="{0C4A17ED-96AA-44A6-A050-E1A7A1CDD9E7}"/>
          </ac:grpSpMkLst>
        </pc:grpChg>
        <pc:grpChg chg="add">
          <ac:chgData name="Espinola-Arredondo, Ana" userId="2389861a-9b00-4e05-a52a-bbe4d3cfc079" providerId="ADAL" clId="{C3B567F4-D47D-4E0A-8CE6-A4A2CCB9A48E}" dt="2026-08-25T17:29:25.606" v="458" actId="26606"/>
          <ac:grpSpMkLst>
            <pc:docMk/>
            <pc:sldMk cId="880150818" sldId="265"/>
            <ac:grpSpMk id="47" creationId="{5D2B17EF-74EB-4C33-B2E2-8E727B2E7D68}"/>
          </ac:grpSpMkLst>
        </pc:grpChg>
        <pc:cxnChg chg="add">
          <ac:chgData name="Espinola-Arredondo, Ana" userId="2389861a-9b00-4e05-a52a-bbe4d3cfc079" providerId="ADAL" clId="{C3B567F4-D47D-4E0A-8CE6-A4A2CCB9A48E}" dt="2026-08-25T17:29:25.606" v="458" actId="26606"/>
          <ac:cxnSpMkLst>
            <pc:docMk/>
            <pc:sldMk cId="880150818" sldId="265"/>
            <ac:cxnSpMk id="45" creationId="{27EBB3F9-D6F7-4F6A-8843-9FEBA15E4969}"/>
          </ac:cxnSpMkLst>
        </pc:cxnChg>
      </pc:sldChg>
      <pc:sldChg chg="addSp delSp modSp new mod">
        <pc:chgData name="Espinola-Arredondo, Ana" userId="2389861a-9b00-4e05-a52a-bbe4d3cfc079" providerId="ADAL" clId="{C3B567F4-D47D-4E0A-8CE6-A4A2CCB9A48E}" dt="2026-09-10T11:11:10.252" v="583" actId="1076"/>
        <pc:sldMkLst>
          <pc:docMk/>
          <pc:sldMk cId="1762981332" sldId="266"/>
        </pc:sldMkLst>
        <pc:spChg chg="add del mod">
          <ac:chgData name="Espinola-Arredondo, Ana" userId="2389861a-9b00-4e05-a52a-bbe4d3cfc079" providerId="ADAL" clId="{C3B567F4-D47D-4E0A-8CE6-A4A2CCB9A48E}" dt="2026-09-10T11:09:02.421" v="576" actId="478"/>
          <ac:spMkLst>
            <pc:docMk/>
            <pc:sldMk cId="1762981332" sldId="266"/>
            <ac:spMk id="3" creationId="{1CC6F221-697C-D7C0-221E-F22F259BA07D}"/>
          </ac:spMkLst>
        </pc:spChg>
        <pc:spChg chg="add mod">
          <ac:chgData name="Espinola-Arredondo, Ana" userId="2389861a-9b00-4e05-a52a-bbe4d3cfc079" providerId="ADAL" clId="{C3B567F4-D47D-4E0A-8CE6-A4A2CCB9A48E}" dt="2026-08-25T17:09:14.594" v="283" actId="1076"/>
          <ac:spMkLst>
            <pc:docMk/>
            <pc:sldMk cId="1762981332" sldId="266"/>
            <ac:spMk id="11" creationId="{0A35BC79-2512-9219-5534-5099B094A9FC}"/>
          </ac:spMkLst>
        </pc:spChg>
        <pc:graphicFrameChg chg="add mod modGraphic">
          <ac:chgData name="Espinola-Arredondo, Ana" userId="2389861a-9b00-4e05-a52a-bbe4d3cfc079" providerId="ADAL" clId="{C3B567F4-D47D-4E0A-8CE6-A4A2CCB9A48E}" dt="2026-09-10T11:11:10.252" v="583" actId="1076"/>
          <ac:graphicFrameMkLst>
            <pc:docMk/>
            <pc:sldMk cId="1762981332" sldId="266"/>
            <ac:graphicFrameMk id="4" creationId="{DDEFD462-538C-96E3-4C50-9849263CEBFC}"/>
          </ac:graphicFrameMkLst>
        </pc:graphicFrameChg>
        <pc:picChg chg="add mod">
          <ac:chgData name="Espinola-Arredondo, Ana" userId="2389861a-9b00-4e05-a52a-bbe4d3cfc079" providerId="ADAL" clId="{C3B567F4-D47D-4E0A-8CE6-A4A2CCB9A48E}" dt="2026-09-10T11:11:01.383" v="582" actId="1076"/>
          <ac:picMkLst>
            <pc:docMk/>
            <pc:sldMk cId="1762981332" sldId="266"/>
            <ac:picMk id="7" creationId="{4302B962-2636-0DF0-94D2-93DC6CF6FF06}"/>
          </ac:picMkLst>
        </pc:picChg>
      </pc:sldChg>
      <pc:sldChg chg="addSp delSp modSp add mod setBg setClrOvrMap">
        <pc:chgData name="Espinola-Arredondo, Ana" userId="2389861a-9b00-4e05-a52a-bbe4d3cfc079" providerId="ADAL" clId="{C3B567F4-D47D-4E0A-8CE6-A4A2CCB9A48E}" dt="2026-08-25T17:12:00.719" v="436" actId="14100"/>
        <pc:sldMkLst>
          <pc:docMk/>
          <pc:sldMk cId="3541990838" sldId="267"/>
        </pc:sldMkLst>
        <pc:spChg chg="add">
          <ac:chgData name="Espinola-Arredondo, Ana" userId="2389861a-9b00-4e05-a52a-bbe4d3cfc079" providerId="ADAL" clId="{C3B567F4-D47D-4E0A-8CE6-A4A2CCB9A48E}" dt="2026-08-25T17:11:47.387" v="434" actId="26606"/>
          <ac:spMkLst>
            <pc:docMk/>
            <pc:sldMk cId="3541990838" sldId="267"/>
            <ac:spMk id="131" creationId="{BDADA868-08FE-425A-AEF9-B622F93730AB}"/>
          </ac:spMkLst>
        </pc:spChg>
        <pc:spChg chg="add">
          <ac:chgData name="Espinola-Arredondo, Ana" userId="2389861a-9b00-4e05-a52a-bbe4d3cfc079" providerId="ADAL" clId="{C3B567F4-D47D-4E0A-8CE6-A4A2CCB9A48E}" dt="2026-08-25T17:11:47.387" v="434" actId="26606"/>
          <ac:spMkLst>
            <pc:docMk/>
            <pc:sldMk cId="3541990838" sldId="267"/>
            <ac:spMk id="133" creationId="{4AE17B7F-6C2F-42A9-946F-8FF49617D1EF}"/>
          </ac:spMkLst>
        </pc:spChg>
        <pc:spChg chg="add">
          <ac:chgData name="Espinola-Arredondo, Ana" userId="2389861a-9b00-4e05-a52a-bbe4d3cfc079" providerId="ADAL" clId="{C3B567F4-D47D-4E0A-8CE6-A4A2CCB9A48E}" dt="2026-08-25T17:11:47.387" v="434" actId="26606"/>
          <ac:spMkLst>
            <pc:docMk/>
            <pc:sldMk cId="3541990838" sldId="267"/>
            <ac:spMk id="135" creationId="{A3D9AEEE-1CCD-43C0-BA3E-16D60A6E23C0}"/>
          </ac:spMkLst>
        </pc:spChg>
        <pc:spChg chg="add">
          <ac:chgData name="Espinola-Arredondo, Ana" userId="2389861a-9b00-4e05-a52a-bbe4d3cfc079" providerId="ADAL" clId="{C3B567F4-D47D-4E0A-8CE6-A4A2CCB9A48E}" dt="2026-08-25T17:11:47.387" v="434" actId="26606"/>
          <ac:spMkLst>
            <pc:docMk/>
            <pc:sldMk cId="3541990838" sldId="267"/>
            <ac:spMk id="137" creationId="{60F880A6-33D3-4EEC-A780-B73559B9F24C}"/>
          </ac:spMkLst>
        </pc:spChg>
        <pc:spChg chg="add">
          <ac:chgData name="Espinola-Arredondo, Ana" userId="2389861a-9b00-4e05-a52a-bbe4d3cfc079" providerId="ADAL" clId="{C3B567F4-D47D-4E0A-8CE6-A4A2CCB9A48E}" dt="2026-08-25T17:11:47.387" v="434" actId="26606"/>
          <ac:spMkLst>
            <pc:docMk/>
            <pc:sldMk cId="3541990838" sldId="267"/>
            <ac:spMk id="139" creationId="{2C6246ED-0535-4496-A8F6-1E80CC4EB853}"/>
          </ac:spMkLst>
        </pc:spChg>
        <pc:graphicFrameChg chg="mod">
          <ac:chgData name="Espinola-Arredondo, Ana" userId="2389861a-9b00-4e05-a52a-bbe4d3cfc079" providerId="ADAL" clId="{C3B567F4-D47D-4E0A-8CE6-A4A2CCB9A48E}" dt="2026-08-25T17:12:00.719" v="436" actId="14100"/>
          <ac:graphicFrameMkLst>
            <pc:docMk/>
            <pc:sldMk cId="3541990838" sldId="267"/>
            <ac:graphicFrameMk id="99" creationId="{A8A9244D-628F-BA15-D97E-996ED0EDFD22}"/>
          </ac:graphicFrameMkLst>
        </pc:graphicFrameChg>
      </pc:sldChg>
      <pc:sldChg chg="addSp delSp modSp new mod">
        <pc:chgData name="Espinola-Arredondo, Ana" userId="2389861a-9b00-4e05-a52a-bbe4d3cfc079" providerId="ADAL" clId="{C3B567F4-D47D-4E0A-8CE6-A4A2CCB9A48E}" dt="2026-09-11T14:12:00.683" v="645" actId="1076"/>
        <pc:sldMkLst>
          <pc:docMk/>
          <pc:sldMk cId="737781359" sldId="268"/>
        </pc:sldMkLst>
        <pc:spChg chg="add mod">
          <ac:chgData name="Espinola-Arredondo, Ana" userId="2389861a-9b00-4e05-a52a-bbe4d3cfc079" providerId="ADAL" clId="{C3B567F4-D47D-4E0A-8CE6-A4A2CCB9A48E}" dt="2026-09-11T14:12:00.683" v="645" actId="1076"/>
          <ac:spMkLst>
            <pc:docMk/>
            <pc:sldMk cId="737781359" sldId="268"/>
            <ac:spMk id="6" creationId="{1F9EEB00-E825-A2D4-54E5-1FA7BCEF18DA}"/>
          </ac:spMkLst>
        </pc:spChg>
        <pc:spChg chg="add mod">
          <ac:chgData name="Espinola-Arredondo, Ana" userId="2389861a-9b00-4e05-a52a-bbe4d3cfc079" providerId="ADAL" clId="{C3B567F4-D47D-4E0A-8CE6-A4A2CCB9A48E}" dt="2026-09-11T14:10:59.536" v="638" actId="113"/>
          <ac:spMkLst>
            <pc:docMk/>
            <pc:sldMk cId="737781359" sldId="268"/>
            <ac:spMk id="8" creationId="{E1EDED30-E646-7E76-86F9-A6148103D68C}"/>
          </ac:spMkLst>
        </pc:spChg>
        <pc:picChg chg="add mod">
          <ac:chgData name="Espinola-Arredondo, Ana" userId="2389861a-9b00-4e05-a52a-bbe4d3cfc079" providerId="ADAL" clId="{C3B567F4-D47D-4E0A-8CE6-A4A2CCB9A48E}" dt="2026-09-11T14:11:45.558" v="641" actId="1076"/>
          <ac:picMkLst>
            <pc:docMk/>
            <pc:sldMk cId="737781359" sldId="268"/>
            <ac:picMk id="3" creationId="{33E01AA7-573B-346B-5AB8-58C7A40B8AB2}"/>
          </ac:picMkLst>
        </pc:picChg>
        <pc:picChg chg="add del">
          <ac:chgData name="Espinola-Arredondo, Ana" userId="2389861a-9b00-4e05-a52a-bbe4d3cfc079" providerId="ADAL" clId="{C3B567F4-D47D-4E0A-8CE6-A4A2CCB9A48E}" dt="2026-09-11T14:09:42.689" v="591" actId="478"/>
          <ac:picMkLst>
            <pc:docMk/>
            <pc:sldMk cId="737781359" sldId="268"/>
            <ac:picMk id="5" creationId="{3C7CF858-365C-95A2-C171-D950AD9E1DB5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DDA088-610F-4280-89FC-FEE00BACA0BB}" type="doc">
      <dgm:prSet loTypeId="urn:microsoft.com/office/officeart/2018/2/layout/IconVerticalSolidList" loCatId="icon" qsTypeId="urn:microsoft.com/office/officeart/2005/8/quickstyle/simple1#3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D5B4963-FE54-4C74-AB44-42463B9CBC16}">
      <dgm:prSet/>
      <dgm:spPr/>
      <dgm:t>
        <a:bodyPr/>
        <a:lstStyle/>
        <a:p>
          <a:r>
            <a:rPr lang="en-US"/>
            <a:t>What should you expect during class? </a:t>
          </a:r>
        </a:p>
      </dgm:t>
    </dgm:pt>
    <dgm:pt modelId="{D1B9238E-808E-4B6C-B46C-5A84C6B3CB0C}" type="parTrans" cxnId="{10E6921A-078D-4E35-968A-B5C0DE19C606}">
      <dgm:prSet/>
      <dgm:spPr/>
      <dgm:t>
        <a:bodyPr/>
        <a:lstStyle/>
        <a:p>
          <a:endParaRPr lang="en-US"/>
        </a:p>
      </dgm:t>
    </dgm:pt>
    <dgm:pt modelId="{C72511FB-3379-4C21-ACF4-63679EAFC133}" type="sibTrans" cxnId="{10E6921A-078D-4E35-968A-B5C0DE19C606}">
      <dgm:prSet/>
      <dgm:spPr/>
      <dgm:t>
        <a:bodyPr/>
        <a:lstStyle/>
        <a:p>
          <a:endParaRPr lang="en-US"/>
        </a:p>
      </dgm:t>
    </dgm:pt>
    <dgm:pt modelId="{37DAF79C-AFBA-46A4-9E44-E38942931498}">
      <dgm:prSet/>
      <dgm:spPr/>
      <dgm:t>
        <a:bodyPr/>
        <a:lstStyle/>
        <a:p>
          <a:r>
            <a:rPr lang="en-US"/>
            <a:t>Class Participation.</a:t>
          </a:r>
        </a:p>
      </dgm:t>
    </dgm:pt>
    <dgm:pt modelId="{6CA5B90A-79AF-43E3-8AA6-67105E4185EE}" type="parTrans" cxnId="{9FD223E8-4315-4831-9800-22E966DF9892}">
      <dgm:prSet/>
      <dgm:spPr/>
      <dgm:t>
        <a:bodyPr/>
        <a:lstStyle/>
        <a:p>
          <a:endParaRPr lang="en-US"/>
        </a:p>
      </dgm:t>
    </dgm:pt>
    <dgm:pt modelId="{C5810D26-47BE-4294-BC56-6466C24272D1}" type="sibTrans" cxnId="{9FD223E8-4315-4831-9800-22E966DF9892}">
      <dgm:prSet/>
      <dgm:spPr/>
      <dgm:t>
        <a:bodyPr/>
        <a:lstStyle/>
        <a:p>
          <a:endParaRPr lang="en-US"/>
        </a:p>
      </dgm:t>
    </dgm:pt>
    <dgm:pt modelId="{7005CBCD-DF36-4C51-A883-10807D8B0E66}">
      <dgm:prSet/>
      <dgm:spPr/>
      <dgm:t>
        <a:bodyPr/>
        <a:lstStyle/>
        <a:p>
          <a:r>
            <a:rPr lang="en-US"/>
            <a:t>No Phone.</a:t>
          </a:r>
        </a:p>
      </dgm:t>
    </dgm:pt>
    <dgm:pt modelId="{10E47262-22B6-41E6-8652-452C243815D8}" type="parTrans" cxnId="{E6F66F3F-4A6B-4FE2-87E5-F148691CEC14}">
      <dgm:prSet/>
      <dgm:spPr/>
      <dgm:t>
        <a:bodyPr/>
        <a:lstStyle/>
        <a:p>
          <a:endParaRPr lang="en-US"/>
        </a:p>
      </dgm:t>
    </dgm:pt>
    <dgm:pt modelId="{8B3957AD-7388-45A6-8AA2-78DF1CDC103A}" type="sibTrans" cxnId="{E6F66F3F-4A6B-4FE2-87E5-F148691CEC14}">
      <dgm:prSet/>
      <dgm:spPr/>
      <dgm:t>
        <a:bodyPr/>
        <a:lstStyle/>
        <a:p>
          <a:endParaRPr lang="en-US"/>
        </a:p>
      </dgm:t>
    </dgm:pt>
    <dgm:pt modelId="{2AFBE40D-3762-4510-A402-D8621C524528}">
      <dgm:prSet/>
      <dgm:spPr/>
      <dgm:t>
        <a:bodyPr/>
        <a:lstStyle/>
        <a:p>
          <a:r>
            <a:rPr lang="en-US" dirty="0"/>
            <a:t>I highly encourage you taking handwritten notes.</a:t>
          </a:r>
        </a:p>
      </dgm:t>
    </dgm:pt>
    <dgm:pt modelId="{604FD79B-F319-4DA4-B6DC-3A76D1D36DDC}" type="parTrans" cxnId="{70F73A46-E6CE-480E-A192-F645E25A798D}">
      <dgm:prSet/>
      <dgm:spPr/>
      <dgm:t>
        <a:bodyPr/>
        <a:lstStyle/>
        <a:p>
          <a:endParaRPr lang="en-US"/>
        </a:p>
      </dgm:t>
    </dgm:pt>
    <dgm:pt modelId="{A6E57A20-583E-41C1-9003-595E41C59B6B}" type="sibTrans" cxnId="{70F73A46-E6CE-480E-A192-F645E25A798D}">
      <dgm:prSet/>
      <dgm:spPr/>
      <dgm:t>
        <a:bodyPr/>
        <a:lstStyle/>
        <a:p>
          <a:endParaRPr lang="en-US"/>
        </a:p>
      </dgm:t>
    </dgm:pt>
    <dgm:pt modelId="{BFB324DE-9939-4D52-8C02-1166F981021B}" type="pres">
      <dgm:prSet presAssocID="{5CDDA088-610F-4280-89FC-FEE00BACA0BB}" presName="root" presStyleCnt="0">
        <dgm:presLayoutVars>
          <dgm:dir/>
          <dgm:resizeHandles val="exact"/>
        </dgm:presLayoutVars>
      </dgm:prSet>
      <dgm:spPr/>
    </dgm:pt>
    <dgm:pt modelId="{067BB0B7-E9BA-4238-BBC4-FB4DFA67D95F}" type="pres">
      <dgm:prSet presAssocID="{2D5B4963-FE54-4C74-AB44-42463B9CBC16}" presName="compNode" presStyleCnt="0"/>
      <dgm:spPr/>
    </dgm:pt>
    <dgm:pt modelId="{F29B036A-12CA-4AE2-803F-4AB5D12E7A0D}" type="pres">
      <dgm:prSet presAssocID="{2D5B4963-FE54-4C74-AB44-42463B9CBC16}" presName="bgRect" presStyleLbl="bgShp" presStyleIdx="0" presStyleCnt="4"/>
      <dgm:spPr/>
    </dgm:pt>
    <dgm:pt modelId="{82293F7C-5DAC-4CD9-B2C9-BA8AA41BF9AA}" type="pres">
      <dgm:prSet presAssocID="{2D5B4963-FE54-4C74-AB44-42463B9CBC1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A47DE5B-8599-4A7C-9CE7-C4736DBAC41A}" type="pres">
      <dgm:prSet presAssocID="{2D5B4963-FE54-4C74-AB44-42463B9CBC16}" presName="spaceRect" presStyleCnt="0"/>
      <dgm:spPr/>
    </dgm:pt>
    <dgm:pt modelId="{EAC9308C-35A4-499F-94D8-40F2CA347948}" type="pres">
      <dgm:prSet presAssocID="{2D5B4963-FE54-4C74-AB44-42463B9CBC16}" presName="parTx" presStyleLbl="revTx" presStyleIdx="0" presStyleCnt="4">
        <dgm:presLayoutVars>
          <dgm:chMax val="0"/>
          <dgm:chPref val="0"/>
        </dgm:presLayoutVars>
      </dgm:prSet>
      <dgm:spPr/>
    </dgm:pt>
    <dgm:pt modelId="{D2E13ED2-21EF-459F-8885-19D52D800526}" type="pres">
      <dgm:prSet presAssocID="{C72511FB-3379-4C21-ACF4-63679EAFC133}" presName="sibTrans" presStyleCnt="0"/>
      <dgm:spPr/>
    </dgm:pt>
    <dgm:pt modelId="{5FA2A177-7D3A-442F-B0AA-917E8AD32A2E}" type="pres">
      <dgm:prSet presAssocID="{37DAF79C-AFBA-46A4-9E44-E38942931498}" presName="compNode" presStyleCnt="0"/>
      <dgm:spPr/>
    </dgm:pt>
    <dgm:pt modelId="{94D84DD8-47C9-4F4E-B6B2-9F559D4E115D}" type="pres">
      <dgm:prSet presAssocID="{37DAF79C-AFBA-46A4-9E44-E38942931498}" presName="bgRect" presStyleLbl="bgShp" presStyleIdx="1" presStyleCnt="4"/>
      <dgm:spPr/>
    </dgm:pt>
    <dgm:pt modelId="{3F124F93-6687-4330-8C1C-D465F9F1D590}" type="pres">
      <dgm:prSet presAssocID="{37DAF79C-AFBA-46A4-9E44-E3894293149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ackboard"/>
        </a:ext>
      </dgm:extLst>
    </dgm:pt>
    <dgm:pt modelId="{B003083F-83FF-4DEF-AC07-ADB2D0E5118B}" type="pres">
      <dgm:prSet presAssocID="{37DAF79C-AFBA-46A4-9E44-E38942931498}" presName="spaceRect" presStyleCnt="0"/>
      <dgm:spPr/>
    </dgm:pt>
    <dgm:pt modelId="{5F18E79F-476D-4C02-AEEC-BD6D5EE03812}" type="pres">
      <dgm:prSet presAssocID="{37DAF79C-AFBA-46A4-9E44-E38942931498}" presName="parTx" presStyleLbl="revTx" presStyleIdx="1" presStyleCnt="4">
        <dgm:presLayoutVars>
          <dgm:chMax val="0"/>
          <dgm:chPref val="0"/>
        </dgm:presLayoutVars>
      </dgm:prSet>
      <dgm:spPr/>
    </dgm:pt>
    <dgm:pt modelId="{429F0147-1B47-424E-B667-39B4AD2ECF5D}" type="pres">
      <dgm:prSet presAssocID="{C5810D26-47BE-4294-BC56-6466C24272D1}" presName="sibTrans" presStyleCnt="0"/>
      <dgm:spPr/>
    </dgm:pt>
    <dgm:pt modelId="{33E4F5EF-A9BB-4B84-9604-9ADBB5A3B6E4}" type="pres">
      <dgm:prSet presAssocID="{7005CBCD-DF36-4C51-A883-10807D8B0E66}" presName="compNode" presStyleCnt="0"/>
      <dgm:spPr/>
    </dgm:pt>
    <dgm:pt modelId="{D00243E7-20D9-4BF6-B862-15F20C307E49}" type="pres">
      <dgm:prSet presAssocID="{7005CBCD-DF36-4C51-A883-10807D8B0E66}" presName="bgRect" presStyleLbl="bgShp" presStyleIdx="2" presStyleCnt="4"/>
      <dgm:spPr/>
    </dgm:pt>
    <dgm:pt modelId="{78C6099F-423F-49B1-9D1A-53830B3C0F9F}" type="pres">
      <dgm:prSet presAssocID="{7005CBCD-DF36-4C51-A883-10807D8B0E6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12DB1505-7D2F-488B-8EF7-4EB76F6826EB}" type="pres">
      <dgm:prSet presAssocID="{7005CBCD-DF36-4C51-A883-10807D8B0E66}" presName="spaceRect" presStyleCnt="0"/>
      <dgm:spPr/>
    </dgm:pt>
    <dgm:pt modelId="{05B9904A-110A-4EA0-B426-4BD231B4CD7A}" type="pres">
      <dgm:prSet presAssocID="{7005CBCD-DF36-4C51-A883-10807D8B0E66}" presName="parTx" presStyleLbl="revTx" presStyleIdx="2" presStyleCnt="4">
        <dgm:presLayoutVars>
          <dgm:chMax val="0"/>
          <dgm:chPref val="0"/>
        </dgm:presLayoutVars>
      </dgm:prSet>
      <dgm:spPr/>
    </dgm:pt>
    <dgm:pt modelId="{A992D020-1A76-415D-A2ED-FD596FB2F044}" type="pres">
      <dgm:prSet presAssocID="{8B3957AD-7388-45A6-8AA2-78DF1CDC103A}" presName="sibTrans" presStyleCnt="0"/>
      <dgm:spPr/>
    </dgm:pt>
    <dgm:pt modelId="{B427F0B0-1693-450B-BD61-777BAC089A8E}" type="pres">
      <dgm:prSet presAssocID="{2AFBE40D-3762-4510-A402-D8621C524528}" presName="compNode" presStyleCnt="0"/>
      <dgm:spPr/>
    </dgm:pt>
    <dgm:pt modelId="{EA8EF960-3FEA-46F6-84B3-0BEAD61C5B79}" type="pres">
      <dgm:prSet presAssocID="{2AFBE40D-3762-4510-A402-D8621C524528}" presName="bgRect" presStyleLbl="bgShp" presStyleIdx="3" presStyleCnt="4"/>
      <dgm:spPr/>
    </dgm:pt>
    <dgm:pt modelId="{8958B6C2-37F6-4D9F-BBCE-36EA80110A59}" type="pres">
      <dgm:prSet presAssocID="{2AFBE40D-3762-4510-A402-D8621C52452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802B6D80-044A-42AB-8782-BF18256215C2}" type="pres">
      <dgm:prSet presAssocID="{2AFBE40D-3762-4510-A402-D8621C524528}" presName="spaceRect" presStyleCnt="0"/>
      <dgm:spPr/>
    </dgm:pt>
    <dgm:pt modelId="{645DBE48-AD5B-4142-AD6B-49F4B654B1A0}" type="pres">
      <dgm:prSet presAssocID="{2AFBE40D-3762-4510-A402-D8621C52452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6C74E19-1CA9-4432-A936-EC13CF09652B}" type="presOf" srcId="{7005CBCD-DF36-4C51-A883-10807D8B0E66}" destId="{05B9904A-110A-4EA0-B426-4BD231B4CD7A}" srcOrd="0" destOrd="0" presId="urn:microsoft.com/office/officeart/2018/2/layout/IconVerticalSolidList"/>
    <dgm:cxn modelId="{10E6921A-078D-4E35-968A-B5C0DE19C606}" srcId="{5CDDA088-610F-4280-89FC-FEE00BACA0BB}" destId="{2D5B4963-FE54-4C74-AB44-42463B9CBC16}" srcOrd="0" destOrd="0" parTransId="{D1B9238E-808E-4B6C-B46C-5A84C6B3CB0C}" sibTransId="{C72511FB-3379-4C21-ACF4-63679EAFC133}"/>
    <dgm:cxn modelId="{03D1E432-3410-4EC7-B3D8-08ECF9D12BC8}" type="presOf" srcId="{2D5B4963-FE54-4C74-AB44-42463B9CBC16}" destId="{EAC9308C-35A4-499F-94D8-40F2CA347948}" srcOrd="0" destOrd="0" presId="urn:microsoft.com/office/officeart/2018/2/layout/IconVerticalSolidList"/>
    <dgm:cxn modelId="{E6F66F3F-4A6B-4FE2-87E5-F148691CEC14}" srcId="{5CDDA088-610F-4280-89FC-FEE00BACA0BB}" destId="{7005CBCD-DF36-4C51-A883-10807D8B0E66}" srcOrd="2" destOrd="0" parTransId="{10E47262-22B6-41E6-8652-452C243815D8}" sibTransId="{8B3957AD-7388-45A6-8AA2-78DF1CDC103A}"/>
    <dgm:cxn modelId="{45763661-801A-4FCA-A0DD-C77078009975}" type="presOf" srcId="{37DAF79C-AFBA-46A4-9E44-E38942931498}" destId="{5F18E79F-476D-4C02-AEEC-BD6D5EE03812}" srcOrd="0" destOrd="0" presId="urn:microsoft.com/office/officeart/2018/2/layout/IconVerticalSolidList"/>
    <dgm:cxn modelId="{70F73A46-E6CE-480E-A192-F645E25A798D}" srcId="{5CDDA088-610F-4280-89FC-FEE00BACA0BB}" destId="{2AFBE40D-3762-4510-A402-D8621C524528}" srcOrd="3" destOrd="0" parTransId="{604FD79B-F319-4DA4-B6DC-3A76D1D36DDC}" sibTransId="{A6E57A20-583E-41C1-9003-595E41C59B6B}"/>
    <dgm:cxn modelId="{33CAC6CF-CB17-40E5-9ECF-640494D34348}" type="presOf" srcId="{2AFBE40D-3762-4510-A402-D8621C524528}" destId="{645DBE48-AD5B-4142-AD6B-49F4B654B1A0}" srcOrd="0" destOrd="0" presId="urn:microsoft.com/office/officeart/2018/2/layout/IconVerticalSolidList"/>
    <dgm:cxn modelId="{8060A1D0-8C0C-434A-97B8-6DCF0DBF1B67}" type="presOf" srcId="{5CDDA088-610F-4280-89FC-FEE00BACA0BB}" destId="{BFB324DE-9939-4D52-8C02-1166F981021B}" srcOrd="0" destOrd="0" presId="urn:microsoft.com/office/officeart/2018/2/layout/IconVerticalSolidList"/>
    <dgm:cxn modelId="{9FD223E8-4315-4831-9800-22E966DF9892}" srcId="{5CDDA088-610F-4280-89FC-FEE00BACA0BB}" destId="{37DAF79C-AFBA-46A4-9E44-E38942931498}" srcOrd="1" destOrd="0" parTransId="{6CA5B90A-79AF-43E3-8AA6-67105E4185EE}" sibTransId="{C5810D26-47BE-4294-BC56-6466C24272D1}"/>
    <dgm:cxn modelId="{2F7CDEAC-B1CB-4DA2-9C28-83A8C44EDE77}" type="presParOf" srcId="{BFB324DE-9939-4D52-8C02-1166F981021B}" destId="{067BB0B7-E9BA-4238-BBC4-FB4DFA67D95F}" srcOrd="0" destOrd="0" presId="urn:microsoft.com/office/officeart/2018/2/layout/IconVerticalSolidList"/>
    <dgm:cxn modelId="{6B793147-D18D-431B-B3DA-5700655E3CCC}" type="presParOf" srcId="{067BB0B7-E9BA-4238-BBC4-FB4DFA67D95F}" destId="{F29B036A-12CA-4AE2-803F-4AB5D12E7A0D}" srcOrd="0" destOrd="0" presId="urn:microsoft.com/office/officeart/2018/2/layout/IconVerticalSolidList"/>
    <dgm:cxn modelId="{62D8F3CC-B0FB-4372-8036-2BD10A3B9983}" type="presParOf" srcId="{067BB0B7-E9BA-4238-BBC4-FB4DFA67D95F}" destId="{82293F7C-5DAC-4CD9-B2C9-BA8AA41BF9AA}" srcOrd="1" destOrd="0" presId="urn:microsoft.com/office/officeart/2018/2/layout/IconVerticalSolidList"/>
    <dgm:cxn modelId="{980521CE-66A3-47AB-A46F-F6755E9D553A}" type="presParOf" srcId="{067BB0B7-E9BA-4238-BBC4-FB4DFA67D95F}" destId="{5A47DE5B-8599-4A7C-9CE7-C4736DBAC41A}" srcOrd="2" destOrd="0" presId="urn:microsoft.com/office/officeart/2018/2/layout/IconVerticalSolidList"/>
    <dgm:cxn modelId="{ECDB725F-01C6-4020-BDCE-B386090E7EBA}" type="presParOf" srcId="{067BB0B7-E9BA-4238-BBC4-FB4DFA67D95F}" destId="{EAC9308C-35A4-499F-94D8-40F2CA347948}" srcOrd="3" destOrd="0" presId="urn:microsoft.com/office/officeart/2018/2/layout/IconVerticalSolidList"/>
    <dgm:cxn modelId="{7C7555B8-3C84-4834-A76E-841FA6B76FEB}" type="presParOf" srcId="{BFB324DE-9939-4D52-8C02-1166F981021B}" destId="{D2E13ED2-21EF-459F-8885-19D52D800526}" srcOrd="1" destOrd="0" presId="urn:microsoft.com/office/officeart/2018/2/layout/IconVerticalSolidList"/>
    <dgm:cxn modelId="{FC625911-1F57-485B-9092-775C0B1B61E8}" type="presParOf" srcId="{BFB324DE-9939-4D52-8C02-1166F981021B}" destId="{5FA2A177-7D3A-442F-B0AA-917E8AD32A2E}" srcOrd="2" destOrd="0" presId="urn:microsoft.com/office/officeart/2018/2/layout/IconVerticalSolidList"/>
    <dgm:cxn modelId="{B17B804B-D2B7-4996-97CD-F4E5C97C96E8}" type="presParOf" srcId="{5FA2A177-7D3A-442F-B0AA-917E8AD32A2E}" destId="{94D84DD8-47C9-4F4E-B6B2-9F559D4E115D}" srcOrd="0" destOrd="0" presId="urn:microsoft.com/office/officeart/2018/2/layout/IconVerticalSolidList"/>
    <dgm:cxn modelId="{17D182D0-E73B-4156-B960-D35C6E5E6BE1}" type="presParOf" srcId="{5FA2A177-7D3A-442F-B0AA-917E8AD32A2E}" destId="{3F124F93-6687-4330-8C1C-D465F9F1D590}" srcOrd="1" destOrd="0" presId="urn:microsoft.com/office/officeart/2018/2/layout/IconVerticalSolidList"/>
    <dgm:cxn modelId="{AC387F9E-68A5-4DAB-A051-EFA9254DC3B1}" type="presParOf" srcId="{5FA2A177-7D3A-442F-B0AA-917E8AD32A2E}" destId="{B003083F-83FF-4DEF-AC07-ADB2D0E5118B}" srcOrd="2" destOrd="0" presId="urn:microsoft.com/office/officeart/2018/2/layout/IconVerticalSolidList"/>
    <dgm:cxn modelId="{AA4C15D9-8491-4BB4-B29D-8446BAE143E8}" type="presParOf" srcId="{5FA2A177-7D3A-442F-B0AA-917E8AD32A2E}" destId="{5F18E79F-476D-4C02-AEEC-BD6D5EE03812}" srcOrd="3" destOrd="0" presId="urn:microsoft.com/office/officeart/2018/2/layout/IconVerticalSolidList"/>
    <dgm:cxn modelId="{5AD089F4-4447-40A5-BD27-A95F375885D8}" type="presParOf" srcId="{BFB324DE-9939-4D52-8C02-1166F981021B}" destId="{429F0147-1B47-424E-B667-39B4AD2ECF5D}" srcOrd="3" destOrd="0" presId="urn:microsoft.com/office/officeart/2018/2/layout/IconVerticalSolidList"/>
    <dgm:cxn modelId="{9F39634D-0B7A-4F0B-BBF3-4B120A64DAEF}" type="presParOf" srcId="{BFB324DE-9939-4D52-8C02-1166F981021B}" destId="{33E4F5EF-A9BB-4B84-9604-9ADBB5A3B6E4}" srcOrd="4" destOrd="0" presId="urn:microsoft.com/office/officeart/2018/2/layout/IconVerticalSolidList"/>
    <dgm:cxn modelId="{3005A81D-F0B7-435A-B6A4-8C4D977082F9}" type="presParOf" srcId="{33E4F5EF-A9BB-4B84-9604-9ADBB5A3B6E4}" destId="{D00243E7-20D9-4BF6-B862-15F20C307E49}" srcOrd="0" destOrd="0" presId="urn:microsoft.com/office/officeart/2018/2/layout/IconVerticalSolidList"/>
    <dgm:cxn modelId="{D89EC242-4178-480D-B4F9-AF0FE267A880}" type="presParOf" srcId="{33E4F5EF-A9BB-4B84-9604-9ADBB5A3B6E4}" destId="{78C6099F-423F-49B1-9D1A-53830B3C0F9F}" srcOrd="1" destOrd="0" presId="urn:microsoft.com/office/officeart/2018/2/layout/IconVerticalSolidList"/>
    <dgm:cxn modelId="{C658B2B7-0C4F-4792-857B-133C82307BDB}" type="presParOf" srcId="{33E4F5EF-A9BB-4B84-9604-9ADBB5A3B6E4}" destId="{12DB1505-7D2F-488B-8EF7-4EB76F6826EB}" srcOrd="2" destOrd="0" presId="urn:microsoft.com/office/officeart/2018/2/layout/IconVerticalSolidList"/>
    <dgm:cxn modelId="{5747692E-3ED8-40AB-A998-A9C7170D4D4F}" type="presParOf" srcId="{33E4F5EF-A9BB-4B84-9604-9ADBB5A3B6E4}" destId="{05B9904A-110A-4EA0-B426-4BD231B4CD7A}" srcOrd="3" destOrd="0" presId="urn:microsoft.com/office/officeart/2018/2/layout/IconVerticalSolidList"/>
    <dgm:cxn modelId="{C4A23D20-3C49-4799-9903-394B80986EC3}" type="presParOf" srcId="{BFB324DE-9939-4D52-8C02-1166F981021B}" destId="{A992D020-1A76-415D-A2ED-FD596FB2F044}" srcOrd="5" destOrd="0" presId="urn:microsoft.com/office/officeart/2018/2/layout/IconVerticalSolidList"/>
    <dgm:cxn modelId="{192ADB59-4ECA-40F0-A5B3-F1490DA73CF6}" type="presParOf" srcId="{BFB324DE-9939-4D52-8C02-1166F981021B}" destId="{B427F0B0-1693-450B-BD61-777BAC089A8E}" srcOrd="6" destOrd="0" presId="urn:microsoft.com/office/officeart/2018/2/layout/IconVerticalSolidList"/>
    <dgm:cxn modelId="{543B8237-8965-424E-B46D-7D0D3DB987BB}" type="presParOf" srcId="{B427F0B0-1693-450B-BD61-777BAC089A8E}" destId="{EA8EF960-3FEA-46F6-84B3-0BEAD61C5B79}" srcOrd="0" destOrd="0" presId="urn:microsoft.com/office/officeart/2018/2/layout/IconVerticalSolidList"/>
    <dgm:cxn modelId="{D8CF9161-4A84-44EE-9D00-2B598CC1ADD7}" type="presParOf" srcId="{B427F0B0-1693-450B-BD61-777BAC089A8E}" destId="{8958B6C2-37F6-4D9F-BBCE-36EA80110A59}" srcOrd="1" destOrd="0" presId="urn:microsoft.com/office/officeart/2018/2/layout/IconVerticalSolidList"/>
    <dgm:cxn modelId="{FC4B8EBA-9BF8-468D-8AC7-7C595E387FD2}" type="presParOf" srcId="{B427F0B0-1693-450B-BD61-777BAC089A8E}" destId="{802B6D80-044A-42AB-8782-BF18256215C2}" srcOrd="2" destOrd="0" presId="urn:microsoft.com/office/officeart/2018/2/layout/IconVerticalSolidList"/>
    <dgm:cxn modelId="{152A865E-752E-4E1F-A0D5-A02F383A0B07}" type="presParOf" srcId="{B427F0B0-1693-450B-BD61-777BAC089A8E}" destId="{645DBE48-AD5B-4142-AD6B-49F4B654B1A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B036A-12CA-4AE2-803F-4AB5D12E7A0D}">
      <dsp:nvSpPr>
        <dsp:cNvPr id="0" name=""/>
        <dsp:cNvSpPr/>
      </dsp:nvSpPr>
      <dsp:spPr>
        <a:xfrm>
          <a:off x="0" y="1319"/>
          <a:ext cx="3934916" cy="6688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93F7C-5DAC-4CD9-B2C9-BA8AA41BF9AA}">
      <dsp:nvSpPr>
        <dsp:cNvPr id="0" name=""/>
        <dsp:cNvSpPr/>
      </dsp:nvSpPr>
      <dsp:spPr>
        <a:xfrm>
          <a:off x="202336" y="151817"/>
          <a:ext cx="367884" cy="3678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9308C-35A4-499F-94D8-40F2CA347948}">
      <dsp:nvSpPr>
        <dsp:cNvPr id="0" name=""/>
        <dsp:cNvSpPr/>
      </dsp:nvSpPr>
      <dsp:spPr>
        <a:xfrm>
          <a:off x="772556" y="1319"/>
          <a:ext cx="3162359" cy="668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90" tIns="70790" rIns="70790" bIns="707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What should you expect during class? </a:t>
          </a:r>
        </a:p>
      </dsp:txBody>
      <dsp:txXfrm>
        <a:off x="772556" y="1319"/>
        <a:ext cx="3162359" cy="668880"/>
      </dsp:txXfrm>
    </dsp:sp>
    <dsp:sp modelId="{94D84DD8-47C9-4F4E-B6B2-9F559D4E115D}">
      <dsp:nvSpPr>
        <dsp:cNvPr id="0" name=""/>
        <dsp:cNvSpPr/>
      </dsp:nvSpPr>
      <dsp:spPr>
        <a:xfrm>
          <a:off x="0" y="837420"/>
          <a:ext cx="3934916" cy="6688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24F93-6687-4330-8C1C-D465F9F1D590}">
      <dsp:nvSpPr>
        <dsp:cNvPr id="0" name=""/>
        <dsp:cNvSpPr/>
      </dsp:nvSpPr>
      <dsp:spPr>
        <a:xfrm>
          <a:off x="202336" y="987918"/>
          <a:ext cx="367884" cy="3678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8E79F-476D-4C02-AEEC-BD6D5EE03812}">
      <dsp:nvSpPr>
        <dsp:cNvPr id="0" name=""/>
        <dsp:cNvSpPr/>
      </dsp:nvSpPr>
      <dsp:spPr>
        <a:xfrm>
          <a:off x="772556" y="837420"/>
          <a:ext cx="3162359" cy="668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90" tIns="70790" rIns="70790" bIns="707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Class Participation.</a:t>
          </a:r>
        </a:p>
      </dsp:txBody>
      <dsp:txXfrm>
        <a:off x="772556" y="837420"/>
        <a:ext cx="3162359" cy="668880"/>
      </dsp:txXfrm>
    </dsp:sp>
    <dsp:sp modelId="{D00243E7-20D9-4BF6-B862-15F20C307E49}">
      <dsp:nvSpPr>
        <dsp:cNvPr id="0" name=""/>
        <dsp:cNvSpPr/>
      </dsp:nvSpPr>
      <dsp:spPr>
        <a:xfrm>
          <a:off x="0" y="1673520"/>
          <a:ext cx="3934916" cy="6688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6099F-423F-49B1-9D1A-53830B3C0F9F}">
      <dsp:nvSpPr>
        <dsp:cNvPr id="0" name=""/>
        <dsp:cNvSpPr/>
      </dsp:nvSpPr>
      <dsp:spPr>
        <a:xfrm>
          <a:off x="202336" y="1824018"/>
          <a:ext cx="367884" cy="3678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9904A-110A-4EA0-B426-4BD231B4CD7A}">
      <dsp:nvSpPr>
        <dsp:cNvPr id="0" name=""/>
        <dsp:cNvSpPr/>
      </dsp:nvSpPr>
      <dsp:spPr>
        <a:xfrm>
          <a:off x="772556" y="1673520"/>
          <a:ext cx="3162359" cy="668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90" tIns="70790" rIns="70790" bIns="707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No Phone.</a:t>
          </a:r>
        </a:p>
      </dsp:txBody>
      <dsp:txXfrm>
        <a:off x="772556" y="1673520"/>
        <a:ext cx="3162359" cy="668880"/>
      </dsp:txXfrm>
    </dsp:sp>
    <dsp:sp modelId="{EA8EF960-3FEA-46F6-84B3-0BEAD61C5B79}">
      <dsp:nvSpPr>
        <dsp:cNvPr id="0" name=""/>
        <dsp:cNvSpPr/>
      </dsp:nvSpPr>
      <dsp:spPr>
        <a:xfrm>
          <a:off x="0" y="2509620"/>
          <a:ext cx="3934916" cy="6688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58B6C2-37F6-4D9F-BBCE-36EA80110A59}">
      <dsp:nvSpPr>
        <dsp:cNvPr id="0" name=""/>
        <dsp:cNvSpPr/>
      </dsp:nvSpPr>
      <dsp:spPr>
        <a:xfrm>
          <a:off x="202336" y="2660119"/>
          <a:ext cx="367884" cy="3678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DBE48-AD5B-4142-AD6B-49F4B654B1A0}">
      <dsp:nvSpPr>
        <dsp:cNvPr id="0" name=""/>
        <dsp:cNvSpPr/>
      </dsp:nvSpPr>
      <dsp:spPr>
        <a:xfrm>
          <a:off x="772556" y="2509620"/>
          <a:ext cx="3162359" cy="668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790" tIns="70790" rIns="70790" bIns="707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 highly encourage you taking handwritten notes.</a:t>
          </a:r>
        </a:p>
      </dsp:txBody>
      <dsp:txXfrm>
        <a:off x="772556" y="2509620"/>
        <a:ext cx="3162359" cy="668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302" y="1268943"/>
            <a:ext cx="3327727" cy="1141866"/>
          </a:xfrm>
        </p:spPr>
        <p:txBody>
          <a:bodyPr anchor="b">
            <a:normAutofit/>
          </a:bodyPr>
          <a:lstStyle>
            <a:lvl1pPr>
              <a:defRPr sz="27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302" y="2410808"/>
            <a:ext cx="3327727" cy="568356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2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2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3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1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4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15991" y="2180585"/>
            <a:ext cx="703551" cy="394510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431" y="2285741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0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706" y="314944"/>
            <a:ext cx="3322054" cy="646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301" y="1076678"/>
            <a:ext cx="3323459" cy="190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9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1046885"/>
            <a:ext cx="3323459" cy="741200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1807281"/>
            <a:ext cx="3323459" cy="434183"/>
          </a:xfrm>
        </p:spPr>
        <p:txBody>
          <a:bodyPr anchor="t"/>
          <a:lstStyle>
            <a:lvl1pPr marL="0" indent="0" algn="l">
              <a:buNone/>
              <a:defRPr sz="10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1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9301" y="1078245"/>
            <a:ext cx="1612089" cy="190114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0892" y="1078245"/>
            <a:ext cx="1611868" cy="190114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39753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2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15" y="1123621"/>
            <a:ext cx="1449275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9301" y="1414420"/>
            <a:ext cx="1612089" cy="156723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51645" y="1121992"/>
            <a:ext cx="1448591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89081" y="1412792"/>
            <a:ext cx="1611155" cy="156723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39753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86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705" y="314944"/>
            <a:ext cx="3322055" cy="646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2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225109"/>
            <a:ext cx="1325749" cy="492676"/>
          </a:xfrm>
        </p:spPr>
        <p:txBody>
          <a:bodyPr anchor="b"/>
          <a:lstStyle>
            <a:lvl1pPr algn="l">
              <a:defRPr sz="100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12" y="225110"/>
            <a:ext cx="1911248" cy="273255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806707"/>
            <a:ext cx="1325749" cy="2150952"/>
          </a:xfrm>
        </p:spPr>
        <p:txBody>
          <a:bodyPr/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2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2422525"/>
            <a:ext cx="3323459" cy="285993"/>
          </a:xfrm>
        </p:spPr>
        <p:txBody>
          <a:bodyPr anchor="b">
            <a:normAutofit/>
          </a:bodyPr>
          <a:lstStyle>
            <a:lvl1pPr algn="l">
              <a:defRPr sz="121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9301" y="320422"/>
            <a:ext cx="3323459" cy="1945332"/>
          </a:xfrm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708518"/>
            <a:ext cx="3323459" cy="249142"/>
          </a:xfrm>
        </p:spPr>
        <p:txBody>
          <a:bodyPr>
            <a:normAutofit/>
          </a:bodyPr>
          <a:lstStyle>
            <a:lvl1pPr marL="0" indent="0">
              <a:buNone/>
              <a:defRPr sz="605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307622"/>
            <a:ext cx="3323459" cy="1572951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2197181"/>
            <a:ext cx="3323459" cy="785135"/>
          </a:xfrm>
        </p:spPr>
        <p:txBody>
          <a:bodyPr anchor="ctr">
            <a:normAutofit/>
          </a:bodyPr>
          <a:lstStyle>
            <a:lvl1pPr marL="0" indent="0" algn="l">
              <a:buNone/>
              <a:defRPr sz="9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4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179" y="307622"/>
            <a:ext cx="3080250" cy="1461206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8052" y="1768828"/>
            <a:ext cx="2850502" cy="19226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2197181"/>
            <a:ext cx="3323459" cy="785135"/>
          </a:xfrm>
        </p:spPr>
        <p:txBody>
          <a:bodyPr anchor="ctr">
            <a:normAutofit/>
          </a:bodyPr>
          <a:lstStyle>
            <a:lvl1pPr marL="0" indent="0" algn="l">
              <a:buNone/>
              <a:defRPr sz="9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11693" y="327003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8806" y="1466104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3227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1230489"/>
            <a:ext cx="3323459" cy="1375038"/>
          </a:xfrm>
        </p:spPr>
        <p:txBody>
          <a:bodyPr anchor="b">
            <a:normAutofit/>
          </a:bodyPr>
          <a:lstStyle>
            <a:lvl1pPr algn="l">
              <a:defRPr sz="24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23459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58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3179" y="307622"/>
            <a:ext cx="3080250" cy="1461206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9301" y="2191808"/>
            <a:ext cx="3372014" cy="4229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210">
                <a:solidFill>
                  <a:schemeClr val="accent1"/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72014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11693" y="327003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8806" y="1466104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904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316608"/>
            <a:ext cx="3323459" cy="1453343"/>
          </a:xfrm>
        </p:spPr>
        <p:txBody>
          <a:bodyPr anchor="ctr">
            <a:normAutofit/>
          </a:bodyPr>
          <a:lstStyle>
            <a:lvl1pPr algn="l">
              <a:defRPr sz="24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9301" y="2191808"/>
            <a:ext cx="3323459" cy="4229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210">
                <a:solidFill>
                  <a:schemeClr val="accent1"/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23459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38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67928" y="316608"/>
            <a:ext cx="834967" cy="266637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9302" y="316608"/>
            <a:ext cx="2377825" cy="26663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4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115359"/>
            <a:ext cx="998855" cy="335004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296" y="144"/>
            <a:ext cx="984270" cy="3458211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9220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0705" y="314944"/>
            <a:ext cx="3322055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1076678"/>
            <a:ext cx="3323459" cy="1961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18585" y="3095948"/>
            <a:ext cx="386383" cy="186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9301" y="3096311"/>
            <a:ext cx="288206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57744" y="397539"/>
            <a:ext cx="294926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8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5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230520" rtl="0" eaLnBrk="1" latinLnBrk="0" hangingPunct="1">
        <a:spcBef>
          <a:spcPct val="0"/>
        </a:spcBef>
        <a:buNone/>
        <a:defRPr sz="1815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2890" indent="-17289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9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74595" indent="-144075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8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7630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70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0682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3734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6786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9838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72890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5942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6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8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0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2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42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62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a.f.espinola@uv.es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naespinolaarredondo.com/organizacion-industrial-universitat-de-valencia-fall-2026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BFE4781A-41C7-4F27-8792-A74EFB8E5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3" y="360494"/>
            <a:ext cx="600660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38B244-A931-741B-3F30-3C34B21BD1E2}"/>
              </a:ext>
            </a:extLst>
          </p:cNvPr>
          <p:cNvSpPr txBox="1"/>
          <p:nvPr/>
        </p:nvSpPr>
        <p:spPr>
          <a:xfrm>
            <a:off x="126432" y="613159"/>
            <a:ext cx="1561185" cy="2395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Ana Espinola-Arredondo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7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7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Industrial Organization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59905" y="944581"/>
            <a:ext cx="0" cy="1615017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272538" y="0"/>
            <a:ext cx="2335661" cy="3458354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3CCAEF7-F760-24F6-0020-734329C58A53}"/>
              </a:ext>
            </a:extLst>
          </p:cNvPr>
          <p:cNvSpPr txBox="1"/>
          <p:nvPr/>
        </p:nvSpPr>
        <p:spPr>
          <a:xfrm>
            <a:off x="1798003" y="475415"/>
            <a:ext cx="2763473" cy="2507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Class Time: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TU 3:30pm – 5:30pm and TH 5:30pm – 7:30pm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Office Hours: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TU 9:30am-12:30pm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Office Number: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3D05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Email: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hlinkClick r:id="rId2"/>
              </a:rPr>
              <a:t>ana.f.espinola@uv.es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015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E01AA7-573B-346B-5AB8-58C7A40B8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859631"/>
            <a:ext cx="1741488" cy="17414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9EEB00-E825-A2D4-54E5-1FA7BCEF18DA}"/>
              </a:ext>
            </a:extLst>
          </p:cNvPr>
          <p:cNvSpPr txBox="1"/>
          <p:nvPr/>
        </p:nvSpPr>
        <p:spPr>
          <a:xfrm>
            <a:off x="628650" y="334506"/>
            <a:ext cx="3853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Personal website for this class: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EDED30-E646-7E76-86F9-A6148103D68C}"/>
              </a:ext>
            </a:extLst>
          </p:cNvPr>
          <p:cNvSpPr txBox="1"/>
          <p:nvPr/>
        </p:nvSpPr>
        <p:spPr>
          <a:xfrm>
            <a:off x="328385" y="2851150"/>
            <a:ext cx="4253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https://anaespinolaarredondo.com/organizacion-industrial-universitat-de-valencia-fall-2026/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778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02B962-2636-0DF0-94D2-93DC6CF6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832"/>
            <a:ext cx="4610100" cy="1524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35BC79-2512-9219-5534-5099B094A9FC}"/>
              </a:ext>
            </a:extLst>
          </p:cNvPr>
          <p:cNvSpPr txBox="1"/>
          <p:nvPr/>
        </p:nvSpPr>
        <p:spPr>
          <a:xfrm>
            <a:off x="857250" y="282575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Important Information: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EFD462-538C-96E3-4C50-9849263CE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881756"/>
              </p:ext>
            </p:extLst>
          </p:nvPr>
        </p:nvGraphicFramePr>
        <p:xfrm>
          <a:off x="1466850" y="2422756"/>
          <a:ext cx="1845945" cy="720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7984">
                  <a:extLst>
                    <a:ext uri="{9D8B030D-6E8A-4147-A177-3AD203B41FA5}">
                      <a16:colId xmlns:a16="http://schemas.microsoft.com/office/drawing/2014/main" val="1504828988"/>
                    </a:ext>
                  </a:extLst>
                </a:gridCol>
                <a:gridCol w="847961">
                  <a:extLst>
                    <a:ext uri="{9D8B030D-6E8A-4147-A177-3AD203B41FA5}">
                      <a16:colId xmlns:a16="http://schemas.microsoft.com/office/drawing/2014/main" val="36636678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Excellent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9 - 10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7396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Outstanding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7 – 8.9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3040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Passed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5 - 6.9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7517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Failed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0 - 4.9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6330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98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3" y="360494"/>
            <a:ext cx="600660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91B420C-C4C8-44DF-96B2-FBD1014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rgbClr val="844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768" y="331566"/>
            <a:ext cx="1717227" cy="259513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762249" y="1138188"/>
            <a:ext cx="1799227" cy="1777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</a:t>
            </a:r>
            <a:r>
              <a:rPr lang="en-US" spc="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pc="9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pc="10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Industrial Organization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88215-3725-DBE7-B14C-9CD3FEB39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83CFBA6-CE65-403A-9402-96B75FC89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04" name="Freeform 11">
              <a:extLst>
                <a:ext uri="{FF2B5EF4-FFF2-40B4-BE49-F238E27FC236}">
                  <a16:creationId xmlns:a16="http://schemas.microsoft.com/office/drawing/2014/main" id="{59AF335C-09EE-4959-A2C9-B32F3C6C1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2">
              <a:extLst>
                <a:ext uri="{FF2B5EF4-FFF2-40B4-BE49-F238E27FC236}">
                  <a16:creationId xmlns:a16="http://schemas.microsoft.com/office/drawing/2014/main" id="{94CCE8C7-E8BB-47EB-BBC7-5E8948F89F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3">
              <a:extLst>
                <a:ext uri="{FF2B5EF4-FFF2-40B4-BE49-F238E27FC236}">
                  <a16:creationId xmlns:a16="http://schemas.microsoft.com/office/drawing/2014/main" id="{2665878D-6479-49F4-BD1C-D1BE63CAB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4">
              <a:extLst>
                <a:ext uri="{FF2B5EF4-FFF2-40B4-BE49-F238E27FC236}">
                  <a16:creationId xmlns:a16="http://schemas.microsoft.com/office/drawing/2014/main" id="{C6400AEB-4991-4E07-8599-C36A9E354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5">
              <a:extLst>
                <a:ext uri="{FF2B5EF4-FFF2-40B4-BE49-F238E27FC236}">
                  <a16:creationId xmlns:a16="http://schemas.microsoft.com/office/drawing/2014/main" id="{0C2AEB7A-70D9-4DE7-B97A-0325DBC9F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16">
              <a:extLst>
                <a:ext uri="{FF2B5EF4-FFF2-40B4-BE49-F238E27FC236}">
                  <a16:creationId xmlns:a16="http://schemas.microsoft.com/office/drawing/2014/main" id="{FC03DDD2-9CC7-40B7-A632-50BF3E3F6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17">
              <a:extLst>
                <a:ext uri="{FF2B5EF4-FFF2-40B4-BE49-F238E27FC236}">
                  <a16:creationId xmlns:a16="http://schemas.microsoft.com/office/drawing/2014/main" id="{7F0B3262-F0EC-44D3-AA37-9552D248C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18">
              <a:extLst>
                <a:ext uri="{FF2B5EF4-FFF2-40B4-BE49-F238E27FC236}">
                  <a16:creationId xmlns:a16="http://schemas.microsoft.com/office/drawing/2014/main" id="{1839BD80-9BF2-49B4-BB03-B5AAB359B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19">
              <a:extLst>
                <a:ext uri="{FF2B5EF4-FFF2-40B4-BE49-F238E27FC236}">
                  <a16:creationId xmlns:a16="http://schemas.microsoft.com/office/drawing/2014/main" id="{BDC00C45-9216-4702-A31A-391B1D89C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20">
              <a:extLst>
                <a:ext uri="{FF2B5EF4-FFF2-40B4-BE49-F238E27FC236}">
                  <a16:creationId xmlns:a16="http://schemas.microsoft.com/office/drawing/2014/main" id="{5FB0F70F-34B9-4938-B487-312A0BF0E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21">
              <a:extLst>
                <a:ext uri="{FF2B5EF4-FFF2-40B4-BE49-F238E27FC236}">
                  <a16:creationId xmlns:a16="http://schemas.microsoft.com/office/drawing/2014/main" id="{791D1EE1-5A08-47A7-8D44-0940DEF5B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22">
              <a:extLst>
                <a:ext uri="{FF2B5EF4-FFF2-40B4-BE49-F238E27FC236}">
                  <a16:creationId xmlns:a16="http://schemas.microsoft.com/office/drawing/2014/main" id="{E04F3404-E41A-43F9-AC45-52EB0874B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1BC7BDB-967A-4559-AA14-041BCB87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118" name="Freeform 27">
              <a:extLst>
                <a:ext uri="{FF2B5EF4-FFF2-40B4-BE49-F238E27FC236}">
                  <a16:creationId xmlns:a16="http://schemas.microsoft.com/office/drawing/2014/main" id="{A39F46EA-3E4A-46CA-BCB8-CA695ED3F4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28">
              <a:extLst>
                <a:ext uri="{FF2B5EF4-FFF2-40B4-BE49-F238E27FC236}">
                  <a16:creationId xmlns:a16="http://schemas.microsoft.com/office/drawing/2014/main" id="{491A4A32-7F8C-4CA7-9281-9761F03571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29">
              <a:extLst>
                <a:ext uri="{FF2B5EF4-FFF2-40B4-BE49-F238E27FC236}">
                  <a16:creationId xmlns:a16="http://schemas.microsoft.com/office/drawing/2014/main" id="{46B02D76-3CD9-4DF5-A3AD-793E7204E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30">
              <a:extLst>
                <a:ext uri="{FF2B5EF4-FFF2-40B4-BE49-F238E27FC236}">
                  <a16:creationId xmlns:a16="http://schemas.microsoft.com/office/drawing/2014/main" id="{E579A2FB-E98B-4144-9D52-3A72BD8D1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31">
              <a:extLst>
                <a:ext uri="{FF2B5EF4-FFF2-40B4-BE49-F238E27FC236}">
                  <a16:creationId xmlns:a16="http://schemas.microsoft.com/office/drawing/2014/main" id="{65E500DD-EB71-44B5-A2FA-88E99643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32">
              <a:extLst>
                <a:ext uri="{FF2B5EF4-FFF2-40B4-BE49-F238E27FC236}">
                  <a16:creationId xmlns:a16="http://schemas.microsoft.com/office/drawing/2014/main" id="{04D6AAD6-45AE-454A-9206-8B90E8A26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33">
              <a:extLst>
                <a:ext uri="{FF2B5EF4-FFF2-40B4-BE49-F238E27FC236}">
                  <a16:creationId xmlns:a16="http://schemas.microsoft.com/office/drawing/2014/main" id="{F7399B13-8510-45F6-98C4-0F14C0B37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34">
              <a:extLst>
                <a:ext uri="{FF2B5EF4-FFF2-40B4-BE49-F238E27FC236}">
                  <a16:creationId xmlns:a16="http://schemas.microsoft.com/office/drawing/2014/main" id="{CA595445-6A38-4465-9A5D-9705388D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35">
              <a:extLst>
                <a:ext uri="{FF2B5EF4-FFF2-40B4-BE49-F238E27FC236}">
                  <a16:creationId xmlns:a16="http://schemas.microsoft.com/office/drawing/2014/main" id="{21D40BAF-4AE0-46F4-BD65-057F0DC66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36">
              <a:extLst>
                <a:ext uri="{FF2B5EF4-FFF2-40B4-BE49-F238E27FC236}">
                  <a16:creationId xmlns:a16="http://schemas.microsoft.com/office/drawing/2014/main" id="{B17F2D73-16DF-4138-B72D-E5B20471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37">
              <a:extLst>
                <a:ext uri="{FF2B5EF4-FFF2-40B4-BE49-F238E27FC236}">
                  <a16:creationId xmlns:a16="http://schemas.microsoft.com/office/drawing/2014/main" id="{DB8ABBC2-6C0C-4F6E-97EB-55B3B7B2F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38">
              <a:extLst>
                <a:ext uri="{FF2B5EF4-FFF2-40B4-BE49-F238E27FC236}">
                  <a16:creationId xmlns:a16="http://schemas.microsoft.com/office/drawing/2014/main" id="{7A49885E-6B05-41B6-B47F-9D24456F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BDADA868-08FE-425A-AEF9-B622F9373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" name="Freeform 11">
            <a:extLst>
              <a:ext uri="{FF2B5EF4-FFF2-40B4-BE49-F238E27FC236}">
                <a16:creationId xmlns:a16="http://schemas.microsoft.com/office/drawing/2014/main" id="{4AE17B7F-6C2F-42A9-946F-8FF49617D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3" y="360494"/>
            <a:ext cx="600660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34839" cy="3460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60" y="1604672"/>
            <a:ext cx="415254" cy="259413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3387" y="0"/>
            <a:ext cx="2796713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object 14">
            <a:extLst>
              <a:ext uri="{FF2B5EF4-FFF2-40B4-BE49-F238E27FC236}">
                <a16:creationId xmlns:a16="http://schemas.microsoft.com/office/drawing/2014/main" id="{A8A9244D-628F-BA15-D97E-996ED0EDFD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11732"/>
              </p:ext>
            </p:extLst>
          </p:nvPr>
        </p:nvGraphicFramePr>
        <p:xfrm>
          <a:off x="626561" y="115358"/>
          <a:ext cx="3934916" cy="3179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1990838"/>
      </p:ext>
    </p:extLst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96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erson using microscope">
            <a:extLst>
              <a:ext uri="{FF2B5EF4-FFF2-40B4-BE49-F238E27FC236}">
                <a16:creationId xmlns:a16="http://schemas.microsoft.com/office/drawing/2014/main" id="{E574CCB3-7FB6-5B06-BE47-F50362F9F4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8837" r="25890" b="1"/>
          <a:stretch>
            <a:fillRect/>
          </a:stretch>
        </p:blipFill>
        <p:spPr>
          <a:xfrm>
            <a:off x="20" y="10"/>
            <a:ext cx="4610080" cy="346074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31749" y="549024"/>
            <a:ext cx="3829728" cy="21282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12700" defTabSz="457200">
              <a:lnSpc>
                <a:spcPct val="90000"/>
              </a:lnSpc>
            </a:pPr>
            <a:r>
              <a:rPr lang="en-US" sz="1800" b="1" spc="-10" dirty="0">
                <a:solidFill>
                  <a:schemeClr val="tx1"/>
                </a:solidFill>
              </a:rPr>
              <a:t>Concentration</a:t>
            </a:r>
            <a:br>
              <a:rPr lang="en-US" sz="1800" b="1" spc="-10" dirty="0">
                <a:solidFill>
                  <a:schemeClr val="tx1"/>
                </a:solidFill>
              </a:rPr>
            </a:br>
            <a:endParaRPr lang="en-US" sz="1800" b="1" dirty="0">
              <a:solidFill>
                <a:schemeClr val="tx1"/>
              </a:solidFill>
            </a:endParaRPr>
          </a:p>
          <a:p>
            <a:pPr marL="12700" marR="5080" defTabSz="457200">
              <a:lnSpc>
                <a:spcPct val="90000"/>
              </a:lnSpc>
            </a:pPr>
            <a:r>
              <a:rPr lang="en-US" sz="1800" b="1" spc="-10" dirty="0">
                <a:solidFill>
                  <a:schemeClr val="tx1"/>
                </a:solidFill>
              </a:rPr>
              <a:t>Product</a:t>
            </a:r>
            <a:r>
              <a:rPr lang="en-US" sz="1800" b="1" spc="-5" dirty="0">
                <a:solidFill>
                  <a:schemeClr val="tx1"/>
                </a:solidFill>
              </a:rPr>
              <a:t> </a:t>
            </a:r>
            <a:r>
              <a:rPr lang="en-US" sz="1800" b="1" spc="-50" dirty="0">
                <a:solidFill>
                  <a:schemeClr val="tx1"/>
                </a:solidFill>
              </a:rPr>
              <a:t>Characteristics </a:t>
            </a:r>
            <a:br>
              <a:rPr lang="en-US" sz="1800" b="1" spc="-50" dirty="0">
                <a:solidFill>
                  <a:schemeClr val="tx1"/>
                </a:solidFill>
              </a:rPr>
            </a:br>
            <a:br>
              <a:rPr lang="en-US" sz="1800" b="1" spc="-50" dirty="0">
                <a:solidFill>
                  <a:schemeClr val="tx1"/>
                </a:solidFill>
              </a:rPr>
            </a:br>
            <a:r>
              <a:rPr lang="en-US" sz="1800" b="1" spc="-30" dirty="0">
                <a:solidFill>
                  <a:schemeClr val="tx1"/>
                </a:solidFill>
              </a:rPr>
              <a:t>Costly</a:t>
            </a:r>
            <a:r>
              <a:rPr lang="en-US" sz="1800" b="1" spc="-15" dirty="0">
                <a:solidFill>
                  <a:schemeClr val="tx1"/>
                </a:solidFill>
              </a:rPr>
              <a:t> </a:t>
            </a:r>
            <a:r>
              <a:rPr lang="en-US" sz="1800" b="1" spc="-10" dirty="0">
                <a:solidFill>
                  <a:schemeClr val="tx1"/>
                </a:solidFill>
              </a:rPr>
              <a:t>Activities</a:t>
            </a:r>
            <a:br>
              <a:rPr lang="en-US" sz="1800" b="1" spc="-10" dirty="0">
                <a:solidFill>
                  <a:schemeClr val="tx1"/>
                </a:solidFill>
              </a:rPr>
            </a:br>
            <a:br>
              <a:rPr lang="en-US" sz="1800" b="1" spc="-10" dirty="0">
                <a:solidFill>
                  <a:schemeClr val="tx1"/>
                </a:solidFill>
              </a:rPr>
            </a:br>
            <a:r>
              <a:rPr lang="en-US" sz="1800" b="1" spc="-50" dirty="0">
                <a:solidFill>
                  <a:schemeClr val="tx1"/>
                </a:solidFill>
              </a:rPr>
              <a:t>Research and Development (R&amp;D</a:t>
            </a:r>
            <a:r>
              <a:rPr lang="en-US" sz="1800" b="1" spc="-10" dirty="0">
                <a:solidFill>
                  <a:schemeClr val="tx1"/>
                </a:solidFill>
              </a:rPr>
              <a:t>)</a:t>
            </a:r>
            <a:br>
              <a:rPr lang="en-US" sz="1800" b="1" dirty="0">
                <a:solidFill>
                  <a:schemeClr val="tx1"/>
                </a:solidFill>
              </a:rPr>
            </a:b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33450" y="172486"/>
            <a:ext cx="3322054" cy="64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Concentration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4319" y="748360"/>
            <a:ext cx="251015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" dirty="0">
                <a:latin typeface="Arial"/>
                <a:cs typeface="Arial"/>
              </a:rPr>
              <a:t>Many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industries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Arial"/>
                <a:cs typeface="Arial"/>
              </a:rPr>
              <a:t>are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70" dirty="0">
                <a:latin typeface="Arial"/>
                <a:cs typeface="Arial"/>
              </a:rPr>
              <a:t>composed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of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few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firms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1323" y="1072624"/>
            <a:ext cx="1868564" cy="17340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4318" y="2916793"/>
            <a:ext cx="3631185" cy="41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217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1100" spc="-35" dirty="0">
                <a:latin typeface="Arial"/>
                <a:cs typeface="Arial"/>
              </a:rPr>
              <a:t>Theoretical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linkage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of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Arial"/>
                <a:cs typeface="Arial"/>
              </a:rPr>
              <a:t>factors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that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affect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Arial"/>
                <a:cs typeface="Arial"/>
              </a:rPr>
              <a:t>concentration</a:t>
            </a:r>
            <a:endParaRPr lang="en-US" sz="1100" spc="-30" dirty="0">
              <a:latin typeface="Times New Roman"/>
              <a:cs typeface="Times New Roman"/>
            </a:endParaRPr>
          </a:p>
          <a:p>
            <a:pPr marL="184150" marR="5080" indent="-171450">
              <a:lnSpc>
                <a:spcPct val="1217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1100" spc="-30" dirty="0">
                <a:latin typeface="Arial"/>
                <a:cs typeface="Arial"/>
              </a:rPr>
              <a:t>How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concentration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Arial"/>
                <a:cs typeface="Arial"/>
              </a:rPr>
              <a:t>affects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strategic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behavior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of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firms</a:t>
            </a: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Product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10" dirty="0"/>
              <a:t>Characteristics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2050" y="737848"/>
            <a:ext cx="239585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75" dirty="0">
                <a:latin typeface="Arial"/>
                <a:cs typeface="Arial"/>
              </a:rPr>
              <a:t>Homogeneous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vs.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differentiated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Arial"/>
                <a:cs typeface="Arial"/>
              </a:rPr>
              <a:t>products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7243" y="1050786"/>
            <a:ext cx="1745467" cy="11627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4319" y="2343518"/>
            <a:ext cx="3890531" cy="105219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84150" marR="5080" indent="-171450" algn="just">
              <a:lnSpc>
                <a:spcPct val="1026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1100" spc="-25" dirty="0">
                <a:latin typeface="Arial"/>
                <a:cs typeface="Arial"/>
              </a:rPr>
              <a:t>Location,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Arial"/>
                <a:cs typeface="Arial"/>
              </a:rPr>
              <a:t>service,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physical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characteristics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subjective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Arial"/>
                <a:cs typeface="Arial"/>
              </a:rPr>
              <a:t>image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differences</a:t>
            </a:r>
            <a:r>
              <a:rPr lang="en-US" sz="1100" spc="-10" dirty="0">
                <a:latin typeface="Arial"/>
                <a:cs typeface="Arial"/>
              </a:rPr>
              <a:t>.</a:t>
            </a:r>
            <a:endParaRPr sz="1100" dirty="0">
              <a:latin typeface="Arial"/>
              <a:cs typeface="Arial"/>
            </a:endParaRPr>
          </a:p>
          <a:p>
            <a:pPr marL="184150" marR="5080" indent="-171450" algn="just">
              <a:lnSpc>
                <a:spcPct val="102600"/>
              </a:lnSpc>
              <a:buFont typeface="Arial" panose="020B0604020202020204" pitchFamily="34" charset="0"/>
              <a:buChar char="•"/>
            </a:pPr>
            <a:r>
              <a:rPr sz="1100" spc="-20" dirty="0">
                <a:latin typeface="Arial"/>
                <a:cs typeface="Arial"/>
              </a:rPr>
              <a:t>How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Arial"/>
                <a:cs typeface="Arial"/>
              </a:rPr>
              <a:t>consumers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determine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which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Arial"/>
                <a:cs typeface="Arial"/>
              </a:rPr>
              <a:t>brands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buy,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how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much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to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buy,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and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how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Arial"/>
                <a:cs typeface="Arial"/>
              </a:rPr>
              <a:t>search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and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select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lowest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priced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brand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that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fits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their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specific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preferences.</a:t>
            </a:r>
            <a:endParaRPr sz="1100" dirty="0">
              <a:latin typeface="Arial"/>
              <a:cs typeface="Arial"/>
            </a:endParaRPr>
          </a:p>
          <a:p>
            <a:pPr marL="184150" indent="-171450" algn="just">
              <a:lnSpc>
                <a:spcPct val="100000"/>
              </a:lnSpc>
              <a:spcBef>
                <a:spcPts val="35"/>
              </a:spcBef>
              <a:buFont typeface="Arial" panose="020B0604020202020204" pitchFamily="34" charset="0"/>
              <a:buChar char="•"/>
            </a:pPr>
            <a:r>
              <a:rPr sz="1100" spc="-25" dirty="0">
                <a:latin typeface="Arial"/>
                <a:cs typeface="Arial"/>
              </a:rPr>
              <a:t>Strategic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Approach</a:t>
            </a: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30" dirty="0"/>
              <a:t>Costly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10" dirty="0"/>
              <a:t>activities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513" y="820674"/>
            <a:ext cx="65252" cy="6525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24319" y="737222"/>
            <a:ext cx="266573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dirty="0">
                <a:latin typeface="Arial"/>
                <a:cs typeface="Arial"/>
              </a:rPr>
              <a:t>0bjective: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60" dirty="0">
                <a:latin typeface="Arial"/>
                <a:cs typeface="Arial"/>
              </a:rPr>
              <a:t>enhancing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90" dirty="0">
                <a:latin typeface="Arial"/>
                <a:cs typeface="Arial"/>
              </a:rPr>
              <a:t>sales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of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their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brand.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8849" y="1043713"/>
            <a:ext cx="2654818" cy="19971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513" y="3253003"/>
            <a:ext cx="65252" cy="6525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4319" y="3169551"/>
            <a:ext cx="68389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5" dirty="0">
                <a:latin typeface="Arial"/>
                <a:cs typeface="Arial"/>
              </a:rPr>
              <a:t>Examples...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92173" y="353454"/>
            <a:ext cx="344614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400" spc="-25" dirty="0">
                <a:latin typeface="Arial"/>
                <a:cs typeface="Arial"/>
              </a:rPr>
              <a:t>R&amp;D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50" y="907991"/>
            <a:ext cx="65252" cy="6525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02308" y="758690"/>
            <a:ext cx="3636010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40" dirty="0">
                <a:latin typeface="Arial"/>
                <a:cs typeface="Arial"/>
              </a:rPr>
              <a:t>Investing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cost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reducing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Arial"/>
                <a:cs typeface="Arial"/>
              </a:rPr>
              <a:t>production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Arial"/>
                <a:cs typeface="Arial"/>
              </a:rPr>
              <a:t>technologies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Arial"/>
                <a:cs typeface="Arial"/>
              </a:rPr>
              <a:t>as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well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Arial"/>
                <a:cs typeface="Arial"/>
              </a:rPr>
              <a:t>as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new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products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50" dirty="0">
                <a:latin typeface="Arial"/>
                <a:cs typeface="Arial"/>
              </a:rPr>
              <a:t>(it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Arial"/>
                <a:cs typeface="Arial"/>
              </a:rPr>
              <a:t>also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Arial"/>
                <a:cs typeface="Arial"/>
              </a:rPr>
              <a:t>includes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70" dirty="0">
                <a:latin typeface="Arial"/>
                <a:cs typeface="Arial"/>
              </a:rPr>
              <a:t>reverse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engineering)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0650" y="1296353"/>
            <a:ext cx="1934268" cy="128819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01229" y="3025775"/>
            <a:ext cx="228219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dirty="0">
                <a:latin typeface="Arial"/>
                <a:cs typeface="Arial"/>
              </a:rPr>
              <a:t>Why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is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R&amp;D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important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80" dirty="0">
                <a:latin typeface="Arial"/>
                <a:cs typeface="Arial"/>
              </a:rPr>
              <a:t>some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Arial"/>
                <a:cs typeface="Arial"/>
              </a:rPr>
              <a:t>firms?</a:t>
            </a: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Regulator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513" y="939965"/>
            <a:ext cx="65252" cy="6525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24319" y="856500"/>
            <a:ext cx="3556000" cy="5740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50" dirty="0">
                <a:latin typeface="Arial"/>
                <a:cs typeface="Arial"/>
              </a:rPr>
              <a:t>Can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Arial"/>
                <a:cs typeface="Arial"/>
              </a:rPr>
              <a:t>intervention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Arial"/>
                <a:cs typeface="Arial"/>
              </a:rPr>
              <a:t>increase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social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Arial"/>
                <a:cs typeface="Arial"/>
              </a:rPr>
              <a:t>welfare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under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Arial"/>
                <a:cs typeface="Arial"/>
              </a:rPr>
              <a:t>various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market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structures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Arial"/>
                <a:cs typeface="Arial"/>
              </a:rPr>
              <a:t>and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firms?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100" spc="-30" dirty="0">
                <a:latin typeface="Arial"/>
                <a:cs typeface="Arial"/>
              </a:rPr>
              <a:t>How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75" dirty="0">
                <a:latin typeface="Arial"/>
                <a:cs typeface="Arial"/>
              </a:rPr>
              <a:t>does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Arial"/>
                <a:cs typeface="Arial"/>
              </a:rPr>
              <a:t>legal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Arial"/>
                <a:cs typeface="Arial"/>
              </a:rPr>
              <a:t>system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affect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our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Arial"/>
                <a:cs typeface="Arial"/>
              </a:rPr>
              <a:t>industries?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513" y="1322070"/>
            <a:ext cx="65252" cy="6525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0162" y="1574042"/>
            <a:ext cx="2049459" cy="1540620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44023" y="130750"/>
            <a:ext cx="3322054" cy="64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Discussion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0050" y="739775"/>
            <a:ext cx="4114800" cy="2663871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98450" marR="107314" indent="-285750" algn="just">
              <a:lnSpc>
                <a:spcPct val="102699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r>
              <a:rPr sz="1600" dirty="0">
                <a:latin typeface="Arial"/>
                <a:cs typeface="Arial"/>
              </a:rPr>
              <a:t>Is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Arial"/>
                <a:cs typeface="Arial"/>
              </a:rPr>
              <a:t>technology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50" dirty="0">
                <a:latin typeface="Arial"/>
                <a:cs typeface="Arial"/>
              </a:rPr>
              <a:t>e</a:t>
            </a:r>
            <a:r>
              <a:rPr lang="en-US" sz="1600" spc="50" dirty="0">
                <a:latin typeface="Arial"/>
                <a:cs typeface="Arial"/>
              </a:rPr>
              <a:t>ff</a:t>
            </a:r>
            <a:r>
              <a:rPr sz="1600" spc="50" dirty="0">
                <a:latin typeface="Arial"/>
                <a:cs typeface="Arial"/>
              </a:rPr>
              <a:t>icient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110" dirty="0">
                <a:latin typeface="Arial"/>
                <a:cs typeface="Arial"/>
              </a:rPr>
              <a:t>sense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Arial"/>
                <a:cs typeface="Arial"/>
              </a:rPr>
              <a:t>whether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it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Arial"/>
                <a:cs typeface="Arial"/>
              </a:rPr>
              <a:t>is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Arial"/>
                <a:cs typeface="Arial"/>
              </a:rPr>
              <a:t>operated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on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an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optimal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scale?</a:t>
            </a:r>
            <a:endParaRPr lang="en-US" sz="1600" spc="-10" dirty="0">
              <a:latin typeface="Arial"/>
              <a:cs typeface="Arial"/>
            </a:endParaRPr>
          </a:p>
          <a:p>
            <a:pPr marL="298450" marR="107314" indent="-285750" algn="just">
              <a:lnSpc>
                <a:spcPct val="102699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endParaRPr sz="16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26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sz="1600" spc="-60" dirty="0">
                <a:latin typeface="Arial"/>
                <a:cs typeface="Arial"/>
              </a:rPr>
              <a:t>Does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Arial"/>
                <a:cs typeface="Arial"/>
              </a:rPr>
              <a:t>industry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Arial"/>
                <a:cs typeface="Arial"/>
              </a:rPr>
              <a:t>produce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Arial"/>
                <a:cs typeface="Arial"/>
              </a:rPr>
              <a:t>socially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optimal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Arial"/>
                <a:cs typeface="Arial"/>
              </a:rPr>
              <a:t>number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Arial"/>
                <a:cs typeface="Arial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Arial"/>
                <a:cs typeface="Arial"/>
              </a:rPr>
              <a:t>brands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Arial"/>
                <a:cs typeface="Arial"/>
              </a:rPr>
              <a:t>corresponding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Arial"/>
                <a:cs typeface="Arial"/>
              </a:rPr>
              <a:t>consumers</a:t>
            </a:r>
            <a:r>
              <a:rPr lang="en-US" sz="1600" spc="-55" dirty="0">
                <a:latin typeface="Arial"/>
                <a:cs typeface="Arial"/>
              </a:rPr>
              <a:t>'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70" dirty="0">
                <a:latin typeface="Arial"/>
                <a:cs typeface="Arial"/>
              </a:rPr>
              <a:t>preferences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Arial"/>
                <a:cs typeface="Arial"/>
              </a:rPr>
              <a:t>and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Arial"/>
                <a:cs typeface="Arial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Arial"/>
                <a:cs typeface="Arial"/>
              </a:rPr>
              <a:t>heterogeneity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consumers?</a:t>
            </a:r>
            <a:endParaRPr lang="en-US" sz="1600" spc="-1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26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sz="1600" dirty="0">
              <a:latin typeface="Arial"/>
              <a:cs typeface="Arial"/>
            </a:endParaRPr>
          </a:p>
          <a:p>
            <a:pPr marL="298450" indent="-285750" algn="just">
              <a:lnSpc>
                <a:spcPct val="100000"/>
              </a:lnSpc>
              <a:spcBef>
                <a:spcPts val="330"/>
              </a:spcBef>
              <a:buFont typeface="Arial" panose="020B0604020202020204" pitchFamily="34" charset="0"/>
              <a:buChar char="•"/>
            </a:pPr>
            <a:r>
              <a:rPr sz="1600" spc="-10" dirty="0">
                <a:latin typeface="Arial"/>
                <a:cs typeface="Arial"/>
              </a:rPr>
              <a:t>Are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firms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Arial"/>
                <a:cs typeface="Arial"/>
              </a:rPr>
              <a:t>dynamically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Arial"/>
                <a:cs typeface="Arial"/>
              </a:rPr>
              <a:t>e</a:t>
            </a:r>
            <a:r>
              <a:rPr lang="en-US" sz="1600" spc="-10" dirty="0">
                <a:latin typeface="Arial"/>
                <a:cs typeface="Arial"/>
              </a:rPr>
              <a:t>ff</a:t>
            </a:r>
            <a:r>
              <a:rPr sz="1600" spc="-10" dirty="0">
                <a:latin typeface="Arial"/>
                <a:cs typeface="Arial"/>
              </a:rPr>
              <a:t>icient?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828670" y="115358"/>
            <a:ext cx="1078226" cy="3350051"/>
            <a:chOff x="2487613" y="285750"/>
            <a:chExt cx="2428875" cy="5654676"/>
          </a:xfrm>
        </p:grpSpPr>
        <p:sp>
          <p:nvSpPr>
            <p:cNvPr id="104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68526" y="-396"/>
            <a:ext cx="891116" cy="3458751"/>
            <a:chOff x="6627813" y="194833"/>
            <a:chExt cx="1952625" cy="5678918"/>
          </a:xfrm>
        </p:grpSpPr>
        <p:sp>
          <p:nvSpPr>
            <p:cNvPr id="118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957088" y="319189"/>
            <a:ext cx="2694727" cy="373633"/>
          </a:xfrm>
          <a:prstGeom prst="rect">
            <a:avLst/>
          </a:prstGeom>
        </p:spPr>
        <p:txBody>
          <a:bodyPr vert="horz" lIns="0" tIns="17145" rIns="0" bIns="0" rtlCol="0">
            <a:normAutofit/>
          </a:bodyPr>
          <a:lstStyle/>
          <a:p>
            <a:pPr marL="336550" algn="ctr">
              <a:spcBef>
                <a:spcPts val="135"/>
              </a:spcBef>
            </a:pPr>
            <a:r>
              <a:rPr lang="en-US" spc="-30" dirty="0"/>
              <a:t>Law</a:t>
            </a:r>
            <a:r>
              <a:rPr lang="en-US" spc="-45" dirty="0">
                <a:latin typeface="Times New Roman"/>
                <a:cs typeface="Times New Roman"/>
              </a:rPr>
              <a:t> </a:t>
            </a:r>
            <a:r>
              <a:rPr lang="en-US" spc="-25" dirty="0"/>
              <a:t>and</a:t>
            </a:r>
            <a:r>
              <a:rPr lang="en-US" spc="-40" dirty="0">
                <a:latin typeface="Times New Roman"/>
                <a:cs typeface="Times New Roman"/>
              </a:rPr>
              <a:t> </a:t>
            </a:r>
            <a:r>
              <a:rPr lang="en-US" spc="-10" dirty="0"/>
              <a:t>Economics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6656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56656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6" name="Picture 45" descr="A vintage weighing scales">
            <a:extLst>
              <a:ext uri="{FF2B5EF4-FFF2-40B4-BE49-F238E27FC236}">
                <a16:creationId xmlns:a16="http://schemas.microsoft.com/office/drawing/2014/main" id="{46387469-147E-197D-FE1C-DCC04A429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69" r="11772" b="1"/>
          <a:stretch>
            <a:fillRect/>
          </a:stretch>
        </p:blipFill>
        <p:spPr>
          <a:xfrm>
            <a:off x="-587" y="873"/>
            <a:ext cx="1766255" cy="34607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1885753" y="809290"/>
            <a:ext cx="2735685" cy="2645450"/>
          </a:xfrm>
          <a:prstGeom prst="rect">
            <a:avLst/>
          </a:prstGeom>
        </p:spPr>
        <p:txBody>
          <a:bodyPr vert="horz" lIns="0" tIns="6985" rIns="0" bIns="0" rtlCol="0">
            <a:normAutofit/>
          </a:bodyPr>
          <a:lstStyle/>
          <a:p>
            <a:pPr marL="12700" marR="5080">
              <a:spcBef>
                <a:spcPts val="55"/>
              </a:spcBef>
            </a:pPr>
            <a:r>
              <a:rPr lang="en-US" sz="1050" dirty="0"/>
              <a:t>The</a:t>
            </a:r>
            <a:r>
              <a:rPr lang="en-US" sz="1050" dirty="0">
                <a:latin typeface="Times New Roman"/>
                <a:cs typeface="Times New Roman"/>
              </a:rPr>
              <a:t> </a:t>
            </a:r>
            <a:r>
              <a:rPr lang="en-US" sz="1050" spc="-40" dirty="0"/>
              <a:t>legal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spc="-20" dirty="0"/>
              <a:t>structure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spc="-50" dirty="0"/>
              <a:t>governing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the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monitoring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of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the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industry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is</a:t>
            </a:r>
            <a:r>
              <a:rPr lang="en-US" sz="1050" spc="-25" dirty="0">
                <a:latin typeface="Times New Roman"/>
                <a:cs typeface="Times New Roman"/>
              </a:rPr>
              <a:t> </a:t>
            </a:r>
            <a:r>
              <a:rPr lang="en-US" sz="1050" spc="-40" dirty="0"/>
              <a:t>called</a:t>
            </a:r>
            <a:r>
              <a:rPr lang="en-US" sz="1050" spc="145" dirty="0">
                <a:latin typeface="Times New Roman"/>
                <a:cs typeface="Times New Roman"/>
              </a:rPr>
              <a:t> </a:t>
            </a:r>
            <a:r>
              <a:rPr lang="en-US" sz="1050" i="1" dirty="0">
                <a:latin typeface="Tahoma"/>
                <a:cs typeface="Tahoma"/>
              </a:rPr>
              <a:t>antitrust</a:t>
            </a:r>
            <a:r>
              <a:rPr lang="en-US" sz="1050" i="1" spc="190" dirty="0">
                <a:latin typeface="Times New Roman"/>
                <a:cs typeface="Times New Roman"/>
              </a:rPr>
              <a:t> </a:t>
            </a:r>
            <a:r>
              <a:rPr lang="en-US" sz="1050" i="1" spc="-20" dirty="0">
                <a:latin typeface="Tahoma"/>
                <a:cs typeface="Tahoma"/>
              </a:rPr>
              <a:t>law</a:t>
            </a:r>
            <a:r>
              <a:rPr lang="en-US" sz="1050" spc="-20" dirty="0"/>
              <a:t>.</a:t>
            </a:r>
          </a:p>
          <a:p>
            <a:pPr marL="12700" marR="5080">
              <a:spcBef>
                <a:spcPts val="55"/>
              </a:spcBef>
            </a:pPr>
            <a:endParaRPr lang="en-US" sz="1050" spc="-20" dirty="0"/>
          </a:p>
          <a:p>
            <a:pPr marL="12700" marR="5080">
              <a:spcBef>
                <a:spcPts val="300"/>
              </a:spcBef>
            </a:pPr>
            <a:r>
              <a:rPr lang="en-US" sz="1050" dirty="0"/>
              <a:t>The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spc="-65" dirty="0"/>
              <a:t>Sherman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Antitrust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Act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(1890):</a:t>
            </a:r>
            <a:r>
              <a:rPr lang="en-US" sz="1050" spc="12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prohibits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certain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spc="-35" dirty="0"/>
              <a:t>business</a:t>
            </a:r>
            <a:r>
              <a:rPr lang="en-US" sz="1050" spc="-3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activities</a:t>
            </a:r>
            <a:r>
              <a:rPr lang="en-US" sz="1050" spc="40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that</a:t>
            </a:r>
            <a:r>
              <a:rPr lang="en-US" sz="1050" spc="45" dirty="0">
                <a:latin typeface="Times New Roman"/>
                <a:cs typeface="Times New Roman"/>
              </a:rPr>
              <a:t> </a:t>
            </a:r>
            <a:r>
              <a:rPr lang="en-US" sz="1050" spc="-60" dirty="0"/>
              <a:t>reduce</a:t>
            </a:r>
            <a:r>
              <a:rPr lang="en-US" sz="1050" spc="40" dirty="0">
                <a:latin typeface="Times New Roman"/>
                <a:cs typeface="Times New Roman"/>
              </a:rPr>
              <a:t> </a:t>
            </a:r>
            <a:r>
              <a:rPr lang="en-US" sz="1050" spc="-20" dirty="0"/>
              <a:t>competition</a:t>
            </a:r>
            <a:r>
              <a:rPr lang="en-US" sz="1050" spc="4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in</a:t>
            </a:r>
            <a:r>
              <a:rPr lang="en-US" sz="1050" spc="40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the</a:t>
            </a:r>
            <a:r>
              <a:rPr lang="en-US" sz="1050" spc="45" dirty="0">
                <a:latin typeface="Times New Roman"/>
                <a:cs typeface="Times New Roman"/>
              </a:rPr>
              <a:t> </a:t>
            </a:r>
            <a:r>
              <a:rPr lang="en-US" sz="1050" spc="-50" dirty="0"/>
              <a:t>marketplace and</a:t>
            </a:r>
            <a:r>
              <a:rPr lang="en-US" sz="1050" spc="-25" dirty="0">
                <a:latin typeface="Times New Roman"/>
                <a:cs typeface="Times New Roman"/>
              </a:rPr>
              <a:t> </a:t>
            </a:r>
            <a:r>
              <a:rPr lang="en-US" sz="1050" spc="-55" dirty="0"/>
              <a:t>requires</a:t>
            </a:r>
            <a:r>
              <a:rPr lang="en-US" sz="1050" spc="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the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U.S.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spc="-40" dirty="0"/>
              <a:t>federal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spc="-50" dirty="0"/>
              <a:t>government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to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spc="-40" dirty="0"/>
              <a:t>investigate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spc="-40" dirty="0"/>
              <a:t>and</a:t>
            </a:r>
            <a:r>
              <a:rPr lang="en-US" sz="1050" spc="10" dirty="0">
                <a:latin typeface="Times New Roman"/>
                <a:cs typeface="Times New Roman"/>
              </a:rPr>
              <a:t> </a:t>
            </a:r>
            <a:r>
              <a:rPr lang="en-US" sz="1050" spc="-35" dirty="0"/>
              <a:t>pursue</a:t>
            </a:r>
            <a:r>
              <a:rPr lang="en-US" sz="1050" spc="-35" dirty="0">
                <a:latin typeface="Times New Roman"/>
                <a:cs typeface="Times New Roman"/>
              </a:rPr>
              <a:t> </a:t>
            </a:r>
            <a:r>
              <a:rPr lang="en-US" sz="1050" spc="-10" dirty="0"/>
              <a:t>trusts,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spc="-60" dirty="0"/>
              <a:t>companies,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spc="-35" dirty="0"/>
              <a:t>and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spc="-45" dirty="0"/>
              <a:t>organizations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spc="-70" dirty="0"/>
              <a:t>suspected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dirty="0"/>
              <a:t>of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spc="-35" dirty="0"/>
              <a:t>being</a:t>
            </a:r>
            <a:r>
              <a:rPr lang="en-US" sz="1050" spc="25" dirty="0">
                <a:latin typeface="Times New Roman"/>
                <a:cs typeface="Times New Roman"/>
              </a:rPr>
              <a:t> </a:t>
            </a:r>
            <a:r>
              <a:rPr lang="en-US" sz="1050" spc="-25" dirty="0"/>
              <a:t>in</a:t>
            </a:r>
            <a:r>
              <a:rPr lang="en-US" sz="1050" spc="-25" dirty="0">
                <a:latin typeface="Times New Roman"/>
                <a:cs typeface="Times New Roman"/>
              </a:rPr>
              <a:t> </a:t>
            </a:r>
            <a:r>
              <a:rPr lang="en-US" sz="1050" spc="-10" dirty="0"/>
              <a:t>violation.</a:t>
            </a:r>
          </a:p>
          <a:p>
            <a:pPr marL="12700" marR="5080">
              <a:spcBef>
                <a:spcPts val="300"/>
              </a:spcBef>
            </a:pPr>
            <a:endParaRPr lang="en-US" sz="1050" spc="-10" dirty="0"/>
          </a:p>
          <a:p>
            <a:pPr marL="12700">
              <a:spcBef>
                <a:spcPts val="334"/>
              </a:spcBef>
            </a:pPr>
            <a:r>
              <a:rPr lang="en-US" sz="1050" i="1" dirty="0">
                <a:latin typeface="MathJax_SansSerif"/>
                <a:cs typeface="MathJax_SansSerif"/>
              </a:rPr>
              <a:t>Industrial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i="1" dirty="0">
                <a:latin typeface="MathJax_SansSerif"/>
                <a:cs typeface="MathJax_SansSerif"/>
              </a:rPr>
              <a:t>Organization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i="1" dirty="0">
                <a:latin typeface="MathJax_SansSerif"/>
                <a:cs typeface="MathJax_SansSerif"/>
              </a:rPr>
              <a:t>and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i="1" dirty="0">
                <a:latin typeface="MathJax_SansSerif"/>
                <a:cs typeface="MathJax_SansSerif"/>
              </a:rPr>
              <a:t>International</a:t>
            </a:r>
            <a:r>
              <a:rPr lang="en-US" sz="1050" spc="20" dirty="0">
                <a:latin typeface="Times New Roman"/>
                <a:cs typeface="Times New Roman"/>
              </a:rPr>
              <a:t> </a:t>
            </a:r>
            <a:r>
              <a:rPr lang="en-US" sz="1050" i="1" spc="-10" dirty="0">
                <a:latin typeface="MathJax_SansSerif"/>
                <a:cs typeface="MathJax_SansSerif"/>
              </a:rPr>
              <a:t>Trade</a:t>
            </a:r>
          </a:p>
        </p:txBody>
      </p:sp>
    </p:spTree>
  </p:cSld>
  <p:clrMapOvr>
    <a:masterClrMapping/>
  </p:clrMapOvr>
  <p:transition>
    <p:split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</TotalTime>
  <Words>364</Words>
  <Application>Microsoft Office PowerPoint</Application>
  <PresentationFormat>Custom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MathJax_SansSerif</vt:lpstr>
      <vt:lpstr>Tahoma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Concentration  Product Characteristics   Costly Activities  Research and Development (R&amp;D) </vt:lpstr>
      <vt:lpstr>Concentration</vt:lpstr>
      <vt:lpstr>Product Characteristics</vt:lpstr>
      <vt:lpstr>Costly activities</vt:lpstr>
      <vt:lpstr>PowerPoint Presentation</vt:lpstr>
      <vt:lpstr>Regulator</vt:lpstr>
      <vt:lpstr>Discussion</vt:lpstr>
      <vt:lpstr>Law and Economics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Espinola-Arredondo, Ana</cp:lastModifiedBy>
  <cp:revision>1</cp:revision>
  <dcterms:created xsi:type="dcterms:W3CDTF">2026-07-21T22:18:36Z</dcterms:created>
  <dcterms:modified xsi:type="dcterms:W3CDTF">2026-09-11T14:15:43Z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2014-01-14T00:00:00Z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2014-01-14T00:00:00Z</vt:filetime>
  </property>
</Properties>
</file>