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3" r:id="rId15"/>
    <p:sldId id="284" r:id="rId16"/>
    <p:sldId id="285" r:id="rId17"/>
    <p:sldId id="286" r:id="rId18"/>
    <p:sldId id="287" r:id="rId19"/>
    <p:sldId id="290" r:id="rId20"/>
    <p:sldId id="288" r:id="rId21"/>
    <p:sldId id="289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10" r:id="rId39"/>
    <p:sldId id="307" r:id="rId40"/>
    <p:sldId id="308" r:id="rId41"/>
    <p:sldId id="309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rido Garcia, Maria Dolores" initials="GGMD" lastIdx="1" clrIdx="0">
    <p:extLst>
      <p:ext uri="{19B8F6BF-5375-455C-9EA6-DF929625EA0E}">
        <p15:presenceInfo xmlns:p15="http://schemas.microsoft.com/office/powerpoint/2012/main" userId="S::garridom@union.edu::9f7633ce-1483-4636-9825-f7993c717e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828382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0F48D4-0A4B-4DB9-8EFF-5018303F3B68}" v="28" dt="2026-04-01T18:35:28.8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0"/>
    <p:restoredTop sz="95385"/>
  </p:normalViewPr>
  <p:slideViewPr>
    <p:cSldViewPr snapToGrid="0" snapToObjects="1">
      <p:cViewPr varScale="1">
        <p:scale>
          <a:sx n="108" d="100"/>
          <a:sy n="108" d="100"/>
        </p:scale>
        <p:origin x="9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3E0F48D4-0A4B-4DB9-8EFF-5018303F3B68}"/>
    <pc:docChg chg="undo custSel modSld">
      <pc:chgData name="Espinola-Arredondo, Ana" userId="2389861a-9b00-4e05-a52a-bbe4d3cfc079" providerId="ADAL" clId="{3E0F48D4-0A4B-4DB9-8EFF-5018303F3B68}" dt="2026-04-01T18:37:52.999" v="300" actId="14100"/>
      <pc:docMkLst>
        <pc:docMk/>
      </pc:docMkLst>
      <pc:sldChg chg="addSp delSp modSp mod setBg setClrOvrMap">
        <pc:chgData name="Espinola-Arredondo, Ana" userId="2389861a-9b00-4e05-a52a-bbe4d3cfc079" providerId="ADAL" clId="{3E0F48D4-0A4B-4DB9-8EFF-5018303F3B68}" dt="2026-04-01T18:16:10.057" v="2" actId="26606"/>
        <pc:sldMkLst>
          <pc:docMk/>
          <pc:sldMk cId="2865325098" sldId="256"/>
        </pc:sldMkLst>
        <pc:spChg chg="mod ord">
          <ac:chgData name="Espinola-Arredondo, Ana" userId="2389861a-9b00-4e05-a52a-bbe4d3cfc079" providerId="ADAL" clId="{3E0F48D4-0A4B-4DB9-8EFF-5018303F3B68}" dt="2026-04-01T18:16:10.057" v="2" actId="26606"/>
          <ac:spMkLst>
            <pc:docMk/>
            <pc:sldMk cId="2865325098" sldId="256"/>
            <ac:spMk id="4" creationId="{4131A1AB-F380-654F-9D6A-62D235566B80}"/>
          </ac:spMkLst>
        </pc:spChg>
        <pc:spChg chg="mod">
          <ac:chgData name="Espinola-Arredondo, Ana" userId="2389861a-9b00-4e05-a52a-bbe4d3cfc079" providerId="ADAL" clId="{3E0F48D4-0A4B-4DB9-8EFF-5018303F3B68}" dt="2026-04-01T18:16:10.057" v="2" actId="26606"/>
          <ac:spMkLst>
            <pc:docMk/>
            <pc:sldMk cId="2865325098" sldId="256"/>
            <ac:spMk id="7" creationId="{F88190A8-1F5A-4246-A53B-15EDAAB130B9}"/>
          </ac:spMkLst>
        </pc:spChg>
        <pc:spChg chg="add">
          <ac:chgData name="Espinola-Arredondo, Ana" userId="2389861a-9b00-4e05-a52a-bbe4d3cfc079" providerId="ADAL" clId="{3E0F48D4-0A4B-4DB9-8EFF-5018303F3B68}" dt="2026-04-01T18:16:10.057" v="2" actId="26606"/>
          <ac:spMkLst>
            <pc:docMk/>
            <pc:sldMk cId="2865325098" sldId="256"/>
            <ac:spMk id="12" creationId="{4E50CAEE-CAC0-4F18-9593-F09A3338C1A8}"/>
          </ac:spMkLst>
        </pc:spChg>
        <pc:spChg chg="add del">
          <ac:chgData name="Espinola-Arredondo, Ana" userId="2389861a-9b00-4e05-a52a-bbe4d3cfc079" providerId="ADAL" clId="{3E0F48D4-0A4B-4DB9-8EFF-5018303F3B68}" dt="2026-04-01T18:16:09.982" v="1" actId="26606"/>
          <ac:spMkLst>
            <pc:docMk/>
            <pc:sldMk cId="2865325098" sldId="256"/>
            <ac:spMk id="13" creationId="{B40FCD49-2060-48B9-8212-8A5F1DF4726F}"/>
          </ac:spMkLst>
        </pc:spChg>
        <pc:picChg chg="add del">
          <ac:chgData name="Espinola-Arredondo, Ana" userId="2389861a-9b00-4e05-a52a-bbe4d3cfc079" providerId="ADAL" clId="{3E0F48D4-0A4B-4DB9-8EFF-5018303F3B68}" dt="2026-04-01T18:16:09.982" v="1" actId="26606"/>
          <ac:picMkLst>
            <pc:docMk/>
            <pc:sldMk cId="2865325098" sldId="256"/>
            <ac:picMk id="9" creationId="{3C886CDF-1641-C6B5-0271-CA8CA969224B}"/>
          </ac:picMkLst>
        </pc:picChg>
        <pc:picChg chg="add">
          <ac:chgData name="Espinola-Arredondo, Ana" userId="2389861a-9b00-4e05-a52a-bbe4d3cfc079" providerId="ADAL" clId="{3E0F48D4-0A4B-4DB9-8EFF-5018303F3B68}" dt="2026-04-01T18:16:10.057" v="2" actId="26606"/>
          <ac:picMkLst>
            <pc:docMk/>
            <pc:sldMk cId="2865325098" sldId="256"/>
            <ac:picMk id="14" creationId="{D2DA77D5-12C4-446D-AC72-A514960A553E}"/>
          </ac:picMkLst>
        </pc:picChg>
        <pc:picChg chg="add del">
          <ac:chgData name="Espinola-Arredondo, Ana" userId="2389861a-9b00-4e05-a52a-bbe4d3cfc079" providerId="ADAL" clId="{3E0F48D4-0A4B-4DB9-8EFF-5018303F3B68}" dt="2026-04-01T18:16:09.982" v="1" actId="26606"/>
          <ac:picMkLst>
            <pc:docMk/>
            <pc:sldMk cId="2865325098" sldId="256"/>
            <ac:picMk id="15" creationId="{83A45DCD-B5FB-4A86-88D2-91088C7FFC5F}"/>
          </ac:picMkLst>
        </pc:picChg>
        <pc:picChg chg="add">
          <ac:chgData name="Espinola-Arredondo, Ana" userId="2389861a-9b00-4e05-a52a-bbe4d3cfc079" providerId="ADAL" clId="{3E0F48D4-0A4B-4DB9-8EFF-5018303F3B68}" dt="2026-04-01T18:16:10.057" v="2" actId="26606"/>
          <ac:picMkLst>
            <pc:docMk/>
            <pc:sldMk cId="2865325098" sldId="256"/>
            <ac:picMk id="16" creationId="{19E04E4F-6B32-4651-ACE0-DACABF1FC254}"/>
          </ac:picMkLst>
        </pc:picChg>
        <pc:picChg chg="add">
          <ac:chgData name="Espinola-Arredondo, Ana" userId="2389861a-9b00-4e05-a52a-bbe4d3cfc079" providerId="ADAL" clId="{3E0F48D4-0A4B-4DB9-8EFF-5018303F3B68}" dt="2026-04-01T18:16:10.057" v="2" actId="26606"/>
          <ac:picMkLst>
            <pc:docMk/>
            <pc:sldMk cId="2865325098" sldId="256"/>
            <ac:picMk id="18" creationId="{13D4F2B0-7771-46FC-9763-240E8F55F14D}"/>
          </ac:picMkLst>
        </pc:picChg>
        <pc:picChg chg="add">
          <ac:chgData name="Espinola-Arredondo, Ana" userId="2389861a-9b00-4e05-a52a-bbe4d3cfc079" providerId="ADAL" clId="{3E0F48D4-0A4B-4DB9-8EFF-5018303F3B68}" dt="2026-04-01T18:16:10.057" v="2" actId="26606"/>
          <ac:picMkLst>
            <pc:docMk/>
            <pc:sldMk cId="2865325098" sldId="256"/>
            <ac:picMk id="20" creationId="{6164F387-6750-4AFF-8A10-65C64D31ECA3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16:38.139" v="6" actId="14100"/>
        <pc:sldMkLst>
          <pc:docMk/>
          <pc:sldMk cId="1637864388" sldId="257"/>
        </pc:sldMkLst>
        <pc:spChg chg="mod">
          <ac:chgData name="Espinola-Arredondo, Ana" userId="2389861a-9b00-4e05-a52a-bbe4d3cfc079" providerId="ADAL" clId="{3E0F48D4-0A4B-4DB9-8EFF-5018303F3B68}" dt="2026-04-01T18:16:30.699" v="5" actId="26606"/>
          <ac:spMkLst>
            <pc:docMk/>
            <pc:sldMk cId="1637864388" sldId="257"/>
            <ac:spMk id="2" creationId="{1A69CD3A-CD3D-4E46-B21F-FCE1A585D415}"/>
          </ac:spMkLst>
        </pc:spChg>
        <pc:spChg chg="add del">
          <ac:chgData name="Espinola-Arredondo, Ana" userId="2389861a-9b00-4e05-a52a-bbe4d3cfc079" providerId="ADAL" clId="{3E0F48D4-0A4B-4DB9-8EFF-5018303F3B68}" dt="2026-04-01T18:16:30.699" v="5" actId="26606"/>
          <ac:spMkLst>
            <pc:docMk/>
            <pc:sldMk cId="1637864388" sldId="257"/>
            <ac:spMk id="3" creationId="{2E845197-BAB1-BF4D-A3CA-F5966E72541E}"/>
          </ac:spMkLst>
        </pc:spChg>
        <pc:spChg chg="mod">
          <ac:chgData name="Espinola-Arredondo, Ana" userId="2389861a-9b00-4e05-a52a-bbe4d3cfc079" providerId="ADAL" clId="{3E0F48D4-0A4B-4DB9-8EFF-5018303F3B68}" dt="2026-04-01T18:16:30.699" v="5" actId="26606"/>
          <ac:spMkLst>
            <pc:docMk/>
            <pc:sldMk cId="1637864388" sldId="257"/>
            <ac:spMk id="4" creationId="{D16F49C4-1018-BE4D-8374-36096850F61A}"/>
          </ac:spMkLst>
        </pc:spChg>
        <pc:spChg chg="add del">
          <ac:chgData name="Espinola-Arredondo, Ana" userId="2389861a-9b00-4e05-a52a-bbe4d3cfc079" providerId="ADAL" clId="{3E0F48D4-0A4B-4DB9-8EFF-5018303F3B68}" dt="2026-04-01T18:16:30.675" v="4" actId="26606"/>
          <ac:spMkLst>
            <pc:docMk/>
            <pc:sldMk cId="1637864388" sldId="257"/>
            <ac:spMk id="10" creationId="{3A9C15D4-2EE7-4D05-B87C-91D1F3B9604B}"/>
          </ac:spMkLst>
        </pc:spChg>
        <pc:spChg chg="add del">
          <ac:chgData name="Espinola-Arredondo, Ana" userId="2389861a-9b00-4e05-a52a-bbe4d3cfc079" providerId="ADAL" clId="{3E0F48D4-0A4B-4DB9-8EFF-5018303F3B68}" dt="2026-04-01T18:16:30.675" v="4" actId="26606"/>
          <ac:spMkLst>
            <pc:docMk/>
            <pc:sldMk cId="1637864388" sldId="257"/>
            <ac:spMk id="12" creationId="{4ED7B0FB-9654-4441-9545-02D458B68620}"/>
          </ac:spMkLst>
        </pc:spChg>
        <pc:spChg chg="add">
          <ac:chgData name="Espinola-Arredondo, Ana" userId="2389861a-9b00-4e05-a52a-bbe4d3cfc079" providerId="ADAL" clId="{3E0F48D4-0A4B-4DB9-8EFF-5018303F3B68}" dt="2026-04-01T18:16:30.699" v="5" actId="26606"/>
          <ac:spMkLst>
            <pc:docMk/>
            <pc:sldMk cId="1637864388" sldId="257"/>
            <ac:spMk id="18" creationId="{6D58954F-C5AC-4BE0-811D-8DFE18E3506B}"/>
          </ac:spMkLst>
        </pc:spChg>
        <pc:spChg chg="add">
          <ac:chgData name="Espinola-Arredondo, Ana" userId="2389861a-9b00-4e05-a52a-bbe4d3cfc079" providerId="ADAL" clId="{3E0F48D4-0A4B-4DB9-8EFF-5018303F3B68}" dt="2026-04-01T18:16:30.699" v="5" actId="26606"/>
          <ac:spMkLst>
            <pc:docMk/>
            <pc:sldMk cId="1637864388" sldId="257"/>
            <ac:spMk id="19" creationId="{C359E835-CE77-4DCC-8EC3-1924094D3B5B}"/>
          </ac:spMkLst>
        </pc:spChg>
        <pc:spChg chg="add mod">
          <ac:chgData name="Espinola-Arredondo, Ana" userId="2389861a-9b00-4e05-a52a-bbe4d3cfc079" providerId="ADAL" clId="{3E0F48D4-0A4B-4DB9-8EFF-5018303F3B68}" dt="2026-04-01T18:16:38.139" v="6" actId="14100"/>
          <ac:spMkLst>
            <pc:docMk/>
            <pc:sldMk cId="1637864388" sldId="257"/>
            <ac:spMk id="22" creationId="{2E845197-BAB1-BF4D-A3CA-F5966E72541E}"/>
          </ac:spMkLst>
        </pc:spChg>
        <pc:graphicFrameChg chg="add del">
          <ac:chgData name="Espinola-Arredondo, Ana" userId="2389861a-9b00-4e05-a52a-bbe4d3cfc079" providerId="ADAL" clId="{3E0F48D4-0A4B-4DB9-8EFF-5018303F3B68}" dt="2026-04-01T18:16:30.675" v="4" actId="26606"/>
          <ac:graphicFrameMkLst>
            <pc:docMk/>
            <pc:sldMk cId="1637864388" sldId="257"/>
            <ac:graphicFrameMk id="6" creationId="{D9A287BE-6392-743C-9434-7C48F0C9148B}"/>
          </ac:graphicFrameMkLst>
        </pc:graphicFrameChg>
        <pc:picChg chg="add del">
          <ac:chgData name="Espinola-Arredondo, Ana" userId="2389861a-9b00-4e05-a52a-bbe4d3cfc079" providerId="ADAL" clId="{3E0F48D4-0A4B-4DB9-8EFF-5018303F3B68}" dt="2026-04-01T18:16:30.675" v="4" actId="26606"/>
          <ac:picMkLst>
            <pc:docMk/>
            <pc:sldMk cId="1637864388" sldId="257"/>
            <ac:picMk id="14" creationId="{7BB94C57-FDF3-45A3-9D1F-904523D795D4}"/>
          </ac:picMkLst>
        </pc:picChg>
        <pc:picChg chg="add del">
          <ac:chgData name="Espinola-Arredondo, Ana" userId="2389861a-9b00-4e05-a52a-bbe4d3cfc079" providerId="ADAL" clId="{3E0F48D4-0A4B-4DB9-8EFF-5018303F3B68}" dt="2026-04-01T18:16:30.675" v="4" actId="26606"/>
          <ac:picMkLst>
            <pc:docMk/>
            <pc:sldMk cId="1637864388" sldId="257"/>
            <ac:picMk id="16" creationId="{6AEBDF1A-221A-4497-BBA9-57A70D161510}"/>
          </ac:picMkLst>
        </pc:picChg>
        <pc:picChg chg="add">
          <ac:chgData name="Espinola-Arredondo, Ana" userId="2389861a-9b00-4e05-a52a-bbe4d3cfc079" providerId="ADAL" clId="{3E0F48D4-0A4B-4DB9-8EFF-5018303F3B68}" dt="2026-04-01T18:16:30.699" v="5" actId="26606"/>
          <ac:picMkLst>
            <pc:docMk/>
            <pc:sldMk cId="1637864388" sldId="257"/>
            <ac:picMk id="20" creationId="{A230F24E-967E-EB3D-8F25-02CCB4564987}"/>
          </ac:picMkLst>
        </pc:picChg>
        <pc:picChg chg="add">
          <ac:chgData name="Espinola-Arredondo, Ana" userId="2389861a-9b00-4e05-a52a-bbe4d3cfc079" providerId="ADAL" clId="{3E0F48D4-0A4B-4DB9-8EFF-5018303F3B68}" dt="2026-04-01T18:16:30.699" v="5" actId="26606"/>
          <ac:picMkLst>
            <pc:docMk/>
            <pc:sldMk cId="1637864388" sldId="257"/>
            <ac:picMk id="21" creationId="{B03B59B5-123A-4DC5-87BD-6D3E22FA6504}"/>
          </ac:picMkLst>
        </pc:picChg>
      </pc:sldChg>
      <pc:sldChg chg="addSp modSp mod setBg addAnim">
        <pc:chgData name="Espinola-Arredondo, Ana" userId="2389861a-9b00-4e05-a52a-bbe4d3cfc079" providerId="ADAL" clId="{3E0F48D4-0A4B-4DB9-8EFF-5018303F3B68}" dt="2026-04-01T18:17:01.738" v="8"/>
        <pc:sldMkLst>
          <pc:docMk/>
          <pc:sldMk cId="2858225247" sldId="258"/>
        </pc:sldMkLst>
        <pc:spChg chg="mod">
          <ac:chgData name="Espinola-Arredondo, Ana" userId="2389861a-9b00-4e05-a52a-bbe4d3cfc079" providerId="ADAL" clId="{3E0F48D4-0A4B-4DB9-8EFF-5018303F3B68}" dt="2026-04-01T18:17:01.733" v="7" actId="26606"/>
          <ac:spMkLst>
            <pc:docMk/>
            <pc:sldMk cId="2858225247" sldId="258"/>
            <ac:spMk id="2" creationId="{78CC2ABA-BF0B-8E41-A314-C2F2C156C52F}"/>
          </ac:spMkLst>
        </pc:spChg>
        <pc:spChg chg="mod">
          <ac:chgData name="Espinola-Arredondo, Ana" userId="2389861a-9b00-4e05-a52a-bbe4d3cfc079" providerId="ADAL" clId="{3E0F48D4-0A4B-4DB9-8EFF-5018303F3B68}" dt="2026-04-01T18:17:01.733" v="7" actId="26606"/>
          <ac:spMkLst>
            <pc:docMk/>
            <pc:sldMk cId="2858225247" sldId="258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3E0F48D4-0A4B-4DB9-8EFF-5018303F3B68}" dt="2026-04-01T18:17:01.733" v="7" actId="26606"/>
          <ac:spMkLst>
            <pc:docMk/>
            <pc:sldMk cId="2858225247" sldId="258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3E0F48D4-0A4B-4DB9-8EFF-5018303F3B68}" dt="2026-04-01T18:17:01.733" v="7" actId="26606"/>
          <ac:spMkLst>
            <pc:docMk/>
            <pc:sldMk cId="2858225247" sldId="258"/>
            <ac:spMk id="15" creationId="{45873676-3D69-48B0-BA02-D759766A90D7}"/>
          </ac:spMkLst>
        </pc:spChg>
        <pc:picChg chg="add">
          <ac:chgData name="Espinola-Arredondo, Ana" userId="2389861a-9b00-4e05-a52a-bbe4d3cfc079" providerId="ADAL" clId="{3E0F48D4-0A4B-4DB9-8EFF-5018303F3B68}" dt="2026-04-01T18:17:01.733" v="7" actId="26606"/>
          <ac:picMkLst>
            <pc:docMk/>
            <pc:sldMk cId="2858225247" sldId="258"/>
            <ac:picMk id="7" creationId="{951414B9-4AFC-A735-A8D0-96E6D7739544}"/>
          </ac:picMkLst>
        </pc:picChg>
        <pc:picChg chg="add">
          <ac:chgData name="Espinola-Arredondo, Ana" userId="2389861a-9b00-4e05-a52a-bbe4d3cfc079" providerId="ADAL" clId="{3E0F48D4-0A4B-4DB9-8EFF-5018303F3B68}" dt="2026-04-01T18:17:01.733" v="7" actId="26606"/>
          <ac:picMkLst>
            <pc:docMk/>
            <pc:sldMk cId="2858225247" sldId="258"/>
            <ac:picMk id="11" creationId="{22790EC5-ACA7-4536-8066-B60199F3C6DF}"/>
          </ac:picMkLst>
        </pc:picChg>
        <pc:picChg chg="add">
          <ac:chgData name="Espinola-Arredondo, Ana" userId="2389861a-9b00-4e05-a52a-bbe4d3cfc079" providerId="ADAL" clId="{3E0F48D4-0A4B-4DB9-8EFF-5018303F3B68}" dt="2026-04-01T18:17:01.733" v="7" actId="26606"/>
          <ac:picMkLst>
            <pc:docMk/>
            <pc:sldMk cId="2858225247" sldId="258"/>
            <ac:picMk id="13" creationId="{CAD20AEA-7CAF-4A83-BE2E-EAF010B8B7FC}"/>
          </ac:picMkLst>
        </pc:picChg>
        <pc:picChg chg="add">
          <ac:chgData name="Espinola-Arredondo, Ana" userId="2389861a-9b00-4e05-a52a-bbe4d3cfc079" providerId="ADAL" clId="{3E0F48D4-0A4B-4DB9-8EFF-5018303F3B68}" dt="2026-04-01T18:17:01.733" v="7" actId="26606"/>
          <ac:picMkLst>
            <pc:docMk/>
            <pc:sldMk cId="2858225247" sldId="258"/>
            <ac:picMk id="17" creationId="{248E96D7-6599-4607-9958-FD9E1000131D}"/>
          </ac:picMkLst>
        </pc:picChg>
        <pc:picChg chg="add">
          <ac:chgData name="Espinola-Arredondo, Ana" userId="2389861a-9b00-4e05-a52a-bbe4d3cfc079" providerId="ADAL" clId="{3E0F48D4-0A4B-4DB9-8EFF-5018303F3B68}" dt="2026-04-01T18:17:01.733" v="7" actId="26606"/>
          <ac:picMkLst>
            <pc:docMk/>
            <pc:sldMk cId="2858225247" sldId="258"/>
            <ac:picMk id="21" creationId="{3CA8EEE2-DA9A-4635-9B41-33EB565145F4}"/>
          </ac:picMkLst>
        </pc:picChg>
        <pc:cxnChg chg="add">
          <ac:chgData name="Espinola-Arredondo, Ana" userId="2389861a-9b00-4e05-a52a-bbe4d3cfc079" providerId="ADAL" clId="{3E0F48D4-0A4B-4DB9-8EFF-5018303F3B68}" dt="2026-04-01T18:17:01.733" v="7" actId="26606"/>
          <ac:cxnSpMkLst>
            <pc:docMk/>
            <pc:sldMk cId="2858225247" sldId="258"/>
            <ac:cxnSpMk id="19" creationId="{99478AA5-D1D0-4B5E-9FDE-6F55026DA306}"/>
          </ac:cxnSpMkLst>
        </pc:cxnChg>
      </pc:sldChg>
      <pc:sldChg chg="addSp modSp mod setBg">
        <pc:chgData name="Espinola-Arredondo, Ana" userId="2389861a-9b00-4e05-a52a-bbe4d3cfc079" providerId="ADAL" clId="{3E0F48D4-0A4B-4DB9-8EFF-5018303F3B68}" dt="2026-04-01T18:17:35.465" v="17" actId="123"/>
        <pc:sldMkLst>
          <pc:docMk/>
          <pc:sldMk cId="1610646294" sldId="260"/>
        </pc:sldMkLst>
        <pc:spChg chg="mod">
          <ac:chgData name="Espinola-Arredondo, Ana" userId="2389861a-9b00-4e05-a52a-bbe4d3cfc079" providerId="ADAL" clId="{3E0F48D4-0A4B-4DB9-8EFF-5018303F3B68}" dt="2026-04-01T18:17:20.584" v="11" actId="1076"/>
          <ac:spMkLst>
            <pc:docMk/>
            <pc:sldMk cId="1610646294" sldId="26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17:35.465" v="17" actId="123"/>
          <ac:spMkLst>
            <pc:docMk/>
            <pc:sldMk cId="1610646294" sldId="26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17:09.726" v="9" actId="26606"/>
          <ac:spMkLst>
            <pc:docMk/>
            <pc:sldMk cId="1610646294" sldId="26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17:09.726" v="9" actId="26606"/>
          <ac:spMkLst>
            <pc:docMk/>
            <pc:sldMk cId="1610646294" sldId="260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17:09.726" v="9" actId="26606"/>
          <ac:spMkLst>
            <pc:docMk/>
            <pc:sldMk cId="1610646294" sldId="260"/>
            <ac:spMk id="13" creationId="{C71B03AA-C0EB-4104-84F8-E1AB8BFBEF60}"/>
          </ac:spMkLst>
        </pc:spChg>
        <pc:picChg chg="add">
          <ac:chgData name="Espinola-Arredondo, Ana" userId="2389861a-9b00-4e05-a52a-bbe4d3cfc079" providerId="ADAL" clId="{3E0F48D4-0A4B-4DB9-8EFF-5018303F3B68}" dt="2026-04-01T18:17:09.726" v="9" actId="26606"/>
          <ac:picMkLst>
            <pc:docMk/>
            <pc:sldMk cId="1610646294" sldId="260"/>
            <ac:picMk id="7" creationId="{588FF8A4-C0CD-ACC5-5CBD-A401B5E9B432}"/>
          </ac:picMkLst>
        </pc:picChg>
        <pc:picChg chg="add">
          <ac:chgData name="Espinola-Arredondo, Ana" userId="2389861a-9b00-4e05-a52a-bbe4d3cfc079" providerId="ADAL" clId="{3E0F48D4-0A4B-4DB9-8EFF-5018303F3B68}" dt="2026-04-01T18:17:09.726" v="9" actId="26606"/>
          <ac:picMkLst>
            <pc:docMk/>
            <pc:sldMk cId="1610646294" sldId="260"/>
            <ac:picMk id="15" creationId="{09C2B723-6C2F-49DE-A429-50BDFD1ADB45}"/>
          </ac:picMkLst>
        </pc:picChg>
      </pc:sldChg>
      <pc:sldChg chg="addSp modSp mod setBg setClrOvrMap">
        <pc:chgData name="Espinola-Arredondo, Ana" userId="2389861a-9b00-4e05-a52a-bbe4d3cfc079" providerId="ADAL" clId="{3E0F48D4-0A4B-4DB9-8EFF-5018303F3B68}" dt="2026-04-01T18:18:03.024" v="19" actId="1076"/>
        <pc:sldMkLst>
          <pc:docMk/>
          <pc:sldMk cId="3083240062" sldId="263"/>
        </pc:sldMkLst>
        <pc:spChg chg="mod">
          <ac:chgData name="Espinola-Arredondo, Ana" userId="2389861a-9b00-4e05-a52a-bbe4d3cfc079" providerId="ADAL" clId="{3E0F48D4-0A4B-4DB9-8EFF-5018303F3B68}" dt="2026-04-01T18:18:03.024" v="19" actId="1076"/>
          <ac:spMkLst>
            <pc:docMk/>
            <pc:sldMk cId="3083240062" sldId="263"/>
            <ac:spMk id="2" creationId="{78CC2ABA-BF0B-8E41-A314-C2F2C156C52F}"/>
          </ac:spMkLst>
        </pc:spChg>
        <pc:spChg chg="mod">
          <ac:chgData name="Espinola-Arredondo, Ana" userId="2389861a-9b00-4e05-a52a-bbe4d3cfc079" providerId="ADAL" clId="{3E0F48D4-0A4B-4DB9-8EFF-5018303F3B68}" dt="2026-04-01T18:17:54.750" v="18" actId="26606"/>
          <ac:spMkLst>
            <pc:docMk/>
            <pc:sldMk cId="3083240062" sldId="263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3E0F48D4-0A4B-4DB9-8EFF-5018303F3B68}" dt="2026-04-01T18:17:54.750" v="18" actId="26606"/>
          <ac:spMkLst>
            <pc:docMk/>
            <pc:sldMk cId="3083240062" sldId="263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3E0F48D4-0A4B-4DB9-8EFF-5018303F3B68}" dt="2026-04-01T18:17:54.750" v="18" actId="26606"/>
          <ac:spMkLst>
            <pc:docMk/>
            <pc:sldMk cId="3083240062" sldId="263"/>
            <ac:spMk id="14" creationId="{864672EB-02A8-48AB-BCFB-00B78DBA6A1E}"/>
          </ac:spMkLst>
        </pc:spChg>
        <pc:spChg chg="add">
          <ac:chgData name="Espinola-Arredondo, Ana" userId="2389861a-9b00-4e05-a52a-bbe4d3cfc079" providerId="ADAL" clId="{3E0F48D4-0A4B-4DB9-8EFF-5018303F3B68}" dt="2026-04-01T18:17:54.750" v="18" actId="26606"/>
          <ac:spMkLst>
            <pc:docMk/>
            <pc:sldMk cId="3083240062" sldId="263"/>
            <ac:spMk id="16" creationId="{7255A803-13A1-44E9-ACA9-889A5CC39BB5}"/>
          </ac:spMkLst>
        </pc:spChg>
        <pc:spChg chg="add">
          <ac:chgData name="Espinola-Arredondo, Ana" userId="2389861a-9b00-4e05-a52a-bbe4d3cfc079" providerId="ADAL" clId="{3E0F48D4-0A4B-4DB9-8EFF-5018303F3B68}" dt="2026-04-01T18:17:54.750" v="18" actId="26606"/>
          <ac:spMkLst>
            <pc:docMk/>
            <pc:sldMk cId="3083240062" sldId="263"/>
            <ac:spMk id="18" creationId="{BC82C52F-0333-430E-AF00-FA48A518A1A5}"/>
          </ac:spMkLst>
        </pc:spChg>
        <pc:picChg chg="add">
          <ac:chgData name="Espinola-Arredondo, Ana" userId="2389861a-9b00-4e05-a52a-bbe4d3cfc079" providerId="ADAL" clId="{3E0F48D4-0A4B-4DB9-8EFF-5018303F3B68}" dt="2026-04-01T18:17:54.750" v="18" actId="26606"/>
          <ac:picMkLst>
            <pc:docMk/>
            <pc:sldMk cId="3083240062" sldId="263"/>
            <ac:picMk id="10" creationId="{9A0F0AC6-A89F-416B-9FA4-48E664065E73}"/>
          </ac:picMkLst>
        </pc:picChg>
        <pc:picChg chg="add">
          <ac:chgData name="Espinola-Arredondo, Ana" userId="2389861a-9b00-4e05-a52a-bbe4d3cfc079" providerId="ADAL" clId="{3E0F48D4-0A4B-4DB9-8EFF-5018303F3B68}" dt="2026-04-01T18:17:54.750" v="18" actId="26606"/>
          <ac:picMkLst>
            <pc:docMk/>
            <pc:sldMk cId="3083240062" sldId="263"/>
            <ac:picMk id="12" creationId="{C31AA009-40AD-4098-8AE7-680CA35C6EAA}"/>
          </ac:picMkLst>
        </pc:picChg>
        <pc:picChg chg="add">
          <ac:chgData name="Espinola-Arredondo, Ana" userId="2389861a-9b00-4e05-a52a-bbe4d3cfc079" providerId="ADAL" clId="{3E0F48D4-0A4B-4DB9-8EFF-5018303F3B68}" dt="2026-04-01T18:17:54.750" v="18" actId="26606"/>
          <ac:picMkLst>
            <pc:docMk/>
            <pc:sldMk cId="3083240062" sldId="263"/>
            <ac:picMk id="20" creationId="{BE9CCFFE-A385-4D35-8504-960F050EF7F8}"/>
          </ac:picMkLst>
        </pc:picChg>
        <pc:picChg chg="add">
          <ac:chgData name="Espinola-Arredondo, Ana" userId="2389861a-9b00-4e05-a52a-bbe4d3cfc079" providerId="ADAL" clId="{3E0F48D4-0A4B-4DB9-8EFF-5018303F3B68}" dt="2026-04-01T18:17:54.750" v="18" actId="26606"/>
          <ac:picMkLst>
            <pc:docMk/>
            <pc:sldMk cId="3083240062" sldId="263"/>
            <ac:picMk id="22" creationId="{1AD41804-3572-46FD-8124-D3079B642712}"/>
          </ac:picMkLst>
        </pc:picChg>
        <pc:picChg chg="add">
          <ac:chgData name="Espinola-Arredondo, Ana" userId="2389861a-9b00-4e05-a52a-bbe4d3cfc079" providerId="ADAL" clId="{3E0F48D4-0A4B-4DB9-8EFF-5018303F3B68}" dt="2026-04-01T18:17:54.750" v="18" actId="26606"/>
          <ac:picMkLst>
            <pc:docMk/>
            <pc:sldMk cId="3083240062" sldId="263"/>
            <ac:picMk id="24" creationId="{5316A1D8-3445-4B94-B595-2285C05EEEBE}"/>
          </ac:picMkLst>
        </pc:picChg>
        <pc:picChg chg="add">
          <ac:chgData name="Espinola-Arredondo, Ana" userId="2389861a-9b00-4e05-a52a-bbe4d3cfc079" providerId="ADAL" clId="{3E0F48D4-0A4B-4DB9-8EFF-5018303F3B68}" dt="2026-04-01T18:17:54.750" v="18" actId="26606"/>
          <ac:picMkLst>
            <pc:docMk/>
            <pc:sldMk cId="3083240062" sldId="263"/>
            <ac:picMk id="26" creationId="{2FA7483C-C90B-453F-AB53-60D8FDE6D3F6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18:09.314" v="20" actId="26606"/>
        <pc:sldMkLst>
          <pc:docMk/>
          <pc:sldMk cId="2401579479" sldId="264"/>
        </pc:sldMkLst>
        <pc:spChg chg="mod">
          <ac:chgData name="Espinola-Arredondo, Ana" userId="2389861a-9b00-4e05-a52a-bbe4d3cfc079" providerId="ADAL" clId="{3E0F48D4-0A4B-4DB9-8EFF-5018303F3B68}" dt="2026-04-01T18:18:09.314" v="20" actId="26606"/>
          <ac:spMkLst>
            <pc:docMk/>
            <pc:sldMk cId="2401579479" sldId="264"/>
            <ac:spMk id="2" creationId="{E0F4CE85-F54F-524D-88E1-4E08D37BF5F2}"/>
          </ac:spMkLst>
        </pc:spChg>
        <pc:spChg chg="del">
          <ac:chgData name="Espinola-Arredondo, Ana" userId="2389861a-9b00-4e05-a52a-bbe4d3cfc079" providerId="ADAL" clId="{3E0F48D4-0A4B-4DB9-8EFF-5018303F3B68}" dt="2026-04-01T18:18:09.314" v="20" actId="26606"/>
          <ac:spMkLst>
            <pc:docMk/>
            <pc:sldMk cId="2401579479" sldId="26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18:09.314" v="20" actId="26606"/>
          <ac:spMkLst>
            <pc:docMk/>
            <pc:sldMk cId="2401579479" sldId="264"/>
            <ac:spMk id="5" creationId="{B63C3074-82B1-A542-8392-407A912DE0D8}"/>
          </ac:spMkLst>
        </pc:spChg>
        <pc:graphicFrameChg chg="add">
          <ac:chgData name="Espinola-Arredondo, Ana" userId="2389861a-9b00-4e05-a52a-bbe4d3cfc079" providerId="ADAL" clId="{3E0F48D4-0A4B-4DB9-8EFF-5018303F3B68}" dt="2026-04-01T18:18:09.314" v="20" actId="26606"/>
          <ac:graphicFrameMkLst>
            <pc:docMk/>
            <pc:sldMk cId="2401579479" sldId="264"/>
            <ac:graphicFrameMk id="7" creationId="{DF0F5BCA-865A-0B3A-3763-0E2FB5BFC838}"/>
          </ac:graphicFrameMkLst>
        </pc:graphicFrameChg>
      </pc:sldChg>
      <pc:sldChg chg="addSp modSp mod setBg addAnim setClrOvrMap">
        <pc:chgData name="Espinola-Arredondo, Ana" userId="2389861a-9b00-4e05-a52a-bbe4d3cfc079" providerId="ADAL" clId="{3E0F48D4-0A4B-4DB9-8EFF-5018303F3B68}" dt="2026-04-01T18:18:32.855" v="22"/>
        <pc:sldMkLst>
          <pc:docMk/>
          <pc:sldMk cId="1637644824" sldId="268"/>
        </pc:sldMkLst>
        <pc:spChg chg="mod">
          <ac:chgData name="Espinola-Arredondo, Ana" userId="2389861a-9b00-4e05-a52a-bbe4d3cfc079" providerId="ADAL" clId="{3E0F48D4-0A4B-4DB9-8EFF-5018303F3B68}" dt="2026-04-01T18:18:32.850" v="21" actId="26606"/>
          <ac:spMkLst>
            <pc:docMk/>
            <pc:sldMk cId="1637644824" sldId="268"/>
            <ac:spMk id="2" creationId="{78CC2ABA-BF0B-8E41-A314-C2F2C156C52F}"/>
          </ac:spMkLst>
        </pc:spChg>
        <pc:spChg chg="mod">
          <ac:chgData name="Espinola-Arredondo, Ana" userId="2389861a-9b00-4e05-a52a-bbe4d3cfc079" providerId="ADAL" clId="{3E0F48D4-0A4B-4DB9-8EFF-5018303F3B68}" dt="2026-04-01T18:18:32.850" v="21" actId="26606"/>
          <ac:spMkLst>
            <pc:docMk/>
            <pc:sldMk cId="1637644824" sldId="268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3E0F48D4-0A4B-4DB9-8EFF-5018303F3B68}" dt="2026-04-01T18:18:32.850" v="21" actId="26606"/>
          <ac:spMkLst>
            <pc:docMk/>
            <pc:sldMk cId="1637644824" sldId="268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3E0F48D4-0A4B-4DB9-8EFF-5018303F3B68}" dt="2026-04-01T18:18:32.850" v="21" actId="26606"/>
          <ac:spMkLst>
            <pc:docMk/>
            <pc:sldMk cId="1637644824" sldId="268"/>
            <ac:spMk id="15" creationId="{B40FCD49-2060-48B9-8212-8A5F1DF4726F}"/>
          </ac:spMkLst>
        </pc:spChg>
        <pc:picChg chg="add">
          <ac:chgData name="Espinola-Arredondo, Ana" userId="2389861a-9b00-4e05-a52a-bbe4d3cfc079" providerId="ADAL" clId="{3E0F48D4-0A4B-4DB9-8EFF-5018303F3B68}" dt="2026-04-01T18:18:32.850" v="21" actId="26606"/>
          <ac:picMkLst>
            <pc:docMk/>
            <pc:sldMk cId="1637644824" sldId="268"/>
            <ac:picMk id="7" creationId="{5B502B92-8BD4-287F-DC7A-7F2CFB537717}"/>
          </ac:picMkLst>
        </pc:picChg>
        <pc:picChg chg="add">
          <ac:chgData name="Espinola-Arredondo, Ana" userId="2389861a-9b00-4e05-a52a-bbe4d3cfc079" providerId="ADAL" clId="{3E0F48D4-0A4B-4DB9-8EFF-5018303F3B68}" dt="2026-04-01T18:18:32.850" v="21" actId="26606"/>
          <ac:picMkLst>
            <pc:docMk/>
            <pc:sldMk cId="1637644824" sldId="268"/>
            <ac:picMk id="11" creationId="{22790EC5-ACA7-4536-8066-B60199F3C6DF}"/>
          </ac:picMkLst>
        </pc:picChg>
        <pc:picChg chg="add">
          <ac:chgData name="Espinola-Arredondo, Ana" userId="2389861a-9b00-4e05-a52a-bbe4d3cfc079" providerId="ADAL" clId="{3E0F48D4-0A4B-4DB9-8EFF-5018303F3B68}" dt="2026-04-01T18:18:32.850" v="21" actId="26606"/>
          <ac:picMkLst>
            <pc:docMk/>
            <pc:sldMk cId="1637644824" sldId="268"/>
            <ac:picMk id="13" creationId="{CAD20AEA-7CAF-4A83-BE2E-EAF010B8B7FC}"/>
          </ac:picMkLst>
        </pc:picChg>
        <pc:picChg chg="add">
          <ac:chgData name="Espinola-Arredondo, Ana" userId="2389861a-9b00-4e05-a52a-bbe4d3cfc079" providerId="ADAL" clId="{3E0F48D4-0A4B-4DB9-8EFF-5018303F3B68}" dt="2026-04-01T18:18:32.850" v="21" actId="26606"/>
          <ac:picMkLst>
            <pc:docMk/>
            <pc:sldMk cId="1637644824" sldId="268"/>
            <ac:picMk id="17" creationId="{83A45DCD-B5FB-4A86-88D2-91088C7FFC5F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19:00.344" v="29" actId="14100"/>
        <pc:sldMkLst>
          <pc:docMk/>
          <pc:sldMk cId="2877279999" sldId="269"/>
        </pc:sldMkLst>
        <pc:spChg chg="mod">
          <ac:chgData name="Espinola-Arredondo, Ana" userId="2389861a-9b00-4e05-a52a-bbe4d3cfc079" providerId="ADAL" clId="{3E0F48D4-0A4B-4DB9-8EFF-5018303F3B68}" dt="2026-04-01T18:18:41.831" v="23" actId="26606"/>
          <ac:spMkLst>
            <pc:docMk/>
            <pc:sldMk cId="2877279999" sldId="26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19:00.344" v="29" actId="14100"/>
          <ac:spMkLst>
            <pc:docMk/>
            <pc:sldMk cId="2877279999" sldId="26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18:41.831" v="23" actId="26606"/>
          <ac:spMkLst>
            <pc:docMk/>
            <pc:sldMk cId="2877279999" sldId="26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18:41.831" v="23" actId="26606"/>
          <ac:spMkLst>
            <pc:docMk/>
            <pc:sldMk cId="2877279999" sldId="269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18:41.831" v="23" actId="26606"/>
          <ac:spMkLst>
            <pc:docMk/>
            <pc:sldMk cId="2877279999" sldId="269"/>
            <ac:spMk id="13" creationId="{C71B03AA-C0EB-4104-84F8-E1AB8BFBEF60}"/>
          </ac:spMkLst>
        </pc:spChg>
        <pc:picChg chg="add">
          <ac:chgData name="Espinola-Arredondo, Ana" userId="2389861a-9b00-4e05-a52a-bbe4d3cfc079" providerId="ADAL" clId="{3E0F48D4-0A4B-4DB9-8EFF-5018303F3B68}" dt="2026-04-01T18:18:41.831" v="23" actId="26606"/>
          <ac:picMkLst>
            <pc:docMk/>
            <pc:sldMk cId="2877279999" sldId="269"/>
            <ac:picMk id="7" creationId="{CA25654A-B839-C977-260E-F7FED195F568}"/>
          </ac:picMkLst>
        </pc:picChg>
        <pc:picChg chg="add">
          <ac:chgData name="Espinola-Arredondo, Ana" userId="2389861a-9b00-4e05-a52a-bbe4d3cfc079" providerId="ADAL" clId="{3E0F48D4-0A4B-4DB9-8EFF-5018303F3B68}" dt="2026-04-01T18:18:41.831" v="23" actId="26606"/>
          <ac:picMkLst>
            <pc:docMk/>
            <pc:sldMk cId="2877279999" sldId="269"/>
            <ac:picMk id="15" creationId="{09C2B723-6C2F-49DE-A429-50BDFD1ADB45}"/>
          </ac:picMkLst>
        </pc:picChg>
      </pc:sldChg>
      <pc:sldChg chg="addSp modSp mod setBg setClrOvrMap">
        <pc:chgData name="Espinola-Arredondo, Ana" userId="2389861a-9b00-4e05-a52a-bbe4d3cfc079" providerId="ADAL" clId="{3E0F48D4-0A4B-4DB9-8EFF-5018303F3B68}" dt="2026-04-01T18:19:16.296" v="30" actId="26606"/>
        <pc:sldMkLst>
          <pc:docMk/>
          <pc:sldMk cId="2117863580" sldId="283"/>
        </pc:sldMkLst>
        <pc:spChg chg="mod ord">
          <ac:chgData name="Espinola-Arredondo, Ana" userId="2389861a-9b00-4e05-a52a-bbe4d3cfc079" providerId="ADAL" clId="{3E0F48D4-0A4B-4DB9-8EFF-5018303F3B68}" dt="2026-04-01T18:19:16.296" v="30" actId="26606"/>
          <ac:spMkLst>
            <pc:docMk/>
            <pc:sldMk cId="2117863580" sldId="28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19:16.296" v="30" actId="26606"/>
          <ac:spMkLst>
            <pc:docMk/>
            <pc:sldMk cId="2117863580" sldId="28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19:16.296" v="30" actId="26606"/>
          <ac:spMkLst>
            <pc:docMk/>
            <pc:sldMk cId="2117863580" sldId="28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19:16.296" v="30" actId="26606"/>
          <ac:spMkLst>
            <pc:docMk/>
            <pc:sldMk cId="2117863580" sldId="283"/>
            <ac:spMk id="10" creationId="{D2585039-CDA7-4B76-B013-776F970DE75E}"/>
          </ac:spMkLst>
        </pc:spChg>
        <pc:spChg chg="add">
          <ac:chgData name="Espinola-Arredondo, Ana" userId="2389861a-9b00-4e05-a52a-bbe4d3cfc079" providerId="ADAL" clId="{3E0F48D4-0A4B-4DB9-8EFF-5018303F3B68}" dt="2026-04-01T18:19:16.296" v="30" actId="26606"/>
          <ac:spMkLst>
            <pc:docMk/>
            <pc:sldMk cId="2117863580" sldId="283"/>
            <ac:spMk id="12" creationId="{1D53D942-8031-42E8-88B4-E03A710E89DB}"/>
          </ac:spMkLst>
        </pc:spChg>
        <pc:spChg chg="add">
          <ac:chgData name="Espinola-Arredondo, Ana" userId="2389861a-9b00-4e05-a52a-bbe4d3cfc079" providerId="ADAL" clId="{3E0F48D4-0A4B-4DB9-8EFF-5018303F3B68}" dt="2026-04-01T18:19:16.296" v="30" actId="26606"/>
          <ac:spMkLst>
            <pc:docMk/>
            <pc:sldMk cId="2117863580" sldId="283"/>
            <ac:spMk id="14" creationId="{5FD07472-970F-49B5-8994-ADEAA314872D}"/>
          </ac:spMkLst>
        </pc:spChg>
        <pc:picChg chg="add">
          <ac:chgData name="Espinola-Arredondo, Ana" userId="2389861a-9b00-4e05-a52a-bbe4d3cfc079" providerId="ADAL" clId="{3E0F48D4-0A4B-4DB9-8EFF-5018303F3B68}" dt="2026-04-01T18:19:16.296" v="30" actId="26606"/>
          <ac:picMkLst>
            <pc:docMk/>
            <pc:sldMk cId="2117863580" sldId="283"/>
            <ac:picMk id="16" creationId="{82869BAE-8EC0-4D16-ACB8-F0CBFDD90489}"/>
          </ac:picMkLst>
        </pc:picChg>
        <pc:picChg chg="add">
          <ac:chgData name="Espinola-Arredondo, Ana" userId="2389861a-9b00-4e05-a52a-bbe4d3cfc079" providerId="ADAL" clId="{3E0F48D4-0A4B-4DB9-8EFF-5018303F3B68}" dt="2026-04-01T18:19:16.296" v="30" actId="26606"/>
          <ac:picMkLst>
            <pc:docMk/>
            <pc:sldMk cId="2117863580" sldId="283"/>
            <ac:picMk id="18" creationId="{3524A7AE-FFF7-4F70-9AEA-01A5DFF77BC2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0:18.213" v="37" actId="1076"/>
        <pc:sldMkLst>
          <pc:docMk/>
          <pc:sldMk cId="2170017714" sldId="284"/>
        </pc:sldMkLst>
        <pc:spChg chg="mod">
          <ac:chgData name="Espinola-Arredondo, Ana" userId="2389861a-9b00-4e05-a52a-bbe4d3cfc079" providerId="ADAL" clId="{3E0F48D4-0A4B-4DB9-8EFF-5018303F3B68}" dt="2026-04-01T18:20:01.192" v="32" actId="26606"/>
          <ac:spMkLst>
            <pc:docMk/>
            <pc:sldMk cId="2170017714" sldId="28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0:13.332" v="35" actId="14100"/>
          <ac:spMkLst>
            <pc:docMk/>
            <pc:sldMk cId="2170017714" sldId="28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0:01.192" v="32" actId="26606"/>
          <ac:spMkLst>
            <pc:docMk/>
            <pc:sldMk cId="2170017714" sldId="28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20:01.192" v="32" actId="26606"/>
          <ac:spMkLst>
            <pc:docMk/>
            <pc:sldMk cId="2170017714" sldId="284"/>
            <ac:spMk id="7" creationId="{E3F012C5-2940-4F3E-BB5E-B8B2C9E82914}"/>
          </ac:spMkLst>
        </pc:spChg>
        <pc:spChg chg="add">
          <ac:chgData name="Espinola-Arredondo, Ana" userId="2389861a-9b00-4e05-a52a-bbe4d3cfc079" providerId="ADAL" clId="{3E0F48D4-0A4B-4DB9-8EFF-5018303F3B68}" dt="2026-04-01T18:20:01.192" v="32" actId="26606"/>
          <ac:spMkLst>
            <pc:docMk/>
            <pc:sldMk cId="2170017714" sldId="284"/>
            <ac:spMk id="8" creationId="{EB37C977-E7E3-44AC-AEC8-2E276419094B}"/>
          </ac:spMkLst>
        </pc:spChg>
        <pc:grpChg chg="del">
          <ac:chgData name="Espinola-Arredondo, Ana" userId="2389861a-9b00-4e05-a52a-bbe4d3cfc079" providerId="ADAL" clId="{3E0F48D4-0A4B-4DB9-8EFF-5018303F3B68}" dt="2026-04-01T18:19:36.503" v="31" actId="21"/>
          <ac:grpSpMkLst>
            <pc:docMk/>
            <pc:sldMk cId="2170017714" sldId="284"/>
            <ac:grpSpMk id="10" creationId="{127713AA-5CD6-D54C-9953-39CD7CE217BD}"/>
          </ac:grpSpMkLst>
        </pc:grpChg>
        <pc:picChg chg="add mod">
          <ac:chgData name="Espinola-Arredondo, Ana" userId="2389861a-9b00-4e05-a52a-bbe4d3cfc079" providerId="ADAL" clId="{3E0F48D4-0A4B-4DB9-8EFF-5018303F3B68}" dt="2026-04-01T18:20:18.213" v="37" actId="1076"/>
          <ac:picMkLst>
            <pc:docMk/>
            <pc:sldMk cId="2170017714" sldId="284"/>
            <ac:picMk id="4" creationId="{B2D4E916-8F99-3577-041E-8E893C8FAB5B}"/>
          </ac:picMkLst>
        </pc:picChg>
        <pc:picChg chg="add">
          <ac:chgData name="Espinola-Arredondo, Ana" userId="2389861a-9b00-4e05-a52a-bbe4d3cfc079" providerId="ADAL" clId="{3E0F48D4-0A4B-4DB9-8EFF-5018303F3B68}" dt="2026-04-01T18:20:01.192" v="32" actId="26606"/>
          <ac:picMkLst>
            <pc:docMk/>
            <pc:sldMk cId="2170017714" sldId="284"/>
            <ac:picMk id="14" creationId="{A70DF37D-86A3-45DB-B1C1-580462D4BB6D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1:21.863" v="51" actId="1076"/>
        <pc:sldMkLst>
          <pc:docMk/>
          <pc:sldMk cId="4034640342" sldId="285"/>
        </pc:sldMkLst>
        <pc:spChg chg="mod">
          <ac:chgData name="Espinola-Arredondo, Ana" userId="2389861a-9b00-4e05-a52a-bbe4d3cfc079" providerId="ADAL" clId="{3E0F48D4-0A4B-4DB9-8EFF-5018303F3B68}" dt="2026-04-01T18:20:58.955" v="43" actId="27636"/>
          <ac:spMkLst>
            <pc:docMk/>
            <pc:sldMk cId="4034640342" sldId="28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1:19.051" v="50" actId="14100"/>
          <ac:spMkLst>
            <pc:docMk/>
            <pc:sldMk cId="4034640342" sldId="285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0:49.385" v="39" actId="26606"/>
          <ac:spMkLst>
            <pc:docMk/>
            <pc:sldMk cId="4034640342" sldId="28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20:49.385" v="39" actId="26606"/>
          <ac:spMkLst>
            <pc:docMk/>
            <pc:sldMk cId="4034640342" sldId="285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20:49.385" v="39" actId="26606"/>
          <ac:spMkLst>
            <pc:docMk/>
            <pc:sldMk cId="4034640342" sldId="285"/>
            <ac:spMk id="13" creationId="{C71B03AA-C0EB-4104-84F8-E1AB8BFBEF60}"/>
          </ac:spMkLst>
        </pc:spChg>
        <pc:grpChg chg="del">
          <ac:chgData name="Espinola-Arredondo, Ana" userId="2389861a-9b00-4e05-a52a-bbe4d3cfc079" providerId="ADAL" clId="{3E0F48D4-0A4B-4DB9-8EFF-5018303F3B68}" dt="2026-04-01T18:20:41.218" v="38" actId="21"/>
          <ac:grpSpMkLst>
            <pc:docMk/>
            <pc:sldMk cId="4034640342" sldId="285"/>
            <ac:grpSpMk id="9" creationId="{AE6F1ECF-29D7-FE45-9D15-22CB186A23B7}"/>
          </ac:grpSpMkLst>
        </pc:grpChg>
        <pc:picChg chg="add mod">
          <ac:chgData name="Espinola-Arredondo, Ana" userId="2389861a-9b00-4e05-a52a-bbe4d3cfc079" providerId="ADAL" clId="{3E0F48D4-0A4B-4DB9-8EFF-5018303F3B68}" dt="2026-04-01T18:21:21.863" v="51" actId="1076"/>
          <ac:picMkLst>
            <pc:docMk/>
            <pc:sldMk cId="4034640342" sldId="285"/>
            <ac:picMk id="4" creationId="{9D5257B1-2BDF-57DE-FAF6-2F02A5FE9494}"/>
          </ac:picMkLst>
        </pc:picChg>
        <pc:picChg chg="add">
          <ac:chgData name="Espinola-Arredondo, Ana" userId="2389861a-9b00-4e05-a52a-bbe4d3cfc079" providerId="ADAL" clId="{3E0F48D4-0A4B-4DB9-8EFF-5018303F3B68}" dt="2026-04-01T18:20:49.385" v="39" actId="26606"/>
          <ac:picMkLst>
            <pc:docMk/>
            <pc:sldMk cId="4034640342" sldId="285"/>
            <ac:picMk id="7" creationId="{55DD20D8-61CE-E2C6-3569-22055A3D4A66}"/>
          </ac:picMkLst>
        </pc:picChg>
        <pc:picChg chg="add">
          <ac:chgData name="Espinola-Arredondo, Ana" userId="2389861a-9b00-4e05-a52a-bbe4d3cfc079" providerId="ADAL" clId="{3E0F48D4-0A4B-4DB9-8EFF-5018303F3B68}" dt="2026-04-01T18:20:49.385" v="39" actId="26606"/>
          <ac:picMkLst>
            <pc:docMk/>
            <pc:sldMk cId="4034640342" sldId="285"/>
            <ac:picMk id="15" creationId="{09C2B723-6C2F-49DE-A429-50BDFD1ADB45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2:32.751" v="64" actId="1076"/>
        <pc:sldMkLst>
          <pc:docMk/>
          <pc:sldMk cId="2785491362" sldId="286"/>
        </pc:sldMkLst>
        <pc:spChg chg="mod">
          <ac:chgData name="Espinola-Arredondo, Ana" userId="2389861a-9b00-4e05-a52a-bbe4d3cfc079" providerId="ADAL" clId="{3E0F48D4-0A4B-4DB9-8EFF-5018303F3B68}" dt="2026-04-01T18:22:09.023" v="56" actId="1076"/>
          <ac:spMkLst>
            <pc:docMk/>
            <pc:sldMk cId="2785491362" sldId="286"/>
            <ac:spMk id="2" creationId="{E0F4CE85-F54F-524D-88E1-4E08D37BF5F2}"/>
          </ac:spMkLst>
        </pc:spChg>
        <pc:spChg chg="add del">
          <ac:chgData name="Espinola-Arredondo, Ana" userId="2389861a-9b00-4e05-a52a-bbe4d3cfc079" providerId="ADAL" clId="{3E0F48D4-0A4B-4DB9-8EFF-5018303F3B68}" dt="2026-04-01T18:22:02.042" v="55" actId="26606"/>
          <ac:spMkLst>
            <pc:docMk/>
            <pc:sldMk cId="2785491362" sldId="28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2:02.042" v="55" actId="26606"/>
          <ac:spMkLst>
            <pc:docMk/>
            <pc:sldMk cId="2785491362" sldId="28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22:02.042" v="55" actId="26606"/>
          <ac:spMkLst>
            <pc:docMk/>
            <pc:sldMk cId="2785491362" sldId="286"/>
            <ac:spMk id="10" creationId="{C71B03AA-C0EB-4104-84F8-E1AB8BFBEF60}"/>
          </ac:spMkLst>
        </pc:spChg>
        <pc:spChg chg="add">
          <ac:chgData name="Espinola-Arredondo, Ana" userId="2389861a-9b00-4e05-a52a-bbe4d3cfc079" providerId="ADAL" clId="{3E0F48D4-0A4B-4DB9-8EFF-5018303F3B68}" dt="2026-04-01T18:22:02.042" v="55" actId="26606"/>
          <ac:spMkLst>
            <pc:docMk/>
            <pc:sldMk cId="2785491362" sldId="286"/>
            <ac:spMk id="11" creationId="{DC3B8C6B-63CA-4384-8059-2036BE520277}"/>
          </ac:spMkLst>
        </pc:spChg>
        <pc:spChg chg="add mod">
          <ac:chgData name="Espinola-Arredondo, Ana" userId="2389861a-9b00-4e05-a52a-bbe4d3cfc079" providerId="ADAL" clId="{3E0F48D4-0A4B-4DB9-8EFF-5018303F3B68}" dt="2026-04-01T18:22:20.703" v="60" actId="14100"/>
          <ac:spMkLst>
            <pc:docMk/>
            <pc:sldMk cId="2785491362" sldId="286"/>
            <ac:spMk id="17" creationId="{231DA6B5-3383-004A-93B6-C079653E42D6}"/>
          </ac:spMkLst>
        </pc:spChg>
        <pc:grpChg chg="del">
          <ac:chgData name="Espinola-Arredondo, Ana" userId="2389861a-9b00-4e05-a52a-bbe4d3cfc079" providerId="ADAL" clId="{3E0F48D4-0A4B-4DB9-8EFF-5018303F3B68}" dt="2026-04-01T18:21:41.535" v="52" actId="21"/>
          <ac:grpSpMkLst>
            <pc:docMk/>
            <pc:sldMk cId="2785491362" sldId="286"/>
            <ac:grpSpMk id="15" creationId="{855FBAA7-F2B3-6D49-9D59-FCDC62B13AEB}"/>
          </ac:grpSpMkLst>
        </pc:grpChg>
        <pc:graphicFrameChg chg="add del">
          <ac:chgData name="Espinola-Arredondo, Ana" userId="2389861a-9b00-4e05-a52a-bbe4d3cfc079" providerId="ADAL" clId="{3E0F48D4-0A4B-4DB9-8EFF-5018303F3B68}" dt="2026-04-01T18:22:02.014" v="54" actId="26606"/>
          <ac:graphicFrameMkLst>
            <pc:docMk/>
            <pc:sldMk cId="2785491362" sldId="286"/>
            <ac:graphicFrameMk id="7" creationId="{39107198-1ECD-049C-842B-547743F5CC0E}"/>
          </ac:graphicFrameMkLst>
        </pc:graphicFrameChg>
        <pc:picChg chg="add mod">
          <ac:chgData name="Espinola-Arredondo, Ana" userId="2389861a-9b00-4e05-a52a-bbe4d3cfc079" providerId="ADAL" clId="{3E0F48D4-0A4B-4DB9-8EFF-5018303F3B68}" dt="2026-04-01T18:22:32.751" v="64" actId="1076"/>
          <ac:picMkLst>
            <pc:docMk/>
            <pc:sldMk cId="2785491362" sldId="286"/>
            <ac:picMk id="4" creationId="{7D5F4536-C143-8FE2-EF89-C868DFA35287}"/>
          </ac:picMkLst>
        </pc:picChg>
        <pc:picChg chg="add">
          <ac:chgData name="Espinola-Arredondo, Ana" userId="2389861a-9b00-4e05-a52a-bbe4d3cfc079" providerId="ADAL" clId="{3E0F48D4-0A4B-4DB9-8EFF-5018303F3B68}" dt="2026-04-01T18:22:02.042" v="55" actId="26606"/>
          <ac:picMkLst>
            <pc:docMk/>
            <pc:sldMk cId="2785491362" sldId="286"/>
            <ac:picMk id="9" creationId="{64C502D1-12DB-207D-2F8A-28A77982B3A7}"/>
          </ac:picMkLst>
        </pc:picChg>
        <pc:picChg chg="add">
          <ac:chgData name="Espinola-Arredondo, Ana" userId="2389861a-9b00-4e05-a52a-bbe4d3cfc079" providerId="ADAL" clId="{3E0F48D4-0A4B-4DB9-8EFF-5018303F3B68}" dt="2026-04-01T18:22:02.042" v="55" actId="26606"/>
          <ac:picMkLst>
            <pc:docMk/>
            <pc:sldMk cId="2785491362" sldId="286"/>
            <ac:picMk id="16" creationId="{09C2B723-6C2F-49DE-A429-50BDFD1ADB45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3:20.847" v="77" actId="1076"/>
        <pc:sldMkLst>
          <pc:docMk/>
          <pc:sldMk cId="1210789022" sldId="287"/>
        </pc:sldMkLst>
        <pc:spChg chg="mod">
          <ac:chgData name="Espinola-Arredondo, Ana" userId="2389861a-9b00-4e05-a52a-bbe4d3cfc079" providerId="ADAL" clId="{3E0F48D4-0A4B-4DB9-8EFF-5018303F3B68}" dt="2026-04-01T18:22:59.230" v="68" actId="26606"/>
          <ac:spMkLst>
            <pc:docMk/>
            <pc:sldMk cId="1210789022" sldId="28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3:18.367" v="76" actId="14100"/>
          <ac:spMkLst>
            <pc:docMk/>
            <pc:sldMk cId="1210789022" sldId="28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2:59.230" v="68" actId="26606"/>
          <ac:spMkLst>
            <pc:docMk/>
            <pc:sldMk cId="1210789022" sldId="287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3E0F48D4-0A4B-4DB9-8EFF-5018303F3B68}" dt="2026-04-01T18:22:59.185" v="67" actId="26606"/>
          <ac:spMkLst>
            <pc:docMk/>
            <pc:sldMk cId="1210789022" sldId="287"/>
            <ac:spMk id="10" creationId="{E3F012C5-2940-4F3E-BB5E-B8B2C9E82914}"/>
          </ac:spMkLst>
        </pc:spChg>
        <pc:spChg chg="add del">
          <ac:chgData name="Espinola-Arredondo, Ana" userId="2389861a-9b00-4e05-a52a-bbe4d3cfc079" providerId="ADAL" clId="{3E0F48D4-0A4B-4DB9-8EFF-5018303F3B68}" dt="2026-04-01T18:22:59.185" v="67" actId="26606"/>
          <ac:spMkLst>
            <pc:docMk/>
            <pc:sldMk cId="1210789022" sldId="287"/>
            <ac:spMk id="12" creationId="{EB37C977-E7E3-44AC-AEC8-2E276419094B}"/>
          </ac:spMkLst>
        </pc:spChg>
        <pc:spChg chg="add">
          <ac:chgData name="Espinola-Arredondo, Ana" userId="2389861a-9b00-4e05-a52a-bbe4d3cfc079" providerId="ADAL" clId="{3E0F48D4-0A4B-4DB9-8EFF-5018303F3B68}" dt="2026-04-01T18:22:59.230" v="68" actId="26606"/>
          <ac:spMkLst>
            <pc:docMk/>
            <pc:sldMk cId="1210789022" sldId="287"/>
            <ac:spMk id="17" creationId="{3A9C15D4-2EE7-4D05-B87C-91D1F3B9604B}"/>
          </ac:spMkLst>
        </pc:spChg>
        <pc:spChg chg="add">
          <ac:chgData name="Espinola-Arredondo, Ana" userId="2389861a-9b00-4e05-a52a-bbe4d3cfc079" providerId="ADAL" clId="{3E0F48D4-0A4B-4DB9-8EFF-5018303F3B68}" dt="2026-04-01T18:22:59.230" v="68" actId="26606"/>
          <ac:spMkLst>
            <pc:docMk/>
            <pc:sldMk cId="1210789022" sldId="287"/>
            <ac:spMk id="18" creationId="{4ED7B0FB-9654-4441-9545-02D458B68620}"/>
          </ac:spMkLst>
        </pc:spChg>
        <pc:grpChg chg="del">
          <ac:chgData name="Espinola-Arredondo, Ana" userId="2389861a-9b00-4e05-a52a-bbe4d3cfc079" providerId="ADAL" clId="{3E0F48D4-0A4B-4DB9-8EFF-5018303F3B68}" dt="2026-04-01T18:22:45.348" v="65" actId="21"/>
          <ac:grpSpMkLst>
            <pc:docMk/>
            <pc:sldMk cId="1210789022" sldId="287"/>
            <ac:grpSpMk id="8" creationId="{29C87B91-7950-C34E-AEF8-6D639AD13CF6}"/>
          </ac:grpSpMkLst>
        </pc:grpChg>
        <pc:picChg chg="add mod">
          <ac:chgData name="Espinola-Arredondo, Ana" userId="2389861a-9b00-4e05-a52a-bbe4d3cfc079" providerId="ADAL" clId="{3E0F48D4-0A4B-4DB9-8EFF-5018303F3B68}" dt="2026-04-01T18:23:20.847" v="77" actId="1076"/>
          <ac:picMkLst>
            <pc:docMk/>
            <pc:sldMk cId="1210789022" sldId="287"/>
            <ac:picMk id="4" creationId="{7748FC81-BC1D-8410-F036-6F33CD7A7E3A}"/>
          </ac:picMkLst>
        </pc:picChg>
        <pc:picChg chg="add del">
          <ac:chgData name="Espinola-Arredondo, Ana" userId="2389861a-9b00-4e05-a52a-bbe4d3cfc079" providerId="ADAL" clId="{3E0F48D4-0A4B-4DB9-8EFF-5018303F3B68}" dt="2026-04-01T18:22:59.185" v="67" actId="26606"/>
          <ac:picMkLst>
            <pc:docMk/>
            <pc:sldMk cId="1210789022" sldId="287"/>
            <ac:picMk id="14" creationId="{A70DF37D-86A3-45DB-B1C1-580462D4BB6D}"/>
          </ac:picMkLst>
        </pc:picChg>
        <pc:picChg chg="add">
          <ac:chgData name="Espinola-Arredondo, Ana" userId="2389861a-9b00-4e05-a52a-bbe4d3cfc079" providerId="ADAL" clId="{3E0F48D4-0A4B-4DB9-8EFF-5018303F3B68}" dt="2026-04-01T18:22:59.230" v="68" actId="26606"/>
          <ac:picMkLst>
            <pc:docMk/>
            <pc:sldMk cId="1210789022" sldId="287"/>
            <ac:picMk id="19" creationId="{7BB94C57-FDF3-45A3-9D1F-904523D795D4}"/>
          </ac:picMkLst>
        </pc:picChg>
        <pc:picChg chg="add">
          <ac:chgData name="Espinola-Arredondo, Ana" userId="2389861a-9b00-4e05-a52a-bbe4d3cfc079" providerId="ADAL" clId="{3E0F48D4-0A4B-4DB9-8EFF-5018303F3B68}" dt="2026-04-01T18:22:59.230" v="68" actId="26606"/>
          <ac:picMkLst>
            <pc:docMk/>
            <pc:sldMk cId="1210789022" sldId="287"/>
            <ac:picMk id="20" creationId="{6AEBDF1A-221A-4497-BBA9-57A70D161510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5:58.867" v="109" actId="14100"/>
        <pc:sldMkLst>
          <pc:docMk/>
          <pc:sldMk cId="3922318230" sldId="288"/>
        </pc:sldMkLst>
        <pc:spChg chg="mod">
          <ac:chgData name="Espinola-Arredondo, Ana" userId="2389861a-9b00-4e05-a52a-bbe4d3cfc079" providerId="ADAL" clId="{3E0F48D4-0A4B-4DB9-8EFF-5018303F3B68}" dt="2026-04-01T18:25:51.019" v="106" actId="1076"/>
          <ac:spMkLst>
            <pc:docMk/>
            <pc:sldMk cId="3922318230" sldId="28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5:53.803" v="107" actId="1076"/>
          <ac:spMkLst>
            <pc:docMk/>
            <pc:sldMk cId="3922318230" sldId="28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5:39.723" v="103" actId="26606"/>
          <ac:spMkLst>
            <pc:docMk/>
            <pc:sldMk cId="3922318230" sldId="288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3E0F48D4-0A4B-4DB9-8EFF-5018303F3B68}" dt="2026-04-01T18:25:39.723" v="103" actId="26606"/>
          <ac:spMkLst>
            <pc:docMk/>
            <pc:sldMk cId="3922318230" sldId="288"/>
            <ac:spMk id="11" creationId="{4D4DD4CF-9732-4771-98FE-77886DC915F2}"/>
          </ac:spMkLst>
        </pc:spChg>
        <pc:spChg chg="add del">
          <ac:chgData name="Espinola-Arredondo, Ana" userId="2389861a-9b00-4e05-a52a-bbe4d3cfc079" providerId="ADAL" clId="{3E0F48D4-0A4B-4DB9-8EFF-5018303F3B68}" dt="2026-04-01T18:25:39.723" v="103" actId="26606"/>
          <ac:spMkLst>
            <pc:docMk/>
            <pc:sldMk cId="3922318230" sldId="288"/>
            <ac:spMk id="13" creationId="{A2861A9C-C970-4FFE-B67C-222B6F573287}"/>
          </ac:spMkLst>
        </pc:spChg>
        <pc:spChg chg="add">
          <ac:chgData name="Espinola-Arredondo, Ana" userId="2389861a-9b00-4e05-a52a-bbe4d3cfc079" providerId="ADAL" clId="{3E0F48D4-0A4B-4DB9-8EFF-5018303F3B68}" dt="2026-04-01T18:25:39.723" v="103" actId="26606"/>
          <ac:spMkLst>
            <pc:docMk/>
            <pc:sldMk cId="3922318230" sldId="288"/>
            <ac:spMk id="20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25:39.723" v="103" actId="26606"/>
          <ac:spMkLst>
            <pc:docMk/>
            <pc:sldMk cId="3922318230" sldId="288"/>
            <ac:spMk id="22" creationId="{C71B03AA-C0EB-4104-84F8-E1AB8BFBEF60}"/>
          </ac:spMkLst>
        </pc:spChg>
        <pc:grpChg chg="del">
          <ac:chgData name="Espinola-Arredondo, Ana" userId="2389861a-9b00-4e05-a52a-bbe4d3cfc079" providerId="ADAL" clId="{3E0F48D4-0A4B-4DB9-8EFF-5018303F3B68}" dt="2026-04-01T18:25:09.832" v="100" actId="21"/>
          <ac:grpSpMkLst>
            <pc:docMk/>
            <pc:sldMk cId="3922318230" sldId="288"/>
            <ac:grpSpMk id="19" creationId="{FEF04C18-963A-C847-AC65-008F20D6CB9B}"/>
          </ac:grpSpMkLst>
        </pc:grpChg>
        <pc:picChg chg="add mod">
          <ac:chgData name="Espinola-Arredondo, Ana" userId="2389861a-9b00-4e05-a52a-bbe4d3cfc079" providerId="ADAL" clId="{3E0F48D4-0A4B-4DB9-8EFF-5018303F3B68}" dt="2026-04-01T18:25:58.867" v="109" actId="14100"/>
          <ac:picMkLst>
            <pc:docMk/>
            <pc:sldMk cId="3922318230" sldId="288"/>
            <ac:picMk id="4" creationId="{4DDAD9FE-8B57-DCBA-0C72-85E46437BE6E}"/>
          </ac:picMkLst>
        </pc:picChg>
        <pc:picChg chg="add mod">
          <ac:chgData name="Espinola-Arredondo, Ana" userId="2389861a-9b00-4e05-a52a-bbe4d3cfc079" providerId="ADAL" clId="{3E0F48D4-0A4B-4DB9-8EFF-5018303F3B68}" dt="2026-04-01T18:25:39.723" v="103" actId="26606"/>
          <ac:picMkLst>
            <pc:docMk/>
            <pc:sldMk cId="3922318230" sldId="288"/>
            <ac:picMk id="7" creationId="{85DA9ECF-A75A-2175-E839-7D621B7FA75D}"/>
          </ac:picMkLst>
        </pc:picChg>
        <pc:picChg chg="add del">
          <ac:chgData name="Espinola-Arredondo, Ana" userId="2389861a-9b00-4e05-a52a-bbe4d3cfc079" providerId="ADAL" clId="{3E0F48D4-0A4B-4DB9-8EFF-5018303F3B68}" dt="2026-04-01T18:25:39.723" v="103" actId="26606"/>
          <ac:picMkLst>
            <pc:docMk/>
            <pc:sldMk cId="3922318230" sldId="288"/>
            <ac:picMk id="15" creationId="{D2FDF82E-EBD8-4EC5-AD10-CD9E70EE85CF}"/>
          </ac:picMkLst>
        </pc:picChg>
        <pc:picChg chg="add">
          <ac:chgData name="Espinola-Arredondo, Ana" userId="2389861a-9b00-4e05-a52a-bbe4d3cfc079" providerId="ADAL" clId="{3E0F48D4-0A4B-4DB9-8EFF-5018303F3B68}" dt="2026-04-01T18:25:39.723" v="103" actId="26606"/>
          <ac:picMkLst>
            <pc:docMk/>
            <pc:sldMk cId="3922318230" sldId="288"/>
            <ac:picMk id="24" creationId="{09C2B723-6C2F-49DE-A429-50BDFD1ADB45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4:58.890" v="99" actId="14100"/>
        <pc:sldMkLst>
          <pc:docMk/>
          <pc:sldMk cId="861145331" sldId="290"/>
        </pc:sldMkLst>
        <pc:spChg chg="mod">
          <ac:chgData name="Espinola-Arredondo, Ana" userId="2389861a-9b00-4e05-a52a-bbe4d3cfc079" providerId="ADAL" clId="{3E0F48D4-0A4B-4DB9-8EFF-5018303F3B68}" dt="2026-04-01T18:24:38.339" v="92" actId="14100"/>
          <ac:spMkLst>
            <pc:docMk/>
            <pc:sldMk cId="861145331" sldId="29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4:48.202" v="95" actId="1076"/>
          <ac:spMkLst>
            <pc:docMk/>
            <pc:sldMk cId="861145331" sldId="29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3:51.716" v="79" actId="26606"/>
          <ac:spMkLst>
            <pc:docMk/>
            <pc:sldMk cId="861145331" sldId="29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23:51.716" v="79" actId="26606"/>
          <ac:spMkLst>
            <pc:docMk/>
            <pc:sldMk cId="861145331" sldId="290"/>
            <ac:spMk id="9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23:51.716" v="79" actId="26606"/>
          <ac:spMkLst>
            <pc:docMk/>
            <pc:sldMk cId="861145331" sldId="290"/>
            <ac:spMk id="13" creationId="{C71B03AA-C0EB-4104-84F8-E1AB8BFBEF60}"/>
          </ac:spMkLst>
        </pc:spChg>
        <pc:grpChg chg="del">
          <ac:chgData name="Espinola-Arredondo, Ana" userId="2389861a-9b00-4e05-a52a-bbe4d3cfc079" providerId="ADAL" clId="{3E0F48D4-0A4B-4DB9-8EFF-5018303F3B68}" dt="2026-04-01T18:23:36.615" v="78" actId="21"/>
          <ac:grpSpMkLst>
            <pc:docMk/>
            <pc:sldMk cId="861145331" sldId="290"/>
            <ac:grpSpMk id="8" creationId="{0D42110D-55B1-CF44-8FEF-107083C52AD4}"/>
          </ac:grpSpMkLst>
        </pc:grpChg>
        <pc:picChg chg="add mod">
          <ac:chgData name="Espinola-Arredondo, Ana" userId="2389861a-9b00-4e05-a52a-bbe4d3cfc079" providerId="ADAL" clId="{3E0F48D4-0A4B-4DB9-8EFF-5018303F3B68}" dt="2026-04-01T18:24:58.890" v="99" actId="14100"/>
          <ac:picMkLst>
            <pc:docMk/>
            <pc:sldMk cId="861145331" sldId="290"/>
            <ac:picMk id="4" creationId="{E61565B2-4138-E89C-5FE8-4391A99E5F00}"/>
          </ac:picMkLst>
        </pc:picChg>
        <pc:picChg chg="add">
          <ac:chgData name="Espinola-Arredondo, Ana" userId="2389861a-9b00-4e05-a52a-bbe4d3cfc079" providerId="ADAL" clId="{3E0F48D4-0A4B-4DB9-8EFF-5018303F3B68}" dt="2026-04-01T18:23:51.716" v="79" actId="26606"/>
          <ac:picMkLst>
            <pc:docMk/>
            <pc:sldMk cId="861145331" sldId="290"/>
            <ac:picMk id="7" creationId="{BDD56B42-7D52-5695-A4D1-67E15A701DB8}"/>
          </ac:picMkLst>
        </pc:picChg>
        <pc:picChg chg="add">
          <ac:chgData name="Espinola-Arredondo, Ana" userId="2389861a-9b00-4e05-a52a-bbe4d3cfc079" providerId="ADAL" clId="{3E0F48D4-0A4B-4DB9-8EFF-5018303F3B68}" dt="2026-04-01T18:23:51.716" v="79" actId="26606"/>
          <ac:picMkLst>
            <pc:docMk/>
            <pc:sldMk cId="861145331" sldId="290"/>
            <ac:picMk id="15" creationId="{09C2B723-6C2F-49DE-A429-50BDFD1ADB45}"/>
          </ac:picMkLst>
        </pc:picChg>
      </pc:sldChg>
      <pc:sldChg chg="addSp modSp mod setBg addAnim setClrOvrMap">
        <pc:chgData name="Espinola-Arredondo, Ana" userId="2389861a-9b00-4e05-a52a-bbe4d3cfc079" providerId="ADAL" clId="{3E0F48D4-0A4B-4DB9-8EFF-5018303F3B68}" dt="2026-04-01T18:26:11.918" v="111"/>
        <pc:sldMkLst>
          <pc:docMk/>
          <pc:sldMk cId="521091662" sldId="292"/>
        </pc:sldMkLst>
        <pc:spChg chg="mod">
          <ac:chgData name="Espinola-Arredondo, Ana" userId="2389861a-9b00-4e05-a52a-bbe4d3cfc079" providerId="ADAL" clId="{3E0F48D4-0A4B-4DB9-8EFF-5018303F3B68}" dt="2026-04-01T18:26:11.913" v="110" actId="26606"/>
          <ac:spMkLst>
            <pc:docMk/>
            <pc:sldMk cId="521091662" sldId="292"/>
            <ac:spMk id="2" creationId="{78CC2ABA-BF0B-8E41-A314-C2F2C156C52F}"/>
          </ac:spMkLst>
        </pc:spChg>
        <pc:spChg chg="mod">
          <ac:chgData name="Espinola-Arredondo, Ana" userId="2389861a-9b00-4e05-a52a-bbe4d3cfc079" providerId="ADAL" clId="{3E0F48D4-0A4B-4DB9-8EFF-5018303F3B68}" dt="2026-04-01T18:26:11.913" v="110" actId="26606"/>
          <ac:spMkLst>
            <pc:docMk/>
            <pc:sldMk cId="521091662" sldId="292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3E0F48D4-0A4B-4DB9-8EFF-5018303F3B68}" dt="2026-04-01T18:26:11.913" v="110" actId="26606"/>
          <ac:spMkLst>
            <pc:docMk/>
            <pc:sldMk cId="521091662" sldId="292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3E0F48D4-0A4B-4DB9-8EFF-5018303F3B68}" dt="2026-04-01T18:26:11.913" v="110" actId="26606"/>
          <ac:spMkLst>
            <pc:docMk/>
            <pc:sldMk cId="521091662" sldId="292"/>
            <ac:spMk id="15" creationId="{B40FCD49-2060-48B9-8212-8A5F1DF4726F}"/>
          </ac:spMkLst>
        </pc:spChg>
        <pc:picChg chg="add">
          <ac:chgData name="Espinola-Arredondo, Ana" userId="2389861a-9b00-4e05-a52a-bbe4d3cfc079" providerId="ADAL" clId="{3E0F48D4-0A4B-4DB9-8EFF-5018303F3B68}" dt="2026-04-01T18:26:11.913" v="110" actId="26606"/>
          <ac:picMkLst>
            <pc:docMk/>
            <pc:sldMk cId="521091662" sldId="292"/>
            <ac:picMk id="7" creationId="{4C77681A-6A79-CE8E-BCA0-F78D005A3FF7}"/>
          </ac:picMkLst>
        </pc:picChg>
        <pc:picChg chg="add">
          <ac:chgData name="Espinola-Arredondo, Ana" userId="2389861a-9b00-4e05-a52a-bbe4d3cfc079" providerId="ADAL" clId="{3E0F48D4-0A4B-4DB9-8EFF-5018303F3B68}" dt="2026-04-01T18:26:11.913" v="110" actId="26606"/>
          <ac:picMkLst>
            <pc:docMk/>
            <pc:sldMk cId="521091662" sldId="292"/>
            <ac:picMk id="11" creationId="{22790EC5-ACA7-4536-8066-B60199F3C6DF}"/>
          </ac:picMkLst>
        </pc:picChg>
        <pc:picChg chg="add">
          <ac:chgData name="Espinola-Arredondo, Ana" userId="2389861a-9b00-4e05-a52a-bbe4d3cfc079" providerId="ADAL" clId="{3E0F48D4-0A4B-4DB9-8EFF-5018303F3B68}" dt="2026-04-01T18:26:11.913" v="110" actId="26606"/>
          <ac:picMkLst>
            <pc:docMk/>
            <pc:sldMk cId="521091662" sldId="292"/>
            <ac:picMk id="13" creationId="{CAD20AEA-7CAF-4A83-BE2E-EAF010B8B7FC}"/>
          </ac:picMkLst>
        </pc:picChg>
        <pc:picChg chg="add">
          <ac:chgData name="Espinola-Arredondo, Ana" userId="2389861a-9b00-4e05-a52a-bbe4d3cfc079" providerId="ADAL" clId="{3E0F48D4-0A4B-4DB9-8EFF-5018303F3B68}" dt="2026-04-01T18:26:11.913" v="110" actId="26606"/>
          <ac:picMkLst>
            <pc:docMk/>
            <pc:sldMk cId="521091662" sldId="292"/>
            <ac:picMk id="17" creationId="{83A45DCD-B5FB-4A86-88D2-91088C7FFC5F}"/>
          </ac:picMkLst>
        </pc:picChg>
      </pc:sldChg>
      <pc:sldChg chg="addSp delSp modSp mod setBg setClrOvrMap">
        <pc:chgData name="Espinola-Arredondo, Ana" userId="2389861a-9b00-4e05-a52a-bbe4d3cfc079" providerId="ADAL" clId="{3E0F48D4-0A4B-4DB9-8EFF-5018303F3B68}" dt="2026-04-01T18:27:51.307" v="130" actId="26606"/>
        <pc:sldMkLst>
          <pc:docMk/>
          <pc:sldMk cId="148456876" sldId="293"/>
        </pc:sldMkLst>
        <pc:spChg chg="mod">
          <ac:chgData name="Espinola-Arredondo, Ana" userId="2389861a-9b00-4e05-a52a-bbe4d3cfc079" providerId="ADAL" clId="{3E0F48D4-0A4B-4DB9-8EFF-5018303F3B68}" dt="2026-04-01T18:27:51.307" v="130" actId="26606"/>
          <ac:spMkLst>
            <pc:docMk/>
            <pc:sldMk cId="148456876" sldId="293"/>
            <ac:spMk id="2" creationId="{E0F4CE85-F54F-524D-88E1-4E08D37BF5F2}"/>
          </ac:spMkLst>
        </pc:spChg>
        <pc:spChg chg="del mod">
          <ac:chgData name="Espinola-Arredondo, Ana" userId="2389861a-9b00-4e05-a52a-bbe4d3cfc079" providerId="ADAL" clId="{3E0F48D4-0A4B-4DB9-8EFF-5018303F3B68}" dt="2026-04-01T18:26:29.300" v="114" actId="26606"/>
          <ac:spMkLst>
            <pc:docMk/>
            <pc:sldMk cId="148456876" sldId="29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6:29.300" v="114" actId="26606"/>
          <ac:spMkLst>
            <pc:docMk/>
            <pc:sldMk cId="148456876" sldId="293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3E0F48D4-0A4B-4DB9-8EFF-5018303F3B68}" dt="2026-04-01T18:26:29.256" v="113" actId="26606"/>
          <ac:spMkLst>
            <pc:docMk/>
            <pc:sldMk cId="148456876" sldId="293"/>
            <ac:spMk id="10" creationId="{5D1C0F6D-5AB0-457D-A2E5-4B8E77E3905D}"/>
          </ac:spMkLst>
        </pc:spChg>
        <pc:spChg chg="add del">
          <ac:chgData name="Espinola-Arredondo, Ana" userId="2389861a-9b00-4e05-a52a-bbe4d3cfc079" providerId="ADAL" clId="{3E0F48D4-0A4B-4DB9-8EFF-5018303F3B68}" dt="2026-04-01T18:26:49.205" v="115" actId="26606"/>
          <ac:spMkLst>
            <pc:docMk/>
            <pc:sldMk cId="148456876" sldId="293"/>
            <ac:spMk id="11" creationId="{3A9C15D4-2EE7-4D05-B87C-91D1F3B9604B}"/>
          </ac:spMkLst>
        </pc:spChg>
        <pc:spChg chg="add del">
          <ac:chgData name="Espinola-Arredondo, Ana" userId="2389861a-9b00-4e05-a52a-bbe4d3cfc079" providerId="ADAL" clId="{3E0F48D4-0A4B-4DB9-8EFF-5018303F3B68}" dt="2026-04-01T18:26:29.256" v="113" actId="26606"/>
          <ac:spMkLst>
            <pc:docMk/>
            <pc:sldMk cId="148456876" sldId="293"/>
            <ac:spMk id="12" creationId="{FD56A97F-536A-4D70-BE3C-46ED7477A145}"/>
          </ac:spMkLst>
        </pc:spChg>
        <pc:spChg chg="add del">
          <ac:chgData name="Espinola-Arredondo, Ana" userId="2389861a-9b00-4e05-a52a-bbe4d3cfc079" providerId="ADAL" clId="{3E0F48D4-0A4B-4DB9-8EFF-5018303F3B68}" dt="2026-04-01T18:26:49.205" v="115" actId="26606"/>
          <ac:spMkLst>
            <pc:docMk/>
            <pc:sldMk cId="148456876" sldId="293"/>
            <ac:spMk id="13" creationId="{4ED7B0FB-9654-4441-9545-02D458B68620}"/>
          </ac:spMkLst>
        </pc:spChg>
        <pc:spChg chg="add del">
          <ac:chgData name="Espinola-Arredondo, Ana" userId="2389861a-9b00-4e05-a52a-bbe4d3cfc079" providerId="ADAL" clId="{3E0F48D4-0A4B-4DB9-8EFF-5018303F3B68}" dt="2026-04-01T18:26:29.256" v="113" actId="26606"/>
          <ac:spMkLst>
            <pc:docMk/>
            <pc:sldMk cId="148456876" sldId="293"/>
            <ac:spMk id="14" creationId="{C8F27DD5-AB09-4348-AEAE-38DD5BF3BA34}"/>
          </ac:spMkLst>
        </pc:spChg>
        <pc:spChg chg="add del">
          <ac:chgData name="Espinola-Arredondo, Ana" userId="2389861a-9b00-4e05-a52a-bbe4d3cfc079" providerId="ADAL" clId="{3E0F48D4-0A4B-4DB9-8EFF-5018303F3B68}" dt="2026-04-01T18:27:51.307" v="130" actId="26606"/>
          <ac:spMkLst>
            <pc:docMk/>
            <pc:sldMk cId="148456876" sldId="293"/>
            <ac:spMk id="22" creationId="{3A9C15D4-2EE7-4D05-B87C-91D1F3B9604B}"/>
          </ac:spMkLst>
        </pc:spChg>
        <pc:spChg chg="add del">
          <ac:chgData name="Espinola-Arredondo, Ana" userId="2389861a-9b00-4e05-a52a-bbe4d3cfc079" providerId="ADAL" clId="{3E0F48D4-0A4B-4DB9-8EFF-5018303F3B68}" dt="2026-04-01T18:27:51.307" v="130" actId="26606"/>
          <ac:spMkLst>
            <pc:docMk/>
            <pc:sldMk cId="148456876" sldId="293"/>
            <ac:spMk id="24" creationId="{4ED7B0FB-9654-4441-9545-02D458B68620}"/>
          </ac:spMkLst>
        </pc:spChg>
        <pc:graphicFrameChg chg="add mod modGraphic">
          <ac:chgData name="Espinola-Arredondo, Ana" userId="2389861a-9b00-4e05-a52a-bbe4d3cfc079" providerId="ADAL" clId="{3E0F48D4-0A4B-4DB9-8EFF-5018303F3B68}" dt="2026-04-01T18:27:51.307" v="130" actId="26606"/>
          <ac:graphicFrameMkLst>
            <pc:docMk/>
            <pc:sldMk cId="148456876" sldId="293"/>
            <ac:graphicFrameMk id="7" creationId="{FF5A9BCC-DA37-5378-B839-08BE5168AB58}"/>
          </ac:graphicFrameMkLst>
        </pc:graphicFrameChg>
        <pc:picChg chg="add del">
          <ac:chgData name="Espinola-Arredondo, Ana" userId="2389861a-9b00-4e05-a52a-bbe4d3cfc079" providerId="ADAL" clId="{3E0F48D4-0A4B-4DB9-8EFF-5018303F3B68}" dt="2026-04-01T18:26:49.205" v="115" actId="26606"/>
          <ac:picMkLst>
            <pc:docMk/>
            <pc:sldMk cId="148456876" sldId="293"/>
            <ac:picMk id="15" creationId="{7BB94C57-FDF3-45A3-9D1F-904523D795D4}"/>
          </ac:picMkLst>
        </pc:picChg>
        <pc:picChg chg="add del">
          <ac:chgData name="Espinola-Arredondo, Ana" userId="2389861a-9b00-4e05-a52a-bbe4d3cfc079" providerId="ADAL" clId="{3E0F48D4-0A4B-4DB9-8EFF-5018303F3B68}" dt="2026-04-01T18:26:29.256" v="113" actId="26606"/>
          <ac:picMkLst>
            <pc:docMk/>
            <pc:sldMk cId="148456876" sldId="293"/>
            <ac:picMk id="16" creationId="{522BA091-022A-4EB4-BBA0-0309BF5F9190}"/>
          </ac:picMkLst>
        </pc:picChg>
        <pc:picChg chg="add del">
          <ac:chgData name="Espinola-Arredondo, Ana" userId="2389861a-9b00-4e05-a52a-bbe4d3cfc079" providerId="ADAL" clId="{3E0F48D4-0A4B-4DB9-8EFF-5018303F3B68}" dt="2026-04-01T18:26:49.205" v="115" actId="26606"/>
          <ac:picMkLst>
            <pc:docMk/>
            <pc:sldMk cId="148456876" sldId="293"/>
            <ac:picMk id="17" creationId="{6AEBDF1A-221A-4497-BBA9-57A70D161510}"/>
          </ac:picMkLst>
        </pc:picChg>
        <pc:picChg chg="add del">
          <ac:chgData name="Espinola-Arredondo, Ana" userId="2389861a-9b00-4e05-a52a-bbe4d3cfc079" providerId="ADAL" clId="{3E0F48D4-0A4B-4DB9-8EFF-5018303F3B68}" dt="2026-04-01T18:27:51.307" v="130" actId="26606"/>
          <ac:picMkLst>
            <pc:docMk/>
            <pc:sldMk cId="148456876" sldId="293"/>
            <ac:picMk id="26" creationId="{7BB94C57-FDF3-45A3-9D1F-904523D795D4}"/>
          </ac:picMkLst>
        </pc:picChg>
        <pc:picChg chg="add del">
          <ac:chgData name="Espinola-Arredondo, Ana" userId="2389861a-9b00-4e05-a52a-bbe4d3cfc079" providerId="ADAL" clId="{3E0F48D4-0A4B-4DB9-8EFF-5018303F3B68}" dt="2026-04-01T18:27:51.307" v="130" actId="26606"/>
          <ac:picMkLst>
            <pc:docMk/>
            <pc:sldMk cId="148456876" sldId="293"/>
            <ac:picMk id="28" creationId="{6AEBDF1A-221A-4497-BBA9-57A70D161510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29:14.416" v="155" actId="27636"/>
        <pc:sldMkLst>
          <pc:docMk/>
          <pc:sldMk cId="1369458206" sldId="294"/>
        </pc:sldMkLst>
        <pc:spChg chg="mod">
          <ac:chgData name="Espinola-Arredondo, Ana" userId="2389861a-9b00-4e05-a52a-bbe4d3cfc079" providerId="ADAL" clId="{3E0F48D4-0A4B-4DB9-8EFF-5018303F3B68}" dt="2026-04-01T18:28:42.138" v="135" actId="1076"/>
          <ac:spMkLst>
            <pc:docMk/>
            <pc:sldMk cId="1369458206" sldId="29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9:14.416" v="155" actId="27636"/>
          <ac:spMkLst>
            <pc:docMk/>
            <pc:sldMk cId="1369458206" sldId="29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8:35.145" v="133" actId="26606"/>
          <ac:spMkLst>
            <pc:docMk/>
            <pc:sldMk cId="1369458206" sldId="294"/>
            <ac:spMk id="5" creationId="{B63C3074-82B1-A542-8392-407A912DE0D8}"/>
          </ac:spMkLst>
        </pc:spChg>
        <pc:spChg chg="del">
          <ac:chgData name="Espinola-Arredondo, Ana" userId="2389861a-9b00-4e05-a52a-bbe4d3cfc079" providerId="ADAL" clId="{3E0F48D4-0A4B-4DB9-8EFF-5018303F3B68}" dt="2026-04-01T18:28:24.417" v="132" actId="478"/>
          <ac:spMkLst>
            <pc:docMk/>
            <pc:sldMk cId="1369458206" sldId="294"/>
            <ac:spMk id="9" creationId="{E5F43B26-6278-C646-B145-2F24F7F276DA}"/>
          </ac:spMkLst>
        </pc:spChg>
        <pc:spChg chg="add">
          <ac:chgData name="Espinola-Arredondo, Ana" userId="2389861a-9b00-4e05-a52a-bbe4d3cfc079" providerId="ADAL" clId="{3E0F48D4-0A4B-4DB9-8EFF-5018303F3B68}" dt="2026-04-01T18:28:35.145" v="133" actId="26606"/>
          <ac:spMkLst>
            <pc:docMk/>
            <pc:sldMk cId="1369458206" sldId="294"/>
            <ac:spMk id="11" creationId="{6D58954F-C5AC-4BE0-811D-8DFE18E3506B}"/>
          </ac:spMkLst>
        </pc:spChg>
        <pc:spChg chg="add">
          <ac:chgData name="Espinola-Arredondo, Ana" userId="2389861a-9b00-4e05-a52a-bbe4d3cfc079" providerId="ADAL" clId="{3E0F48D4-0A4B-4DB9-8EFF-5018303F3B68}" dt="2026-04-01T18:28:35.145" v="133" actId="26606"/>
          <ac:spMkLst>
            <pc:docMk/>
            <pc:sldMk cId="1369458206" sldId="294"/>
            <ac:spMk id="13" creationId="{C359E835-CE77-4DCC-8EC3-1924094D3B5B}"/>
          </ac:spMkLst>
        </pc:spChg>
        <pc:graphicFrameChg chg="del">
          <ac:chgData name="Espinola-Arredondo, Ana" userId="2389861a-9b00-4e05-a52a-bbe4d3cfc079" providerId="ADAL" clId="{3E0F48D4-0A4B-4DB9-8EFF-5018303F3B68}" dt="2026-04-01T18:28:21.684" v="131" actId="21"/>
          <ac:graphicFrameMkLst>
            <pc:docMk/>
            <pc:sldMk cId="1369458206" sldId="294"/>
            <ac:graphicFrameMk id="8" creationId="{D61626A0-A52F-BE41-A5AF-47D793E92C34}"/>
          </ac:graphicFrameMkLst>
        </pc:graphicFrameChg>
        <pc:picChg chg="add mod">
          <ac:chgData name="Espinola-Arredondo, Ana" userId="2389861a-9b00-4e05-a52a-bbe4d3cfc079" providerId="ADAL" clId="{3E0F48D4-0A4B-4DB9-8EFF-5018303F3B68}" dt="2026-04-01T18:28:50.240" v="140" actId="1076"/>
          <ac:picMkLst>
            <pc:docMk/>
            <pc:sldMk cId="1369458206" sldId="294"/>
            <ac:picMk id="4" creationId="{78E8DA4E-6783-FBBA-6DE1-3ACE2F688BB6}"/>
          </ac:picMkLst>
        </pc:picChg>
        <pc:picChg chg="add">
          <ac:chgData name="Espinola-Arredondo, Ana" userId="2389861a-9b00-4e05-a52a-bbe4d3cfc079" providerId="ADAL" clId="{3E0F48D4-0A4B-4DB9-8EFF-5018303F3B68}" dt="2026-04-01T18:28:35.145" v="133" actId="26606"/>
          <ac:picMkLst>
            <pc:docMk/>
            <pc:sldMk cId="1369458206" sldId="294"/>
            <ac:picMk id="7" creationId="{113065B4-AB64-E8BC-B559-CD25AE0B05FA}"/>
          </ac:picMkLst>
        </pc:picChg>
        <pc:picChg chg="add">
          <ac:chgData name="Espinola-Arredondo, Ana" userId="2389861a-9b00-4e05-a52a-bbe4d3cfc079" providerId="ADAL" clId="{3E0F48D4-0A4B-4DB9-8EFF-5018303F3B68}" dt="2026-04-01T18:28:35.145" v="133" actId="26606"/>
          <ac:picMkLst>
            <pc:docMk/>
            <pc:sldMk cId="1369458206" sldId="294"/>
            <ac:picMk id="15" creationId="{B03B59B5-123A-4DC5-87BD-6D3E22FA6504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29:50.778" v="163" actId="14100"/>
        <pc:sldMkLst>
          <pc:docMk/>
          <pc:sldMk cId="39182928" sldId="295"/>
        </pc:sldMkLst>
        <pc:spChg chg="mod">
          <ac:chgData name="Espinola-Arredondo, Ana" userId="2389861a-9b00-4e05-a52a-bbe4d3cfc079" providerId="ADAL" clId="{3E0F48D4-0A4B-4DB9-8EFF-5018303F3B68}" dt="2026-04-01T18:29:42.978" v="161" actId="14100"/>
          <ac:spMkLst>
            <pc:docMk/>
            <pc:sldMk cId="39182928" sldId="29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29:50.778" v="163" actId="14100"/>
          <ac:spMkLst>
            <pc:docMk/>
            <pc:sldMk cId="39182928" sldId="295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29:31.814" v="156" actId="26606"/>
          <ac:spMkLst>
            <pc:docMk/>
            <pc:sldMk cId="39182928" sldId="29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29:31.814" v="156" actId="26606"/>
          <ac:spMkLst>
            <pc:docMk/>
            <pc:sldMk cId="39182928" sldId="295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29:31.814" v="156" actId="26606"/>
          <ac:spMkLst>
            <pc:docMk/>
            <pc:sldMk cId="39182928" sldId="295"/>
            <ac:spMk id="13" creationId="{C71B03AA-C0EB-4104-84F8-E1AB8BFBEF60}"/>
          </ac:spMkLst>
        </pc:spChg>
        <pc:picChg chg="add">
          <ac:chgData name="Espinola-Arredondo, Ana" userId="2389861a-9b00-4e05-a52a-bbe4d3cfc079" providerId="ADAL" clId="{3E0F48D4-0A4B-4DB9-8EFF-5018303F3B68}" dt="2026-04-01T18:29:31.814" v="156" actId="26606"/>
          <ac:picMkLst>
            <pc:docMk/>
            <pc:sldMk cId="39182928" sldId="295"/>
            <ac:picMk id="7" creationId="{3CA0CFD4-23D4-1762-CEF6-EE0165BED656}"/>
          </ac:picMkLst>
        </pc:picChg>
        <pc:picChg chg="add">
          <ac:chgData name="Espinola-Arredondo, Ana" userId="2389861a-9b00-4e05-a52a-bbe4d3cfc079" providerId="ADAL" clId="{3E0F48D4-0A4B-4DB9-8EFF-5018303F3B68}" dt="2026-04-01T18:29:31.814" v="156" actId="26606"/>
          <ac:picMkLst>
            <pc:docMk/>
            <pc:sldMk cId="39182928" sldId="295"/>
            <ac:picMk id="15" creationId="{09C2B723-6C2F-49DE-A429-50BDFD1ADB45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0:34.291" v="179" actId="113"/>
        <pc:sldMkLst>
          <pc:docMk/>
          <pc:sldMk cId="2050440643" sldId="296"/>
        </pc:sldMkLst>
        <pc:spChg chg="mod">
          <ac:chgData name="Espinola-Arredondo, Ana" userId="2389861a-9b00-4e05-a52a-bbe4d3cfc079" providerId="ADAL" clId="{3E0F48D4-0A4B-4DB9-8EFF-5018303F3B68}" dt="2026-04-01T18:30:09.942" v="164" actId="26606"/>
          <ac:spMkLst>
            <pc:docMk/>
            <pc:sldMk cId="2050440643" sldId="29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0:34.291" v="179" actId="113"/>
          <ac:spMkLst>
            <pc:docMk/>
            <pc:sldMk cId="2050440643" sldId="29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0:09.942" v="164" actId="26606"/>
          <ac:spMkLst>
            <pc:docMk/>
            <pc:sldMk cId="2050440643" sldId="29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0:09.942" v="164" actId="26606"/>
          <ac:spMkLst>
            <pc:docMk/>
            <pc:sldMk cId="2050440643" sldId="296"/>
            <ac:spMk id="10" creationId="{3A9C15D4-2EE7-4D05-B87C-91D1F3B9604B}"/>
          </ac:spMkLst>
        </pc:spChg>
        <pc:spChg chg="add">
          <ac:chgData name="Espinola-Arredondo, Ana" userId="2389861a-9b00-4e05-a52a-bbe4d3cfc079" providerId="ADAL" clId="{3E0F48D4-0A4B-4DB9-8EFF-5018303F3B68}" dt="2026-04-01T18:30:09.942" v="164" actId="26606"/>
          <ac:spMkLst>
            <pc:docMk/>
            <pc:sldMk cId="2050440643" sldId="296"/>
            <ac:spMk id="12" creationId="{4ED7B0FB-9654-4441-9545-02D458B68620}"/>
          </ac:spMkLst>
        </pc:spChg>
        <pc:picChg chg="add">
          <ac:chgData name="Espinola-Arredondo, Ana" userId="2389861a-9b00-4e05-a52a-bbe4d3cfc079" providerId="ADAL" clId="{3E0F48D4-0A4B-4DB9-8EFF-5018303F3B68}" dt="2026-04-01T18:30:09.942" v="164" actId="26606"/>
          <ac:picMkLst>
            <pc:docMk/>
            <pc:sldMk cId="2050440643" sldId="296"/>
            <ac:picMk id="14" creationId="{7BB94C57-FDF3-45A3-9D1F-904523D795D4}"/>
          </ac:picMkLst>
        </pc:picChg>
        <pc:picChg chg="add">
          <ac:chgData name="Espinola-Arredondo, Ana" userId="2389861a-9b00-4e05-a52a-bbe4d3cfc079" providerId="ADAL" clId="{3E0F48D4-0A4B-4DB9-8EFF-5018303F3B68}" dt="2026-04-01T18:30:09.942" v="164" actId="26606"/>
          <ac:picMkLst>
            <pc:docMk/>
            <pc:sldMk cId="2050440643" sldId="296"/>
            <ac:picMk id="16" creationId="{6AEBDF1A-221A-4497-BBA9-57A70D161510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0:54.026" v="184" actId="14100"/>
        <pc:sldMkLst>
          <pc:docMk/>
          <pc:sldMk cId="25414468" sldId="297"/>
        </pc:sldMkLst>
        <pc:spChg chg="mod">
          <ac:chgData name="Espinola-Arredondo, Ana" userId="2389861a-9b00-4e05-a52a-bbe4d3cfc079" providerId="ADAL" clId="{3E0F48D4-0A4B-4DB9-8EFF-5018303F3B68}" dt="2026-04-01T18:30:45.354" v="180" actId="26606"/>
          <ac:spMkLst>
            <pc:docMk/>
            <pc:sldMk cId="25414468" sldId="29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0:54.026" v="184" actId="14100"/>
          <ac:spMkLst>
            <pc:docMk/>
            <pc:sldMk cId="25414468" sldId="29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0:45.354" v="180" actId="26606"/>
          <ac:spMkLst>
            <pc:docMk/>
            <pc:sldMk cId="25414468" sldId="29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0:45.354" v="180" actId="26606"/>
          <ac:spMkLst>
            <pc:docMk/>
            <pc:sldMk cId="25414468" sldId="297"/>
            <ac:spMk id="10" creationId="{3A9C15D4-2EE7-4D05-B87C-91D1F3B9604B}"/>
          </ac:spMkLst>
        </pc:spChg>
        <pc:spChg chg="add">
          <ac:chgData name="Espinola-Arredondo, Ana" userId="2389861a-9b00-4e05-a52a-bbe4d3cfc079" providerId="ADAL" clId="{3E0F48D4-0A4B-4DB9-8EFF-5018303F3B68}" dt="2026-04-01T18:30:45.354" v="180" actId="26606"/>
          <ac:spMkLst>
            <pc:docMk/>
            <pc:sldMk cId="25414468" sldId="297"/>
            <ac:spMk id="12" creationId="{4ED7B0FB-9654-4441-9545-02D458B68620}"/>
          </ac:spMkLst>
        </pc:spChg>
        <pc:picChg chg="add">
          <ac:chgData name="Espinola-Arredondo, Ana" userId="2389861a-9b00-4e05-a52a-bbe4d3cfc079" providerId="ADAL" clId="{3E0F48D4-0A4B-4DB9-8EFF-5018303F3B68}" dt="2026-04-01T18:30:45.354" v="180" actId="26606"/>
          <ac:picMkLst>
            <pc:docMk/>
            <pc:sldMk cId="25414468" sldId="297"/>
            <ac:picMk id="14" creationId="{7BB94C57-FDF3-45A3-9D1F-904523D795D4}"/>
          </ac:picMkLst>
        </pc:picChg>
        <pc:picChg chg="add">
          <ac:chgData name="Espinola-Arredondo, Ana" userId="2389861a-9b00-4e05-a52a-bbe4d3cfc079" providerId="ADAL" clId="{3E0F48D4-0A4B-4DB9-8EFF-5018303F3B68}" dt="2026-04-01T18:30:45.354" v="180" actId="26606"/>
          <ac:picMkLst>
            <pc:docMk/>
            <pc:sldMk cId="25414468" sldId="297"/>
            <ac:picMk id="16" creationId="{6AEBDF1A-221A-4497-BBA9-57A70D161510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1:32.173" v="198" actId="14100"/>
        <pc:sldMkLst>
          <pc:docMk/>
          <pc:sldMk cId="2562782347" sldId="298"/>
        </pc:sldMkLst>
        <pc:spChg chg="mod">
          <ac:chgData name="Espinola-Arredondo, Ana" userId="2389861a-9b00-4e05-a52a-bbe4d3cfc079" providerId="ADAL" clId="{3E0F48D4-0A4B-4DB9-8EFF-5018303F3B68}" dt="2026-04-01T18:31:18.130" v="186" actId="1076"/>
          <ac:spMkLst>
            <pc:docMk/>
            <pc:sldMk cId="2562782347" sldId="29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1:32.173" v="198" actId="14100"/>
          <ac:spMkLst>
            <pc:docMk/>
            <pc:sldMk cId="2562782347" sldId="29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1:12.404" v="185" actId="26606"/>
          <ac:spMkLst>
            <pc:docMk/>
            <pc:sldMk cId="2562782347" sldId="29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1:12.404" v="185" actId="26606"/>
          <ac:spMkLst>
            <pc:docMk/>
            <pc:sldMk cId="2562782347" sldId="298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31:12.404" v="185" actId="26606"/>
          <ac:spMkLst>
            <pc:docMk/>
            <pc:sldMk cId="2562782347" sldId="298"/>
            <ac:spMk id="13" creationId="{C71B03AA-C0EB-4104-84F8-E1AB8BFBEF60}"/>
          </ac:spMkLst>
        </pc:spChg>
        <pc:picChg chg="add">
          <ac:chgData name="Espinola-Arredondo, Ana" userId="2389861a-9b00-4e05-a52a-bbe4d3cfc079" providerId="ADAL" clId="{3E0F48D4-0A4B-4DB9-8EFF-5018303F3B68}" dt="2026-04-01T18:31:12.404" v="185" actId="26606"/>
          <ac:picMkLst>
            <pc:docMk/>
            <pc:sldMk cId="2562782347" sldId="298"/>
            <ac:picMk id="7" creationId="{E7DB75EA-DAD8-0E59-CA47-760DCFB052D4}"/>
          </ac:picMkLst>
        </pc:picChg>
        <pc:picChg chg="add">
          <ac:chgData name="Espinola-Arredondo, Ana" userId="2389861a-9b00-4e05-a52a-bbe4d3cfc079" providerId="ADAL" clId="{3E0F48D4-0A4B-4DB9-8EFF-5018303F3B68}" dt="2026-04-01T18:31:12.404" v="185" actId="26606"/>
          <ac:picMkLst>
            <pc:docMk/>
            <pc:sldMk cId="2562782347" sldId="298"/>
            <ac:picMk id="15" creationId="{09C2B723-6C2F-49DE-A429-50BDFD1ADB45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2:00.132" v="208" actId="113"/>
        <pc:sldMkLst>
          <pc:docMk/>
          <pc:sldMk cId="3944997738" sldId="299"/>
        </pc:sldMkLst>
        <pc:spChg chg="mod">
          <ac:chgData name="Espinola-Arredondo, Ana" userId="2389861a-9b00-4e05-a52a-bbe4d3cfc079" providerId="ADAL" clId="{3E0F48D4-0A4B-4DB9-8EFF-5018303F3B68}" dt="2026-04-01T18:31:41.782" v="199" actId="26606"/>
          <ac:spMkLst>
            <pc:docMk/>
            <pc:sldMk cId="3944997738" sldId="29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2:00.132" v="208" actId="113"/>
          <ac:spMkLst>
            <pc:docMk/>
            <pc:sldMk cId="3944997738" sldId="29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1:41.782" v="199" actId="26606"/>
          <ac:spMkLst>
            <pc:docMk/>
            <pc:sldMk cId="3944997738" sldId="29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1:41.782" v="199" actId="26606"/>
          <ac:spMkLst>
            <pc:docMk/>
            <pc:sldMk cId="3944997738" sldId="299"/>
            <ac:spMk id="10" creationId="{3A9C15D4-2EE7-4D05-B87C-91D1F3B9604B}"/>
          </ac:spMkLst>
        </pc:spChg>
        <pc:spChg chg="add">
          <ac:chgData name="Espinola-Arredondo, Ana" userId="2389861a-9b00-4e05-a52a-bbe4d3cfc079" providerId="ADAL" clId="{3E0F48D4-0A4B-4DB9-8EFF-5018303F3B68}" dt="2026-04-01T18:31:41.782" v="199" actId="26606"/>
          <ac:spMkLst>
            <pc:docMk/>
            <pc:sldMk cId="3944997738" sldId="299"/>
            <ac:spMk id="12" creationId="{4ED7B0FB-9654-4441-9545-02D458B68620}"/>
          </ac:spMkLst>
        </pc:spChg>
        <pc:picChg chg="add">
          <ac:chgData name="Espinola-Arredondo, Ana" userId="2389861a-9b00-4e05-a52a-bbe4d3cfc079" providerId="ADAL" clId="{3E0F48D4-0A4B-4DB9-8EFF-5018303F3B68}" dt="2026-04-01T18:31:41.782" v="199" actId="26606"/>
          <ac:picMkLst>
            <pc:docMk/>
            <pc:sldMk cId="3944997738" sldId="299"/>
            <ac:picMk id="14" creationId="{7BB94C57-FDF3-45A3-9D1F-904523D795D4}"/>
          </ac:picMkLst>
        </pc:picChg>
        <pc:picChg chg="add">
          <ac:chgData name="Espinola-Arredondo, Ana" userId="2389861a-9b00-4e05-a52a-bbe4d3cfc079" providerId="ADAL" clId="{3E0F48D4-0A4B-4DB9-8EFF-5018303F3B68}" dt="2026-04-01T18:31:41.782" v="199" actId="26606"/>
          <ac:picMkLst>
            <pc:docMk/>
            <pc:sldMk cId="3944997738" sldId="299"/>
            <ac:picMk id="16" creationId="{6AEBDF1A-221A-4497-BBA9-57A70D161510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2:48.719" v="223" actId="20577"/>
        <pc:sldMkLst>
          <pc:docMk/>
          <pc:sldMk cId="373059898" sldId="300"/>
        </pc:sldMkLst>
        <pc:spChg chg="mod">
          <ac:chgData name="Espinola-Arredondo, Ana" userId="2389861a-9b00-4e05-a52a-bbe4d3cfc079" providerId="ADAL" clId="{3E0F48D4-0A4B-4DB9-8EFF-5018303F3B68}" dt="2026-04-01T18:32:15.518" v="210" actId="1076"/>
          <ac:spMkLst>
            <pc:docMk/>
            <pc:sldMk cId="373059898" sldId="30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2:48.719" v="223" actId="20577"/>
          <ac:spMkLst>
            <pc:docMk/>
            <pc:sldMk cId="373059898" sldId="30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2:11.949" v="209" actId="26606"/>
          <ac:spMkLst>
            <pc:docMk/>
            <pc:sldMk cId="373059898" sldId="30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2:11.949" v="209" actId="26606"/>
          <ac:spMkLst>
            <pc:docMk/>
            <pc:sldMk cId="373059898" sldId="300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32:11.949" v="209" actId="26606"/>
          <ac:spMkLst>
            <pc:docMk/>
            <pc:sldMk cId="373059898" sldId="300"/>
            <ac:spMk id="13" creationId="{C71B03AA-C0EB-4104-84F8-E1AB8BFBEF60}"/>
          </ac:spMkLst>
        </pc:spChg>
        <pc:picChg chg="add">
          <ac:chgData name="Espinola-Arredondo, Ana" userId="2389861a-9b00-4e05-a52a-bbe4d3cfc079" providerId="ADAL" clId="{3E0F48D4-0A4B-4DB9-8EFF-5018303F3B68}" dt="2026-04-01T18:32:11.949" v="209" actId="26606"/>
          <ac:picMkLst>
            <pc:docMk/>
            <pc:sldMk cId="373059898" sldId="300"/>
            <ac:picMk id="7" creationId="{3C2B2388-6E44-897D-E30F-9A4C3C1C5D50}"/>
          </ac:picMkLst>
        </pc:picChg>
        <pc:picChg chg="add">
          <ac:chgData name="Espinola-Arredondo, Ana" userId="2389861a-9b00-4e05-a52a-bbe4d3cfc079" providerId="ADAL" clId="{3E0F48D4-0A4B-4DB9-8EFF-5018303F3B68}" dt="2026-04-01T18:32:11.949" v="209" actId="26606"/>
          <ac:picMkLst>
            <pc:docMk/>
            <pc:sldMk cId="373059898" sldId="300"/>
            <ac:picMk id="15" creationId="{09C2B723-6C2F-49DE-A429-50BDFD1ADB45}"/>
          </ac:picMkLst>
        </pc:picChg>
      </pc:sldChg>
      <pc:sldChg chg="addSp delSp modSp mod setBg">
        <pc:chgData name="Espinola-Arredondo, Ana" userId="2389861a-9b00-4e05-a52a-bbe4d3cfc079" providerId="ADAL" clId="{3E0F48D4-0A4B-4DB9-8EFF-5018303F3B68}" dt="2026-04-01T18:33:41.920" v="242" actId="1076"/>
        <pc:sldMkLst>
          <pc:docMk/>
          <pc:sldMk cId="732308813" sldId="301"/>
        </pc:sldMkLst>
        <pc:spChg chg="mod">
          <ac:chgData name="Espinola-Arredondo, Ana" userId="2389861a-9b00-4e05-a52a-bbe4d3cfc079" providerId="ADAL" clId="{3E0F48D4-0A4B-4DB9-8EFF-5018303F3B68}" dt="2026-04-01T18:33:24.828" v="229" actId="14100"/>
          <ac:spMkLst>
            <pc:docMk/>
            <pc:sldMk cId="732308813" sldId="30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3:41.920" v="242" actId="1076"/>
          <ac:spMkLst>
            <pc:docMk/>
            <pc:sldMk cId="732308813" sldId="301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3:18.788" v="226" actId="26606"/>
          <ac:spMkLst>
            <pc:docMk/>
            <pc:sldMk cId="732308813" sldId="301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3E0F48D4-0A4B-4DB9-8EFF-5018303F3B68}" dt="2026-04-01T18:33:18.788" v="226" actId="26606"/>
          <ac:spMkLst>
            <pc:docMk/>
            <pc:sldMk cId="732308813" sldId="301"/>
            <ac:spMk id="11" creationId="{4D4DD4CF-9732-4771-98FE-77886DC915F2}"/>
          </ac:spMkLst>
        </pc:spChg>
        <pc:spChg chg="add del">
          <ac:chgData name="Espinola-Arredondo, Ana" userId="2389861a-9b00-4e05-a52a-bbe4d3cfc079" providerId="ADAL" clId="{3E0F48D4-0A4B-4DB9-8EFF-5018303F3B68}" dt="2026-04-01T18:33:18.788" v="226" actId="26606"/>
          <ac:spMkLst>
            <pc:docMk/>
            <pc:sldMk cId="732308813" sldId="301"/>
            <ac:spMk id="15" creationId="{A2861A9C-C970-4FFE-B67C-222B6F573287}"/>
          </ac:spMkLst>
        </pc:spChg>
        <pc:spChg chg="add">
          <ac:chgData name="Espinola-Arredondo, Ana" userId="2389861a-9b00-4e05-a52a-bbe4d3cfc079" providerId="ADAL" clId="{3E0F48D4-0A4B-4DB9-8EFF-5018303F3B68}" dt="2026-04-01T18:33:18.788" v="226" actId="26606"/>
          <ac:spMkLst>
            <pc:docMk/>
            <pc:sldMk cId="732308813" sldId="301"/>
            <ac:spMk id="22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33:18.788" v="226" actId="26606"/>
          <ac:spMkLst>
            <pc:docMk/>
            <pc:sldMk cId="732308813" sldId="301"/>
            <ac:spMk id="24" creationId="{C71B03AA-C0EB-4104-84F8-E1AB8BFBEF60}"/>
          </ac:spMkLst>
        </pc:spChg>
        <pc:picChg chg="add mod ord">
          <ac:chgData name="Espinola-Arredondo, Ana" userId="2389861a-9b00-4e05-a52a-bbe4d3cfc079" providerId="ADAL" clId="{3E0F48D4-0A4B-4DB9-8EFF-5018303F3B68}" dt="2026-04-01T18:33:18.788" v="226" actId="26606"/>
          <ac:picMkLst>
            <pc:docMk/>
            <pc:sldMk cId="732308813" sldId="301"/>
            <ac:picMk id="7" creationId="{00A7C43E-F1F4-A054-9AE1-E77FA9F3095A}"/>
          </ac:picMkLst>
        </pc:picChg>
        <pc:picChg chg="add del">
          <ac:chgData name="Espinola-Arredondo, Ana" userId="2389861a-9b00-4e05-a52a-bbe4d3cfc079" providerId="ADAL" clId="{3E0F48D4-0A4B-4DB9-8EFF-5018303F3B68}" dt="2026-04-01T18:33:18.788" v="226" actId="26606"/>
          <ac:picMkLst>
            <pc:docMk/>
            <pc:sldMk cId="732308813" sldId="301"/>
            <ac:picMk id="13" creationId="{0917E639-5738-4605-929E-1222198314AD}"/>
          </ac:picMkLst>
        </pc:picChg>
        <pc:picChg chg="add del">
          <ac:chgData name="Espinola-Arredondo, Ana" userId="2389861a-9b00-4e05-a52a-bbe4d3cfc079" providerId="ADAL" clId="{3E0F48D4-0A4B-4DB9-8EFF-5018303F3B68}" dt="2026-04-01T18:33:18.788" v="226" actId="26606"/>
          <ac:picMkLst>
            <pc:docMk/>
            <pc:sldMk cId="732308813" sldId="301"/>
            <ac:picMk id="17" creationId="{D2FDF82E-EBD8-4EC5-AD10-CD9E70EE85CF}"/>
          </ac:picMkLst>
        </pc:picChg>
        <pc:picChg chg="add">
          <ac:chgData name="Espinola-Arredondo, Ana" userId="2389861a-9b00-4e05-a52a-bbe4d3cfc079" providerId="ADAL" clId="{3E0F48D4-0A4B-4DB9-8EFF-5018303F3B68}" dt="2026-04-01T18:33:18.788" v="226" actId="26606"/>
          <ac:picMkLst>
            <pc:docMk/>
            <pc:sldMk cId="732308813" sldId="301"/>
            <ac:picMk id="26" creationId="{09C2B723-6C2F-49DE-A429-50BDFD1ADB45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4:33.464" v="252" actId="14100"/>
        <pc:sldMkLst>
          <pc:docMk/>
          <pc:sldMk cId="713778277" sldId="302"/>
        </pc:sldMkLst>
        <pc:spChg chg="mod">
          <ac:chgData name="Espinola-Arredondo, Ana" userId="2389861a-9b00-4e05-a52a-bbe4d3cfc079" providerId="ADAL" clId="{3E0F48D4-0A4B-4DB9-8EFF-5018303F3B68}" dt="2026-04-01T18:34:16.344" v="245" actId="26606"/>
          <ac:spMkLst>
            <pc:docMk/>
            <pc:sldMk cId="713778277" sldId="302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4:33.464" v="252" actId="14100"/>
          <ac:spMkLst>
            <pc:docMk/>
            <pc:sldMk cId="713778277" sldId="302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4:16.344" v="245" actId="26606"/>
          <ac:spMkLst>
            <pc:docMk/>
            <pc:sldMk cId="713778277" sldId="30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4:16.344" v="245" actId="26606"/>
          <ac:spMkLst>
            <pc:docMk/>
            <pc:sldMk cId="713778277" sldId="302"/>
            <ac:spMk id="10" creationId="{E3F012C5-2940-4F3E-BB5E-B8B2C9E82914}"/>
          </ac:spMkLst>
        </pc:spChg>
        <pc:spChg chg="add">
          <ac:chgData name="Espinola-Arredondo, Ana" userId="2389861a-9b00-4e05-a52a-bbe4d3cfc079" providerId="ADAL" clId="{3E0F48D4-0A4B-4DB9-8EFF-5018303F3B68}" dt="2026-04-01T18:34:16.344" v="245" actId="26606"/>
          <ac:spMkLst>
            <pc:docMk/>
            <pc:sldMk cId="713778277" sldId="302"/>
            <ac:spMk id="12" creationId="{EB37C977-E7E3-44AC-AEC8-2E276419094B}"/>
          </ac:spMkLst>
        </pc:spChg>
        <pc:picChg chg="add">
          <ac:chgData name="Espinola-Arredondo, Ana" userId="2389861a-9b00-4e05-a52a-bbe4d3cfc079" providerId="ADAL" clId="{3E0F48D4-0A4B-4DB9-8EFF-5018303F3B68}" dt="2026-04-01T18:34:16.344" v="245" actId="26606"/>
          <ac:picMkLst>
            <pc:docMk/>
            <pc:sldMk cId="713778277" sldId="302"/>
            <ac:picMk id="14" creationId="{A70DF37D-86A3-45DB-B1C1-580462D4BB6D}"/>
          </ac:picMkLst>
        </pc:picChg>
      </pc:sldChg>
      <pc:sldChg chg="modSp mod">
        <pc:chgData name="Espinola-Arredondo, Ana" userId="2389861a-9b00-4e05-a52a-bbe4d3cfc079" providerId="ADAL" clId="{3E0F48D4-0A4B-4DB9-8EFF-5018303F3B68}" dt="2026-04-01T18:34:46.696" v="255" actId="14100"/>
        <pc:sldMkLst>
          <pc:docMk/>
          <pc:sldMk cId="248757464" sldId="303"/>
        </pc:sldMkLst>
        <pc:spChg chg="mod">
          <ac:chgData name="Espinola-Arredondo, Ana" userId="2389861a-9b00-4e05-a52a-bbe4d3cfc079" providerId="ADAL" clId="{3E0F48D4-0A4B-4DB9-8EFF-5018303F3B68}" dt="2026-04-01T18:34:46.696" v="255" actId="14100"/>
          <ac:spMkLst>
            <pc:docMk/>
            <pc:sldMk cId="248757464" sldId="303"/>
            <ac:spMk id="3" creationId="{231DA6B5-3383-004A-93B6-C079653E42D6}"/>
          </ac:spMkLst>
        </pc:spChg>
      </pc:sldChg>
      <pc:sldChg chg="addSp delSp modSp mod setBg">
        <pc:chgData name="Espinola-Arredondo, Ana" userId="2389861a-9b00-4e05-a52a-bbe4d3cfc079" providerId="ADAL" clId="{3E0F48D4-0A4B-4DB9-8EFF-5018303F3B68}" dt="2026-04-01T18:35:35.014" v="265" actId="1076"/>
        <pc:sldMkLst>
          <pc:docMk/>
          <pc:sldMk cId="4026601247" sldId="306"/>
        </pc:sldMkLst>
        <pc:spChg chg="mod">
          <ac:chgData name="Espinola-Arredondo, Ana" userId="2389861a-9b00-4e05-a52a-bbe4d3cfc079" providerId="ADAL" clId="{3E0F48D4-0A4B-4DB9-8EFF-5018303F3B68}" dt="2026-04-01T18:35:14.926" v="258" actId="1076"/>
          <ac:spMkLst>
            <pc:docMk/>
            <pc:sldMk cId="4026601247" sldId="30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5:25.862" v="262" actId="14100"/>
          <ac:spMkLst>
            <pc:docMk/>
            <pc:sldMk cId="4026601247" sldId="30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5:09.082" v="257" actId="26606"/>
          <ac:spMkLst>
            <pc:docMk/>
            <pc:sldMk cId="4026601247" sldId="30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5:09.082" v="257" actId="26606"/>
          <ac:spMkLst>
            <pc:docMk/>
            <pc:sldMk cId="4026601247" sldId="306"/>
            <ac:spMk id="11" creationId="{6D58954F-C5AC-4BE0-811D-8DFE18E3506B}"/>
          </ac:spMkLst>
        </pc:spChg>
        <pc:spChg chg="add">
          <ac:chgData name="Espinola-Arredondo, Ana" userId="2389861a-9b00-4e05-a52a-bbe4d3cfc079" providerId="ADAL" clId="{3E0F48D4-0A4B-4DB9-8EFF-5018303F3B68}" dt="2026-04-01T18:35:09.082" v="257" actId="26606"/>
          <ac:spMkLst>
            <pc:docMk/>
            <pc:sldMk cId="4026601247" sldId="306"/>
            <ac:spMk id="13" creationId="{C359E835-CE77-4DCC-8EC3-1924094D3B5B}"/>
          </ac:spMkLst>
        </pc:spChg>
        <pc:grpChg chg="del">
          <ac:chgData name="Espinola-Arredondo, Ana" userId="2389861a-9b00-4e05-a52a-bbe4d3cfc079" providerId="ADAL" clId="{3E0F48D4-0A4B-4DB9-8EFF-5018303F3B68}" dt="2026-04-01T18:35:00.432" v="256" actId="21"/>
          <ac:grpSpMkLst>
            <pc:docMk/>
            <pc:sldMk cId="4026601247" sldId="306"/>
            <ac:grpSpMk id="9" creationId="{5697366B-D337-5E46-AB1B-BB0C86F99F7F}"/>
          </ac:grpSpMkLst>
        </pc:grpChg>
        <pc:picChg chg="add mod">
          <ac:chgData name="Espinola-Arredondo, Ana" userId="2389861a-9b00-4e05-a52a-bbe4d3cfc079" providerId="ADAL" clId="{3E0F48D4-0A4B-4DB9-8EFF-5018303F3B68}" dt="2026-04-01T18:35:35.014" v="265" actId="1076"/>
          <ac:picMkLst>
            <pc:docMk/>
            <pc:sldMk cId="4026601247" sldId="306"/>
            <ac:picMk id="4" creationId="{5EDEBAFE-5A5B-832C-264B-6E54FB24E1ED}"/>
          </ac:picMkLst>
        </pc:picChg>
        <pc:picChg chg="add">
          <ac:chgData name="Espinola-Arredondo, Ana" userId="2389861a-9b00-4e05-a52a-bbe4d3cfc079" providerId="ADAL" clId="{3E0F48D4-0A4B-4DB9-8EFF-5018303F3B68}" dt="2026-04-01T18:35:09.082" v="257" actId="26606"/>
          <ac:picMkLst>
            <pc:docMk/>
            <pc:sldMk cId="4026601247" sldId="306"/>
            <ac:picMk id="7" creationId="{DC2D3B08-091E-5A42-1244-4C929B3D8A63}"/>
          </ac:picMkLst>
        </pc:picChg>
        <pc:picChg chg="add">
          <ac:chgData name="Espinola-Arredondo, Ana" userId="2389861a-9b00-4e05-a52a-bbe4d3cfc079" providerId="ADAL" clId="{3E0F48D4-0A4B-4DB9-8EFF-5018303F3B68}" dt="2026-04-01T18:35:09.082" v="257" actId="26606"/>
          <ac:picMkLst>
            <pc:docMk/>
            <pc:sldMk cId="4026601247" sldId="306"/>
            <ac:picMk id="15" creationId="{B03B59B5-123A-4DC5-87BD-6D3E22FA6504}"/>
          </ac:picMkLst>
        </pc:picChg>
      </pc:sldChg>
      <pc:sldChg chg="addSp modSp mod setBg addAnim setClrOvrMap">
        <pc:chgData name="Espinola-Arredondo, Ana" userId="2389861a-9b00-4e05-a52a-bbe4d3cfc079" providerId="ADAL" clId="{3E0F48D4-0A4B-4DB9-8EFF-5018303F3B68}" dt="2026-04-01T18:33:57.643" v="244"/>
        <pc:sldMkLst>
          <pc:docMk/>
          <pc:sldMk cId="2328107509" sldId="307"/>
        </pc:sldMkLst>
        <pc:spChg chg="mod">
          <ac:chgData name="Espinola-Arredondo, Ana" userId="2389861a-9b00-4e05-a52a-bbe4d3cfc079" providerId="ADAL" clId="{3E0F48D4-0A4B-4DB9-8EFF-5018303F3B68}" dt="2026-04-01T18:33:57.642" v="243" actId="26606"/>
          <ac:spMkLst>
            <pc:docMk/>
            <pc:sldMk cId="2328107509" sldId="307"/>
            <ac:spMk id="2" creationId="{78CC2ABA-BF0B-8E41-A314-C2F2C156C52F}"/>
          </ac:spMkLst>
        </pc:spChg>
        <pc:spChg chg="mod">
          <ac:chgData name="Espinola-Arredondo, Ana" userId="2389861a-9b00-4e05-a52a-bbe4d3cfc079" providerId="ADAL" clId="{3E0F48D4-0A4B-4DB9-8EFF-5018303F3B68}" dt="2026-04-01T18:33:57.642" v="243" actId="26606"/>
          <ac:spMkLst>
            <pc:docMk/>
            <pc:sldMk cId="2328107509" sldId="307"/>
            <ac:spMk id="4" creationId="{5B2F38AE-8E9C-4C41-A5E4-4BD25EE92525}"/>
          </ac:spMkLst>
        </pc:spChg>
        <pc:spChg chg="mod">
          <ac:chgData name="Espinola-Arredondo, Ana" userId="2389861a-9b00-4e05-a52a-bbe4d3cfc079" providerId="ADAL" clId="{3E0F48D4-0A4B-4DB9-8EFF-5018303F3B68}" dt="2026-04-01T18:33:57.642" v="243" actId="26606"/>
          <ac:spMkLst>
            <pc:docMk/>
            <pc:sldMk cId="2328107509" sldId="307"/>
            <ac:spMk id="5" creationId="{877EDB44-A407-9A4F-BD15-CFF8EA06D6BB}"/>
          </ac:spMkLst>
        </pc:spChg>
        <pc:spChg chg="add">
          <ac:chgData name="Espinola-Arredondo, Ana" userId="2389861a-9b00-4e05-a52a-bbe4d3cfc079" providerId="ADAL" clId="{3E0F48D4-0A4B-4DB9-8EFF-5018303F3B68}" dt="2026-04-01T18:33:57.642" v="243" actId="26606"/>
          <ac:spMkLst>
            <pc:docMk/>
            <pc:sldMk cId="2328107509" sldId="307"/>
            <ac:spMk id="14" creationId="{864672EB-02A8-48AB-BCFB-00B78DBA6A1E}"/>
          </ac:spMkLst>
        </pc:spChg>
        <pc:spChg chg="add">
          <ac:chgData name="Espinola-Arredondo, Ana" userId="2389861a-9b00-4e05-a52a-bbe4d3cfc079" providerId="ADAL" clId="{3E0F48D4-0A4B-4DB9-8EFF-5018303F3B68}" dt="2026-04-01T18:33:57.642" v="243" actId="26606"/>
          <ac:spMkLst>
            <pc:docMk/>
            <pc:sldMk cId="2328107509" sldId="307"/>
            <ac:spMk id="16" creationId="{7255A803-13A1-44E9-ACA9-889A5CC39BB5}"/>
          </ac:spMkLst>
        </pc:spChg>
        <pc:spChg chg="add">
          <ac:chgData name="Espinola-Arredondo, Ana" userId="2389861a-9b00-4e05-a52a-bbe4d3cfc079" providerId="ADAL" clId="{3E0F48D4-0A4B-4DB9-8EFF-5018303F3B68}" dt="2026-04-01T18:33:57.642" v="243" actId="26606"/>
          <ac:spMkLst>
            <pc:docMk/>
            <pc:sldMk cId="2328107509" sldId="307"/>
            <ac:spMk id="18" creationId="{BC82C52F-0333-430E-AF00-FA48A518A1A5}"/>
          </ac:spMkLst>
        </pc:spChg>
        <pc:picChg chg="add">
          <ac:chgData name="Espinola-Arredondo, Ana" userId="2389861a-9b00-4e05-a52a-bbe4d3cfc079" providerId="ADAL" clId="{3E0F48D4-0A4B-4DB9-8EFF-5018303F3B68}" dt="2026-04-01T18:33:57.642" v="243" actId="26606"/>
          <ac:picMkLst>
            <pc:docMk/>
            <pc:sldMk cId="2328107509" sldId="307"/>
            <ac:picMk id="10" creationId="{9A0F0AC6-A89F-416B-9FA4-48E664065E73}"/>
          </ac:picMkLst>
        </pc:picChg>
        <pc:picChg chg="add">
          <ac:chgData name="Espinola-Arredondo, Ana" userId="2389861a-9b00-4e05-a52a-bbe4d3cfc079" providerId="ADAL" clId="{3E0F48D4-0A4B-4DB9-8EFF-5018303F3B68}" dt="2026-04-01T18:33:57.642" v="243" actId="26606"/>
          <ac:picMkLst>
            <pc:docMk/>
            <pc:sldMk cId="2328107509" sldId="307"/>
            <ac:picMk id="12" creationId="{C31AA009-40AD-4098-8AE7-680CA35C6EAA}"/>
          </ac:picMkLst>
        </pc:picChg>
        <pc:picChg chg="add">
          <ac:chgData name="Espinola-Arredondo, Ana" userId="2389861a-9b00-4e05-a52a-bbe4d3cfc079" providerId="ADAL" clId="{3E0F48D4-0A4B-4DB9-8EFF-5018303F3B68}" dt="2026-04-01T18:33:57.642" v="243" actId="26606"/>
          <ac:picMkLst>
            <pc:docMk/>
            <pc:sldMk cId="2328107509" sldId="307"/>
            <ac:picMk id="20" creationId="{BE9CCFFE-A385-4D35-8504-960F050EF7F8}"/>
          </ac:picMkLst>
        </pc:picChg>
        <pc:picChg chg="add">
          <ac:chgData name="Espinola-Arredondo, Ana" userId="2389861a-9b00-4e05-a52a-bbe4d3cfc079" providerId="ADAL" clId="{3E0F48D4-0A4B-4DB9-8EFF-5018303F3B68}" dt="2026-04-01T18:33:57.642" v="243" actId="26606"/>
          <ac:picMkLst>
            <pc:docMk/>
            <pc:sldMk cId="2328107509" sldId="307"/>
            <ac:picMk id="22" creationId="{1AD41804-3572-46FD-8124-D3079B642712}"/>
          </ac:picMkLst>
        </pc:picChg>
        <pc:picChg chg="add">
          <ac:chgData name="Espinola-Arredondo, Ana" userId="2389861a-9b00-4e05-a52a-bbe4d3cfc079" providerId="ADAL" clId="{3E0F48D4-0A4B-4DB9-8EFF-5018303F3B68}" dt="2026-04-01T18:33:57.642" v="243" actId="26606"/>
          <ac:picMkLst>
            <pc:docMk/>
            <pc:sldMk cId="2328107509" sldId="307"/>
            <ac:picMk id="24" creationId="{5316A1D8-3445-4B94-B595-2285C05EEEBE}"/>
          </ac:picMkLst>
        </pc:picChg>
        <pc:picChg chg="add">
          <ac:chgData name="Espinola-Arredondo, Ana" userId="2389861a-9b00-4e05-a52a-bbe4d3cfc079" providerId="ADAL" clId="{3E0F48D4-0A4B-4DB9-8EFF-5018303F3B68}" dt="2026-04-01T18:33:57.642" v="243" actId="26606"/>
          <ac:picMkLst>
            <pc:docMk/>
            <pc:sldMk cId="2328107509" sldId="307"/>
            <ac:picMk id="26" creationId="{2FA7483C-C90B-453F-AB53-60D8FDE6D3F6}"/>
          </ac:picMkLst>
        </pc:picChg>
      </pc:sldChg>
      <pc:sldChg chg="addSp delSp modSp mod setBg setClrOvrMap">
        <pc:chgData name="Espinola-Arredondo, Ana" userId="2389861a-9b00-4e05-a52a-bbe4d3cfc079" providerId="ADAL" clId="{3E0F48D4-0A4B-4DB9-8EFF-5018303F3B68}" dt="2026-04-01T18:37:00.168" v="283" actId="14100"/>
        <pc:sldMkLst>
          <pc:docMk/>
          <pc:sldMk cId="3922447496" sldId="308"/>
        </pc:sldMkLst>
        <pc:spChg chg="mod">
          <ac:chgData name="Espinola-Arredondo, Ana" userId="2389861a-9b00-4e05-a52a-bbe4d3cfc079" providerId="ADAL" clId="{3E0F48D4-0A4B-4DB9-8EFF-5018303F3B68}" dt="2026-04-01T18:36:40.760" v="276" actId="26606"/>
          <ac:spMkLst>
            <pc:docMk/>
            <pc:sldMk cId="3922447496" sldId="30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7:00.168" v="283" actId="14100"/>
          <ac:spMkLst>
            <pc:docMk/>
            <pc:sldMk cId="3922447496" sldId="30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6:40.760" v="276" actId="26606"/>
          <ac:spMkLst>
            <pc:docMk/>
            <pc:sldMk cId="3922447496" sldId="308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3E0F48D4-0A4B-4DB9-8EFF-5018303F3B68}" dt="2026-04-01T18:36:40.760" v="276" actId="26606"/>
          <ac:spMkLst>
            <pc:docMk/>
            <pc:sldMk cId="3922447496" sldId="308"/>
            <ac:spMk id="11" creationId="{DC3B8C6B-63CA-4384-8059-2036BE520277}"/>
          </ac:spMkLst>
        </pc:spChg>
        <pc:spChg chg="add del">
          <ac:chgData name="Espinola-Arredondo, Ana" userId="2389861a-9b00-4e05-a52a-bbe4d3cfc079" providerId="ADAL" clId="{3E0F48D4-0A4B-4DB9-8EFF-5018303F3B68}" dt="2026-04-01T18:36:40.760" v="276" actId="26606"/>
          <ac:spMkLst>
            <pc:docMk/>
            <pc:sldMk cId="3922447496" sldId="308"/>
            <ac:spMk id="13" creationId="{C71B03AA-C0EB-4104-84F8-E1AB8BFBEF60}"/>
          </ac:spMkLst>
        </pc:spChg>
        <pc:spChg chg="add">
          <ac:chgData name="Espinola-Arredondo, Ana" userId="2389861a-9b00-4e05-a52a-bbe4d3cfc079" providerId="ADAL" clId="{3E0F48D4-0A4B-4DB9-8EFF-5018303F3B68}" dt="2026-04-01T18:36:40.760" v="276" actId="26606"/>
          <ac:spMkLst>
            <pc:docMk/>
            <pc:sldMk cId="3922447496" sldId="308"/>
            <ac:spMk id="22" creationId="{D77CF7D5-36A3-4ED3-AE46-77E42D2AA7FD}"/>
          </ac:spMkLst>
        </pc:spChg>
        <pc:picChg chg="add mod">
          <ac:chgData name="Espinola-Arredondo, Ana" userId="2389861a-9b00-4e05-a52a-bbe4d3cfc079" providerId="ADAL" clId="{3E0F48D4-0A4B-4DB9-8EFF-5018303F3B68}" dt="2026-04-01T18:36:40.760" v="276" actId="26606"/>
          <ac:picMkLst>
            <pc:docMk/>
            <pc:sldMk cId="3922447496" sldId="308"/>
            <ac:picMk id="7" creationId="{75165EA6-C2DF-C71B-B023-0E91D072D927}"/>
          </ac:picMkLst>
        </pc:picChg>
        <pc:picChg chg="add del">
          <ac:chgData name="Espinola-Arredondo, Ana" userId="2389861a-9b00-4e05-a52a-bbe4d3cfc079" providerId="ADAL" clId="{3E0F48D4-0A4B-4DB9-8EFF-5018303F3B68}" dt="2026-04-01T18:36:40.760" v="276" actId="26606"/>
          <ac:picMkLst>
            <pc:docMk/>
            <pc:sldMk cId="3922447496" sldId="308"/>
            <ac:picMk id="15" creationId="{09C2B723-6C2F-49DE-A429-50BDFD1ADB45}"/>
          </ac:picMkLst>
        </pc:picChg>
        <pc:picChg chg="add">
          <ac:chgData name="Espinola-Arredondo, Ana" userId="2389861a-9b00-4e05-a52a-bbe4d3cfc079" providerId="ADAL" clId="{3E0F48D4-0A4B-4DB9-8EFF-5018303F3B68}" dt="2026-04-01T18:36:40.760" v="276" actId="26606"/>
          <ac:picMkLst>
            <pc:docMk/>
            <pc:sldMk cId="3922447496" sldId="308"/>
            <ac:picMk id="20" creationId="{21CB8282-44AF-40D0-A7E2-03734788DC49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7:52.999" v="300" actId="14100"/>
        <pc:sldMkLst>
          <pc:docMk/>
          <pc:sldMk cId="984218835" sldId="309"/>
        </pc:sldMkLst>
        <pc:spChg chg="mod">
          <ac:chgData name="Espinola-Arredondo, Ana" userId="2389861a-9b00-4e05-a52a-bbe4d3cfc079" providerId="ADAL" clId="{3E0F48D4-0A4B-4DB9-8EFF-5018303F3B68}" dt="2026-04-01T18:37:27.679" v="290" actId="1076"/>
          <ac:spMkLst>
            <pc:docMk/>
            <pc:sldMk cId="984218835" sldId="30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7:52.999" v="300" actId="14100"/>
          <ac:spMkLst>
            <pc:docMk/>
            <pc:sldMk cId="984218835" sldId="30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7:15.997" v="284" actId="26606"/>
          <ac:spMkLst>
            <pc:docMk/>
            <pc:sldMk cId="984218835" sldId="30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7:15.997" v="284" actId="26606"/>
          <ac:spMkLst>
            <pc:docMk/>
            <pc:sldMk cId="984218835" sldId="309"/>
            <ac:spMk id="11" creationId="{DC3B8C6B-63CA-4384-8059-2036BE520277}"/>
          </ac:spMkLst>
        </pc:spChg>
        <pc:spChg chg="add">
          <ac:chgData name="Espinola-Arredondo, Ana" userId="2389861a-9b00-4e05-a52a-bbe4d3cfc079" providerId="ADAL" clId="{3E0F48D4-0A4B-4DB9-8EFF-5018303F3B68}" dt="2026-04-01T18:37:15.997" v="284" actId="26606"/>
          <ac:spMkLst>
            <pc:docMk/>
            <pc:sldMk cId="984218835" sldId="309"/>
            <ac:spMk id="13" creationId="{C71B03AA-C0EB-4104-84F8-E1AB8BFBEF60}"/>
          </ac:spMkLst>
        </pc:spChg>
        <pc:picChg chg="add">
          <ac:chgData name="Espinola-Arredondo, Ana" userId="2389861a-9b00-4e05-a52a-bbe4d3cfc079" providerId="ADAL" clId="{3E0F48D4-0A4B-4DB9-8EFF-5018303F3B68}" dt="2026-04-01T18:37:15.997" v="284" actId="26606"/>
          <ac:picMkLst>
            <pc:docMk/>
            <pc:sldMk cId="984218835" sldId="309"/>
            <ac:picMk id="7" creationId="{36ECAA8E-0CD7-3416-92D5-B6FEDA160256}"/>
          </ac:picMkLst>
        </pc:picChg>
        <pc:picChg chg="add">
          <ac:chgData name="Espinola-Arredondo, Ana" userId="2389861a-9b00-4e05-a52a-bbe4d3cfc079" providerId="ADAL" clId="{3E0F48D4-0A4B-4DB9-8EFF-5018303F3B68}" dt="2026-04-01T18:37:15.997" v="284" actId="26606"/>
          <ac:picMkLst>
            <pc:docMk/>
            <pc:sldMk cId="984218835" sldId="309"/>
            <ac:picMk id="15" creationId="{09C2B723-6C2F-49DE-A429-50BDFD1ADB45}"/>
          </ac:picMkLst>
        </pc:picChg>
      </pc:sldChg>
      <pc:sldChg chg="addSp modSp mod setBg">
        <pc:chgData name="Espinola-Arredondo, Ana" userId="2389861a-9b00-4e05-a52a-bbe4d3cfc079" providerId="ADAL" clId="{3E0F48D4-0A4B-4DB9-8EFF-5018303F3B68}" dt="2026-04-01T18:36:09.581" v="272" actId="14100"/>
        <pc:sldMkLst>
          <pc:docMk/>
          <pc:sldMk cId="3138975157" sldId="310"/>
        </pc:sldMkLst>
        <pc:spChg chg="mod">
          <ac:chgData name="Espinola-Arredondo, Ana" userId="2389861a-9b00-4e05-a52a-bbe4d3cfc079" providerId="ADAL" clId="{3E0F48D4-0A4B-4DB9-8EFF-5018303F3B68}" dt="2026-04-01T18:35:51.097" v="266" actId="26606"/>
          <ac:spMkLst>
            <pc:docMk/>
            <pc:sldMk cId="3138975157" sldId="31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3E0F48D4-0A4B-4DB9-8EFF-5018303F3B68}" dt="2026-04-01T18:36:09.581" v="272" actId="14100"/>
          <ac:spMkLst>
            <pc:docMk/>
            <pc:sldMk cId="3138975157" sldId="310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3E0F48D4-0A4B-4DB9-8EFF-5018303F3B68}" dt="2026-04-01T18:35:51.097" v="266" actId="26606"/>
          <ac:spMkLst>
            <pc:docMk/>
            <pc:sldMk cId="3138975157" sldId="310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3E0F48D4-0A4B-4DB9-8EFF-5018303F3B68}" dt="2026-04-01T18:35:51.097" v="266" actId="26606"/>
          <ac:spMkLst>
            <pc:docMk/>
            <pc:sldMk cId="3138975157" sldId="310"/>
            <ac:spMk id="10" creationId="{3A9C15D4-2EE7-4D05-B87C-91D1F3B9604B}"/>
          </ac:spMkLst>
        </pc:spChg>
        <pc:spChg chg="add">
          <ac:chgData name="Espinola-Arredondo, Ana" userId="2389861a-9b00-4e05-a52a-bbe4d3cfc079" providerId="ADAL" clId="{3E0F48D4-0A4B-4DB9-8EFF-5018303F3B68}" dt="2026-04-01T18:35:51.097" v="266" actId="26606"/>
          <ac:spMkLst>
            <pc:docMk/>
            <pc:sldMk cId="3138975157" sldId="310"/>
            <ac:spMk id="12" creationId="{4ED7B0FB-9654-4441-9545-02D458B68620}"/>
          </ac:spMkLst>
        </pc:spChg>
        <pc:picChg chg="add">
          <ac:chgData name="Espinola-Arredondo, Ana" userId="2389861a-9b00-4e05-a52a-bbe4d3cfc079" providerId="ADAL" clId="{3E0F48D4-0A4B-4DB9-8EFF-5018303F3B68}" dt="2026-04-01T18:35:51.097" v="266" actId="26606"/>
          <ac:picMkLst>
            <pc:docMk/>
            <pc:sldMk cId="3138975157" sldId="310"/>
            <ac:picMk id="14" creationId="{7BB94C57-FDF3-45A3-9D1F-904523D795D4}"/>
          </ac:picMkLst>
        </pc:picChg>
        <pc:picChg chg="add">
          <ac:chgData name="Espinola-Arredondo, Ana" userId="2389861a-9b00-4e05-a52a-bbe4d3cfc079" providerId="ADAL" clId="{3E0F48D4-0A4B-4DB9-8EFF-5018303F3B68}" dt="2026-04-01T18:35:51.097" v="266" actId="26606"/>
          <ac:picMkLst>
            <pc:docMk/>
            <pc:sldMk cId="3138975157" sldId="310"/>
            <ac:picMk id="16" creationId="{6AEBDF1A-221A-4497-BBA9-57A70D16151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10EBF4-91D9-42D1-962D-8D5F0C6E6C91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0182C6F-D473-4B2B-B266-EAF5FFE12EF8}">
      <dgm:prSet/>
      <dgm:spPr/>
      <dgm:t>
        <a:bodyPr/>
        <a:lstStyle/>
        <a:p>
          <a:r>
            <a:rPr lang="en-US" baseline="0"/>
            <a:t>NE can help us at identifying equilibrium behavior in a game tree that depicts players’ sequential moves.</a:t>
          </a:r>
          <a:endParaRPr lang="en-US"/>
        </a:p>
      </dgm:t>
    </dgm:pt>
    <dgm:pt modelId="{0B8CE0D4-6F0D-4232-B31B-75375C6D7537}" type="parTrans" cxnId="{678C4411-4C86-4229-913D-1A8AE119A506}">
      <dgm:prSet/>
      <dgm:spPr/>
      <dgm:t>
        <a:bodyPr/>
        <a:lstStyle/>
        <a:p>
          <a:endParaRPr lang="en-US"/>
        </a:p>
      </dgm:t>
    </dgm:pt>
    <dgm:pt modelId="{8B609172-F2BF-4AE2-94F1-74CCB84A43D5}" type="sibTrans" cxnId="{678C4411-4C86-4229-913D-1A8AE119A506}">
      <dgm:prSet/>
      <dgm:spPr/>
      <dgm:t>
        <a:bodyPr/>
        <a:lstStyle/>
        <a:p>
          <a:endParaRPr lang="en-US"/>
        </a:p>
      </dgm:t>
    </dgm:pt>
    <dgm:pt modelId="{2AD8027A-D4A8-4E6F-94B8-1BEA33EFB5B0}">
      <dgm:prSet/>
      <dgm:spPr/>
      <dgm:t>
        <a:bodyPr/>
        <a:lstStyle/>
        <a:p>
          <a:r>
            <a:rPr lang="en-US" baseline="0"/>
            <a:t>But the NE provides us with several equilibria.</a:t>
          </a:r>
          <a:endParaRPr lang="en-US"/>
        </a:p>
      </dgm:t>
    </dgm:pt>
    <dgm:pt modelId="{D57AF801-F6FB-4FAE-AEB3-5875C602E840}" type="parTrans" cxnId="{2AA7D70B-AB12-44CE-99F6-7DFE9B4AC8FA}">
      <dgm:prSet/>
      <dgm:spPr/>
      <dgm:t>
        <a:bodyPr/>
        <a:lstStyle/>
        <a:p>
          <a:endParaRPr lang="en-US"/>
        </a:p>
      </dgm:t>
    </dgm:pt>
    <dgm:pt modelId="{6976DD91-7259-422D-921F-0D5B4A21CFD8}" type="sibTrans" cxnId="{2AA7D70B-AB12-44CE-99F6-7DFE9B4AC8FA}">
      <dgm:prSet/>
      <dgm:spPr/>
      <dgm:t>
        <a:bodyPr/>
        <a:lstStyle/>
        <a:p>
          <a:endParaRPr lang="en-US"/>
        </a:p>
      </dgm:t>
    </dgm:pt>
    <dgm:pt modelId="{E1A5678D-7D4F-473B-B0C8-22FEC24FF1C4}">
      <dgm:prSet/>
      <dgm:spPr/>
      <dgm:t>
        <a:bodyPr/>
        <a:lstStyle/>
        <a:p>
          <a:r>
            <a:rPr lang="en-US" baseline="0"/>
            <a:t>Some of these equilibria may be insensible in a context where players act sequentially.</a:t>
          </a:r>
          <a:endParaRPr lang="en-US"/>
        </a:p>
      </dgm:t>
    </dgm:pt>
    <dgm:pt modelId="{D152F9E9-29D6-446B-BC94-1E0DEFFD5DC4}" type="parTrans" cxnId="{5B127A52-6C6E-4270-BFD0-C3ED33786A66}">
      <dgm:prSet/>
      <dgm:spPr/>
      <dgm:t>
        <a:bodyPr/>
        <a:lstStyle/>
        <a:p>
          <a:endParaRPr lang="en-US"/>
        </a:p>
      </dgm:t>
    </dgm:pt>
    <dgm:pt modelId="{30EEF803-9855-4CE7-93AA-B63F57FD6AF9}" type="sibTrans" cxnId="{5B127A52-6C6E-4270-BFD0-C3ED33786A66}">
      <dgm:prSet/>
      <dgm:spPr/>
      <dgm:t>
        <a:bodyPr/>
        <a:lstStyle/>
        <a:p>
          <a:endParaRPr lang="en-US"/>
        </a:p>
      </dgm:t>
    </dgm:pt>
    <dgm:pt modelId="{40DE0BA0-D89C-4DBB-A674-D4C3238985EB}" type="pres">
      <dgm:prSet presAssocID="{D010EBF4-91D9-42D1-962D-8D5F0C6E6C91}" presName="Name0" presStyleCnt="0">
        <dgm:presLayoutVars>
          <dgm:dir/>
          <dgm:animLvl val="lvl"/>
          <dgm:resizeHandles val="exact"/>
        </dgm:presLayoutVars>
      </dgm:prSet>
      <dgm:spPr/>
    </dgm:pt>
    <dgm:pt modelId="{1496424C-170D-441C-B808-42CA9319977B}" type="pres">
      <dgm:prSet presAssocID="{E1A5678D-7D4F-473B-B0C8-22FEC24FF1C4}" presName="boxAndChildren" presStyleCnt="0"/>
      <dgm:spPr/>
    </dgm:pt>
    <dgm:pt modelId="{9EE5A17C-2E53-4DDE-A128-FFF87E5E8C98}" type="pres">
      <dgm:prSet presAssocID="{E1A5678D-7D4F-473B-B0C8-22FEC24FF1C4}" presName="parentTextBox" presStyleLbl="node1" presStyleIdx="0" presStyleCnt="3"/>
      <dgm:spPr/>
    </dgm:pt>
    <dgm:pt modelId="{0B712B92-1867-4E51-84B5-5F3844FF1CF2}" type="pres">
      <dgm:prSet presAssocID="{6976DD91-7259-422D-921F-0D5B4A21CFD8}" presName="sp" presStyleCnt="0"/>
      <dgm:spPr/>
    </dgm:pt>
    <dgm:pt modelId="{C25DA85E-F3F4-4072-AB42-9727BF06262A}" type="pres">
      <dgm:prSet presAssocID="{2AD8027A-D4A8-4E6F-94B8-1BEA33EFB5B0}" presName="arrowAndChildren" presStyleCnt="0"/>
      <dgm:spPr/>
    </dgm:pt>
    <dgm:pt modelId="{E47DB962-93A2-4BA9-802C-5872C88A208B}" type="pres">
      <dgm:prSet presAssocID="{2AD8027A-D4A8-4E6F-94B8-1BEA33EFB5B0}" presName="parentTextArrow" presStyleLbl="node1" presStyleIdx="1" presStyleCnt="3"/>
      <dgm:spPr/>
    </dgm:pt>
    <dgm:pt modelId="{0EE3A986-66A4-4210-B72E-E9B7ED0F3151}" type="pres">
      <dgm:prSet presAssocID="{8B609172-F2BF-4AE2-94F1-74CCB84A43D5}" presName="sp" presStyleCnt="0"/>
      <dgm:spPr/>
    </dgm:pt>
    <dgm:pt modelId="{DA59BBBC-ACFA-46C4-8411-73DF2969AAE2}" type="pres">
      <dgm:prSet presAssocID="{90182C6F-D473-4B2B-B266-EAF5FFE12EF8}" presName="arrowAndChildren" presStyleCnt="0"/>
      <dgm:spPr/>
    </dgm:pt>
    <dgm:pt modelId="{2EBC4FFF-A739-4A84-B762-4B79170C2376}" type="pres">
      <dgm:prSet presAssocID="{90182C6F-D473-4B2B-B266-EAF5FFE12EF8}" presName="parentTextArrow" presStyleLbl="node1" presStyleIdx="2" presStyleCnt="3"/>
      <dgm:spPr/>
    </dgm:pt>
  </dgm:ptLst>
  <dgm:cxnLst>
    <dgm:cxn modelId="{2AA7D70B-AB12-44CE-99F6-7DFE9B4AC8FA}" srcId="{D010EBF4-91D9-42D1-962D-8D5F0C6E6C91}" destId="{2AD8027A-D4A8-4E6F-94B8-1BEA33EFB5B0}" srcOrd="1" destOrd="0" parTransId="{D57AF801-F6FB-4FAE-AEB3-5875C602E840}" sibTransId="{6976DD91-7259-422D-921F-0D5B4A21CFD8}"/>
    <dgm:cxn modelId="{678C4411-4C86-4229-913D-1A8AE119A506}" srcId="{D010EBF4-91D9-42D1-962D-8D5F0C6E6C91}" destId="{90182C6F-D473-4B2B-B266-EAF5FFE12EF8}" srcOrd="0" destOrd="0" parTransId="{0B8CE0D4-6F0D-4232-B31B-75375C6D7537}" sibTransId="{8B609172-F2BF-4AE2-94F1-74CCB84A43D5}"/>
    <dgm:cxn modelId="{DFD93D15-B809-499D-B6B5-E96B4569F535}" type="presOf" srcId="{E1A5678D-7D4F-473B-B0C8-22FEC24FF1C4}" destId="{9EE5A17C-2E53-4DDE-A128-FFF87E5E8C98}" srcOrd="0" destOrd="0" presId="urn:microsoft.com/office/officeart/2005/8/layout/process4"/>
    <dgm:cxn modelId="{7314B627-5CF7-45E4-81F9-32EBB389E69D}" type="presOf" srcId="{90182C6F-D473-4B2B-B266-EAF5FFE12EF8}" destId="{2EBC4FFF-A739-4A84-B762-4B79170C2376}" srcOrd="0" destOrd="0" presId="urn:microsoft.com/office/officeart/2005/8/layout/process4"/>
    <dgm:cxn modelId="{DB8D942D-65C7-4DB1-B74B-8D63956923B6}" type="presOf" srcId="{2AD8027A-D4A8-4E6F-94B8-1BEA33EFB5B0}" destId="{E47DB962-93A2-4BA9-802C-5872C88A208B}" srcOrd="0" destOrd="0" presId="urn:microsoft.com/office/officeart/2005/8/layout/process4"/>
    <dgm:cxn modelId="{5B127A52-6C6E-4270-BFD0-C3ED33786A66}" srcId="{D010EBF4-91D9-42D1-962D-8D5F0C6E6C91}" destId="{E1A5678D-7D4F-473B-B0C8-22FEC24FF1C4}" srcOrd="2" destOrd="0" parTransId="{D152F9E9-29D6-446B-BC94-1E0DEFFD5DC4}" sibTransId="{30EEF803-9855-4CE7-93AA-B63F57FD6AF9}"/>
    <dgm:cxn modelId="{401871F7-890E-4460-9F02-901E39831441}" type="presOf" srcId="{D010EBF4-91D9-42D1-962D-8D5F0C6E6C91}" destId="{40DE0BA0-D89C-4DBB-A674-D4C3238985EB}" srcOrd="0" destOrd="0" presId="urn:microsoft.com/office/officeart/2005/8/layout/process4"/>
    <dgm:cxn modelId="{AC2B2B8E-5D3C-461B-9E34-D8A7A797D940}" type="presParOf" srcId="{40DE0BA0-D89C-4DBB-A674-D4C3238985EB}" destId="{1496424C-170D-441C-B808-42CA9319977B}" srcOrd="0" destOrd="0" presId="urn:microsoft.com/office/officeart/2005/8/layout/process4"/>
    <dgm:cxn modelId="{1184BED0-E1F0-46D0-8D38-6D8935C7781D}" type="presParOf" srcId="{1496424C-170D-441C-B808-42CA9319977B}" destId="{9EE5A17C-2E53-4DDE-A128-FFF87E5E8C98}" srcOrd="0" destOrd="0" presId="urn:microsoft.com/office/officeart/2005/8/layout/process4"/>
    <dgm:cxn modelId="{FADCEB6B-C5FB-45DE-9069-37797CFA2631}" type="presParOf" srcId="{40DE0BA0-D89C-4DBB-A674-D4C3238985EB}" destId="{0B712B92-1867-4E51-84B5-5F3844FF1CF2}" srcOrd="1" destOrd="0" presId="urn:microsoft.com/office/officeart/2005/8/layout/process4"/>
    <dgm:cxn modelId="{EB33A667-3055-483F-8231-DD90E5AD690A}" type="presParOf" srcId="{40DE0BA0-D89C-4DBB-A674-D4C3238985EB}" destId="{C25DA85E-F3F4-4072-AB42-9727BF06262A}" srcOrd="2" destOrd="0" presId="urn:microsoft.com/office/officeart/2005/8/layout/process4"/>
    <dgm:cxn modelId="{FC48AED8-DCC7-4D64-AD11-7A2FB8CAE5B8}" type="presParOf" srcId="{C25DA85E-F3F4-4072-AB42-9727BF06262A}" destId="{E47DB962-93A2-4BA9-802C-5872C88A208B}" srcOrd="0" destOrd="0" presId="urn:microsoft.com/office/officeart/2005/8/layout/process4"/>
    <dgm:cxn modelId="{191DDBB2-9A89-45F2-800B-D1073C87C356}" type="presParOf" srcId="{40DE0BA0-D89C-4DBB-A674-D4C3238985EB}" destId="{0EE3A986-66A4-4210-B72E-E9B7ED0F3151}" srcOrd="3" destOrd="0" presId="urn:microsoft.com/office/officeart/2005/8/layout/process4"/>
    <dgm:cxn modelId="{FD514EC1-3A10-4197-B91D-4411507E9694}" type="presParOf" srcId="{40DE0BA0-D89C-4DBB-A674-D4C3238985EB}" destId="{DA59BBBC-ACFA-46C4-8411-73DF2969AAE2}" srcOrd="4" destOrd="0" presId="urn:microsoft.com/office/officeart/2005/8/layout/process4"/>
    <dgm:cxn modelId="{CB8CABB1-C884-4BAD-8199-581281D1D99F}" type="presParOf" srcId="{DA59BBBC-ACFA-46C4-8411-73DF2969AAE2}" destId="{2EBC4FFF-A739-4A84-B762-4B79170C237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A018D-6945-421D-91AD-6ED63DF9AD06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EAA1931-C420-4FDF-88E4-6CFF34FC4047}">
      <dgm:prSet/>
      <dgm:spPr/>
      <dgm:t>
        <a:bodyPr/>
        <a:lstStyle/>
        <a:p>
          <a:r>
            <a:rPr lang="en-US" baseline="0"/>
            <a:t>Games where players interact only once are known as “one-shot games” or “unrepeated games.”</a:t>
          </a:r>
          <a:endParaRPr lang="en-US"/>
        </a:p>
      </dgm:t>
    </dgm:pt>
    <dgm:pt modelId="{6606507D-55D9-4C06-BD46-3E7CC4158D3E}" type="parTrans" cxnId="{B13DD99C-AE38-4C46-9915-28B9BDBF1305}">
      <dgm:prSet/>
      <dgm:spPr/>
      <dgm:t>
        <a:bodyPr/>
        <a:lstStyle/>
        <a:p>
          <a:endParaRPr lang="en-US"/>
        </a:p>
      </dgm:t>
    </dgm:pt>
    <dgm:pt modelId="{7CE57200-078A-4C8A-B1D7-333BB62E4D07}" type="sibTrans" cxnId="{B13DD99C-AE38-4C46-9915-28B9BDBF1305}">
      <dgm:prSet/>
      <dgm:spPr/>
      <dgm:t>
        <a:bodyPr/>
        <a:lstStyle/>
        <a:p>
          <a:endParaRPr lang="en-US"/>
        </a:p>
      </dgm:t>
    </dgm:pt>
    <dgm:pt modelId="{C1FCE7A9-53FD-4C06-8AEF-C5A80C032A21}">
      <dgm:prSet/>
      <dgm:spPr/>
      <dgm:t>
        <a:bodyPr/>
        <a:lstStyle/>
        <a:p>
          <a:r>
            <a:rPr lang="en-US" baseline="0"/>
            <a:t>They model scenarios in which players do not anticipate interacting again.</a:t>
          </a:r>
          <a:endParaRPr lang="en-US"/>
        </a:p>
      </dgm:t>
    </dgm:pt>
    <dgm:pt modelId="{164AA9E8-7F7C-4004-9846-DBC72E1507F0}" type="parTrans" cxnId="{54A2A784-1FFE-4963-B870-DE0F2BAC865D}">
      <dgm:prSet/>
      <dgm:spPr/>
      <dgm:t>
        <a:bodyPr/>
        <a:lstStyle/>
        <a:p>
          <a:endParaRPr lang="en-US"/>
        </a:p>
      </dgm:t>
    </dgm:pt>
    <dgm:pt modelId="{8B3A0EC5-93D6-4485-80DC-885B0E29574D}" type="sibTrans" cxnId="{54A2A784-1FFE-4963-B870-DE0F2BAC865D}">
      <dgm:prSet/>
      <dgm:spPr/>
      <dgm:t>
        <a:bodyPr/>
        <a:lstStyle/>
        <a:p>
          <a:endParaRPr lang="en-US"/>
        </a:p>
      </dgm:t>
    </dgm:pt>
    <dgm:pt modelId="{339DECBF-6A33-4BD6-AE79-424E5D3D50A8}">
      <dgm:prSet/>
      <dgm:spPr/>
      <dgm:t>
        <a:bodyPr/>
        <a:lstStyle/>
        <a:p>
          <a:r>
            <a:rPr lang="en-US" baseline="0"/>
            <a:t>However, there are situations in each agents interact several times, and so they face the game repeatedly. </a:t>
          </a:r>
          <a:endParaRPr lang="en-US"/>
        </a:p>
      </dgm:t>
    </dgm:pt>
    <dgm:pt modelId="{65E24C0D-5381-4FD2-8D65-3C4EF39758B2}" type="parTrans" cxnId="{9219931A-879E-4B6E-8EF9-4E85C932296A}">
      <dgm:prSet/>
      <dgm:spPr/>
      <dgm:t>
        <a:bodyPr/>
        <a:lstStyle/>
        <a:p>
          <a:endParaRPr lang="en-US"/>
        </a:p>
      </dgm:t>
    </dgm:pt>
    <dgm:pt modelId="{250E9C1A-745B-4572-B4E2-87CDCF3C6FE2}" type="sibTrans" cxnId="{9219931A-879E-4B6E-8EF9-4E85C932296A}">
      <dgm:prSet/>
      <dgm:spPr/>
      <dgm:t>
        <a:bodyPr/>
        <a:lstStyle/>
        <a:p>
          <a:endParaRPr lang="en-US"/>
        </a:p>
      </dgm:t>
    </dgm:pt>
    <dgm:pt modelId="{09A0203D-1B7B-483F-87D9-CBF687F4E960}">
      <dgm:prSet/>
      <dgm:spPr/>
      <dgm:t>
        <a:bodyPr/>
        <a:lstStyle/>
        <a:p>
          <a:r>
            <a:rPr lang="en-US" i="1" baseline="0" dirty="0"/>
            <a:t>Examples</a:t>
          </a:r>
          <a:r>
            <a:rPr lang="en-US" baseline="0" dirty="0"/>
            <a:t>:</a:t>
          </a:r>
          <a:endParaRPr lang="en-US" dirty="0"/>
        </a:p>
      </dgm:t>
    </dgm:pt>
    <dgm:pt modelId="{E5119D1F-72CA-4844-82AD-BDD467430ECC}" type="parTrans" cxnId="{9C2BB49C-7673-4122-BB64-99D73001165C}">
      <dgm:prSet/>
      <dgm:spPr/>
      <dgm:t>
        <a:bodyPr/>
        <a:lstStyle/>
        <a:p>
          <a:endParaRPr lang="en-US"/>
        </a:p>
      </dgm:t>
    </dgm:pt>
    <dgm:pt modelId="{118EBA2D-4CC5-4010-AF5D-8E6A2BB18CB0}" type="sibTrans" cxnId="{9C2BB49C-7673-4122-BB64-99D73001165C}">
      <dgm:prSet/>
      <dgm:spPr/>
      <dgm:t>
        <a:bodyPr/>
        <a:lstStyle/>
        <a:p>
          <a:endParaRPr lang="en-US"/>
        </a:p>
      </dgm:t>
    </dgm:pt>
    <dgm:pt modelId="{AEC2DF83-7B6E-4669-90F4-50761CF16454}">
      <dgm:prSet/>
      <dgm:spPr/>
      <dgm:t>
        <a:bodyPr/>
        <a:lstStyle/>
        <a:p>
          <a:r>
            <a:rPr lang="en-US" baseline="0"/>
            <a:t>Treasury bill auctions.</a:t>
          </a:r>
          <a:endParaRPr lang="en-US"/>
        </a:p>
      </dgm:t>
    </dgm:pt>
    <dgm:pt modelId="{2F14F81B-BB51-4F84-BADF-A018420C520D}" type="parTrans" cxnId="{E2B3E3AC-98E9-4EC7-8766-B2D74B5D4E04}">
      <dgm:prSet/>
      <dgm:spPr/>
      <dgm:t>
        <a:bodyPr/>
        <a:lstStyle/>
        <a:p>
          <a:endParaRPr lang="en-US"/>
        </a:p>
      </dgm:t>
    </dgm:pt>
    <dgm:pt modelId="{CED07776-992E-4243-9740-5408409BDEB6}" type="sibTrans" cxnId="{E2B3E3AC-98E9-4EC7-8766-B2D74B5D4E04}">
      <dgm:prSet/>
      <dgm:spPr/>
      <dgm:t>
        <a:bodyPr/>
        <a:lstStyle/>
        <a:p>
          <a:endParaRPr lang="en-US"/>
        </a:p>
      </dgm:t>
    </dgm:pt>
    <dgm:pt modelId="{A7724F21-8AA8-4E5C-8EEB-907D77409954}">
      <dgm:prSet/>
      <dgm:spPr/>
      <dgm:t>
        <a:bodyPr/>
        <a:lstStyle/>
        <a:p>
          <a:r>
            <a:rPr lang="en-US" baseline="0"/>
            <a:t>Price competition between a group of firms in an industry.</a:t>
          </a:r>
          <a:endParaRPr lang="en-US"/>
        </a:p>
      </dgm:t>
    </dgm:pt>
    <dgm:pt modelId="{A9B1DC3B-8ECB-4B2A-8AE9-8FDF39B37EB5}" type="parTrans" cxnId="{6BBB22BB-477C-4DB6-8930-3BA9A93D979A}">
      <dgm:prSet/>
      <dgm:spPr/>
      <dgm:t>
        <a:bodyPr/>
        <a:lstStyle/>
        <a:p>
          <a:endParaRPr lang="en-US"/>
        </a:p>
      </dgm:t>
    </dgm:pt>
    <dgm:pt modelId="{4DD519F4-FF56-40C0-BD41-07D7DFC8F768}" type="sibTrans" cxnId="{6BBB22BB-477C-4DB6-8930-3BA9A93D979A}">
      <dgm:prSet/>
      <dgm:spPr/>
      <dgm:t>
        <a:bodyPr/>
        <a:lstStyle/>
        <a:p>
          <a:endParaRPr lang="en-US"/>
        </a:p>
      </dgm:t>
    </dgm:pt>
    <dgm:pt modelId="{148563A0-0312-44F4-8030-461E8E3661EC}">
      <dgm:prSet/>
      <dgm:spPr/>
      <dgm:t>
        <a:bodyPr/>
        <a:lstStyle/>
        <a:p>
          <a:r>
            <a:rPr lang="en-US" baseline="0"/>
            <a:t>Product decisions of countries participating in the OPEC.</a:t>
          </a:r>
          <a:endParaRPr lang="en-US"/>
        </a:p>
      </dgm:t>
    </dgm:pt>
    <dgm:pt modelId="{7934C1E4-951B-4F3D-8EC6-89DBAD0800C3}" type="parTrans" cxnId="{8A0BEE9D-6C90-4B56-81C5-F95DCABA269B}">
      <dgm:prSet/>
      <dgm:spPr/>
      <dgm:t>
        <a:bodyPr/>
        <a:lstStyle/>
        <a:p>
          <a:endParaRPr lang="en-US"/>
        </a:p>
      </dgm:t>
    </dgm:pt>
    <dgm:pt modelId="{8D5F1576-471C-47CD-AFA0-4223DF16524B}" type="sibTrans" cxnId="{8A0BEE9D-6C90-4B56-81C5-F95DCABA269B}">
      <dgm:prSet/>
      <dgm:spPr/>
      <dgm:t>
        <a:bodyPr/>
        <a:lstStyle/>
        <a:p>
          <a:endParaRPr lang="en-US"/>
        </a:p>
      </dgm:t>
    </dgm:pt>
    <dgm:pt modelId="{C778AE49-40CE-4141-B418-12E0A39F79B7}" type="pres">
      <dgm:prSet presAssocID="{9F6A018D-6945-421D-91AD-6ED63DF9AD06}" presName="Name0" presStyleCnt="0">
        <dgm:presLayoutVars>
          <dgm:dir/>
          <dgm:animLvl val="lvl"/>
          <dgm:resizeHandles val="exact"/>
        </dgm:presLayoutVars>
      </dgm:prSet>
      <dgm:spPr/>
    </dgm:pt>
    <dgm:pt modelId="{2260A9EB-AAC6-4EB9-9B24-27E3CC677BFE}" type="pres">
      <dgm:prSet presAssocID="{8EAA1931-C420-4FDF-88E4-6CFF34FC4047}" presName="composite" presStyleCnt="0"/>
      <dgm:spPr/>
    </dgm:pt>
    <dgm:pt modelId="{6C34A7D2-6489-4DBA-9974-DB81F7385940}" type="pres">
      <dgm:prSet presAssocID="{8EAA1931-C420-4FDF-88E4-6CFF34FC404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DFF51B0-3948-4BD3-AD3A-86D66DBA34F3}" type="pres">
      <dgm:prSet presAssocID="{8EAA1931-C420-4FDF-88E4-6CFF34FC4047}" presName="desTx" presStyleLbl="alignAccFollowNode1" presStyleIdx="0" presStyleCnt="3">
        <dgm:presLayoutVars>
          <dgm:bulletEnabled val="1"/>
        </dgm:presLayoutVars>
      </dgm:prSet>
      <dgm:spPr/>
    </dgm:pt>
    <dgm:pt modelId="{71D7012A-879B-4E54-BDC9-6D320B1F56B3}" type="pres">
      <dgm:prSet presAssocID="{7CE57200-078A-4C8A-B1D7-333BB62E4D07}" presName="space" presStyleCnt="0"/>
      <dgm:spPr/>
    </dgm:pt>
    <dgm:pt modelId="{FFDB59CA-496C-4B43-9623-4D7FA05B9204}" type="pres">
      <dgm:prSet presAssocID="{339DECBF-6A33-4BD6-AE79-424E5D3D50A8}" presName="composite" presStyleCnt="0"/>
      <dgm:spPr/>
    </dgm:pt>
    <dgm:pt modelId="{A325192E-3D15-4A6E-AD66-B79E31183BA9}" type="pres">
      <dgm:prSet presAssocID="{339DECBF-6A33-4BD6-AE79-424E5D3D50A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664EA56-7BF2-40B0-B5EC-19BC5E39845A}" type="pres">
      <dgm:prSet presAssocID="{339DECBF-6A33-4BD6-AE79-424E5D3D50A8}" presName="desTx" presStyleLbl="alignAccFollowNode1" presStyleIdx="1" presStyleCnt="3">
        <dgm:presLayoutVars>
          <dgm:bulletEnabled val="1"/>
        </dgm:presLayoutVars>
      </dgm:prSet>
      <dgm:spPr/>
    </dgm:pt>
    <dgm:pt modelId="{B2A0300E-7C8C-4499-9F17-9DF8097FA59F}" type="pres">
      <dgm:prSet presAssocID="{250E9C1A-745B-4572-B4E2-87CDCF3C6FE2}" presName="space" presStyleCnt="0"/>
      <dgm:spPr/>
    </dgm:pt>
    <dgm:pt modelId="{95289F06-9970-4777-BC16-B968C577BFBB}" type="pres">
      <dgm:prSet presAssocID="{09A0203D-1B7B-483F-87D9-CBF687F4E960}" presName="composite" presStyleCnt="0"/>
      <dgm:spPr/>
    </dgm:pt>
    <dgm:pt modelId="{DB6C94F3-BDF6-4A24-95CA-41F39AECDBE4}" type="pres">
      <dgm:prSet presAssocID="{09A0203D-1B7B-483F-87D9-CBF687F4E96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6471C65-2719-45FD-95BD-A657E922612A}" type="pres">
      <dgm:prSet presAssocID="{09A0203D-1B7B-483F-87D9-CBF687F4E96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CC4A307-F3FD-401E-84D5-35CD3B50734D}" type="presOf" srcId="{A7724F21-8AA8-4E5C-8EEB-907D77409954}" destId="{16471C65-2719-45FD-95BD-A657E922612A}" srcOrd="0" destOrd="1" presId="urn:microsoft.com/office/officeart/2005/8/layout/hList1"/>
    <dgm:cxn modelId="{90EFA909-8382-4E9F-89A5-069EECD38E18}" type="presOf" srcId="{AEC2DF83-7B6E-4669-90F4-50761CF16454}" destId="{16471C65-2719-45FD-95BD-A657E922612A}" srcOrd="0" destOrd="0" presId="urn:microsoft.com/office/officeart/2005/8/layout/hList1"/>
    <dgm:cxn modelId="{9219931A-879E-4B6E-8EF9-4E85C932296A}" srcId="{9F6A018D-6945-421D-91AD-6ED63DF9AD06}" destId="{339DECBF-6A33-4BD6-AE79-424E5D3D50A8}" srcOrd="1" destOrd="0" parTransId="{65E24C0D-5381-4FD2-8D65-3C4EF39758B2}" sibTransId="{250E9C1A-745B-4572-B4E2-87CDCF3C6FE2}"/>
    <dgm:cxn modelId="{37AE1680-2A3A-4555-8D77-5716F93A21DD}" type="presOf" srcId="{148563A0-0312-44F4-8030-461E8E3661EC}" destId="{16471C65-2719-45FD-95BD-A657E922612A}" srcOrd="0" destOrd="2" presId="urn:microsoft.com/office/officeart/2005/8/layout/hList1"/>
    <dgm:cxn modelId="{FE7C6681-0D6E-48DA-AA64-0BA14DA35D1A}" type="presOf" srcId="{09A0203D-1B7B-483F-87D9-CBF687F4E960}" destId="{DB6C94F3-BDF6-4A24-95CA-41F39AECDBE4}" srcOrd="0" destOrd="0" presId="urn:microsoft.com/office/officeart/2005/8/layout/hList1"/>
    <dgm:cxn modelId="{54A2A784-1FFE-4963-B870-DE0F2BAC865D}" srcId="{8EAA1931-C420-4FDF-88E4-6CFF34FC4047}" destId="{C1FCE7A9-53FD-4C06-8AEF-C5A80C032A21}" srcOrd="0" destOrd="0" parTransId="{164AA9E8-7F7C-4004-9846-DBC72E1507F0}" sibTransId="{8B3A0EC5-93D6-4485-80DC-885B0E29574D}"/>
    <dgm:cxn modelId="{8699F08E-F537-467F-BD50-CA71EE2EC829}" type="presOf" srcId="{8EAA1931-C420-4FDF-88E4-6CFF34FC4047}" destId="{6C34A7D2-6489-4DBA-9974-DB81F7385940}" srcOrd="0" destOrd="0" presId="urn:microsoft.com/office/officeart/2005/8/layout/hList1"/>
    <dgm:cxn modelId="{9C2BB49C-7673-4122-BB64-99D73001165C}" srcId="{9F6A018D-6945-421D-91AD-6ED63DF9AD06}" destId="{09A0203D-1B7B-483F-87D9-CBF687F4E960}" srcOrd="2" destOrd="0" parTransId="{E5119D1F-72CA-4844-82AD-BDD467430ECC}" sibTransId="{118EBA2D-4CC5-4010-AF5D-8E6A2BB18CB0}"/>
    <dgm:cxn modelId="{B13DD99C-AE38-4C46-9915-28B9BDBF1305}" srcId="{9F6A018D-6945-421D-91AD-6ED63DF9AD06}" destId="{8EAA1931-C420-4FDF-88E4-6CFF34FC4047}" srcOrd="0" destOrd="0" parTransId="{6606507D-55D9-4C06-BD46-3E7CC4158D3E}" sibTransId="{7CE57200-078A-4C8A-B1D7-333BB62E4D07}"/>
    <dgm:cxn modelId="{8A0BEE9D-6C90-4B56-81C5-F95DCABA269B}" srcId="{09A0203D-1B7B-483F-87D9-CBF687F4E960}" destId="{148563A0-0312-44F4-8030-461E8E3661EC}" srcOrd="2" destOrd="0" parTransId="{7934C1E4-951B-4F3D-8EC6-89DBAD0800C3}" sibTransId="{8D5F1576-471C-47CD-AFA0-4223DF16524B}"/>
    <dgm:cxn modelId="{E2B3E3AC-98E9-4EC7-8766-B2D74B5D4E04}" srcId="{09A0203D-1B7B-483F-87D9-CBF687F4E960}" destId="{AEC2DF83-7B6E-4669-90F4-50761CF16454}" srcOrd="0" destOrd="0" parTransId="{2F14F81B-BB51-4F84-BADF-A018420C520D}" sibTransId="{CED07776-992E-4243-9740-5408409BDEB6}"/>
    <dgm:cxn modelId="{6BBB22BB-477C-4DB6-8930-3BA9A93D979A}" srcId="{09A0203D-1B7B-483F-87D9-CBF687F4E960}" destId="{A7724F21-8AA8-4E5C-8EEB-907D77409954}" srcOrd="1" destOrd="0" parTransId="{A9B1DC3B-8ECB-4B2A-8AE9-8FDF39B37EB5}" sibTransId="{4DD519F4-FF56-40C0-BD41-07D7DFC8F768}"/>
    <dgm:cxn modelId="{53BE10E2-4D8C-4A15-9FB4-B7B5F0545E6C}" type="presOf" srcId="{339DECBF-6A33-4BD6-AE79-424E5D3D50A8}" destId="{A325192E-3D15-4A6E-AD66-B79E31183BA9}" srcOrd="0" destOrd="0" presId="urn:microsoft.com/office/officeart/2005/8/layout/hList1"/>
    <dgm:cxn modelId="{6F5DD8FA-E853-4EAD-8BE6-863F84215B44}" type="presOf" srcId="{C1FCE7A9-53FD-4C06-8AEF-C5A80C032A21}" destId="{7DFF51B0-3948-4BD3-AD3A-86D66DBA34F3}" srcOrd="0" destOrd="0" presId="urn:microsoft.com/office/officeart/2005/8/layout/hList1"/>
    <dgm:cxn modelId="{137D53FF-F040-4B14-9460-CEEEDAF4CCAF}" type="presOf" srcId="{9F6A018D-6945-421D-91AD-6ED63DF9AD06}" destId="{C778AE49-40CE-4141-B418-12E0A39F79B7}" srcOrd="0" destOrd="0" presId="urn:microsoft.com/office/officeart/2005/8/layout/hList1"/>
    <dgm:cxn modelId="{B68F89AB-736D-4C64-BEC9-10C010EF60F0}" type="presParOf" srcId="{C778AE49-40CE-4141-B418-12E0A39F79B7}" destId="{2260A9EB-AAC6-4EB9-9B24-27E3CC677BFE}" srcOrd="0" destOrd="0" presId="urn:microsoft.com/office/officeart/2005/8/layout/hList1"/>
    <dgm:cxn modelId="{5D17F2BC-5B3B-4137-9CDD-44C1A43F34E0}" type="presParOf" srcId="{2260A9EB-AAC6-4EB9-9B24-27E3CC677BFE}" destId="{6C34A7D2-6489-4DBA-9974-DB81F7385940}" srcOrd="0" destOrd="0" presId="urn:microsoft.com/office/officeart/2005/8/layout/hList1"/>
    <dgm:cxn modelId="{742D8565-4EE5-4049-B40F-1225F9B9F665}" type="presParOf" srcId="{2260A9EB-AAC6-4EB9-9B24-27E3CC677BFE}" destId="{7DFF51B0-3948-4BD3-AD3A-86D66DBA34F3}" srcOrd="1" destOrd="0" presId="urn:microsoft.com/office/officeart/2005/8/layout/hList1"/>
    <dgm:cxn modelId="{A9EBCB98-8F9C-47CD-BE5D-F2DB075A3258}" type="presParOf" srcId="{C778AE49-40CE-4141-B418-12E0A39F79B7}" destId="{71D7012A-879B-4E54-BDC9-6D320B1F56B3}" srcOrd="1" destOrd="0" presId="urn:microsoft.com/office/officeart/2005/8/layout/hList1"/>
    <dgm:cxn modelId="{83F7F7E9-ECF2-450F-939C-107639E9523E}" type="presParOf" srcId="{C778AE49-40CE-4141-B418-12E0A39F79B7}" destId="{FFDB59CA-496C-4B43-9623-4D7FA05B9204}" srcOrd="2" destOrd="0" presId="urn:microsoft.com/office/officeart/2005/8/layout/hList1"/>
    <dgm:cxn modelId="{254D402C-AEEE-4D49-80C1-0793714E2FD8}" type="presParOf" srcId="{FFDB59CA-496C-4B43-9623-4D7FA05B9204}" destId="{A325192E-3D15-4A6E-AD66-B79E31183BA9}" srcOrd="0" destOrd="0" presId="urn:microsoft.com/office/officeart/2005/8/layout/hList1"/>
    <dgm:cxn modelId="{F3834116-4848-4280-84DC-EB40C657407F}" type="presParOf" srcId="{FFDB59CA-496C-4B43-9623-4D7FA05B9204}" destId="{9664EA56-7BF2-40B0-B5EC-19BC5E39845A}" srcOrd="1" destOrd="0" presId="urn:microsoft.com/office/officeart/2005/8/layout/hList1"/>
    <dgm:cxn modelId="{035C82E4-A68C-4BE3-B111-7902236D7E7A}" type="presParOf" srcId="{C778AE49-40CE-4141-B418-12E0A39F79B7}" destId="{B2A0300E-7C8C-4499-9F17-9DF8097FA59F}" srcOrd="3" destOrd="0" presId="urn:microsoft.com/office/officeart/2005/8/layout/hList1"/>
    <dgm:cxn modelId="{9E9F8AE4-2831-45CA-BB52-408693BE5B74}" type="presParOf" srcId="{C778AE49-40CE-4141-B418-12E0A39F79B7}" destId="{95289F06-9970-4777-BC16-B968C577BFBB}" srcOrd="4" destOrd="0" presId="urn:microsoft.com/office/officeart/2005/8/layout/hList1"/>
    <dgm:cxn modelId="{E020F7EA-BC1B-4289-91B6-AB884D2FFB98}" type="presParOf" srcId="{95289F06-9970-4777-BC16-B968C577BFBB}" destId="{DB6C94F3-BDF6-4A24-95CA-41F39AECDBE4}" srcOrd="0" destOrd="0" presId="urn:microsoft.com/office/officeart/2005/8/layout/hList1"/>
    <dgm:cxn modelId="{533056A9-456F-49ED-8A61-04F71349680B}" type="presParOf" srcId="{95289F06-9970-4777-BC16-B968C577BFBB}" destId="{16471C65-2719-45FD-95BD-A657E922612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E5A17C-2E53-4DDE-A128-FFF87E5E8C98}">
      <dsp:nvSpPr>
        <dsp:cNvPr id="0" name=""/>
        <dsp:cNvSpPr/>
      </dsp:nvSpPr>
      <dsp:spPr>
        <a:xfrm>
          <a:off x="0" y="2280139"/>
          <a:ext cx="7772400" cy="7483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Some of these equilibria may be insensible in a context where players act sequentially.</a:t>
          </a:r>
          <a:endParaRPr lang="en-US" sz="1900" kern="1200"/>
        </a:p>
      </dsp:txBody>
      <dsp:txXfrm>
        <a:off x="0" y="2280139"/>
        <a:ext cx="7772400" cy="748392"/>
      </dsp:txXfrm>
    </dsp:sp>
    <dsp:sp modelId="{E47DB962-93A2-4BA9-802C-5872C88A208B}">
      <dsp:nvSpPr>
        <dsp:cNvPr id="0" name=""/>
        <dsp:cNvSpPr/>
      </dsp:nvSpPr>
      <dsp:spPr>
        <a:xfrm rot="10800000">
          <a:off x="0" y="1140337"/>
          <a:ext cx="7772400" cy="1151027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But the NE provides us with several equilibria.</a:t>
          </a:r>
          <a:endParaRPr lang="en-US" sz="1900" kern="1200"/>
        </a:p>
      </dsp:txBody>
      <dsp:txXfrm rot="10800000">
        <a:off x="0" y="1140337"/>
        <a:ext cx="7772400" cy="747903"/>
      </dsp:txXfrm>
    </dsp:sp>
    <dsp:sp modelId="{2EBC4FFF-A739-4A84-B762-4B79170C2376}">
      <dsp:nvSpPr>
        <dsp:cNvPr id="0" name=""/>
        <dsp:cNvSpPr/>
      </dsp:nvSpPr>
      <dsp:spPr>
        <a:xfrm rot="10800000">
          <a:off x="0" y="535"/>
          <a:ext cx="7772400" cy="1151027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NE can help us at identifying equilibrium behavior in a game tree that depicts players’ sequential moves.</a:t>
          </a:r>
          <a:endParaRPr lang="en-US" sz="1900" kern="1200"/>
        </a:p>
      </dsp:txBody>
      <dsp:txXfrm rot="10800000">
        <a:off x="0" y="535"/>
        <a:ext cx="7772400" cy="747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34A7D2-6489-4DBA-9974-DB81F7385940}">
      <dsp:nvSpPr>
        <dsp:cNvPr id="0" name=""/>
        <dsp:cNvSpPr/>
      </dsp:nvSpPr>
      <dsp:spPr>
        <a:xfrm>
          <a:off x="2428" y="542368"/>
          <a:ext cx="2368153" cy="8112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/>
            <a:t>Games where players interact only once are known as “one-shot games” or “unrepeated games.”</a:t>
          </a:r>
          <a:endParaRPr lang="en-US" sz="1400" kern="1200"/>
        </a:p>
      </dsp:txBody>
      <dsp:txXfrm>
        <a:off x="2428" y="542368"/>
        <a:ext cx="2368153" cy="811245"/>
      </dsp:txXfrm>
    </dsp:sp>
    <dsp:sp modelId="{7DFF51B0-3948-4BD3-AD3A-86D66DBA34F3}">
      <dsp:nvSpPr>
        <dsp:cNvPr id="0" name=""/>
        <dsp:cNvSpPr/>
      </dsp:nvSpPr>
      <dsp:spPr>
        <a:xfrm>
          <a:off x="2428" y="1353614"/>
          <a:ext cx="2368153" cy="113308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baseline="0"/>
            <a:t>They model scenarios in which players do not anticipate interacting again.</a:t>
          </a:r>
          <a:endParaRPr lang="en-US" sz="1400" kern="1200"/>
        </a:p>
      </dsp:txBody>
      <dsp:txXfrm>
        <a:off x="2428" y="1353614"/>
        <a:ext cx="2368153" cy="1133084"/>
      </dsp:txXfrm>
    </dsp:sp>
    <dsp:sp modelId="{A325192E-3D15-4A6E-AD66-B79E31183BA9}">
      <dsp:nvSpPr>
        <dsp:cNvPr id="0" name=""/>
        <dsp:cNvSpPr/>
      </dsp:nvSpPr>
      <dsp:spPr>
        <a:xfrm>
          <a:off x="2702123" y="542368"/>
          <a:ext cx="2368153" cy="811245"/>
        </a:xfrm>
        <a:prstGeom prst="rect">
          <a:avLst/>
        </a:prstGeom>
        <a:solidFill>
          <a:schemeClr val="accent2">
            <a:hueOff val="-2187096"/>
            <a:satOff val="-4210"/>
            <a:lumOff val="294"/>
            <a:alphaOff val="0"/>
          </a:schemeClr>
        </a:solidFill>
        <a:ln w="15875" cap="flat" cmpd="sng" algn="ctr">
          <a:solidFill>
            <a:schemeClr val="accent2">
              <a:hueOff val="-2187096"/>
              <a:satOff val="-4210"/>
              <a:lumOff val="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/>
            <a:t>However, there are situations in each agents interact several times, and so they face the game repeatedly. </a:t>
          </a:r>
          <a:endParaRPr lang="en-US" sz="1400" kern="1200"/>
        </a:p>
      </dsp:txBody>
      <dsp:txXfrm>
        <a:off x="2702123" y="542368"/>
        <a:ext cx="2368153" cy="811245"/>
      </dsp:txXfrm>
    </dsp:sp>
    <dsp:sp modelId="{9664EA56-7BF2-40B0-B5EC-19BC5E39845A}">
      <dsp:nvSpPr>
        <dsp:cNvPr id="0" name=""/>
        <dsp:cNvSpPr/>
      </dsp:nvSpPr>
      <dsp:spPr>
        <a:xfrm>
          <a:off x="2702123" y="1353614"/>
          <a:ext cx="2368153" cy="1133084"/>
        </a:xfrm>
        <a:prstGeom prst="rect">
          <a:avLst/>
        </a:prstGeom>
        <a:solidFill>
          <a:schemeClr val="accent2">
            <a:tint val="40000"/>
            <a:alpha val="90000"/>
            <a:hueOff val="-1851532"/>
            <a:satOff val="-3621"/>
            <a:lumOff val="-139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51532"/>
              <a:satOff val="-3621"/>
              <a:lumOff val="-1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C94F3-BDF6-4A24-95CA-41F39AECDBE4}">
      <dsp:nvSpPr>
        <dsp:cNvPr id="0" name=""/>
        <dsp:cNvSpPr/>
      </dsp:nvSpPr>
      <dsp:spPr>
        <a:xfrm>
          <a:off x="5401818" y="542368"/>
          <a:ext cx="2368153" cy="811245"/>
        </a:xfrm>
        <a:prstGeom prst="rect">
          <a:avLst/>
        </a:prstGeom>
        <a:solidFill>
          <a:schemeClr val="accent2">
            <a:hueOff val="-4374192"/>
            <a:satOff val="-8420"/>
            <a:lumOff val="588"/>
            <a:alphaOff val="0"/>
          </a:schemeClr>
        </a:solidFill>
        <a:ln w="1587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baseline="0" dirty="0"/>
            <a:t>Examples</a:t>
          </a:r>
          <a:r>
            <a:rPr lang="en-US" sz="1400" kern="1200" baseline="0" dirty="0"/>
            <a:t>:</a:t>
          </a:r>
          <a:endParaRPr lang="en-US" sz="1400" kern="1200" dirty="0"/>
        </a:p>
      </dsp:txBody>
      <dsp:txXfrm>
        <a:off x="5401818" y="542368"/>
        <a:ext cx="2368153" cy="811245"/>
      </dsp:txXfrm>
    </dsp:sp>
    <dsp:sp modelId="{16471C65-2719-45FD-95BD-A657E922612A}">
      <dsp:nvSpPr>
        <dsp:cNvPr id="0" name=""/>
        <dsp:cNvSpPr/>
      </dsp:nvSpPr>
      <dsp:spPr>
        <a:xfrm>
          <a:off x="5401818" y="1353614"/>
          <a:ext cx="2368153" cy="1133084"/>
        </a:xfrm>
        <a:prstGeom prst="rect">
          <a:avLst/>
        </a:prstGeom>
        <a:solidFill>
          <a:schemeClr val="accent2">
            <a:tint val="40000"/>
            <a:alpha val="90000"/>
            <a:hueOff val="-3703064"/>
            <a:satOff val="-7243"/>
            <a:lumOff val="-277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3703064"/>
              <a:satOff val="-7243"/>
              <a:lumOff val="-2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baseline="0"/>
            <a:t>Treasury bill auctions.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baseline="0"/>
            <a:t>Price competition between a group of firms in an industry.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baseline="0"/>
            <a:t>Product decisions of countries participating in the OPEC.</a:t>
          </a:r>
          <a:endParaRPr lang="en-US" sz="1400" kern="1200"/>
        </a:p>
      </dsp:txBody>
      <dsp:txXfrm>
        <a:off x="5401818" y="1353614"/>
        <a:ext cx="2368153" cy="1133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68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0880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97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86163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5237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2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83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2442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2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7538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36225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841993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7143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17047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21645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9217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34341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6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458324-8823-0F4F-8FF6-6F517350E20C}" type="datetime1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2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E50CAEE-CAC0-4F18-9593-F09A3338C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DA77D5-12C4-446D-AC72-A514960A5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6149767" y="290557"/>
            <a:ext cx="2994233" cy="3905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E04E4F-6B32-4651-ACE0-DACABF1FC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t="1120" r="54326" b="73832"/>
          <a:stretch/>
        </p:blipFill>
        <p:spPr>
          <a:xfrm>
            <a:off x="3435997" y="0"/>
            <a:ext cx="5071806" cy="28677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965199" y="2213361"/>
            <a:ext cx="4685791" cy="2204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>
                <a:latin typeface="+mj-lt"/>
                <a:ea typeface="+mj-ea"/>
                <a:cs typeface="+mj-cs"/>
              </a:rPr>
              <a:t>Intermediate Microeconomic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>
                <a:latin typeface="+mj-lt"/>
                <a:ea typeface="+mj-ea"/>
                <a:cs typeface="+mj-cs"/>
              </a:rPr>
              <a:t>Theory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965200" y="4418176"/>
            <a:ext cx="4685791" cy="1264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</a:pPr>
            <a:r>
              <a:rPr lang="en-US" sz="22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Sequential and Repeated Games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3D4F2B0-7771-46FC-9763-240E8F55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7684805" y="5429242"/>
            <a:ext cx="1459195" cy="1428758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64F387-6750-4AFF-8A10-65C64D31E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7346744" y="4064996"/>
            <a:ext cx="2037502" cy="1658803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65325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A230F24E-967E-EB3D-8F25-02CCB45649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65" r="44415"/>
          <a:stretch>
            <a:fillRect/>
          </a:stretch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21" name="Picture 13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7"/>
            <a:ext cx="5004664" cy="1596177"/>
          </a:xfrm>
        </p:spPr>
        <p:txBody>
          <a:bodyPr>
            <a:normAutofit/>
          </a:bodyPr>
          <a:lstStyle/>
          <a:p>
            <a:r>
              <a:rPr lang="en-US" b="1"/>
              <a:t>Outline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6" y="1970844"/>
            <a:ext cx="5139579" cy="3820356"/>
          </a:xfrm>
        </p:spPr>
        <p:txBody>
          <a:bodyPr>
            <a:normAutofit/>
          </a:bodyPr>
          <a:lstStyle/>
          <a:p>
            <a:r>
              <a:rPr lang="en-US" dirty="0"/>
              <a:t>Game Trees</a:t>
            </a:r>
          </a:p>
          <a:p>
            <a:r>
              <a:rPr lang="en-US" dirty="0"/>
              <a:t>Why Don’t We Just Find the Nash Equilibrium of the Game Tree?</a:t>
            </a:r>
          </a:p>
          <a:p>
            <a:r>
              <a:rPr lang="en-US" dirty="0"/>
              <a:t>Subgame-Perfect Equilibrium</a:t>
            </a:r>
          </a:p>
          <a:p>
            <a:r>
              <a:rPr lang="en-US" dirty="0"/>
              <a:t>Repeated Games</a:t>
            </a:r>
          </a:p>
          <a:p>
            <a:r>
              <a:rPr lang="en-US" dirty="0"/>
              <a:t>A Look at Behavioral Economics–Cooperation in the Experimental Lab?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Old large trees">
            <a:extLst>
              <a:ext uri="{FF2B5EF4-FFF2-40B4-BE49-F238E27FC236}">
                <a16:creationId xmlns:a16="http://schemas.microsoft.com/office/drawing/2014/main" id="{951414B9-4AFC-A735-A8D0-96E6D77395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00" b="13177"/>
          <a:stretch>
            <a:fillRect/>
          </a:stretch>
        </p:blipFill>
        <p:spPr>
          <a:xfrm>
            <a:off x="20" y="-1"/>
            <a:ext cx="9143980" cy="418773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9144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4437888"/>
            <a:ext cx="7424928" cy="1116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Game Trees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5883275"/>
            <a:ext cx="500466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2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rson playing boardgame">
            <a:extLst>
              <a:ext uri="{FF2B5EF4-FFF2-40B4-BE49-F238E27FC236}">
                <a16:creationId xmlns:a16="http://schemas.microsoft.com/office/drawing/2014/main" id="{588FF8A4-C0CD-ACC5-5CBD-A401B5E9B4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978" r="29752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004" y="57730"/>
            <a:ext cx="5004665" cy="1596177"/>
          </a:xfrm>
        </p:spPr>
        <p:txBody>
          <a:bodyPr>
            <a:normAutofit/>
          </a:bodyPr>
          <a:lstStyle/>
          <a:p>
            <a:r>
              <a:rPr lang="en-US" dirty="0"/>
              <a:t>Game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555" y="1748901"/>
            <a:ext cx="5860259" cy="4314547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500"/>
              </a:spcAft>
            </a:pPr>
            <a:r>
              <a:rPr lang="en-US" sz="1600" dirty="0"/>
              <a:t>The games analyzed so far assume that players choose their strategies simultaneously.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600" dirty="0"/>
              <a:t>The time difference between one player’s choices and her opponent is small enough to be modeled as if players acted as the same time. 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600" i="1" dirty="0"/>
              <a:t>Examples</a:t>
            </a:r>
            <a:r>
              <a:rPr lang="en-US" sz="1600" dirty="0"/>
              <a:t>: Rock-Paper-Scissors game, or penalty kicks.</a:t>
            </a:r>
          </a:p>
          <a:p>
            <a:pPr algn="just">
              <a:lnSpc>
                <a:spcPct val="110000"/>
              </a:lnSpc>
              <a:spcAft>
                <a:spcPts val="500"/>
              </a:spcAft>
            </a:pPr>
            <a:r>
              <a:rPr lang="en-US" sz="1600" dirty="0"/>
              <a:t>In some real-world scenarios, players may act sequentially, with one player choosing her strategy first (the leader) and another player (the follower) responding with his strategy choice days or even months later.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4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27903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Game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1" y="1163637"/>
            <a:ext cx="7886700" cy="4530726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/>
              <a:t>Example</a:t>
            </a:r>
            <a:r>
              <a:rPr lang="en-US" sz="2400" dirty="0"/>
              <a:t>: A potential entrant first chooses whether to enter an industry where an incumbent operates as a monopolist.</a:t>
            </a: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7F73C7D-BE87-DE4D-8F10-5DBF5CED153E}"/>
              </a:ext>
            </a:extLst>
          </p:cNvPr>
          <p:cNvGrpSpPr/>
          <p:nvPr/>
        </p:nvGrpSpPr>
        <p:grpSpPr>
          <a:xfrm>
            <a:off x="2377936" y="2795209"/>
            <a:ext cx="4331391" cy="3275441"/>
            <a:chOff x="2324928" y="2795209"/>
            <a:chExt cx="4331391" cy="32754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1FE73CC-4CDA-1841-AA8B-1FF663D1B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87680" y="2795209"/>
              <a:ext cx="4168639" cy="284526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4DA8EB-BB79-7843-9715-24AA361D8BA9}"/>
                </a:ext>
              </a:extLst>
            </p:cNvPr>
            <p:cNvSpPr txBox="1"/>
            <p:nvPr/>
          </p:nvSpPr>
          <p:spPr>
            <a:xfrm>
              <a:off x="2324928" y="5793651"/>
              <a:ext cx="9536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13.1a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15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Game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0" y="1401424"/>
            <a:ext cx="7886700" cy="4530726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/>
              <a:t>Example</a:t>
            </a:r>
            <a:r>
              <a:rPr lang="en-US" sz="2400" dirty="0"/>
              <a:t>: Firm 2 does not observe the move of its opponent (firm 1) in previous stages</a:t>
            </a: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448670-F346-E243-B411-286F534145B5}"/>
              </a:ext>
            </a:extLst>
          </p:cNvPr>
          <p:cNvGrpSpPr/>
          <p:nvPr/>
        </p:nvGrpSpPr>
        <p:grpSpPr>
          <a:xfrm>
            <a:off x="1741832" y="2760696"/>
            <a:ext cx="5904672" cy="3309954"/>
            <a:chOff x="1741832" y="2760696"/>
            <a:chExt cx="5904672" cy="33099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4DA8EB-BB79-7843-9715-24AA361D8BA9}"/>
                </a:ext>
              </a:extLst>
            </p:cNvPr>
            <p:cNvSpPr txBox="1"/>
            <p:nvPr/>
          </p:nvSpPr>
          <p:spPr>
            <a:xfrm>
              <a:off x="1741832" y="5793651"/>
              <a:ext cx="9600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13.1b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114505C-F3C4-4A4A-AE21-D647D848C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3245" y="2760696"/>
              <a:ext cx="5863259" cy="2911271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892677E-716F-064B-A805-5826EFB9C571}"/>
              </a:ext>
            </a:extLst>
          </p:cNvPr>
          <p:cNvSpPr txBox="1"/>
          <p:nvPr/>
        </p:nvSpPr>
        <p:spPr>
          <a:xfrm>
            <a:off x="5989983" y="3932316"/>
            <a:ext cx="2525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0070C0"/>
                </a:solidFill>
              </a:rPr>
              <a:t>“Information set.”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Firm 2 does not know at which node it gets to play.</a:t>
            </a:r>
          </a:p>
        </p:txBody>
      </p:sp>
    </p:spTree>
    <p:extLst>
      <p:ext uri="{BB962C8B-B14F-4D97-AF65-F5344CB8AC3E}">
        <p14:creationId xmlns:p14="http://schemas.microsoft.com/office/powerpoint/2010/main" val="2140099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2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64672EB-02A8-48AB-BCFB-00B78DBA6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803-13A1-44E9-ACA9-889A5CC39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" y="0"/>
            <a:ext cx="9144000" cy="6858000"/>
          </a:xfrm>
          <a:prstGeom prst="rect">
            <a:avLst/>
          </a:prstGeom>
          <a:solidFill>
            <a:srgbClr val="0D0D0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C82C52F-0333-430E-AF00-FA48A518A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286708"/>
          </a:xfrm>
          <a:prstGeom prst="rect">
            <a:avLst/>
          </a:prstGeom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E9CCFFE-A385-4D35-8504-960F050EF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69"/>
          <a:stretch/>
        </p:blipFill>
        <p:spPr>
          <a:xfrm>
            <a:off x="0" y="0"/>
            <a:ext cx="9144000" cy="16274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D41804-3572-46FD-8124-D3079B642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1" t="72447" r="32841"/>
          <a:stretch/>
        </p:blipFill>
        <p:spPr>
          <a:xfrm>
            <a:off x="4894600" y="3384053"/>
            <a:ext cx="1728905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16A1D8-3445-4B94-B595-2285C05EE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72447" r="62822"/>
          <a:stretch/>
        </p:blipFill>
        <p:spPr>
          <a:xfrm>
            <a:off x="4082298" y="3371019"/>
            <a:ext cx="1088938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A7483C-C90B-453F-AB53-60D8FDE6D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5" t="47340"/>
          <a:stretch/>
        </p:blipFill>
        <p:spPr>
          <a:xfrm>
            <a:off x="6724184" y="1675248"/>
            <a:ext cx="2428214" cy="3611460"/>
          </a:xfrm>
          <a:custGeom>
            <a:avLst/>
            <a:gdLst>
              <a:gd name="connsiteX0" fmla="*/ 2237500 w 3237619"/>
              <a:gd name="connsiteY0" fmla="*/ 2921316 h 3611460"/>
              <a:gd name="connsiteX1" fmla="*/ 2237500 w 3237619"/>
              <a:gd name="connsiteY1" fmla="*/ 3598426 h 3611460"/>
              <a:gd name="connsiteX2" fmla="*/ 2563236 w 3237619"/>
              <a:gd name="connsiteY2" fmla="*/ 3598426 h 3611460"/>
              <a:gd name="connsiteX3" fmla="*/ 2563236 w 3237619"/>
              <a:gd name="connsiteY3" fmla="*/ 2921316 h 3611460"/>
              <a:gd name="connsiteX4" fmla="*/ 0 w 3237619"/>
              <a:gd name="connsiteY4" fmla="*/ 0 h 3611460"/>
              <a:gd name="connsiteX5" fmla="*/ 3237619 w 3237619"/>
              <a:gd name="connsiteY5" fmla="*/ 0 h 3611460"/>
              <a:gd name="connsiteX6" fmla="*/ 3237619 w 3237619"/>
              <a:gd name="connsiteY6" fmla="*/ 3611460 h 3611460"/>
              <a:gd name="connsiteX7" fmla="*/ 557562 w 3237619"/>
              <a:gd name="connsiteY7" fmla="*/ 3611460 h 3611460"/>
              <a:gd name="connsiteX8" fmla="*/ 557562 w 3237619"/>
              <a:gd name="connsiteY8" fmla="*/ 2822752 h 3611460"/>
              <a:gd name="connsiteX9" fmla="*/ 0 w 3237619"/>
              <a:gd name="connsiteY9" fmla="*/ 2822752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7619" h="3611460">
                <a:moveTo>
                  <a:pt x="2237500" y="2921316"/>
                </a:moveTo>
                <a:lnTo>
                  <a:pt x="2237500" y="3598426"/>
                </a:lnTo>
                <a:lnTo>
                  <a:pt x="2563236" y="3598426"/>
                </a:lnTo>
                <a:lnTo>
                  <a:pt x="2563236" y="2921316"/>
                </a:lnTo>
                <a:close/>
                <a:moveTo>
                  <a:pt x="0" y="0"/>
                </a:moveTo>
                <a:lnTo>
                  <a:pt x="3237619" y="0"/>
                </a:lnTo>
                <a:lnTo>
                  <a:pt x="3237619" y="3611460"/>
                </a:lnTo>
                <a:lnTo>
                  <a:pt x="557562" y="3611460"/>
                </a:lnTo>
                <a:lnTo>
                  <a:pt x="557562" y="2822752"/>
                </a:lnTo>
                <a:lnTo>
                  <a:pt x="0" y="282275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381" y="1631084"/>
            <a:ext cx="6517482" cy="18443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 dirty="0"/>
              <a:t>Why Don’t We Just Find the Nash Equilibrium of the Game Tree?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5883275"/>
            <a:ext cx="500466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7</a:t>
            </a:fld>
            <a:endParaRPr lang="en-US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240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618517"/>
            <a:ext cx="7773338" cy="1596177"/>
          </a:xfrm>
        </p:spPr>
        <p:txBody>
          <a:bodyPr>
            <a:normAutofit/>
          </a:bodyPr>
          <a:lstStyle/>
          <a:p>
            <a:r>
              <a:rPr lang="en-US"/>
              <a:t>Why Not to Apply NE to</a:t>
            </a:r>
            <a:br>
              <a:rPr lang="en-US"/>
            </a:br>
            <a:r>
              <a:rPr lang="en-US"/>
              <a:t>sequential-move games?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F0F5BCA-865A-0B3A-3763-0E2FB5BFC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8492999"/>
              </p:ext>
            </p:extLst>
          </p:nvPr>
        </p:nvGraphicFramePr>
        <p:xfrm>
          <a:off x="685800" y="2532475"/>
          <a:ext cx="77724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1579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23673"/>
            <a:ext cx="7773338" cy="159617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Why Not to Apply NE to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sequential-move games?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0" y="1476349"/>
            <a:ext cx="7886700" cy="4530726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i="1" dirty="0">
                <a:solidFill>
                  <a:srgbClr val="0070C0"/>
                </a:solidFill>
              </a:rPr>
              <a:t>Example 13.1: </a:t>
            </a:r>
            <a:r>
              <a:rPr lang="en-US" sz="2400" i="1" dirty="0"/>
              <a:t>Applying NE to the entry game.</a:t>
            </a:r>
          </a:p>
          <a:p>
            <a:pPr lvl="1">
              <a:spcAft>
                <a:spcPts val="500"/>
              </a:spcAft>
            </a:pPr>
            <a:r>
              <a:rPr lang="en-US" sz="2200" dirty="0"/>
              <a:t>Consider the entry game again. To find the NEs, we first need to represent the game in its matrix form.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FD865E2-6A0C-064D-8228-B27378DB0E7C}"/>
              </a:ext>
            </a:extLst>
          </p:cNvPr>
          <p:cNvGrpSpPr/>
          <p:nvPr/>
        </p:nvGrpSpPr>
        <p:grpSpPr>
          <a:xfrm>
            <a:off x="765726" y="3304728"/>
            <a:ext cx="3411075" cy="2717907"/>
            <a:chOff x="1755084" y="3127459"/>
            <a:chExt cx="3411075" cy="27179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7085BFE-CB1B-E04E-967A-721BA81D7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5730" y="3127459"/>
              <a:ext cx="3360429" cy="229362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20ABA3-1DD3-F546-B241-B23849507A5E}"/>
                </a:ext>
              </a:extLst>
            </p:cNvPr>
            <p:cNvSpPr txBox="1"/>
            <p:nvPr/>
          </p:nvSpPr>
          <p:spPr>
            <a:xfrm>
              <a:off x="1755084" y="5568367"/>
              <a:ext cx="9536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13.1a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3602E098-8C76-D54A-94A0-D9EE8BEC36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7756964"/>
                  </p:ext>
                </p:extLst>
              </p:nvPr>
            </p:nvGraphicFramePr>
            <p:xfrm>
              <a:off x="4417531" y="3613516"/>
              <a:ext cx="4156203" cy="12503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6424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42487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3426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90639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Potential entrant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In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Out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Incumbent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Accommodate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Price war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−2,−2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3602E098-8C76-D54A-94A0-D9EE8BEC36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7756964"/>
                  </p:ext>
                </p:extLst>
              </p:nvPr>
            </p:nvGraphicFramePr>
            <p:xfrm>
              <a:off x="4417531" y="3613516"/>
              <a:ext cx="4156203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6424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42487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3426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90639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Potential entrant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In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Out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Incumbent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Accommodate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3030" t="-247826" r="-95455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2222" t="-247826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Price war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3030" t="-347826" r="-95455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2222" t="-347826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34E739B-7E5A-D24A-B982-03090E3A9654}"/>
              </a:ext>
            </a:extLst>
          </p:cNvPr>
          <p:cNvSpPr txBox="1"/>
          <p:nvPr/>
        </p:nvSpPr>
        <p:spPr>
          <a:xfrm>
            <a:off x="4414183" y="4934220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13.1</a:t>
            </a:r>
          </a:p>
        </p:txBody>
      </p:sp>
    </p:spTree>
    <p:extLst>
      <p:ext uri="{BB962C8B-B14F-4D97-AF65-F5344CB8AC3E}">
        <p14:creationId xmlns:p14="http://schemas.microsoft.com/office/powerpoint/2010/main" val="60120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34832"/>
            <a:ext cx="7773338" cy="159617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Why Not to Apply NE to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sequential-move games?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2" y="1491780"/>
                <a:ext cx="7886700" cy="4530726"/>
              </a:xfrm>
            </p:spPr>
            <p:txBody>
              <a:bodyPr>
                <a:normAutofit fontScale="925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Incumbent’s best responses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𝐴𝑐𝑐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4&gt;−2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𝑂𝑢𝑡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𝐴𝑐𝑐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𝑊𝑎𝑟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because both yield a profit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/>
                  <a:t>.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Entrant’s best responses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𝑒𝑛𝑡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4&gt;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𝑒𝑛𝑡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𝑊𝑎𝑟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𝑂𝑢𝑡</m:t>
                    </m:r>
                  </m:oMath>
                </a14:m>
                <a:r>
                  <a:rPr lang="en-US" dirty="0"/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0&gt;−2</m:t>
                    </m:r>
                  </m:oMath>
                </a14:m>
                <a:r>
                  <a:rPr lang="en-US" dirty="0"/>
                  <a:t>.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2" y="1491780"/>
                <a:ext cx="7886700" cy="4530726"/>
              </a:xfrm>
              <a:blipFill>
                <a:blip r:embed="rId2"/>
                <a:stretch>
                  <a:fillRect l="-850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3602E098-8C76-D54A-94A0-D9EE8BEC36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9405059"/>
                  </p:ext>
                </p:extLst>
              </p:nvPr>
            </p:nvGraphicFramePr>
            <p:xfrm>
              <a:off x="2098400" y="2328054"/>
              <a:ext cx="4156203" cy="1262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6424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42487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3426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90639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Potential entrant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In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Out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0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Incumbent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Accommodate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Price war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−2,−2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3602E098-8C76-D54A-94A0-D9EE8BEC36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9405059"/>
                  </p:ext>
                </p:extLst>
              </p:nvPr>
            </p:nvGraphicFramePr>
            <p:xfrm>
              <a:off x="2098400" y="2328054"/>
              <a:ext cx="4156203" cy="1262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6424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1424877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83426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790639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Potential entrant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In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Out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Incumbent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Accommodate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4545" t="-233333" r="-93939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645" t="-233333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572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</a:rPr>
                            <a:t>Price war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4545" t="-347826" r="-93939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0645" t="-347826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34E739B-7E5A-D24A-B982-03090E3A9654}"/>
              </a:ext>
            </a:extLst>
          </p:cNvPr>
          <p:cNvSpPr txBox="1"/>
          <p:nvPr/>
        </p:nvSpPr>
        <p:spPr>
          <a:xfrm>
            <a:off x="2095050" y="3648758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13.2</a:t>
            </a:r>
          </a:p>
        </p:txBody>
      </p:sp>
    </p:spTree>
    <p:extLst>
      <p:ext uri="{BB962C8B-B14F-4D97-AF65-F5344CB8AC3E}">
        <p14:creationId xmlns:p14="http://schemas.microsoft.com/office/powerpoint/2010/main" val="1188443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52696"/>
            <a:ext cx="7773338" cy="159617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Why Not to Apply NE to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sequential-move games?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329" y="126121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13.1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We found two NE (strategy profiles where players choose mutual best responses):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𝐴𝑐𝑐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𝑊𝑎𝑟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𝑂𝑢𝑡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. </a:t>
                </a:r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Do you notice something fishy about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𝑊𝑎𝑟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𝑂𝑢𝑡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i="1" dirty="0"/>
                  <a:t>?</a:t>
                </a:r>
                <a:endParaRPr lang="en-US" sz="2200" i="1" dirty="0"/>
              </a:p>
              <a:p>
                <a:pPr marL="914400" lvl="2" indent="0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329" y="1261215"/>
                <a:ext cx="7886700" cy="4530726"/>
              </a:xfrm>
              <a:blipFill>
                <a:blip r:embed="rId2"/>
                <a:stretch>
                  <a:fillRect l="-1083" t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4E4854-EFC0-9D4B-AEE3-F1DC7DB98312}"/>
              </a:ext>
            </a:extLst>
          </p:cNvPr>
          <p:cNvSpPr txBox="1"/>
          <p:nvPr/>
        </p:nvSpPr>
        <p:spPr>
          <a:xfrm>
            <a:off x="1137514" y="3889006"/>
            <a:ext cx="3286233" cy="2464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0513" indent="-22542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It is not sequentially rational.</a:t>
            </a:r>
          </a:p>
          <a:p>
            <a:pPr marL="290513" indent="-2254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The incumbent must take entry as given. Its best option when the entrant is In is to accommodate instead of initiating a War.</a:t>
            </a:r>
          </a:p>
          <a:p>
            <a:pPr marL="290513" indent="-2254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The incumbent’s threat to start a war upon entry is noncredible.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02FAE9C-3849-EC41-8FF4-04F7E3E58495}"/>
              </a:ext>
            </a:extLst>
          </p:cNvPr>
          <p:cNvGrpSpPr/>
          <p:nvPr/>
        </p:nvGrpSpPr>
        <p:grpSpPr>
          <a:xfrm>
            <a:off x="4865733" y="3933595"/>
            <a:ext cx="3097995" cy="2394088"/>
            <a:chOff x="4825977" y="3907091"/>
            <a:chExt cx="3097995" cy="23940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3F112C7-A9C7-564B-B547-F5A9488A9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5489" y="3907091"/>
              <a:ext cx="3018483" cy="206023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6E5322-2946-6A4F-8F7A-9F68FBC915FF}"/>
                </a:ext>
              </a:extLst>
            </p:cNvPr>
            <p:cNvSpPr txBox="1"/>
            <p:nvPr/>
          </p:nvSpPr>
          <p:spPr>
            <a:xfrm>
              <a:off x="4825977" y="6024180"/>
              <a:ext cx="9536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13.1a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042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40FCD49-2060-48B9-8212-8A5F1DF4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tones being balanced">
            <a:extLst>
              <a:ext uri="{FF2B5EF4-FFF2-40B4-BE49-F238E27FC236}">
                <a16:creationId xmlns:a16="http://schemas.microsoft.com/office/drawing/2014/main" id="{5B502B92-8BD4-287F-DC7A-7F2CFB537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A45DCD-B5FB-4A86-88D2-91088C7F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259" y="1300785"/>
            <a:ext cx="6517482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Subgame-Perfect Equilibrium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5883275"/>
            <a:ext cx="500466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44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lls balancing">
            <a:extLst>
              <a:ext uri="{FF2B5EF4-FFF2-40B4-BE49-F238E27FC236}">
                <a16:creationId xmlns:a16="http://schemas.microsoft.com/office/drawing/2014/main" id="{CA25654A-B839-C977-260E-F7FED195F5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81" r="40868" b="-1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87" y="618517"/>
            <a:ext cx="5004665" cy="1596177"/>
          </a:xfrm>
        </p:spPr>
        <p:txBody>
          <a:bodyPr>
            <a:normAutofit/>
          </a:bodyPr>
          <a:lstStyle/>
          <a:p>
            <a:r>
              <a:rPr lang="en-US"/>
              <a:t>Subgame-Perfect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4280" y="2010883"/>
            <a:ext cx="5662267" cy="3872391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dirty="0"/>
              <a:t>Subgame-Perfect Equilibrium (SPE) is a new solution concept which identifies only NEs that are sequentially rational (i.e., those that are not based on incredible beliefs).</a:t>
            </a:r>
          </a:p>
          <a:p>
            <a:pPr>
              <a:spcAft>
                <a:spcPts val="500"/>
              </a:spcAft>
            </a:pPr>
            <a:endParaRPr lang="en-US" dirty="0"/>
          </a:p>
          <a:p>
            <a:pPr>
              <a:spcAft>
                <a:spcPts val="500"/>
              </a:spcAft>
            </a:pPr>
            <a:r>
              <a:rPr lang="en-US" dirty="0"/>
              <a:t>To predict how players behave in these sequential contexts, we apply backward induction.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79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2585039-CDA7-4B76-B013-776F970D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38" y="0"/>
            <a:ext cx="913036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53D942-8031-42E8-88B4-E03A710E8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FD07472-970F-49B5-8994-ADEAA314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447800" cy="6858002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869BAE-8EC0-4D16-ACB8-F0CBFDD90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4" t="71774" r="2564"/>
          <a:stretch/>
        </p:blipFill>
        <p:spPr>
          <a:xfrm>
            <a:off x="13638" y="4822361"/>
            <a:ext cx="1433926" cy="2035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24A7AE-FFF7-4F70-9AEA-01A5DFF77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6" t="75007" r="30510"/>
          <a:stretch/>
        </p:blipFill>
        <p:spPr>
          <a:xfrm>
            <a:off x="223391" y="5471958"/>
            <a:ext cx="667411" cy="638482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364" y="1950440"/>
            <a:ext cx="6324835" cy="384076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1400"/>
              <a:t>Tool 13.1. </a:t>
            </a:r>
            <a:r>
              <a:rPr lang="en-US" sz="1400" i="1"/>
              <a:t>Applying backward induction</a:t>
            </a:r>
            <a:r>
              <a:rPr lang="en-US" sz="1400"/>
              <a:t>:</a:t>
            </a:r>
          </a:p>
          <a:p>
            <a:pPr marL="914400" lvl="1" indent="-457200">
              <a:lnSpc>
                <a:spcPct val="110000"/>
              </a:lnSpc>
              <a:spcBef>
                <a:spcPts val="2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en-US" sz="1400"/>
              <a:t>Go the farthest right side of the game tree, and focus on the last mover.</a:t>
            </a:r>
          </a:p>
          <a:p>
            <a:pPr marL="914400" lvl="1" indent="-457200">
              <a:lnSpc>
                <a:spcPct val="110000"/>
              </a:lnSpc>
              <a:spcBef>
                <a:spcPts val="2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en-US" sz="1400"/>
              <a:t>Find the strategy that yields the highest payoff for her.</a:t>
            </a:r>
          </a:p>
          <a:p>
            <a:pPr marL="914400" lvl="1" indent="-457200">
              <a:lnSpc>
                <a:spcPct val="110000"/>
              </a:lnSpc>
              <a:spcBef>
                <a:spcPts val="2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en-US" sz="1400"/>
              <a:t>Shade the branch that you found to yield the highest payoff.</a:t>
            </a:r>
          </a:p>
          <a:p>
            <a:pPr marL="914400" lvl="1" indent="-457200">
              <a:lnSpc>
                <a:spcPct val="110000"/>
              </a:lnSpc>
              <a:spcBef>
                <a:spcPts val="2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en-US" sz="1400"/>
              <a:t>Go to the next-to-last mover and, following the response of the last mover in step 3, find the strategy maximizing her payoff.</a:t>
            </a:r>
          </a:p>
          <a:p>
            <a:pPr marL="914400" lvl="1" indent="-457200">
              <a:lnSpc>
                <a:spcPct val="110000"/>
              </a:lnSpc>
              <a:spcBef>
                <a:spcPts val="2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en-US" sz="1400"/>
              <a:t>Shade the branch that you found to yield the highest payoff for the next-to-last mover.</a:t>
            </a:r>
          </a:p>
          <a:p>
            <a:pPr marL="914400" lvl="1" indent="-457200">
              <a:lnSpc>
                <a:spcPct val="110000"/>
              </a:lnSpc>
              <a:spcBef>
                <a:spcPts val="2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en-US" sz="1400"/>
              <a:t>Repeat steps 4-5 for the player acting before the previous-to-the last mover, and then for each player acting before her, until you reach the first mover at the root of the game.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364" y="643467"/>
            <a:ext cx="6325304" cy="1306972"/>
          </a:xfrm>
        </p:spPr>
        <p:txBody>
          <a:bodyPr>
            <a:normAutofit/>
          </a:bodyPr>
          <a:lstStyle/>
          <a:p>
            <a:r>
              <a:rPr lang="en-US" sz="3800"/>
              <a:t>Subgame-Perfect Equilibrium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63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E3F012C5-2940-4F3E-BB5E-B8B2C9E82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999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B37C977-E7E3-44AC-AEC8-2E2764190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10407" cy="6858000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0DF37D-86A3-45DB-B1C1-580462D4B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0" y="-2"/>
            <a:ext cx="2491484" cy="2196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22" y="960814"/>
            <a:ext cx="2049186" cy="4912936"/>
          </a:xfrm>
        </p:spPr>
        <p:txBody>
          <a:bodyPr anchor="b">
            <a:normAutofit/>
          </a:bodyPr>
          <a:lstStyle/>
          <a:p>
            <a:pPr algn="r"/>
            <a:r>
              <a:rPr lang="en-US" sz="2700">
                <a:solidFill>
                  <a:schemeClr val="bg1"/>
                </a:solidFill>
              </a:rPr>
              <a:t>Subgame-Perfect Equilibrium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56973" y="28657"/>
                <a:ext cx="6016005" cy="2918729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600" i="1" dirty="0"/>
                  <a:t>Example 13.2: Backward induction in the Entry game.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1600" dirty="0"/>
                  <a:t>To apply backward induction, we first focus on the last mover, the incumbent.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Comparing its payoff from accommodating entry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dirty="0"/>
                  <a:t>) and price war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dirty="0"/>
                  <a:t>), its best response is to accommodate.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Shade the branch corresponding to </a:t>
                </a:r>
                <a:r>
                  <a:rPr lang="en-US" i="1" dirty="0"/>
                  <a:t>Accommodate</a:t>
                </a:r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56973" y="28657"/>
                <a:ext cx="6016005" cy="2918729"/>
              </a:xfrm>
              <a:blipFill>
                <a:blip r:embed="rId3"/>
                <a:stretch>
                  <a:fillRect l="-405" r="-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9334" y="5883275"/>
            <a:ext cx="63076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4E916-8F99-3577-041E-8E893C8FA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555" y="3694621"/>
            <a:ext cx="3871296" cy="21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17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tones being balanced">
            <a:extLst>
              <a:ext uri="{FF2B5EF4-FFF2-40B4-BE49-F238E27FC236}">
                <a16:creationId xmlns:a16="http://schemas.microsoft.com/office/drawing/2014/main" id="{55DD20D8-61CE-E2C6-3569-22055A3D4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90" r="40930" b="-1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87" y="-1"/>
            <a:ext cx="5004665" cy="1001700"/>
          </a:xfrm>
        </p:spPr>
        <p:txBody>
          <a:bodyPr>
            <a:normAutofit fontScale="90000"/>
          </a:bodyPr>
          <a:lstStyle/>
          <a:p>
            <a:r>
              <a:rPr lang="en-US" dirty="0"/>
              <a:t>Subgame-Perfect Equilibrium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48786" y="1367161"/>
                <a:ext cx="5004665" cy="476730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100" i="1" dirty="0"/>
                  <a:t>Example 13.2 </a:t>
                </a:r>
                <a:r>
                  <a:rPr lang="en-US" sz="1100" dirty="0"/>
                  <a:t>(continued):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endParaRPr lang="en-US" sz="1100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endParaRPr lang="en-US" sz="1100" dirty="0"/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endParaRPr lang="en-US" sz="1100" dirty="0"/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457200" lvl="1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lvl="1">
                  <a:lnSpc>
                    <a:spcPct val="110000"/>
                  </a:lnSpc>
                  <a:spcBef>
                    <a:spcPts val="3000"/>
                  </a:spcBef>
                  <a:spcAft>
                    <a:spcPts val="500"/>
                  </a:spcAft>
                </a:pPr>
                <a:r>
                  <a:rPr lang="en-US" sz="1100" dirty="0"/>
                  <a:t>Next, move to the player acting before the incumbent.</a:t>
                </a:r>
              </a:p>
              <a:p>
                <a:pPr lvl="2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100" dirty="0"/>
                  <a:t>The entrant can anticipate that if it enters, the incumbent will accommodate, yielding a payoff of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100" dirty="0"/>
                  <a:t>.</a:t>
                </a:r>
              </a:p>
              <a:p>
                <a:pPr lvl="2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100" dirty="0"/>
                  <a:t>If instead, the entrant stays out, its payoff is only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1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100" dirty="0"/>
                  <a:t>The SPE after applying backward induction is </a:t>
                </a:r>
              </a:p>
              <a:p>
                <a:pPr marL="12700" lvl="1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1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i="1" dirty="0" smtClean="0">
                            <a:latin typeface="Cambria Math" panose="02040503050406030204" pitchFamily="18" charset="0"/>
                          </a:rPr>
                          <m:t>𝐸𝑛𝑡𝑒𝑟</m:t>
                        </m:r>
                        <m:r>
                          <a:rPr lang="en-US" sz="11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100" i="1" dirty="0" smtClean="0">
                            <a:latin typeface="Cambria Math" panose="02040503050406030204" pitchFamily="18" charset="0"/>
                          </a:rPr>
                          <m:t>𝐴𝑐𝑐𝑜𝑚𝑚𝑜𝑑𝑎𝑡𝑒</m:t>
                        </m:r>
                      </m:e>
                    </m:d>
                    <m:r>
                      <a:rPr lang="en-US" sz="1100" b="0" i="1" dirty="0" smtClean="0">
                        <a:latin typeface="Cambria Math" panose="02040503050406030204" pitchFamily="18" charset="0"/>
                      </a:rPr>
                      <m:t>=(4,4)</m:t>
                    </m:r>
                  </m:oMath>
                </a14:m>
                <a:r>
                  <a:rPr lang="en-US" sz="11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8786" y="1367161"/>
                <a:ext cx="5004665" cy="4767309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5257B1-2BDF-57DE-FAF6-2F02A5FE9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86" y="1575631"/>
            <a:ext cx="3859102" cy="21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40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 descr="Dice and pins on a board game">
            <a:extLst>
              <a:ext uri="{FF2B5EF4-FFF2-40B4-BE49-F238E27FC236}">
                <a16:creationId xmlns:a16="http://schemas.microsoft.com/office/drawing/2014/main" id="{64C502D1-12DB-207D-2F8A-28A77982B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62" r="45968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0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87" y="10"/>
            <a:ext cx="5004665" cy="1596177"/>
          </a:xfrm>
        </p:spPr>
        <p:txBody>
          <a:bodyPr>
            <a:normAutofit/>
          </a:bodyPr>
          <a:lstStyle/>
          <a:p>
            <a:r>
              <a:rPr lang="en-US" dirty="0"/>
              <a:t>Subgame-Perfect Equilibrium in</a:t>
            </a:r>
            <a:br>
              <a:rPr lang="en-US" dirty="0"/>
            </a:br>
            <a:r>
              <a:rPr lang="en-US" dirty="0"/>
              <a:t>More Involved Games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555" y="1716946"/>
            <a:ext cx="5904647" cy="218923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500" dirty="0"/>
              <a:t>We explore how to apply backward induction, and find SPEs, in games where at least one player faces an information set.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500" dirty="0"/>
              <a:t>When she does not observe the moves from a previous player before she is called on to move.</a:t>
            </a:r>
          </a:p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500" dirty="0"/>
              <a:t>A subgame is a portion of the game tree that can be circled around without breaking any information set.</a:t>
            </a:r>
          </a:p>
          <a:p>
            <a:pPr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5F4536-C143-8FE2-EF89-C868DFA35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103" y="3991424"/>
            <a:ext cx="3744033" cy="241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91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n-US" sz="2900">
                <a:solidFill>
                  <a:srgbClr val="FFFFFF"/>
                </a:solidFill>
              </a:rPr>
              <a:t>Subgame-Perfect Equilibrium in</a:t>
            </a:r>
            <a:br>
              <a:rPr lang="en-US" sz="2900">
                <a:solidFill>
                  <a:srgbClr val="FFFFFF"/>
                </a:solidFill>
              </a:rPr>
            </a:br>
            <a:r>
              <a:rPr lang="en-US" sz="2900">
                <a:solidFill>
                  <a:srgbClr val="FFFFFF"/>
                </a:solidFill>
              </a:rPr>
              <a:t>More Involved Games</a:t>
            </a:r>
          </a:p>
        </p:txBody>
      </p:sp>
      <p:pic>
        <p:nvPicPr>
          <p:cNvPr id="19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6095" y="426129"/>
            <a:ext cx="5348309" cy="5734974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500" i="1" dirty="0"/>
              <a:t>Example 13.3: Applying backward induction in more involved game trees.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500" dirty="0"/>
              <a:t>Consider a game where firm 1 acts as the first mover, choosing either </a:t>
            </a:r>
            <a:r>
              <a:rPr lang="en-US" sz="1500" i="1" dirty="0"/>
              <a:t>Up</a:t>
            </a:r>
            <a:r>
              <a:rPr lang="en-US" sz="1500" dirty="0"/>
              <a:t> or </a:t>
            </a:r>
            <a:r>
              <a:rPr lang="en-US" sz="1500" i="1" dirty="0"/>
              <a:t>Down</a:t>
            </a:r>
            <a:r>
              <a:rPr lang="en-US" sz="1500" dirty="0"/>
              <a:t>.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1500" dirty="0"/>
          </a:p>
          <a:p>
            <a:pPr lvl="1">
              <a:lnSpc>
                <a:spcPct val="110000"/>
              </a:lnSpc>
              <a:spcBef>
                <a:spcPts val="1500"/>
              </a:spcBef>
              <a:spcAft>
                <a:spcPts val="500"/>
              </a:spcAft>
            </a:pPr>
            <a:r>
              <a:rPr lang="en-US" sz="1500" dirty="0"/>
              <a:t>Firm 2’s uncertainty about which action firm 1’s chooses is represented by the dotted line (“information set”).</a:t>
            </a:r>
          </a:p>
        </p:txBody>
      </p:sp>
      <p:pic>
        <p:nvPicPr>
          <p:cNvPr id="20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8FC81-BC1D-8410-F036-6F33CD7A7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019" y="2227984"/>
            <a:ext cx="3042168" cy="24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89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D56B42-7D52-5695-A4D1-67E15A701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218" r="45024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556" y="5928"/>
            <a:ext cx="5975668" cy="986577"/>
          </a:xfrm>
        </p:spPr>
        <p:txBody>
          <a:bodyPr>
            <a:normAutofit/>
          </a:bodyPr>
          <a:lstStyle/>
          <a:p>
            <a:r>
              <a:rPr lang="en-US" sz="2800" dirty="0"/>
              <a:t>Subgame-Perfect Equilibrium in</a:t>
            </a:r>
            <a:br>
              <a:rPr lang="en-US" sz="2800" dirty="0"/>
            </a:br>
            <a:r>
              <a:rPr lang="en-US" sz="2800" dirty="0"/>
              <a:t>More Involved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4675" y="886801"/>
            <a:ext cx="6125430" cy="3424107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i="1" dirty="0"/>
              <a:t>Example 13.3</a:t>
            </a:r>
            <a:r>
              <a:rPr lang="en-US" dirty="0"/>
              <a:t> (continued):</a:t>
            </a:r>
          </a:p>
          <a:p>
            <a:pPr lvl="1">
              <a:spcBef>
                <a:spcPts val="0"/>
              </a:spcBef>
            </a:pPr>
            <a:r>
              <a:rPr lang="en-US" dirty="0"/>
              <a:t>Before applying backward induction, we first find subgames.</a:t>
            </a:r>
          </a:p>
          <a:p>
            <a:pPr lvl="2">
              <a:spcAft>
                <a:spcPts val="500"/>
              </a:spcAft>
            </a:pPr>
            <a:r>
              <a:rPr lang="en-US" dirty="0"/>
              <a:t>Starting from firm 2, the smallest subgame is the one initiated after firm 1 chooses </a:t>
            </a:r>
            <a:r>
              <a:rPr lang="en-US" i="1" dirty="0"/>
              <a:t>Up</a:t>
            </a:r>
            <a:r>
              <a:rPr lang="en-US" dirty="0"/>
              <a:t>, labeled as “subgame 1.”</a:t>
            </a:r>
          </a:p>
          <a:p>
            <a:pPr lvl="2"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The only other subgame is the “game as a whole.”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1565B2-4138-E89C-5FE8-4391A99E5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691" y="3624159"/>
            <a:ext cx="3861787" cy="322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45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Orange ball in sea of white bouncing balls">
            <a:extLst>
              <a:ext uri="{FF2B5EF4-FFF2-40B4-BE49-F238E27FC236}">
                <a16:creationId xmlns:a16="http://schemas.microsoft.com/office/drawing/2014/main" id="{85DA9ECF-A75A-2175-E839-7D621B7FA7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44" r="36176" b="-1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004" y="32561"/>
            <a:ext cx="5004665" cy="1596177"/>
          </a:xfrm>
        </p:spPr>
        <p:txBody>
          <a:bodyPr>
            <a:normAutofit/>
          </a:bodyPr>
          <a:lstStyle/>
          <a:p>
            <a:r>
              <a:rPr lang="en-US" dirty="0"/>
              <a:t>Subgame-Perfect Equilibrium in</a:t>
            </a:r>
            <a:br>
              <a:rPr lang="en-US" dirty="0"/>
            </a:br>
            <a:r>
              <a:rPr lang="en-US" dirty="0"/>
              <a:t>More Involved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460" y="1661299"/>
            <a:ext cx="5004665" cy="3424107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i="1" dirty="0"/>
              <a:t>Example 13.3</a:t>
            </a:r>
            <a:r>
              <a:rPr lang="en-US" dirty="0"/>
              <a:t> (continued):</a:t>
            </a:r>
          </a:p>
          <a:p>
            <a:pPr lvl="2">
              <a:spcAft>
                <a:spcPts val="500"/>
              </a:spcAft>
            </a:pPr>
            <a:r>
              <a:rPr lang="en-US" dirty="0"/>
              <a:t>Circles that break firm 2’s information set are not subgames.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AD9FE-8B57-DCBA-0C72-85E46437B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251" y="3078538"/>
            <a:ext cx="3389271" cy="29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318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8" y="27775"/>
            <a:ext cx="91307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Subgame-Perfect Equilibrium in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More Involved Games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581151"/>
                <a:ext cx="8011767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13.3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Subgame 1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Firm 2 does not observe which action firm 1 chose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or B).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endParaRPr lang="en-US" dirty="0"/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endParaRPr lang="en-US" dirty="0"/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endParaRPr lang="en-US" dirty="0"/>
              </a:p>
              <a:p>
                <a:pPr marL="914400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dirty="0"/>
              </a:p>
              <a:p>
                <a:pPr lvl="2">
                  <a:spcBef>
                    <a:spcPts val="1300"/>
                  </a:spcBef>
                  <a:spcAft>
                    <a:spcPts val="500"/>
                  </a:spcAft>
                </a:pPr>
                <a:r>
                  <a:rPr lang="en-US" dirty="0"/>
                  <a:t>We find best responses payoffs. The NE of subgame 1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)=(3,4)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581151"/>
                <a:ext cx="8011767" cy="4667250"/>
              </a:xfrm>
              <a:blipFill>
                <a:blip r:embed="rId2"/>
                <a:stretch>
                  <a:fillRect l="-989" t="-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E5B895F3-3B93-C84A-8217-FB0B7832BC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118210"/>
                  </p:ext>
                </p:extLst>
              </p:nvPr>
            </p:nvGraphicFramePr>
            <p:xfrm>
              <a:off x="3004884" y="2887376"/>
              <a:ext cx="2085659" cy="12503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34639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49561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495618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233239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117609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E5B895F3-3B93-C84A-8217-FB0B7832BC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118210"/>
                  </p:ext>
                </p:extLst>
              </p:nvPr>
            </p:nvGraphicFramePr>
            <p:xfrm>
              <a:off x="3004884" y="2887376"/>
              <a:ext cx="2085659" cy="12532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34639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495618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495618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1338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5641" t="-247826" r="-102564" b="-1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641" t="-247826" r="-2564" b="-1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1338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5641" t="-347826" r="-102564" b="-2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641" t="-347826" r="-2564" b="-2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99DEC6E-EECA-9241-93E9-29D0FB364288}"/>
              </a:ext>
            </a:extLst>
          </p:cNvPr>
          <p:cNvSpPr txBox="1"/>
          <p:nvPr/>
        </p:nvSpPr>
        <p:spPr>
          <a:xfrm>
            <a:off x="3009526" y="4154292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13.3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6">
                <a:extLst>
                  <a:ext uri="{FF2B5EF4-FFF2-40B4-BE49-F238E27FC236}">
                    <a16:creationId xmlns:a16="http://schemas.microsoft.com/office/drawing/2014/main" id="{87F7C3C0-6D3A-904D-809A-3B141301B3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7970931"/>
                  </p:ext>
                </p:extLst>
              </p:nvPr>
            </p:nvGraphicFramePr>
            <p:xfrm>
              <a:off x="3004884" y="4796853"/>
              <a:ext cx="2153349" cy="12607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34639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52946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52946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233239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117609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</m:t>
                                </m:r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ba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6">
                <a:extLst>
                  <a:ext uri="{FF2B5EF4-FFF2-40B4-BE49-F238E27FC236}">
                    <a16:creationId xmlns:a16="http://schemas.microsoft.com/office/drawing/2014/main" id="{87F7C3C0-6D3A-904D-809A-3B141301B3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7970931"/>
                  </p:ext>
                </p:extLst>
              </p:nvPr>
            </p:nvGraphicFramePr>
            <p:xfrm>
              <a:off x="3004884" y="4796853"/>
              <a:ext cx="2153349" cy="12607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030">
                      <a:extLst>
                        <a:ext uri="{9D8B030D-6E8A-4147-A177-3AD203B41FA5}">
                          <a16:colId xmlns:a16="http://schemas.microsoft.com/office/drawing/2014/main" val="610762057"/>
                        </a:ext>
                      </a:extLst>
                    </a:gridCol>
                    <a:gridCol w="346393">
                      <a:extLst>
                        <a:ext uri="{9D8B030D-6E8A-4147-A177-3AD203B41FA5}">
                          <a16:colId xmlns:a16="http://schemas.microsoft.com/office/drawing/2014/main" val="4252268124"/>
                        </a:ext>
                      </a:extLst>
                    </a:gridCol>
                    <a:gridCol w="529463">
                      <a:extLst>
                        <a:ext uri="{9D8B030D-6E8A-4147-A177-3AD203B41FA5}">
                          <a16:colId xmlns:a16="http://schemas.microsoft.com/office/drawing/2014/main" val="3264201893"/>
                        </a:ext>
                      </a:extLst>
                    </a:gridCol>
                    <a:gridCol w="529463">
                      <a:extLst>
                        <a:ext uri="{9D8B030D-6E8A-4147-A177-3AD203B41FA5}">
                          <a16:colId xmlns:a16="http://schemas.microsoft.com/office/drawing/2014/main" val="222361466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Firm 2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95222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80000"/>
                            </a:lnSpc>
                          </a:pPr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T w="381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 anchor="ctr"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7464519"/>
                      </a:ext>
                    </a:extLst>
                  </a:tr>
                  <a:tr h="295720">
                    <a:tc rowSpan="2">
                      <a:txBody>
                        <a:bodyPr/>
                        <a:lstStyle/>
                        <a:p>
                          <a:r>
                            <a:rPr lang="en-US" sz="1600" i="1" dirty="0"/>
                            <a:t>Firm 1</a:t>
                          </a: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9524" t="-233333" r="-100000" b="-1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9524" t="-233333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808323"/>
                      </a:ext>
                    </a:extLst>
                  </a:tr>
                  <a:tr h="29445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i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9524" t="-347826" r="-100000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9524" t="-347826" b="-26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37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66F8A35-ADAA-7D4B-B2FF-50FFF7931CD8}"/>
              </a:ext>
            </a:extLst>
          </p:cNvPr>
          <p:cNvSpPr txBox="1"/>
          <p:nvPr/>
        </p:nvSpPr>
        <p:spPr>
          <a:xfrm>
            <a:off x="3009526" y="6063769"/>
            <a:ext cx="9046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Matrix 13.4</a:t>
            </a:r>
          </a:p>
        </p:txBody>
      </p:sp>
    </p:spTree>
    <p:extLst>
      <p:ext uri="{BB962C8B-B14F-4D97-AF65-F5344CB8AC3E}">
        <p14:creationId xmlns:p14="http://schemas.microsoft.com/office/powerpoint/2010/main" val="1038917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8" y="0"/>
            <a:ext cx="91307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Subgame-Perfect Equilibrium in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More Involved Games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6102" y="1577049"/>
                <a:ext cx="8011767" cy="4765676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13.3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The game as a whole</a:t>
                </a:r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Firm 1 must choose between </a:t>
                </a:r>
                <a:r>
                  <a:rPr lang="en-US" i="1" dirty="0"/>
                  <a:t>Up</a:t>
                </a:r>
                <a:r>
                  <a:rPr lang="en-US" dirty="0"/>
                  <a:t> and </a:t>
                </a:r>
                <a:r>
                  <a:rPr lang="en-US" i="1" dirty="0"/>
                  <a:t>Down</a:t>
                </a:r>
                <a:r>
                  <a:rPr lang="en-US" dirty="0"/>
                  <a:t>, anticipating that if it chooses </a:t>
                </a:r>
                <a:r>
                  <a:rPr lang="en-US" i="1" dirty="0"/>
                  <a:t>Up</a:t>
                </a:r>
                <a:r>
                  <a:rPr lang="en-US" dirty="0"/>
                  <a:t>, subgame 1 will start. Firm 1 can simplify its decision: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22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endParaRPr lang="en-US" sz="2200" dirty="0"/>
              </a:p>
              <a:p>
                <a:pPr lvl="1"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2200" dirty="0"/>
                  <a:t>The SPE of this game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𝑈𝑝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))=(3,4)</m:t>
                    </m:r>
                  </m:oMath>
                </a14:m>
                <a:r>
                  <a:rPr lang="en-US" sz="2000" dirty="0"/>
                  <a:t>.</a:t>
                </a:r>
                <a:endParaRPr lang="en-US" sz="2200" dirty="0"/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endParaRPr lang="en-US" dirty="0"/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6102" y="1577049"/>
                <a:ext cx="8011767" cy="4765676"/>
              </a:xfrm>
              <a:blipFill>
                <a:blip r:embed="rId2"/>
                <a:stretch>
                  <a:fillRect l="-837" t="-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E534E9-58D5-5B48-A0D6-11CF66EDB214}"/>
              </a:ext>
            </a:extLst>
          </p:cNvPr>
          <p:cNvGrpSpPr/>
          <p:nvPr/>
        </p:nvGrpSpPr>
        <p:grpSpPr>
          <a:xfrm>
            <a:off x="3898176" y="3429000"/>
            <a:ext cx="2668232" cy="2322180"/>
            <a:chOff x="4964976" y="3619500"/>
            <a:chExt cx="2668232" cy="232218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2B7A8C5-3AD5-6945-8C42-5AC851E83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6576" y="3619500"/>
              <a:ext cx="2566632" cy="203056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79C072-2811-BB42-B396-5FC6F03C5663}"/>
                </a:ext>
              </a:extLst>
            </p:cNvPr>
            <p:cNvSpPr txBox="1"/>
            <p:nvPr/>
          </p:nvSpPr>
          <p:spPr>
            <a:xfrm>
              <a:off x="4964976" y="5664681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13.5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288DF3-C02A-5A47-B2C5-417861DDE6F2}"/>
                  </a:ext>
                </a:extLst>
              </p:cNvPr>
              <p:cNvSpPr txBox="1"/>
              <p:nvPr/>
            </p:nvSpPr>
            <p:spPr>
              <a:xfrm>
                <a:off x="2004142" y="3506097"/>
                <a:ext cx="21741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lvl="3" indent="-228600">
                  <a:spcBef>
                    <a:spcPts val="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3&gt;2</m:t>
                    </m:r>
                  </m:oMath>
                </a14:m>
                <a:r>
                  <a:rPr lang="en-US" dirty="0"/>
                  <a:t>, she prefers </a:t>
                </a:r>
                <a:r>
                  <a:rPr lang="en-US" i="1" dirty="0"/>
                  <a:t>Up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288DF3-C02A-5A47-B2C5-417861DDE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142" y="3506097"/>
                <a:ext cx="2174157" cy="646331"/>
              </a:xfrm>
              <a:prstGeom prst="rect">
                <a:avLst/>
              </a:prstGeom>
              <a:blipFill>
                <a:blip r:embed="rId4"/>
                <a:stretch>
                  <a:fillRect l="-1744" t="-392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8008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40FCD49-2060-48B9-8212-8A5F1DF4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Network with pins">
            <a:extLst>
              <a:ext uri="{FF2B5EF4-FFF2-40B4-BE49-F238E27FC236}">
                <a16:creationId xmlns:a16="http://schemas.microsoft.com/office/drawing/2014/main" id="{4C77681A-6A79-CE8E-BCA0-F78D005A3F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rcRect l="4994" r="633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A45DCD-B5FB-4A86-88D2-91088C7F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259" y="1300785"/>
            <a:ext cx="6517482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Repeated Games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5883275"/>
            <a:ext cx="500466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91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618517"/>
            <a:ext cx="7773338" cy="1596177"/>
          </a:xfrm>
        </p:spPr>
        <p:txBody>
          <a:bodyPr>
            <a:normAutofit/>
          </a:bodyPr>
          <a:lstStyle/>
          <a:p>
            <a:r>
              <a:rPr lang="en-US"/>
              <a:t>Repeated Games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F5A9BCC-DA37-5378-B839-08BE5168AB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339179"/>
              </p:ext>
            </p:extLst>
          </p:nvPr>
        </p:nvGraphicFramePr>
        <p:xfrm>
          <a:off x="685800" y="2532475"/>
          <a:ext cx="77724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456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olorful boardgame">
            <a:extLst>
              <a:ext uri="{FF2B5EF4-FFF2-40B4-BE49-F238E27FC236}">
                <a16:creationId xmlns:a16="http://schemas.microsoft.com/office/drawing/2014/main" id="{113065B4-AB64-E8BC-B559-CD25AE0B05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14" r="34944"/>
          <a:stretch>
            <a:fillRect/>
          </a:stretch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-20677"/>
            <a:ext cx="5004664" cy="1596177"/>
          </a:xfrm>
        </p:spPr>
        <p:txBody>
          <a:bodyPr>
            <a:normAutofit/>
          </a:bodyPr>
          <a:lstStyle/>
          <a:p>
            <a:r>
              <a:rPr lang="en-US" dirty="0"/>
              <a:t>Repeated Games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8675" y="1491449"/>
                <a:ext cx="5779363" cy="4756951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200" dirty="0"/>
                  <a:t>Repeated games can help us rationalize cooperation in contexts where such cooperation could not be sustained if players interact only once.</a:t>
                </a:r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200" dirty="0"/>
                  <a:t>Consider the following Prisoner’s Dilemma game.</a:t>
                </a:r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endParaRPr lang="en-US" sz="1200" dirty="0"/>
              </a:p>
              <a:p>
                <a:pPr lvl="1">
                  <a:lnSpc>
                    <a:spcPct val="110000"/>
                  </a:lnSpc>
                  <a:spcBef>
                    <a:spcPts val="2000"/>
                  </a:spcBef>
                  <a:spcAft>
                    <a:spcPts val="500"/>
                  </a:spcAft>
                </a:pPr>
                <a:r>
                  <a:rPr lang="en-US" sz="1200" dirty="0"/>
                  <a:t>The only NE of the game is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𝐶𝑜𝑛𝑓𝑒𝑠𝑠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𝐶𝑜𝑛𝑓𝑒𝑠𝑠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)=(−4,−4).</m:t>
                    </m:r>
                  </m:oMath>
                </a14:m>
                <a:endParaRPr lang="en-US" sz="1200" dirty="0"/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200" dirty="0"/>
                  <a:t>This outcome is inefficient. Players could be better off if they both choose not to confess, serving only 1 year in jail. </a:t>
                </a:r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200" dirty="0"/>
                  <a:t>We explore if such a cooperative outcome can be sustained when the game is repeated.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8675" y="1491449"/>
                <a:ext cx="5779363" cy="4756951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E8DA4E-6783-FBBA-6DE1-3ACE2F688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956" y="2442432"/>
            <a:ext cx="4127350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58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Vibrant multicolor checkered floor design">
            <a:extLst>
              <a:ext uri="{FF2B5EF4-FFF2-40B4-BE49-F238E27FC236}">
                <a16:creationId xmlns:a16="http://schemas.microsoft.com/office/drawing/2014/main" id="{3CA0CFD4-23D4-1762-CEF6-EE0165BED6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157" r="35133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004" y="5928"/>
            <a:ext cx="5004665" cy="1060873"/>
          </a:xfrm>
        </p:spPr>
        <p:txBody>
          <a:bodyPr>
            <a:normAutofit/>
          </a:bodyPr>
          <a:lstStyle/>
          <a:p>
            <a:r>
              <a:rPr lang="en-US" dirty="0"/>
              <a:t>Finite Repetitions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91191" y="1066801"/>
                <a:ext cx="5459846" cy="5181599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Consider the game is repeated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 periods, 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 is a finite number (e.g., 2 times, or 500 times).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Every player chooses her action in stage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={1,2,…,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/>
                  <a:t>, and an outcome emerges, which is perfectly observed by both players.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Then stage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US" sz="1600" dirty="0"/>
                  <a:t>starts, whereby every player chooses her action.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This is a sequential-move game. Every player, when considering her move at stage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/>
                  <a:t>, perfectly observes the past history of play by both players from stage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600" dirty="0"/>
                  <a:t> until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Given this history, every player responds with her choice at stage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91191" y="1066801"/>
                <a:ext cx="5459846" cy="5181599"/>
              </a:xfrm>
              <a:blipFill>
                <a:blip r:embed="rId4"/>
                <a:stretch>
                  <a:fillRect l="-446" t="-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n-US" sz="2900">
                <a:solidFill>
                  <a:srgbClr val="FFFFFF"/>
                </a:solidFill>
              </a:rPr>
              <a:t>Finite Repetitions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89983" y="330603"/>
                <a:ext cx="5856363" cy="6221117"/>
              </a:xfrm>
            </p:spPr>
            <p:txBody>
              <a:bodyPr anchor="ctr"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We use backward induction to solve for the SPE of the game:</a:t>
                </a:r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b="1" i="1" dirty="0"/>
                  <a:t>Period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sz="1800" dirty="0"/>
                  <a:t>. </a:t>
                </a:r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In the last round of play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/>
                  <a:t>every player’s strictly dominant strategy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being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the NE.</a:t>
                </a:r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b="1" i="1" dirty="0"/>
                  <a:t>Period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800" b="1" dirty="0"/>
                  <a:t>.</a:t>
                </a:r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In the next-to-last stage,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, every player can anticipate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will ensue if the game proceeds until stage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and that both player will be choosing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regardless of the outcome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Every player finds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 strictly dominant strategy once more, and the NE is again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b="1" i="1" dirty="0"/>
                  <a:t>Period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1800" b="1" dirty="0"/>
                  <a:t>.</a:t>
                </a:r>
              </a:p>
              <a:p>
                <a:pPr lvl="1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A similar argument applies, and the NE of the stage is </a:t>
                </a:r>
                <a:r>
                  <a:rPr lang="en-US" dirty="0" err="1"/>
                  <a:t>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9983" y="330603"/>
                <a:ext cx="5856363" cy="6221117"/>
              </a:xfrm>
              <a:blipFill>
                <a:blip r:embed="rId3"/>
                <a:stretch>
                  <a:fillRect l="-624" t="-196" r="-104" b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40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n-US" sz="2900">
                <a:solidFill>
                  <a:srgbClr val="FFFFFF"/>
                </a:solidFill>
              </a:rPr>
              <a:t>Finite Repetitions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76095" y="381741"/>
                <a:ext cx="5250655" cy="6249878"/>
              </a:xfrm>
            </p:spPr>
            <p:txBody>
              <a:bodyPr anchor="ctr">
                <a:no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NE of </a:t>
                </a:r>
                <a:r>
                  <a:rPr lang="en-US" i="1" dirty="0"/>
                  <a:t>every</a:t>
                </a:r>
                <a:r>
                  <a:rPr lang="en-US" dirty="0"/>
                  <a:t> stage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from the beginning of the game,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to the last stage,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Therefore, the SPE of the game has every player choosing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at every round regardless of the outcomes in previous rounds.</a:t>
                </a:r>
              </a:p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The existence of a terminal period makes every individual anticipate that both players will defect during that period.</a:t>
                </a:r>
              </a:p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Players in prior stages find no benefit from cooperating because the last stage outcome is unaffected by previous moves.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76095" y="381741"/>
                <a:ext cx="5250655" cy="6249878"/>
              </a:xfrm>
              <a:blipFill>
                <a:blip r:embed="rId3"/>
                <a:stretch>
                  <a:fillRect l="-1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piral abstract 3D art">
            <a:extLst>
              <a:ext uri="{FF2B5EF4-FFF2-40B4-BE49-F238E27FC236}">
                <a16:creationId xmlns:a16="http://schemas.microsoft.com/office/drawing/2014/main" id="{E7DB75EA-DAD8-0E59-CA47-760DCFB052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51" r="37968" b="-1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004" y="-2922"/>
            <a:ext cx="5004665" cy="1596177"/>
          </a:xfrm>
        </p:spPr>
        <p:txBody>
          <a:bodyPr>
            <a:normAutofit/>
          </a:bodyPr>
          <a:lstStyle/>
          <a:p>
            <a:r>
              <a:rPr lang="en-US" dirty="0"/>
              <a:t>Infinite Repetitions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79555" y="1429305"/>
                <a:ext cx="5975667" cy="511353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Consider an infinitely repeated Prisoner’s Dilemma game.</a:t>
                </a:r>
              </a:p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At any given moment, players continue to play the game one more round with some probability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. 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Even if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is close to 1, the probability that players interact a large number of rounds drops very rapidly.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3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/>
                  <a:t>The probability that players interact for 10 rounds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0.34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lvl="3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600" dirty="0"/>
                  <a:t>The probability that they continue playing for 100 rounds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≅0.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000002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dirty="0"/>
                  <a:t>However, it is still statistically possible that players interact for infinite rounds.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555" y="1429305"/>
                <a:ext cx="5975667" cy="5113537"/>
              </a:xfrm>
              <a:blipFill>
                <a:blip r:embed="rId4"/>
                <a:stretch>
                  <a:fillRect l="-408" t="-119" r="-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82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n-US" sz="2900">
                <a:solidFill>
                  <a:srgbClr val="FFFFFF"/>
                </a:solidFill>
              </a:rPr>
              <a:t>Infinite Repetitions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4839" y="390617"/>
                <a:ext cx="5779363" cy="5417689"/>
              </a:xfrm>
            </p:spPr>
            <p:txBody>
              <a:bodyPr anchor="ctr"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Cooperation can be sustained if the game is played an infinite number of times using a </a:t>
                </a:r>
                <a:r>
                  <a:rPr lang="en-U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Grim-Trigger Strategy</a:t>
                </a:r>
                <a:r>
                  <a:rPr lang="en-US" sz="1800" dirty="0"/>
                  <a:t> (GTS):</a:t>
                </a:r>
              </a:p>
              <a:p>
                <a:pPr marL="685800" indent="-4572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800" dirty="0"/>
                  <a:t>In the first period of interaction,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, every player starts by cooperating (playing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𝑁𝐶</m:t>
                    </m:r>
                  </m:oMath>
                </a14:m>
                <a:r>
                  <a:rPr lang="en-US" sz="1800" dirty="0"/>
                  <a:t> in the Prisoner’s Dilemma game).</a:t>
                </a:r>
              </a:p>
              <a:p>
                <a:pPr marL="685800" indent="-4572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1800" dirty="0"/>
                  <a:t>In all subsequent periods,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1800" dirty="0"/>
                  <a:t>,</a:t>
                </a:r>
              </a:p>
              <a:p>
                <a:pPr marL="1143000" indent="-4572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AutoNum type="alphaLcParenBoth"/>
                </a:pPr>
                <a:r>
                  <a:rPr lang="en-US" sz="1800" dirty="0"/>
                  <a:t>Every player continues to cooperate, so long as she observes that all players cooperated in all past periods.</a:t>
                </a:r>
              </a:p>
              <a:p>
                <a:pPr marL="1143000" indent="-457200">
                  <a:lnSpc>
                    <a:spcPct val="110000"/>
                  </a:lnSpc>
                  <a:spcBef>
                    <a:spcPts val="500"/>
                  </a:spcBef>
                  <a:spcAft>
                    <a:spcPts val="500"/>
                  </a:spcAft>
                  <a:buAutoNum type="alphaLcParenBoth"/>
                </a:pPr>
                <a:r>
                  <a:rPr lang="en-US" sz="1800" dirty="0"/>
                  <a:t>If instead, she observe some past cheating at any previous round (deviating from this GTS), then she plays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/>
                  <a:t> thereafter.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4839" y="390617"/>
                <a:ext cx="5779363" cy="5417689"/>
              </a:xfrm>
              <a:blipFill>
                <a:blip r:embed="rId3"/>
                <a:stretch>
                  <a:fillRect l="-738" r="-1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97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2B2388-6E44-897D-E30F-9A4C3C1C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290" r="37951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87" y="85857"/>
            <a:ext cx="5004665" cy="1596177"/>
          </a:xfrm>
        </p:spPr>
        <p:txBody>
          <a:bodyPr>
            <a:normAutofit/>
          </a:bodyPr>
          <a:lstStyle/>
          <a:p>
            <a:r>
              <a:rPr lang="en-US" dirty="0"/>
              <a:t>Infinite Repetitions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570" y="1717545"/>
            <a:ext cx="6010020" cy="483833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dirty="0"/>
              <a:t>To show that the GTS can be sustained as a SPE, we need to show: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r>
              <a:rPr lang="en-US" sz="2000" dirty="0"/>
              <a:t>Every player finds the GTS optimal at any time period at which she wonders whether she continue with cooperation.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2000" dirty="0"/>
          </a:p>
          <a:p>
            <a:pPr lvl="1">
              <a:lnSpc>
                <a:spcPct val="110000"/>
              </a:lnSpc>
              <a:spcAft>
                <a:spcPts val="500"/>
              </a:spcAft>
            </a:pPr>
            <a:r>
              <a:rPr lang="en-US" sz="2000" dirty="0"/>
              <a:t>Every player must find the GTS optimal after any history of play:</a:t>
            </a:r>
          </a:p>
          <a:p>
            <a:pPr marL="914400" lvl="2" indent="0">
              <a:lnSpc>
                <a:spcPct val="110000"/>
              </a:lnSpc>
              <a:spcAft>
                <a:spcPts val="500"/>
              </a:spcAft>
              <a:buNone/>
            </a:pPr>
            <a:r>
              <a:rPr lang="en-US" sz="2000" dirty="0"/>
              <a:t>(1) after no history of cheating;</a:t>
            </a:r>
          </a:p>
          <a:p>
            <a:pPr marL="914400" lvl="2" indent="0">
              <a:lnSpc>
                <a:spcPct val="110000"/>
              </a:lnSpc>
              <a:spcAft>
                <a:spcPts val="500"/>
              </a:spcAft>
              <a:buNone/>
            </a:pPr>
            <a:r>
              <a:rPr lang="en-US" sz="2000" dirty="0"/>
              <a:t>(2) after some cheating episode.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9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3D square and rectangle">
            <a:extLst>
              <a:ext uri="{FF2B5EF4-FFF2-40B4-BE49-F238E27FC236}">
                <a16:creationId xmlns:a16="http://schemas.microsoft.com/office/drawing/2014/main" id="{00A7C43E-F1F4-A054-9AE1-E77FA9F309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99" r="44531" b="1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787" y="14806"/>
            <a:ext cx="5004665" cy="1051995"/>
          </a:xfrm>
        </p:spPr>
        <p:txBody>
          <a:bodyPr>
            <a:normAutofit/>
          </a:bodyPr>
          <a:lstStyle/>
          <a:p>
            <a:r>
              <a:rPr lang="en-US" dirty="0"/>
              <a:t>Infinite Repetitions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79556" y="1090484"/>
                <a:ext cx="5860258" cy="5175682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i="1" dirty="0"/>
                  <a:t>Example 13.6: Sustaining cooperation with a Grim-Trigger Strategy.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600" i="1" dirty="0"/>
                  <a:t>Case (1) No cheating history</a:t>
                </a:r>
                <a:r>
                  <a:rPr lang="en-US" sz="1600" dirty="0"/>
                  <a:t>. 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Every player keeps cooperating in the next period, yielding a payoff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2">
                  <a:lnSpc>
                    <a:spcPct val="110000"/>
                  </a:lnSpc>
                  <a:spcAft>
                    <a:spcPts val="1000"/>
                  </a:spcAft>
                </a:pPr>
                <a:r>
                  <a:rPr lang="en-US" dirty="0"/>
                  <a:t>By sticking to the GTS, every player obtain the following stream of discounted payoffs:</a:t>
                </a:r>
              </a:p>
              <a:p>
                <a:pPr marL="11113" lvl="2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−1+</m:t>
                      </m:r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+…,</m:t>
                      </m:r>
                    </m:oMath>
                  </m:oMathPara>
                </a14:m>
                <a:endParaRPr lang="en-US" dirty="0"/>
              </a:p>
              <a:p>
                <a:pPr marL="1146175" lvl="2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∈(0,1)</m:t>
                    </m:r>
                  </m:oMath>
                </a14:m>
                <a:r>
                  <a:rPr lang="en-US" dirty="0"/>
                  <a:t> represents her discount factor.</a:t>
                </a:r>
              </a:p>
              <a:p>
                <a:pPr lvl="3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600" dirty="0"/>
                  <a:t> represents how much she cares about future payoffs.</a:t>
                </a:r>
              </a:p>
              <a:p>
                <a:pPr lvl="3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→1</m:t>
                    </m:r>
                  </m:oMath>
                </a14:m>
                <a:r>
                  <a:rPr lang="en-US" sz="1600" dirty="0"/>
                  <a:t>, she assigns the same weight to future and present payoffs (she is patient).</a:t>
                </a:r>
              </a:p>
              <a:p>
                <a:pPr lvl="3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1600" dirty="0"/>
                  <a:t>, she assigns no importance to future payoffs (she is impatient).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endParaRPr lang="en-US" sz="16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556" y="1090484"/>
                <a:ext cx="5860258" cy="5175682"/>
              </a:xfrm>
              <a:blipFill>
                <a:blip r:embed="rId4"/>
                <a:stretch>
                  <a:fillRect l="-416" t="-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08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3F012C5-2940-4F3E-BB5E-B8B2C9E82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999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37C977-E7E3-44AC-AEC8-2E2764190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10407" cy="6858000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0DF37D-86A3-45DB-B1C1-580462D4B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0" y="-2"/>
            <a:ext cx="2491484" cy="2196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22" y="960814"/>
            <a:ext cx="2049186" cy="4912936"/>
          </a:xfrm>
        </p:spPr>
        <p:txBody>
          <a:bodyPr anchor="b">
            <a:normAutofit/>
          </a:bodyPr>
          <a:lstStyle/>
          <a:p>
            <a:pPr algn="r"/>
            <a:r>
              <a:rPr lang="en-US" sz="2700">
                <a:solidFill>
                  <a:schemeClr val="bg1"/>
                </a:solidFill>
              </a:rPr>
              <a:t>Infinite Repetitions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10407" y="372862"/>
                <a:ext cx="6044815" cy="6249880"/>
              </a:xfrm>
            </p:spPr>
            <p:txBody>
              <a:bodyPr anchor="ctr"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i="1" dirty="0"/>
                  <a:t>Example 13.6 </a:t>
                </a:r>
                <a:r>
                  <a:rPr lang="en-US" sz="1800" dirty="0"/>
                  <a:t>(continued):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i="1" dirty="0"/>
                  <a:t>Case (1) No cheating history </a:t>
                </a:r>
                <a:r>
                  <a:rPr lang="en-US" dirty="0"/>
                  <a:t>(cont.).</a:t>
                </a:r>
              </a:p>
              <a:p>
                <a:pPr lvl="2">
                  <a:lnSpc>
                    <a:spcPct val="110000"/>
                  </a:lnSpc>
                  <a:spcAft>
                    <a:spcPts val="1000"/>
                  </a:spcAft>
                </a:pPr>
                <a:r>
                  <a:rPr lang="en-US" sz="1800" dirty="0"/>
                  <a:t>Factoring the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−1 </m:t>
                    </m:r>
                  </m:oMath>
                </a14:m>
                <a:r>
                  <a:rPr lang="en-US" sz="1800" dirty="0"/>
                  <a:t>payoff out,</a:t>
                </a:r>
              </a:p>
              <a:p>
                <a:pPr marL="11113" lvl="2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−1+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</m:t>
                      </m:r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=−1(1+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11113" lvl="2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−1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1146175" lvl="2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:r>
                  <a:rPr lang="en-US" sz="1800" dirty="0"/>
                  <a:t>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(1+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+…)</m:t>
                    </m:r>
                  </m:oMath>
                </a14:m>
                <a:r>
                  <a:rPr lang="en-US" sz="1800" dirty="0"/>
                  <a:t> is an infinite geometric progression that can be simplified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  <m:r>
                      <a:rPr lang="en-US" sz="1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800" dirty="0"/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If instead, the player cheats playing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(while her opponent plays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𝑁𝐶</m:t>
                    </m:r>
                  </m:oMath>
                </a14:m>
                <a:r>
                  <a:rPr lang="en-US" sz="1800" dirty="0"/>
                  <a:t>), her payoff is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. However, this defection is detected by the other player, who punishes her by playing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/>
                  <a:t> thereafter, yielding a payoff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1800" dirty="0"/>
                  <a:t>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10407" y="372862"/>
                <a:ext cx="6044815" cy="6249880"/>
              </a:xfrm>
              <a:blipFill>
                <a:blip r:embed="rId3"/>
                <a:stretch>
                  <a:fillRect l="-706" r="-1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9334" y="5883275"/>
            <a:ext cx="63076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78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225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Infinite Repetitions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 fontScale="77500" lnSpcReduction="2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13.6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Case (1) No cheating history </a:t>
                </a:r>
                <a:r>
                  <a:rPr lang="en-US" sz="2200" dirty="0"/>
                  <a:t>(cont.).</a:t>
                </a:r>
              </a:p>
              <a:p>
                <a:pPr lvl="2">
                  <a:spcAft>
                    <a:spcPts val="1000"/>
                  </a:spcAft>
                </a:pPr>
                <a:r>
                  <a:rPr lang="en-US" dirty="0"/>
                  <a:t>The stream of discounted payoffs from cheating becomes</a:t>
                </a:r>
              </a:p>
              <a:p>
                <a:pPr marL="11113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0     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…,</m:t>
                      </m:r>
                    </m:oMath>
                  </m:oMathPara>
                </a14:m>
                <a:endParaRPr lang="en-US" sz="1800" dirty="0"/>
              </a:p>
              <a:p>
                <a:pPr marL="11113" lvl="2" indent="0">
                  <a:spcAft>
                    <a:spcPts val="500"/>
                  </a:spcAft>
                  <a:buNone/>
                </a:pPr>
                <a:endParaRPr lang="en-US" sz="700" dirty="0"/>
              </a:p>
              <a:p>
                <a:pPr marL="11113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=−4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+…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=−4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Every player chooses to cooperate if</a:t>
                </a:r>
              </a:p>
              <a:p>
                <a:pPr marL="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marL="0" lvl="2" indent="0">
                  <a:spcAft>
                    <a:spcPts val="500"/>
                  </a:spcAft>
                  <a:buNone/>
                </a:pPr>
                <a:endParaRPr lang="en-US" sz="1600" dirty="0"/>
              </a:p>
              <a:p>
                <a:pPr marL="9144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(1−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)≥−4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(1−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 sz="1800" dirty="0"/>
              </a:p>
              <a:p>
                <a:pPr marL="9144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≥−4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914400" lvl="2" indent="0">
                  <a:spcAft>
                    <a:spcPts val="500"/>
                  </a:spcAft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541" t="-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34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C0F8E6D8-8D24-C449-88AB-CC5100BA1A59}"/>
              </a:ext>
            </a:extLst>
          </p:cNvPr>
          <p:cNvSpPr/>
          <p:nvPr/>
        </p:nvSpPr>
        <p:spPr>
          <a:xfrm rot="16200000">
            <a:off x="3135771" y="3090691"/>
            <a:ext cx="141411" cy="45584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410346AA-074A-5048-A5B1-CC2A9E64BEA9}"/>
              </a:ext>
            </a:extLst>
          </p:cNvPr>
          <p:cNvSpPr/>
          <p:nvPr/>
        </p:nvSpPr>
        <p:spPr>
          <a:xfrm rot="16200000">
            <a:off x="4762264" y="2260921"/>
            <a:ext cx="141411" cy="211538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C7DE83-4F90-D44E-B155-49D8DC23A03D}"/>
              </a:ext>
            </a:extLst>
          </p:cNvPr>
          <p:cNvSpPr txBox="1"/>
          <p:nvPr/>
        </p:nvSpPr>
        <p:spPr>
          <a:xfrm>
            <a:off x="2779019" y="3327722"/>
            <a:ext cx="854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She cheats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12A37-941C-6A42-AA8A-6C8811E015E0}"/>
              </a:ext>
            </a:extLst>
          </p:cNvPr>
          <p:cNvSpPr txBox="1"/>
          <p:nvPr/>
        </p:nvSpPr>
        <p:spPr>
          <a:xfrm>
            <a:off x="4095256" y="3327722"/>
            <a:ext cx="1602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Punishment thereafter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6A2085F3-79CF-6C48-B387-6A16CF6349EB}"/>
              </a:ext>
            </a:extLst>
          </p:cNvPr>
          <p:cNvSpPr/>
          <p:nvPr/>
        </p:nvSpPr>
        <p:spPr>
          <a:xfrm rot="16200000">
            <a:off x="3732631" y="4497804"/>
            <a:ext cx="141411" cy="96546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7B77C8-E5C2-CF45-9A68-C3DD92789DA7}"/>
              </a:ext>
            </a:extLst>
          </p:cNvPr>
          <p:cNvSpPr txBox="1"/>
          <p:nvPr/>
        </p:nvSpPr>
        <p:spPr>
          <a:xfrm>
            <a:off x="2917636" y="4986729"/>
            <a:ext cx="1750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Payoffs from cooperating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16492000-8E6F-524E-A408-A19AC521E976}"/>
              </a:ext>
            </a:extLst>
          </p:cNvPr>
          <p:cNvSpPr/>
          <p:nvPr/>
        </p:nvSpPr>
        <p:spPr>
          <a:xfrm rot="16200000">
            <a:off x="5288703" y="4497804"/>
            <a:ext cx="141411" cy="96546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F933EC-031D-BD40-B1B8-ADBA9435A8D0}"/>
              </a:ext>
            </a:extLst>
          </p:cNvPr>
          <p:cNvSpPr txBox="1"/>
          <p:nvPr/>
        </p:nvSpPr>
        <p:spPr>
          <a:xfrm>
            <a:off x="4601724" y="4986729"/>
            <a:ext cx="1584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Payoffs from defecting</a:t>
            </a:r>
          </a:p>
        </p:txBody>
      </p:sp>
    </p:spTree>
    <p:extLst>
      <p:ext uri="{BB962C8B-B14F-4D97-AF65-F5344CB8AC3E}">
        <p14:creationId xmlns:p14="http://schemas.microsoft.com/office/powerpoint/2010/main" val="248757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Infinite Repetitions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13.6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Case (2) Some cheating history</a:t>
                </a:r>
                <a:r>
                  <a:rPr lang="en-US" sz="2200" dirty="0"/>
                  <a:t>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If some of (or all) the players cheat in a previous period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, the GTS prescribes that every player should play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thereafter, yielding </a:t>
                </a:r>
              </a:p>
              <a:p>
                <a:pPr marL="12700" lvl="2" indent="0" algn="ctr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−4+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+…=−4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+…</m:t>
                          </m:r>
                        </m:e>
                      </m:d>
                    </m:oMath>
                  </m:oMathPara>
                </a14:m>
                <a:endParaRPr lang="en-US" sz="1800" dirty="0">
                  <a:ea typeface="Cambria Math" panose="02040503050406030204" pitchFamily="18" charset="0"/>
                </a:endParaRPr>
              </a:p>
              <a:p>
                <a:pPr marL="4060825" lvl="2" indent="0" algn="ctr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=−4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lvl="2">
                  <a:spcAft>
                    <a:spcPts val="1000"/>
                  </a:spcAft>
                </a:pPr>
                <a:r>
                  <a:rPr lang="en-US" dirty="0"/>
                  <a:t>If instead, a player deviates from such a punishment (playing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𝑁𝐶</m:t>
                    </m:r>
                  </m:oMath>
                </a14:m>
                <a:r>
                  <a:rPr lang="en-US" dirty="0"/>
                  <a:t> while her opponent chooses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), </a:t>
                </a:r>
              </a:p>
              <a:p>
                <a:pPr marL="12700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   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=−7−4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dirty="0"/>
              </a:p>
              <a:p>
                <a:pPr marL="12700" lvl="2" indent="0">
                  <a:spcAft>
                    <a:spcPts val="500"/>
                  </a:spcAft>
                  <a:buNone/>
                </a:pPr>
                <a:endParaRPr lang="en-US" sz="500" dirty="0">
                  <a:ea typeface="Cambria Math" panose="02040503050406030204" pitchFamily="18" charset="0"/>
                </a:endParaRPr>
              </a:p>
              <a:p>
                <a:pPr marL="3776663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7−4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12700" lvl="2" indent="0">
                  <a:spcAft>
                    <a:spcPts val="500"/>
                  </a:spcAft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1005" t="-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35</a:t>
            </a:fld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9EB42A8D-5925-4845-BE9E-E56974FA9B15}"/>
              </a:ext>
            </a:extLst>
          </p:cNvPr>
          <p:cNvSpPr/>
          <p:nvPr/>
        </p:nvSpPr>
        <p:spPr>
          <a:xfrm rot="16200000">
            <a:off x="2110540" y="5239453"/>
            <a:ext cx="141411" cy="45584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B3D88F93-A614-8C46-A9B3-94A7BB369CFB}"/>
              </a:ext>
            </a:extLst>
          </p:cNvPr>
          <p:cNvSpPr/>
          <p:nvPr/>
        </p:nvSpPr>
        <p:spPr>
          <a:xfrm rot="16200000">
            <a:off x="3591894" y="4579153"/>
            <a:ext cx="141409" cy="179419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0E715D-BA67-7C48-816E-9FA55B46B366}"/>
              </a:ext>
            </a:extLst>
          </p:cNvPr>
          <p:cNvSpPr txBox="1"/>
          <p:nvPr/>
        </p:nvSpPr>
        <p:spPr>
          <a:xfrm>
            <a:off x="1697298" y="5592928"/>
            <a:ext cx="967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She deviates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FCB0C1-CCE2-1247-A243-F615264B7BAB}"/>
              </a:ext>
            </a:extLst>
          </p:cNvPr>
          <p:cNvSpPr txBox="1"/>
          <p:nvPr/>
        </p:nvSpPr>
        <p:spPr>
          <a:xfrm>
            <a:off x="2957592" y="5583956"/>
            <a:ext cx="1602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Punishment thereafter</a:t>
            </a:r>
          </a:p>
        </p:txBody>
      </p:sp>
    </p:spTree>
    <p:extLst>
      <p:ext uri="{BB962C8B-B14F-4D97-AF65-F5344CB8AC3E}">
        <p14:creationId xmlns:p14="http://schemas.microsoft.com/office/powerpoint/2010/main" val="1051910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Infinite Repetitions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1406102"/>
                <a:ext cx="7886700" cy="466725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13.6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Case (2) Some cheating history </a:t>
                </a:r>
                <a:r>
                  <a:rPr lang="en-US" sz="2200" dirty="0"/>
                  <a:t>(cont.).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Comparing these results, upon observing a defection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every player prefers to stick to the GTS rather than deviating if</a:t>
                </a:r>
              </a:p>
              <a:p>
                <a:pPr marL="9525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−7−4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marL="9525" lvl="2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≥−7,</m:t>
                      </m:r>
                    </m:oMath>
                  </m:oMathPara>
                </a14:m>
                <a:endParaRPr lang="en-US" sz="1800" dirty="0"/>
              </a:p>
              <a:p>
                <a:pPr marL="1147763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dirty="0"/>
                  <a:t>which holds for all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200" i="1" dirty="0"/>
                  <a:t>Summary. </a:t>
                </a:r>
                <a:r>
                  <a:rPr lang="en-US" sz="2200" dirty="0"/>
                  <a:t>The only condition to sustain cooperation as an equilibrium of this game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(from Case 1).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Players cooperate every single round of the game, so long as they assign a sufficiently high weight to future payoffs.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1406102"/>
                <a:ext cx="7886700" cy="4667250"/>
              </a:xfrm>
              <a:blipFill>
                <a:blip r:embed="rId2"/>
                <a:stretch>
                  <a:fillRect l="-850" t="-654" r="-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278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D58954F-C5AC-4BE0-811D-8DFE18E3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59E835-CE77-4DCC-8EC3-1924094D3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45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etal pendulum">
            <a:extLst>
              <a:ext uri="{FF2B5EF4-FFF2-40B4-BE49-F238E27FC236}">
                <a16:creationId xmlns:a16="http://schemas.microsoft.com/office/drawing/2014/main" id="{DC2D3B08-091E-5A42-1244-4C929B3D8A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7" r="30796"/>
          <a:stretch>
            <a:fillRect/>
          </a:stretch>
        </p:blipFill>
        <p:spPr>
          <a:xfrm>
            <a:off x="6118030" y="10"/>
            <a:ext cx="3025970" cy="6857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3B59B5-123A-4DC5-87BD-6D3E22FA6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268712"/>
            <a:ext cx="5004664" cy="1596177"/>
          </a:xfrm>
        </p:spPr>
        <p:txBody>
          <a:bodyPr>
            <a:normAutofit/>
          </a:bodyPr>
          <a:lstStyle/>
          <a:p>
            <a:r>
              <a:rPr lang="en-US" dirty="0"/>
              <a:t>Infinite Repetitions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0" y="1716945"/>
            <a:ext cx="5790715" cy="1596177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dirty="0"/>
              <a:t>Figure 13.6 illustrates the trade-off between continue cooperating and cheating, upon observing that no player defected in previous rounds.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DEBAFE-5A5B-832C-264B-6E54FB24E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09" y="3544879"/>
            <a:ext cx="5218628" cy="29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012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n-US" sz="2900">
                <a:solidFill>
                  <a:srgbClr val="FFFFFF"/>
                </a:solidFill>
              </a:rPr>
              <a:t>Infinite Repetitions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75894" y="221943"/>
                <a:ext cx="5928409" cy="6462942"/>
              </a:xfrm>
            </p:spPr>
            <p:txBody>
              <a:bodyPr anchor="ctr">
                <a:normAutofit/>
              </a:bodyPr>
              <a:lstStyle/>
              <a:p>
                <a:pPr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We can design variations of the GTS that sill sustain cooperation. </a:t>
                </a:r>
              </a:p>
              <a:p>
                <a:pPr lvl="1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dirty="0"/>
                  <a:t>A temporary reversion to the NE of the unrepeated game,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rather than the permanent reversion.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Upon cheating, every player chooses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/>
                  <a:t> during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rounds but returns to cooperation once the punishment has been inflicted.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Cooperation can be sustained under more restrictive conditions on the discount factor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800" dirty="0"/>
                  <a:t> with temporary punishment.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r>
                  <a:rPr lang="en-US" sz="1800" dirty="0"/>
                  <a:t>A temporary punishment is less threatening, making defection more attractive.</a:t>
                </a:r>
              </a:p>
              <a:p>
                <a:pPr lvl="2">
                  <a:lnSpc>
                    <a:spcPct val="110000"/>
                  </a:lnSpc>
                  <a:spcAft>
                    <a:spcPts val="500"/>
                  </a:spcAft>
                </a:pPr>
                <a:endParaRPr lang="en-US" sz="1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75894" y="221943"/>
                <a:ext cx="5928409" cy="6462942"/>
              </a:xfrm>
              <a:blipFill>
                <a:blip r:embed="rId3"/>
                <a:stretch>
                  <a:fillRect l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75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2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64672EB-02A8-48AB-BCFB-00B78DBA6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55A803-13A1-44E9-ACA9-889A5CC39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" y="0"/>
            <a:ext cx="9144000" cy="6858000"/>
          </a:xfrm>
          <a:prstGeom prst="rect">
            <a:avLst/>
          </a:prstGeom>
          <a:solidFill>
            <a:srgbClr val="0D0D0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C82C52F-0333-430E-AF00-FA48A518A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286708"/>
          </a:xfrm>
          <a:prstGeom prst="rect">
            <a:avLst/>
          </a:prstGeom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E9CCFFE-A385-4D35-8504-960F050EF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69"/>
          <a:stretch/>
        </p:blipFill>
        <p:spPr>
          <a:xfrm>
            <a:off x="0" y="0"/>
            <a:ext cx="9144000" cy="16274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D41804-3572-46FD-8124-D3079B642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1" t="72447" r="32841"/>
          <a:stretch/>
        </p:blipFill>
        <p:spPr>
          <a:xfrm>
            <a:off x="4894600" y="3384053"/>
            <a:ext cx="1728905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16A1D8-3445-4B94-B595-2285C05EE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72447" r="62822"/>
          <a:stretch/>
        </p:blipFill>
        <p:spPr>
          <a:xfrm>
            <a:off x="4082298" y="3371019"/>
            <a:ext cx="1088938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A7483C-C90B-453F-AB53-60D8FDE6D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5" t="47340"/>
          <a:stretch/>
        </p:blipFill>
        <p:spPr>
          <a:xfrm>
            <a:off x="6724184" y="1675248"/>
            <a:ext cx="2428214" cy="3611460"/>
          </a:xfrm>
          <a:custGeom>
            <a:avLst/>
            <a:gdLst>
              <a:gd name="connsiteX0" fmla="*/ 2237500 w 3237619"/>
              <a:gd name="connsiteY0" fmla="*/ 2921316 h 3611460"/>
              <a:gd name="connsiteX1" fmla="*/ 2237500 w 3237619"/>
              <a:gd name="connsiteY1" fmla="*/ 3598426 h 3611460"/>
              <a:gd name="connsiteX2" fmla="*/ 2563236 w 3237619"/>
              <a:gd name="connsiteY2" fmla="*/ 3598426 h 3611460"/>
              <a:gd name="connsiteX3" fmla="*/ 2563236 w 3237619"/>
              <a:gd name="connsiteY3" fmla="*/ 2921316 h 3611460"/>
              <a:gd name="connsiteX4" fmla="*/ 0 w 3237619"/>
              <a:gd name="connsiteY4" fmla="*/ 0 h 3611460"/>
              <a:gd name="connsiteX5" fmla="*/ 3237619 w 3237619"/>
              <a:gd name="connsiteY5" fmla="*/ 0 h 3611460"/>
              <a:gd name="connsiteX6" fmla="*/ 3237619 w 3237619"/>
              <a:gd name="connsiteY6" fmla="*/ 3611460 h 3611460"/>
              <a:gd name="connsiteX7" fmla="*/ 557562 w 3237619"/>
              <a:gd name="connsiteY7" fmla="*/ 3611460 h 3611460"/>
              <a:gd name="connsiteX8" fmla="*/ 557562 w 3237619"/>
              <a:gd name="connsiteY8" fmla="*/ 2822752 h 3611460"/>
              <a:gd name="connsiteX9" fmla="*/ 0 w 3237619"/>
              <a:gd name="connsiteY9" fmla="*/ 2822752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7619" h="3611460">
                <a:moveTo>
                  <a:pt x="2237500" y="2921316"/>
                </a:moveTo>
                <a:lnTo>
                  <a:pt x="2237500" y="3598426"/>
                </a:lnTo>
                <a:lnTo>
                  <a:pt x="2563236" y="3598426"/>
                </a:lnTo>
                <a:lnTo>
                  <a:pt x="2563236" y="2921316"/>
                </a:lnTo>
                <a:close/>
                <a:moveTo>
                  <a:pt x="0" y="0"/>
                </a:moveTo>
                <a:lnTo>
                  <a:pt x="3237619" y="0"/>
                </a:lnTo>
                <a:lnTo>
                  <a:pt x="3237619" y="3611460"/>
                </a:lnTo>
                <a:lnTo>
                  <a:pt x="557562" y="3611460"/>
                </a:lnTo>
                <a:lnTo>
                  <a:pt x="557562" y="2822752"/>
                </a:lnTo>
                <a:lnTo>
                  <a:pt x="0" y="282275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424" y="1124125"/>
            <a:ext cx="6517482" cy="18443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/>
              <a:t>A Look at Behavioral Economics– Cooperation in the Experimental Lab?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0" y="5883275"/>
            <a:ext cx="500466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39</a:t>
            </a:fld>
            <a:endParaRPr lang="en-US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107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ce and pins on a board game">
            <a:extLst>
              <a:ext uri="{FF2B5EF4-FFF2-40B4-BE49-F238E27FC236}">
                <a16:creationId xmlns:a16="http://schemas.microsoft.com/office/drawing/2014/main" id="{75165EA6-C2DF-C71B-B023-0E91D072D9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334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CB8282-44AF-40D0-A7E2-03734788D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D77CF7D5-36A3-4ED3-AE46-77E42D2AA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78669" y="819150"/>
            <a:ext cx="7528204" cy="4972049"/>
          </a:xfrm>
          <a:prstGeom prst="roundRect">
            <a:avLst>
              <a:gd name="adj" fmla="val 4333"/>
            </a:avLst>
          </a:prstGeom>
          <a:solidFill>
            <a:schemeClr val="bg1">
              <a:alpha val="75000"/>
            </a:schemeClr>
          </a:solidFill>
          <a:ln w="82550">
            <a:solidFill>
              <a:srgbClr val="EAEAEA"/>
            </a:solidFill>
          </a:ln>
          <a:scene3d>
            <a:camera prst="orthographicFront"/>
            <a:lightRig rig="threePt" dir="t"/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611" y="950976"/>
            <a:ext cx="7124319" cy="1263718"/>
          </a:xfrm>
        </p:spPr>
        <p:txBody>
          <a:bodyPr>
            <a:normAutofit/>
          </a:bodyPr>
          <a:lstStyle/>
          <a:p>
            <a:r>
              <a:rPr lang="en-US" dirty="0"/>
              <a:t>Cooperation in the Experimental Lab?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127" y="2218848"/>
            <a:ext cx="7469746" cy="34295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600"/>
              <a:t>The Prisoner’s Dilemma game illustrates the tension between private and group incentives common in real life.</a:t>
            </a:r>
          </a:p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600"/>
              <a:t>It has been widely tested in experimental labs.</a:t>
            </a:r>
          </a:p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600"/>
              <a:t>Participants are asked to seat at computer terminals where they are informed about the rules of the game, can ask questions, and can practice for a trial run.</a:t>
            </a:r>
          </a:p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600"/>
              <a:t>In the </a:t>
            </a:r>
            <a:r>
              <a:rPr lang="en-US" sz="1600" i="1"/>
              <a:t>finitely repeated version </a:t>
            </a:r>
            <a:r>
              <a:rPr lang="en-US" sz="1600"/>
              <a:t>of the game: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600"/>
              <a:t>Experiments found that in the last round of interactions, individuals behave as if they were in an unrepeated game, but in the first round they cooperate.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600"/>
              <a:t>This behavior contradicts the theoretical prediction.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447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ice and pins on a board game">
            <a:extLst>
              <a:ext uri="{FF2B5EF4-FFF2-40B4-BE49-F238E27FC236}">
                <a16:creationId xmlns:a16="http://schemas.microsoft.com/office/drawing/2014/main" id="{36ECAA8E-0CD7-3416-92D5-B6FEDA1602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62" r="45968"/>
          <a:stretch>
            <a:fillRect/>
          </a:stretch>
        </p:blipFill>
        <p:spPr>
          <a:xfrm>
            <a:off x="20" y="10"/>
            <a:ext cx="301855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8570" y="-2"/>
            <a:ext cx="60985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004" y="76979"/>
            <a:ext cx="5004665" cy="1596177"/>
          </a:xfrm>
        </p:spPr>
        <p:txBody>
          <a:bodyPr>
            <a:normAutofit/>
          </a:bodyPr>
          <a:lstStyle/>
          <a:p>
            <a:r>
              <a:rPr lang="en-US" dirty="0"/>
              <a:t>Cooperation in the Experimental Lab?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571" y="1708667"/>
            <a:ext cx="6027776" cy="461223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US" sz="1800" dirty="0"/>
              <a:t>In the </a:t>
            </a:r>
            <a:r>
              <a:rPr lang="en-US" sz="1800" i="1" dirty="0"/>
              <a:t>infinitely repeated version </a:t>
            </a:r>
            <a:r>
              <a:rPr lang="en-US" sz="1800" dirty="0"/>
              <a:t>of the game: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Participants were informed they will play one more round of the game with some probability.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The literature found that players are more likely to cooperate when there is a higher probability they will interact in future rounds.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This result is consistent with the theoretical prediction: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Cooperation is easier to sustain when players care more about the future.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When players interact during many rounds, they start defecting more frequently.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5883275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1883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28760</TotalTime>
  <Words>2881</Words>
  <Application>Microsoft Office PowerPoint</Application>
  <PresentationFormat>On-screen Show (4:3)</PresentationFormat>
  <Paragraphs>361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Cambria Math</vt:lpstr>
      <vt:lpstr>Tw Cen MT</vt:lpstr>
      <vt:lpstr>Droplet</vt:lpstr>
      <vt:lpstr>PowerPoint Presentation</vt:lpstr>
      <vt:lpstr>Outline</vt:lpstr>
      <vt:lpstr>Game Trees</vt:lpstr>
      <vt:lpstr>Game Tree</vt:lpstr>
      <vt:lpstr>Game Tree</vt:lpstr>
      <vt:lpstr>Game Tree</vt:lpstr>
      <vt:lpstr>Why Don’t We Just Find the Nash Equilibrium of the Game Tree?</vt:lpstr>
      <vt:lpstr>Why Not to Apply NE to sequential-move games?</vt:lpstr>
      <vt:lpstr>Why Not to Apply NE to sequential-move games?</vt:lpstr>
      <vt:lpstr>Why Not to Apply NE to sequential-move games?</vt:lpstr>
      <vt:lpstr>Why Not to Apply NE to sequential-move games?</vt:lpstr>
      <vt:lpstr>Subgame-Perfect Equilibrium</vt:lpstr>
      <vt:lpstr>Subgame-Perfect Equilibrium</vt:lpstr>
      <vt:lpstr>Subgame-Perfect Equilibrium</vt:lpstr>
      <vt:lpstr>Subgame-Perfect Equilibrium</vt:lpstr>
      <vt:lpstr>Subgame-Perfect Equilibrium</vt:lpstr>
      <vt:lpstr>Subgame-Perfect Equilibrium in More Involved Games</vt:lpstr>
      <vt:lpstr>Subgame-Perfect Equilibrium in More Involved Games</vt:lpstr>
      <vt:lpstr>Subgame-Perfect Equilibrium in More Involved Games</vt:lpstr>
      <vt:lpstr>Subgame-Perfect Equilibrium in More Involved Games</vt:lpstr>
      <vt:lpstr>Subgame-Perfect Equilibrium in More Involved Games</vt:lpstr>
      <vt:lpstr>Subgame-Perfect Equilibrium in More Involved Games</vt:lpstr>
      <vt:lpstr>Repeated Games</vt:lpstr>
      <vt:lpstr>Repeated Games</vt:lpstr>
      <vt:lpstr>Repeated Games</vt:lpstr>
      <vt:lpstr>Finite Repetitions</vt:lpstr>
      <vt:lpstr>Finite Repetitions</vt:lpstr>
      <vt:lpstr>Finite Repetitions</vt:lpstr>
      <vt:lpstr>Infinite Repetitions</vt:lpstr>
      <vt:lpstr>Infinite Repetitions</vt:lpstr>
      <vt:lpstr>Infinite Repetitions</vt:lpstr>
      <vt:lpstr>Infinite Repetitions</vt:lpstr>
      <vt:lpstr>Infinite Repetitions</vt:lpstr>
      <vt:lpstr>Infinite Repetitions</vt:lpstr>
      <vt:lpstr>Infinite Repetitions</vt:lpstr>
      <vt:lpstr>Infinite Repetitions</vt:lpstr>
      <vt:lpstr>Infinite Repetitions</vt:lpstr>
      <vt:lpstr>Infinite Repetitions</vt:lpstr>
      <vt:lpstr>A Look at Behavioral Economics– Cooperation in the Experimental Lab?</vt:lpstr>
      <vt:lpstr>Cooperation in the Experimental Lab?</vt:lpstr>
      <vt:lpstr>Cooperation in the Experimental Lab?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536</cp:revision>
  <dcterms:created xsi:type="dcterms:W3CDTF">2020-05-29T21:56:59Z</dcterms:created>
  <dcterms:modified xsi:type="dcterms:W3CDTF">2026-04-01T18:37:59Z</dcterms:modified>
</cp:coreProperties>
</file>