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E75C16-8ACE-4EFF-9680-0C4872A983CB}" v="3" dt="2026-04-27T21:58:15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custSel modSld">
      <pc:chgData name="Espinola-Arredondo, Ana" userId="2389861a-9b00-4e05-a52a-bbe4d3cfc079" providerId="ADAL" clId="{C3B567F4-D47D-4E0A-8CE6-A4A2CCB9A48E}" dt="2026-04-27T21:59:12.938" v="12"/>
      <pc:docMkLst>
        <pc:docMk/>
      </pc:docMkLst>
      <pc:sldChg chg="addSp delSp modSp mod addAnim setClrOvrMap">
        <pc:chgData name="Espinola-Arredondo, Ana" userId="2389861a-9b00-4e05-a52a-bbe4d3cfc079" providerId="ADAL" clId="{C3B567F4-D47D-4E0A-8CE6-A4A2CCB9A48E}" dt="2026-04-27T21:59:12.938" v="12"/>
        <pc:sldMkLst>
          <pc:docMk/>
          <pc:sldMk cId="2125067748" sldId="256"/>
        </pc:sldMkLst>
        <pc:spChg chg="mod">
          <ac:chgData name="Espinola-Arredondo, Ana" userId="2389861a-9b00-4e05-a52a-bbe4d3cfc079" providerId="ADAL" clId="{C3B567F4-D47D-4E0A-8CE6-A4A2CCB9A48E}" dt="2026-04-27T21:58:42.994" v="4" actId="26606"/>
          <ac:spMkLst>
            <pc:docMk/>
            <pc:sldMk cId="2125067748" sldId="256"/>
            <ac:spMk id="2" creationId="{B8DA37DE-BA03-0D2B-CB9D-4403F58B6717}"/>
          </ac:spMkLst>
        </pc:spChg>
        <pc:spChg chg="mod">
          <ac:chgData name="Espinola-Arredondo, Ana" userId="2389861a-9b00-4e05-a52a-bbe4d3cfc079" providerId="ADAL" clId="{C3B567F4-D47D-4E0A-8CE6-A4A2CCB9A48E}" dt="2026-04-27T21:59:12.938" v="10" actId="26606"/>
          <ac:spMkLst>
            <pc:docMk/>
            <pc:sldMk cId="2125067748" sldId="256"/>
            <ac:spMk id="3" creationId="{D0F539B3-E2C8-DA90-3B47-3236693BAC8A}"/>
          </ac:spMkLst>
        </pc:spChg>
        <pc:spChg chg="del">
          <ac:chgData name="Espinola-Arredondo, Ana" userId="2389861a-9b00-4e05-a52a-bbe4d3cfc079" providerId="ADAL" clId="{C3B567F4-D47D-4E0A-8CE6-A4A2CCB9A48E}" dt="2026-04-27T21:58:42.994" v="4" actId="26606"/>
          <ac:spMkLst>
            <pc:docMk/>
            <pc:sldMk cId="2125067748" sldId="256"/>
            <ac:spMk id="55" creationId="{33E93247-6229-44AB-A550-739E971E690B}"/>
          </ac:spMkLst>
        </pc:spChg>
        <pc:spChg chg="add del">
          <ac:chgData name="Espinola-Arredondo, Ana" userId="2389861a-9b00-4e05-a52a-bbe4d3cfc079" providerId="ADAL" clId="{C3B567F4-D47D-4E0A-8CE6-A4A2CCB9A48E}" dt="2026-04-27T21:59:12.938" v="10" actId="26606"/>
          <ac:spMkLst>
            <pc:docMk/>
            <pc:sldMk cId="2125067748" sldId="256"/>
            <ac:spMk id="67" creationId="{33E93247-6229-44AB-A550-739E971E690B}"/>
          </ac:spMkLst>
        </pc:spChg>
        <pc:spChg chg="add del">
          <ac:chgData name="Espinola-Arredondo, Ana" userId="2389861a-9b00-4e05-a52a-bbe4d3cfc079" providerId="ADAL" clId="{C3B567F4-D47D-4E0A-8CE6-A4A2CCB9A48E}" dt="2026-04-27T21:59:12.938" v="10" actId="26606"/>
          <ac:spMkLst>
            <pc:docMk/>
            <pc:sldMk cId="2125067748" sldId="256"/>
            <ac:spMk id="71" creationId="{EFBAAD93-7DE6-47D1-3609-446AE138A223}"/>
          </ac:spMkLst>
        </pc:spChg>
        <pc:spChg chg="add">
          <ac:chgData name="Espinola-Arredondo, Ana" userId="2389861a-9b00-4e05-a52a-bbe4d3cfc079" providerId="ADAL" clId="{C3B567F4-D47D-4E0A-8CE6-A4A2CCB9A48E}" dt="2026-04-27T21:59:12.938" v="10" actId="26606"/>
          <ac:spMkLst>
            <pc:docMk/>
            <pc:sldMk cId="2125067748" sldId="256"/>
            <ac:spMk id="78" creationId="{33E93247-6229-44AB-A550-739E971E690B}"/>
          </ac:spMkLst>
        </pc:spChg>
        <pc:spChg chg="add">
          <ac:chgData name="Espinola-Arredondo, Ana" userId="2389861a-9b00-4e05-a52a-bbe4d3cfc079" providerId="ADAL" clId="{C3B567F4-D47D-4E0A-8CE6-A4A2CCB9A48E}" dt="2026-04-27T21:59:12.938" v="10" actId="26606"/>
          <ac:spMkLst>
            <pc:docMk/>
            <pc:sldMk cId="2125067748" sldId="256"/>
            <ac:spMk id="82" creationId="{EFBAAD93-7DE6-47D1-3609-446AE138A223}"/>
          </ac:spMkLst>
        </pc:spChg>
        <pc:picChg chg="mod ord">
          <ac:chgData name="Espinola-Arredondo, Ana" userId="2389861a-9b00-4e05-a52a-bbe4d3cfc079" providerId="ADAL" clId="{C3B567F4-D47D-4E0A-8CE6-A4A2CCB9A48E}" dt="2026-04-27T21:58:42.994" v="4" actId="26606"/>
          <ac:picMkLst>
            <pc:docMk/>
            <pc:sldMk cId="2125067748" sldId="256"/>
            <ac:picMk id="4" creationId="{956B03B2-4B19-9DA1-DAA2-DB09A79F90B2}"/>
          </ac:picMkLst>
        </pc:picChg>
        <pc:cxnChg chg="del">
          <ac:chgData name="Espinola-Arredondo, Ana" userId="2389861a-9b00-4e05-a52a-bbe4d3cfc079" providerId="ADAL" clId="{C3B567F4-D47D-4E0A-8CE6-A4A2CCB9A48E}" dt="2026-04-27T21:58:42.994" v="4" actId="26606"/>
          <ac:cxnSpMkLst>
            <pc:docMk/>
            <pc:sldMk cId="2125067748" sldId="256"/>
            <ac:cxnSpMk id="57" creationId="{EE2E603F-4A95-4FE8-BB06-211DFD75DBEF}"/>
          </ac:cxnSpMkLst>
        </pc:cxnChg>
        <pc:cxnChg chg="del">
          <ac:chgData name="Espinola-Arredondo, Ana" userId="2389861a-9b00-4e05-a52a-bbe4d3cfc079" providerId="ADAL" clId="{C3B567F4-D47D-4E0A-8CE6-A4A2CCB9A48E}" dt="2026-04-27T21:58:42.994" v="4" actId="26606"/>
          <ac:cxnSpMkLst>
            <pc:docMk/>
            <pc:sldMk cId="2125067748" sldId="256"/>
            <ac:cxnSpMk id="62" creationId="{2CF06E40-3ECB-4820-95B5-8A70B07D4B47}"/>
          </ac:cxnSpMkLst>
        </pc:cxnChg>
        <pc:cxnChg chg="add del">
          <ac:chgData name="Espinola-Arredondo, Ana" userId="2389861a-9b00-4e05-a52a-bbe4d3cfc079" providerId="ADAL" clId="{C3B567F4-D47D-4E0A-8CE6-A4A2CCB9A48E}" dt="2026-04-27T21:59:12.938" v="10" actId="26606"/>
          <ac:cxnSpMkLst>
            <pc:docMk/>
            <pc:sldMk cId="2125067748" sldId="256"/>
            <ac:cxnSpMk id="69" creationId="{EE2E603F-4A95-4FE8-BB06-211DFD75DBEF}"/>
          </ac:cxnSpMkLst>
        </pc:cxnChg>
        <pc:cxnChg chg="add del">
          <ac:chgData name="Espinola-Arredondo, Ana" userId="2389861a-9b00-4e05-a52a-bbe4d3cfc079" providerId="ADAL" clId="{C3B567F4-D47D-4E0A-8CE6-A4A2CCB9A48E}" dt="2026-04-27T21:59:12.938" v="10" actId="26606"/>
          <ac:cxnSpMkLst>
            <pc:docMk/>
            <pc:sldMk cId="2125067748" sldId="256"/>
            <ac:cxnSpMk id="73" creationId="{90236859-7780-1451-40B8-74A77E2715DD}"/>
          </ac:cxnSpMkLst>
        </pc:cxnChg>
        <pc:cxnChg chg="add">
          <ac:chgData name="Espinola-Arredondo, Ana" userId="2389861a-9b00-4e05-a52a-bbe4d3cfc079" providerId="ADAL" clId="{C3B567F4-D47D-4E0A-8CE6-A4A2CCB9A48E}" dt="2026-04-27T21:59:12.938" v="10" actId="26606"/>
          <ac:cxnSpMkLst>
            <pc:docMk/>
            <pc:sldMk cId="2125067748" sldId="256"/>
            <ac:cxnSpMk id="80" creationId="{EE2E603F-4A95-4FE8-BB06-211DFD75DBEF}"/>
          </ac:cxnSpMkLst>
        </pc:cxnChg>
        <pc:cxnChg chg="add">
          <ac:chgData name="Espinola-Arredondo, Ana" userId="2389861a-9b00-4e05-a52a-bbe4d3cfc079" providerId="ADAL" clId="{C3B567F4-D47D-4E0A-8CE6-A4A2CCB9A48E}" dt="2026-04-27T21:59:12.938" v="10" actId="26606"/>
          <ac:cxnSpMkLst>
            <pc:docMk/>
            <pc:sldMk cId="2125067748" sldId="256"/>
            <ac:cxnSpMk id="84" creationId="{90236859-7780-1451-40B8-74A77E2715DD}"/>
          </ac:cxnSpMkLst>
        </pc:cxnChg>
      </pc:sldChg>
      <pc:sldChg chg="addSp delSp modSp mod">
        <pc:chgData name="Espinola-Arredondo, Ana" userId="2389861a-9b00-4e05-a52a-bbe4d3cfc079" providerId="ADAL" clId="{C3B567F4-D47D-4E0A-8CE6-A4A2CCB9A48E}" dt="2026-04-27T21:58:15.477" v="3" actId="113"/>
        <pc:sldMkLst>
          <pc:docMk/>
          <pc:sldMk cId="3936363785" sldId="257"/>
        </pc:sldMkLst>
        <pc:spChg chg="del">
          <ac:chgData name="Espinola-Arredondo, Ana" userId="2389861a-9b00-4e05-a52a-bbe4d3cfc079" providerId="ADAL" clId="{C3B567F4-D47D-4E0A-8CE6-A4A2CCB9A48E}" dt="2026-04-27T21:57:46.891" v="0" actId="26606"/>
          <ac:spMkLst>
            <pc:docMk/>
            <pc:sldMk cId="3936363785" sldId="257"/>
            <ac:spMk id="3" creationId="{80361284-B12F-F13A-4B25-C91414747D44}"/>
          </ac:spMkLst>
        </pc:spChg>
        <pc:graphicFrameChg chg="add mod">
          <ac:chgData name="Espinola-Arredondo, Ana" userId="2389861a-9b00-4e05-a52a-bbe4d3cfc079" providerId="ADAL" clId="{C3B567F4-D47D-4E0A-8CE6-A4A2CCB9A48E}" dt="2026-04-27T21:58:15.477" v="3" actId="113"/>
          <ac:graphicFrameMkLst>
            <pc:docMk/>
            <pc:sldMk cId="3936363785" sldId="257"/>
            <ac:graphicFrameMk id="13" creationId="{EC48B7F4-36B9-8D2B-15D8-808B89CCCD03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B5E694-8192-4A71-9083-38AAAA6B40F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2FA83D-02BE-493A-99A6-739A2A43F8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exam will start at </a:t>
          </a:r>
          <a:r>
            <a:rPr lang="en-US" b="1"/>
            <a:t>9am</a:t>
          </a:r>
          <a:r>
            <a:rPr lang="en-US"/>
            <a:t> in Clark 147</a:t>
          </a:r>
        </a:p>
      </dgm:t>
    </dgm:pt>
    <dgm:pt modelId="{7F175AC9-A474-4927-BC0A-4F29E0FBE1E9}" type="parTrans" cxnId="{4CEFD345-CABE-4169-8AA4-ACA896CE81D6}">
      <dgm:prSet/>
      <dgm:spPr/>
      <dgm:t>
        <a:bodyPr/>
        <a:lstStyle/>
        <a:p>
          <a:endParaRPr lang="en-US"/>
        </a:p>
      </dgm:t>
    </dgm:pt>
    <dgm:pt modelId="{E397FC0E-F936-4FBC-8042-582AD3C25B0A}" type="sibTrans" cxnId="{4CEFD345-CABE-4169-8AA4-ACA896CE81D6}">
      <dgm:prSet/>
      <dgm:spPr/>
      <dgm:t>
        <a:bodyPr/>
        <a:lstStyle/>
        <a:p>
          <a:endParaRPr lang="en-US"/>
        </a:p>
      </dgm:t>
    </dgm:pt>
    <dgm:pt modelId="{482056DA-6CEE-4043-A4D7-6E202054911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Open Book</a:t>
          </a:r>
        </a:p>
      </dgm:t>
    </dgm:pt>
    <dgm:pt modelId="{51E6FDB6-13BD-4EC7-A4B9-E7D54D500293}" type="parTrans" cxnId="{E7A373CB-85B1-48C4-B010-DC51E705F958}">
      <dgm:prSet/>
      <dgm:spPr/>
      <dgm:t>
        <a:bodyPr/>
        <a:lstStyle/>
        <a:p>
          <a:endParaRPr lang="en-US"/>
        </a:p>
      </dgm:t>
    </dgm:pt>
    <dgm:pt modelId="{E067A1BA-113F-4250-9428-676A5C1D70E4}" type="sibTrans" cxnId="{E7A373CB-85B1-48C4-B010-DC51E705F958}">
      <dgm:prSet/>
      <dgm:spPr/>
      <dgm:t>
        <a:bodyPr/>
        <a:lstStyle/>
        <a:p>
          <a:endParaRPr lang="en-US"/>
        </a:p>
      </dgm:t>
    </dgm:pt>
    <dgm:pt modelId="{190DA3D8-1900-4F84-89CD-C28067799D51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US" b="1" dirty="0"/>
            <a:t>You can use your class notes or textbook.</a:t>
          </a:r>
        </a:p>
      </dgm:t>
    </dgm:pt>
    <dgm:pt modelId="{0C45A951-B158-4EA1-95E9-AF276A4D7DBC}" type="parTrans" cxnId="{FF85C107-1B3E-4D71-A8A2-AF4FA46425F5}">
      <dgm:prSet/>
      <dgm:spPr/>
      <dgm:t>
        <a:bodyPr/>
        <a:lstStyle/>
        <a:p>
          <a:endParaRPr lang="en-US"/>
        </a:p>
      </dgm:t>
    </dgm:pt>
    <dgm:pt modelId="{4808B77B-5C16-4FB8-8343-5950ECEA62CC}" type="sibTrans" cxnId="{FF85C107-1B3E-4D71-A8A2-AF4FA46425F5}">
      <dgm:prSet/>
      <dgm:spPr/>
      <dgm:t>
        <a:bodyPr/>
        <a:lstStyle/>
        <a:p>
          <a:endParaRPr lang="en-US"/>
        </a:p>
      </dgm:t>
    </dgm:pt>
    <dgm:pt modelId="{4EDAE4FD-BFB1-4181-98CE-7230B5F9E80E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US" b="1" dirty="0"/>
            <a:t>No phones are allowed or computer</a:t>
          </a:r>
          <a:r>
            <a:rPr lang="en-US" dirty="0"/>
            <a:t>.</a:t>
          </a:r>
        </a:p>
      </dgm:t>
    </dgm:pt>
    <dgm:pt modelId="{FC067620-5509-4A28-8B4D-025240B725DD}" type="parTrans" cxnId="{34BA18E7-2B9A-4B64-B760-E1EC885C6A77}">
      <dgm:prSet/>
      <dgm:spPr/>
      <dgm:t>
        <a:bodyPr/>
        <a:lstStyle/>
        <a:p>
          <a:endParaRPr lang="en-US"/>
        </a:p>
      </dgm:t>
    </dgm:pt>
    <dgm:pt modelId="{93D92FC0-CE9D-4B1C-AB6D-AD1F00DEEA6F}" type="sibTrans" cxnId="{34BA18E7-2B9A-4B64-B760-E1EC885C6A77}">
      <dgm:prSet/>
      <dgm:spPr/>
      <dgm:t>
        <a:bodyPr/>
        <a:lstStyle/>
        <a:p>
          <a:endParaRPr lang="en-US"/>
        </a:p>
      </dgm:t>
    </dgm:pt>
    <dgm:pt modelId="{195DD61C-CABD-45CE-AFD5-E13AA63A51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Bring a calculator</a:t>
          </a:r>
        </a:p>
      </dgm:t>
    </dgm:pt>
    <dgm:pt modelId="{572095B6-39C7-409B-856C-4E11049504B6}" type="parTrans" cxnId="{7B853450-36D3-4B3C-845F-45A28E26AB18}">
      <dgm:prSet/>
      <dgm:spPr/>
      <dgm:t>
        <a:bodyPr/>
        <a:lstStyle/>
        <a:p>
          <a:endParaRPr lang="en-US"/>
        </a:p>
      </dgm:t>
    </dgm:pt>
    <dgm:pt modelId="{C6F1640D-6E06-421B-8247-6B5C93E4CDBE}" type="sibTrans" cxnId="{7B853450-36D3-4B3C-845F-45A28E26AB18}">
      <dgm:prSet/>
      <dgm:spPr/>
      <dgm:t>
        <a:bodyPr/>
        <a:lstStyle/>
        <a:p>
          <a:endParaRPr lang="en-US"/>
        </a:p>
      </dgm:t>
    </dgm:pt>
    <dgm:pt modelId="{F521C8C4-D51F-424B-9A5E-9CCC5F4E171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exam ends at 11am</a:t>
          </a:r>
        </a:p>
      </dgm:t>
    </dgm:pt>
    <dgm:pt modelId="{8E32903E-7DEA-4AE9-8F8F-A76C089C48A2}" type="parTrans" cxnId="{A64BD43E-3197-414E-953D-F6FA858001B1}">
      <dgm:prSet/>
      <dgm:spPr/>
      <dgm:t>
        <a:bodyPr/>
        <a:lstStyle/>
        <a:p>
          <a:endParaRPr lang="en-US"/>
        </a:p>
      </dgm:t>
    </dgm:pt>
    <dgm:pt modelId="{203B9075-42C7-4271-90D8-AA29AAA1C2BA}" type="sibTrans" cxnId="{A64BD43E-3197-414E-953D-F6FA858001B1}">
      <dgm:prSet/>
      <dgm:spPr/>
      <dgm:t>
        <a:bodyPr/>
        <a:lstStyle/>
        <a:p>
          <a:endParaRPr lang="en-US"/>
        </a:p>
      </dgm:t>
    </dgm:pt>
    <dgm:pt modelId="{CE6ECF95-F4A4-4C08-AD31-DD0B351ECF91}" type="pres">
      <dgm:prSet presAssocID="{EAB5E694-8192-4A71-9083-38AAAA6B40FC}" presName="root" presStyleCnt="0">
        <dgm:presLayoutVars>
          <dgm:dir/>
          <dgm:resizeHandles val="exact"/>
        </dgm:presLayoutVars>
      </dgm:prSet>
      <dgm:spPr/>
    </dgm:pt>
    <dgm:pt modelId="{22EB502C-F041-4444-8993-B6C7D72564CE}" type="pres">
      <dgm:prSet presAssocID="{CD2FA83D-02BE-493A-99A6-739A2A43F870}" presName="compNode" presStyleCnt="0"/>
      <dgm:spPr/>
    </dgm:pt>
    <dgm:pt modelId="{890BF711-0E65-495C-997E-226988B863A4}" type="pres">
      <dgm:prSet presAssocID="{CD2FA83D-02BE-493A-99A6-739A2A43F870}" presName="bgRect" presStyleLbl="bgShp" presStyleIdx="0" presStyleCnt="4"/>
      <dgm:spPr/>
    </dgm:pt>
    <dgm:pt modelId="{B301852C-A6B1-4F3F-8845-C004A32303D9}" type="pres">
      <dgm:prSet presAssocID="{CD2FA83D-02BE-493A-99A6-739A2A43F870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46D6EFD-FC00-408E-B0AF-B58DE88A0800}" type="pres">
      <dgm:prSet presAssocID="{CD2FA83D-02BE-493A-99A6-739A2A43F870}" presName="spaceRect" presStyleCnt="0"/>
      <dgm:spPr/>
    </dgm:pt>
    <dgm:pt modelId="{EA253ED3-9389-4237-B841-AF9EFA40DCE6}" type="pres">
      <dgm:prSet presAssocID="{CD2FA83D-02BE-493A-99A6-739A2A43F870}" presName="parTx" presStyleLbl="revTx" presStyleIdx="0" presStyleCnt="5">
        <dgm:presLayoutVars>
          <dgm:chMax val="0"/>
          <dgm:chPref val="0"/>
        </dgm:presLayoutVars>
      </dgm:prSet>
      <dgm:spPr/>
    </dgm:pt>
    <dgm:pt modelId="{BCC1CE77-5583-45B5-93C8-CCD2A8BE75B9}" type="pres">
      <dgm:prSet presAssocID="{E397FC0E-F936-4FBC-8042-582AD3C25B0A}" presName="sibTrans" presStyleCnt="0"/>
      <dgm:spPr/>
    </dgm:pt>
    <dgm:pt modelId="{A1FB30AD-0EFD-4C35-A6C9-6174119A41C1}" type="pres">
      <dgm:prSet presAssocID="{482056DA-6CEE-4043-A4D7-6E2020549118}" presName="compNode" presStyleCnt="0"/>
      <dgm:spPr/>
    </dgm:pt>
    <dgm:pt modelId="{4A53D137-516F-4809-8E2C-2C5ECA2E7C09}" type="pres">
      <dgm:prSet presAssocID="{482056DA-6CEE-4043-A4D7-6E2020549118}" presName="bgRect" presStyleLbl="bgShp" presStyleIdx="1" presStyleCnt="4"/>
      <dgm:spPr/>
    </dgm:pt>
    <dgm:pt modelId="{0919FC78-1106-415E-B69B-BF57002EBECC}" type="pres">
      <dgm:prSet presAssocID="{482056DA-6CEE-4043-A4D7-6E202054911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0AE9FB6E-77BE-42C8-93CB-F9D295561840}" type="pres">
      <dgm:prSet presAssocID="{482056DA-6CEE-4043-A4D7-6E2020549118}" presName="spaceRect" presStyleCnt="0"/>
      <dgm:spPr/>
    </dgm:pt>
    <dgm:pt modelId="{2CF09FF2-D7C2-40DC-992D-48754A4994CE}" type="pres">
      <dgm:prSet presAssocID="{482056DA-6CEE-4043-A4D7-6E2020549118}" presName="parTx" presStyleLbl="revTx" presStyleIdx="1" presStyleCnt="5">
        <dgm:presLayoutVars>
          <dgm:chMax val="0"/>
          <dgm:chPref val="0"/>
        </dgm:presLayoutVars>
      </dgm:prSet>
      <dgm:spPr/>
    </dgm:pt>
    <dgm:pt modelId="{35A41617-54AA-4224-B7F5-AC6026290902}" type="pres">
      <dgm:prSet presAssocID="{482056DA-6CEE-4043-A4D7-6E2020549118}" presName="desTx" presStyleLbl="revTx" presStyleIdx="2" presStyleCnt="5">
        <dgm:presLayoutVars/>
      </dgm:prSet>
      <dgm:spPr/>
    </dgm:pt>
    <dgm:pt modelId="{F32FD83E-5198-4505-B25D-29B699F3A33A}" type="pres">
      <dgm:prSet presAssocID="{E067A1BA-113F-4250-9428-676A5C1D70E4}" presName="sibTrans" presStyleCnt="0"/>
      <dgm:spPr/>
    </dgm:pt>
    <dgm:pt modelId="{75C78A62-F0CB-4439-B02B-50DA96BD41E4}" type="pres">
      <dgm:prSet presAssocID="{195DD61C-CABD-45CE-AFD5-E13AA63A5160}" presName="compNode" presStyleCnt="0"/>
      <dgm:spPr/>
    </dgm:pt>
    <dgm:pt modelId="{89EB5E56-0ECD-4067-9F59-89B9FBC2AF99}" type="pres">
      <dgm:prSet presAssocID="{195DD61C-CABD-45CE-AFD5-E13AA63A5160}" presName="bgRect" presStyleLbl="bgShp" presStyleIdx="2" presStyleCnt="4"/>
      <dgm:spPr/>
    </dgm:pt>
    <dgm:pt modelId="{6D901017-7133-40B1-BC2E-8201A36C24F5}" type="pres">
      <dgm:prSet presAssocID="{195DD61C-CABD-45CE-AFD5-E13AA63A5160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83BD44AC-7C01-4528-9C88-50D499900DDF}" type="pres">
      <dgm:prSet presAssocID="{195DD61C-CABD-45CE-AFD5-E13AA63A5160}" presName="spaceRect" presStyleCnt="0"/>
      <dgm:spPr/>
    </dgm:pt>
    <dgm:pt modelId="{7AB4A763-17C6-46B5-984F-A083E178126A}" type="pres">
      <dgm:prSet presAssocID="{195DD61C-CABD-45CE-AFD5-E13AA63A5160}" presName="parTx" presStyleLbl="revTx" presStyleIdx="3" presStyleCnt="5">
        <dgm:presLayoutVars>
          <dgm:chMax val="0"/>
          <dgm:chPref val="0"/>
        </dgm:presLayoutVars>
      </dgm:prSet>
      <dgm:spPr/>
    </dgm:pt>
    <dgm:pt modelId="{80A6FD09-72D8-4D7D-82D5-C9B10165ECCC}" type="pres">
      <dgm:prSet presAssocID="{C6F1640D-6E06-421B-8247-6B5C93E4CDBE}" presName="sibTrans" presStyleCnt="0"/>
      <dgm:spPr/>
    </dgm:pt>
    <dgm:pt modelId="{F61E3C21-62BF-4EF7-9A18-62D0A1BF4B2F}" type="pres">
      <dgm:prSet presAssocID="{F521C8C4-D51F-424B-9A5E-9CCC5F4E171D}" presName="compNode" presStyleCnt="0"/>
      <dgm:spPr/>
    </dgm:pt>
    <dgm:pt modelId="{9A960A73-6EEE-48DF-808D-1664BD4D2E71}" type="pres">
      <dgm:prSet presAssocID="{F521C8C4-D51F-424B-9A5E-9CCC5F4E171D}" presName="bgRect" presStyleLbl="bgShp" presStyleIdx="3" presStyleCnt="4"/>
      <dgm:spPr/>
    </dgm:pt>
    <dgm:pt modelId="{D5441B7A-DEB2-46F3-A1C9-B24DF350C3BF}" type="pres">
      <dgm:prSet presAssocID="{F521C8C4-D51F-424B-9A5E-9CCC5F4E171D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69C7F68-3D77-422E-A293-D48B619EDFB7}" type="pres">
      <dgm:prSet presAssocID="{F521C8C4-D51F-424B-9A5E-9CCC5F4E171D}" presName="spaceRect" presStyleCnt="0"/>
      <dgm:spPr/>
    </dgm:pt>
    <dgm:pt modelId="{DCAA2455-DCDE-406F-ADC8-867DF710ACAB}" type="pres">
      <dgm:prSet presAssocID="{F521C8C4-D51F-424B-9A5E-9CCC5F4E171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F85C107-1B3E-4D71-A8A2-AF4FA46425F5}" srcId="{482056DA-6CEE-4043-A4D7-6E2020549118}" destId="{190DA3D8-1900-4F84-89CD-C28067799D51}" srcOrd="0" destOrd="0" parTransId="{0C45A951-B158-4EA1-95E9-AF276A4D7DBC}" sibTransId="{4808B77B-5C16-4FB8-8343-5950ECEA62CC}"/>
    <dgm:cxn modelId="{FDA34932-D26A-408C-8B30-83E32ACFFFE1}" type="presOf" srcId="{195DD61C-CABD-45CE-AFD5-E13AA63A5160}" destId="{7AB4A763-17C6-46B5-984F-A083E178126A}" srcOrd="0" destOrd="0" presId="urn:microsoft.com/office/officeart/2018/2/layout/IconVerticalSolidList"/>
    <dgm:cxn modelId="{A64BD43E-3197-414E-953D-F6FA858001B1}" srcId="{EAB5E694-8192-4A71-9083-38AAAA6B40FC}" destId="{F521C8C4-D51F-424B-9A5E-9CCC5F4E171D}" srcOrd="3" destOrd="0" parTransId="{8E32903E-7DEA-4AE9-8F8F-A76C089C48A2}" sibTransId="{203B9075-42C7-4271-90D8-AA29AAA1C2BA}"/>
    <dgm:cxn modelId="{7E2C0E61-99E7-4844-867E-A82A043D0592}" type="presOf" srcId="{190DA3D8-1900-4F84-89CD-C28067799D51}" destId="{35A41617-54AA-4224-B7F5-AC6026290902}" srcOrd="0" destOrd="0" presId="urn:microsoft.com/office/officeart/2018/2/layout/IconVerticalSolidList"/>
    <dgm:cxn modelId="{4CEFD345-CABE-4169-8AA4-ACA896CE81D6}" srcId="{EAB5E694-8192-4A71-9083-38AAAA6B40FC}" destId="{CD2FA83D-02BE-493A-99A6-739A2A43F870}" srcOrd="0" destOrd="0" parTransId="{7F175AC9-A474-4927-BC0A-4F29E0FBE1E9}" sibTransId="{E397FC0E-F936-4FBC-8042-582AD3C25B0A}"/>
    <dgm:cxn modelId="{7B853450-36D3-4B3C-845F-45A28E26AB18}" srcId="{EAB5E694-8192-4A71-9083-38AAAA6B40FC}" destId="{195DD61C-CABD-45CE-AFD5-E13AA63A5160}" srcOrd="2" destOrd="0" parTransId="{572095B6-39C7-409B-856C-4E11049504B6}" sibTransId="{C6F1640D-6E06-421B-8247-6B5C93E4CDBE}"/>
    <dgm:cxn modelId="{798CCE57-E9D0-4020-9F60-BF62AF022109}" type="presOf" srcId="{482056DA-6CEE-4043-A4D7-6E2020549118}" destId="{2CF09FF2-D7C2-40DC-992D-48754A4994CE}" srcOrd="0" destOrd="0" presId="urn:microsoft.com/office/officeart/2018/2/layout/IconVerticalSolidList"/>
    <dgm:cxn modelId="{6455E495-DF35-43E8-A2E4-F31B90A56263}" type="presOf" srcId="{CD2FA83D-02BE-493A-99A6-739A2A43F870}" destId="{EA253ED3-9389-4237-B841-AF9EFA40DCE6}" srcOrd="0" destOrd="0" presId="urn:microsoft.com/office/officeart/2018/2/layout/IconVerticalSolidList"/>
    <dgm:cxn modelId="{E7A373CB-85B1-48C4-B010-DC51E705F958}" srcId="{EAB5E694-8192-4A71-9083-38AAAA6B40FC}" destId="{482056DA-6CEE-4043-A4D7-6E2020549118}" srcOrd="1" destOrd="0" parTransId="{51E6FDB6-13BD-4EC7-A4B9-E7D54D500293}" sibTransId="{E067A1BA-113F-4250-9428-676A5C1D70E4}"/>
    <dgm:cxn modelId="{BB1E0DD3-63E4-4618-8BC4-3EC464BD0550}" type="presOf" srcId="{F521C8C4-D51F-424B-9A5E-9CCC5F4E171D}" destId="{DCAA2455-DCDE-406F-ADC8-867DF710ACAB}" srcOrd="0" destOrd="0" presId="urn:microsoft.com/office/officeart/2018/2/layout/IconVerticalSolidList"/>
    <dgm:cxn modelId="{34BA18E7-2B9A-4B64-B760-E1EC885C6A77}" srcId="{482056DA-6CEE-4043-A4D7-6E2020549118}" destId="{4EDAE4FD-BFB1-4181-98CE-7230B5F9E80E}" srcOrd="1" destOrd="0" parTransId="{FC067620-5509-4A28-8B4D-025240B725DD}" sibTransId="{93D92FC0-CE9D-4B1C-AB6D-AD1F00DEEA6F}"/>
    <dgm:cxn modelId="{32370CF7-9770-4868-9F0B-2FEF745D4D8A}" type="presOf" srcId="{EAB5E694-8192-4A71-9083-38AAAA6B40FC}" destId="{CE6ECF95-F4A4-4C08-AD31-DD0B351ECF91}" srcOrd="0" destOrd="0" presId="urn:microsoft.com/office/officeart/2018/2/layout/IconVerticalSolidList"/>
    <dgm:cxn modelId="{66561AFB-9118-4698-B180-5FE8D413BA48}" type="presOf" srcId="{4EDAE4FD-BFB1-4181-98CE-7230B5F9E80E}" destId="{35A41617-54AA-4224-B7F5-AC6026290902}" srcOrd="0" destOrd="1" presId="urn:microsoft.com/office/officeart/2018/2/layout/IconVerticalSolidList"/>
    <dgm:cxn modelId="{3CB62C3A-4CF8-443C-AD6E-D75554473B5C}" type="presParOf" srcId="{CE6ECF95-F4A4-4C08-AD31-DD0B351ECF91}" destId="{22EB502C-F041-4444-8993-B6C7D72564CE}" srcOrd="0" destOrd="0" presId="urn:microsoft.com/office/officeart/2018/2/layout/IconVerticalSolidList"/>
    <dgm:cxn modelId="{4F5F97BD-07FC-417C-8AB4-DDFEB0438F3E}" type="presParOf" srcId="{22EB502C-F041-4444-8993-B6C7D72564CE}" destId="{890BF711-0E65-495C-997E-226988B863A4}" srcOrd="0" destOrd="0" presId="urn:microsoft.com/office/officeart/2018/2/layout/IconVerticalSolidList"/>
    <dgm:cxn modelId="{87507F2D-BDA6-4DD5-AE3C-DF3738CFB0ED}" type="presParOf" srcId="{22EB502C-F041-4444-8993-B6C7D72564CE}" destId="{B301852C-A6B1-4F3F-8845-C004A32303D9}" srcOrd="1" destOrd="0" presId="urn:microsoft.com/office/officeart/2018/2/layout/IconVerticalSolidList"/>
    <dgm:cxn modelId="{33DB2AA5-D7A3-4233-8430-B79B4500C26E}" type="presParOf" srcId="{22EB502C-F041-4444-8993-B6C7D72564CE}" destId="{546D6EFD-FC00-408E-B0AF-B58DE88A0800}" srcOrd="2" destOrd="0" presId="urn:microsoft.com/office/officeart/2018/2/layout/IconVerticalSolidList"/>
    <dgm:cxn modelId="{88646321-0C27-4107-B0E7-D34691E0A678}" type="presParOf" srcId="{22EB502C-F041-4444-8993-B6C7D72564CE}" destId="{EA253ED3-9389-4237-B841-AF9EFA40DCE6}" srcOrd="3" destOrd="0" presId="urn:microsoft.com/office/officeart/2018/2/layout/IconVerticalSolidList"/>
    <dgm:cxn modelId="{795DDA29-6974-4465-814F-C77EB5B8D996}" type="presParOf" srcId="{CE6ECF95-F4A4-4C08-AD31-DD0B351ECF91}" destId="{BCC1CE77-5583-45B5-93C8-CCD2A8BE75B9}" srcOrd="1" destOrd="0" presId="urn:microsoft.com/office/officeart/2018/2/layout/IconVerticalSolidList"/>
    <dgm:cxn modelId="{F960D50B-86C3-4246-A2CA-3098D789F34D}" type="presParOf" srcId="{CE6ECF95-F4A4-4C08-AD31-DD0B351ECF91}" destId="{A1FB30AD-0EFD-4C35-A6C9-6174119A41C1}" srcOrd="2" destOrd="0" presId="urn:microsoft.com/office/officeart/2018/2/layout/IconVerticalSolidList"/>
    <dgm:cxn modelId="{F0EF8A7A-807D-4BD7-A02B-28A07A8B8F47}" type="presParOf" srcId="{A1FB30AD-0EFD-4C35-A6C9-6174119A41C1}" destId="{4A53D137-516F-4809-8E2C-2C5ECA2E7C09}" srcOrd="0" destOrd="0" presId="urn:microsoft.com/office/officeart/2018/2/layout/IconVerticalSolidList"/>
    <dgm:cxn modelId="{11389269-7626-43E8-89FD-996F6CA65D15}" type="presParOf" srcId="{A1FB30AD-0EFD-4C35-A6C9-6174119A41C1}" destId="{0919FC78-1106-415E-B69B-BF57002EBECC}" srcOrd="1" destOrd="0" presId="urn:microsoft.com/office/officeart/2018/2/layout/IconVerticalSolidList"/>
    <dgm:cxn modelId="{2A1ED498-3D43-4E86-AB8E-B85EE6F57B81}" type="presParOf" srcId="{A1FB30AD-0EFD-4C35-A6C9-6174119A41C1}" destId="{0AE9FB6E-77BE-42C8-93CB-F9D295561840}" srcOrd="2" destOrd="0" presId="urn:microsoft.com/office/officeart/2018/2/layout/IconVerticalSolidList"/>
    <dgm:cxn modelId="{3104AE59-5CCF-43FF-9B68-ACC8CC5184C8}" type="presParOf" srcId="{A1FB30AD-0EFD-4C35-A6C9-6174119A41C1}" destId="{2CF09FF2-D7C2-40DC-992D-48754A4994CE}" srcOrd="3" destOrd="0" presId="urn:microsoft.com/office/officeart/2018/2/layout/IconVerticalSolidList"/>
    <dgm:cxn modelId="{02A99632-1BA3-409C-93E0-9DFA7C9F4359}" type="presParOf" srcId="{A1FB30AD-0EFD-4C35-A6C9-6174119A41C1}" destId="{35A41617-54AA-4224-B7F5-AC6026290902}" srcOrd="4" destOrd="0" presId="urn:microsoft.com/office/officeart/2018/2/layout/IconVerticalSolidList"/>
    <dgm:cxn modelId="{E1762B40-515A-4F3B-8FA9-B1A6EE73D8C8}" type="presParOf" srcId="{CE6ECF95-F4A4-4C08-AD31-DD0B351ECF91}" destId="{F32FD83E-5198-4505-B25D-29B699F3A33A}" srcOrd="3" destOrd="0" presId="urn:microsoft.com/office/officeart/2018/2/layout/IconVerticalSolidList"/>
    <dgm:cxn modelId="{9D4AF7C0-FA8A-4A09-BCA9-CAF33469E0FD}" type="presParOf" srcId="{CE6ECF95-F4A4-4C08-AD31-DD0B351ECF91}" destId="{75C78A62-F0CB-4439-B02B-50DA96BD41E4}" srcOrd="4" destOrd="0" presId="urn:microsoft.com/office/officeart/2018/2/layout/IconVerticalSolidList"/>
    <dgm:cxn modelId="{3FB6F783-D0B0-43F0-B482-7F284FA7ABDF}" type="presParOf" srcId="{75C78A62-F0CB-4439-B02B-50DA96BD41E4}" destId="{89EB5E56-0ECD-4067-9F59-89B9FBC2AF99}" srcOrd="0" destOrd="0" presId="urn:microsoft.com/office/officeart/2018/2/layout/IconVerticalSolidList"/>
    <dgm:cxn modelId="{F5DDBBBE-63F3-4967-A150-4EE8FCB4946D}" type="presParOf" srcId="{75C78A62-F0CB-4439-B02B-50DA96BD41E4}" destId="{6D901017-7133-40B1-BC2E-8201A36C24F5}" srcOrd="1" destOrd="0" presId="urn:microsoft.com/office/officeart/2018/2/layout/IconVerticalSolidList"/>
    <dgm:cxn modelId="{CFB0C647-D70A-4FD0-90E1-7CF228362FAF}" type="presParOf" srcId="{75C78A62-F0CB-4439-B02B-50DA96BD41E4}" destId="{83BD44AC-7C01-4528-9C88-50D499900DDF}" srcOrd="2" destOrd="0" presId="urn:microsoft.com/office/officeart/2018/2/layout/IconVerticalSolidList"/>
    <dgm:cxn modelId="{F7168BA4-BCD5-444E-BBFE-017FC100CC9B}" type="presParOf" srcId="{75C78A62-F0CB-4439-B02B-50DA96BD41E4}" destId="{7AB4A763-17C6-46B5-984F-A083E178126A}" srcOrd="3" destOrd="0" presId="urn:microsoft.com/office/officeart/2018/2/layout/IconVerticalSolidList"/>
    <dgm:cxn modelId="{B1C726B7-1D0D-4D7D-9BBA-B162F21B2520}" type="presParOf" srcId="{CE6ECF95-F4A4-4C08-AD31-DD0B351ECF91}" destId="{80A6FD09-72D8-4D7D-82D5-C9B10165ECCC}" srcOrd="5" destOrd="0" presId="urn:microsoft.com/office/officeart/2018/2/layout/IconVerticalSolidList"/>
    <dgm:cxn modelId="{23FA282F-D543-46C4-A57E-87FFBBD705CA}" type="presParOf" srcId="{CE6ECF95-F4A4-4C08-AD31-DD0B351ECF91}" destId="{F61E3C21-62BF-4EF7-9A18-62D0A1BF4B2F}" srcOrd="6" destOrd="0" presId="urn:microsoft.com/office/officeart/2018/2/layout/IconVerticalSolidList"/>
    <dgm:cxn modelId="{70B0CE9F-0BE1-4FA2-A03B-5FAD2F483BF4}" type="presParOf" srcId="{F61E3C21-62BF-4EF7-9A18-62D0A1BF4B2F}" destId="{9A960A73-6EEE-48DF-808D-1664BD4D2E71}" srcOrd="0" destOrd="0" presId="urn:microsoft.com/office/officeart/2018/2/layout/IconVerticalSolidList"/>
    <dgm:cxn modelId="{8C69A0D5-7531-48A2-8F74-DE0A86AA1DA6}" type="presParOf" srcId="{F61E3C21-62BF-4EF7-9A18-62D0A1BF4B2F}" destId="{D5441B7A-DEB2-46F3-A1C9-B24DF350C3BF}" srcOrd="1" destOrd="0" presId="urn:microsoft.com/office/officeart/2018/2/layout/IconVerticalSolidList"/>
    <dgm:cxn modelId="{204C522E-15DA-4415-950B-20C0DA367EB5}" type="presParOf" srcId="{F61E3C21-62BF-4EF7-9A18-62D0A1BF4B2F}" destId="{669C7F68-3D77-422E-A293-D48B619EDFB7}" srcOrd="2" destOrd="0" presId="urn:microsoft.com/office/officeart/2018/2/layout/IconVerticalSolidList"/>
    <dgm:cxn modelId="{05C76519-F50E-4B5B-BD92-582DB8E32062}" type="presParOf" srcId="{F61E3C21-62BF-4EF7-9A18-62D0A1BF4B2F}" destId="{DCAA2455-DCDE-406F-ADC8-867DF710ACA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1222EC-9012-4721-8DCC-0DFAEC5FF0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99E0E8-57FC-4E39-936E-382609C01568}">
      <dgm:prSet/>
      <dgm:spPr/>
      <dgm:t>
        <a:bodyPr/>
        <a:lstStyle/>
        <a:p>
          <a:r>
            <a:rPr lang="en-US" dirty="0"/>
            <a:t>Comprehensive Exam</a:t>
          </a:r>
        </a:p>
      </dgm:t>
    </dgm:pt>
    <dgm:pt modelId="{6961D425-AB06-4084-8835-5F749943A60F}" type="parTrans" cxnId="{77D179D4-7A28-494C-99ED-8A5E5C130C65}">
      <dgm:prSet/>
      <dgm:spPr/>
      <dgm:t>
        <a:bodyPr/>
        <a:lstStyle/>
        <a:p>
          <a:endParaRPr lang="en-US"/>
        </a:p>
      </dgm:t>
    </dgm:pt>
    <dgm:pt modelId="{B1998CFD-D9FA-4E3E-9884-3AADD72EBCFF}" type="sibTrans" cxnId="{77D179D4-7A28-494C-99ED-8A5E5C130C65}">
      <dgm:prSet/>
      <dgm:spPr/>
      <dgm:t>
        <a:bodyPr/>
        <a:lstStyle/>
        <a:p>
          <a:endParaRPr lang="en-US"/>
        </a:p>
      </dgm:t>
    </dgm:pt>
    <dgm:pt modelId="{4FDC7021-4863-4F49-AF71-01F1F95B3AAA}">
      <dgm:prSet/>
      <dgm:spPr/>
      <dgm:t>
        <a:bodyPr/>
        <a:lstStyle/>
        <a:p>
          <a:r>
            <a:rPr lang="en-US"/>
            <a:t>Utility Theory</a:t>
          </a:r>
        </a:p>
      </dgm:t>
    </dgm:pt>
    <dgm:pt modelId="{BDD822A9-C012-4650-BCD3-B2C3569F6C75}" type="parTrans" cxnId="{E0B531C9-7BA3-4075-B22C-DDC4E27DAC6F}">
      <dgm:prSet/>
      <dgm:spPr/>
      <dgm:t>
        <a:bodyPr/>
        <a:lstStyle/>
        <a:p>
          <a:endParaRPr lang="en-US"/>
        </a:p>
      </dgm:t>
    </dgm:pt>
    <dgm:pt modelId="{E847D43F-B062-4C6F-86ED-CEDC91C568B4}" type="sibTrans" cxnId="{E0B531C9-7BA3-4075-B22C-DDC4E27DAC6F}">
      <dgm:prSet/>
      <dgm:spPr/>
      <dgm:t>
        <a:bodyPr/>
        <a:lstStyle/>
        <a:p>
          <a:endParaRPr lang="en-US"/>
        </a:p>
      </dgm:t>
    </dgm:pt>
    <dgm:pt modelId="{0F0CD6F3-A4B3-469D-8378-795D4A1DB61E}">
      <dgm:prSet/>
      <dgm:spPr/>
      <dgm:t>
        <a:bodyPr/>
        <a:lstStyle/>
        <a:p>
          <a:r>
            <a:rPr lang="en-US"/>
            <a:t>Utility max. problem</a:t>
          </a:r>
        </a:p>
      </dgm:t>
    </dgm:pt>
    <dgm:pt modelId="{4508C9AE-0613-468D-B695-503180DE1B74}" type="parTrans" cxnId="{33D46E2D-0BC9-4D83-A257-729FE6FBF128}">
      <dgm:prSet/>
      <dgm:spPr/>
      <dgm:t>
        <a:bodyPr/>
        <a:lstStyle/>
        <a:p>
          <a:endParaRPr lang="en-US"/>
        </a:p>
      </dgm:t>
    </dgm:pt>
    <dgm:pt modelId="{E25D0134-A9D5-4A65-8E27-E50829A7BD5B}" type="sibTrans" cxnId="{33D46E2D-0BC9-4D83-A257-729FE6FBF128}">
      <dgm:prSet/>
      <dgm:spPr/>
      <dgm:t>
        <a:bodyPr/>
        <a:lstStyle/>
        <a:p>
          <a:endParaRPr lang="en-US"/>
        </a:p>
      </dgm:t>
    </dgm:pt>
    <dgm:pt modelId="{D1D04765-3BB9-4D9F-8079-416A0CA5FB8D}">
      <dgm:prSet/>
      <dgm:spPr/>
      <dgm:t>
        <a:bodyPr/>
        <a:lstStyle/>
        <a:p>
          <a:r>
            <a:rPr lang="en-US"/>
            <a:t>Income and Substitution Effect</a:t>
          </a:r>
        </a:p>
      </dgm:t>
    </dgm:pt>
    <dgm:pt modelId="{B5CCB604-4A51-4966-8C69-11C1488265A5}" type="parTrans" cxnId="{BEB360A2-1871-48C5-965B-9D7F342730D9}">
      <dgm:prSet/>
      <dgm:spPr/>
      <dgm:t>
        <a:bodyPr/>
        <a:lstStyle/>
        <a:p>
          <a:endParaRPr lang="en-US"/>
        </a:p>
      </dgm:t>
    </dgm:pt>
    <dgm:pt modelId="{3DE8D542-DA6A-4C85-83CD-D309A609AD59}" type="sibTrans" cxnId="{BEB360A2-1871-48C5-965B-9D7F342730D9}">
      <dgm:prSet/>
      <dgm:spPr/>
      <dgm:t>
        <a:bodyPr/>
        <a:lstStyle/>
        <a:p>
          <a:endParaRPr lang="en-US"/>
        </a:p>
      </dgm:t>
    </dgm:pt>
    <dgm:pt modelId="{F73CFC8A-7CA2-4C99-8576-417F35B00DED}">
      <dgm:prSet/>
      <dgm:spPr/>
      <dgm:t>
        <a:bodyPr/>
        <a:lstStyle/>
        <a:p>
          <a:r>
            <a:rPr lang="en-US"/>
            <a:t>Monopoly</a:t>
          </a:r>
        </a:p>
      </dgm:t>
    </dgm:pt>
    <dgm:pt modelId="{97072E02-6DD6-486E-9468-E4C7C90E9658}" type="parTrans" cxnId="{353C3A3E-3EDE-411D-8D60-C4543AD3FFEB}">
      <dgm:prSet/>
      <dgm:spPr/>
      <dgm:t>
        <a:bodyPr/>
        <a:lstStyle/>
        <a:p>
          <a:endParaRPr lang="en-US"/>
        </a:p>
      </dgm:t>
    </dgm:pt>
    <dgm:pt modelId="{42AB9588-EA04-4ECE-AE67-DB63080D4B8A}" type="sibTrans" cxnId="{353C3A3E-3EDE-411D-8D60-C4543AD3FFEB}">
      <dgm:prSet/>
      <dgm:spPr/>
      <dgm:t>
        <a:bodyPr/>
        <a:lstStyle/>
        <a:p>
          <a:endParaRPr lang="en-US"/>
        </a:p>
      </dgm:t>
    </dgm:pt>
    <dgm:pt modelId="{EB7A2678-8C7E-4598-A4D4-F229E6968C19}">
      <dgm:prSet/>
      <dgm:spPr/>
      <dgm:t>
        <a:bodyPr/>
        <a:lstStyle/>
        <a:p>
          <a:r>
            <a:rPr lang="en-US"/>
            <a:t>Welfare Comparisons</a:t>
          </a:r>
        </a:p>
      </dgm:t>
    </dgm:pt>
    <dgm:pt modelId="{78EEF8F5-081B-41E8-AA3E-0CE697BCD5A4}" type="parTrans" cxnId="{B0CDA53F-3703-4E88-AE61-4DFC18804A4F}">
      <dgm:prSet/>
      <dgm:spPr/>
      <dgm:t>
        <a:bodyPr/>
        <a:lstStyle/>
        <a:p>
          <a:endParaRPr lang="en-US"/>
        </a:p>
      </dgm:t>
    </dgm:pt>
    <dgm:pt modelId="{8A1F09EA-2EBE-4454-B873-C1DAC558919E}" type="sibTrans" cxnId="{B0CDA53F-3703-4E88-AE61-4DFC18804A4F}">
      <dgm:prSet/>
      <dgm:spPr/>
      <dgm:t>
        <a:bodyPr/>
        <a:lstStyle/>
        <a:p>
          <a:endParaRPr lang="en-US"/>
        </a:p>
      </dgm:t>
    </dgm:pt>
    <dgm:pt modelId="{DDA96444-12D7-41FB-BDB9-F8A273915608}">
      <dgm:prSet/>
      <dgm:spPr/>
      <dgm:t>
        <a:bodyPr/>
        <a:lstStyle/>
        <a:p>
          <a:r>
            <a:rPr lang="en-US"/>
            <a:t>Stackelberg vs Cournot</a:t>
          </a:r>
        </a:p>
      </dgm:t>
    </dgm:pt>
    <dgm:pt modelId="{BA84A107-CA48-4E3D-BE77-AD2E148443E0}" type="parTrans" cxnId="{36DFC7AE-24F0-44C0-9468-8149628F1035}">
      <dgm:prSet/>
      <dgm:spPr/>
      <dgm:t>
        <a:bodyPr/>
        <a:lstStyle/>
        <a:p>
          <a:endParaRPr lang="en-US"/>
        </a:p>
      </dgm:t>
    </dgm:pt>
    <dgm:pt modelId="{3328E71F-A30D-4D6A-8E90-57270151CDF5}" type="sibTrans" cxnId="{36DFC7AE-24F0-44C0-9468-8149628F1035}">
      <dgm:prSet/>
      <dgm:spPr/>
      <dgm:t>
        <a:bodyPr/>
        <a:lstStyle/>
        <a:p>
          <a:endParaRPr lang="en-US"/>
        </a:p>
      </dgm:t>
    </dgm:pt>
    <dgm:pt modelId="{54220CC7-DA74-4C9D-9651-DE5295B34D88}">
      <dgm:prSet/>
      <dgm:spPr/>
      <dgm:t>
        <a:bodyPr/>
        <a:lstStyle/>
        <a:p>
          <a:r>
            <a:rPr lang="en-US"/>
            <a:t>Common Pool Resources</a:t>
          </a:r>
        </a:p>
      </dgm:t>
    </dgm:pt>
    <dgm:pt modelId="{C72176BF-1668-46C3-86AB-B6BF5A62018C}" type="parTrans" cxnId="{2B29FED8-0F45-40FB-A1D7-526D47CE31E4}">
      <dgm:prSet/>
      <dgm:spPr/>
      <dgm:t>
        <a:bodyPr/>
        <a:lstStyle/>
        <a:p>
          <a:endParaRPr lang="en-US"/>
        </a:p>
      </dgm:t>
    </dgm:pt>
    <dgm:pt modelId="{848BB0BA-6453-4078-AF6A-5CDBA9F85537}" type="sibTrans" cxnId="{2B29FED8-0F45-40FB-A1D7-526D47CE31E4}">
      <dgm:prSet/>
      <dgm:spPr/>
      <dgm:t>
        <a:bodyPr/>
        <a:lstStyle/>
        <a:p>
          <a:endParaRPr lang="en-US"/>
        </a:p>
      </dgm:t>
    </dgm:pt>
    <dgm:pt modelId="{0E1BF536-C51F-4BA5-989C-58324B265B68}">
      <dgm:prSet/>
      <dgm:spPr/>
      <dgm:t>
        <a:bodyPr/>
        <a:lstStyle/>
        <a:p>
          <a:r>
            <a:rPr lang="en-US" dirty="0"/>
            <a:t>Joint Max. Problem (aggregate)</a:t>
          </a:r>
        </a:p>
      </dgm:t>
    </dgm:pt>
    <dgm:pt modelId="{BE68DF03-ACE9-415C-B2A6-AB442F117A8B}" type="parTrans" cxnId="{228BE294-BF83-4189-93D5-251EC7C44A97}">
      <dgm:prSet/>
      <dgm:spPr/>
      <dgm:t>
        <a:bodyPr/>
        <a:lstStyle/>
        <a:p>
          <a:endParaRPr lang="en-US"/>
        </a:p>
      </dgm:t>
    </dgm:pt>
    <dgm:pt modelId="{D5DE63E6-157E-478C-9AAD-F9C19E3221AE}" type="sibTrans" cxnId="{228BE294-BF83-4189-93D5-251EC7C44A97}">
      <dgm:prSet/>
      <dgm:spPr/>
      <dgm:t>
        <a:bodyPr/>
        <a:lstStyle/>
        <a:p>
          <a:endParaRPr lang="en-US"/>
        </a:p>
      </dgm:t>
    </dgm:pt>
    <dgm:pt modelId="{584DE75B-8258-4629-A6F5-9D0625928562}">
      <dgm:prSet/>
      <dgm:spPr/>
      <dgm:t>
        <a:bodyPr/>
        <a:lstStyle/>
        <a:p>
          <a:r>
            <a:rPr lang="en-US"/>
            <a:t>Collusion (Grim-Trigger Strategy)</a:t>
          </a:r>
        </a:p>
      </dgm:t>
    </dgm:pt>
    <dgm:pt modelId="{FE90259A-5479-4129-9F93-3745F4458698}" type="parTrans" cxnId="{6087DB35-D249-44FD-AF21-1AC6AA3FF7DA}">
      <dgm:prSet/>
      <dgm:spPr/>
      <dgm:t>
        <a:bodyPr/>
        <a:lstStyle/>
        <a:p>
          <a:endParaRPr lang="en-US"/>
        </a:p>
      </dgm:t>
    </dgm:pt>
    <dgm:pt modelId="{39C4AF84-0703-415B-9B55-BAD5E8CBBBCE}" type="sibTrans" cxnId="{6087DB35-D249-44FD-AF21-1AC6AA3FF7DA}">
      <dgm:prSet/>
      <dgm:spPr/>
      <dgm:t>
        <a:bodyPr/>
        <a:lstStyle/>
        <a:p>
          <a:endParaRPr lang="en-US"/>
        </a:p>
      </dgm:t>
    </dgm:pt>
    <dgm:pt modelId="{B548A043-B249-45E8-853F-96545CFCA3F2}">
      <dgm:prSet/>
      <dgm:spPr/>
      <dgm:t>
        <a:bodyPr/>
        <a:lstStyle/>
        <a:p>
          <a:r>
            <a:rPr lang="en-US"/>
            <a:t>Externality</a:t>
          </a:r>
        </a:p>
      </dgm:t>
    </dgm:pt>
    <dgm:pt modelId="{50417966-EBD3-4855-BF33-92217B7349B0}" type="parTrans" cxnId="{001FCF41-ECA6-43CB-AAEA-305DA3CBC308}">
      <dgm:prSet/>
      <dgm:spPr/>
      <dgm:t>
        <a:bodyPr/>
        <a:lstStyle/>
        <a:p>
          <a:endParaRPr lang="en-US"/>
        </a:p>
      </dgm:t>
    </dgm:pt>
    <dgm:pt modelId="{92786570-9574-47D5-98C7-4CF738B6B223}" type="sibTrans" cxnId="{001FCF41-ECA6-43CB-AAEA-305DA3CBC308}">
      <dgm:prSet/>
      <dgm:spPr/>
      <dgm:t>
        <a:bodyPr/>
        <a:lstStyle/>
        <a:p>
          <a:endParaRPr lang="en-US"/>
        </a:p>
      </dgm:t>
    </dgm:pt>
    <dgm:pt modelId="{5EAFBF9A-F783-4EF3-A851-17CDB2EEE628}">
      <dgm:prSet/>
      <dgm:spPr/>
      <dgm:t>
        <a:bodyPr/>
        <a:lstStyle/>
        <a:p>
          <a:r>
            <a:rPr lang="en-US"/>
            <a:t>Emission fee</a:t>
          </a:r>
        </a:p>
      </dgm:t>
    </dgm:pt>
    <dgm:pt modelId="{9416154E-AA88-47FA-836C-2BBC67EA7DB4}" type="parTrans" cxnId="{34419126-B459-4519-AFA0-F9B2A75250A6}">
      <dgm:prSet/>
      <dgm:spPr/>
      <dgm:t>
        <a:bodyPr/>
        <a:lstStyle/>
        <a:p>
          <a:endParaRPr lang="en-US"/>
        </a:p>
      </dgm:t>
    </dgm:pt>
    <dgm:pt modelId="{0E58A858-D98F-483C-9403-D20BBE0041A7}" type="sibTrans" cxnId="{34419126-B459-4519-AFA0-F9B2A75250A6}">
      <dgm:prSet/>
      <dgm:spPr/>
      <dgm:t>
        <a:bodyPr/>
        <a:lstStyle/>
        <a:p>
          <a:endParaRPr lang="en-US"/>
        </a:p>
      </dgm:t>
    </dgm:pt>
    <dgm:pt modelId="{8AFBA9E9-D3D0-40E1-8764-98E93A68F79F}" type="pres">
      <dgm:prSet presAssocID="{981222EC-9012-4721-8DCC-0DFAEC5FF046}" presName="linear" presStyleCnt="0">
        <dgm:presLayoutVars>
          <dgm:animLvl val="lvl"/>
          <dgm:resizeHandles val="exact"/>
        </dgm:presLayoutVars>
      </dgm:prSet>
      <dgm:spPr/>
    </dgm:pt>
    <dgm:pt modelId="{D32CF4E9-59FF-426D-91DF-1B0CA50A31A7}" type="pres">
      <dgm:prSet presAssocID="{5399E0E8-57FC-4E39-936E-382609C01568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8086D7DA-E4CC-4F36-9B5C-31F7FAC796B2}" type="pres">
      <dgm:prSet presAssocID="{B1998CFD-D9FA-4E3E-9884-3AADD72EBCFF}" presName="spacer" presStyleCnt="0"/>
      <dgm:spPr/>
    </dgm:pt>
    <dgm:pt modelId="{EB46B6CC-6574-482D-9B1A-6705E914182B}" type="pres">
      <dgm:prSet presAssocID="{4FDC7021-4863-4F49-AF71-01F1F95B3AAA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50464C72-D1F4-47C1-9669-167E1CBF5ACB}" type="pres">
      <dgm:prSet presAssocID="{4FDC7021-4863-4F49-AF71-01F1F95B3AAA}" presName="childText" presStyleLbl="revTx" presStyleIdx="0" presStyleCnt="3">
        <dgm:presLayoutVars>
          <dgm:bulletEnabled val="1"/>
        </dgm:presLayoutVars>
      </dgm:prSet>
      <dgm:spPr/>
    </dgm:pt>
    <dgm:pt modelId="{36AD6F57-AFDE-415E-A78D-7EC622DDE83C}" type="pres">
      <dgm:prSet presAssocID="{F73CFC8A-7CA2-4C99-8576-417F35B00DED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D967045-98DC-4BAF-8D93-2F5A297F6859}" type="pres">
      <dgm:prSet presAssocID="{42AB9588-EA04-4ECE-AE67-DB63080D4B8A}" presName="spacer" presStyleCnt="0"/>
      <dgm:spPr/>
    </dgm:pt>
    <dgm:pt modelId="{3F92D868-73A6-4D26-99FC-10A111B9460E}" type="pres">
      <dgm:prSet presAssocID="{EB7A2678-8C7E-4598-A4D4-F229E6968C19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3024A682-48A3-4623-BF51-FA4D1E6B6D35}" type="pres">
      <dgm:prSet presAssocID="{8A1F09EA-2EBE-4454-B873-C1DAC558919E}" presName="spacer" presStyleCnt="0"/>
      <dgm:spPr/>
    </dgm:pt>
    <dgm:pt modelId="{AA417E31-8244-4DAD-B3B4-EC89016F8417}" type="pres">
      <dgm:prSet presAssocID="{DDA96444-12D7-41FB-BDB9-F8A27391560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4B9881B6-DDE8-4B18-A805-3936DDE956D7}" type="pres">
      <dgm:prSet presAssocID="{3328E71F-A30D-4D6A-8E90-57270151CDF5}" presName="spacer" presStyleCnt="0"/>
      <dgm:spPr/>
    </dgm:pt>
    <dgm:pt modelId="{ECCFCAAB-AA33-43AA-A115-20D942CDF00D}" type="pres">
      <dgm:prSet presAssocID="{54220CC7-DA74-4C9D-9651-DE5295B34D88}" presName="parentText" presStyleLbl="node1" presStyleIdx="5" presStyleCnt="8" custLinFactY="56231" custLinFactNeighborY="100000">
        <dgm:presLayoutVars>
          <dgm:chMax val="0"/>
          <dgm:bulletEnabled val="1"/>
        </dgm:presLayoutVars>
      </dgm:prSet>
      <dgm:spPr/>
    </dgm:pt>
    <dgm:pt modelId="{336876B7-869B-4142-B1C6-2FD2D18AFF65}" type="pres">
      <dgm:prSet presAssocID="{54220CC7-DA74-4C9D-9651-DE5295B34D88}" presName="childText" presStyleLbl="revTx" presStyleIdx="1" presStyleCnt="3" custLinFactY="42285" custLinFactNeighborX="982" custLinFactNeighborY="100000">
        <dgm:presLayoutVars>
          <dgm:bulletEnabled val="1"/>
        </dgm:presLayoutVars>
      </dgm:prSet>
      <dgm:spPr/>
    </dgm:pt>
    <dgm:pt modelId="{65E6E491-A3B8-4A93-99F5-5B73BFFE1A42}" type="pres">
      <dgm:prSet presAssocID="{584DE75B-8258-4629-A6F5-9D0625928562}" presName="parentText" presStyleLbl="node1" presStyleIdx="6" presStyleCnt="8" custLinFactY="-137900" custLinFactNeighborY="-200000">
        <dgm:presLayoutVars>
          <dgm:chMax val="0"/>
          <dgm:bulletEnabled val="1"/>
        </dgm:presLayoutVars>
      </dgm:prSet>
      <dgm:spPr/>
    </dgm:pt>
    <dgm:pt modelId="{D17EBEF9-B941-4551-9DE7-4D89FBDEADDC}" type="pres">
      <dgm:prSet presAssocID="{39C4AF84-0703-415B-9B55-BAD5E8CBBBCE}" presName="spacer" presStyleCnt="0"/>
      <dgm:spPr/>
    </dgm:pt>
    <dgm:pt modelId="{0CE718CC-897C-4017-8196-E86584A9FF14}" type="pres">
      <dgm:prSet presAssocID="{B548A043-B249-45E8-853F-96545CFCA3F2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CDDA7180-D6C2-4FBF-84DB-6C419B47F9FA}" type="pres">
      <dgm:prSet presAssocID="{B548A043-B249-45E8-853F-96545CFCA3F2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B4FB704-2A1F-4EAB-8108-48AB2907C11A}" type="presOf" srcId="{B548A043-B249-45E8-853F-96545CFCA3F2}" destId="{0CE718CC-897C-4017-8196-E86584A9FF14}" srcOrd="0" destOrd="0" presId="urn:microsoft.com/office/officeart/2005/8/layout/vList2"/>
    <dgm:cxn modelId="{BFB37724-72E0-4D2E-B96E-6A4D8079D5A3}" type="presOf" srcId="{981222EC-9012-4721-8DCC-0DFAEC5FF046}" destId="{8AFBA9E9-D3D0-40E1-8764-98E93A68F79F}" srcOrd="0" destOrd="0" presId="urn:microsoft.com/office/officeart/2005/8/layout/vList2"/>
    <dgm:cxn modelId="{1F7A8126-06A4-4507-B211-275AE98F8FF8}" type="presOf" srcId="{584DE75B-8258-4629-A6F5-9D0625928562}" destId="{65E6E491-A3B8-4A93-99F5-5B73BFFE1A42}" srcOrd="0" destOrd="0" presId="urn:microsoft.com/office/officeart/2005/8/layout/vList2"/>
    <dgm:cxn modelId="{34419126-B459-4519-AFA0-F9B2A75250A6}" srcId="{B548A043-B249-45E8-853F-96545CFCA3F2}" destId="{5EAFBF9A-F783-4EF3-A851-17CDB2EEE628}" srcOrd="0" destOrd="0" parTransId="{9416154E-AA88-47FA-836C-2BBC67EA7DB4}" sibTransId="{0E58A858-D98F-483C-9403-D20BBE0041A7}"/>
    <dgm:cxn modelId="{33D46E2D-0BC9-4D83-A257-729FE6FBF128}" srcId="{4FDC7021-4863-4F49-AF71-01F1F95B3AAA}" destId="{0F0CD6F3-A4B3-469D-8378-795D4A1DB61E}" srcOrd="0" destOrd="0" parTransId="{4508C9AE-0613-468D-B695-503180DE1B74}" sibTransId="{E25D0134-A9D5-4A65-8E27-E50829A7BD5B}"/>
    <dgm:cxn modelId="{95B7B52D-D976-4FFC-A88C-D215BA00AF48}" type="presOf" srcId="{0E1BF536-C51F-4BA5-989C-58324B265B68}" destId="{336876B7-869B-4142-B1C6-2FD2D18AFF65}" srcOrd="0" destOrd="0" presId="urn:microsoft.com/office/officeart/2005/8/layout/vList2"/>
    <dgm:cxn modelId="{6087DB35-D249-44FD-AF21-1AC6AA3FF7DA}" srcId="{981222EC-9012-4721-8DCC-0DFAEC5FF046}" destId="{584DE75B-8258-4629-A6F5-9D0625928562}" srcOrd="6" destOrd="0" parTransId="{FE90259A-5479-4129-9F93-3745F4458698}" sibTransId="{39C4AF84-0703-415B-9B55-BAD5E8CBBBCE}"/>
    <dgm:cxn modelId="{353C3A3E-3EDE-411D-8D60-C4543AD3FFEB}" srcId="{981222EC-9012-4721-8DCC-0DFAEC5FF046}" destId="{F73CFC8A-7CA2-4C99-8576-417F35B00DED}" srcOrd="2" destOrd="0" parTransId="{97072E02-6DD6-486E-9468-E4C7C90E9658}" sibTransId="{42AB9588-EA04-4ECE-AE67-DB63080D4B8A}"/>
    <dgm:cxn modelId="{B0CDA53F-3703-4E88-AE61-4DFC18804A4F}" srcId="{981222EC-9012-4721-8DCC-0DFAEC5FF046}" destId="{EB7A2678-8C7E-4598-A4D4-F229E6968C19}" srcOrd="3" destOrd="0" parTransId="{78EEF8F5-081B-41E8-AA3E-0CE697BCD5A4}" sibTransId="{8A1F09EA-2EBE-4454-B873-C1DAC558919E}"/>
    <dgm:cxn modelId="{001FCF41-ECA6-43CB-AAEA-305DA3CBC308}" srcId="{981222EC-9012-4721-8DCC-0DFAEC5FF046}" destId="{B548A043-B249-45E8-853F-96545CFCA3F2}" srcOrd="7" destOrd="0" parTransId="{50417966-EBD3-4855-BF33-92217B7349B0}" sibTransId="{92786570-9574-47D5-98C7-4CF738B6B223}"/>
    <dgm:cxn modelId="{C6B54448-58CC-4DBB-92F7-708E5E2B699A}" type="presOf" srcId="{54220CC7-DA74-4C9D-9651-DE5295B34D88}" destId="{ECCFCAAB-AA33-43AA-A115-20D942CDF00D}" srcOrd="0" destOrd="0" presId="urn:microsoft.com/office/officeart/2005/8/layout/vList2"/>
    <dgm:cxn modelId="{D8708F72-610F-4F96-8DC1-9ABD10BB576C}" type="presOf" srcId="{EB7A2678-8C7E-4598-A4D4-F229E6968C19}" destId="{3F92D868-73A6-4D26-99FC-10A111B9460E}" srcOrd="0" destOrd="0" presId="urn:microsoft.com/office/officeart/2005/8/layout/vList2"/>
    <dgm:cxn modelId="{D1C85881-E3C9-4ECE-9D27-630D75303835}" type="presOf" srcId="{0F0CD6F3-A4B3-469D-8378-795D4A1DB61E}" destId="{50464C72-D1F4-47C1-9669-167E1CBF5ACB}" srcOrd="0" destOrd="0" presId="urn:microsoft.com/office/officeart/2005/8/layout/vList2"/>
    <dgm:cxn modelId="{228BE294-BF83-4189-93D5-251EC7C44A97}" srcId="{54220CC7-DA74-4C9D-9651-DE5295B34D88}" destId="{0E1BF536-C51F-4BA5-989C-58324B265B68}" srcOrd="0" destOrd="0" parTransId="{BE68DF03-ACE9-415C-B2A6-AB442F117A8B}" sibTransId="{D5DE63E6-157E-478C-9AAD-F9C19E3221AE}"/>
    <dgm:cxn modelId="{3828199E-9B27-42BB-B551-09F36790639F}" type="presOf" srcId="{DDA96444-12D7-41FB-BDB9-F8A273915608}" destId="{AA417E31-8244-4DAD-B3B4-EC89016F8417}" srcOrd="0" destOrd="0" presId="urn:microsoft.com/office/officeart/2005/8/layout/vList2"/>
    <dgm:cxn modelId="{BEB360A2-1871-48C5-965B-9D7F342730D9}" srcId="{4FDC7021-4863-4F49-AF71-01F1F95B3AAA}" destId="{D1D04765-3BB9-4D9F-8079-416A0CA5FB8D}" srcOrd="1" destOrd="0" parTransId="{B5CCB604-4A51-4966-8C69-11C1488265A5}" sibTransId="{3DE8D542-DA6A-4C85-83CD-D309A609AD59}"/>
    <dgm:cxn modelId="{B8110FA3-CA1E-448D-A16A-BCAC9BB72E73}" type="presOf" srcId="{5399E0E8-57FC-4E39-936E-382609C01568}" destId="{D32CF4E9-59FF-426D-91DF-1B0CA50A31A7}" srcOrd="0" destOrd="0" presId="urn:microsoft.com/office/officeart/2005/8/layout/vList2"/>
    <dgm:cxn modelId="{36DFC7AE-24F0-44C0-9468-8149628F1035}" srcId="{981222EC-9012-4721-8DCC-0DFAEC5FF046}" destId="{DDA96444-12D7-41FB-BDB9-F8A273915608}" srcOrd="4" destOrd="0" parTransId="{BA84A107-CA48-4E3D-BE77-AD2E148443E0}" sibTransId="{3328E71F-A30D-4D6A-8E90-57270151CDF5}"/>
    <dgm:cxn modelId="{F088A4B4-D9B8-4E44-8075-B4A1F7337F0B}" type="presOf" srcId="{5EAFBF9A-F783-4EF3-A851-17CDB2EEE628}" destId="{CDDA7180-D6C2-4FBF-84DB-6C419B47F9FA}" srcOrd="0" destOrd="0" presId="urn:microsoft.com/office/officeart/2005/8/layout/vList2"/>
    <dgm:cxn modelId="{A0FE17C4-7964-4B62-9496-B32774DAFC3C}" type="presOf" srcId="{D1D04765-3BB9-4D9F-8079-416A0CA5FB8D}" destId="{50464C72-D1F4-47C1-9669-167E1CBF5ACB}" srcOrd="0" destOrd="1" presId="urn:microsoft.com/office/officeart/2005/8/layout/vList2"/>
    <dgm:cxn modelId="{E0B531C9-7BA3-4075-B22C-DDC4E27DAC6F}" srcId="{981222EC-9012-4721-8DCC-0DFAEC5FF046}" destId="{4FDC7021-4863-4F49-AF71-01F1F95B3AAA}" srcOrd="1" destOrd="0" parTransId="{BDD822A9-C012-4650-BCD3-B2C3569F6C75}" sibTransId="{E847D43F-B062-4C6F-86ED-CEDC91C568B4}"/>
    <dgm:cxn modelId="{77D179D4-7A28-494C-99ED-8A5E5C130C65}" srcId="{981222EC-9012-4721-8DCC-0DFAEC5FF046}" destId="{5399E0E8-57FC-4E39-936E-382609C01568}" srcOrd="0" destOrd="0" parTransId="{6961D425-AB06-4084-8835-5F749943A60F}" sibTransId="{B1998CFD-D9FA-4E3E-9884-3AADD72EBCFF}"/>
    <dgm:cxn modelId="{2B29FED8-0F45-40FB-A1D7-526D47CE31E4}" srcId="{981222EC-9012-4721-8DCC-0DFAEC5FF046}" destId="{54220CC7-DA74-4C9D-9651-DE5295B34D88}" srcOrd="5" destOrd="0" parTransId="{C72176BF-1668-46C3-86AB-B6BF5A62018C}" sibTransId="{848BB0BA-6453-4078-AF6A-5CDBA9F85537}"/>
    <dgm:cxn modelId="{284A97E7-9D17-47CB-9AF4-C2A68B636DCA}" type="presOf" srcId="{4FDC7021-4863-4F49-AF71-01F1F95B3AAA}" destId="{EB46B6CC-6574-482D-9B1A-6705E914182B}" srcOrd="0" destOrd="0" presId="urn:microsoft.com/office/officeart/2005/8/layout/vList2"/>
    <dgm:cxn modelId="{315BFEF9-CBAC-4EF7-96E0-2C92621A69C0}" type="presOf" srcId="{F73CFC8A-7CA2-4C99-8576-417F35B00DED}" destId="{36AD6F57-AFDE-415E-A78D-7EC622DDE83C}" srcOrd="0" destOrd="0" presId="urn:microsoft.com/office/officeart/2005/8/layout/vList2"/>
    <dgm:cxn modelId="{5D594F04-914B-48F4-B3B8-19EFE5B70B0E}" type="presParOf" srcId="{8AFBA9E9-D3D0-40E1-8764-98E93A68F79F}" destId="{D32CF4E9-59FF-426D-91DF-1B0CA50A31A7}" srcOrd="0" destOrd="0" presId="urn:microsoft.com/office/officeart/2005/8/layout/vList2"/>
    <dgm:cxn modelId="{6D46B52A-6681-4EB8-A7A1-5BE734191524}" type="presParOf" srcId="{8AFBA9E9-D3D0-40E1-8764-98E93A68F79F}" destId="{8086D7DA-E4CC-4F36-9B5C-31F7FAC796B2}" srcOrd="1" destOrd="0" presId="urn:microsoft.com/office/officeart/2005/8/layout/vList2"/>
    <dgm:cxn modelId="{231D68E6-A775-4104-B3C2-2BC813797B98}" type="presParOf" srcId="{8AFBA9E9-D3D0-40E1-8764-98E93A68F79F}" destId="{EB46B6CC-6574-482D-9B1A-6705E914182B}" srcOrd="2" destOrd="0" presId="urn:microsoft.com/office/officeart/2005/8/layout/vList2"/>
    <dgm:cxn modelId="{07490BAD-FE42-42B0-B06D-B5B1BDD2679D}" type="presParOf" srcId="{8AFBA9E9-D3D0-40E1-8764-98E93A68F79F}" destId="{50464C72-D1F4-47C1-9669-167E1CBF5ACB}" srcOrd="3" destOrd="0" presId="urn:microsoft.com/office/officeart/2005/8/layout/vList2"/>
    <dgm:cxn modelId="{0C908BF7-028E-4506-8B5E-72C9C87663C9}" type="presParOf" srcId="{8AFBA9E9-D3D0-40E1-8764-98E93A68F79F}" destId="{36AD6F57-AFDE-415E-A78D-7EC622DDE83C}" srcOrd="4" destOrd="0" presId="urn:microsoft.com/office/officeart/2005/8/layout/vList2"/>
    <dgm:cxn modelId="{7DE0BA46-E78A-4194-85F6-6A69F5325F87}" type="presParOf" srcId="{8AFBA9E9-D3D0-40E1-8764-98E93A68F79F}" destId="{3D967045-98DC-4BAF-8D93-2F5A297F6859}" srcOrd="5" destOrd="0" presId="urn:microsoft.com/office/officeart/2005/8/layout/vList2"/>
    <dgm:cxn modelId="{945D2ECA-DCEC-488B-B81A-A8B8A54514BC}" type="presParOf" srcId="{8AFBA9E9-D3D0-40E1-8764-98E93A68F79F}" destId="{3F92D868-73A6-4D26-99FC-10A111B9460E}" srcOrd="6" destOrd="0" presId="urn:microsoft.com/office/officeart/2005/8/layout/vList2"/>
    <dgm:cxn modelId="{AE49B034-8042-4EEF-8195-7BE1C93E5DE6}" type="presParOf" srcId="{8AFBA9E9-D3D0-40E1-8764-98E93A68F79F}" destId="{3024A682-48A3-4623-BF51-FA4D1E6B6D35}" srcOrd="7" destOrd="0" presId="urn:microsoft.com/office/officeart/2005/8/layout/vList2"/>
    <dgm:cxn modelId="{A24A8F6E-9201-4F76-8E27-0F63EC90A390}" type="presParOf" srcId="{8AFBA9E9-D3D0-40E1-8764-98E93A68F79F}" destId="{AA417E31-8244-4DAD-B3B4-EC89016F8417}" srcOrd="8" destOrd="0" presId="urn:microsoft.com/office/officeart/2005/8/layout/vList2"/>
    <dgm:cxn modelId="{79AABD40-8068-40D7-8323-06A30BB46C62}" type="presParOf" srcId="{8AFBA9E9-D3D0-40E1-8764-98E93A68F79F}" destId="{4B9881B6-DDE8-4B18-A805-3936DDE956D7}" srcOrd="9" destOrd="0" presId="urn:microsoft.com/office/officeart/2005/8/layout/vList2"/>
    <dgm:cxn modelId="{84114F3F-7DD4-4030-AAB4-A13BF9EFDD56}" type="presParOf" srcId="{8AFBA9E9-D3D0-40E1-8764-98E93A68F79F}" destId="{ECCFCAAB-AA33-43AA-A115-20D942CDF00D}" srcOrd="10" destOrd="0" presId="urn:microsoft.com/office/officeart/2005/8/layout/vList2"/>
    <dgm:cxn modelId="{8A12B3C4-3D0A-4452-BAEE-5B8ADAAABF99}" type="presParOf" srcId="{8AFBA9E9-D3D0-40E1-8764-98E93A68F79F}" destId="{336876B7-869B-4142-B1C6-2FD2D18AFF65}" srcOrd="11" destOrd="0" presId="urn:microsoft.com/office/officeart/2005/8/layout/vList2"/>
    <dgm:cxn modelId="{46988E18-8C98-4515-9311-B2C471111FF4}" type="presParOf" srcId="{8AFBA9E9-D3D0-40E1-8764-98E93A68F79F}" destId="{65E6E491-A3B8-4A93-99F5-5B73BFFE1A42}" srcOrd="12" destOrd="0" presId="urn:microsoft.com/office/officeart/2005/8/layout/vList2"/>
    <dgm:cxn modelId="{A726F072-B638-4773-95E1-C981A14EC8C9}" type="presParOf" srcId="{8AFBA9E9-D3D0-40E1-8764-98E93A68F79F}" destId="{D17EBEF9-B941-4551-9DE7-4D89FBDEADDC}" srcOrd="13" destOrd="0" presId="urn:microsoft.com/office/officeart/2005/8/layout/vList2"/>
    <dgm:cxn modelId="{B7EE250A-38A4-414D-92F1-1DE5139443C2}" type="presParOf" srcId="{8AFBA9E9-D3D0-40E1-8764-98E93A68F79F}" destId="{0CE718CC-897C-4017-8196-E86584A9FF14}" srcOrd="14" destOrd="0" presId="urn:microsoft.com/office/officeart/2005/8/layout/vList2"/>
    <dgm:cxn modelId="{1A082F04-9B4D-480C-9D27-1E3A4C6D0DCB}" type="presParOf" srcId="{8AFBA9E9-D3D0-40E1-8764-98E93A68F79F}" destId="{CDDA7180-D6C2-4FBF-84DB-6C419B47F9FA}" srcOrd="1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BF711-0E65-495C-997E-226988B863A4}">
      <dsp:nvSpPr>
        <dsp:cNvPr id="0" name=""/>
        <dsp:cNvSpPr/>
      </dsp:nvSpPr>
      <dsp:spPr>
        <a:xfrm>
          <a:off x="0" y="1635"/>
          <a:ext cx="6239599" cy="829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1852C-A6B1-4F3F-8845-C004A32303D9}">
      <dsp:nvSpPr>
        <dsp:cNvPr id="0" name=""/>
        <dsp:cNvSpPr/>
      </dsp:nvSpPr>
      <dsp:spPr>
        <a:xfrm>
          <a:off x="250775" y="188162"/>
          <a:ext cx="455954" cy="4559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253ED3-9389-4237-B841-AF9EFA40DCE6}">
      <dsp:nvSpPr>
        <dsp:cNvPr id="0" name=""/>
        <dsp:cNvSpPr/>
      </dsp:nvSpPr>
      <dsp:spPr>
        <a:xfrm>
          <a:off x="957505" y="1635"/>
          <a:ext cx="5282093" cy="829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37" tIns="87737" rIns="87737" bIns="8773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exam will start at </a:t>
          </a:r>
          <a:r>
            <a:rPr lang="en-US" sz="2200" b="1" kern="1200"/>
            <a:t>9am</a:t>
          </a:r>
          <a:r>
            <a:rPr lang="en-US" sz="2200" kern="1200"/>
            <a:t> in Clark 147</a:t>
          </a:r>
        </a:p>
      </dsp:txBody>
      <dsp:txXfrm>
        <a:off x="957505" y="1635"/>
        <a:ext cx="5282093" cy="829008"/>
      </dsp:txXfrm>
    </dsp:sp>
    <dsp:sp modelId="{4A53D137-516F-4809-8E2C-2C5ECA2E7C09}">
      <dsp:nvSpPr>
        <dsp:cNvPr id="0" name=""/>
        <dsp:cNvSpPr/>
      </dsp:nvSpPr>
      <dsp:spPr>
        <a:xfrm>
          <a:off x="0" y="1037896"/>
          <a:ext cx="6239599" cy="829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9FC78-1106-415E-B69B-BF57002EBECC}">
      <dsp:nvSpPr>
        <dsp:cNvPr id="0" name=""/>
        <dsp:cNvSpPr/>
      </dsp:nvSpPr>
      <dsp:spPr>
        <a:xfrm>
          <a:off x="250775" y="1224423"/>
          <a:ext cx="455954" cy="4559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09FF2-D7C2-40DC-992D-48754A4994CE}">
      <dsp:nvSpPr>
        <dsp:cNvPr id="0" name=""/>
        <dsp:cNvSpPr/>
      </dsp:nvSpPr>
      <dsp:spPr>
        <a:xfrm>
          <a:off x="957505" y="1037896"/>
          <a:ext cx="2807819" cy="829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37" tIns="87737" rIns="87737" bIns="8773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Open Book</a:t>
          </a:r>
        </a:p>
      </dsp:txBody>
      <dsp:txXfrm>
        <a:off x="957505" y="1037896"/>
        <a:ext cx="2807819" cy="829008"/>
      </dsp:txXfrm>
    </dsp:sp>
    <dsp:sp modelId="{35A41617-54AA-4224-B7F5-AC6026290902}">
      <dsp:nvSpPr>
        <dsp:cNvPr id="0" name=""/>
        <dsp:cNvSpPr/>
      </dsp:nvSpPr>
      <dsp:spPr>
        <a:xfrm>
          <a:off x="3765324" y="1037896"/>
          <a:ext cx="2474274" cy="829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37" tIns="87737" rIns="87737" bIns="8773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b="1" kern="1200" dirty="0"/>
            <a:t>You can use your class notes or textbook.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b="1" kern="1200" dirty="0"/>
            <a:t>No phones are allowed or computer</a:t>
          </a:r>
          <a:r>
            <a:rPr lang="en-US" sz="1100" kern="1200" dirty="0"/>
            <a:t>.</a:t>
          </a:r>
        </a:p>
      </dsp:txBody>
      <dsp:txXfrm>
        <a:off x="3765324" y="1037896"/>
        <a:ext cx="2474274" cy="829008"/>
      </dsp:txXfrm>
    </dsp:sp>
    <dsp:sp modelId="{89EB5E56-0ECD-4067-9F59-89B9FBC2AF99}">
      <dsp:nvSpPr>
        <dsp:cNvPr id="0" name=""/>
        <dsp:cNvSpPr/>
      </dsp:nvSpPr>
      <dsp:spPr>
        <a:xfrm>
          <a:off x="0" y="2074158"/>
          <a:ext cx="6239599" cy="829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01017-7133-40B1-BC2E-8201A36C24F5}">
      <dsp:nvSpPr>
        <dsp:cNvPr id="0" name=""/>
        <dsp:cNvSpPr/>
      </dsp:nvSpPr>
      <dsp:spPr>
        <a:xfrm>
          <a:off x="250775" y="2260685"/>
          <a:ext cx="455954" cy="4559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B4A763-17C6-46B5-984F-A083E178126A}">
      <dsp:nvSpPr>
        <dsp:cNvPr id="0" name=""/>
        <dsp:cNvSpPr/>
      </dsp:nvSpPr>
      <dsp:spPr>
        <a:xfrm>
          <a:off x="957505" y="2074158"/>
          <a:ext cx="5282093" cy="829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37" tIns="87737" rIns="87737" bIns="8773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Bring a calculator</a:t>
          </a:r>
        </a:p>
      </dsp:txBody>
      <dsp:txXfrm>
        <a:off x="957505" y="2074158"/>
        <a:ext cx="5282093" cy="829008"/>
      </dsp:txXfrm>
    </dsp:sp>
    <dsp:sp modelId="{9A960A73-6EEE-48DF-808D-1664BD4D2E71}">
      <dsp:nvSpPr>
        <dsp:cNvPr id="0" name=""/>
        <dsp:cNvSpPr/>
      </dsp:nvSpPr>
      <dsp:spPr>
        <a:xfrm>
          <a:off x="0" y="3110419"/>
          <a:ext cx="6239599" cy="829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41B7A-DEB2-46F3-A1C9-B24DF350C3BF}">
      <dsp:nvSpPr>
        <dsp:cNvPr id="0" name=""/>
        <dsp:cNvSpPr/>
      </dsp:nvSpPr>
      <dsp:spPr>
        <a:xfrm>
          <a:off x="250775" y="3296946"/>
          <a:ext cx="455954" cy="4559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A2455-DCDE-406F-ADC8-867DF710ACAB}">
      <dsp:nvSpPr>
        <dsp:cNvPr id="0" name=""/>
        <dsp:cNvSpPr/>
      </dsp:nvSpPr>
      <dsp:spPr>
        <a:xfrm>
          <a:off x="957505" y="3110419"/>
          <a:ext cx="5282093" cy="829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737" tIns="87737" rIns="87737" bIns="8773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exam ends at 11am</a:t>
          </a:r>
        </a:p>
      </dsp:txBody>
      <dsp:txXfrm>
        <a:off x="957505" y="3110419"/>
        <a:ext cx="5282093" cy="8290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CF4E9-59FF-426D-91DF-1B0CA50A31A7}">
      <dsp:nvSpPr>
        <dsp:cNvPr id="0" name=""/>
        <dsp:cNvSpPr/>
      </dsp:nvSpPr>
      <dsp:spPr>
        <a:xfrm>
          <a:off x="0" y="124122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Comprehensive Exam</a:t>
          </a:r>
        </a:p>
      </dsp:txBody>
      <dsp:txXfrm>
        <a:off x="18277" y="142399"/>
        <a:ext cx="5126303" cy="337846"/>
      </dsp:txXfrm>
    </dsp:sp>
    <dsp:sp modelId="{EB46B6CC-6574-482D-9B1A-6705E914182B}">
      <dsp:nvSpPr>
        <dsp:cNvPr id="0" name=""/>
        <dsp:cNvSpPr/>
      </dsp:nvSpPr>
      <dsp:spPr>
        <a:xfrm>
          <a:off x="0" y="544602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Utility Theory</a:t>
          </a:r>
        </a:p>
      </dsp:txBody>
      <dsp:txXfrm>
        <a:off x="18277" y="562879"/>
        <a:ext cx="5126303" cy="337846"/>
      </dsp:txXfrm>
    </dsp:sp>
    <dsp:sp modelId="{50464C72-D1F4-47C1-9669-167E1CBF5ACB}">
      <dsp:nvSpPr>
        <dsp:cNvPr id="0" name=""/>
        <dsp:cNvSpPr/>
      </dsp:nvSpPr>
      <dsp:spPr>
        <a:xfrm>
          <a:off x="0" y="919002"/>
          <a:ext cx="5162857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921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Utility max. problem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Income and Substitution Effect</a:t>
          </a:r>
        </a:p>
      </dsp:txBody>
      <dsp:txXfrm>
        <a:off x="0" y="919002"/>
        <a:ext cx="5162857" cy="397440"/>
      </dsp:txXfrm>
    </dsp:sp>
    <dsp:sp modelId="{36AD6F57-AFDE-415E-A78D-7EC622DDE83C}">
      <dsp:nvSpPr>
        <dsp:cNvPr id="0" name=""/>
        <dsp:cNvSpPr/>
      </dsp:nvSpPr>
      <dsp:spPr>
        <a:xfrm>
          <a:off x="0" y="1316442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Monopoly</a:t>
          </a:r>
        </a:p>
      </dsp:txBody>
      <dsp:txXfrm>
        <a:off x="18277" y="1334719"/>
        <a:ext cx="5126303" cy="337846"/>
      </dsp:txXfrm>
    </dsp:sp>
    <dsp:sp modelId="{3F92D868-73A6-4D26-99FC-10A111B9460E}">
      <dsp:nvSpPr>
        <dsp:cNvPr id="0" name=""/>
        <dsp:cNvSpPr/>
      </dsp:nvSpPr>
      <dsp:spPr>
        <a:xfrm>
          <a:off x="0" y="1736922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Welfare Comparisons</a:t>
          </a:r>
        </a:p>
      </dsp:txBody>
      <dsp:txXfrm>
        <a:off x="18277" y="1755199"/>
        <a:ext cx="5126303" cy="337846"/>
      </dsp:txXfrm>
    </dsp:sp>
    <dsp:sp modelId="{AA417E31-8244-4DAD-B3B4-EC89016F8417}">
      <dsp:nvSpPr>
        <dsp:cNvPr id="0" name=""/>
        <dsp:cNvSpPr/>
      </dsp:nvSpPr>
      <dsp:spPr>
        <a:xfrm>
          <a:off x="0" y="2157402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Stackelberg vs Cournot</a:t>
          </a:r>
        </a:p>
      </dsp:txBody>
      <dsp:txXfrm>
        <a:off x="18277" y="2175679"/>
        <a:ext cx="5126303" cy="337846"/>
      </dsp:txXfrm>
    </dsp:sp>
    <dsp:sp modelId="{ECCFCAAB-AA33-43AA-A115-20D942CDF00D}">
      <dsp:nvSpPr>
        <dsp:cNvPr id="0" name=""/>
        <dsp:cNvSpPr/>
      </dsp:nvSpPr>
      <dsp:spPr>
        <a:xfrm>
          <a:off x="0" y="3053371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Common Pool Resources</a:t>
          </a:r>
        </a:p>
      </dsp:txBody>
      <dsp:txXfrm>
        <a:off x="18277" y="3071648"/>
        <a:ext cx="5126303" cy="337846"/>
      </dsp:txXfrm>
    </dsp:sp>
    <dsp:sp modelId="{336876B7-869B-4142-B1C6-2FD2D18AFF65}">
      <dsp:nvSpPr>
        <dsp:cNvPr id="0" name=""/>
        <dsp:cNvSpPr/>
      </dsp:nvSpPr>
      <dsp:spPr>
        <a:xfrm>
          <a:off x="0" y="3438720"/>
          <a:ext cx="5162857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921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Joint Max. Problem (aggregate)</a:t>
          </a:r>
        </a:p>
      </dsp:txBody>
      <dsp:txXfrm>
        <a:off x="0" y="3438720"/>
        <a:ext cx="5162857" cy="264960"/>
      </dsp:txXfrm>
    </dsp:sp>
    <dsp:sp modelId="{65E6E491-A3B8-4A93-99F5-5B73BFFE1A42}">
      <dsp:nvSpPr>
        <dsp:cNvPr id="0" name=""/>
        <dsp:cNvSpPr/>
      </dsp:nvSpPr>
      <dsp:spPr>
        <a:xfrm>
          <a:off x="0" y="2608784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Collusion (Grim-Trigger Strategy)</a:t>
          </a:r>
        </a:p>
      </dsp:txBody>
      <dsp:txXfrm>
        <a:off x="18277" y="2627061"/>
        <a:ext cx="5126303" cy="337846"/>
      </dsp:txXfrm>
    </dsp:sp>
    <dsp:sp modelId="{0CE718CC-897C-4017-8196-E86584A9FF14}">
      <dsp:nvSpPr>
        <dsp:cNvPr id="0" name=""/>
        <dsp:cNvSpPr/>
      </dsp:nvSpPr>
      <dsp:spPr>
        <a:xfrm>
          <a:off x="0" y="3637722"/>
          <a:ext cx="5162857" cy="37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Externality</a:t>
          </a:r>
        </a:p>
      </dsp:txBody>
      <dsp:txXfrm>
        <a:off x="18277" y="3655999"/>
        <a:ext cx="5126303" cy="337846"/>
      </dsp:txXfrm>
    </dsp:sp>
    <dsp:sp modelId="{CDDA7180-D6C2-4FBF-84DB-6C419B47F9FA}">
      <dsp:nvSpPr>
        <dsp:cNvPr id="0" name=""/>
        <dsp:cNvSpPr/>
      </dsp:nvSpPr>
      <dsp:spPr>
        <a:xfrm>
          <a:off x="0" y="4012122"/>
          <a:ext cx="5162857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921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Emission fee</a:t>
          </a:r>
        </a:p>
      </dsp:txBody>
      <dsp:txXfrm>
        <a:off x="0" y="4012122"/>
        <a:ext cx="5162857" cy="264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09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65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7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54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9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4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1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4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88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41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09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55" r:id="rId6"/>
    <p:sldLayoutId id="2147483751" r:id="rId7"/>
    <p:sldLayoutId id="2147483752" r:id="rId8"/>
    <p:sldLayoutId id="2147483753" r:id="rId9"/>
    <p:sldLayoutId id="2147483754" r:id="rId10"/>
    <p:sldLayoutId id="214748375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56B03B2-4B19-9DA1-DAA2-DB09A79F90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36079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EFBAAD93-7DE6-47D1-3609-446AE138A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DA37DE-BA03-0D2B-CB9D-4403F58B6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5736" y="908651"/>
            <a:ext cx="4754880" cy="4171779"/>
          </a:xfrm>
        </p:spPr>
        <p:txBody>
          <a:bodyPr anchor="t">
            <a:normAutofit/>
          </a:bodyPr>
          <a:lstStyle/>
          <a:p>
            <a:r>
              <a:rPr lang="en-US" sz="6000"/>
              <a:t>Final Exam 301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539B3-E2C8-DA90-3B47-3236693BA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5736" y="5216955"/>
            <a:ext cx="4754880" cy="1003638"/>
          </a:xfrm>
        </p:spPr>
        <p:txBody>
          <a:bodyPr anchor="b">
            <a:normAutofit/>
          </a:bodyPr>
          <a:lstStyle/>
          <a:p>
            <a:r>
              <a:rPr lang="en-US" sz="2200" b="1"/>
              <a:t>Thursday April 30</a:t>
            </a:r>
            <a:r>
              <a:rPr lang="en-US" sz="2200" b="1" baseline="30000"/>
              <a:t>th</a:t>
            </a:r>
            <a:r>
              <a:rPr lang="en-US" sz="2200" b="1"/>
              <a:t> at 9am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0236859-7780-1451-40B8-74A77E27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62326" y="727509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0677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369C6-ED64-06E6-E89E-C8877D33C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6239599" cy="1307590"/>
          </a:xfrm>
        </p:spPr>
        <p:txBody>
          <a:bodyPr>
            <a:normAutofit/>
          </a:bodyPr>
          <a:lstStyle/>
          <a:p>
            <a:r>
              <a:rPr lang="en-US" dirty="0"/>
              <a:t>Important Points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15BE95-1337-20E2-B2EF-5DA486F72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EC48B7F4-36B9-8D2B-15D8-808B89CCCD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719863"/>
              </p:ext>
            </p:extLst>
          </p:nvPr>
        </p:nvGraphicFramePr>
        <p:xfrm>
          <a:off x="671913" y="1764792"/>
          <a:ext cx="6239599" cy="3941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hand holding a pen and shading circles on a sheet">
            <a:extLst>
              <a:ext uri="{FF2B5EF4-FFF2-40B4-BE49-F238E27FC236}">
                <a16:creationId xmlns:a16="http://schemas.microsoft.com/office/drawing/2014/main" id="{C84F26FB-8825-B8B9-C5E6-33B270CF1CF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2663" r="18192" b="-1"/>
          <a:stretch>
            <a:fillRect/>
          </a:stretch>
        </p:blipFill>
        <p:spPr>
          <a:xfrm>
            <a:off x="7583424" y="10"/>
            <a:ext cx="460857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63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B7187D-E121-AED2-F0E7-2621F95D5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740306"/>
            <a:ext cx="6627924" cy="722374"/>
          </a:xfrm>
        </p:spPr>
        <p:txBody>
          <a:bodyPr>
            <a:normAutofit/>
          </a:bodyPr>
          <a:lstStyle/>
          <a:p>
            <a:r>
              <a:rPr lang="en-US" dirty="0"/>
              <a:t>Class Material</a:t>
            </a:r>
          </a:p>
        </p:txBody>
      </p:sp>
      <p:pic>
        <p:nvPicPr>
          <p:cNvPr id="20" name="Picture 19" descr="A calculus formula">
            <a:extLst>
              <a:ext uri="{FF2B5EF4-FFF2-40B4-BE49-F238E27FC236}">
                <a16:creationId xmlns:a16="http://schemas.microsoft.com/office/drawing/2014/main" id="{3C9AAA9A-B5FB-DE55-D8C5-F3B9CAF65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61" r="32607" b="2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extBox 3">
            <a:extLst>
              <a:ext uri="{FF2B5EF4-FFF2-40B4-BE49-F238E27FC236}">
                <a16:creationId xmlns:a16="http://schemas.microsoft.com/office/drawing/2014/main" id="{E6F7184B-7926-AA6F-85A6-8C40B21435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300568"/>
              </p:ext>
            </p:extLst>
          </p:nvPr>
        </p:nvGraphicFramePr>
        <p:xfrm>
          <a:off x="4866968" y="1636776"/>
          <a:ext cx="5162857" cy="440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8356940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83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Calisto MT</vt:lpstr>
      <vt:lpstr>Neue Haas Grotesk Text Pro</vt:lpstr>
      <vt:lpstr>Univers Condensed</vt:lpstr>
      <vt:lpstr>ChronicleVTI</vt:lpstr>
      <vt:lpstr>Final Exam 301</vt:lpstr>
      <vt:lpstr>Important Points</vt:lpstr>
      <vt:lpstr>Class Material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Espinola-Arredondo, Ana</dc:creator>
  <cp:lastModifiedBy>Espinola-Arredondo, Ana</cp:lastModifiedBy>
  <cp:revision>1</cp:revision>
  <dcterms:created xsi:type="dcterms:W3CDTF">2026-04-27T21:41:34Z</dcterms:created>
  <dcterms:modified xsi:type="dcterms:W3CDTF">2026-04-27T21:59:18Z</dcterms:modified>
</cp:coreProperties>
</file>