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86"/>
  </p:notesMasterIdLst>
  <p:handoutMasterIdLst>
    <p:handoutMasterId r:id="rId8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325" r:id="rId13"/>
    <p:sldId id="267" r:id="rId14"/>
    <p:sldId id="268" r:id="rId15"/>
    <p:sldId id="343" r:id="rId16"/>
    <p:sldId id="273" r:id="rId17"/>
    <p:sldId id="342" r:id="rId18"/>
    <p:sldId id="274" r:id="rId19"/>
    <p:sldId id="275" r:id="rId20"/>
    <p:sldId id="276" r:id="rId21"/>
    <p:sldId id="277" r:id="rId22"/>
    <p:sldId id="278" r:id="rId23"/>
    <p:sldId id="279" r:id="rId24"/>
    <p:sldId id="341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340" r:id="rId34"/>
    <p:sldId id="288" r:id="rId35"/>
    <p:sldId id="289" r:id="rId36"/>
    <p:sldId id="290" r:id="rId37"/>
    <p:sldId id="291" r:id="rId38"/>
    <p:sldId id="292" r:id="rId39"/>
    <p:sldId id="344" r:id="rId40"/>
    <p:sldId id="345" r:id="rId41"/>
    <p:sldId id="346" r:id="rId42"/>
    <p:sldId id="347" r:id="rId43"/>
    <p:sldId id="293" r:id="rId44"/>
    <p:sldId id="326" r:id="rId45"/>
    <p:sldId id="294" r:id="rId46"/>
    <p:sldId id="295" r:id="rId47"/>
    <p:sldId id="296" r:id="rId48"/>
    <p:sldId id="339" r:id="rId49"/>
    <p:sldId id="297" r:id="rId50"/>
    <p:sldId id="298" r:id="rId51"/>
    <p:sldId id="299" r:id="rId52"/>
    <p:sldId id="302" r:id="rId53"/>
    <p:sldId id="301" r:id="rId54"/>
    <p:sldId id="300" r:id="rId55"/>
    <p:sldId id="303" r:id="rId56"/>
    <p:sldId id="305" r:id="rId57"/>
    <p:sldId id="306" r:id="rId58"/>
    <p:sldId id="304" r:id="rId59"/>
    <p:sldId id="307" r:id="rId60"/>
    <p:sldId id="308" r:id="rId61"/>
    <p:sldId id="327" r:id="rId62"/>
    <p:sldId id="328" r:id="rId63"/>
    <p:sldId id="329" r:id="rId64"/>
    <p:sldId id="330" r:id="rId65"/>
    <p:sldId id="331" r:id="rId66"/>
    <p:sldId id="332" r:id="rId67"/>
    <p:sldId id="333" r:id="rId68"/>
    <p:sldId id="334" r:id="rId69"/>
    <p:sldId id="335" r:id="rId70"/>
    <p:sldId id="309" r:id="rId71"/>
    <p:sldId id="310" r:id="rId72"/>
    <p:sldId id="311" r:id="rId73"/>
    <p:sldId id="312" r:id="rId74"/>
    <p:sldId id="313" r:id="rId75"/>
    <p:sldId id="314" r:id="rId76"/>
    <p:sldId id="315" r:id="rId77"/>
    <p:sldId id="338" r:id="rId78"/>
    <p:sldId id="316" r:id="rId79"/>
    <p:sldId id="337" r:id="rId80"/>
    <p:sldId id="317" r:id="rId81"/>
    <p:sldId id="318" r:id="rId82"/>
    <p:sldId id="319" r:id="rId83"/>
    <p:sldId id="336" r:id="rId84"/>
    <p:sldId id="320" r:id="rId8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107AA2-F9FF-4982-AA12-6848F2088197}" v="26" dt="2026-02-21T00:57:58.0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6"/>
    <p:restoredTop sz="95385"/>
  </p:normalViewPr>
  <p:slideViewPr>
    <p:cSldViewPr snapToGrid="0" snapToObjects="1">
      <p:cViewPr varScale="1">
        <p:scale>
          <a:sx n="111" d="100"/>
          <a:sy n="111" d="100"/>
        </p:scale>
        <p:origin x="6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microsoft.com/office/2016/11/relationships/changesInfo" Target="changesInfos/changesInfo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handoutMaster" Target="handoutMasters/handout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pinola-Arredondo, Ana" userId="2389861a-9b00-4e05-a52a-bbe4d3cfc079" providerId="ADAL" clId="{C3B567F4-D47D-4E0A-8CE6-A4A2CCB9A48E}"/>
    <pc:docChg chg="undo custSel delSld modSld">
      <pc:chgData name="Espinola-Arredondo, Ana" userId="2389861a-9b00-4e05-a52a-bbe4d3cfc079" providerId="ADAL" clId="{C3B567F4-D47D-4E0A-8CE6-A4A2CCB9A48E}" dt="2026-02-21T00:58:33.490" v="435" actId="47"/>
      <pc:docMkLst>
        <pc:docMk/>
      </pc:docMkLst>
      <pc:sldChg chg="addSp delSp modSp mod setBg">
        <pc:chgData name="Espinola-Arredondo, Ana" userId="2389861a-9b00-4e05-a52a-bbe4d3cfc079" providerId="ADAL" clId="{C3B567F4-D47D-4E0A-8CE6-A4A2CCB9A48E}" dt="2026-02-21T00:12:34.470" v="12" actId="27636"/>
        <pc:sldMkLst>
          <pc:docMk/>
          <pc:sldMk cId="711154986" sldId="275"/>
        </pc:sldMkLst>
        <pc:spChg chg="mod">
          <ac:chgData name="Espinola-Arredondo, Ana" userId="2389861a-9b00-4e05-a52a-bbe4d3cfc079" providerId="ADAL" clId="{C3B567F4-D47D-4E0A-8CE6-A4A2CCB9A48E}" dt="2026-02-21T00:12:12.940" v="2" actId="26606"/>
          <ac:spMkLst>
            <pc:docMk/>
            <pc:sldMk cId="711154986" sldId="275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12:12.940" v="2" actId="26606"/>
          <ac:spMkLst>
            <pc:docMk/>
            <pc:sldMk cId="711154986" sldId="275"/>
            <ac:spMk id="4" creationId="{39BC520E-7183-E741-B9E9-1FBC2F46A69F}"/>
          </ac:spMkLst>
        </pc:spChg>
        <pc:spChg chg="del mod ord">
          <ac:chgData name="Espinola-Arredondo, Ana" userId="2389861a-9b00-4e05-a52a-bbe4d3cfc079" providerId="ADAL" clId="{C3B567F4-D47D-4E0A-8CE6-A4A2CCB9A48E}" dt="2026-02-21T00:12:03.420" v="1" actId="478"/>
          <ac:spMkLst>
            <pc:docMk/>
            <pc:sldMk cId="711154986" sldId="275"/>
            <ac:spMk id="5" creationId="{224C728C-76F7-FB4F-A082-58F75D13B28D}"/>
          </ac:spMkLst>
        </pc:spChg>
        <pc:spChg chg="mod">
          <ac:chgData name="Espinola-Arredondo, Ana" userId="2389861a-9b00-4e05-a52a-bbe4d3cfc079" providerId="ADAL" clId="{C3B567F4-D47D-4E0A-8CE6-A4A2CCB9A48E}" dt="2026-02-21T00:12:34.470" v="12" actId="27636"/>
          <ac:spMkLst>
            <pc:docMk/>
            <pc:sldMk cId="711154986" sldId="275"/>
            <ac:spMk id="12" creationId="{00E6DA4A-BD22-0649-93B4-CDCD0B2F00A7}"/>
          </ac:spMkLst>
        </pc:spChg>
        <pc:spChg chg="add del">
          <ac:chgData name="Espinola-Arredondo, Ana" userId="2389861a-9b00-4e05-a52a-bbe4d3cfc079" providerId="ADAL" clId="{C3B567F4-D47D-4E0A-8CE6-A4A2CCB9A48E}" dt="2026-02-21T00:12:12.940" v="2" actId="26606"/>
          <ac:spMkLst>
            <pc:docMk/>
            <pc:sldMk cId="711154986" sldId="275"/>
            <ac:spMk id="18" creationId="{B210AC1D-4063-4C6E-9528-FA9C4C0C18E6}"/>
          </ac:spMkLst>
        </pc:spChg>
        <pc:spChg chg="add del">
          <ac:chgData name="Espinola-Arredondo, Ana" userId="2389861a-9b00-4e05-a52a-bbe4d3cfc079" providerId="ADAL" clId="{C3B567F4-D47D-4E0A-8CE6-A4A2CCB9A48E}" dt="2026-02-21T00:12:12.940" v="2" actId="26606"/>
          <ac:spMkLst>
            <pc:docMk/>
            <pc:sldMk cId="711154986" sldId="275"/>
            <ac:spMk id="20" creationId="{02F8C595-E68C-4306-AED8-DC7826A0A506}"/>
          </ac:spMkLst>
        </pc:spChg>
        <pc:spChg chg="add">
          <ac:chgData name="Espinola-Arredondo, Ana" userId="2389861a-9b00-4e05-a52a-bbe4d3cfc079" providerId="ADAL" clId="{C3B567F4-D47D-4E0A-8CE6-A4A2CCB9A48E}" dt="2026-02-21T00:12:12.940" v="2" actId="26606"/>
          <ac:spMkLst>
            <pc:docMk/>
            <pc:sldMk cId="711154986" sldId="275"/>
            <ac:spMk id="25" creationId="{79BB35BC-D5C2-4C8B-A22A-A71E6191913B}"/>
          </ac:spMkLst>
        </pc:spChg>
        <pc:picChg chg="add mod">
          <ac:chgData name="Espinola-Arredondo, Ana" userId="2389861a-9b00-4e05-a52a-bbe4d3cfc079" providerId="ADAL" clId="{C3B567F4-D47D-4E0A-8CE6-A4A2CCB9A48E}" dt="2026-02-21T00:12:12.940" v="2" actId="26606"/>
          <ac:picMkLst>
            <pc:docMk/>
            <pc:sldMk cId="711154986" sldId="275"/>
            <ac:picMk id="14" creationId="{E93231D5-537A-F40C-8D7C-28DAF911CA55}"/>
          </ac:picMkLst>
        </pc:picChg>
      </pc:sldChg>
      <pc:sldChg chg="delSp mod">
        <pc:chgData name="Espinola-Arredondo, Ana" userId="2389861a-9b00-4e05-a52a-bbe4d3cfc079" providerId="ADAL" clId="{C3B567F4-D47D-4E0A-8CE6-A4A2CCB9A48E}" dt="2026-02-21T00:12:49.047" v="13" actId="478"/>
        <pc:sldMkLst>
          <pc:docMk/>
          <pc:sldMk cId="308342604" sldId="276"/>
        </pc:sldMkLst>
        <pc:spChg chg="del">
          <ac:chgData name="Espinola-Arredondo, Ana" userId="2389861a-9b00-4e05-a52a-bbe4d3cfc079" providerId="ADAL" clId="{C3B567F4-D47D-4E0A-8CE6-A4A2CCB9A48E}" dt="2026-02-21T00:12:49.047" v="13" actId="478"/>
          <ac:spMkLst>
            <pc:docMk/>
            <pc:sldMk cId="308342604" sldId="276"/>
            <ac:spMk id="5" creationId="{224C728C-76F7-FB4F-A082-58F75D13B28D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00:14:03.512" v="35" actId="1076"/>
        <pc:sldMkLst>
          <pc:docMk/>
          <pc:sldMk cId="688574917" sldId="277"/>
        </pc:sldMkLst>
        <pc:spChg chg="mod">
          <ac:chgData name="Espinola-Arredondo, Ana" userId="2389861a-9b00-4e05-a52a-bbe4d3cfc079" providerId="ADAL" clId="{C3B567F4-D47D-4E0A-8CE6-A4A2CCB9A48E}" dt="2026-02-21T00:13:46.759" v="25" actId="26606"/>
          <ac:spMkLst>
            <pc:docMk/>
            <pc:sldMk cId="688574917" sldId="277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13:46.759" v="25" actId="26606"/>
          <ac:spMkLst>
            <pc:docMk/>
            <pc:sldMk cId="688574917" sldId="277"/>
            <ac:spMk id="4" creationId="{39BC520E-7183-E741-B9E9-1FBC2F46A69F}"/>
          </ac:spMkLst>
        </pc:spChg>
        <pc:spChg chg="del mod ord">
          <ac:chgData name="Espinola-Arredondo, Ana" userId="2389861a-9b00-4e05-a52a-bbe4d3cfc079" providerId="ADAL" clId="{C3B567F4-D47D-4E0A-8CE6-A4A2CCB9A48E}" dt="2026-02-21T00:13:40.399" v="24" actId="478"/>
          <ac:spMkLst>
            <pc:docMk/>
            <pc:sldMk cId="688574917" sldId="277"/>
            <ac:spMk id="5" creationId="{224C728C-76F7-FB4F-A082-58F75D13B28D}"/>
          </ac:spMkLst>
        </pc:spChg>
        <pc:spChg chg="mod">
          <ac:chgData name="Espinola-Arredondo, Ana" userId="2389861a-9b00-4e05-a52a-bbe4d3cfc079" providerId="ADAL" clId="{C3B567F4-D47D-4E0A-8CE6-A4A2CCB9A48E}" dt="2026-02-21T00:14:03.512" v="35" actId="1076"/>
          <ac:spMkLst>
            <pc:docMk/>
            <pc:sldMk cId="688574917" sldId="277"/>
            <ac:spMk id="12" creationId="{00E6DA4A-BD22-0649-93B4-CDCD0B2F00A7}"/>
          </ac:spMkLst>
        </pc:spChg>
        <pc:spChg chg="add del">
          <ac:chgData name="Espinola-Arredondo, Ana" userId="2389861a-9b00-4e05-a52a-bbe4d3cfc079" providerId="ADAL" clId="{C3B567F4-D47D-4E0A-8CE6-A4A2CCB9A48E}" dt="2026-02-21T00:13:46.759" v="25" actId="26606"/>
          <ac:spMkLst>
            <pc:docMk/>
            <pc:sldMk cId="688574917" sldId="277"/>
            <ac:spMk id="18" creationId="{79BB35BC-D5C2-4C8B-A22A-A71E6191913B}"/>
          </ac:spMkLst>
        </pc:spChg>
        <pc:picChg chg="add mod">
          <ac:chgData name="Espinola-Arredondo, Ana" userId="2389861a-9b00-4e05-a52a-bbe4d3cfc079" providerId="ADAL" clId="{C3B567F4-D47D-4E0A-8CE6-A4A2CCB9A48E}" dt="2026-02-21T00:13:46.759" v="25" actId="26606"/>
          <ac:picMkLst>
            <pc:docMk/>
            <pc:sldMk cId="688574917" sldId="277"/>
            <ac:picMk id="14" creationId="{6FE0DE17-F031-E65B-F192-04FBBD02E2FE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00:14:58.074" v="49" actId="14100"/>
        <pc:sldMkLst>
          <pc:docMk/>
          <pc:sldMk cId="3907049409" sldId="278"/>
        </pc:sldMkLst>
        <pc:spChg chg="mod">
          <ac:chgData name="Espinola-Arredondo, Ana" userId="2389861a-9b00-4e05-a52a-bbe4d3cfc079" providerId="ADAL" clId="{C3B567F4-D47D-4E0A-8CE6-A4A2CCB9A48E}" dt="2026-02-21T00:14:24.438" v="37" actId="26606"/>
          <ac:spMkLst>
            <pc:docMk/>
            <pc:sldMk cId="3907049409" sldId="278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14:24.438" v="37" actId="26606"/>
          <ac:spMkLst>
            <pc:docMk/>
            <pc:sldMk cId="3907049409" sldId="278"/>
            <ac:spMk id="4" creationId="{39BC520E-7183-E741-B9E9-1FBC2F46A69F}"/>
          </ac:spMkLst>
        </pc:spChg>
        <pc:spChg chg="del">
          <ac:chgData name="Espinola-Arredondo, Ana" userId="2389861a-9b00-4e05-a52a-bbe4d3cfc079" providerId="ADAL" clId="{C3B567F4-D47D-4E0A-8CE6-A4A2CCB9A48E}" dt="2026-02-21T00:14:17.460" v="36" actId="478"/>
          <ac:spMkLst>
            <pc:docMk/>
            <pc:sldMk cId="3907049409" sldId="278"/>
            <ac:spMk id="5" creationId="{224C728C-76F7-FB4F-A082-58F75D13B28D}"/>
          </ac:spMkLst>
        </pc:spChg>
        <pc:spChg chg="mod">
          <ac:chgData name="Espinola-Arredondo, Ana" userId="2389861a-9b00-4e05-a52a-bbe4d3cfc079" providerId="ADAL" clId="{C3B567F4-D47D-4E0A-8CE6-A4A2CCB9A48E}" dt="2026-02-21T00:14:58.074" v="49" actId="14100"/>
          <ac:spMkLst>
            <pc:docMk/>
            <pc:sldMk cId="3907049409" sldId="278"/>
            <ac:spMk id="12" creationId="{00E6DA4A-BD22-0649-93B4-CDCD0B2F00A7}"/>
          </ac:spMkLst>
        </pc:spChg>
        <pc:spChg chg="add">
          <ac:chgData name="Espinola-Arredondo, Ana" userId="2389861a-9b00-4e05-a52a-bbe4d3cfc079" providerId="ADAL" clId="{C3B567F4-D47D-4E0A-8CE6-A4A2CCB9A48E}" dt="2026-02-21T00:14:24.438" v="37" actId="26606"/>
          <ac:spMkLst>
            <pc:docMk/>
            <pc:sldMk cId="3907049409" sldId="278"/>
            <ac:spMk id="17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00:14:24.438" v="37" actId="26606"/>
          <ac:spMkLst>
            <pc:docMk/>
            <pc:sldMk cId="3907049409" sldId="278"/>
            <ac:spMk id="19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00:14:24.438" v="37" actId="26606"/>
          <ac:spMkLst>
            <pc:docMk/>
            <pc:sldMk cId="3907049409" sldId="278"/>
            <ac:spMk id="21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00:14:24.438" v="37" actId="26606"/>
          <ac:spMkLst>
            <pc:docMk/>
            <pc:sldMk cId="3907049409" sldId="278"/>
            <ac:spMk id="23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00:14:24.438" v="37" actId="26606"/>
          <ac:spMkLst>
            <pc:docMk/>
            <pc:sldMk cId="3907049409" sldId="278"/>
            <ac:spMk id="25" creationId="{53E5B1A8-3AC9-4BD1-9BBC-78CA94F2D1B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00:14:43.532" v="43" actId="403"/>
        <pc:sldMkLst>
          <pc:docMk/>
          <pc:sldMk cId="3459067088" sldId="279"/>
        </pc:sldMkLst>
        <pc:spChg chg="mod">
          <ac:chgData name="Espinola-Arredondo, Ana" userId="2389861a-9b00-4e05-a52a-bbe4d3cfc079" providerId="ADAL" clId="{C3B567F4-D47D-4E0A-8CE6-A4A2CCB9A48E}" dt="2026-02-21T00:14:32.028" v="38" actId="26606"/>
          <ac:spMkLst>
            <pc:docMk/>
            <pc:sldMk cId="3459067088" sldId="279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14:32.028" v="38" actId="26606"/>
          <ac:spMkLst>
            <pc:docMk/>
            <pc:sldMk cId="3459067088" sldId="279"/>
            <ac:spMk id="4" creationId="{39BC520E-7183-E741-B9E9-1FBC2F46A69F}"/>
          </ac:spMkLst>
        </pc:spChg>
        <pc:spChg chg="del mod">
          <ac:chgData name="Espinola-Arredondo, Ana" userId="2389861a-9b00-4e05-a52a-bbe4d3cfc079" providerId="ADAL" clId="{C3B567F4-D47D-4E0A-8CE6-A4A2CCB9A48E}" dt="2026-02-21T00:14:37.056" v="39" actId="478"/>
          <ac:spMkLst>
            <pc:docMk/>
            <pc:sldMk cId="3459067088" sldId="279"/>
            <ac:spMk id="5" creationId="{224C728C-76F7-FB4F-A082-58F75D13B28D}"/>
          </ac:spMkLst>
        </pc:spChg>
        <pc:spChg chg="mod">
          <ac:chgData name="Espinola-Arredondo, Ana" userId="2389861a-9b00-4e05-a52a-bbe4d3cfc079" providerId="ADAL" clId="{C3B567F4-D47D-4E0A-8CE6-A4A2CCB9A48E}" dt="2026-02-21T00:14:43.532" v="43" actId="403"/>
          <ac:spMkLst>
            <pc:docMk/>
            <pc:sldMk cId="3459067088" sldId="279"/>
            <ac:spMk id="12" creationId="{00E6DA4A-BD22-0649-93B4-CDCD0B2F00A7}"/>
          </ac:spMkLst>
        </pc:spChg>
        <pc:spChg chg="add">
          <ac:chgData name="Espinola-Arredondo, Ana" userId="2389861a-9b00-4e05-a52a-bbe4d3cfc079" providerId="ADAL" clId="{C3B567F4-D47D-4E0A-8CE6-A4A2CCB9A48E}" dt="2026-02-21T00:14:32.028" v="38" actId="26606"/>
          <ac:spMkLst>
            <pc:docMk/>
            <pc:sldMk cId="3459067088" sldId="279"/>
            <ac:spMk id="17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00:14:32.028" v="38" actId="26606"/>
          <ac:spMkLst>
            <pc:docMk/>
            <pc:sldMk cId="3459067088" sldId="279"/>
            <ac:spMk id="19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00:14:32.028" v="38" actId="26606"/>
          <ac:spMkLst>
            <pc:docMk/>
            <pc:sldMk cId="3459067088" sldId="279"/>
            <ac:spMk id="21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00:14:32.028" v="38" actId="26606"/>
          <ac:spMkLst>
            <pc:docMk/>
            <pc:sldMk cId="3459067088" sldId="279"/>
            <ac:spMk id="23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00:14:32.028" v="38" actId="26606"/>
          <ac:spMkLst>
            <pc:docMk/>
            <pc:sldMk cId="3459067088" sldId="279"/>
            <ac:spMk id="25" creationId="{53E5B1A8-3AC9-4BD1-9BBC-78CA94F2D1BA}"/>
          </ac:spMkLst>
        </pc:spChg>
      </pc:sldChg>
      <pc:sldChg chg="addSp modSp mod setBg addAnim">
        <pc:chgData name="Espinola-Arredondo, Ana" userId="2389861a-9b00-4e05-a52a-bbe4d3cfc079" providerId="ADAL" clId="{C3B567F4-D47D-4E0A-8CE6-A4A2CCB9A48E}" dt="2026-02-21T00:15:52.269" v="59"/>
        <pc:sldMkLst>
          <pc:docMk/>
          <pc:sldMk cId="2663562219" sldId="280"/>
        </pc:sldMkLst>
        <pc:spChg chg="mod">
          <ac:chgData name="Espinola-Arredondo, Ana" userId="2389861a-9b00-4e05-a52a-bbe4d3cfc079" providerId="ADAL" clId="{C3B567F4-D47D-4E0A-8CE6-A4A2CCB9A48E}" dt="2026-02-21T00:15:52.266" v="58" actId="26606"/>
          <ac:spMkLst>
            <pc:docMk/>
            <pc:sldMk cId="2663562219" sldId="280"/>
            <ac:spMk id="2" creationId="{78CC2ABA-BF0B-8E41-A314-C2F2C156C52F}"/>
          </ac:spMkLst>
        </pc:spChg>
        <pc:spChg chg="mod ord">
          <ac:chgData name="Espinola-Arredondo, Ana" userId="2389861a-9b00-4e05-a52a-bbe4d3cfc079" providerId="ADAL" clId="{C3B567F4-D47D-4E0A-8CE6-A4A2CCB9A48E}" dt="2026-02-21T00:15:52.266" v="58" actId="26606"/>
          <ac:spMkLst>
            <pc:docMk/>
            <pc:sldMk cId="2663562219" sldId="280"/>
            <ac:spMk id="4" creationId="{5B2F38AE-8E9C-4C41-A5E4-4BD25EE92525}"/>
          </ac:spMkLst>
        </pc:spChg>
        <pc:spChg chg="mod">
          <ac:chgData name="Espinola-Arredondo, Ana" userId="2389861a-9b00-4e05-a52a-bbe4d3cfc079" providerId="ADAL" clId="{C3B567F4-D47D-4E0A-8CE6-A4A2CCB9A48E}" dt="2026-02-21T00:15:52.266" v="58" actId="26606"/>
          <ac:spMkLst>
            <pc:docMk/>
            <pc:sldMk cId="2663562219" sldId="280"/>
            <ac:spMk id="5" creationId="{877EDB44-A407-9A4F-BD15-CFF8EA06D6BB}"/>
          </ac:spMkLst>
        </pc:spChg>
        <pc:spChg chg="add">
          <ac:chgData name="Espinola-Arredondo, Ana" userId="2389861a-9b00-4e05-a52a-bbe4d3cfc079" providerId="ADAL" clId="{C3B567F4-D47D-4E0A-8CE6-A4A2CCB9A48E}" dt="2026-02-21T00:15:52.266" v="58" actId="26606"/>
          <ac:spMkLst>
            <pc:docMk/>
            <pc:sldMk cId="2663562219" sldId="280"/>
            <ac:spMk id="11" creationId="{C1DD1A8A-57D5-4A81-AD04-532B043C5611}"/>
          </ac:spMkLst>
        </pc:spChg>
        <pc:spChg chg="add">
          <ac:chgData name="Espinola-Arredondo, Ana" userId="2389861a-9b00-4e05-a52a-bbe4d3cfc079" providerId="ADAL" clId="{C3B567F4-D47D-4E0A-8CE6-A4A2CCB9A48E}" dt="2026-02-21T00:15:52.266" v="58" actId="26606"/>
          <ac:spMkLst>
            <pc:docMk/>
            <pc:sldMk cId="2663562219" sldId="280"/>
            <ac:spMk id="13" creationId="{007891EC-4501-44ED-A8C8-B11B6DB767AB}"/>
          </ac:spMkLst>
        </pc:spChg>
        <pc:picChg chg="add">
          <ac:chgData name="Espinola-Arredondo, Ana" userId="2389861a-9b00-4e05-a52a-bbe4d3cfc079" providerId="ADAL" clId="{C3B567F4-D47D-4E0A-8CE6-A4A2CCB9A48E}" dt="2026-02-21T00:15:52.266" v="58" actId="26606"/>
          <ac:picMkLst>
            <pc:docMk/>
            <pc:sldMk cId="2663562219" sldId="280"/>
            <ac:picMk id="7" creationId="{EEC24432-0306-F7DC-2A3B-9FF8205EE589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00:16:59.123" v="69" actId="14100"/>
        <pc:sldMkLst>
          <pc:docMk/>
          <pc:sldMk cId="1151306649" sldId="281"/>
        </pc:sldMkLst>
        <pc:spChg chg="mod">
          <ac:chgData name="Espinola-Arredondo, Ana" userId="2389861a-9b00-4e05-a52a-bbe4d3cfc079" providerId="ADAL" clId="{C3B567F4-D47D-4E0A-8CE6-A4A2CCB9A48E}" dt="2026-02-21T00:16:03.948" v="60" actId="26606"/>
          <ac:spMkLst>
            <pc:docMk/>
            <pc:sldMk cId="1151306649" sldId="281"/>
            <ac:spMk id="2" creationId="{E0F4CE85-F54F-524D-88E1-4E08D37BF5F2}"/>
          </ac:spMkLst>
        </pc:spChg>
        <pc:spChg chg="del mod">
          <ac:chgData name="Espinola-Arredondo, Ana" userId="2389861a-9b00-4e05-a52a-bbe4d3cfc079" providerId="ADAL" clId="{C3B567F4-D47D-4E0A-8CE6-A4A2CCB9A48E}" dt="2026-02-21T00:16:08.160" v="61" actId="478"/>
          <ac:spMkLst>
            <pc:docMk/>
            <pc:sldMk cId="1151306649" sldId="281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1T00:16:03.948" v="60" actId="26606"/>
          <ac:spMkLst>
            <pc:docMk/>
            <pc:sldMk cId="1151306649" sldId="281"/>
            <ac:spMk id="5" creationId="{B63C3074-82B1-A542-8392-407A912DE0D8}"/>
          </ac:spMkLst>
        </pc:spChg>
        <pc:spChg chg="mod ord">
          <ac:chgData name="Espinola-Arredondo, Ana" userId="2389861a-9b00-4e05-a52a-bbe4d3cfc079" providerId="ADAL" clId="{C3B567F4-D47D-4E0A-8CE6-A4A2CCB9A48E}" dt="2026-02-21T00:16:59.123" v="69" actId="14100"/>
          <ac:spMkLst>
            <pc:docMk/>
            <pc:sldMk cId="1151306649" sldId="281"/>
            <ac:spMk id="11" creationId="{2B2D8B08-F503-1E4A-99E6-9FA12B444F69}"/>
          </ac:spMkLst>
        </pc:spChg>
        <pc:spChg chg="add">
          <ac:chgData name="Espinola-Arredondo, Ana" userId="2389861a-9b00-4e05-a52a-bbe4d3cfc079" providerId="ADAL" clId="{C3B567F4-D47D-4E0A-8CE6-A4A2CCB9A48E}" dt="2026-02-21T00:16:03.948" v="60" actId="26606"/>
          <ac:spMkLst>
            <pc:docMk/>
            <pc:sldMk cId="1151306649" sldId="281"/>
            <ac:spMk id="17" creationId="{9F7D5CDA-D291-4307-BF55-1381FED29634}"/>
          </ac:spMkLst>
        </pc:spChg>
        <pc:spChg chg="add">
          <ac:chgData name="Espinola-Arredondo, Ana" userId="2389861a-9b00-4e05-a52a-bbe4d3cfc079" providerId="ADAL" clId="{C3B567F4-D47D-4E0A-8CE6-A4A2CCB9A48E}" dt="2026-02-21T00:16:03.948" v="60" actId="26606"/>
          <ac:spMkLst>
            <pc:docMk/>
            <pc:sldMk cId="1151306649" sldId="281"/>
            <ac:spMk id="19" creationId="{59B296B9-C5A5-4E4F-9B60-C907B5F1466C}"/>
          </ac:spMkLst>
        </pc:spChg>
        <pc:spChg chg="add">
          <ac:chgData name="Espinola-Arredondo, Ana" userId="2389861a-9b00-4e05-a52a-bbe4d3cfc079" providerId="ADAL" clId="{C3B567F4-D47D-4E0A-8CE6-A4A2CCB9A48E}" dt="2026-02-21T00:16:03.948" v="60" actId="26606"/>
          <ac:spMkLst>
            <pc:docMk/>
            <pc:sldMk cId="1151306649" sldId="281"/>
            <ac:spMk id="21" creationId="{D0300FD3-5AF1-6305-15FA-9078072672E2}"/>
          </ac:spMkLst>
        </pc:spChg>
        <pc:picChg chg="add">
          <ac:chgData name="Espinola-Arredondo, Ana" userId="2389861a-9b00-4e05-a52a-bbe4d3cfc079" providerId="ADAL" clId="{C3B567F4-D47D-4E0A-8CE6-A4A2CCB9A48E}" dt="2026-02-21T00:16:03.948" v="60" actId="26606"/>
          <ac:picMkLst>
            <pc:docMk/>
            <pc:sldMk cId="1151306649" sldId="281"/>
            <ac:picMk id="13" creationId="{235B407B-C314-7392-52A3-7588E591864D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00:17:23.030" v="75" actId="478"/>
        <pc:sldMkLst>
          <pc:docMk/>
          <pc:sldMk cId="2575120638" sldId="282"/>
        </pc:sldMkLst>
        <pc:spChg chg="mod">
          <ac:chgData name="Espinola-Arredondo, Ana" userId="2389861a-9b00-4e05-a52a-bbe4d3cfc079" providerId="ADAL" clId="{C3B567F4-D47D-4E0A-8CE6-A4A2CCB9A48E}" dt="2026-02-21T00:17:08.775" v="70" actId="26606"/>
          <ac:spMkLst>
            <pc:docMk/>
            <pc:sldMk cId="2575120638" sldId="282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17:08.775" v="70" actId="26606"/>
          <ac:spMkLst>
            <pc:docMk/>
            <pc:sldMk cId="2575120638" sldId="282"/>
            <ac:spMk id="4" creationId="{39BC520E-7183-E741-B9E9-1FBC2F46A69F}"/>
          </ac:spMkLst>
        </pc:spChg>
        <pc:spChg chg="del mod">
          <ac:chgData name="Espinola-Arredondo, Ana" userId="2389861a-9b00-4e05-a52a-bbe4d3cfc079" providerId="ADAL" clId="{C3B567F4-D47D-4E0A-8CE6-A4A2CCB9A48E}" dt="2026-02-21T00:17:23.030" v="75" actId="478"/>
          <ac:spMkLst>
            <pc:docMk/>
            <pc:sldMk cId="2575120638" sldId="282"/>
            <ac:spMk id="5" creationId="{224C728C-76F7-FB4F-A082-58F75D13B28D}"/>
          </ac:spMkLst>
        </pc:spChg>
        <pc:spChg chg="mod">
          <ac:chgData name="Espinola-Arredondo, Ana" userId="2389861a-9b00-4e05-a52a-bbe4d3cfc079" providerId="ADAL" clId="{C3B567F4-D47D-4E0A-8CE6-A4A2CCB9A48E}" dt="2026-02-21T00:17:19.429" v="74" actId="14100"/>
          <ac:spMkLst>
            <pc:docMk/>
            <pc:sldMk cId="2575120638" sldId="282"/>
            <ac:spMk id="12" creationId="{00E6DA4A-BD22-0649-93B4-CDCD0B2F00A7}"/>
          </ac:spMkLst>
        </pc:spChg>
        <pc:spChg chg="add">
          <ac:chgData name="Espinola-Arredondo, Ana" userId="2389861a-9b00-4e05-a52a-bbe4d3cfc079" providerId="ADAL" clId="{C3B567F4-D47D-4E0A-8CE6-A4A2CCB9A48E}" dt="2026-02-21T00:17:08.775" v="70" actId="26606"/>
          <ac:spMkLst>
            <pc:docMk/>
            <pc:sldMk cId="2575120638" sldId="282"/>
            <ac:spMk id="17" creationId="{09588DA8-065E-4F6F-8EFD-43104AB2E0CF}"/>
          </ac:spMkLst>
        </pc:spChg>
        <pc:spChg chg="add">
          <ac:chgData name="Espinola-Arredondo, Ana" userId="2389861a-9b00-4e05-a52a-bbe4d3cfc079" providerId="ADAL" clId="{C3B567F4-D47D-4E0A-8CE6-A4A2CCB9A48E}" dt="2026-02-21T00:17:08.775" v="70" actId="26606"/>
          <ac:spMkLst>
            <pc:docMk/>
            <pc:sldMk cId="2575120638" sldId="282"/>
            <ac:spMk id="21" creationId="{CD9FE4EF-C4D8-49A0-B2FF-81D8DB7D8A24}"/>
          </ac:spMkLst>
        </pc:spChg>
        <pc:spChg chg="add">
          <ac:chgData name="Espinola-Arredondo, Ana" userId="2389861a-9b00-4e05-a52a-bbe4d3cfc079" providerId="ADAL" clId="{C3B567F4-D47D-4E0A-8CE6-A4A2CCB9A48E}" dt="2026-02-21T00:17:08.775" v="70" actId="26606"/>
          <ac:spMkLst>
            <pc:docMk/>
            <pc:sldMk cId="2575120638" sldId="282"/>
            <ac:spMk id="23" creationId="{4300840D-0A0B-4512-BACA-B439D5B9C57C}"/>
          </ac:spMkLst>
        </pc:spChg>
        <pc:spChg chg="add">
          <ac:chgData name="Espinola-Arredondo, Ana" userId="2389861a-9b00-4e05-a52a-bbe4d3cfc079" providerId="ADAL" clId="{C3B567F4-D47D-4E0A-8CE6-A4A2CCB9A48E}" dt="2026-02-21T00:17:08.775" v="70" actId="26606"/>
          <ac:spMkLst>
            <pc:docMk/>
            <pc:sldMk cId="2575120638" sldId="282"/>
            <ac:spMk id="25" creationId="{D2B78728-A580-49A7-84F9-6EF6F583ADE0}"/>
          </ac:spMkLst>
        </pc:spChg>
        <pc:spChg chg="add">
          <ac:chgData name="Espinola-Arredondo, Ana" userId="2389861a-9b00-4e05-a52a-bbe4d3cfc079" providerId="ADAL" clId="{C3B567F4-D47D-4E0A-8CE6-A4A2CCB9A48E}" dt="2026-02-21T00:17:08.775" v="70" actId="26606"/>
          <ac:spMkLst>
            <pc:docMk/>
            <pc:sldMk cId="2575120638" sldId="282"/>
            <ac:spMk id="27" creationId="{38FAA1A1-D861-433F-88FA-1E9D6FD31D11}"/>
          </ac:spMkLst>
        </pc:spChg>
        <pc:spChg chg="add">
          <ac:chgData name="Espinola-Arredondo, Ana" userId="2389861a-9b00-4e05-a52a-bbe4d3cfc079" providerId="ADAL" clId="{C3B567F4-D47D-4E0A-8CE6-A4A2CCB9A48E}" dt="2026-02-21T00:17:08.775" v="70" actId="26606"/>
          <ac:spMkLst>
            <pc:docMk/>
            <pc:sldMk cId="2575120638" sldId="282"/>
            <ac:spMk id="29" creationId="{8D71EDA1-87BF-4D5D-AB79-F346FD19278A}"/>
          </ac:spMkLst>
        </pc:spChg>
      </pc:sldChg>
      <pc:sldChg chg="delSp mod">
        <pc:chgData name="Espinola-Arredondo, Ana" userId="2389861a-9b00-4e05-a52a-bbe4d3cfc079" providerId="ADAL" clId="{C3B567F4-D47D-4E0A-8CE6-A4A2CCB9A48E}" dt="2026-02-21T00:17:34.208" v="76" actId="478"/>
        <pc:sldMkLst>
          <pc:docMk/>
          <pc:sldMk cId="498117422" sldId="283"/>
        </pc:sldMkLst>
        <pc:spChg chg="del">
          <ac:chgData name="Espinola-Arredondo, Ana" userId="2389861a-9b00-4e05-a52a-bbe4d3cfc079" providerId="ADAL" clId="{C3B567F4-D47D-4E0A-8CE6-A4A2CCB9A48E}" dt="2026-02-21T00:17:34.208" v="76" actId="478"/>
          <ac:spMkLst>
            <pc:docMk/>
            <pc:sldMk cId="498117422" sldId="283"/>
            <ac:spMk id="5" creationId="{224C728C-76F7-FB4F-A082-58F75D13B28D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00:17:56.262" v="83" actId="122"/>
        <pc:sldMkLst>
          <pc:docMk/>
          <pc:sldMk cId="44513832" sldId="284"/>
        </pc:sldMkLst>
        <pc:spChg chg="mod">
          <ac:chgData name="Espinola-Arredondo, Ana" userId="2389861a-9b00-4e05-a52a-bbe4d3cfc079" providerId="ADAL" clId="{C3B567F4-D47D-4E0A-8CE6-A4A2CCB9A48E}" dt="2026-02-21T00:17:41.108" v="77" actId="26606"/>
          <ac:spMkLst>
            <pc:docMk/>
            <pc:sldMk cId="44513832" sldId="284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17:41.108" v="77" actId="26606"/>
          <ac:spMkLst>
            <pc:docMk/>
            <pc:sldMk cId="44513832" sldId="284"/>
            <ac:spMk id="4" creationId="{39BC520E-7183-E741-B9E9-1FBC2F46A69F}"/>
          </ac:spMkLst>
        </pc:spChg>
        <pc:spChg chg="del mod">
          <ac:chgData name="Espinola-Arredondo, Ana" userId="2389861a-9b00-4e05-a52a-bbe4d3cfc079" providerId="ADAL" clId="{C3B567F4-D47D-4E0A-8CE6-A4A2CCB9A48E}" dt="2026-02-21T00:17:45.644" v="78" actId="478"/>
          <ac:spMkLst>
            <pc:docMk/>
            <pc:sldMk cId="44513832" sldId="284"/>
            <ac:spMk id="5" creationId="{224C728C-76F7-FB4F-A082-58F75D13B28D}"/>
          </ac:spMkLst>
        </pc:spChg>
        <pc:spChg chg="mod">
          <ac:chgData name="Espinola-Arredondo, Ana" userId="2389861a-9b00-4e05-a52a-bbe4d3cfc079" providerId="ADAL" clId="{C3B567F4-D47D-4E0A-8CE6-A4A2CCB9A48E}" dt="2026-02-21T00:17:56.262" v="83" actId="122"/>
          <ac:spMkLst>
            <pc:docMk/>
            <pc:sldMk cId="44513832" sldId="284"/>
            <ac:spMk id="12" creationId="{00E6DA4A-BD22-0649-93B4-CDCD0B2F00A7}"/>
          </ac:spMkLst>
        </pc:spChg>
        <pc:spChg chg="add">
          <ac:chgData name="Espinola-Arredondo, Ana" userId="2389861a-9b00-4e05-a52a-bbe4d3cfc079" providerId="ADAL" clId="{C3B567F4-D47D-4E0A-8CE6-A4A2CCB9A48E}" dt="2026-02-21T00:17:41.108" v="77" actId="26606"/>
          <ac:spMkLst>
            <pc:docMk/>
            <pc:sldMk cId="44513832" sldId="284"/>
            <ac:spMk id="17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00:17:41.108" v="77" actId="26606"/>
          <ac:spMkLst>
            <pc:docMk/>
            <pc:sldMk cId="44513832" sldId="284"/>
            <ac:spMk id="19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00:17:41.108" v="77" actId="26606"/>
          <ac:spMkLst>
            <pc:docMk/>
            <pc:sldMk cId="44513832" sldId="284"/>
            <ac:spMk id="21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00:17:41.108" v="77" actId="26606"/>
          <ac:spMkLst>
            <pc:docMk/>
            <pc:sldMk cId="44513832" sldId="284"/>
            <ac:spMk id="23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00:17:41.108" v="77" actId="26606"/>
          <ac:spMkLst>
            <pc:docMk/>
            <pc:sldMk cId="44513832" sldId="284"/>
            <ac:spMk id="25" creationId="{53E5B1A8-3AC9-4BD1-9BBC-78CA94F2D1B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00:18:20.349" v="91" actId="27636"/>
        <pc:sldMkLst>
          <pc:docMk/>
          <pc:sldMk cId="39417493" sldId="285"/>
        </pc:sldMkLst>
        <pc:spChg chg="mod">
          <ac:chgData name="Espinola-Arredondo, Ana" userId="2389861a-9b00-4e05-a52a-bbe4d3cfc079" providerId="ADAL" clId="{C3B567F4-D47D-4E0A-8CE6-A4A2CCB9A48E}" dt="2026-02-21T00:18:09.376" v="84" actId="26606"/>
          <ac:spMkLst>
            <pc:docMk/>
            <pc:sldMk cId="39417493" sldId="285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18:09.376" v="84" actId="26606"/>
          <ac:spMkLst>
            <pc:docMk/>
            <pc:sldMk cId="39417493" sldId="285"/>
            <ac:spMk id="4" creationId="{39BC520E-7183-E741-B9E9-1FBC2F46A69F}"/>
          </ac:spMkLst>
        </pc:spChg>
        <pc:spChg chg="del mod">
          <ac:chgData name="Espinola-Arredondo, Ana" userId="2389861a-9b00-4e05-a52a-bbe4d3cfc079" providerId="ADAL" clId="{C3B567F4-D47D-4E0A-8CE6-A4A2CCB9A48E}" dt="2026-02-21T00:18:12.899" v="85" actId="478"/>
          <ac:spMkLst>
            <pc:docMk/>
            <pc:sldMk cId="39417493" sldId="285"/>
            <ac:spMk id="5" creationId="{224C728C-76F7-FB4F-A082-58F75D13B28D}"/>
          </ac:spMkLst>
        </pc:spChg>
        <pc:spChg chg="mod">
          <ac:chgData name="Espinola-Arredondo, Ana" userId="2389861a-9b00-4e05-a52a-bbe4d3cfc079" providerId="ADAL" clId="{C3B567F4-D47D-4E0A-8CE6-A4A2CCB9A48E}" dt="2026-02-21T00:18:20.349" v="91" actId="27636"/>
          <ac:spMkLst>
            <pc:docMk/>
            <pc:sldMk cId="39417493" sldId="285"/>
            <ac:spMk id="12" creationId="{00E6DA4A-BD22-0649-93B4-CDCD0B2F00A7}"/>
          </ac:spMkLst>
        </pc:spChg>
        <pc:spChg chg="add">
          <ac:chgData name="Espinola-Arredondo, Ana" userId="2389861a-9b00-4e05-a52a-bbe4d3cfc079" providerId="ADAL" clId="{C3B567F4-D47D-4E0A-8CE6-A4A2CCB9A48E}" dt="2026-02-21T00:18:09.376" v="84" actId="26606"/>
          <ac:spMkLst>
            <pc:docMk/>
            <pc:sldMk cId="39417493" sldId="285"/>
            <ac:spMk id="17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00:18:09.376" v="84" actId="26606"/>
          <ac:spMkLst>
            <pc:docMk/>
            <pc:sldMk cId="39417493" sldId="285"/>
            <ac:spMk id="19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00:18:09.376" v="84" actId="26606"/>
          <ac:spMkLst>
            <pc:docMk/>
            <pc:sldMk cId="39417493" sldId="285"/>
            <ac:spMk id="21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00:18:09.376" v="84" actId="26606"/>
          <ac:spMkLst>
            <pc:docMk/>
            <pc:sldMk cId="39417493" sldId="285"/>
            <ac:spMk id="23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00:18:09.376" v="84" actId="26606"/>
          <ac:spMkLst>
            <pc:docMk/>
            <pc:sldMk cId="39417493" sldId="285"/>
            <ac:spMk id="25" creationId="{53E5B1A8-3AC9-4BD1-9BBC-78CA94F2D1B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00:19:24.274" v="96" actId="403"/>
        <pc:sldMkLst>
          <pc:docMk/>
          <pc:sldMk cId="1406260040" sldId="286"/>
        </pc:sldMkLst>
        <pc:spChg chg="mod">
          <ac:chgData name="Espinola-Arredondo, Ana" userId="2389861a-9b00-4e05-a52a-bbe4d3cfc079" providerId="ADAL" clId="{C3B567F4-D47D-4E0A-8CE6-A4A2CCB9A48E}" dt="2026-02-21T00:18:42.043" v="92" actId="26606"/>
          <ac:spMkLst>
            <pc:docMk/>
            <pc:sldMk cId="1406260040" sldId="286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18:42.043" v="92" actId="26606"/>
          <ac:spMkLst>
            <pc:docMk/>
            <pc:sldMk cId="1406260040" sldId="286"/>
            <ac:spMk id="4" creationId="{39BC520E-7183-E741-B9E9-1FBC2F46A69F}"/>
          </ac:spMkLst>
        </pc:spChg>
        <pc:spChg chg="del mod ord">
          <ac:chgData name="Espinola-Arredondo, Ana" userId="2389861a-9b00-4e05-a52a-bbe4d3cfc079" providerId="ADAL" clId="{C3B567F4-D47D-4E0A-8CE6-A4A2CCB9A48E}" dt="2026-02-21T00:18:46.630" v="93" actId="478"/>
          <ac:spMkLst>
            <pc:docMk/>
            <pc:sldMk cId="1406260040" sldId="286"/>
            <ac:spMk id="5" creationId="{224C728C-76F7-FB4F-A082-58F75D13B28D}"/>
          </ac:spMkLst>
        </pc:spChg>
        <pc:spChg chg="mod">
          <ac:chgData name="Espinola-Arredondo, Ana" userId="2389861a-9b00-4e05-a52a-bbe4d3cfc079" providerId="ADAL" clId="{C3B567F4-D47D-4E0A-8CE6-A4A2CCB9A48E}" dt="2026-02-21T00:19:24.274" v="96" actId="403"/>
          <ac:spMkLst>
            <pc:docMk/>
            <pc:sldMk cId="1406260040" sldId="286"/>
            <ac:spMk id="12" creationId="{00E6DA4A-BD22-0649-93B4-CDCD0B2F00A7}"/>
          </ac:spMkLst>
        </pc:spChg>
        <pc:spChg chg="add">
          <ac:chgData name="Espinola-Arredondo, Ana" userId="2389861a-9b00-4e05-a52a-bbe4d3cfc079" providerId="ADAL" clId="{C3B567F4-D47D-4E0A-8CE6-A4A2CCB9A48E}" dt="2026-02-21T00:18:42.043" v="92" actId="26606"/>
          <ac:spMkLst>
            <pc:docMk/>
            <pc:sldMk cId="1406260040" sldId="286"/>
            <ac:spMk id="17" creationId="{327D73B4-9F5C-4A64-A179-51B9500CB8B5}"/>
          </ac:spMkLst>
        </pc:spChg>
        <pc:spChg chg="add">
          <ac:chgData name="Espinola-Arredondo, Ana" userId="2389861a-9b00-4e05-a52a-bbe4d3cfc079" providerId="ADAL" clId="{C3B567F4-D47D-4E0A-8CE6-A4A2CCB9A48E}" dt="2026-02-21T00:18:42.043" v="92" actId="26606"/>
          <ac:spMkLst>
            <pc:docMk/>
            <pc:sldMk cId="1406260040" sldId="286"/>
            <ac:spMk id="19" creationId="{C1F06963-6374-4B48-844F-071A9BAAAE02}"/>
          </ac:spMkLst>
        </pc:spChg>
        <pc:spChg chg="add">
          <ac:chgData name="Espinola-Arredondo, Ana" userId="2389861a-9b00-4e05-a52a-bbe4d3cfc079" providerId="ADAL" clId="{C3B567F4-D47D-4E0A-8CE6-A4A2CCB9A48E}" dt="2026-02-21T00:18:42.043" v="92" actId="26606"/>
          <ac:spMkLst>
            <pc:docMk/>
            <pc:sldMk cId="1406260040" sldId="286"/>
            <ac:spMk id="21" creationId="{6CB927A4-E432-4310-9CD5-E89FF5063179}"/>
          </ac:spMkLst>
        </pc:spChg>
        <pc:spChg chg="add">
          <ac:chgData name="Espinola-Arredondo, Ana" userId="2389861a-9b00-4e05-a52a-bbe4d3cfc079" providerId="ADAL" clId="{C3B567F4-D47D-4E0A-8CE6-A4A2CCB9A48E}" dt="2026-02-21T00:18:42.043" v="92" actId="26606"/>
          <ac:spMkLst>
            <pc:docMk/>
            <pc:sldMk cId="1406260040" sldId="286"/>
            <ac:spMk id="23" creationId="{1453BF6C-B012-48B7-B4E8-6D7AC7C27D02}"/>
          </ac:spMkLst>
        </pc:spChg>
        <pc:spChg chg="add">
          <ac:chgData name="Espinola-Arredondo, Ana" userId="2389861a-9b00-4e05-a52a-bbe4d3cfc079" providerId="ADAL" clId="{C3B567F4-D47D-4E0A-8CE6-A4A2CCB9A48E}" dt="2026-02-21T00:18:42.043" v="92" actId="26606"/>
          <ac:spMkLst>
            <pc:docMk/>
            <pc:sldMk cId="1406260040" sldId="286"/>
            <ac:spMk id="25" creationId="{E3020543-B24B-4EC4-8FFC-8DD88EEA91A8}"/>
          </ac:spMkLst>
        </pc:spChg>
        <pc:cxnChg chg="add">
          <ac:chgData name="Espinola-Arredondo, Ana" userId="2389861a-9b00-4e05-a52a-bbe4d3cfc079" providerId="ADAL" clId="{C3B567F4-D47D-4E0A-8CE6-A4A2CCB9A48E}" dt="2026-02-21T00:18:42.043" v="92" actId="26606"/>
          <ac:cxnSpMkLst>
            <pc:docMk/>
            <pc:sldMk cId="1406260040" sldId="286"/>
            <ac:cxnSpMk id="27" creationId="{C49DA8F6-BCC1-4447-B54C-57856834B94B}"/>
          </ac:cxnSpMkLst>
        </pc:cxnChg>
      </pc:sldChg>
      <pc:sldChg chg="addSp delSp modSp mod setBg">
        <pc:chgData name="Espinola-Arredondo, Ana" userId="2389861a-9b00-4e05-a52a-bbe4d3cfc079" providerId="ADAL" clId="{C3B567F4-D47D-4E0A-8CE6-A4A2CCB9A48E}" dt="2026-02-21T00:19:43.465" v="102" actId="403"/>
        <pc:sldMkLst>
          <pc:docMk/>
          <pc:sldMk cId="54697598" sldId="287"/>
        </pc:sldMkLst>
        <pc:spChg chg="mod">
          <ac:chgData name="Espinola-Arredondo, Ana" userId="2389861a-9b00-4e05-a52a-bbe4d3cfc079" providerId="ADAL" clId="{C3B567F4-D47D-4E0A-8CE6-A4A2CCB9A48E}" dt="2026-02-21T00:19:32.213" v="97" actId="26606"/>
          <ac:spMkLst>
            <pc:docMk/>
            <pc:sldMk cId="54697598" sldId="287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19:32.213" v="97" actId="26606"/>
          <ac:spMkLst>
            <pc:docMk/>
            <pc:sldMk cId="54697598" sldId="287"/>
            <ac:spMk id="4" creationId="{39BC520E-7183-E741-B9E9-1FBC2F46A69F}"/>
          </ac:spMkLst>
        </pc:spChg>
        <pc:spChg chg="del mod ord">
          <ac:chgData name="Espinola-Arredondo, Ana" userId="2389861a-9b00-4e05-a52a-bbe4d3cfc079" providerId="ADAL" clId="{C3B567F4-D47D-4E0A-8CE6-A4A2CCB9A48E}" dt="2026-02-21T00:19:35.074" v="98" actId="478"/>
          <ac:spMkLst>
            <pc:docMk/>
            <pc:sldMk cId="54697598" sldId="287"/>
            <ac:spMk id="5" creationId="{224C728C-76F7-FB4F-A082-58F75D13B28D}"/>
          </ac:spMkLst>
        </pc:spChg>
        <pc:spChg chg="mod">
          <ac:chgData name="Espinola-Arredondo, Ana" userId="2389861a-9b00-4e05-a52a-bbe4d3cfc079" providerId="ADAL" clId="{C3B567F4-D47D-4E0A-8CE6-A4A2CCB9A48E}" dt="2026-02-21T00:19:43.465" v="102" actId="403"/>
          <ac:spMkLst>
            <pc:docMk/>
            <pc:sldMk cId="54697598" sldId="287"/>
            <ac:spMk id="12" creationId="{00E6DA4A-BD22-0649-93B4-CDCD0B2F00A7}"/>
          </ac:spMkLst>
        </pc:spChg>
        <pc:spChg chg="add">
          <ac:chgData name="Espinola-Arredondo, Ana" userId="2389861a-9b00-4e05-a52a-bbe4d3cfc079" providerId="ADAL" clId="{C3B567F4-D47D-4E0A-8CE6-A4A2CCB9A48E}" dt="2026-02-21T00:19:32.213" v="97" actId="26606"/>
          <ac:spMkLst>
            <pc:docMk/>
            <pc:sldMk cId="54697598" sldId="287"/>
            <ac:spMk id="17" creationId="{327D73B4-9F5C-4A64-A179-51B9500CB8B5}"/>
          </ac:spMkLst>
        </pc:spChg>
        <pc:spChg chg="add">
          <ac:chgData name="Espinola-Arredondo, Ana" userId="2389861a-9b00-4e05-a52a-bbe4d3cfc079" providerId="ADAL" clId="{C3B567F4-D47D-4E0A-8CE6-A4A2CCB9A48E}" dt="2026-02-21T00:19:32.213" v="97" actId="26606"/>
          <ac:spMkLst>
            <pc:docMk/>
            <pc:sldMk cId="54697598" sldId="287"/>
            <ac:spMk id="19" creationId="{C1F06963-6374-4B48-844F-071A9BAAAE02}"/>
          </ac:spMkLst>
        </pc:spChg>
        <pc:spChg chg="add">
          <ac:chgData name="Espinola-Arredondo, Ana" userId="2389861a-9b00-4e05-a52a-bbe4d3cfc079" providerId="ADAL" clId="{C3B567F4-D47D-4E0A-8CE6-A4A2CCB9A48E}" dt="2026-02-21T00:19:32.213" v="97" actId="26606"/>
          <ac:spMkLst>
            <pc:docMk/>
            <pc:sldMk cId="54697598" sldId="287"/>
            <ac:spMk id="21" creationId="{6CB927A4-E432-4310-9CD5-E89FF5063179}"/>
          </ac:spMkLst>
        </pc:spChg>
        <pc:spChg chg="add">
          <ac:chgData name="Espinola-Arredondo, Ana" userId="2389861a-9b00-4e05-a52a-bbe4d3cfc079" providerId="ADAL" clId="{C3B567F4-D47D-4E0A-8CE6-A4A2CCB9A48E}" dt="2026-02-21T00:19:32.213" v="97" actId="26606"/>
          <ac:spMkLst>
            <pc:docMk/>
            <pc:sldMk cId="54697598" sldId="287"/>
            <ac:spMk id="23" creationId="{1453BF6C-B012-48B7-B4E8-6D7AC7C27D02}"/>
          </ac:spMkLst>
        </pc:spChg>
        <pc:spChg chg="add">
          <ac:chgData name="Espinola-Arredondo, Ana" userId="2389861a-9b00-4e05-a52a-bbe4d3cfc079" providerId="ADAL" clId="{C3B567F4-D47D-4E0A-8CE6-A4A2CCB9A48E}" dt="2026-02-21T00:19:32.213" v="97" actId="26606"/>
          <ac:spMkLst>
            <pc:docMk/>
            <pc:sldMk cId="54697598" sldId="287"/>
            <ac:spMk id="25" creationId="{E3020543-B24B-4EC4-8FFC-8DD88EEA91A8}"/>
          </ac:spMkLst>
        </pc:spChg>
        <pc:cxnChg chg="add">
          <ac:chgData name="Espinola-Arredondo, Ana" userId="2389861a-9b00-4e05-a52a-bbe4d3cfc079" providerId="ADAL" clId="{C3B567F4-D47D-4E0A-8CE6-A4A2CCB9A48E}" dt="2026-02-21T00:19:32.213" v="97" actId="26606"/>
          <ac:cxnSpMkLst>
            <pc:docMk/>
            <pc:sldMk cId="54697598" sldId="287"/>
            <ac:cxnSpMk id="27" creationId="{C49DA8F6-BCC1-4447-B54C-57856834B94B}"/>
          </ac:cxnSpMkLst>
        </pc:cxnChg>
      </pc:sldChg>
      <pc:sldChg chg="addSp delSp modSp mod setBg">
        <pc:chgData name="Espinola-Arredondo, Ana" userId="2389861a-9b00-4e05-a52a-bbe4d3cfc079" providerId="ADAL" clId="{C3B567F4-D47D-4E0A-8CE6-A4A2CCB9A48E}" dt="2026-02-21T00:21:02.848" v="120" actId="120"/>
        <pc:sldMkLst>
          <pc:docMk/>
          <pc:sldMk cId="2286897334" sldId="288"/>
        </pc:sldMkLst>
        <pc:spChg chg="mod">
          <ac:chgData name="Espinola-Arredondo, Ana" userId="2389861a-9b00-4e05-a52a-bbe4d3cfc079" providerId="ADAL" clId="{C3B567F4-D47D-4E0A-8CE6-A4A2CCB9A48E}" dt="2026-02-21T00:20:38.752" v="114" actId="26606"/>
          <ac:spMkLst>
            <pc:docMk/>
            <pc:sldMk cId="2286897334" sldId="288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20:38.752" v="114" actId="26606"/>
          <ac:spMkLst>
            <pc:docMk/>
            <pc:sldMk cId="2286897334" sldId="288"/>
            <ac:spMk id="4" creationId="{39BC520E-7183-E741-B9E9-1FBC2F46A69F}"/>
          </ac:spMkLst>
        </pc:spChg>
        <pc:spChg chg="del">
          <ac:chgData name="Espinola-Arredondo, Ana" userId="2389861a-9b00-4e05-a52a-bbe4d3cfc079" providerId="ADAL" clId="{C3B567F4-D47D-4E0A-8CE6-A4A2CCB9A48E}" dt="2026-02-21T00:20:33.626" v="113" actId="478"/>
          <ac:spMkLst>
            <pc:docMk/>
            <pc:sldMk cId="2286897334" sldId="288"/>
            <ac:spMk id="5" creationId="{224C728C-76F7-FB4F-A082-58F75D13B28D}"/>
          </ac:spMkLst>
        </pc:spChg>
        <pc:spChg chg="mod">
          <ac:chgData name="Espinola-Arredondo, Ana" userId="2389861a-9b00-4e05-a52a-bbe4d3cfc079" providerId="ADAL" clId="{C3B567F4-D47D-4E0A-8CE6-A4A2CCB9A48E}" dt="2026-02-21T00:21:02.848" v="120" actId="120"/>
          <ac:spMkLst>
            <pc:docMk/>
            <pc:sldMk cId="2286897334" sldId="288"/>
            <ac:spMk id="12" creationId="{00E6DA4A-BD22-0649-93B4-CDCD0B2F00A7}"/>
          </ac:spMkLst>
        </pc:spChg>
        <pc:spChg chg="add">
          <ac:chgData name="Espinola-Arredondo, Ana" userId="2389861a-9b00-4e05-a52a-bbe4d3cfc079" providerId="ADAL" clId="{C3B567F4-D47D-4E0A-8CE6-A4A2CCB9A48E}" dt="2026-02-21T00:20:38.752" v="114" actId="26606"/>
          <ac:spMkLst>
            <pc:docMk/>
            <pc:sldMk cId="2286897334" sldId="288"/>
            <ac:spMk id="17" creationId="{327D73B4-9F5C-4A64-A179-51B9500CB8B5}"/>
          </ac:spMkLst>
        </pc:spChg>
        <pc:spChg chg="add">
          <ac:chgData name="Espinola-Arredondo, Ana" userId="2389861a-9b00-4e05-a52a-bbe4d3cfc079" providerId="ADAL" clId="{C3B567F4-D47D-4E0A-8CE6-A4A2CCB9A48E}" dt="2026-02-21T00:20:38.752" v="114" actId="26606"/>
          <ac:spMkLst>
            <pc:docMk/>
            <pc:sldMk cId="2286897334" sldId="288"/>
            <ac:spMk id="19" creationId="{C1F06963-6374-4B48-844F-071A9BAAAE02}"/>
          </ac:spMkLst>
        </pc:spChg>
        <pc:spChg chg="add">
          <ac:chgData name="Espinola-Arredondo, Ana" userId="2389861a-9b00-4e05-a52a-bbe4d3cfc079" providerId="ADAL" clId="{C3B567F4-D47D-4E0A-8CE6-A4A2CCB9A48E}" dt="2026-02-21T00:20:38.752" v="114" actId="26606"/>
          <ac:spMkLst>
            <pc:docMk/>
            <pc:sldMk cId="2286897334" sldId="288"/>
            <ac:spMk id="21" creationId="{6CB927A4-E432-4310-9CD5-E89FF5063179}"/>
          </ac:spMkLst>
        </pc:spChg>
        <pc:spChg chg="add">
          <ac:chgData name="Espinola-Arredondo, Ana" userId="2389861a-9b00-4e05-a52a-bbe4d3cfc079" providerId="ADAL" clId="{C3B567F4-D47D-4E0A-8CE6-A4A2CCB9A48E}" dt="2026-02-21T00:20:38.752" v="114" actId="26606"/>
          <ac:spMkLst>
            <pc:docMk/>
            <pc:sldMk cId="2286897334" sldId="288"/>
            <ac:spMk id="23" creationId="{1453BF6C-B012-48B7-B4E8-6D7AC7C27D02}"/>
          </ac:spMkLst>
        </pc:spChg>
        <pc:spChg chg="add">
          <ac:chgData name="Espinola-Arredondo, Ana" userId="2389861a-9b00-4e05-a52a-bbe4d3cfc079" providerId="ADAL" clId="{C3B567F4-D47D-4E0A-8CE6-A4A2CCB9A48E}" dt="2026-02-21T00:20:38.752" v="114" actId="26606"/>
          <ac:spMkLst>
            <pc:docMk/>
            <pc:sldMk cId="2286897334" sldId="288"/>
            <ac:spMk id="25" creationId="{E3020543-B24B-4EC4-8FFC-8DD88EEA91A8}"/>
          </ac:spMkLst>
        </pc:spChg>
        <pc:cxnChg chg="add">
          <ac:chgData name="Espinola-Arredondo, Ana" userId="2389861a-9b00-4e05-a52a-bbe4d3cfc079" providerId="ADAL" clId="{C3B567F4-D47D-4E0A-8CE6-A4A2CCB9A48E}" dt="2026-02-21T00:20:38.752" v="114" actId="26606"/>
          <ac:cxnSpMkLst>
            <pc:docMk/>
            <pc:sldMk cId="2286897334" sldId="288"/>
            <ac:cxnSpMk id="27" creationId="{C49DA8F6-BCC1-4447-B54C-57856834B94B}"/>
          </ac:cxnSpMkLst>
        </pc:cxnChg>
      </pc:sldChg>
      <pc:sldChg chg="addSp delSp modSp mod setBg">
        <pc:chgData name="Espinola-Arredondo, Ana" userId="2389861a-9b00-4e05-a52a-bbe4d3cfc079" providerId="ADAL" clId="{C3B567F4-D47D-4E0A-8CE6-A4A2CCB9A48E}" dt="2026-02-21T00:21:53.901" v="127" actId="478"/>
        <pc:sldMkLst>
          <pc:docMk/>
          <pc:sldMk cId="2686525286" sldId="289"/>
        </pc:sldMkLst>
        <pc:spChg chg="mod">
          <ac:chgData name="Espinola-Arredondo, Ana" userId="2389861a-9b00-4e05-a52a-bbe4d3cfc079" providerId="ADAL" clId="{C3B567F4-D47D-4E0A-8CE6-A4A2CCB9A48E}" dt="2026-02-21T00:21:28.926" v="121" actId="26606"/>
          <ac:spMkLst>
            <pc:docMk/>
            <pc:sldMk cId="2686525286" sldId="289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21:28.926" v="121" actId="26606"/>
          <ac:spMkLst>
            <pc:docMk/>
            <pc:sldMk cId="2686525286" sldId="289"/>
            <ac:spMk id="4" creationId="{39BC520E-7183-E741-B9E9-1FBC2F46A69F}"/>
          </ac:spMkLst>
        </pc:spChg>
        <pc:spChg chg="del mod ord">
          <ac:chgData name="Espinola-Arredondo, Ana" userId="2389861a-9b00-4e05-a52a-bbe4d3cfc079" providerId="ADAL" clId="{C3B567F4-D47D-4E0A-8CE6-A4A2CCB9A48E}" dt="2026-02-21T00:21:53.901" v="127" actId="478"/>
          <ac:spMkLst>
            <pc:docMk/>
            <pc:sldMk cId="2686525286" sldId="289"/>
            <ac:spMk id="5" creationId="{224C728C-76F7-FB4F-A082-58F75D13B28D}"/>
          </ac:spMkLst>
        </pc:spChg>
        <pc:spChg chg="mod">
          <ac:chgData name="Espinola-Arredondo, Ana" userId="2389861a-9b00-4e05-a52a-bbe4d3cfc079" providerId="ADAL" clId="{C3B567F4-D47D-4E0A-8CE6-A4A2CCB9A48E}" dt="2026-02-21T00:21:42.040" v="126" actId="27636"/>
          <ac:spMkLst>
            <pc:docMk/>
            <pc:sldMk cId="2686525286" sldId="289"/>
            <ac:spMk id="12" creationId="{00E6DA4A-BD22-0649-93B4-CDCD0B2F00A7}"/>
          </ac:spMkLst>
        </pc:spChg>
        <pc:spChg chg="add">
          <ac:chgData name="Espinola-Arredondo, Ana" userId="2389861a-9b00-4e05-a52a-bbe4d3cfc079" providerId="ADAL" clId="{C3B567F4-D47D-4E0A-8CE6-A4A2CCB9A48E}" dt="2026-02-21T00:21:28.926" v="121" actId="26606"/>
          <ac:spMkLst>
            <pc:docMk/>
            <pc:sldMk cId="2686525286" sldId="289"/>
            <ac:spMk id="17" creationId="{8D1AA55E-40D5-461B-A5A8-4AE8AAB71B08}"/>
          </ac:spMkLst>
        </pc:spChg>
        <pc:spChg chg="add">
          <ac:chgData name="Espinola-Arredondo, Ana" userId="2389861a-9b00-4e05-a52a-bbe4d3cfc079" providerId="ADAL" clId="{C3B567F4-D47D-4E0A-8CE6-A4A2CCB9A48E}" dt="2026-02-21T00:21:28.926" v="121" actId="26606"/>
          <ac:spMkLst>
            <pc:docMk/>
            <pc:sldMk cId="2686525286" sldId="289"/>
            <ac:spMk id="21" creationId="{6CB927A4-E432-4310-9CD5-E89FF5063179}"/>
          </ac:spMkLst>
        </pc:spChg>
        <pc:spChg chg="add">
          <ac:chgData name="Espinola-Arredondo, Ana" userId="2389861a-9b00-4e05-a52a-bbe4d3cfc079" providerId="ADAL" clId="{C3B567F4-D47D-4E0A-8CE6-A4A2CCB9A48E}" dt="2026-02-21T00:21:28.926" v="121" actId="26606"/>
          <ac:spMkLst>
            <pc:docMk/>
            <pc:sldMk cId="2686525286" sldId="289"/>
            <ac:spMk id="23" creationId="{E3020543-B24B-4EC4-8FFC-8DD88EEA91A8}"/>
          </ac:spMkLst>
        </pc:spChg>
        <pc:spChg chg="add">
          <ac:chgData name="Espinola-Arredondo, Ana" userId="2389861a-9b00-4e05-a52a-bbe4d3cfc079" providerId="ADAL" clId="{C3B567F4-D47D-4E0A-8CE6-A4A2CCB9A48E}" dt="2026-02-21T00:21:28.926" v="121" actId="26606"/>
          <ac:spMkLst>
            <pc:docMk/>
            <pc:sldMk cId="2686525286" sldId="289"/>
            <ac:spMk id="25" creationId="{1453BF6C-B012-48B7-B4E8-6D7AC7C27D02}"/>
          </ac:spMkLst>
        </pc:spChg>
        <pc:cxnChg chg="add">
          <ac:chgData name="Espinola-Arredondo, Ana" userId="2389861a-9b00-4e05-a52a-bbe4d3cfc079" providerId="ADAL" clId="{C3B567F4-D47D-4E0A-8CE6-A4A2CCB9A48E}" dt="2026-02-21T00:21:28.926" v="121" actId="26606"/>
          <ac:cxnSpMkLst>
            <pc:docMk/>
            <pc:sldMk cId="2686525286" sldId="289"/>
            <ac:cxnSpMk id="19" creationId="{C49DA8F6-BCC1-4447-B54C-57856834B94B}"/>
          </ac:cxnSpMkLst>
        </pc:cxnChg>
      </pc:sldChg>
      <pc:sldChg chg="addSp delSp modSp mod setBg">
        <pc:chgData name="Espinola-Arredondo, Ana" userId="2389861a-9b00-4e05-a52a-bbe4d3cfc079" providerId="ADAL" clId="{C3B567F4-D47D-4E0A-8CE6-A4A2CCB9A48E}" dt="2026-02-21T00:22:38.583" v="136" actId="27636"/>
        <pc:sldMkLst>
          <pc:docMk/>
          <pc:sldMk cId="3365069735" sldId="291"/>
        </pc:sldMkLst>
        <pc:spChg chg="mod">
          <ac:chgData name="Espinola-Arredondo, Ana" userId="2389861a-9b00-4e05-a52a-bbe4d3cfc079" providerId="ADAL" clId="{C3B567F4-D47D-4E0A-8CE6-A4A2CCB9A48E}" dt="2026-02-21T00:22:24.206" v="128" actId="26606"/>
          <ac:spMkLst>
            <pc:docMk/>
            <pc:sldMk cId="3365069735" sldId="291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22:24.206" v="128" actId="26606"/>
          <ac:spMkLst>
            <pc:docMk/>
            <pc:sldMk cId="3365069735" sldId="291"/>
            <ac:spMk id="4" creationId="{39BC520E-7183-E741-B9E9-1FBC2F46A69F}"/>
          </ac:spMkLst>
        </pc:spChg>
        <pc:spChg chg="del mod">
          <ac:chgData name="Espinola-Arredondo, Ana" userId="2389861a-9b00-4e05-a52a-bbe4d3cfc079" providerId="ADAL" clId="{C3B567F4-D47D-4E0A-8CE6-A4A2CCB9A48E}" dt="2026-02-21T00:22:29.182" v="129" actId="478"/>
          <ac:spMkLst>
            <pc:docMk/>
            <pc:sldMk cId="3365069735" sldId="291"/>
            <ac:spMk id="5" creationId="{224C728C-76F7-FB4F-A082-58F75D13B28D}"/>
          </ac:spMkLst>
        </pc:spChg>
        <pc:spChg chg="mod">
          <ac:chgData name="Espinola-Arredondo, Ana" userId="2389861a-9b00-4e05-a52a-bbe4d3cfc079" providerId="ADAL" clId="{C3B567F4-D47D-4E0A-8CE6-A4A2CCB9A48E}" dt="2026-02-21T00:22:38.583" v="136" actId="27636"/>
          <ac:spMkLst>
            <pc:docMk/>
            <pc:sldMk cId="3365069735" sldId="291"/>
            <ac:spMk id="12" creationId="{00E6DA4A-BD22-0649-93B4-CDCD0B2F00A7}"/>
          </ac:spMkLst>
        </pc:spChg>
        <pc:spChg chg="add">
          <ac:chgData name="Espinola-Arredondo, Ana" userId="2389861a-9b00-4e05-a52a-bbe4d3cfc079" providerId="ADAL" clId="{C3B567F4-D47D-4E0A-8CE6-A4A2CCB9A48E}" dt="2026-02-21T00:22:24.206" v="128" actId="26606"/>
          <ac:spMkLst>
            <pc:docMk/>
            <pc:sldMk cId="3365069735" sldId="291"/>
            <ac:spMk id="17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00:22:24.206" v="128" actId="26606"/>
          <ac:spMkLst>
            <pc:docMk/>
            <pc:sldMk cId="3365069735" sldId="291"/>
            <ac:spMk id="19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00:22:24.206" v="128" actId="26606"/>
          <ac:spMkLst>
            <pc:docMk/>
            <pc:sldMk cId="3365069735" sldId="291"/>
            <ac:spMk id="21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00:22:24.206" v="128" actId="26606"/>
          <ac:spMkLst>
            <pc:docMk/>
            <pc:sldMk cId="3365069735" sldId="291"/>
            <ac:spMk id="23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00:22:24.206" v="128" actId="26606"/>
          <ac:spMkLst>
            <pc:docMk/>
            <pc:sldMk cId="3365069735" sldId="291"/>
            <ac:spMk id="25" creationId="{53E5B1A8-3AC9-4BD1-9BBC-78CA94F2D1B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00:22:59.818" v="142" actId="14100"/>
        <pc:sldMkLst>
          <pc:docMk/>
          <pc:sldMk cId="1060341385" sldId="292"/>
        </pc:sldMkLst>
        <pc:spChg chg="mod">
          <ac:chgData name="Espinola-Arredondo, Ana" userId="2389861a-9b00-4e05-a52a-bbe4d3cfc079" providerId="ADAL" clId="{C3B567F4-D47D-4E0A-8CE6-A4A2CCB9A48E}" dt="2026-02-21T00:22:44.549" v="137" actId="26606"/>
          <ac:spMkLst>
            <pc:docMk/>
            <pc:sldMk cId="1060341385" sldId="292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22:44.549" v="137" actId="26606"/>
          <ac:spMkLst>
            <pc:docMk/>
            <pc:sldMk cId="1060341385" sldId="292"/>
            <ac:spMk id="4" creationId="{39BC520E-7183-E741-B9E9-1FBC2F46A69F}"/>
          </ac:spMkLst>
        </pc:spChg>
        <pc:spChg chg="del mod">
          <ac:chgData name="Espinola-Arredondo, Ana" userId="2389861a-9b00-4e05-a52a-bbe4d3cfc079" providerId="ADAL" clId="{C3B567F4-D47D-4E0A-8CE6-A4A2CCB9A48E}" dt="2026-02-21T00:22:55.840" v="141" actId="478"/>
          <ac:spMkLst>
            <pc:docMk/>
            <pc:sldMk cId="1060341385" sldId="292"/>
            <ac:spMk id="5" creationId="{224C728C-76F7-FB4F-A082-58F75D13B28D}"/>
          </ac:spMkLst>
        </pc:spChg>
        <pc:spChg chg="mod">
          <ac:chgData name="Espinola-Arredondo, Ana" userId="2389861a-9b00-4e05-a52a-bbe4d3cfc079" providerId="ADAL" clId="{C3B567F4-D47D-4E0A-8CE6-A4A2CCB9A48E}" dt="2026-02-21T00:22:59.818" v="142" actId="14100"/>
          <ac:spMkLst>
            <pc:docMk/>
            <pc:sldMk cId="1060341385" sldId="292"/>
            <ac:spMk id="12" creationId="{00E6DA4A-BD22-0649-93B4-CDCD0B2F00A7}"/>
          </ac:spMkLst>
        </pc:spChg>
        <pc:spChg chg="add">
          <ac:chgData name="Espinola-Arredondo, Ana" userId="2389861a-9b00-4e05-a52a-bbe4d3cfc079" providerId="ADAL" clId="{C3B567F4-D47D-4E0A-8CE6-A4A2CCB9A48E}" dt="2026-02-21T00:22:44.549" v="137" actId="26606"/>
          <ac:spMkLst>
            <pc:docMk/>
            <pc:sldMk cId="1060341385" sldId="292"/>
            <ac:spMk id="17" creationId="{DEE2AD96-B495-4E06-9291-B71706F728CB}"/>
          </ac:spMkLst>
        </pc:spChg>
        <pc:spChg chg="add">
          <ac:chgData name="Espinola-Arredondo, Ana" userId="2389861a-9b00-4e05-a52a-bbe4d3cfc079" providerId="ADAL" clId="{C3B567F4-D47D-4E0A-8CE6-A4A2CCB9A48E}" dt="2026-02-21T00:22:44.549" v="137" actId="26606"/>
          <ac:spMkLst>
            <pc:docMk/>
            <pc:sldMk cId="1060341385" sldId="292"/>
            <ac:spMk id="19" creationId="{53CF6D67-C5A8-4ADD-9E8E-1E38CA1D3166}"/>
          </ac:spMkLst>
        </pc:spChg>
        <pc:spChg chg="add">
          <ac:chgData name="Espinola-Arredondo, Ana" userId="2389861a-9b00-4e05-a52a-bbe4d3cfc079" providerId="ADAL" clId="{C3B567F4-D47D-4E0A-8CE6-A4A2CCB9A48E}" dt="2026-02-21T00:22:44.549" v="137" actId="26606"/>
          <ac:spMkLst>
            <pc:docMk/>
            <pc:sldMk cId="1060341385" sldId="292"/>
            <ac:spMk id="21" creationId="{86909FA0-B515-4681-B7A8-FA281D133B94}"/>
          </ac:spMkLst>
        </pc:spChg>
        <pc:spChg chg="add">
          <ac:chgData name="Espinola-Arredondo, Ana" userId="2389861a-9b00-4e05-a52a-bbe4d3cfc079" providerId="ADAL" clId="{C3B567F4-D47D-4E0A-8CE6-A4A2CCB9A48E}" dt="2026-02-21T00:22:44.549" v="137" actId="26606"/>
          <ac:spMkLst>
            <pc:docMk/>
            <pc:sldMk cId="1060341385" sldId="292"/>
            <ac:spMk id="23" creationId="{21C9FE86-FCC3-4A31-AA1C-C882262B7FE7}"/>
          </ac:spMkLst>
        </pc:spChg>
        <pc:spChg chg="add">
          <ac:chgData name="Espinola-Arredondo, Ana" userId="2389861a-9b00-4e05-a52a-bbe4d3cfc079" providerId="ADAL" clId="{C3B567F4-D47D-4E0A-8CE6-A4A2CCB9A48E}" dt="2026-02-21T00:22:44.549" v="137" actId="26606"/>
          <ac:spMkLst>
            <pc:docMk/>
            <pc:sldMk cId="1060341385" sldId="292"/>
            <ac:spMk id="25" creationId="{7D96243B-ECED-4B71-8E06-AE9A285EAD20}"/>
          </ac:spMkLst>
        </pc:spChg>
        <pc:spChg chg="add">
          <ac:chgData name="Espinola-Arredondo, Ana" userId="2389861a-9b00-4e05-a52a-bbe4d3cfc079" providerId="ADAL" clId="{C3B567F4-D47D-4E0A-8CE6-A4A2CCB9A48E}" dt="2026-02-21T00:22:44.549" v="137" actId="26606"/>
          <ac:spMkLst>
            <pc:docMk/>
            <pc:sldMk cId="1060341385" sldId="292"/>
            <ac:spMk id="27" creationId="{A09989E4-EFDC-4A90-A633-E0525FB4139E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00:35:36.001" v="176" actId="27636"/>
        <pc:sldMkLst>
          <pc:docMk/>
          <pc:sldMk cId="4051266753" sldId="293"/>
        </pc:sldMkLst>
        <pc:spChg chg="mod">
          <ac:chgData name="Espinola-Arredondo, Ana" userId="2389861a-9b00-4e05-a52a-bbe4d3cfc079" providerId="ADAL" clId="{C3B567F4-D47D-4E0A-8CE6-A4A2CCB9A48E}" dt="2026-02-21T00:35:25.739" v="169" actId="26606"/>
          <ac:spMkLst>
            <pc:docMk/>
            <pc:sldMk cId="4051266753" sldId="293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35:25.739" v="169" actId="26606"/>
          <ac:spMkLst>
            <pc:docMk/>
            <pc:sldMk cId="4051266753" sldId="293"/>
            <ac:spMk id="4" creationId="{39BC520E-7183-E741-B9E9-1FBC2F46A69F}"/>
          </ac:spMkLst>
        </pc:spChg>
        <pc:spChg chg="del mod ord">
          <ac:chgData name="Espinola-Arredondo, Ana" userId="2389861a-9b00-4e05-a52a-bbe4d3cfc079" providerId="ADAL" clId="{C3B567F4-D47D-4E0A-8CE6-A4A2CCB9A48E}" dt="2026-02-21T00:35:28.942" v="170" actId="478"/>
          <ac:spMkLst>
            <pc:docMk/>
            <pc:sldMk cId="4051266753" sldId="293"/>
            <ac:spMk id="5" creationId="{224C728C-76F7-FB4F-A082-58F75D13B28D}"/>
          </ac:spMkLst>
        </pc:spChg>
        <pc:spChg chg="mod">
          <ac:chgData name="Espinola-Arredondo, Ana" userId="2389861a-9b00-4e05-a52a-bbe4d3cfc079" providerId="ADAL" clId="{C3B567F4-D47D-4E0A-8CE6-A4A2CCB9A48E}" dt="2026-02-21T00:35:36.001" v="176" actId="27636"/>
          <ac:spMkLst>
            <pc:docMk/>
            <pc:sldMk cId="4051266753" sldId="293"/>
            <ac:spMk id="12" creationId="{00E6DA4A-BD22-0649-93B4-CDCD0B2F00A7}"/>
          </ac:spMkLst>
        </pc:spChg>
        <pc:spChg chg="add">
          <ac:chgData name="Espinola-Arredondo, Ana" userId="2389861a-9b00-4e05-a52a-bbe4d3cfc079" providerId="ADAL" clId="{C3B567F4-D47D-4E0A-8CE6-A4A2CCB9A48E}" dt="2026-02-21T00:35:25.739" v="169" actId="26606"/>
          <ac:spMkLst>
            <pc:docMk/>
            <pc:sldMk cId="4051266753" sldId="293"/>
            <ac:spMk id="18" creationId="{2C61293E-6EBE-43EF-A52C-9BEBFD7679D4}"/>
          </ac:spMkLst>
        </pc:spChg>
        <pc:spChg chg="add">
          <ac:chgData name="Espinola-Arredondo, Ana" userId="2389861a-9b00-4e05-a52a-bbe4d3cfc079" providerId="ADAL" clId="{C3B567F4-D47D-4E0A-8CE6-A4A2CCB9A48E}" dt="2026-02-21T00:35:25.739" v="169" actId="26606"/>
          <ac:spMkLst>
            <pc:docMk/>
            <pc:sldMk cId="4051266753" sldId="293"/>
            <ac:spMk id="20" creationId="{21540236-BFD5-4A9D-8840-4703E7F76825}"/>
          </ac:spMkLst>
        </pc:spChg>
        <pc:picChg chg="add">
          <ac:chgData name="Espinola-Arredondo, Ana" userId="2389861a-9b00-4e05-a52a-bbe4d3cfc079" providerId="ADAL" clId="{C3B567F4-D47D-4E0A-8CE6-A4A2CCB9A48E}" dt="2026-02-21T00:35:25.739" v="169" actId="26606"/>
          <ac:picMkLst>
            <pc:docMk/>
            <pc:sldMk cId="4051266753" sldId="293"/>
            <ac:picMk id="14" creationId="{B70F3C0E-945D-EEAA-1DBF-5A7A688DC068}"/>
          </ac:picMkLst>
        </pc:picChg>
      </pc:sldChg>
      <pc:sldChg chg="addSp modSp mod setBg addAnim">
        <pc:chgData name="Espinola-Arredondo, Ana" userId="2389861a-9b00-4e05-a52a-bbe4d3cfc079" providerId="ADAL" clId="{C3B567F4-D47D-4E0A-8CE6-A4A2CCB9A48E}" dt="2026-02-21T00:41:32.734" v="184"/>
        <pc:sldMkLst>
          <pc:docMk/>
          <pc:sldMk cId="2541379679" sldId="294"/>
        </pc:sldMkLst>
        <pc:spChg chg="mod">
          <ac:chgData name="Espinola-Arredondo, Ana" userId="2389861a-9b00-4e05-a52a-bbe4d3cfc079" providerId="ADAL" clId="{C3B567F4-D47D-4E0A-8CE6-A4A2CCB9A48E}" dt="2026-02-21T00:41:32.734" v="183" actId="26606"/>
          <ac:spMkLst>
            <pc:docMk/>
            <pc:sldMk cId="2541379679" sldId="294"/>
            <ac:spMk id="2" creationId="{78CC2ABA-BF0B-8E41-A314-C2F2C156C52F}"/>
          </ac:spMkLst>
        </pc:spChg>
        <pc:spChg chg="mod ord">
          <ac:chgData name="Espinola-Arredondo, Ana" userId="2389861a-9b00-4e05-a52a-bbe4d3cfc079" providerId="ADAL" clId="{C3B567F4-D47D-4E0A-8CE6-A4A2CCB9A48E}" dt="2026-02-21T00:41:32.734" v="183" actId="26606"/>
          <ac:spMkLst>
            <pc:docMk/>
            <pc:sldMk cId="2541379679" sldId="294"/>
            <ac:spMk id="4" creationId="{5B2F38AE-8E9C-4C41-A5E4-4BD25EE92525}"/>
          </ac:spMkLst>
        </pc:spChg>
        <pc:spChg chg="mod">
          <ac:chgData name="Espinola-Arredondo, Ana" userId="2389861a-9b00-4e05-a52a-bbe4d3cfc079" providerId="ADAL" clId="{C3B567F4-D47D-4E0A-8CE6-A4A2CCB9A48E}" dt="2026-02-21T00:41:32.734" v="183" actId="26606"/>
          <ac:spMkLst>
            <pc:docMk/>
            <pc:sldMk cId="2541379679" sldId="294"/>
            <ac:spMk id="5" creationId="{877EDB44-A407-9A4F-BD15-CFF8EA06D6BB}"/>
          </ac:spMkLst>
        </pc:spChg>
        <pc:spChg chg="add">
          <ac:chgData name="Espinola-Arredondo, Ana" userId="2389861a-9b00-4e05-a52a-bbe4d3cfc079" providerId="ADAL" clId="{C3B567F4-D47D-4E0A-8CE6-A4A2CCB9A48E}" dt="2026-02-21T00:41:32.734" v="183" actId="26606"/>
          <ac:spMkLst>
            <pc:docMk/>
            <pc:sldMk cId="2541379679" sldId="294"/>
            <ac:spMk id="11" creationId="{9B7AD9F6-8CE7-4299-8FC6-328F4DCD3FF9}"/>
          </ac:spMkLst>
        </pc:spChg>
        <pc:spChg chg="add">
          <ac:chgData name="Espinola-Arredondo, Ana" userId="2389861a-9b00-4e05-a52a-bbe4d3cfc079" providerId="ADAL" clId="{C3B567F4-D47D-4E0A-8CE6-A4A2CCB9A48E}" dt="2026-02-21T00:41:32.734" v="183" actId="26606"/>
          <ac:spMkLst>
            <pc:docMk/>
            <pc:sldMk cId="2541379679" sldId="294"/>
            <ac:spMk id="13" creationId="{F49775AF-8896-43EE-92C6-83497D6DC56F}"/>
          </ac:spMkLst>
        </pc:spChg>
        <pc:picChg chg="add">
          <ac:chgData name="Espinola-Arredondo, Ana" userId="2389861a-9b00-4e05-a52a-bbe4d3cfc079" providerId="ADAL" clId="{C3B567F4-D47D-4E0A-8CE6-A4A2CCB9A48E}" dt="2026-02-21T00:41:32.734" v="183" actId="26606"/>
          <ac:picMkLst>
            <pc:docMk/>
            <pc:sldMk cId="2541379679" sldId="294"/>
            <ac:picMk id="7" creationId="{4B713F47-7BB3-0404-9F6F-AA9D08C7FA33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00:41:54.892" v="188" actId="403"/>
        <pc:sldMkLst>
          <pc:docMk/>
          <pc:sldMk cId="3168631198" sldId="295"/>
        </pc:sldMkLst>
        <pc:spChg chg="mod">
          <ac:chgData name="Espinola-Arredondo, Ana" userId="2389861a-9b00-4e05-a52a-bbe4d3cfc079" providerId="ADAL" clId="{C3B567F4-D47D-4E0A-8CE6-A4A2CCB9A48E}" dt="2026-02-21T00:41:46.325" v="186" actId="26606"/>
          <ac:spMkLst>
            <pc:docMk/>
            <pc:sldMk cId="3168631198" sldId="295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41:46.325" v="186" actId="26606"/>
          <ac:spMkLst>
            <pc:docMk/>
            <pc:sldMk cId="3168631198" sldId="295"/>
            <ac:spMk id="4" creationId="{39BC520E-7183-E741-B9E9-1FBC2F46A69F}"/>
          </ac:spMkLst>
        </pc:spChg>
        <pc:spChg chg="del">
          <ac:chgData name="Espinola-Arredondo, Ana" userId="2389861a-9b00-4e05-a52a-bbe4d3cfc079" providerId="ADAL" clId="{C3B567F4-D47D-4E0A-8CE6-A4A2CCB9A48E}" dt="2026-02-21T00:41:42.961" v="185" actId="478"/>
          <ac:spMkLst>
            <pc:docMk/>
            <pc:sldMk cId="3168631198" sldId="295"/>
            <ac:spMk id="5" creationId="{224C728C-76F7-FB4F-A082-58F75D13B28D}"/>
          </ac:spMkLst>
        </pc:spChg>
        <pc:spChg chg="mod">
          <ac:chgData name="Espinola-Arredondo, Ana" userId="2389861a-9b00-4e05-a52a-bbe4d3cfc079" providerId="ADAL" clId="{C3B567F4-D47D-4E0A-8CE6-A4A2CCB9A48E}" dt="2026-02-21T00:41:54.892" v="188" actId="403"/>
          <ac:spMkLst>
            <pc:docMk/>
            <pc:sldMk cId="3168631198" sldId="295"/>
            <ac:spMk id="12" creationId="{00E6DA4A-BD22-0649-93B4-CDCD0B2F00A7}"/>
          </ac:spMkLst>
        </pc:spChg>
        <pc:spChg chg="add">
          <ac:chgData name="Espinola-Arredondo, Ana" userId="2389861a-9b00-4e05-a52a-bbe4d3cfc079" providerId="ADAL" clId="{C3B567F4-D47D-4E0A-8CE6-A4A2CCB9A48E}" dt="2026-02-21T00:41:46.325" v="186" actId="26606"/>
          <ac:spMkLst>
            <pc:docMk/>
            <pc:sldMk cId="3168631198" sldId="295"/>
            <ac:spMk id="18" creationId="{2C61293E-6EBE-43EF-A52C-9BEBFD7679D4}"/>
          </ac:spMkLst>
        </pc:spChg>
        <pc:spChg chg="add">
          <ac:chgData name="Espinola-Arredondo, Ana" userId="2389861a-9b00-4e05-a52a-bbe4d3cfc079" providerId="ADAL" clId="{C3B567F4-D47D-4E0A-8CE6-A4A2CCB9A48E}" dt="2026-02-21T00:41:46.325" v="186" actId="26606"/>
          <ac:spMkLst>
            <pc:docMk/>
            <pc:sldMk cId="3168631198" sldId="295"/>
            <ac:spMk id="20" creationId="{21540236-BFD5-4A9D-8840-4703E7F76825}"/>
          </ac:spMkLst>
        </pc:spChg>
        <pc:picChg chg="add">
          <ac:chgData name="Espinola-Arredondo, Ana" userId="2389861a-9b00-4e05-a52a-bbe4d3cfc079" providerId="ADAL" clId="{C3B567F4-D47D-4E0A-8CE6-A4A2CCB9A48E}" dt="2026-02-21T00:41:46.325" v="186" actId="26606"/>
          <ac:picMkLst>
            <pc:docMk/>
            <pc:sldMk cId="3168631198" sldId="295"/>
            <ac:picMk id="14" creationId="{A1986E72-25A3-7E78-BCE8-3B81617DF66C}"/>
          </ac:picMkLst>
        </pc:picChg>
      </pc:sldChg>
      <pc:sldChg chg="delSp mod">
        <pc:chgData name="Espinola-Arredondo, Ana" userId="2389861a-9b00-4e05-a52a-bbe4d3cfc079" providerId="ADAL" clId="{C3B567F4-D47D-4E0A-8CE6-A4A2CCB9A48E}" dt="2026-02-21T00:42:03.233" v="189" actId="478"/>
        <pc:sldMkLst>
          <pc:docMk/>
          <pc:sldMk cId="3631770259" sldId="296"/>
        </pc:sldMkLst>
        <pc:spChg chg="del">
          <ac:chgData name="Espinola-Arredondo, Ana" userId="2389861a-9b00-4e05-a52a-bbe4d3cfc079" providerId="ADAL" clId="{C3B567F4-D47D-4E0A-8CE6-A4A2CCB9A48E}" dt="2026-02-21T00:42:03.233" v="189" actId="478"/>
          <ac:spMkLst>
            <pc:docMk/>
            <pc:sldMk cId="3631770259" sldId="296"/>
            <ac:spMk id="5" creationId="{224C728C-76F7-FB4F-A082-58F75D13B28D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00:43:15.382" v="200" actId="27636"/>
        <pc:sldMkLst>
          <pc:docMk/>
          <pc:sldMk cId="3438024102" sldId="297"/>
        </pc:sldMkLst>
        <pc:spChg chg="mod">
          <ac:chgData name="Espinola-Arredondo, Ana" userId="2389861a-9b00-4e05-a52a-bbe4d3cfc079" providerId="ADAL" clId="{C3B567F4-D47D-4E0A-8CE6-A4A2CCB9A48E}" dt="2026-02-21T00:42:47.404" v="197" actId="26606"/>
          <ac:spMkLst>
            <pc:docMk/>
            <pc:sldMk cId="3438024102" sldId="297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42:47.404" v="197" actId="26606"/>
          <ac:spMkLst>
            <pc:docMk/>
            <pc:sldMk cId="3438024102" sldId="297"/>
            <ac:spMk id="4" creationId="{39BC520E-7183-E741-B9E9-1FBC2F46A69F}"/>
          </ac:spMkLst>
        </pc:spChg>
        <pc:spChg chg="del">
          <ac:chgData name="Espinola-Arredondo, Ana" userId="2389861a-9b00-4e05-a52a-bbe4d3cfc079" providerId="ADAL" clId="{C3B567F4-D47D-4E0A-8CE6-A4A2CCB9A48E}" dt="2026-02-21T00:42:31.181" v="196" actId="478"/>
          <ac:spMkLst>
            <pc:docMk/>
            <pc:sldMk cId="3438024102" sldId="297"/>
            <ac:spMk id="5" creationId="{224C728C-76F7-FB4F-A082-58F75D13B28D}"/>
          </ac:spMkLst>
        </pc:spChg>
        <pc:spChg chg="mod">
          <ac:chgData name="Espinola-Arredondo, Ana" userId="2389861a-9b00-4e05-a52a-bbe4d3cfc079" providerId="ADAL" clId="{C3B567F4-D47D-4E0A-8CE6-A4A2CCB9A48E}" dt="2026-02-21T00:43:15.382" v="200" actId="27636"/>
          <ac:spMkLst>
            <pc:docMk/>
            <pc:sldMk cId="3438024102" sldId="297"/>
            <ac:spMk id="12" creationId="{00E6DA4A-BD22-0649-93B4-CDCD0B2F00A7}"/>
          </ac:spMkLst>
        </pc:spChg>
        <pc:spChg chg="add">
          <ac:chgData name="Espinola-Arredondo, Ana" userId="2389861a-9b00-4e05-a52a-bbe4d3cfc079" providerId="ADAL" clId="{C3B567F4-D47D-4E0A-8CE6-A4A2CCB9A48E}" dt="2026-02-21T00:42:47.404" v="197" actId="26606"/>
          <ac:spMkLst>
            <pc:docMk/>
            <pc:sldMk cId="3438024102" sldId="297"/>
            <ac:spMk id="17" creationId="{7FF47CB7-972F-479F-A36D-9E72D26EC8DA}"/>
          </ac:spMkLst>
        </pc:spChg>
        <pc:spChg chg="add">
          <ac:chgData name="Espinola-Arredondo, Ana" userId="2389861a-9b00-4e05-a52a-bbe4d3cfc079" providerId="ADAL" clId="{C3B567F4-D47D-4E0A-8CE6-A4A2CCB9A48E}" dt="2026-02-21T00:42:47.404" v="197" actId="26606"/>
          <ac:spMkLst>
            <pc:docMk/>
            <pc:sldMk cId="3438024102" sldId="297"/>
            <ac:spMk id="19" creationId="{0D153B68-5844-490D-8E67-F616D6D721CA}"/>
          </ac:spMkLst>
        </pc:spChg>
        <pc:spChg chg="add">
          <ac:chgData name="Espinola-Arredondo, Ana" userId="2389861a-9b00-4e05-a52a-bbe4d3cfc079" providerId="ADAL" clId="{C3B567F4-D47D-4E0A-8CE6-A4A2CCB9A48E}" dt="2026-02-21T00:42:47.404" v="197" actId="26606"/>
          <ac:spMkLst>
            <pc:docMk/>
            <pc:sldMk cId="3438024102" sldId="297"/>
            <ac:spMk id="21" creationId="{9A0D773F-7A7D-4DBB-9DEA-86BB8B8F4BC8}"/>
          </ac:spMkLst>
        </pc:spChg>
        <pc:graphicFrameChg chg="mod modGraphic">
          <ac:chgData name="Espinola-Arredondo, Ana" userId="2389861a-9b00-4e05-a52a-bbe4d3cfc079" providerId="ADAL" clId="{C3B567F4-D47D-4E0A-8CE6-A4A2CCB9A48E}" dt="2026-02-21T00:43:08.376" v="198" actId="1076"/>
          <ac:graphicFrameMkLst>
            <pc:docMk/>
            <pc:sldMk cId="3438024102" sldId="297"/>
            <ac:graphicFrameMk id="3" creationId="{2B18272C-E1B2-1C4D-B4A7-B075A14631DA}"/>
          </ac:graphicFrameMkLst>
        </pc:graphicFrameChg>
      </pc:sldChg>
      <pc:sldChg chg="addSp delSp modSp mod setBg addAnim">
        <pc:chgData name="Espinola-Arredondo, Ana" userId="2389861a-9b00-4e05-a52a-bbe4d3cfc079" providerId="ADAL" clId="{C3B567F4-D47D-4E0A-8CE6-A4A2CCB9A48E}" dt="2026-02-21T00:43:33.911" v="204" actId="26606"/>
        <pc:sldMkLst>
          <pc:docMk/>
          <pc:sldMk cId="3693520411" sldId="298"/>
        </pc:sldMkLst>
        <pc:spChg chg="mod">
          <ac:chgData name="Espinola-Arredondo, Ana" userId="2389861a-9b00-4e05-a52a-bbe4d3cfc079" providerId="ADAL" clId="{C3B567F4-D47D-4E0A-8CE6-A4A2CCB9A48E}" dt="2026-02-21T00:43:33.911" v="204" actId="26606"/>
          <ac:spMkLst>
            <pc:docMk/>
            <pc:sldMk cId="3693520411" sldId="298"/>
            <ac:spMk id="2" creationId="{78CC2ABA-BF0B-8E41-A314-C2F2C156C52F}"/>
          </ac:spMkLst>
        </pc:spChg>
        <pc:spChg chg="mod ord">
          <ac:chgData name="Espinola-Arredondo, Ana" userId="2389861a-9b00-4e05-a52a-bbe4d3cfc079" providerId="ADAL" clId="{C3B567F4-D47D-4E0A-8CE6-A4A2CCB9A48E}" dt="2026-02-21T00:43:33.911" v="204" actId="26606"/>
          <ac:spMkLst>
            <pc:docMk/>
            <pc:sldMk cId="3693520411" sldId="298"/>
            <ac:spMk id="4" creationId="{5B2F38AE-8E9C-4C41-A5E4-4BD25EE92525}"/>
          </ac:spMkLst>
        </pc:spChg>
        <pc:spChg chg="del mod">
          <ac:chgData name="Espinola-Arredondo, Ana" userId="2389861a-9b00-4e05-a52a-bbe4d3cfc079" providerId="ADAL" clId="{C3B567F4-D47D-4E0A-8CE6-A4A2CCB9A48E}" dt="2026-02-21T00:43:28.312" v="203" actId="478"/>
          <ac:spMkLst>
            <pc:docMk/>
            <pc:sldMk cId="3693520411" sldId="298"/>
            <ac:spMk id="5" creationId="{877EDB44-A407-9A4F-BD15-CFF8EA06D6BB}"/>
          </ac:spMkLst>
        </pc:spChg>
        <pc:spChg chg="add del">
          <ac:chgData name="Espinola-Arredondo, Ana" userId="2389861a-9b00-4e05-a52a-bbe4d3cfc079" providerId="ADAL" clId="{C3B567F4-D47D-4E0A-8CE6-A4A2CCB9A48E}" dt="2026-02-21T00:43:33.911" v="204" actId="26606"/>
          <ac:spMkLst>
            <pc:docMk/>
            <pc:sldMk cId="3693520411" sldId="298"/>
            <ac:spMk id="11" creationId="{4D4677D2-D5AC-4CF9-9EED-2B89D0A1C212}"/>
          </ac:spMkLst>
        </pc:spChg>
        <pc:spChg chg="add del">
          <ac:chgData name="Espinola-Arredondo, Ana" userId="2389861a-9b00-4e05-a52a-bbe4d3cfc079" providerId="ADAL" clId="{C3B567F4-D47D-4E0A-8CE6-A4A2CCB9A48E}" dt="2026-02-21T00:43:33.911" v="204" actId="26606"/>
          <ac:spMkLst>
            <pc:docMk/>
            <pc:sldMk cId="3693520411" sldId="298"/>
            <ac:spMk id="13" creationId="{C6D54F7E-825A-4BBA-815F-35CCA8B97786}"/>
          </ac:spMkLst>
        </pc:spChg>
        <pc:spChg chg="add">
          <ac:chgData name="Espinola-Arredondo, Ana" userId="2389861a-9b00-4e05-a52a-bbe4d3cfc079" providerId="ADAL" clId="{C3B567F4-D47D-4E0A-8CE6-A4A2CCB9A48E}" dt="2026-02-21T00:43:33.911" v="204" actId="26606"/>
          <ac:spMkLst>
            <pc:docMk/>
            <pc:sldMk cId="3693520411" sldId="298"/>
            <ac:spMk id="18" creationId="{0671A8AE-40A1-4631-A6B8-581AFF065482}"/>
          </ac:spMkLst>
        </pc:spChg>
        <pc:spChg chg="add">
          <ac:chgData name="Espinola-Arredondo, Ana" userId="2389861a-9b00-4e05-a52a-bbe4d3cfc079" providerId="ADAL" clId="{C3B567F4-D47D-4E0A-8CE6-A4A2CCB9A48E}" dt="2026-02-21T00:43:33.911" v="204" actId="26606"/>
          <ac:spMkLst>
            <pc:docMk/>
            <pc:sldMk cId="3693520411" sldId="298"/>
            <ac:spMk id="20" creationId="{AB58EF07-17C2-48CF-ABB0-EEF1F17CB8F0}"/>
          </ac:spMkLst>
        </pc:spChg>
        <pc:spChg chg="add">
          <ac:chgData name="Espinola-Arredondo, Ana" userId="2389861a-9b00-4e05-a52a-bbe4d3cfc079" providerId="ADAL" clId="{C3B567F4-D47D-4E0A-8CE6-A4A2CCB9A48E}" dt="2026-02-21T00:43:33.911" v="204" actId="26606"/>
          <ac:spMkLst>
            <pc:docMk/>
            <pc:sldMk cId="3693520411" sldId="298"/>
            <ac:spMk id="22" creationId="{AF2F604E-43BE-4DC3-B983-E071523364F8}"/>
          </ac:spMkLst>
        </pc:spChg>
        <pc:spChg chg="add">
          <ac:chgData name="Espinola-Arredondo, Ana" userId="2389861a-9b00-4e05-a52a-bbe4d3cfc079" providerId="ADAL" clId="{C3B567F4-D47D-4E0A-8CE6-A4A2CCB9A48E}" dt="2026-02-21T00:43:33.911" v="204" actId="26606"/>
          <ac:spMkLst>
            <pc:docMk/>
            <pc:sldMk cId="3693520411" sldId="298"/>
            <ac:spMk id="24" creationId="{08C9B587-E65E-4B52-B37C-ABEBB6E87928}"/>
          </ac:spMkLst>
        </pc:spChg>
        <pc:picChg chg="add mod">
          <ac:chgData name="Espinola-Arredondo, Ana" userId="2389861a-9b00-4e05-a52a-bbe4d3cfc079" providerId="ADAL" clId="{C3B567F4-D47D-4E0A-8CE6-A4A2CCB9A48E}" dt="2026-02-21T00:43:33.911" v="204" actId="26606"/>
          <ac:picMkLst>
            <pc:docMk/>
            <pc:sldMk cId="3693520411" sldId="298"/>
            <ac:picMk id="7" creationId="{BD4EB44C-5E39-43E8-40A8-1A7CBC9F541A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00:43:47.084" v="206" actId="478"/>
        <pc:sldMkLst>
          <pc:docMk/>
          <pc:sldMk cId="379288311" sldId="299"/>
        </pc:sldMkLst>
        <pc:spChg chg="mod">
          <ac:chgData name="Espinola-Arredondo, Ana" userId="2389861a-9b00-4e05-a52a-bbe4d3cfc079" providerId="ADAL" clId="{C3B567F4-D47D-4E0A-8CE6-A4A2CCB9A48E}" dt="2026-02-21T00:43:41.493" v="205" actId="26606"/>
          <ac:spMkLst>
            <pc:docMk/>
            <pc:sldMk cId="379288311" sldId="299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43:41.493" v="205" actId="26606"/>
          <ac:spMkLst>
            <pc:docMk/>
            <pc:sldMk cId="379288311" sldId="299"/>
            <ac:spMk id="4" creationId="{39BC520E-7183-E741-B9E9-1FBC2F46A69F}"/>
          </ac:spMkLst>
        </pc:spChg>
        <pc:spChg chg="del mod">
          <ac:chgData name="Espinola-Arredondo, Ana" userId="2389861a-9b00-4e05-a52a-bbe4d3cfc079" providerId="ADAL" clId="{C3B567F4-D47D-4E0A-8CE6-A4A2CCB9A48E}" dt="2026-02-21T00:43:47.084" v="206" actId="478"/>
          <ac:spMkLst>
            <pc:docMk/>
            <pc:sldMk cId="379288311" sldId="299"/>
            <ac:spMk id="5" creationId="{224C728C-76F7-FB4F-A082-58F75D13B28D}"/>
          </ac:spMkLst>
        </pc:spChg>
        <pc:spChg chg="del">
          <ac:chgData name="Espinola-Arredondo, Ana" userId="2389861a-9b00-4e05-a52a-bbe4d3cfc079" providerId="ADAL" clId="{C3B567F4-D47D-4E0A-8CE6-A4A2CCB9A48E}" dt="2026-02-21T00:43:41.493" v="205" actId="26606"/>
          <ac:spMkLst>
            <pc:docMk/>
            <pc:sldMk cId="379288311" sldId="299"/>
            <ac:spMk id="12" creationId="{00E6DA4A-BD22-0649-93B4-CDCD0B2F00A7}"/>
          </ac:spMkLst>
        </pc:spChg>
        <pc:spChg chg="add">
          <ac:chgData name="Espinola-Arredondo, Ana" userId="2389861a-9b00-4e05-a52a-bbe4d3cfc079" providerId="ADAL" clId="{C3B567F4-D47D-4E0A-8CE6-A4A2CCB9A48E}" dt="2026-02-21T00:43:41.493" v="205" actId="26606"/>
          <ac:spMkLst>
            <pc:docMk/>
            <pc:sldMk cId="379288311" sldId="299"/>
            <ac:spMk id="18" creationId="{53B021B3-DE93-4AB7-8A18-CF5F1CED88B8}"/>
          </ac:spMkLst>
        </pc:spChg>
        <pc:spChg chg="add">
          <ac:chgData name="Espinola-Arredondo, Ana" userId="2389861a-9b00-4e05-a52a-bbe4d3cfc079" providerId="ADAL" clId="{C3B567F4-D47D-4E0A-8CE6-A4A2CCB9A48E}" dt="2026-02-21T00:43:41.493" v="205" actId="26606"/>
          <ac:spMkLst>
            <pc:docMk/>
            <pc:sldMk cId="379288311" sldId="299"/>
            <ac:spMk id="20" creationId="{52D502E5-F6B4-4D58-B4AE-FC466FF15EE8}"/>
          </ac:spMkLst>
        </pc:spChg>
        <pc:spChg chg="add">
          <ac:chgData name="Espinola-Arredondo, Ana" userId="2389861a-9b00-4e05-a52a-bbe4d3cfc079" providerId="ADAL" clId="{C3B567F4-D47D-4E0A-8CE6-A4A2CCB9A48E}" dt="2026-02-21T00:43:41.493" v="205" actId="26606"/>
          <ac:spMkLst>
            <pc:docMk/>
            <pc:sldMk cId="379288311" sldId="299"/>
            <ac:spMk id="22" creationId="{9DECDBF4-02B6-4BB4-B65B-B8107AD6A9E8}"/>
          </ac:spMkLst>
        </pc:spChg>
        <pc:graphicFrameChg chg="add">
          <ac:chgData name="Espinola-Arredondo, Ana" userId="2389861a-9b00-4e05-a52a-bbe4d3cfc079" providerId="ADAL" clId="{C3B567F4-D47D-4E0A-8CE6-A4A2CCB9A48E}" dt="2026-02-21T00:43:41.493" v="205" actId="26606"/>
          <ac:graphicFrameMkLst>
            <pc:docMk/>
            <pc:sldMk cId="379288311" sldId="299"/>
            <ac:graphicFrameMk id="14" creationId="{320528EC-F6E3-9C1E-8229-DC3DD86F9DD4}"/>
          </ac:graphicFrameMkLst>
        </pc:graphicFrameChg>
      </pc:sldChg>
      <pc:sldChg chg="addSp delSp modSp mod setBg">
        <pc:chgData name="Espinola-Arredondo, Ana" userId="2389861a-9b00-4e05-a52a-bbe4d3cfc079" providerId="ADAL" clId="{C3B567F4-D47D-4E0A-8CE6-A4A2CCB9A48E}" dt="2026-02-21T00:45:56.704" v="226" actId="1076"/>
        <pc:sldMkLst>
          <pc:docMk/>
          <pc:sldMk cId="557842123" sldId="300"/>
        </pc:sldMkLst>
        <pc:spChg chg="mod ord">
          <ac:chgData name="Espinola-Arredondo, Ana" userId="2389861a-9b00-4e05-a52a-bbe4d3cfc079" providerId="ADAL" clId="{C3B567F4-D47D-4E0A-8CE6-A4A2CCB9A48E}" dt="2026-02-21T00:45:56.704" v="226" actId="1076"/>
          <ac:spMkLst>
            <pc:docMk/>
            <pc:sldMk cId="557842123" sldId="300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45:35.921" v="219" actId="26606"/>
          <ac:spMkLst>
            <pc:docMk/>
            <pc:sldMk cId="557842123" sldId="300"/>
            <ac:spMk id="4" creationId="{39BC520E-7183-E741-B9E9-1FBC2F46A69F}"/>
          </ac:spMkLst>
        </pc:spChg>
        <pc:spChg chg="mod ord">
          <ac:chgData name="Espinola-Arredondo, Ana" userId="2389861a-9b00-4e05-a52a-bbe4d3cfc079" providerId="ADAL" clId="{C3B567F4-D47D-4E0A-8CE6-A4A2CCB9A48E}" dt="2026-02-21T00:45:35.921" v="219" actId="26606"/>
          <ac:spMkLst>
            <pc:docMk/>
            <pc:sldMk cId="557842123" sldId="300"/>
            <ac:spMk id="5" creationId="{224C728C-76F7-FB4F-A082-58F75D13B28D}"/>
          </ac:spMkLst>
        </pc:spChg>
        <pc:spChg chg="mod">
          <ac:chgData name="Espinola-Arredondo, Ana" userId="2389861a-9b00-4e05-a52a-bbe4d3cfc079" providerId="ADAL" clId="{C3B567F4-D47D-4E0A-8CE6-A4A2CCB9A48E}" dt="2026-02-21T00:45:53.730" v="225" actId="14100"/>
          <ac:spMkLst>
            <pc:docMk/>
            <pc:sldMk cId="557842123" sldId="300"/>
            <ac:spMk id="12" creationId="{00E6DA4A-BD22-0649-93B4-CDCD0B2F00A7}"/>
          </ac:spMkLst>
        </pc:spChg>
        <pc:spChg chg="add del">
          <ac:chgData name="Espinola-Arredondo, Ana" userId="2389861a-9b00-4e05-a52a-bbe4d3cfc079" providerId="ADAL" clId="{C3B567F4-D47D-4E0A-8CE6-A4A2CCB9A48E}" dt="2026-02-21T00:45:35.921" v="219" actId="26606"/>
          <ac:spMkLst>
            <pc:docMk/>
            <pc:sldMk cId="557842123" sldId="300"/>
            <ac:spMk id="18" creationId="{3AFE8227-C443-417B-BA91-520EB1EF4559}"/>
          </ac:spMkLst>
        </pc:spChg>
        <pc:spChg chg="add del">
          <ac:chgData name="Espinola-Arredondo, Ana" userId="2389861a-9b00-4e05-a52a-bbe4d3cfc079" providerId="ADAL" clId="{C3B567F4-D47D-4E0A-8CE6-A4A2CCB9A48E}" dt="2026-02-21T00:45:35.921" v="219" actId="26606"/>
          <ac:spMkLst>
            <pc:docMk/>
            <pc:sldMk cId="557842123" sldId="300"/>
            <ac:spMk id="20" creationId="{907741FC-B544-4A6E-B831-6789D042333D}"/>
          </ac:spMkLst>
        </pc:spChg>
        <pc:spChg chg="add del">
          <ac:chgData name="Espinola-Arredondo, Ana" userId="2389861a-9b00-4e05-a52a-bbe4d3cfc079" providerId="ADAL" clId="{C3B567F4-D47D-4E0A-8CE6-A4A2CCB9A48E}" dt="2026-02-21T00:45:35.921" v="219" actId="26606"/>
          <ac:spMkLst>
            <pc:docMk/>
            <pc:sldMk cId="557842123" sldId="300"/>
            <ac:spMk id="22" creationId="{3F0BE7ED-7814-4273-B18A-F26CC0380380}"/>
          </ac:spMkLst>
        </pc:spChg>
        <pc:spChg chg="add">
          <ac:chgData name="Espinola-Arredondo, Ana" userId="2389861a-9b00-4e05-a52a-bbe4d3cfc079" providerId="ADAL" clId="{C3B567F4-D47D-4E0A-8CE6-A4A2CCB9A48E}" dt="2026-02-21T00:45:35.921" v="219" actId="26606"/>
          <ac:spMkLst>
            <pc:docMk/>
            <pc:sldMk cId="557842123" sldId="300"/>
            <ac:spMk id="29" creationId="{C74F2646-08C7-4051-81DA-751C43A03FC1}"/>
          </ac:spMkLst>
        </pc:spChg>
        <pc:spChg chg="add">
          <ac:chgData name="Espinola-Arredondo, Ana" userId="2389861a-9b00-4e05-a52a-bbe4d3cfc079" providerId="ADAL" clId="{C3B567F4-D47D-4E0A-8CE6-A4A2CCB9A48E}" dt="2026-02-21T00:45:35.921" v="219" actId="26606"/>
          <ac:spMkLst>
            <pc:docMk/>
            <pc:sldMk cId="557842123" sldId="300"/>
            <ac:spMk id="31" creationId="{DCD6552F-C98B-4FBA-842F-3EF2D5ACA1FF}"/>
          </ac:spMkLst>
        </pc:spChg>
        <pc:spChg chg="add">
          <ac:chgData name="Espinola-Arredondo, Ana" userId="2389861a-9b00-4e05-a52a-bbe4d3cfc079" providerId="ADAL" clId="{C3B567F4-D47D-4E0A-8CE6-A4A2CCB9A48E}" dt="2026-02-21T00:45:35.921" v="219" actId="26606"/>
          <ac:spMkLst>
            <pc:docMk/>
            <pc:sldMk cId="557842123" sldId="300"/>
            <ac:spMk id="33" creationId="{F0C518C2-0AA4-470C-87B9-9CBF428FBA25}"/>
          </ac:spMkLst>
        </pc:spChg>
        <pc:picChg chg="add mod">
          <ac:chgData name="Espinola-Arredondo, Ana" userId="2389861a-9b00-4e05-a52a-bbe4d3cfc079" providerId="ADAL" clId="{C3B567F4-D47D-4E0A-8CE6-A4A2CCB9A48E}" dt="2026-02-21T00:45:31.560" v="218" actId="14100"/>
          <ac:picMkLst>
            <pc:docMk/>
            <pc:sldMk cId="557842123" sldId="300"/>
            <ac:picMk id="14" creationId="{B912B426-E1B9-2514-6E4E-30679D37ECDF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00:45:08.391" v="216" actId="26606"/>
        <pc:sldMkLst>
          <pc:docMk/>
          <pc:sldMk cId="3987639964" sldId="301"/>
        </pc:sldMkLst>
        <pc:spChg chg="mod">
          <ac:chgData name="Espinola-Arredondo, Ana" userId="2389861a-9b00-4e05-a52a-bbe4d3cfc079" providerId="ADAL" clId="{C3B567F4-D47D-4E0A-8CE6-A4A2CCB9A48E}" dt="2026-02-21T00:45:08.391" v="216" actId="26606"/>
          <ac:spMkLst>
            <pc:docMk/>
            <pc:sldMk cId="3987639964" sldId="301"/>
            <ac:spMk id="2" creationId="{1A69CD3A-CD3D-4E46-B21F-FCE1A585D415}"/>
          </ac:spMkLst>
        </pc:spChg>
        <pc:spChg chg="mod">
          <ac:chgData name="Espinola-Arredondo, Ana" userId="2389861a-9b00-4e05-a52a-bbe4d3cfc079" providerId="ADAL" clId="{C3B567F4-D47D-4E0A-8CE6-A4A2CCB9A48E}" dt="2026-02-21T00:45:08.391" v="216" actId="26606"/>
          <ac:spMkLst>
            <pc:docMk/>
            <pc:sldMk cId="3987639964" sldId="301"/>
            <ac:spMk id="4" creationId="{39BC520E-7183-E741-B9E9-1FBC2F46A69F}"/>
          </ac:spMkLst>
        </pc:spChg>
        <pc:spChg chg="del">
          <ac:chgData name="Espinola-Arredondo, Ana" userId="2389861a-9b00-4e05-a52a-bbe4d3cfc079" providerId="ADAL" clId="{C3B567F4-D47D-4E0A-8CE6-A4A2CCB9A48E}" dt="2026-02-21T00:45:03.721" v="215" actId="478"/>
          <ac:spMkLst>
            <pc:docMk/>
            <pc:sldMk cId="3987639964" sldId="301"/>
            <ac:spMk id="5" creationId="{224C728C-76F7-FB4F-A082-58F75D13B28D}"/>
          </ac:spMkLst>
        </pc:spChg>
        <pc:spChg chg="del">
          <ac:chgData name="Espinola-Arredondo, Ana" userId="2389861a-9b00-4e05-a52a-bbe4d3cfc079" providerId="ADAL" clId="{C3B567F4-D47D-4E0A-8CE6-A4A2CCB9A48E}" dt="2026-02-21T00:45:08.391" v="216" actId="26606"/>
          <ac:spMkLst>
            <pc:docMk/>
            <pc:sldMk cId="3987639964" sldId="301"/>
            <ac:spMk id="12" creationId="{00E6DA4A-BD22-0649-93B4-CDCD0B2F00A7}"/>
          </ac:spMkLst>
        </pc:spChg>
        <pc:spChg chg="add">
          <ac:chgData name="Espinola-Arredondo, Ana" userId="2389861a-9b00-4e05-a52a-bbe4d3cfc079" providerId="ADAL" clId="{C3B567F4-D47D-4E0A-8CE6-A4A2CCB9A48E}" dt="2026-02-21T00:45:08.391" v="216" actId="26606"/>
          <ac:spMkLst>
            <pc:docMk/>
            <pc:sldMk cId="3987639964" sldId="301"/>
            <ac:spMk id="18" creationId="{BACC6370-2D7E-4714-9D71-7542949D7D5D}"/>
          </ac:spMkLst>
        </pc:spChg>
        <pc:spChg chg="add">
          <ac:chgData name="Espinola-Arredondo, Ana" userId="2389861a-9b00-4e05-a52a-bbe4d3cfc079" providerId="ADAL" clId="{C3B567F4-D47D-4E0A-8CE6-A4A2CCB9A48E}" dt="2026-02-21T00:45:08.391" v="216" actId="26606"/>
          <ac:spMkLst>
            <pc:docMk/>
            <pc:sldMk cId="3987639964" sldId="301"/>
            <ac:spMk id="20" creationId="{256B2C21-A230-48C0-8DF1-C46611373C44}"/>
          </ac:spMkLst>
        </pc:spChg>
        <pc:spChg chg="add">
          <ac:chgData name="Espinola-Arredondo, Ana" userId="2389861a-9b00-4e05-a52a-bbe4d3cfc079" providerId="ADAL" clId="{C3B567F4-D47D-4E0A-8CE6-A4A2CCB9A48E}" dt="2026-02-21T00:45:08.391" v="216" actId="26606"/>
          <ac:spMkLst>
            <pc:docMk/>
            <pc:sldMk cId="3987639964" sldId="301"/>
            <ac:spMk id="22" creationId="{3847E18C-932D-4C95-AABA-FEC7C9499AD7}"/>
          </ac:spMkLst>
        </pc:spChg>
        <pc:spChg chg="add">
          <ac:chgData name="Espinola-Arredondo, Ana" userId="2389861a-9b00-4e05-a52a-bbe4d3cfc079" providerId="ADAL" clId="{C3B567F4-D47D-4E0A-8CE6-A4A2CCB9A48E}" dt="2026-02-21T00:45:08.391" v="216" actId="26606"/>
          <ac:spMkLst>
            <pc:docMk/>
            <pc:sldMk cId="3987639964" sldId="301"/>
            <ac:spMk id="24" creationId="{3150CB11-0C61-439E-910F-5787759E72A0}"/>
          </ac:spMkLst>
        </pc:spChg>
        <pc:spChg chg="add">
          <ac:chgData name="Espinola-Arredondo, Ana" userId="2389861a-9b00-4e05-a52a-bbe4d3cfc079" providerId="ADAL" clId="{C3B567F4-D47D-4E0A-8CE6-A4A2CCB9A48E}" dt="2026-02-21T00:45:08.391" v="216" actId="26606"/>
          <ac:spMkLst>
            <pc:docMk/>
            <pc:sldMk cId="3987639964" sldId="301"/>
            <ac:spMk id="26" creationId="{43F8A58B-5155-44CE-A5FF-7647B47D0A7A}"/>
          </ac:spMkLst>
        </pc:spChg>
        <pc:spChg chg="add">
          <ac:chgData name="Espinola-Arredondo, Ana" userId="2389861a-9b00-4e05-a52a-bbe4d3cfc079" providerId="ADAL" clId="{C3B567F4-D47D-4E0A-8CE6-A4A2CCB9A48E}" dt="2026-02-21T00:45:08.391" v="216" actId="26606"/>
          <ac:spMkLst>
            <pc:docMk/>
            <pc:sldMk cId="3987639964" sldId="301"/>
            <ac:spMk id="28" creationId="{443F2ACA-E6D6-4028-82DD-F03C262D5DE6}"/>
          </ac:spMkLst>
        </pc:spChg>
        <pc:graphicFrameChg chg="add">
          <ac:chgData name="Espinola-Arredondo, Ana" userId="2389861a-9b00-4e05-a52a-bbe4d3cfc079" providerId="ADAL" clId="{C3B567F4-D47D-4E0A-8CE6-A4A2CCB9A48E}" dt="2026-02-21T00:45:08.391" v="216" actId="26606"/>
          <ac:graphicFrameMkLst>
            <pc:docMk/>
            <pc:sldMk cId="3987639964" sldId="301"/>
            <ac:graphicFrameMk id="14" creationId="{FF6245BD-A9B9-9C22-464B-429CEA2D963A}"/>
          </ac:graphicFrameMkLst>
        </pc:graphicFrameChg>
      </pc:sldChg>
      <pc:sldChg chg="addSp delSp modSp mod setBg">
        <pc:chgData name="Espinola-Arredondo, Ana" userId="2389861a-9b00-4e05-a52a-bbe4d3cfc079" providerId="ADAL" clId="{C3B567F4-D47D-4E0A-8CE6-A4A2CCB9A48E}" dt="2026-02-21T00:44:58.391" v="214" actId="14100"/>
        <pc:sldMkLst>
          <pc:docMk/>
          <pc:sldMk cId="2808464790" sldId="302"/>
        </pc:sldMkLst>
        <pc:spChg chg="mod">
          <ac:chgData name="Espinola-Arredondo, Ana" userId="2389861a-9b00-4e05-a52a-bbe4d3cfc079" providerId="ADAL" clId="{C3B567F4-D47D-4E0A-8CE6-A4A2CCB9A48E}" dt="2026-02-21T00:44:09.790" v="207" actId="26606"/>
          <ac:spMkLst>
            <pc:docMk/>
            <pc:sldMk cId="2808464790" sldId="302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44:09.790" v="207" actId="26606"/>
          <ac:spMkLst>
            <pc:docMk/>
            <pc:sldMk cId="2808464790" sldId="302"/>
            <ac:spMk id="4" creationId="{39BC520E-7183-E741-B9E9-1FBC2F46A69F}"/>
          </ac:spMkLst>
        </pc:spChg>
        <pc:spChg chg="del mod ord">
          <ac:chgData name="Espinola-Arredondo, Ana" userId="2389861a-9b00-4e05-a52a-bbe4d3cfc079" providerId="ADAL" clId="{C3B567F4-D47D-4E0A-8CE6-A4A2CCB9A48E}" dt="2026-02-21T00:44:13.101" v="208" actId="478"/>
          <ac:spMkLst>
            <pc:docMk/>
            <pc:sldMk cId="2808464790" sldId="302"/>
            <ac:spMk id="5" creationId="{224C728C-76F7-FB4F-A082-58F75D13B28D}"/>
          </ac:spMkLst>
        </pc:spChg>
        <pc:spChg chg="mod">
          <ac:chgData name="Espinola-Arredondo, Ana" userId="2389861a-9b00-4e05-a52a-bbe4d3cfc079" providerId="ADAL" clId="{C3B567F4-D47D-4E0A-8CE6-A4A2CCB9A48E}" dt="2026-02-21T00:44:58.391" v="214" actId="14100"/>
          <ac:spMkLst>
            <pc:docMk/>
            <pc:sldMk cId="2808464790" sldId="302"/>
            <ac:spMk id="12" creationId="{00E6DA4A-BD22-0649-93B4-CDCD0B2F00A7}"/>
          </ac:spMkLst>
        </pc:spChg>
        <pc:spChg chg="add">
          <ac:chgData name="Espinola-Arredondo, Ana" userId="2389861a-9b00-4e05-a52a-bbe4d3cfc079" providerId="ADAL" clId="{C3B567F4-D47D-4E0A-8CE6-A4A2CCB9A48E}" dt="2026-02-21T00:44:09.790" v="207" actId="26606"/>
          <ac:spMkLst>
            <pc:docMk/>
            <pc:sldMk cId="2808464790" sldId="302"/>
            <ac:spMk id="18" creationId="{2C61293E-6EBE-43EF-A52C-9BEBFD7679D4}"/>
          </ac:spMkLst>
        </pc:spChg>
        <pc:spChg chg="add">
          <ac:chgData name="Espinola-Arredondo, Ana" userId="2389861a-9b00-4e05-a52a-bbe4d3cfc079" providerId="ADAL" clId="{C3B567F4-D47D-4E0A-8CE6-A4A2CCB9A48E}" dt="2026-02-21T00:44:09.790" v="207" actId="26606"/>
          <ac:spMkLst>
            <pc:docMk/>
            <pc:sldMk cId="2808464790" sldId="302"/>
            <ac:spMk id="20" creationId="{21540236-BFD5-4A9D-8840-4703E7F76825}"/>
          </ac:spMkLst>
        </pc:spChg>
        <pc:picChg chg="add">
          <ac:chgData name="Espinola-Arredondo, Ana" userId="2389861a-9b00-4e05-a52a-bbe4d3cfc079" providerId="ADAL" clId="{C3B567F4-D47D-4E0A-8CE6-A4A2CCB9A48E}" dt="2026-02-21T00:44:09.790" v="207" actId="26606"/>
          <ac:picMkLst>
            <pc:docMk/>
            <pc:sldMk cId="2808464790" sldId="302"/>
            <ac:picMk id="14" creationId="{41438D43-0B8D-D2F9-74FE-48FC506B1087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00:46:41.745" v="245" actId="1076"/>
        <pc:sldMkLst>
          <pc:docMk/>
          <pc:sldMk cId="3700529991" sldId="303"/>
        </pc:sldMkLst>
        <pc:spChg chg="mod">
          <ac:chgData name="Espinola-Arredondo, Ana" userId="2389861a-9b00-4e05-a52a-bbe4d3cfc079" providerId="ADAL" clId="{C3B567F4-D47D-4E0A-8CE6-A4A2CCB9A48E}" dt="2026-02-21T00:46:41.745" v="245" actId="1076"/>
          <ac:spMkLst>
            <pc:docMk/>
            <pc:sldMk cId="3700529991" sldId="303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46:06.478" v="227" actId="26606"/>
          <ac:spMkLst>
            <pc:docMk/>
            <pc:sldMk cId="3700529991" sldId="303"/>
            <ac:spMk id="4" creationId="{39BC520E-7183-E741-B9E9-1FBC2F46A69F}"/>
          </ac:spMkLst>
        </pc:spChg>
        <pc:spChg chg="del mod ord">
          <ac:chgData name="Espinola-Arredondo, Ana" userId="2389861a-9b00-4e05-a52a-bbe4d3cfc079" providerId="ADAL" clId="{C3B567F4-D47D-4E0A-8CE6-A4A2CCB9A48E}" dt="2026-02-21T00:46:10.769" v="228" actId="478"/>
          <ac:spMkLst>
            <pc:docMk/>
            <pc:sldMk cId="3700529991" sldId="303"/>
            <ac:spMk id="5" creationId="{224C728C-76F7-FB4F-A082-58F75D13B28D}"/>
          </ac:spMkLst>
        </pc:spChg>
        <pc:spChg chg="mod">
          <ac:chgData name="Espinola-Arredondo, Ana" userId="2389861a-9b00-4e05-a52a-bbe4d3cfc079" providerId="ADAL" clId="{C3B567F4-D47D-4E0A-8CE6-A4A2CCB9A48E}" dt="2026-02-21T00:46:38.962" v="244" actId="27636"/>
          <ac:spMkLst>
            <pc:docMk/>
            <pc:sldMk cId="3700529991" sldId="303"/>
            <ac:spMk id="12" creationId="{00E6DA4A-BD22-0649-93B4-CDCD0B2F00A7}"/>
          </ac:spMkLst>
        </pc:spChg>
        <pc:spChg chg="add">
          <ac:chgData name="Espinola-Arredondo, Ana" userId="2389861a-9b00-4e05-a52a-bbe4d3cfc079" providerId="ADAL" clId="{C3B567F4-D47D-4E0A-8CE6-A4A2CCB9A48E}" dt="2026-02-21T00:46:06.478" v="227" actId="26606"/>
          <ac:spMkLst>
            <pc:docMk/>
            <pc:sldMk cId="3700529991" sldId="303"/>
            <ac:spMk id="18" creationId="{04C21BAE-6866-4C7A-A7EC-C1B2E572D5BE}"/>
          </ac:spMkLst>
        </pc:spChg>
        <pc:spChg chg="add">
          <ac:chgData name="Espinola-Arredondo, Ana" userId="2389861a-9b00-4e05-a52a-bbe4d3cfc079" providerId="ADAL" clId="{C3B567F4-D47D-4E0A-8CE6-A4A2CCB9A48E}" dt="2026-02-21T00:46:06.478" v="227" actId="26606"/>
          <ac:spMkLst>
            <pc:docMk/>
            <pc:sldMk cId="3700529991" sldId="303"/>
            <ac:spMk id="20" creationId="{7E7D0C94-08B4-48AE-8813-CC4D60294F42}"/>
          </ac:spMkLst>
        </pc:spChg>
        <pc:spChg chg="add">
          <ac:chgData name="Espinola-Arredondo, Ana" userId="2389861a-9b00-4e05-a52a-bbe4d3cfc079" providerId="ADAL" clId="{C3B567F4-D47D-4E0A-8CE6-A4A2CCB9A48E}" dt="2026-02-21T00:46:06.478" v="227" actId="26606"/>
          <ac:spMkLst>
            <pc:docMk/>
            <pc:sldMk cId="3700529991" sldId="303"/>
            <ac:spMk id="22" creationId="{F0C518C2-0AA4-470C-87B9-9CBF428FBA25}"/>
          </ac:spMkLst>
        </pc:spChg>
        <pc:picChg chg="add">
          <ac:chgData name="Espinola-Arredondo, Ana" userId="2389861a-9b00-4e05-a52a-bbe4d3cfc079" providerId="ADAL" clId="{C3B567F4-D47D-4E0A-8CE6-A4A2CCB9A48E}" dt="2026-02-21T00:46:06.478" v="227" actId="26606"/>
          <ac:picMkLst>
            <pc:docMk/>
            <pc:sldMk cId="3700529991" sldId="303"/>
            <ac:picMk id="14" creationId="{BAD8B2A7-BB84-812D-CA70-5F81EF08F8FB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00:47:37.610" v="262" actId="27636"/>
        <pc:sldMkLst>
          <pc:docMk/>
          <pc:sldMk cId="2587287411" sldId="304"/>
        </pc:sldMkLst>
        <pc:spChg chg="mod">
          <ac:chgData name="Espinola-Arredondo, Ana" userId="2389861a-9b00-4e05-a52a-bbe4d3cfc079" providerId="ADAL" clId="{C3B567F4-D47D-4E0A-8CE6-A4A2CCB9A48E}" dt="2026-02-21T00:47:26.254" v="256" actId="26606"/>
          <ac:spMkLst>
            <pc:docMk/>
            <pc:sldMk cId="2587287411" sldId="304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47:26.254" v="256" actId="26606"/>
          <ac:spMkLst>
            <pc:docMk/>
            <pc:sldMk cId="2587287411" sldId="304"/>
            <ac:spMk id="4" creationId="{39BC520E-7183-E741-B9E9-1FBC2F46A69F}"/>
          </ac:spMkLst>
        </pc:spChg>
        <pc:spChg chg="del mod ord">
          <ac:chgData name="Espinola-Arredondo, Ana" userId="2389861a-9b00-4e05-a52a-bbe4d3cfc079" providerId="ADAL" clId="{C3B567F4-D47D-4E0A-8CE6-A4A2CCB9A48E}" dt="2026-02-21T00:47:29.576" v="257" actId="478"/>
          <ac:spMkLst>
            <pc:docMk/>
            <pc:sldMk cId="2587287411" sldId="304"/>
            <ac:spMk id="5" creationId="{224C728C-76F7-FB4F-A082-58F75D13B28D}"/>
          </ac:spMkLst>
        </pc:spChg>
        <pc:spChg chg="mod">
          <ac:chgData name="Espinola-Arredondo, Ana" userId="2389861a-9b00-4e05-a52a-bbe4d3cfc079" providerId="ADAL" clId="{C3B567F4-D47D-4E0A-8CE6-A4A2CCB9A48E}" dt="2026-02-21T00:47:37.610" v="262" actId="27636"/>
          <ac:spMkLst>
            <pc:docMk/>
            <pc:sldMk cId="2587287411" sldId="304"/>
            <ac:spMk id="12" creationId="{00E6DA4A-BD22-0649-93B4-CDCD0B2F00A7}"/>
          </ac:spMkLst>
        </pc:spChg>
        <pc:spChg chg="add">
          <ac:chgData name="Espinola-Arredondo, Ana" userId="2389861a-9b00-4e05-a52a-bbe4d3cfc079" providerId="ADAL" clId="{C3B567F4-D47D-4E0A-8CE6-A4A2CCB9A48E}" dt="2026-02-21T00:47:26.254" v="256" actId="26606"/>
          <ac:spMkLst>
            <pc:docMk/>
            <pc:sldMk cId="2587287411" sldId="304"/>
            <ac:spMk id="18" creationId="{2C61293E-6EBE-43EF-A52C-9BEBFD7679D4}"/>
          </ac:spMkLst>
        </pc:spChg>
        <pc:spChg chg="add">
          <ac:chgData name="Espinola-Arredondo, Ana" userId="2389861a-9b00-4e05-a52a-bbe4d3cfc079" providerId="ADAL" clId="{C3B567F4-D47D-4E0A-8CE6-A4A2CCB9A48E}" dt="2026-02-21T00:47:26.254" v="256" actId="26606"/>
          <ac:spMkLst>
            <pc:docMk/>
            <pc:sldMk cId="2587287411" sldId="304"/>
            <ac:spMk id="20" creationId="{21540236-BFD5-4A9D-8840-4703E7F76825}"/>
          </ac:spMkLst>
        </pc:spChg>
        <pc:picChg chg="add">
          <ac:chgData name="Espinola-Arredondo, Ana" userId="2389861a-9b00-4e05-a52a-bbe4d3cfc079" providerId="ADAL" clId="{C3B567F4-D47D-4E0A-8CE6-A4A2CCB9A48E}" dt="2026-02-21T00:47:26.254" v="256" actId="26606"/>
          <ac:picMkLst>
            <pc:docMk/>
            <pc:sldMk cId="2587287411" sldId="304"/>
            <ac:picMk id="14" creationId="{0DACE95D-2310-35E9-C394-A39BD3F750B0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00:47:06.676" v="253" actId="122"/>
        <pc:sldMkLst>
          <pc:docMk/>
          <pc:sldMk cId="1149892596" sldId="305"/>
        </pc:sldMkLst>
        <pc:spChg chg="mod">
          <ac:chgData name="Espinola-Arredondo, Ana" userId="2389861a-9b00-4e05-a52a-bbe4d3cfc079" providerId="ADAL" clId="{C3B567F4-D47D-4E0A-8CE6-A4A2CCB9A48E}" dt="2026-02-21T00:46:49.374" v="246" actId="26606"/>
          <ac:spMkLst>
            <pc:docMk/>
            <pc:sldMk cId="1149892596" sldId="305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46:49.374" v="246" actId="26606"/>
          <ac:spMkLst>
            <pc:docMk/>
            <pc:sldMk cId="1149892596" sldId="305"/>
            <ac:spMk id="4" creationId="{39BC520E-7183-E741-B9E9-1FBC2F46A69F}"/>
          </ac:spMkLst>
        </pc:spChg>
        <pc:spChg chg="del mod ord">
          <ac:chgData name="Espinola-Arredondo, Ana" userId="2389861a-9b00-4e05-a52a-bbe4d3cfc079" providerId="ADAL" clId="{C3B567F4-D47D-4E0A-8CE6-A4A2CCB9A48E}" dt="2026-02-21T00:46:54.485" v="247" actId="478"/>
          <ac:spMkLst>
            <pc:docMk/>
            <pc:sldMk cId="1149892596" sldId="305"/>
            <ac:spMk id="5" creationId="{224C728C-76F7-FB4F-A082-58F75D13B28D}"/>
          </ac:spMkLst>
        </pc:spChg>
        <pc:spChg chg="mod">
          <ac:chgData name="Espinola-Arredondo, Ana" userId="2389861a-9b00-4e05-a52a-bbe4d3cfc079" providerId="ADAL" clId="{C3B567F4-D47D-4E0A-8CE6-A4A2CCB9A48E}" dt="2026-02-21T00:47:06.676" v="253" actId="122"/>
          <ac:spMkLst>
            <pc:docMk/>
            <pc:sldMk cId="1149892596" sldId="305"/>
            <ac:spMk id="12" creationId="{00E6DA4A-BD22-0649-93B4-CDCD0B2F00A7}"/>
          </ac:spMkLst>
        </pc:spChg>
        <pc:spChg chg="add">
          <ac:chgData name="Espinola-Arredondo, Ana" userId="2389861a-9b00-4e05-a52a-bbe4d3cfc079" providerId="ADAL" clId="{C3B567F4-D47D-4E0A-8CE6-A4A2CCB9A48E}" dt="2026-02-21T00:46:49.374" v="246" actId="26606"/>
          <ac:spMkLst>
            <pc:docMk/>
            <pc:sldMk cId="1149892596" sldId="305"/>
            <ac:spMk id="18" creationId="{2C61293E-6EBE-43EF-A52C-9BEBFD7679D4}"/>
          </ac:spMkLst>
        </pc:spChg>
        <pc:spChg chg="add">
          <ac:chgData name="Espinola-Arredondo, Ana" userId="2389861a-9b00-4e05-a52a-bbe4d3cfc079" providerId="ADAL" clId="{C3B567F4-D47D-4E0A-8CE6-A4A2CCB9A48E}" dt="2026-02-21T00:46:49.374" v="246" actId="26606"/>
          <ac:spMkLst>
            <pc:docMk/>
            <pc:sldMk cId="1149892596" sldId="305"/>
            <ac:spMk id="20" creationId="{21540236-BFD5-4A9D-8840-4703E7F76825}"/>
          </ac:spMkLst>
        </pc:spChg>
        <pc:picChg chg="add">
          <ac:chgData name="Espinola-Arredondo, Ana" userId="2389861a-9b00-4e05-a52a-bbe4d3cfc079" providerId="ADAL" clId="{C3B567F4-D47D-4E0A-8CE6-A4A2CCB9A48E}" dt="2026-02-21T00:46:49.374" v="246" actId="26606"/>
          <ac:picMkLst>
            <pc:docMk/>
            <pc:sldMk cId="1149892596" sldId="305"/>
            <ac:picMk id="14" creationId="{5DE25896-31D1-24C9-5749-F02C208DF25B}"/>
          </ac:picMkLst>
        </pc:picChg>
      </pc:sldChg>
      <pc:sldChg chg="delSp modSp mod">
        <pc:chgData name="Espinola-Arredondo, Ana" userId="2389861a-9b00-4e05-a52a-bbe4d3cfc079" providerId="ADAL" clId="{C3B567F4-D47D-4E0A-8CE6-A4A2CCB9A48E}" dt="2026-02-21T00:47:13.832" v="255" actId="478"/>
        <pc:sldMkLst>
          <pc:docMk/>
          <pc:sldMk cId="1880567394" sldId="306"/>
        </pc:sldMkLst>
        <pc:spChg chg="del mod">
          <ac:chgData name="Espinola-Arredondo, Ana" userId="2389861a-9b00-4e05-a52a-bbe4d3cfc079" providerId="ADAL" clId="{C3B567F4-D47D-4E0A-8CE6-A4A2CCB9A48E}" dt="2026-02-21T00:47:13.832" v="255" actId="478"/>
          <ac:spMkLst>
            <pc:docMk/>
            <pc:sldMk cId="1880567394" sldId="306"/>
            <ac:spMk id="5" creationId="{224C728C-76F7-FB4F-A082-58F75D13B28D}"/>
          </ac:spMkLst>
        </pc:spChg>
      </pc:sldChg>
      <pc:sldChg chg="addSp modSp mod setBg addAnim">
        <pc:chgData name="Espinola-Arredondo, Ana" userId="2389861a-9b00-4e05-a52a-bbe4d3cfc079" providerId="ADAL" clId="{C3B567F4-D47D-4E0A-8CE6-A4A2CCB9A48E}" dt="2026-02-21T00:47:42.846" v="264"/>
        <pc:sldMkLst>
          <pc:docMk/>
          <pc:sldMk cId="1441794619" sldId="307"/>
        </pc:sldMkLst>
        <pc:spChg chg="mod">
          <ac:chgData name="Espinola-Arredondo, Ana" userId="2389861a-9b00-4e05-a52a-bbe4d3cfc079" providerId="ADAL" clId="{C3B567F4-D47D-4E0A-8CE6-A4A2CCB9A48E}" dt="2026-02-21T00:47:42.844" v="263" actId="26606"/>
          <ac:spMkLst>
            <pc:docMk/>
            <pc:sldMk cId="1441794619" sldId="307"/>
            <ac:spMk id="2" creationId="{78CC2ABA-BF0B-8E41-A314-C2F2C156C52F}"/>
          </ac:spMkLst>
        </pc:spChg>
        <pc:spChg chg="mod ord">
          <ac:chgData name="Espinola-Arredondo, Ana" userId="2389861a-9b00-4e05-a52a-bbe4d3cfc079" providerId="ADAL" clId="{C3B567F4-D47D-4E0A-8CE6-A4A2CCB9A48E}" dt="2026-02-21T00:47:42.844" v="263" actId="26606"/>
          <ac:spMkLst>
            <pc:docMk/>
            <pc:sldMk cId="1441794619" sldId="307"/>
            <ac:spMk id="4" creationId="{5B2F38AE-8E9C-4C41-A5E4-4BD25EE92525}"/>
          </ac:spMkLst>
        </pc:spChg>
        <pc:spChg chg="mod">
          <ac:chgData name="Espinola-Arredondo, Ana" userId="2389861a-9b00-4e05-a52a-bbe4d3cfc079" providerId="ADAL" clId="{C3B567F4-D47D-4E0A-8CE6-A4A2CCB9A48E}" dt="2026-02-21T00:47:42.844" v="263" actId="26606"/>
          <ac:spMkLst>
            <pc:docMk/>
            <pc:sldMk cId="1441794619" sldId="307"/>
            <ac:spMk id="5" creationId="{877EDB44-A407-9A4F-BD15-CFF8EA06D6BB}"/>
          </ac:spMkLst>
        </pc:spChg>
        <pc:spChg chg="add">
          <ac:chgData name="Espinola-Arredondo, Ana" userId="2389861a-9b00-4e05-a52a-bbe4d3cfc079" providerId="ADAL" clId="{C3B567F4-D47D-4E0A-8CE6-A4A2CCB9A48E}" dt="2026-02-21T00:47:42.844" v="263" actId="26606"/>
          <ac:spMkLst>
            <pc:docMk/>
            <pc:sldMk cId="1441794619" sldId="307"/>
            <ac:spMk id="11" creationId="{9B7AD9F6-8CE7-4299-8FC6-328F4DCD3FF9}"/>
          </ac:spMkLst>
        </pc:spChg>
        <pc:spChg chg="add">
          <ac:chgData name="Espinola-Arredondo, Ana" userId="2389861a-9b00-4e05-a52a-bbe4d3cfc079" providerId="ADAL" clId="{C3B567F4-D47D-4E0A-8CE6-A4A2CCB9A48E}" dt="2026-02-21T00:47:42.844" v="263" actId="26606"/>
          <ac:spMkLst>
            <pc:docMk/>
            <pc:sldMk cId="1441794619" sldId="307"/>
            <ac:spMk id="13" creationId="{F49775AF-8896-43EE-92C6-83497D6DC56F}"/>
          </ac:spMkLst>
        </pc:spChg>
        <pc:picChg chg="add">
          <ac:chgData name="Espinola-Arredondo, Ana" userId="2389861a-9b00-4e05-a52a-bbe4d3cfc079" providerId="ADAL" clId="{C3B567F4-D47D-4E0A-8CE6-A4A2CCB9A48E}" dt="2026-02-21T00:47:42.844" v="263" actId="26606"/>
          <ac:picMkLst>
            <pc:docMk/>
            <pc:sldMk cId="1441794619" sldId="307"/>
            <ac:picMk id="7" creationId="{893502D2-140F-93F5-1204-FF3139BCABFE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00:47:58.935" v="268" actId="403"/>
        <pc:sldMkLst>
          <pc:docMk/>
          <pc:sldMk cId="3500639495" sldId="308"/>
        </pc:sldMkLst>
        <pc:spChg chg="mod">
          <ac:chgData name="Espinola-Arredondo, Ana" userId="2389861a-9b00-4e05-a52a-bbe4d3cfc079" providerId="ADAL" clId="{C3B567F4-D47D-4E0A-8CE6-A4A2CCB9A48E}" dt="2026-02-21T00:47:53.788" v="266" actId="26606"/>
          <ac:spMkLst>
            <pc:docMk/>
            <pc:sldMk cId="3500639495" sldId="308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1T00:47:58.935" v="268" actId="403"/>
          <ac:spMkLst>
            <pc:docMk/>
            <pc:sldMk cId="3500639495" sldId="308"/>
            <ac:spMk id="3" creationId="{231DA6B5-3383-004A-93B6-C079653E42D6}"/>
          </ac:spMkLst>
        </pc:spChg>
        <pc:spChg chg="del">
          <ac:chgData name="Espinola-Arredondo, Ana" userId="2389861a-9b00-4e05-a52a-bbe4d3cfc079" providerId="ADAL" clId="{C3B567F4-D47D-4E0A-8CE6-A4A2CCB9A48E}" dt="2026-02-21T00:47:50.644" v="265" actId="478"/>
          <ac:spMkLst>
            <pc:docMk/>
            <pc:sldMk cId="3500639495" sldId="308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1T00:47:53.788" v="266" actId="26606"/>
          <ac:spMkLst>
            <pc:docMk/>
            <pc:sldMk cId="3500639495" sldId="308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1T00:47:53.788" v="266" actId="26606"/>
          <ac:spMkLst>
            <pc:docMk/>
            <pc:sldMk cId="3500639495" sldId="308"/>
            <ac:spMk id="10" creationId="{09588DA8-065E-4F6F-8EFD-43104AB2E0CF}"/>
          </ac:spMkLst>
        </pc:spChg>
        <pc:spChg chg="add">
          <ac:chgData name="Espinola-Arredondo, Ana" userId="2389861a-9b00-4e05-a52a-bbe4d3cfc079" providerId="ADAL" clId="{C3B567F4-D47D-4E0A-8CE6-A4A2CCB9A48E}" dt="2026-02-21T00:47:53.788" v="266" actId="26606"/>
          <ac:spMkLst>
            <pc:docMk/>
            <pc:sldMk cId="3500639495" sldId="308"/>
            <ac:spMk id="12" creationId="{C4285719-470E-454C-AF62-8323075F1F5B}"/>
          </ac:spMkLst>
        </pc:spChg>
        <pc:spChg chg="add">
          <ac:chgData name="Espinola-Arredondo, Ana" userId="2389861a-9b00-4e05-a52a-bbe4d3cfc079" providerId="ADAL" clId="{C3B567F4-D47D-4E0A-8CE6-A4A2CCB9A48E}" dt="2026-02-21T00:47:53.788" v="266" actId="26606"/>
          <ac:spMkLst>
            <pc:docMk/>
            <pc:sldMk cId="3500639495" sldId="308"/>
            <ac:spMk id="14" creationId="{CD9FE4EF-C4D8-49A0-B2FF-81D8DB7D8A24}"/>
          </ac:spMkLst>
        </pc:spChg>
        <pc:spChg chg="add">
          <ac:chgData name="Espinola-Arredondo, Ana" userId="2389861a-9b00-4e05-a52a-bbe4d3cfc079" providerId="ADAL" clId="{C3B567F4-D47D-4E0A-8CE6-A4A2CCB9A48E}" dt="2026-02-21T00:47:53.788" v="266" actId="26606"/>
          <ac:spMkLst>
            <pc:docMk/>
            <pc:sldMk cId="3500639495" sldId="308"/>
            <ac:spMk id="16" creationId="{4300840D-0A0B-4512-BACA-B439D5B9C57C}"/>
          </ac:spMkLst>
        </pc:spChg>
        <pc:spChg chg="add">
          <ac:chgData name="Espinola-Arredondo, Ana" userId="2389861a-9b00-4e05-a52a-bbe4d3cfc079" providerId="ADAL" clId="{C3B567F4-D47D-4E0A-8CE6-A4A2CCB9A48E}" dt="2026-02-21T00:47:53.788" v="266" actId="26606"/>
          <ac:spMkLst>
            <pc:docMk/>
            <pc:sldMk cId="3500639495" sldId="308"/>
            <ac:spMk id="18" creationId="{D2B78728-A580-49A7-84F9-6EF6F583ADE0}"/>
          </ac:spMkLst>
        </pc:spChg>
        <pc:spChg chg="add">
          <ac:chgData name="Espinola-Arredondo, Ana" userId="2389861a-9b00-4e05-a52a-bbe4d3cfc079" providerId="ADAL" clId="{C3B567F4-D47D-4E0A-8CE6-A4A2CCB9A48E}" dt="2026-02-21T00:47:53.788" v="266" actId="26606"/>
          <ac:spMkLst>
            <pc:docMk/>
            <pc:sldMk cId="3500639495" sldId="308"/>
            <ac:spMk id="20" creationId="{38FAA1A1-D861-433F-88FA-1E9D6FD31D11}"/>
          </ac:spMkLst>
        </pc:spChg>
        <pc:spChg chg="add">
          <ac:chgData name="Espinola-Arredondo, Ana" userId="2389861a-9b00-4e05-a52a-bbe4d3cfc079" providerId="ADAL" clId="{C3B567F4-D47D-4E0A-8CE6-A4A2CCB9A48E}" dt="2026-02-21T00:47:53.788" v="266" actId="26606"/>
          <ac:spMkLst>
            <pc:docMk/>
            <pc:sldMk cId="3500639495" sldId="308"/>
            <ac:spMk id="22" creationId="{8D71EDA1-87BF-4D5D-AB79-F346FD19278A}"/>
          </ac:spMkLst>
        </pc:spChg>
      </pc:sldChg>
      <pc:sldChg chg="addSp modSp mod setBg">
        <pc:chgData name="Espinola-Arredondo, Ana" userId="2389861a-9b00-4e05-a52a-bbe4d3cfc079" providerId="ADAL" clId="{C3B567F4-D47D-4E0A-8CE6-A4A2CCB9A48E}" dt="2026-02-21T00:51:21.273" v="338" actId="26606"/>
        <pc:sldMkLst>
          <pc:docMk/>
          <pc:sldMk cId="3032842546" sldId="309"/>
        </pc:sldMkLst>
        <pc:spChg chg="mod">
          <ac:chgData name="Espinola-Arredondo, Ana" userId="2389861a-9b00-4e05-a52a-bbe4d3cfc079" providerId="ADAL" clId="{C3B567F4-D47D-4E0A-8CE6-A4A2CCB9A48E}" dt="2026-02-21T00:51:21.273" v="338" actId="26606"/>
          <ac:spMkLst>
            <pc:docMk/>
            <pc:sldMk cId="3032842546" sldId="309"/>
            <ac:spMk id="2" creationId="{78CC2ABA-BF0B-8E41-A314-C2F2C156C52F}"/>
          </ac:spMkLst>
        </pc:spChg>
        <pc:spChg chg="mod ord">
          <ac:chgData name="Espinola-Arredondo, Ana" userId="2389861a-9b00-4e05-a52a-bbe4d3cfc079" providerId="ADAL" clId="{C3B567F4-D47D-4E0A-8CE6-A4A2CCB9A48E}" dt="2026-02-21T00:51:21.273" v="338" actId="26606"/>
          <ac:spMkLst>
            <pc:docMk/>
            <pc:sldMk cId="3032842546" sldId="309"/>
            <ac:spMk id="4" creationId="{5B2F38AE-8E9C-4C41-A5E4-4BD25EE92525}"/>
          </ac:spMkLst>
        </pc:spChg>
        <pc:spChg chg="mod">
          <ac:chgData name="Espinola-Arredondo, Ana" userId="2389861a-9b00-4e05-a52a-bbe4d3cfc079" providerId="ADAL" clId="{C3B567F4-D47D-4E0A-8CE6-A4A2CCB9A48E}" dt="2026-02-21T00:51:21.273" v="338" actId="26606"/>
          <ac:spMkLst>
            <pc:docMk/>
            <pc:sldMk cId="3032842546" sldId="309"/>
            <ac:spMk id="5" creationId="{877EDB44-A407-9A4F-BD15-CFF8EA06D6BB}"/>
          </ac:spMkLst>
        </pc:spChg>
        <pc:spChg chg="add">
          <ac:chgData name="Espinola-Arredondo, Ana" userId="2389861a-9b00-4e05-a52a-bbe4d3cfc079" providerId="ADAL" clId="{C3B567F4-D47D-4E0A-8CE6-A4A2CCB9A48E}" dt="2026-02-21T00:51:21.273" v="338" actId="26606"/>
          <ac:spMkLst>
            <pc:docMk/>
            <pc:sldMk cId="3032842546" sldId="309"/>
            <ac:spMk id="11" creationId="{0E91F5CA-B392-444C-88E3-BF5BAAEBDEB0}"/>
          </ac:spMkLst>
        </pc:spChg>
        <pc:spChg chg="add">
          <ac:chgData name="Espinola-Arredondo, Ana" userId="2389861a-9b00-4e05-a52a-bbe4d3cfc079" providerId="ADAL" clId="{C3B567F4-D47D-4E0A-8CE6-A4A2CCB9A48E}" dt="2026-02-21T00:51:21.273" v="338" actId="26606"/>
          <ac:spMkLst>
            <pc:docMk/>
            <pc:sldMk cId="3032842546" sldId="309"/>
            <ac:spMk id="13" creationId="{0459807F-B6FA-44D3-9A53-C55B6B56884A}"/>
          </ac:spMkLst>
        </pc:spChg>
        <pc:picChg chg="add">
          <ac:chgData name="Espinola-Arredondo, Ana" userId="2389861a-9b00-4e05-a52a-bbe4d3cfc079" providerId="ADAL" clId="{C3B567F4-D47D-4E0A-8CE6-A4A2CCB9A48E}" dt="2026-02-21T00:51:21.273" v="338" actId="26606"/>
          <ac:picMkLst>
            <pc:docMk/>
            <pc:sldMk cId="3032842546" sldId="309"/>
            <ac:picMk id="7" creationId="{755254AD-8049-86D4-8E39-A694BFD48B4C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00:51:39.903" v="343" actId="14100"/>
        <pc:sldMkLst>
          <pc:docMk/>
          <pc:sldMk cId="102712953" sldId="310"/>
        </pc:sldMkLst>
        <pc:spChg chg="mod">
          <ac:chgData name="Espinola-Arredondo, Ana" userId="2389861a-9b00-4e05-a52a-bbe4d3cfc079" providerId="ADAL" clId="{C3B567F4-D47D-4E0A-8CE6-A4A2CCB9A48E}" dt="2026-02-21T00:51:28.539" v="339" actId="26606"/>
          <ac:spMkLst>
            <pc:docMk/>
            <pc:sldMk cId="102712953" sldId="310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1T00:51:39.903" v="343" actId="14100"/>
          <ac:spMkLst>
            <pc:docMk/>
            <pc:sldMk cId="102712953" sldId="310"/>
            <ac:spMk id="3" creationId="{231DA6B5-3383-004A-93B6-C079653E42D6}"/>
          </ac:spMkLst>
        </pc:spChg>
        <pc:spChg chg="del mod">
          <ac:chgData name="Espinola-Arredondo, Ana" userId="2389861a-9b00-4e05-a52a-bbe4d3cfc079" providerId="ADAL" clId="{C3B567F4-D47D-4E0A-8CE6-A4A2CCB9A48E}" dt="2026-02-21T00:51:31.895" v="340" actId="478"/>
          <ac:spMkLst>
            <pc:docMk/>
            <pc:sldMk cId="102712953" sldId="310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1T00:51:28.539" v="339" actId="26606"/>
          <ac:spMkLst>
            <pc:docMk/>
            <pc:sldMk cId="102712953" sldId="310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1T00:51:28.539" v="339" actId="26606"/>
          <ac:spMkLst>
            <pc:docMk/>
            <pc:sldMk cId="102712953" sldId="310"/>
            <ac:spMk id="11" creationId="{2C61293E-6EBE-43EF-A52C-9BEBFD7679D4}"/>
          </ac:spMkLst>
        </pc:spChg>
        <pc:spChg chg="add">
          <ac:chgData name="Espinola-Arredondo, Ana" userId="2389861a-9b00-4e05-a52a-bbe4d3cfc079" providerId="ADAL" clId="{C3B567F4-D47D-4E0A-8CE6-A4A2CCB9A48E}" dt="2026-02-21T00:51:28.539" v="339" actId="26606"/>
          <ac:spMkLst>
            <pc:docMk/>
            <pc:sldMk cId="102712953" sldId="310"/>
            <ac:spMk id="13" creationId="{21540236-BFD5-4A9D-8840-4703E7F76825}"/>
          </ac:spMkLst>
        </pc:spChg>
        <pc:picChg chg="add">
          <ac:chgData name="Espinola-Arredondo, Ana" userId="2389861a-9b00-4e05-a52a-bbe4d3cfc079" providerId="ADAL" clId="{C3B567F4-D47D-4E0A-8CE6-A4A2CCB9A48E}" dt="2026-02-21T00:51:28.539" v="339" actId="26606"/>
          <ac:picMkLst>
            <pc:docMk/>
            <pc:sldMk cId="102712953" sldId="310"/>
            <ac:picMk id="7" creationId="{65A042CE-EA1D-E688-E83A-FF6CC57E0CDF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00:53:59.004" v="356" actId="27636"/>
        <pc:sldMkLst>
          <pc:docMk/>
          <pc:sldMk cId="3834865417" sldId="311"/>
        </pc:sldMkLst>
        <pc:spChg chg="mod">
          <ac:chgData name="Espinola-Arredondo, Ana" userId="2389861a-9b00-4e05-a52a-bbe4d3cfc079" providerId="ADAL" clId="{C3B567F4-D47D-4E0A-8CE6-A4A2CCB9A48E}" dt="2026-02-21T00:53:38.425" v="344" actId="26606"/>
          <ac:spMkLst>
            <pc:docMk/>
            <pc:sldMk cId="3834865417" sldId="311"/>
            <ac:spMk id="2" creationId="{E0F4CE85-F54F-524D-88E1-4E08D37BF5F2}"/>
          </ac:spMkLst>
        </pc:spChg>
        <pc:spChg chg="mod ord">
          <ac:chgData name="Espinola-Arredondo, Ana" userId="2389861a-9b00-4e05-a52a-bbe4d3cfc079" providerId="ADAL" clId="{C3B567F4-D47D-4E0A-8CE6-A4A2CCB9A48E}" dt="2026-02-21T00:53:59.004" v="356" actId="27636"/>
          <ac:spMkLst>
            <pc:docMk/>
            <pc:sldMk cId="3834865417" sldId="311"/>
            <ac:spMk id="3" creationId="{231DA6B5-3383-004A-93B6-C079653E42D6}"/>
          </ac:spMkLst>
        </pc:spChg>
        <pc:spChg chg="del mod">
          <ac:chgData name="Espinola-Arredondo, Ana" userId="2389861a-9b00-4e05-a52a-bbe4d3cfc079" providerId="ADAL" clId="{C3B567F4-D47D-4E0A-8CE6-A4A2CCB9A48E}" dt="2026-02-21T00:53:54.865" v="354" actId="478"/>
          <ac:spMkLst>
            <pc:docMk/>
            <pc:sldMk cId="3834865417" sldId="311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1T00:53:38.425" v="344" actId="26606"/>
          <ac:spMkLst>
            <pc:docMk/>
            <pc:sldMk cId="3834865417" sldId="311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1T00:53:38.425" v="344" actId="26606"/>
          <ac:spMkLst>
            <pc:docMk/>
            <pc:sldMk cId="3834865417" sldId="311"/>
            <ac:spMk id="10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00:53:38.425" v="344" actId="26606"/>
          <ac:spMkLst>
            <pc:docMk/>
            <pc:sldMk cId="3834865417" sldId="311"/>
            <ac:spMk id="12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00:53:38.425" v="344" actId="26606"/>
          <ac:spMkLst>
            <pc:docMk/>
            <pc:sldMk cId="3834865417" sldId="311"/>
            <ac:spMk id="14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00:53:38.425" v="344" actId="26606"/>
          <ac:spMkLst>
            <pc:docMk/>
            <pc:sldMk cId="3834865417" sldId="311"/>
            <ac:spMk id="16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00:53:38.425" v="344" actId="26606"/>
          <ac:spMkLst>
            <pc:docMk/>
            <pc:sldMk cId="3834865417" sldId="311"/>
            <ac:spMk id="18" creationId="{53E5B1A8-3AC9-4BD1-9BBC-78CA94F2D1BA}"/>
          </ac:spMkLst>
        </pc:spChg>
      </pc:sldChg>
      <pc:sldChg chg="delSp mod">
        <pc:chgData name="Espinola-Arredondo, Ana" userId="2389861a-9b00-4e05-a52a-bbe4d3cfc079" providerId="ADAL" clId="{C3B567F4-D47D-4E0A-8CE6-A4A2CCB9A48E}" dt="2026-02-21T00:54:05.413" v="357" actId="478"/>
        <pc:sldMkLst>
          <pc:docMk/>
          <pc:sldMk cId="3818902192" sldId="312"/>
        </pc:sldMkLst>
        <pc:spChg chg="del">
          <ac:chgData name="Espinola-Arredondo, Ana" userId="2389861a-9b00-4e05-a52a-bbe4d3cfc079" providerId="ADAL" clId="{C3B567F4-D47D-4E0A-8CE6-A4A2CCB9A48E}" dt="2026-02-21T00:54:05.413" v="357" actId="478"/>
          <ac:spMkLst>
            <pc:docMk/>
            <pc:sldMk cId="3818902192" sldId="312"/>
            <ac:spMk id="4" creationId="{40E603A2-9D29-0C4F-BB3E-FB4D88FEF3DB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00:54:17.695" v="363" actId="478"/>
        <pc:sldMkLst>
          <pc:docMk/>
          <pc:sldMk cId="3748596959" sldId="313"/>
        </pc:sldMkLst>
        <pc:spChg chg="mod">
          <ac:chgData name="Espinola-Arredondo, Ana" userId="2389861a-9b00-4e05-a52a-bbe4d3cfc079" providerId="ADAL" clId="{C3B567F4-D47D-4E0A-8CE6-A4A2CCB9A48E}" dt="2026-02-21T00:54:10.606" v="358" actId="26606"/>
          <ac:spMkLst>
            <pc:docMk/>
            <pc:sldMk cId="3748596959" sldId="313"/>
            <ac:spMk id="2" creationId="{E0F4CE85-F54F-524D-88E1-4E08D37BF5F2}"/>
          </ac:spMkLst>
        </pc:spChg>
        <pc:spChg chg="mod ord">
          <ac:chgData name="Espinola-Arredondo, Ana" userId="2389861a-9b00-4e05-a52a-bbe4d3cfc079" providerId="ADAL" clId="{C3B567F4-D47D-4E0A-8CE6-A4A2CCB9A48E}" dt="2026-02-21T00:54:14.889" v="362" actId="27636"/>
          <ac:spMkLst>
            <pc:docMk/>
            <pc:sldMk cId="3748596959" sldId="313"/>
            <ac:spMk id="3" creationId="{231DA6B5-3383-004A-93B6-C079653E42D6}"/>
          </ac:spMkLst>
        </pc:spChg>
        <pc:spChg chg="del mod">
          <ac:chgData name="Espinola-Arredondo, Ana" userId="2389861a-9b00-4e05-a52a-bbe4d3cfc079" providerId="ADAL" clId="{C3B567F4-D47D-4E0A-8CE6-A4A2CCB9A48E}" dt="2026-02-21T00:54:17.695" v="363" actId="478"/>
          <ac:spMkLst>
            <pc:docMk/>
            <pc:sldMk cId="3748596959" sldId="313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1T00:54:10.606" v="358" actId="26606"/>
          <ac:spMkLst>
            <pc:docMk/>
            <pc:sldMk cId="3748596959" sldId="313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1T00:54:10.606" v="358" actId="26606"/>
          <ac:spMkLst>
            <pc:docMk/>
            <pc:sldMk cId="3748596959" sldId="313"/>
            <ac:spMk id="10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00:54:10.606" v="358" actId="26606"/>
          <ac:spMkLst>
            <pc:docMk/>
            <pc:sldMk cId="3748596959" sldId="313"/>
            <ac:spMk id="12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00:54:10.606" v="358" actId="26606"/>
          <ac:spMkLst>
            <pc:docMk/>
            <pc:sldMk cId="3748596959" sldId="313"/>
            <ac:spMk id="14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00:54:10.606" v="358" actId="26606"/>
          <ac:spMkLst>
            <pc:docMk/>
            <pc:sldMk cId="3748596959" sldId="313"/>
            <ac:spMk id="16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00:54:10.606" v="358" actId="26606"/>
          <ac:spMkLst>
            <pc:docMk/>
            <pc:sldMk cId="3748596959" sldId="313"/>
            <ac:spMk id="18" creationId="{53E5B1A8-3AC9-4BD1-9BBC-78CA94F2D1B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00:54:33.937" v="370" actId="478"/>
        <pc:sldMkLst>
          <pc:docMk/>
          <pc:sldMk cId="3663803213" sldId="314"/>
        </pc:sldMkLst>
        <pc:spChg chg="mod">
          <ac:chgData name="Espinola-Arredondo, Ana" userId="2389861a-9b00-4e05-a52a-bbe4d3cfc079" providerId="ADAL" clId="{C3B567F4-D47D-4E0A-8CE6-A4A2CCB9A48E}" dt="2026-02-21T00:54:25.175" v="364" actId="26606"/>
          <ac:spMkLst>
            <pc:docMk/>
            <pc:sldMk cId="3663803213" sldId="314"/>
            <ac:spMk id="2" creationId="{E0F4CE85-F54F-524D-88E1-4E08D37BF5F2}"/>
          </ac:spMkLst>
        </pc:spChg>
        <pc:spChg chg="mod ord">
          <ac:chgData name="Espinola-Arredondo, Ana" userId="2389861a-9b00-4e05-a52a-bbe4d3cfc079" providerId="ADAL" clId="{C3B567F4-D47D-4E0A-8CE6-A4A2CCB9A48E}" dt="2026-02-21T00:54:31.274" v="369" actId="27636"/>
          <ac:spMkLst>
            <pc:docMk/>
            <pc:sldMk cId="3663803213" sldId="314"/>
            <ac:spMk id="3" creationId="{231DA6B5-3383-004A-93B6-C079653E42D6}"/>
          </ac:spMkLst>
        </pc:spChg>
        <pc:spChg chg="del mod">
          <ac:chgData name="Espinola-Arredondo, Ana" userId="2389861a-9b00-4e05-a52a-bbe4d3cfc079" providerId="ADAL" clId="{C3B567F4-D47D-4E0A-8CE6-A4A2CCB9A48E}" dt="2026-02-21T00:54:33.937" v="370" actId="478"/>
          <ac:spMkLst>
            <pc:docMk/>
            <pc:sldMk cId="3663803213" sldId="314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1T00:54:25.175" v="364" actId="26606"/>
          <ac:spMkLst>
            <pc:docMk/>
            <pc:sldMk cId="3663803213" sldId="314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1T00:54:25.175" v="364" actId="26606"/>
          <ac:spMkLst>
            <pc:docMk/>
            <pc:sldMk cId="3663803213" sldId="314"/>
            <ac:spMk id="10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00:54:25.175" v="364" actId="26606"/>
          <ac:spMkLst>
            <pc:docMk/>
            <pc:sldMk cId="3663803213" sldId="314"/>
            <ac:spMk id="12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00:54:25.175" v="364" actId="26606"/>
          <ac:spMkLst>
            <pc:docMk/>
            <pc:sldMk cId="3663803213" sldId="314"/>
            <ac:spMk id="14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00:54:25.175" v="364" actId="26606"/>
          <ac:spMkLst>
            <pc:docMk/>
            <pc:sldMk cId="3663803213" sldId="314"/>
            <ac:spMk id="16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00:54:25.175" v="364" actId="26606"/>
          <ac:spMkLst>
            <pc:docMk/>
            <pc:sldMk cId="3663803213" sldId="314"/>
            <ac:spMk id="18" creationId="{53E5B1A8-3AC9-4BD1-9BBC-78CA94F2D1BA}"/>
          </ac:spMkLst>
        </pc:spChg>
      </pc:sldChg>
      <pc:sldChg chg="delSp mod">
        <pc:chgData name="Espinola-Arredondo, Ana" userId="2389861a-9b00-4e05-a52a-bbe4d3cfc079" providerId="ADAL" clId="{C3B567F4-D47D-4E0A-8CE6-A4A2CCB9A48E}" dt="2026-02-21T00:54:44.672" v="371" actId="478"/>
        <pc:sldMkLst>
          <pc:docMk/>
          <pc:sldMk cId="865293314" sldId="315"/>
        </pc:sldMkLst>
        <pc:spChg chg="del">
          <ac:chgData name="Espinola-Arredondo, Ana" userId="2389861a-9b00-4e05-a52a-bbe4d3cfc079" providerId="ADAL" clId="{C3B567F4-D47D-4E0A-8CE6-A4A2CCB9A48E}" dt="2026-02-21T00:54:44.672" v="371" actId="478"/>
          <ac:spMkLst>
            <pc:docMk/>
            <pc:sldMk cId="865293314" sldId="315"/>
            <ac:spMk id="4" creationId="{40E603A2-9D29-0C4F-BB3E-FB4D88FEF3DB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00:55:42.379" v="388" actId="27636"/>
        <pc:sldMkLst>
          <pc:docMk/>
          <pc:sldMk cId="1142842495" sldId="316"/>
        </pc:sldMkLst>
        <pc:spChg chg="mod">
          <ac:chgData name="Espinola-Arredondo, Ana" userId="2389861a-9b00-4e05-a52a-bbe4d3cfc079" providerId="ADAL" clId="{C3B567F4-D47D-4E0A-8CE6-A4A2CCB9A48E}" dt="2026-02-21T00:55:27.568" v="379" actId="26606"/>
          <ac:spMkLst>
            <pc:docMk/>
            <pc:sldMk cId="1142842495" sldId="316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1T00:55:42.379" v="388" actId="27636"/>
          <ac:spMkLst>
            <pc:docMk/>
            <pc:sldMk cId="1142842495" sldId="316"/>
            <ac:spMk id="3" creationId="{231DA6B5-3383-004A-93B6-C079653E42D6}"/>
          </ac:spMkLst>
        </pc:spChg>
        <pc:spChg chg="del mod">
          <ac:chgData name="Espinola-Arredondo, Ana" userId="2389861a-9b00-4e05-a52a-bbe4d3cfc079" providerId="ADAL" clId="{C3B567F4-D47D-4E0A-8CE6-A4A2CCB9A48E}" dt="2026-02-21T00:55:32.258" v="380" actId="478"/>
          <ac:spMkLst>
            <pc:docMk/>
            <pc:sldMk cId="1142842495" sldId="316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1T00:55:27.568" v="379" actId="26606"/>
          <ac:spMkLst>
            <pc:docMk/>
            <pc:sldMk cId="1142842495" sldId="316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1T00:55:27.568" v="379" actId="26606"/>
          <ac:spMkLst>
            <pc:docMk/>
            <pc:sldMk cId="1142842495" sldId="316"/>
            <ac:spMk id="11" creationId="{F13C74B1-5B17-4795-BED0-7140497B445A}"/>
          </ac:spMkLst>
        </pc:spChg>
        <pc:spChg chg="add">
          <ac:chgData name="Espinola-Arredondo, Ana" userId="2389861a-9b00-4e05-a52a-bbe4d3cfc079" providerId="ADAL" clId="{C3B567F4-D47D-4E0A-8CE6-A4A2CCB9A48E}" dt="2026-02-21T00:55:27.568" v="379" actId="26606"/>
          <ac:spMkLst>
            <pc:docMk/>
            <pc:sldMk cId="1142842495" sldId="316"/>
            <ac:spMk id="13" creationId="{D4974D33-8DC5-464E-8C6D-BE58F0669C17}"/>
          </ac:spMkLst>
        </pc:spChg>
        <pc:picChg chg="add">
          <ac:chgData name="Espinola-Arredondo, Ana" userId="2389861a-9b00-4e05-a52a-bbe4d3cfc079" providerId="ADAL" clId="{C3B567F4-D47D-4E0A-8CE6-A4A2CCB9A48E}" dt="2026-02-21T00:55:27.568" v="379" actId="26606"/>
          <ac:picMkLst>
            <pc:docMk/>
            <pc:sldMk cId="1142842495" sldId="316"/>
            <ac:picMk id="7" creationId="{D72E9FD3-357C-C70C-DE36-5D7FF112D964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00:56:30.342" v="403" actId="403"/>
        <pc:sldMkLst>
          <pc:docMk/>
          <pc:sldMk cId="4127171299" sldId="317"/>
        </pc:sldMkLst>
        <pc:spChg chg="mod">
          <ac:chgData name="Espinola-Arredondo, Ana" userId="2389861a-9b00-4e05-a52a-bbe4d3cfc079" providerId="ADAL" clId="{C3B567F4-D47D-4E0A-8CE6-A4A2CCB9A48E}" dt="2026-02-21T00:56:21.392" v="399" actId="26606"/>
          <ac:spMkLst>
            <pc:docMk/>
            <pc:sldMk cId="4127171299" sldId="317"/>
            <ac:spMk id="2" creationId="{E0F4CE85-F54F-524D-88E1-4E08D37BF5F2}"/>
          </ac:spMkLst>
        </pc:spChg>
        <pc:spChg chg="mod ord">
          <ac:chgData name="Espinola-Arredondo, Ana" userId="2389861a-9b00-4e05-a52a-bbe4d3cfc079" providerId="ADAL" clId="{C3B567F4-D47D-4E0A-8CE6-A4A2CCB9A48E}" dt="2026-02-21T00:56:30.342" v="403" actId="403"/>
          <ac:spMkLst>
            <pc:docMk/>
            <pc:sldMk cId="4127171299" sldId="317"/>
            <ac:spMk id="3" creationId="{231DA6B5-3383-004A-93B6-C079653E42D6}"/>
          </ac:spMkLst>
        </pc:spChg>
        <pc:spChg chg="del mod">
          <ac:chgData name="Espinola-Arredondo, Ana" userId="2389861a-9b00-4e05-a52a-bbe4d3cfc079" providerId="ADAL" clId="{C3B567F4-D47D-4E0A-8CE6-A4A2CCB9A48E}" dt="2026-02-21T00:56:25.393" v="400" actId="478"/>
          <ac:spMkLst>
            <pc:docMk/>
            <pc:sldMk cId="4127171299" sldId="317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1T00:56:21.392" v="399" actId="26606"/>
          <ac:spMkLst>
            <pc:docMk/>
            <pc:sldMk cId="4127171299" sldId="317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1T00:56:21.392" v="399" actId="26606"/>
          <ac:spMkLst>
            <pc:docMk/>
            <pc:sldMk cId="4127171299" sldId="317"/>
            <ac:spMk id="10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00:56:21.392" v="399" actId="26606"/>
          <ac:spMkLst>
            <pc:docMk/>
            <pc:sldMk cId="4127171299" sldId="317"/>
            <ac:spMk id="12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00:56:21.392" v="399" actId="26606"/>
          <ac:spMkLst>
            <pc:docMk/>
            <pc:sldMk cId="4127171299" sldId="317"/>
            <ac:spMk id="14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00:56:21.392" v="399" actId="26606"/>
          <ac:spMkLst>
            <pc:docMk/>
            <pc:sldMk cId="4127171299" sldId="317"/>
            <ac:spMk id="16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00:56:21.392" v="399" actId="26606"/>
          <ac:spMkLst>
            <pc:docMk/>
            <pc:sldMk cId="4127171299" sldId="317"/>
            <ac:spMk id="18" creationId="{53E5B1A8-3AC9-4BD1-9BBC-78CA94F2D1B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00:56:45.631" v="409" actId="14100"/>
        <pc:sldMkLst>
          <pc:docMk/>
          <pc:sldMk cId="336066407" sldId="318"/>
        </pc:sldMkLst>
        <pc:spChg chg="mod">
          <ac:chgData name="Espinola-Arredondo, Ana" userId="2389861a-9b00-4e05-a52a-bbe4d3cfc079" providerId="ADAL" clId="{C3B567F4-D47D-4E0A-8CE6-A4A2CCB9A48E}" dt="2026-02-21T00:56:34.717" v="404" actId="26606"/>
          <ac:spMkLst>
            <pc:docMk/>
            <pc:sldMk cId="336066407" sldId="318"/>
            <ac:spMk id="2" creationId="{E0F4CE85-F54F-524D-88E1-4E08D37BF5F2}"/>
          </ac:spMkLst>
        </pc:spChg>
        <pc:spChg chg="mod ord">
          <ac:chgData name="Espinola-Arredondo, Ana" userId="2389861a-9b00-4e05-a52a-bbe4d3cfc079" providerId="ADAL" clId="{C3B567F4-D47D-4E0A-8CE6-A4A2CCB9A48E}" dt="2026-02-21T00:56:45.631" v="409" actId="14100"/>
          <ac:spMkLst>
            <pc:docMk/>
            <pc:sldMk cId="336066407" sldId="318"/>
            <ac:spMk id="3" creationId="{231DA6B5-3383-004A-93B6-C079653E42D6}"/>
          </ac:spMkLst>
        </pc:spChg>
        <pc:spChg chg="del mod">
          <ac:chgData name="Espinola-Arredondo, Ana" userId="2389861a-9b00-4e05-a52a-bbe4d3cfc079" providerId="ADAL" clId="{C3B567F4-D47D-4E0A-8CE6-A4A2CCB9A48E}" dt="2026-02-21T00:56:38.387" v="405" actId="478"/>
          <ac:spMkLst>
            <pc:docMk/>
            <pc:sldMk cId="336066407" sldId="318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1T00:56:34.717" v="404" actId="26606"/>
          <ac:spMkLst>
            <pc:docMk/>
            <pc:sldMk cId="336066407" sldId="318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1T00:56:34.717" v="404" actId="26606"/>
          <ac:spMkLst>
            <pc:docMk/>
            <pc:sldMk cId="336066407" sldId="318"/>
            <ac:spMk id="10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00:56:34.717" v="404" actId="26606"/>
          <ac:spMkLst>
            <pc:docMk/>
            <pc:sldMk cId="336066407" sldId="318"/>
            <ac:spMk id="12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00:56:34.717" v="404" actId="26606"/>
          <ac:spMkLst>
            <pc:docMk/>
            <pc:sldMk cId="336066407" sldId="318"/>
            <ac:spMk id="14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00:56:34.717" v="404" actId="26606"/>
          <ac:spMkLst>
            <pc:docMk/>
            <pc:sldMk cId="336066407" sldId="318"/>
            <ac:spMk id="16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00:56:34.717" v="404" actId="26606"/>
          <ac:spMkLst>
            <pc:docMk/>
            <pc:sldMk cId="336066407" sldId="318"/>
            <ac:spMk id="18" creationId="{53E5B1A8-3AC9-4BD1-9BBC-78CA94F2D1B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00:57:38.593" v="418" actId="478"/>
        <pc:sldMkLst>
          <pc:docMk/>
          <pc:sldMk cId="522580111" sldId="319"/>
        </pc:sldMkLst>
        <pc:spChg chg="mod">
          <ac:chgData name="Espinola-Arredondo, Ana" userId="2389861a-9b00-4e05-a52a-bbe4d3cfc079" providerId="ADAL" clId="{C3B567F4-D47D-4E0A-8CE6-A4A2CCB9A48E}" dt="2026-02-21T00:57:29.103" v="417" actId="26606"/>
          <ac:spMkLst>
            <pc:docMk/>
            <pc:sldMk cId="522580111" sldId="319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1T00:57:29.103" v="417" actId="26606"/>
          <ac:spMkLst>
            <pc:docMk/>
            <pc:sldMk cId="522580111" sldId="319"/>
            <ac:spMk id="3" creationId="{231DA6B5-3383-004A-93B6-C079653E42D6}"/>
          </ac:spMkLst>
        </pc:spChg>
        <pc:spChg chg="del mod">
          <ac:chgData name="Espinola-Arredondo, Ana" userId="2389861a-9b00-4e05-a52a-bbe4d3cfc079" providerId="ADAL" clId="{C3B567F4-D47D-4E0A-8CE6-A4A2CCB9A48E}" dt="2026-02-21T00:57:38.593" v="418" actId="478"/>
          <ac:spMkLst>
            <pc:docMk/>
            <pc:sldMk cId="522580111" sldId="319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1T00:57:29.103" v="417" actId="26606"/>
          <ac:spMkLst>
            <pc:docMk/>
            <pc:sldMk cId="522580111" sldId="319"/>
            <ac:spMk id="5" creationId="{B63C3074-82B1-A542-8392-407A912DE0D8}"/>
          </ac:spMkLst>
        </pc:spChg>
        <pc:spChg chg="add del">
          <ac:chgData name="Espinola-Arredondo, Ana" userId="2389861a-9b00-4e05-a52a-bbe4d3cfc079" providerId="ADAL" clId="{C3B567F4-D47D-4E0A-8CE6-A4A2CCB9A48E}" dt="2026-02-21T00:57:29.103" v="417" actId="26606"/>
          <ac:spMkLst>
            <pc:docMk/>
            <pc:sldMk cId="522580111" sldId="319"/>
            <ac:spMk id="8" creationId="{F13C74B1-5B17-4795-BED0-7140497B445A}"/>
          </ac:spMkLst>
        </pc:spChg>
        <pc:spChg chg="add del">
          <ac:chgData name="Espinola-Arredondo, Ana" userId="2389861a-9b00-4e05-a52a-bbe4d3cfc079" providerId="ADAL" clId="{C3B567F4-D47D-4E0A-8CE6-A4A2CCB9A48E}" dt="2026-02-21T00:57:29.103" v="417" actId="26606"/>
          <ac:spMkLst>
            <pc:docMk/>
            <pc:sldMk cId="522580111" sldId="319"/>
            <ac:spMk id="9" creationId="{D4974D33-8DC5-464E-8C6D-BE58F0669C17}"/>
          </ac:spMkLst>
        </pc:spChg>
        <pc:spChg chg="add del">
          <ac:chgData name="Espinola-Arredondo, Ana" userId="2389861a-9b00-4e05-a52a-bbe4d3cfc079" providerId="ADAL" clId="{C3B567F4-D47D-4E0A-8CE6-A4A2CCB9A48E}" dt="2026-02-21T00:57:13.096" v="415" actId="26606"/>
          <ac:spMkLst>
            <pc:docMk/>
            <pc:sldMk cId="522580111" sldId="319"/>
            <ac:spMk id="11" creationId="{2C61293E-6EBE-43EF-A52C-9BEBFD7679D4}"/>
          </ac:spMkLst>
        </pc:spChg>
        <pc:spChg chg="add del">
          <ac:chgData name="Espinola-Arredondo, Ana" userId="2389861a-9b00-4e05-a52a-bbe4d3cfc079" providerId="ADAL" clId="{C3B567F4-D47D-4E0A-8CE6-A4A2CCB9A48E}" dt="2026-02-21T00:57:13.096" v="415" actId="26606"/>
          <ac:spMkLst>
            <pc:docMk/>
            <pc:sldMk cId="522580111" sldId="319"/>
            <ac:spMk id="13" creationId="{21540236-BFD5-4A9D-8840-4703E7F76825}"/>
          </ac:spMkLst>
        </pc:spChg>
        <pc:picChg chg="add del">
          <ac:chgData name="Espinola-Arredondo, Ana" userId="2389861a-9b00-4e05-a52a-bbe4d3cfc079" providerId="ADAL" clId="{C3B567F4-D47D-4E0A-8CE6-A4A2CCB9A48E}" dt="2026-02-21T00:57:13.096" v="415" actId="26606"/>
          <ac:picMkLst>
            <pc:docMk/>
            <pc:sldMk cId="522580111" sldId="319"/>
            <ac:picMk id="7" creationId="{6E99EAFB-A538-013B-B647-3DC3169FC549}"/>
          </ac:picMkLst>
        </pc:picChg>
        <pc:picChg chg="add del">
          <ac:chgData name="Espinola-Arredondo, Ana" userId="2389861a-9b00-4e05-a52a-bbe4d3cfc079" providerId="ADAL" clId="{C3B567F4-D47D-4E0A-8CE6-A4A2CCB9A48E}" dt="2026-02-21T00:57:29.103" v="417" actId="26606"/>
          <ac:picMkLst>
            <pc:docMk/>
            <pc:sldMk cId="522580111" sldId="319"/>
            <ac:picMk id="10" creationId="{55CEEAB6-C111-5162-1EA0-1CF3C0AC5BAC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00:58:19.674" v="434" actId="478"/>
        <pc:sldMkLst>
          <pc:docMk/>
          <pc:sldMk cId="4008125185" sldId="320"/>
        </pc:sldMkLst>
        <pc:spChg chg="mod">
          <ac:chgData name="Espinola-Arredondo, Ana" userId="2389861a-9b00-4e05-a52a-bbe4d3cfc079" providerId="ADAL" clId="{C3B567F4-D47D-4E0A-8CE6-A4A2CCB9A48E}" dt="2026-02-21T00:58:09.213" v="426" actId="26606"/>
          <ac:spMkLst>
            <pc:docMk/>
            <pc:sldMk cId="4008125185" sldId="320"/>
            <ac:spMk id="2" creationId="{E0F4CE85-F54F-524D-88E1-4E08D37BF5F2}"/>
          </ac:spMkLst>
        </pc:spChg>
        <pc:spChg chg="mod ord">
          <ac:chgData name="Espinola-Arredondo, Ana" userId="2389861a-9b00-4e05-a52a-bbe4d3cfc079" providerId="ADAL" clId="{C3B567F4-D47D-4E0A-8CE6-A4A2CCB9A48E}" dt="2026-02-21T00:58:17.299" v="433" actId="27636"/>
          <ac:spMkLst>
            <pc:docMk/>
            <pc:sldMk cId="4008125185" sldId="320"/>
            <ac:spMk id="3" creationId="{231DA6B5-3383-004A-93B6-C079653E42D6}"/>
          </ac:spMkLst>
        </pc:spChg>
        <pc:spChg chg="del mod">
          <ac:chgData name="Espinola-Arredondo, Ana" userId="2389861a-9b00-4e05-a52a-bbe4d3cfc079" providerId="ADAL" clId="{C3B567F4-D47D-4E0A-8CE6-A4A2CCB9A48E}" dt="2026-02-21T00:58:19.674" v="434" actId="478"/>
          <ac:spMkLst>
            <pc:docMk/>
            <pc:sldMk cId="4008125185" sldId="320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1T00:58:09.213" v="426" actId="26606"/>
          <ac:spMkLst>
            <pc:docMk/>
            <pc:sldMk cId="4008125185" sldId="320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1T00:58:09.213" v="426" actId="26606"/>
          <ac:spMkLst>
            <pc:docMk/>
            <pc:sldMk cId="4008125185" sldId="320"/>
            <ac:spMk id="10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00:58:09.213" v="426" actId="26606"/>
          <ac:spMkLst>
            <pc:docMk/>
            <pc:sldMk cId="4008125185" sldId="320"/>
            <ac:spMk id="12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00:58:09.213" v="426" actId="26606"/>
          <ac:spMkLst>
            <pc:docMk/>
            <pc:sldMk cId="4008125185" sldId="320"/>
            <ac:spMk id="14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00:58:09.213" v="426" actId="26606"/>
          <ac:spMkLst>
            <pc:docMk/>
            <pc:sldMk cId="4008125185" sldId="320"/>
            <ac:spMk id="16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00:58:09.213" v="426" actId="26606"/>
          <ac:spMkLst>
            <pc:docMk/>
            <pc:sldMk cId="4008125185" sldId="320"/>
            <ac:spMk id="18" creationId="{53E5B1A8-3AC9-4BD1-9BBC-78CA94F2D1BA}"/>
          </ac:spMkLst>
        </pc:spChg>
      </pc:sldChg>
      <pc:sldChg chg="del">
        <pc:chgData name="Espinola-Arredondo, Ana" userId="2389861a-9b00-4e05-a52a-bbe4d3cfc079" providerId="ADAL" clId="{C3B567F4-D47D-4E0A-8CE6-A4A2CCB9A48E}" dt="2026-02-21T00:58:33.490" v="435" actId="47"/>
        <pc:sldMkLst>
          <pc:docMk/>
          <pc:sldMk cId="1786984505" sldId="321"/>
        </pc:sldMkLst>
      </pc:sldChg>
      <pc:sldChg chg="del">
        <pc:chgData name="Espinola-Arredondo, Ana" userId="2389861a-9b00-4e05-a52a-bbe4d3cfc079" providerId="ADAL" clId="{C3B567F4-D47D-4E0A-8CE6-A4A2CCB9A48E}" dt="2026-02-21T00:58:33.490" v="435" actId="47"/>
        <pc:sldMkLst>
          <pc:docMk/>
          <pc:sldMk cId="2695963445" sldId="322"/>
        </pc:sldMkLst>
      </pc:sldChg>
      <pc:sldChg chg="del">
        <pc:chgData name="Espinola-Arredondo, Ana" userId="2389861a-9b00-4e05-a52a-bbe4d3cfc079" providerId="ADAL" clId="{C3B567F4-D47D-4E0A-8CE6-A4A2CCB9A48E}" dt="2026-02-21T00:58:33.490" v="435" actId="47"/>
        <pc:sldMkLst>
          <pc:docMk/>
          <pc:sldMk cId="2568905351" sldId="323"/>
        </pc:sldMkLst>
      </pc:sldChg>
      <pc:sldChg chg="del">
        <pc:chgData name="Espinola-Arredondo, Ana" userId="2389861a-9b00-4e05-a52a-bbe4d3cfc079" providerId="ADAL" clId="{C3B567F4-D47D-4E0A-8CE6-A4A2CCB9A48E}" dt="2026-02-21T00:58:33.490" v="435" actId="47"/>
        <pc:sldMkLst>
          <pc:docMk/>
          <pc:sldMk cId="1289333692" sldId="324"/>
        </pc:sldMkLst>
      </pc:sldChg>
      <pc:sldChg chg="addSp delSp modSp mod setBg">
        <pc:chgData name="Espinola-Arredondo, Ana" userId="2389861a-9b00-4e05-a52a-bbe4d3cfc079" providerId="ADAL" clId="{C3B567F4-D47D-4E0A-8CE6-A4A2CCB9A48E}" dt="2026-02-21T00:35:54.021" v="182" actId="27636"/>
        <pc:sldMkLst>
          <pc:docMk/>
          <pc:sldMk cId="50390181" sldId="326"/>
        </pc:sldMkLst>
        <pc:spChg chg="mod">
          <ac:chgData name="Espinola-Arredondo, Ana" userId="2389861a-9b00-4e05-a52a-bbe4d3cfc079" providerId="ADAL" clId="{C3B567F4-D47D-4E0A-8CE6-A4A2CCB9A48E}" dt="2026-02-21T00:35:45.164" v="177" actId="26606"/>
          <ac:spMkLst>
            <pc:docMk/>
            <pc:sldMk cId="50390181" sldId="326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35:45.164" v="177" actId="26606"/>
          <ac:spMkLst>
            <pc:docMk/>
            <pc:sldMk cId="50390181" sldId="326"/>
            <ac:spMk id="4" creationId="{39BC520E-7183-E741-B9E9-1FBC2F46A69F}"/>
          </ac:spMkLst>
        </pc:spChg>
        <pc:spChg chg="del mod ord">
          <ac:chgData name="Espinola-Arredondo, Ana" userId="2389861a-9b00-4e05-a52a-bbe4d3cfc079" providerId="ADAL" clId="{C3B567F4-D47D-4E0A-8CE6-A4A2CCB9A48E}" dt="2026-02-21T00:35:48.972" v="178" actId="478"/>
          <ac:spMkLst>
            <pc:docMk/>
            <pc:sldMk cId="50390181" sldId="326"/>
            <ac:spMk id="5" creationId="{224C728C-76F7-FB4F-A082-58F75D13B28D}"/>
          </ac:spMkLst>
        </pc:spChg>
        <pc:spChg chg="mod">
          <ac:chgData name="Espinola-Arredondo, Ana" userId="2389861a-9b00-4e05-a52a-bbe4d3cfc079" providerId="ADAL" clId="{C3B567F4-D47D-4E0A-8CE6-A4A2CCB9A48E}" dt="2026-02-21T00:35:54.021" v="182" actId="27636"/>
          <ac:spMkLst>
            <pc:docMk/>
            <pc:sldMk cId="50390181" sldId="326"/>
            <ac:spMk id="12" creationId="{00E6DA4A-BD22-0649-93B4-CDCD0B2F00A7}"/>
          </ac:spMkLst>
        </pc:spChg>
        <pc:spChg chg="add">
          <ac:chgData name="Espinola-Arredondo, Ana" userId="2389861a-9b00-4e05-a52a-bbe4d3cfc079" providerId="ADAL" clId="{C3B567F4-D47D-4E0A-8CE6-A4A2CCB9A48E}" dt="2026-02-21T00:35:45.164" v="177" actId="26606"/>
          <ac:spMkLst>
            <pc:docMk/>
            <pc:sldMk cId="50390181" sldId="326"/>
            <ac:spMk id="18" creationId="{2C61293E-6EBE-43EF-A52C-9BEBFD7679D4}"/>
          </ac:spMkLst>
        </pc:spChg>
        <pc:spChg chg="add">
          <ac:chgData name="Espinola-Arredondo, Ana" userId="2389861a-9b00-4e05-a52a-bbe4d3cfc079" providerId="ADAL" clId="{C3B567F4-D47D-4E0A-8CE6-A4A2CCB9A48E}" dt="2026-02-21T00:35:45.164" v="177" actId="26606"/>
          <ac:spMkLst>
            <pc:docMk/>
            <pc:sldMk cId="50390181" sldId="326"/>
            <ac:spMk id="20" creationId="{21540236-BFD5-4A9D-8840-4703E7F76825}"/>
          </ac:spMkLst>
        </pc:spChg>
        <pc:picChg chg="add">
          <ac:chgData name="Espinola-Arredondo, Ana" userId="2389861a-9b00-4e05-a52a-bbe4d3cfc079" providerId="ADAL" clId="{C3B567F4-D47D-4E0A-8CE6-A4A2CCB9A48E}" dt="2026-02-21T00:35:45.164" v="177" actId="26606"/>
          <ac:picMkLst>
            <pc:docMk/>
            <pc:sldMk cId="50390181" sldId="326"/>
            <ac:picMk id="14" creationId="{973BED31-1D59-581F-E41C-2A9B8B2207DC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00:48:22.693" v="275" actId="14100"/>
        <pc:sldMkLst>
          <pc:docMk/>
          <pc:sldMk cId="266051522" sldId="327"/>
        </pc:sldMkLst>
        <pc:spChg chg="mod">
          <ac:chgData name="Espinola-Arredondo, Ana" userId="2389861a-9b00-4e05-a52a-bbe4d3cfc079" providerId="ADAL" clId="{C3B567F4-D47D-4E0A-8CE6-A4A2CCB9A48E}" dt="2026-02-21T00:48:04.713" v="269" actId="26606"/>
          <ac:spMkLst>
            <pc:docMk/>
            <pc:sldMk cId="266051522" sldId="327"/>
            <ac:spMk id="2" creationId="{E0F4CE85-F54F-524D-88E1-4E08D37BF5F2}"/>
          </ac:spMkLst>
        </pc:spChg>
        <pc:spChg chg="mod ord">
          <ac:chgData name="Espinola-Arredondo, Ana" userId="2389861a-9b00-4e05-a52a-bbe4d3cfc079" providerId="ADAL" clId="{C3B567F4-D47D-4E0A-8CE6-A4A2CCB9A48E}" dt="2026-02-21T00:48:22.693" v="275" actId="14100"/>
          <ac:spMkLst>
            <pc:docMk/>
            <pc:sldMk cId="266051522" sldId="327"/>
            <ac:spMk id="3" creationId="{231DA6B5-3383-004A-93B6-C079653E42D6}"/>
          </ac:spMkLst>
        </pc:spChg>
        <pc:spChg chg="del mod">
          <ac:chgData name="Espinola-Arredondo, Ana" userId="2389861a-9b00-4e05-a52a-bbe4d3cfc079" providerId="ADAL" clId="{C3B567F4-D47D-4E0A-8CE6-A4A2CCB9A48E}" dt="2026-02-21T00:48:08.622" v="270" actId="478"/>
          <ac:spMkLst>
            <pc:docMk/>
            <pc:sldMk cId="266051522" sldId="327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1T00:48:04.713" v="269" actId="26606"/>
          <ac:spMkLst>
            <pc:docMk/>
            <pc:sldMk cId="266051522" sldId="327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1T00:48:04.713" v="269" actId="26606"/>
          <ac:spMkLst>
            <pc:docMk/>
            <pc:sldMk cId="266051522" sldId="327"/>
            <ac:spMk id="10" creationId="{09588DA8-065E-4F6F-8EFD-43104AB2E0CF}"/>
          </ac:spMkLst>
        </pc:spChg>
        <pc:spChg chg="add">
          <ac:chgData name="Espinola-Arredondo, Ana" userId="2389861a-9b00-4e05-a52a-bbe4d3cfc079" providerId="ADAL" clId="{C3B567F4-D47D-4E0A-8CE6-A4A2CCB9A48E}" dt="2026-02-21T00:48:04.713" v="269" actId="26606"/>
          <ac:spMkLst>
            <pc:docMk/>
            <pc:sldMk cId="266051522" sldId="327"/>
            <ac:spMk id="12" creationId="{C4285719-470E-454C-AF62-8323075F1F5B}"/>
          </ac:spMkLst>
        </pc:spChg>
        <pc:spChg chg="add">
          <ac:chgData name="Espinola-Arredondo, Ana" userId="2389861a-9b00-4e05-a52a-bbe4d3cfc079" providerId="ADAL" clId="{C3B567F4-D47D-4E0A-8CE6-A4A2CCB9A48E}" dt="2026-02-21T00:48:04.713" v="269" actId="26606"/>
          <ac:spMkLst>
            <pc:docMk/>
            <pc:sldMk cId="266051522" sldId="327"/>
            <ac:spMk id="16" creationId="{4300840D-0A0B-4512-BACA-B439D5B9C57C}"/>
          </ac:spMkLst>
        </pc:spChg>
        <pc:spChg chg="add">
          <ac:chgData name="Espinola-Arredondo, Ana" userId="2389861a-9b00-4e05-a52a-bbe4d3cfc079" providerId="ADAL" clId="{C3B567F4-D47D-4E0A-8CE6-A4A2CCB9A48E}" dt="2026-02-21T00:48:04.713" v="269" actId="26606"/>
          <ac:spMkLst>
            <pc:docMk/>
            <pc:sldMk cId="266051522" sldId="327"/>
            <ac:spMk id="18" creationId="{D2B78728-A580-49A7-84F9-6EF6F583ADE0}"/>
          </ac:spMkLst>
        </pc:spChg>
        <pc:spChg chg="add">
          <ac:chgData name="Espinola-Arredondo, Ana" userId="2389861a-9b00-4e05-a52a-bbe4d3cfc079" providerId="ADAL" clId="{C3B567F4-D47D-4E0A-8CE6-A4A2CCB9A48E}" dt="2026-02-21T00:48:04.713" v="269" actId="26606"/>
          <ac:spMkLst>
            <pc:docMk/>
            <pc:sldMk cId="266051522" sldId="327"/>
            <ac:spMk id="20" creationId="{38FAA1A1-D861-433F-88FA-1E9D6FD31D11}"/>
          </ac:spMkLst>
        </pc:spChg>
        <pc:spChg chg="add">
          <ac:chgData name="Espinola-Arredondo, Ana" userId="2389861a-9b00-4e05-a52a-bbe4d3cfc079" providerId="ADAL" clId="{C3B567F4-D47D-4E0A-8CE6-A4A2CCB9A48E}" dt="2026-02-21T00:48:04.713" v="269" actId="26606"/>
          <ac:spMkLst>
            <pc:docMk/>
            <pc:sldMk cId="266051522" sldId="327"/>
            <ac:spMk id="22" creationId="{8D71EDA1-87BF-4D5D-AB79-F346FD19278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00:48:50.946" v="286" actId="27636"/>
        <pc:sldMkLst>
          <pc:docMk/>
          <pc:sldMk cId="2050278295" sldId="328"/>
        </pc:sldMkLst>
        <pc:spChg chg="mod">
          <ac:chgData name="Espinola-Arredondo, Ana" userId="2389861a-9b00-4e05-a52a-bbe4d3cfc079" providerId="ADAL" clId="{C3B567F4-D47D-4E0A-8CE6-A4A2CCB9A48E}" dt="2026-02-21T00:48:33.049" v="276" actId="26606"/>
          <ac:spMkLst>
            <pc:docMk/>
            <pc:sldMk cId="2050278295" sldId="328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1T00:48:50.946" v="286" actId="27636"/>
          <ac:spMkLst>
            <pc:docMk/>
            <pc:sldMk cId="2050278295" sldId="328"/>
            <ac:spMk id="3" creationId="{231DA6B5-3383-004A-93B6-C079653E42D6}"/>
          </ac:spMkLst>
        </pc:spChg>
        <pc:spChg chg="del mod">
          <ac:chgData name="Espinola-Arredondo, Ana" userId="2389861a-9b00-4e05-a52a-bbe4d3cfc079" providerId="ADAL" clId="{C3B567F4-D47D-4E0A-8CE6-A4A2CCB9A48E}" dt="2026-02-21T00:48:37.454" v="277" actId="478"/>
          <ac:spMkLst>
            <pc:docMk/>
            <pc:sldMk cId="2050278295" sldId="328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1T00:48:33.049" v="276" actId="26606"/>
          <ac:spMkLst>
            <pc:docMk/>
            <pc:sldMk cId="2050278295" sldId="328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1T00:48:33.049" v="276" actId="26606"/>
          <ac:spMkLst>
            <pc:docMk/>
            <pc:sldMk cId="2050278295" sldId="328"/>
            <ac:spMk id="11" creationId="{2C61293E-6EBE-43EF-A52C-9BEBFD7679D4}"/>
          </ac:spMkLst>
        </pc:spChg>
        <pc:spChg chg="add">
          <ac:chgData name="Espinola-Arredondo, Ana" userId="2389861a-9b00-4e05-a52a-bbe4d3cfc079" providerId="ADAL" clId="{C3B567F4-D47D-4E0A-8CE6-A4A2CCB9A48E}" dt="2026-02-21T00:48:33.049" v="276" actId="26606"/>
          <ac:spMkLst>
            <pc:docMk/>
            <pc:sldMk cId="2050278295" sldId="328"/>
            <ac:spMk id="13" creationId="{21540236-BFD5-4A9D-8840-4703E7F76825}"/>
          </ac:spMkLst>
        </pc:spChg>
        <pc:picChg chg="add">
          <ac:chgData name="Espinola-Arredondo, Ana" userId="2389861a-9b00-4e05-a52a-bbe4d3cfc079" providerId="ADAL" clId="{C3B567F4-D47D-4E0A-8CE6-A4A2CCB9A48E}" dt="2026-02-21T00:48:33.049" v="276" actId="26606"/>
          <ac:picMkLst>
            <pc:docMk/>
            <pc:sldMk cId="2050278295" sldId="328"/>
            <ac:picMk id="7" creationId="{38EA139D-AC00-3593-786E-DDDC9753C81F}"/>
          </ac:picMkLst>
        </pc:picChg>
      </pc:sldChg>
      <pc:sldChg chg="delSp mod">
        <pc:chgData name="Espinola-Arredondo, Ana" userId="2389861a-9b00-4e05-a52a-bbe4d3cfc079" providerId="ADAL" clId="{C3B567F4-D47D-4E0A-8CE6-A4A2CCB9A48E}" dt="2026-02-21T00:48:59.940" v="287" actId="478"/>
        <pc:sldMkLst>
          <pc:docMk/>
          <pc:sldMk cId="2089352387" sldId="329"/>
        </pc:sldMkLst>
        <pc:spChg chg="del">
          <ac:chgData name="Espinola-Arredondo, Ana" userId="2389861a-9b00-4e05-a52a-bbe4d3cfc079" providerId="ADAL" clId="{C3B567F4-D47D-4E0A-8CE6-A4A2CCB9A48E}" dt="2026-02-21T00:48:59.940" v="287" actId="478"/>
          <ac:spMkLst>
            <pc:docMk/>
            <pc:sldMk cId="2089352387" sldId="329"/>
            <ac:spMk id="4" creationId="{40E603A2-9D29-0C4F-BB3E-FB4D88FEF3DB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00:49:16.421" v="293" actId="27636"/>
        <pc:sldMkLst>
          <pc:docMk/>
          <pc:sldMk cId="2747199040" sldId="330"/>
        </pc:sldMkLst>
        <pc:spChg chg="mod">
          <ac:chgData name="Espinola-Arredondo, Ana" userId="2389861a-9b00-4e05-a52a-bbe4d3cfc079" providerId="ADAL" clId="{C3B567F4-D47D-4E0A-8CE6-A4A2CCB9A48E}" dt="2026-02-21T00:49:09.935" v="289" actId="26606"/>
          <ac:spMkLst>
            <pc:docMk/>
            <pc:sldMk cId="2747199040" sldId="330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1T00:49:16.421" v="293" actId="27636"/>
          <ac:spMkLst>
            <pc:docMk/>
            <pc:sldMk cId="2747199040" sldId="330"/>
            <ac:spMk id="3" creationId="{231DA6B5-3383-004A-93B6-C079653E42D6}"/>
          </ac:spMkLst>
        </pc:spChg>
        <pc:spChg chg="del">
          <ac:chgData name="Espinola-Arredondo, Ana" userId="2389861a-9b00-4e05-a52a-bbe4d3cfc079" providerId="ADAL" clId="{C3B567F4-D47D-4E0A-8CE6-A4A2CCB9A48E}" dt="2026-02-21T00:49:04.943" v="288" actId="478"/>
          <ac:spMkLst>
            <pc:docMk/>
            <pc:sldMk cId="2747199040" sldId="330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1T00:49:09.935" v="289" actId="26606"/>
          <ac:spMkLst>
            <pc:docMk/>
            <pc:sldMk cId="2747199040" sldId="330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1T00:49:09.935" v="289" actId="26606"/>
          <ac:spMkLst>
            <pc:docMk/>
            <pc:sldMk cId="2747199040" sldId="330"/>
            <ac:spMk id="10" creationId="{09588DA8-065E-4F6F-8EFD-43104AB2E0CF}"/>
          </ac:spMkLst>
        </pc:spChg>
        <pc:spChg chg="add">
          <ac:chgData name="Espinola-Arredondo, Ana" userId="2389861a-9b00-4e05-a52a-bbe4d3cfc079" providerId="ADAL" clId="{C3B567F4-D47D-4E0A-8CE6-A4A2CCB9A48E}" dt="2026-02-21T00:49:09.935" v="289" actId="26606"/>
          <ac:spMkLst>
            <pc:docMk/>
            <pc:sldMk cId="2747199040" sldId="330"/>
            <ac:spMk id="12" creationId="{C4285719-470E-454C-AF62-8323075F1F5B}"/>
          </ac:spMkLst>
        </pc:spChg>
        <pc:spChg chg="add">
          <ac:chgData name="Espinola-Arredondo, Ana" userId="2389861a-9b00-4e05-a52a-bbe4d3cfc079" providerId="ADAL" clId="{C3B567F4-D47D-4E0A-8CE6-A4A2CCB9A48E}" dt="2026-02-21T00:49:09.935" v="289" actId="26606"/>
          <ac:spMkLst>
            <pc:docMk/>
            <pc:sldMk cId="2747199040" sldId="330"/>
            <ac:spMk id="14" creationId="{CD9FE4EF-C4D8-49A0-B2FF-81D8DB7D8A24}"/>
          </ac:spMkLst>
        </pc:spChg>
        <pc:spChg chg="add">
          <ac:chgData name="Espinola-Arredondo, Ana" userId="2389861a-9b00-4e05-a52a-bbe4d3cfc079" providerId="ADAL" clId="{C3B567F4-D47D-4E0A-8CE6-A4A2CCB9A48E}" dt="2026-02-21T00:49:09.935" v="289" actId="26606"/>
          <ac:spMkLst>
            <pc:docMk/>
            <pc:sldMk cId="2747199040" sldId="330"/>
            <ac:spMk id="16" creationId="{4300840D-0A0B-4512-BACA-B439D5B9C57C}"/>
          </ac:spMkLst>
        </pc:spChg>
        <pc:spChg chg="add">
          <ac:chgData name="Espinola-Arredondo, Ana" userId="2389861a-9b00-4e05-a52a-bbe4d3cfc079" providerId="ADAL" clId="{C3B567F4-D47D-4E0A-8CE6-A4A2CCB9A48E}" dt="2026-02-21T00:49:09.935" v="289" actId="26606"/>
          <ac:spMkLst>
            <pc:docMk/>
            <pc:sldMk cId="2747199040" sldId="330"/>
            <ac:spMk id="18" creationId="{D2B78728-A580-49A7-84F9-6EF6F583ADE0}"/>
          </ac:spMkLst>
        </pc:spChg>
        <pc:spChg chg="add">
          <ac:chgData name="Espinola-Arredondo, Ana" userId="2389861a-9b00-4e05-a52a-bbe4d3cfc079" providerId="ADAL" clId="{C3B567F4-D47D-4E0A-8CE6-A4A2CCB9A48E}" dt="2026-02-21T00:49:09.935" v="289" actId="26606"/>
          <ac:spMkLst>
            <pc:docMk/>
            <pc:sldMk cId="2747199040" sldId="330"/>
            <ac:spMk id="20" creationId="{38FAA1A1-D861-433F-88FA-1E9D6FD31D11}"/>
          </ac:spMkLst>
        </pc:spChg>
        <pc:spChg chg="add">
          <ac:chgData name="Espinola-Arredondo, Ana" userId="2389861a-9b00-4e05-a52a-bbe4d3cfc079" providerId="ADAL" clId="{C3B567F4-D47D-4E0A-8CE6-A4A2CCB9A48E}" dt="2026-02-21T00:49:09.935" v="289" actId="26606"/>
          <ac:spMkLst>
            <pc:docMk/>
            <pc:sldMk cId="2747199040" sldId="330"/>
            <ac:spMk id="22" creationId="{8D71EDA1-87BF-4D5D-AB79-F346FD19278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00:49:42.325" v="302" actId="1076"/>
        <pc:sldMkLst>
          <pc:docMk/>
          <pc:sldMk cId="1085328938" sldId="331"/>
        </pc:sldMkLst>
        <pc:spChg chg="mod">
          <ac:chgData name="Espinola-Arredondo, Ana" userId="2389861a-9b00-4e05-a52a-bbe4d3cfc079" providerId="ADAL" clId="{C3B567F4-D47D-4E0A-8CE6-A4A2CCB9A48E}" dt="2026-02-21T00:49:21.516" v="294" actId="26606"/>
          <ac:spMkLst>
            <pc:docMk/>
            <pc:sldMk cId="1085328938" sldId="331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1T00:49:42.325" v="302" actId="1076"/>
          <ac:spMkLst>
            <pc:docMk/>
            <pc:sldMk cId="1085328938" sldId="331"/>
            <ac:spMk id="3" creationId="{231DA6B5-3383-004A-93B6-C079653E42D6}"/>
          </ac:spMkLst>
        </pc:spChg>
        <pc:spChg chg="del mod">
          <ac:chgData name="Espinola-Arredondo, Ana" userId="2389861a-9b00-4e05-a52a-bbe4d3cfc079" providerId="ADAL" clId="{C3B567F4-D47D-4E0A-8CE6-A4A2CCB9A48E}" dt="2026-02-21T00:49:28.198" v="296" actId="478"/>
          <ac:spMkLst>
            <pc:docMk/>
            <pc:sldMk cId="1085328938" sldId="331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1T00:49:21.516" v="294" actId="26606"/>
          <ac:spMkLst>
            <pc:docMk/>
            <pc:sldMk cId="1085328938" sldId="331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1T00:49:21.516" v="294" actId="26606"/>
          <ac:spMkLst>
            <pc:docMk/>
            <pc:sldMk cId="1085328938" sldId="331"/>
            <ac:spMk id="11" creationId="{F13C74B1-5B17-4795-BED0-7140497B445A}"/>
          </ac:spMkLst>
        </pc:spChg>
        <pc:spChg chg="add">
          <ac:chgData name="Espinola-Arredondo, Ana" userId="2389861a-9b00-4e05-a52a-bbe4d3cfc079" providerId="ADAL" clId="{C3B567F4-D47D-4E0A-8CE6-A4A2CCB9A48E}" dt="2026-02-21T00:49:21.516" v="294" actId="26606"/>
          <ac:spMkLst>
            <pc:docMk/>
            <pc:sldMk cId="1085328938" sldId="331"/>
            <ac:spMk id="13" creationId="{D4974D33-8DC5-464E-8C6D-BE58F0669C17}"/>
          </ac:spMkLst>
        </pc:spChg>
        <pc:picChg chg="add">
          <ac:chgData name="Espinola-Arredondo, Ana" userId="2389861a-9b00-4e05-a52a-bbe4d3cfc079" providerId="ADAL" clId="{C3B567F4-D47D-4E0A-8CE6-A4A2CCB9A48E}" dt="2026-02-21T00:49:21.516" v="294" actId="26606"/>
          <ac:picMkLst>
            <pc:docMk/>
            <pc:sldMk cId="1085328938" sldId="331"/>
            <ac:picMk id="7" creationId="{D29E7F6E-4CBA-FBA0-DFA4-444DE83E4385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00:50:13.906" v="314" actId="14100"/>
        <pc:sldMkLst>
          <pc:docMk/>
          <pc:sldMk cId="589022855" sldId="332"/>
        </pc:sldMkLst>
        <pc:spChg chg="mod">
          <ac:chgData name="Espinola-Arredondo, Ana" userId="2389861a-9b00-4e05-a52a-bbe4d3cfc079" providerId="ADAL" clId="{C3B567F4-D47D-4E0A-8CE6-A4A2CCB9A48E}" dt="2026-02-21T00:49:54.811" v="303" actId="26606"/>
          <ac:spMkLst>
            <pc:docMk/>
            <pc:sldMk cId="589022855" sldId="332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1T00:50:13.906" v="314" actId="14100"/>
          <ac:spMkLst>
            <pc:docMk/>
            <pc:sldMk cId="589022855" sldId="332"/>
            <ac:spMk id="3" creationId="{231DA6B5-3383-004A-93B6-C079653E42D6}"/>
          </ac:spMkLst>
        </pc:spChg>
        <pc:spChg chg="del mod">
          <ac:chgData name="Espinola-Arredondo, Ana" userId="2389861a-9b00-4e05-a52a-bbe4d3cfc079" providerId="ADAL" clId="{C3B567F4-D47D-4E0A-8CE6-A4A2CCB9A48E}" dt="2026-02-21T00:49:59.751" v="304" actId="478"/>
          <ac:spMkLst>
            <pc:docMk/>
            <pc:sldMk cId="589022855" sldId="332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1T00:49:54.811" v="303" actId="26606"/>
          <ac:spMkLst>
            <pc:docMk/>
            <pc:sldMk cId="589022855" sldId="332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1T00:49:54.811" v="303" actId="26606"/>
          <ac:spMkLst>
            <pc:docMk/>
            <pc:sldMk cId="589022855" sldId="332"/>
            <ac:spMk id="11" creationId="{2C61293E-6EBE-43EF-A52C-9BEBFD7679D4}"/>
          </ac:spMkLst>
        </pc:spChg>
        <pc:spChg chg="add">
          <ac:chgData name="Espinola-Arredondo, Ana" userId="2389861a-9b00-4e05-a52a-bbe4d3cfc079" providerId="ADAL" clId="{C3B567F4-D47D-4E0A-8CE6-A4A2CCB9A48E}" dt="2026-02-21T00:49:54.811" v="303" actId="26606"/>
          <ac:spMkLst>
            <pc:docMk/>
            <pc:sldMk cId="589022855" sldId="332"/>
            <ac:spMk id="13" creationId="{21540236-BFD5-4A9D-8840-4703E7F76825}"/>
          </ac:spMkLst>
        </pc:spChg>
        <pc:picChg chg="add">
          <ac:chgData name="Espinola-Arredondo, Ana" userId="2389861a-9b00-4e05-a52a-bbe4d3cfc079" providerId="ADAL" clId="{C3B567F4-D47D-4E0A-8CE6-A4A2CCB9A48E}" dt="2026-02-21T00:49:54.811" v="303" actId="26606"/>
          <ac:picMkLst>
            <pc:docMk/>
            <pc:sldMk cId="589022855" sldId="332"/>
            <ac:picMk id="7" creationId="{88D0E88F-5194-6FDF-A24F-592F292867BA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00:50:34.279" v="321" actId="403"/>
        <pc:sldMkLst>
          <pc:docMk/>
          <pc:sldMk cId="863415920" sldId="333"/>
        </pc:sldMkLst>
        <pc:spChg chg="mod">
          <ac:chgData name="Espinola-Arredondo, Ana" userId="2389861a-9b00-4e05-a52a-bbe4d3cfc079" providerId="ADAL" clId="{C3B567F4-D47D-4E0A-8CE6-A4A2CCB9A48E}" dt="2026-02-21T00:50:19.508" v="315" actId="26606"/>
          <ac:spMkLst>
            <pc:docMk/>
            <pc:sldMk cId="863415920" sldId="333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1T00:50:34.279" v="321" actId="403"/>
          <ac:spMkLst>
            <pc:docMk/>
            <pc:sldMk cId="863415920" sldId="333"/>
            <ac:spMk id="3" creationId="{231DA6B5-3383-004A-93B6-C079653E42D6}"/>
          </ac:spMkLst>
        </pc:spChg>
        <pc:spChg chg="del mod">
          <ac:chgData name="Espinola-Arredondo, Ana" userId="2389861a-9b00-4e05-a52a-bbe4d3cfc079" providerId="ADAL" clId="{C3B567F4-D47D-4E0A-8CE6-A4A2CCB9A48E}" dt="2026-02-21T00:50:25.346" v="316" actId="478"/>
          <ac:spMkLst>
            <pc:docMk/>
            <pc:sldMk cId="863415920" sldId="333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1T00:50:19.508" v="315" actId="26606"/>
          <ac:spMkLst>
            <pc:docMk/>
            <pc:sldMk cId="863415920" sldId="333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1T00:50:19.508" v="315" actId="26606"/>
          <ac:spMkLst>
            <pc:docMk/>
            <pc:sldMk cId="863415920" sldId="333"/>
            <ac:spMk id="11" creationId="{2C61293E-6EBE-43EF-A52C-9BEBFD7679D4}"/>
          </ac:spMkLst>
        </pc:spChg>
        <pc:spChg chg="add">
          <ac:chgData name="Espinola-Arredondo, Ana" userId="2389861a-9b00-4e05-a52a-bbe4d3cfc079" providerId="ADAL" clId="{C3B567F4-D47D-4E0A-8CE6-A4A2CCB9A48E}" dt="2026-02-21T00:50:19.508" v="315" actId="26606"/>
          <ac:spMkLst>
            <pc:docMk/>
            <pc:sldMk cId="863415920" sldId="333"/>
            <ac:spMk id="13" creationId="{21540236-BFD5-4A9D-8840-4703E7F76825}"/>
          </ac:spMkLst>
        </pc:spChg>
        <pc:picChg chg="add">
          <ac:chgData name="Espinola-Arredondo, Ana" userId="2389861a-9b00-4e05-a52a-bbe4d3cfc079" providerId="ADAL" clId="{C3B567F4-D47D-4E0A-8CE6-A4A2CCB9A48E}" dt="2026-02-21T00:50:19.508" v="315" actId="26606"/>
          <ac:picMkLst>
            <pc:docMk/>
            <pc:sldMk cId="863415920" sldId="333"/>
            <ac:picMk id="7" creationId="{1BFE7724-D62E-4B92-391A-DA5E01C734E6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00:50:56.159" v="328" actId="27636"/>
        <pc:sldMkLst>
          <pc:docMk/>
          <pc:sldMk cId="3254806047" sldId="334"/>
        </pc:sldMkLst>
        <pc:spChg chg="mod">
          <ac:chgData name="Espinola-Arredondo, Ana" userId="2389861a-9b00-4e05-a52a-bbe4d3cfc079" providerId="ADAL" clId="{C3B567F4-D47D-4E0A-8CE6-A4A2CCB9A48E}" dt="2026-02-21T00:50:46.163" v="322" actId="26606"/>
          <ac:spMkLst>
            <pc:docMk/>
            <pc:sldMk cId="3254806047" sldId="334"/>
            <ac:spMk id="2" creationId="{E0F4CE85-F54F-524D-88E1-4E08D37BF5F2}"/>
          </ac:spMkLst>
        </pc:spChg>
        <pc:spChg chg="mod ord">
          <ac:chgData name="Espinola-Arredondo, Ana" userId="2389861a-9b00-4e05-a52a-bbe4d3cfc079" providerId="ADAL" clId="{C3B567F4-D47D-4E0A-8CE6-A4A2CCB9A48E}" dt="2026-02-21T00:50:56.159" v="328" actId="27636"/>
          <ac:spMkLst>
            <pc:docMk/>
            <pc:sldMk cId="3254806047" sldId="334"/>
            <ac:spMk id="3" creationId="{231DA6B5-3383-004A-93B6-C079653E42D6}"/>
          </ac:spMkLst>
        </pc:spChg>
        <pc:spChg chg="del mod">
          <ac:chgData name="Espinola-Arredondo, Ana" userId="2389861a-9b00-4e05-a52a-bbe4d3cfc079" providerId="ADAL" clId="{C3B567F4-D47D-4E0A-8CE6-A4A2CCB9A48E}" dt="2026-02-21T00:50:51.246" v="323" actId="478"/>
          <ac:spMkLst>
            <pc:docMk/>
            <pc:sldMk cId="3254806047" sldId="334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1T00:50:46.163" v="322" actId="26606"/>
          <ac:spMkLst>
            <pc:docMk/>
            <pc:sldMk cId="3254806047" sldId="334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1T00:50:46.163" v="322" actId="26606"/>
          <ac:spMkLst>
            <pc:docMk/>
            <pc:sldMk cId="3254806047" sldId="334"/>
            <ac:spMk id="10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00:50:46.163" v="322" actId="26606"/>
          <ac:spMkLst>
            <pc:docMk/>
            <pc:sldMk cId="3254806047" sldId="334"/>
            <ac:spMk id="12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00:50:46.163" v="322" actId="26606"/>
          <ac:spMkLst>
            <pc:docMk/>
            <pc:sldMk cId="3254806047" sldId="334"/>
            <ac:spMk id="14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00:50:46.163" v="322" actId="26606"/>
          <ac:spMkLst>
            <pc:docMk/>
            <pc:sldMk cId="3254806047" sldId="334"/>
            <ac:spMk id="16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00:50:46.163" v="322" actId="26606"/>
          <ac:spMkLst>
            <pc:docMk/>
            <pc:sldMk cId="3254806047" sldId="334"/>
            <ac:spMk id="18" creationId="{53E5B1A8-3AC9-4BD1-9BBC-78CA94F2D1B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00:51:13.069" v="337" actId="478"/>
        <pc:sldMkLst>
          <pc:docMk/>
          <pc:sldMk cId="1275519088" sldId="335"/>
        </pc:sldMkLst>
        <pc:spChg chg="mod">
          <ac:chgData name="Espinola-Arredondo, Ana" userId="2389861a-9b00-4e05-a52a-bbe4d3cfc079" providerId="ADAL" clId="{C3B567F4-D47D-4E0A-8CE6-A4A2CCB9A48E}" dt="2026-02-21T00:51:03.665" v="329" actId="26606"/>
          <ac:spMkLst>
            <pc:docMk/>
            <pc:sldMk cId="1275519088" sldId="335"/>
            <ac:spMk id="2" creationId="{E0F4CE85-F54F-524D-88E1-4E08D37BF5F2}"/>
          </ac:spMkLst>
        </pc:spChg>
        <pc:spChg chg="mod ord">
          <ac:chgData name="Espinola-Arredondo, Ana" userId="2389861a-9b00-4e05-a52a-bbe4d3cfc079" providerId="ADAL" clId="{C3B567F4-D47D-4E0A-8CE6-A4A2CCB9A48E}" dt="2026-02-21T00:51:10.238" v="336" actId="27636"/>
          <ac:spMkLst>
            <pc:docMk/>
            <pc:sldMk cId="1275519088" sldId="335"/>
            <ac:spMk id="3" creationId="{231DA6B5-3383-004A-93B6-C079653E42D6}"/>
          </ac:spMkLst>
        </pc:spChg>
        <pc:spChg chg="del mod">
          <ac:chgData name="Espinola-Arredondo, Ana" userId="2389861a-9b00-4e05-a52a-bbe4d3cfc079" providerId="ADAL" clId="{C3B567F4-D47D-4E0A-8CE6-A4A2CCB9A48E}" dt="2026-02-21T00:51:13.069" v="337" actId="478"/>
          <ac:spMkLst>
            <pc:docMk/>
            <pc:sldMk cId="1275519088" sldId="335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1T00:51:03.665" v="329" actId="26606"/>
          <ac:spMkLst>
            <pc:docMk/>
            <pc:sldMk cId="1275519088" sldId="335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1T00:51:03.665" v="329" actId="26606"/>
          <ac:spMkLst>
            <pc:docMk/>
            <pc:sldMk cId="1275519088" sldId="335"/>
            <ac:spMk id="10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00:51:03.665" v="329" actId="26606"/>
          <ac:spMkLst>
            <pc:docMk/>
            <pc:sldMk cId="1275519088" sldId="335"/>
            <ac:spMk id="12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00:51:03.665" v="329" actId="26606"/>
          <ac:spMkLst>
            <pc:docMk/>
            <pc:sldMk cId="1275519088" sldId="335"/>
            <ac:spMk id="14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00:51:03.665" v="329" actId="26606"/>
          <ac:spMkLst>
            <pc:docMk/>
            <pc:sldMk cId="1275519088" sldId="335"/>
            <ac:spMk id="16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00:51:03.665" v="329" actId="26606"/>
          <ac:spMkLst>
            <pc:docMk/>
            <pc:sldMk cId="1275519088" sldId="335"/>
            <ac:spMk id="18" creationId="{53E5B1A8-3AC9-4BD1-9BBC-78CA94F2D1B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00:58:02.814" v="425" actId="14100"/>
        <pc:sldMkLst>
          <pc:docMk/>
          <pc:sldMk cId="2441538741" sldId="336"/>
        </pc:sldMkLst>
        <pc:spChg chg="mod">
          <ac:chgData name="Espinola-Arredondo, Ana" userId="2389861a-9b00-4e05-a52a-bbe4d3cfc079" providerId="ADAL" clId="{C3B567F4-D47D-4E0A-8CE6-A4A2CCB9A48E}" dt="2026-02-21T00:57:48.052" v="420" actId="26606"/>
          <ac:spMkLst>
            <pc:docMk/>
            <pc:sldMk cId="2441538741" sldId="336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1T00:58:02.814" v="425" actId="14100"/>
          <ac:spMkLst>
            <pc:docMk/>
            <pc:sldMk cId="2441538741" sldId="336"/>
            <ac:spMk id="3" creationId="{231DA6B5-3383-004A-93B6-C079653E42D6}"/>
          </ac:spMkLst>
        </pc:spChg>
        <pc:spChg chg="del">
          <ac:chgData name="Espinola-Arredondo, Ana" userId="2389861a-9b00-4e05-a52a-bbe4d3cfc079" providerId="ADAL" clId="{C3B567F4-D47D-4E0A-8CE6-A4A2CCB9A48E}" dt="2026-02-21T00:57:45.407" v="419" actId="478"/>
          <ac:spMkLst>
            <pc:docMk/>
            <pc:sldMk cId="2441538741" sldId="336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1T00:57:48.052" v="420" actId="26606"/>
          <ac:spMkLst>
            <pc:docMk/>
            <pc:sldMk cId="2441538741" sldId="336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1T00:57:48.052" v="420" actId="26606"/>
          <ac:spMkLst>
            <pc:docMk/>
            <pc:sldMk cId="2441538741" sldId="336"/>
            <ac:spMk id="11" creationId="{79BB35BC-D5C2-4C8B-A22A-A71E6191913B}"/>
          </ac:spMkLst>
        </pc:spChg>
        <pc:picChg chg="add">
          <ac:chgData name="Espinola-Arredondo, Ana" userId="2389861a-9b00-4e05-a52a-bbe4d3cfc079" providerId="ADAL" clId="{C3B567F4-D47D-4E0A-8CE6-A4A2CCB9A48E}" dt="2026-02-21T00:57:48.052" v="420" actId="26606"/>
          <ac:picMkLst>
            <pc:docMk/>
            <pc:sldMk cId="2441538741" sldId="336"/>
            <ac:picMk id="7" creationId="{ABD673AD-9C45-5F37-62CF-E5ACBE12EEC6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00:56:10.148" v="398" actId="14100"/>
        <pc:sldMkLst>
          <pc:docMk/>
          <pc:sldMk cId="1669818709" sldId="337"/>
        </pc:sldMkLst>
        <pc:spChg chg="mod">
          <ac:chgData name="Espinola-Arredondo, Ana" userId="2389861a-9b00-4e05-a52a-bbe4d3cfc079" providerId="ADAL" clId="{C3B567F4-D47D-4E0A-8CE6-A4A2CCB9A48E}" dt="2026-02-21T00:55:58.170" v="389" actId="26606"/>
          <ac:spMkLst>
            <pc:docMk/>
            <pc:sldMk cId="1669818709" sldId="337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1T00:56:10.148" v="398" actId="14100"/>
          <ac:spMkLst>
            <pc:docMk/>
            <pc:sldMk cId="1669818709" sldId="337"/>
            <ac:spMk id="3" creationId="{231DA6B5-3383-004A-93B6-C079653E42D6}"/>
          </ac:spMkLst>
        </pc:spChg>
        <pc:spChg chg="del mod">
          <ac:chgData name="Espinola-Arredondo, Ana" userId="2389861a-9b00-4e05-a52a-bbe4d3cfc079" providerId="ADAL" clId="{C3B567F4-D47D-4E0A-8CE6-A4A2CCB9A48E}" dt="2026-02-21T00:56:01.193" v="390" actId="478"/>
          <ac:spMkLst>
            <pc:docMk/>
            <pc:sldMk cId="1669818709" sldId="337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1T00:55:58.170" v="389" actId="26606"/>
          <ac:spMkLst>
            <pc:docMk/>
            <pc:sldMk cId="1669818709" sldId="337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1T00:55:58.170" v="389" actId="26606"/>
          <ac:spMkLst>
            <pc:docMk/>
            <pc:sldMk cId="1669818709" sldId="337"/>
            <ac:spMk id="11" creationId="{2C61293E-6EBE-43EF-A52C-9BEBFD7679D4}"/>
          </ac:spMkLst>
        </pc:spChg>
        <pc:spChg chg="add">
          <ac:chgData name="Espinola-Arredondo, Ana" userId="2389861a-9b00-4e05-a52a-bbe4d3cfc079" providerId="ADAL" clId="{C3B567F4-D47D-4E0A-8CE6-A4A2CCB9A48E}" dt="2026-02-21T00:55:58.170" v="389" actId="26606"/>
          <ac:spMkLst>
            <pc:docMk/>
            <pc:sldMk cId="1669818709" sldId="337"/>
            <ac:spMk id="13" creationId="{21540236-BFD5-4A9D-8840-4703E7F76825}"/>
          </ac:spMkLst>
        </pc:spChg>
        <pc:picChg chg="add">
          <ac:chgData name="Espinola-Arredondo, Ana" userId="2389861a-9b00-4e05-a52a-bbe4d3cfc079" providerId="ADAL" clId="{C3B567F4-D47D-4E0A-8CE6-A4A2CCB9A48E}" dt="2026-02-21T00:55:58.170" v="389" actId="26606"/>
          <ac:picMkLst>
            <pc:docMk/>
            <pc:sldMk cId="1669818709" sldId="337"/>
            <ac:picMk id="7" creationId="{104AEA2B-AC05-2A1D-6DC3-B56BE4D89EAA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00:55:15.372" v="378" actId="6549"/>
        <pc:sldMkLst>
          <pc:docMk/>
          <pc:sldMk cId="3453701995" sldId="338"/>
        </pc:sldMkLst>
        <pc:spChg chg="mod">
          <ac:chgData name="Espinola-Arredondo, Ana" userId="2389861a-9b00-4e05-a52a-bbe4d3cfc079" providerId="ADAL" clId="{C3B567F4-D47D-4E0A-8CE6-A4A2CCB9A48E}" dt="2026-02-21T00:54:53.777" v="372" actId="26606"/>
          <ac:spMkLst>
            <pc:docMk/>
            <pc:sldMk cId="3453701995" sldId="338"/>
            <ac:spMk id="2" creationId="{E0F4CE85-F54F-524D-88E1-4E08D37BF5F2}"/>
          </ac:spMkLst>
        </pc:spChg>
        <pc:spChg chg="mod ord">
          <ac:chgData name="Espinola-Arredondo, Ana" userId="2389861a-9b00-4e05-a52a-bbe4d3cfc079" providerId="ADAL" clId="{C3B567F4-D47D-4E0A-8CE6-A4A2CCB9A48E}" dt="2026-02-21T00:55:15.372" v="378" actId="6549"/>
          <ac:spMkLst>
            <pc:docMk/>
            <pc:sldMk cId="3453701995" sldId="338"/>
            <ac:spMk id="3" creationId="{231DA6B5-3383-004A-93B6-C079653E42D6}"/>
          </ac:spMkLst>
        </pc:spChg>
        <pc:spChg chg="del mod">
          <ac:chgData name="Espinola-Arredondo, Ana" userId="2389861a-9b00-4e05-a52a-bbe4d3cfc079" providerId="ADAL" clId="{C3B567F4-D47D-4E0A-8CE6-A4A2CCB9A48E}" dt="2026-02-21T00:55:07.089" v="377" actId="478"/>
          <ac:spMkLst>
            <pc:docMk/>
            <pc:sldMk cId="3453701995" sldId="338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1T00:54:53.777" v="372" actId="26606"/>
          <ac:spMkLst>
            <pc:docMk/>
            <pc:sldMk cId="3453701995" sldId="338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1T00:54:53.777" v="372" actId="26606"/>
          <ac:spMkLst>
            <pc:docMk/>
            <pc:sldMk cId="3453701995" sldId="338"/>
            <ac:spMk id="10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00:54:53.777" v="372" actId="26606"/>
          <ac:spMkLst>
            <pc:docMk/>
            <pc:sldMk cId="3453701995" sldId="338"/>
            <ac:spMk id="12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00:54:53.777" v="372" actId="26606"/>
          <ac:spMkLst>
            <pc:docMk/>
            <pc:sldMk cId="3453701995" sldId="338"/>
            <ac:spMk id="14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00:54:53.777" v="372" actId="26606"/>
          <ac:spMkLst>
            <pc:docMk/>
            <pc:sldMk cId="3453701995" sldId="338"/>
            <ac:spMk id="16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00:54:53.777" v="372" actId="26606"/>
          <ac:spMkLst>
            <pc:docMk/>
            <pc:sldMk cId="3453701995" sldId="338"/>
            <ac:spMk id="18" creationId="{53E5B1A8-3AC9-4BD1-9BBC-78CA94F2D1B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00:42:22.994" v="195" actId="403"/>
        <pc:sldMkLst>
          <pc:docMk/>
          <pc:sldMk cId="4072729241" sldId="339"/>
        </pc:sldMkLst>
        <pc:spChg chg="mod">
          <ac:chgData name="Espinola-Arredondo, Ana" userId="2389861a-9b00-4e05-a52a-bbe4d3cfc079" providerId="ADAL" clId="{C3B567F4-D47D-4E0A-8CE6-A4A2CCB9A48E}" dt="2026-02-21T00:42:12.502" v="190" actId="26606"/>
          <ac:spMkLst>
            <pc:docMk/>
            <pc:sldMk cId="4072729241" sldId="339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42:12.502" v="190" actId="26606"/>
          <ac:spMkLst>
            <pc:docMk/>
            <pc:sldMk cId="4072729241" sldId="339"/>
            <ac:spMk id="4" creationId="{39BC520E-7183-E741-B9E9-1FBC2F46A69F}"/>
          </ac:spMkLst>
        </pc:spChg>
        <pc:spChg chg="del mod ord">
          <ac:chgData name="Espinola-Arredondo, Ana" userId="2389861a-9b00-4e05-a52a-bbe4d3cfc079" providerId="ADAL" clId="{C3B567F4-D47D-4E0A-8CE6-A4A2CCB9A48E}" dt="2026-02-21T00:42:15.793" v="191" actId="478"/>
          <ac:spMkLst>
            <pc:docMk/>
            <pc:sldMk cId="4072729241" sldId="339"/>
            <ac:spMk id="5" creationId="{224C728C-76F7-FB4F-A082-58F75D13B28D}"/>
          </ac:spMkLst>
        </pc:spChg>
        <pc:spChg chg="mod">
          <ac:chgData name="Espinola-Arredondo, Ana" userId="2389861a-9b00-4e05-a52a-bbe4d3cfc079" providerId="ADAL" clId="{C3B567F4-D47D-4E0A-8CE6-A4A2CCB9A48E}" dt="2026-02-21T00:42:22.994" v="195" actId="403"/>
          <ac:spMkLst>
            <pc:docMk/>
            <pc:sldMk cId="4072729241" sldId="339"/>
            <ac:spMk id="12" creationId="{00E6DA4A-BD22-0649-93B4-CDCD0B2F00A7}"/>
          </ac:spMkLst>
        </pc:spChg>
        <pc:spChg chg="add">
          <ac:chgData name="Espinola-Arredondo, Ana" userId="2389861a-9b00-4e05-a52a-bbe4d3cfc079" providerId="ADAL" clId="{C3B567F4-D47D-4E0A-8CE6-A4A2CCB9A48E}" dt="2026-02-21T00:42:12.502" v="190" actId="26606"/>
          <ac:spMkLst>
            <pc:docMk/>
            <pc:sldMk cId="4072729241" sldId="339"/>
            <ac:spMk id="17" creationId="{C05CBC3C-2E5A-4839-8B9B-2E5A6ADF0F58}"/>
          </ac:spMkLst>
        </pc:spChg>
        <pc:spChg chg="add">
          <ac:chgData name="Espinola-Arredondo, Ana" userId="2389861a-9b00-4e05-a52a-bbe4d3cfc079" providerId="ADAL" clId="{C3B567F4-D47D-4E0A-8CE6-A4A2CCB9A48E}" dt="2026-02-21T00:42:12.502" v="190" actId="26606"/>
          <ac:spMkLst>
            <pc:docMk/>
            <pc:sldMk cId="4072729241" sldId="339"/>
            <ac:spMk id="19" creationId="{827FF362-FC97-4BF5-949B-D4ADFA26E457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00:20:22.433" v="112" actId="14100"/>
        <pc:sldMkLst>
          <pc:docMk/>
          <pc:sldMk cId="877775525" sldId="340"/>
        </pc:sldMkLst>
        <pc:spChg chg="mod">
          <ac:chgData name="Espinola-Arredondo, Ana" userId="2389861a-9b00-4e05-a52a-bbe4d3cfc079" providerId="ADAL" clId="{C3B567F4-D47D-4E0A-8CE6-A4A2CCB9A48E}" dt="2026-02-21T00:19:57.924" v="103" actId="26606"/>
          <ac:spMkLst>
            <pc:docMk/>
            <pc:sldMk cId="877775525" sldId="340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19:57.924" v="103" actId="26606"/>
          <ac:spMkLst>
            <pc:docMk/>
            <pc:sldMk cId="877775525" sldId="340"/>
            <ac:spMk id="4" creationId="{39BC520E-7183-E741-B9E9-1FBC2F46A69F}"/>
          </ac:spMkLst>
        </pc:spChg>
        <pc:spChg chg="del mod ord">
          <ac:chgData name="Espinola-Arredondo, Ana" userId="2389861a-9b00-4e05-a52a-bbe4d3cfc079" providerId="ADAL" clId="{C3B567F4-D47D-4E0A-8CE6-A4A2CCB9A48E}" dt="2026-02-21T00:20:02.025" v="104" actId="478"/>
          <ac:spMkLst>
            <pc:docMk/>
            <pc:sldMk cId="877775525" sldId="340"/>
            <ac:spMk id="5" creationId="{224C728C-76F7-FB4F-A082-58F75D13B28D}"/>
          </ac:spMkLst>
        </pc:spChg>
        <pc:spChg chg="mod">
          <ac:chgData name="Espinola-Arredondo, Ana" userId="2389861a-9b00-4e05-a52a-bbe4d3cfc079" providerId="ADAL" clId="{C3B567F4-D47D-4E0A-8CE6-A4A2CCB9A48E}" dt="2026-02-21T00:20:22.433" v="112" actId="14100"/>
          <ac:spMkLst>
            <pc:docMk/>
            <pc:sldMk cId="877775525" sldId="340"/>
            <ac:spMk id="12" creationId="{00E6DA4A-BD22-0649-93B4-CDCD0B2F00A7}"/>
          </ac:spMkLst>
        </pc:spChg>
        <pc:spChg chg="add">
          <ac:chgData name="Espinola-Arredondo, Ana" userId="2389861a-9b00-4e05-a52a-bbe4d3cfc079" providerId="ADAL" clId="{C3B567F4-D47D-4E0A-8CE6-A4A2CCB9A48E}" dt="2026-02-21T00:19:57.924" v="103" actId="26606"/>
          <ac:spMkLst>
            <pc:docMk/>
            <pc:sldMk cId="877775525" sldId="340"/>
            <ac:spMk id="17" creationId="{327D73B4-9F5C-4A64-A179-51B9500CB8B5}"/>
          </ac:spMkLst>
        </pc:spChg>
        <pc:spChg chg="add">
          <ac:chgData name="Espinola-Arredondo, Ana" userId="2389861a-9b00-4e05-a52a-bbe4d3cfc079" providerId="ADAL" clId="{C3B567F4-D47D-4E0A-8CE6-A4A2CCB9A48E}" dt="2026-02-21T00:19:57.924" v="103" actId="26606"/>
          <ac:spMkLst>
            <pc:docMk/>
            <pc:sldMk cId="877775525" sldId="340"/>
            <ac:spMk id="19" creationId="{C1F06963-6374-4B48-844F-071A9BAAAE02}"/>
          </ac:spMkLst>
        </pc:spChg>
        <pc:spChg chg="add">
          <ac:chgData name="Espinola-Arredondo, Ana" userId="2389861a-9b00-4e05-a52a-bbe4d3cfc079" providerId="ADAL" clId="{C3B567F4-D47D-4E0A-8CE6-A4A2CCB9A48E}" dt="2026-02-21T00:19:57.924" v="103" actId="26606"/>
          <ac:spMkLst>
            <pc:docMk/>
            <pc:sldMk cId="877775525" sldId="340"/>
            <ac:spMk id="21" creationId="{6CB927A4-E432-4310-9CD5-E89FF5063179}"/>
          </ac:spMkLst>
        </pc:spChg>
        <pc:spChg chg="add">
          <ac:chgData name="Espinola-Arredondo, Ana" userId="2389861a-9b00-4e05-a52a-bbe4d3cfc079" providerId="ADAL" clId="{C3B567F4-D47D-4E0A-8CE6-A4A2CCB9A48E}" dt="2026-02-21T00:19:57.924" v="103" actId="26606"/>
          <ac:spMkLst>
            <pc:docMk/>
            <pc:sldMk cId="877775525" sldId="340"/>
            <ac:spMk id="23" creationId="{1453BF6C-B012-48B7-B4E8-6D7AC7C27D02}"/>
          </ac:spMkLst>
        </pc:spChg>
        <pc:spChg chg="add">
          <ac:chgData name="Espinola-Arredondo, Ana" userId="2389861a-9b00-4e05-a52a-bbe4d3cfc079" providerId="ADAL" clId="{C3B567F4-D47D-4E0A-8CE6-A4A2CCB9A48E}" dt="2026-02-21T00:19:57.924" v="103" actId="26606"/>
          <ac:spMkLst>
            <pc:docMk/>
            <pc:sldMk cId="877775525" sldId="340"/>
            <ac:spMk id="25" creationId="{E3020543-B24B-4EC4-8FFC-8DD88EEA91A8}"/>
          </ac:spMkLst>
        </pc:spChg>
        <pc:cxnChg chg="add">
          <ac:chgData name="Espinola-Arredondo, Ana" userId="2389861a-9b00-4e05-a52a-bbe4d3cfc079" providerId="ADAL" clId="{C3B567F4-D47D-4E0A-8CE6-A4A2CCB9A48E}" dt="2026-02-21T00:19:57.924" v="103" actId="26606"/>
          <ac:cxnSpMkLst>
            <pc:docMk/>
            <pc:sldMk cId="877775525" sldId="340"/>
            <ac:cxnSpMk id="27" creationId="{C49DA8F6-BCC1-4447-B54C-57856834B94B}"/>
          </ac:cxnSpMkLst>
        </pc:cxnChg>
      </pc:sldChg>
      <pc:sldChg chg="addSp delSp modSp mod setBg">
        <pc:chgData name="Espinola-Arredondo, Ana" userId="2389861a-9b00-4e05-a52a-bbe4d3cfc079" providerId="ADAL" clId="{C3B567F4-D47D-4E0A-8CE6-A4A2CCB9A48E}" dt="2026-02-21T00:15:30.250" v="57" actId="478"/>
        <pc:sldMkLst>
          <pc:docMk/>
          <pc:sldMk cId="535417126" sldId="341"/>
        </pc:sldMkLst>
        <pc:spChg chg="mod">
          <ac:chgData name="Espinola-Arredondo, Ana" userId="2389861a-9b00-4e05-a52a-bbe4d3cfc079" providerId="ADAL" clId="{C3B567F4-D47D-4E0A-8CE6-A4A2CCB9A48E}" dt="2026-02-21T00:15:07.658" v="50" actId="26606"/>
          <ac:spMkLst>
            <pc:docMk/>
            <pc:sldMk cId="535417126" sldId="341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15:07.658" v="50" actId="26606"/>
          <ac:spMkLst>
            <pc:docMk/>
            <pc:sldMk cId="535417126" sldId="341"/>
            <ac:spMk id="4" creationId="{39BC520E-7183-E741-B9E9-1FBC2F46A69F}"/>
          </ac:spMkLst>
        </pc:spChg>
        <pc:spChg chg="del mod">
          <ac:chgData name="Espinola-Arredondo, Ana" userId="2389861a-9b00-4e05-a52a-bbe4d3cfc079" providerId="ADAL" clId="{C3B567F4-D47D-4E0A-8CE6-A4A2CCB9A48E}" dt="2026-02-21T00:15:30.250" v="57" actId="478"/>
          <ac:spMkLst>
            <pc:docMk/>
            <pc:sldMk cId="535417126" sldId="341"/>
            <ac:spMk id="5" creationId="{224C728C-76F7-FB4F-A082-58F75D13B28D}"/>
          </ac:spMkLst>
        </pc:spChg>
        <pc:spChg chg="mod">
          <ac:chgData name="Espinola-Arredondo, Ana" userId="2389861a-9b00-4e05-a52a-bbe4d3cfc079" providerId="ADAL" clId="{C3B567F4-D47D-4E0A-8CE6-A4A2CCB9A48E}" dt="2026-02-21T00:15:19.793" v="55" actId="14100"/>
          <ac:spMkLst>
            <pc:docMk/>
            <pc:sldMk cId="535417126" sldId="341"/>
            <ac:spMk id="12" creationId="{00E6DA4A-BD22-0649-93B4-CDCD0B2F00A7}"/>
          </ac:spMkLst>
        </pc:spChg>
        <pc:spChg chg="add">
          <ac:chgData name="Espinola-Arredondo, Ana" userId="2389861a-9b00-4e05-a52a-bbe4d3cfc079" providerId="ADAL" clId="{C3B567F4-D47D-4E0A-8CE6-A4A2CCB9A48E}" dt="2026-02-21T00:15:07.658" v="50" actId="26606"/>
          <ac:spMkLst>
            <pc:docMk/>
            <pc:sldMk cId="535417126" sldId="341"/>
            <ac:spMk id="17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00:15:07.658" v="50" actId="26606"/>
          <ac:spMkLst>
            <pc:docMk/>
            <pc:sldMk cId="535417126" sldId="341"/>
            <ac:spMk id="19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00:15:07.658" v="50" actId="26606"/>
          <ac:spMkLst>
            <pc:docMk/>
            <pc:sldMk cId="535417126" sldId="341"/>
            <ac:spMk id="21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00:15:07.658" v="50" actId="26606"/>
          <ac:spMkLst>
            <pc:docMk/>
            <pc:sldMk cId="535417126" sldId="341"/>
            <ac:spMk id="23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00:15:07.658" v="50" actId="26606"/>
          <ac:spMkLst>
            <pc:docMk/>
            <pc:sldMk cId="535417126" sldId="341"/>
            <ac:spMk id="25" creationId="{53E5B1A8-3AC9-4BD1-9BBC-78CA94F2D1B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00:30:26.067" v="152" actId="478"/>
        <pc:sldMkLst>
          <pc:docMk/>
          <pc:sldMk cId="2415603103" sldId="344"/>
        </pc:sldMkLst>
        <pc:spChg chg="mod ord">
          <ac:chgData name="Espinola-Arredondo, Ana" userId="2389861a-9b00-4e05-a52a-bbe4d3cfc079" providerId="ADAL" clId="{C3B567F4-D47D-4E0A-8CE6-A4A2CCB9A48E}" dt="2026-02-21T00:30:08.184" v="147" actId="26606"/>
          <ac:spMkLst>
            <pc:docMk/>
            <pc:sldMk cId="2415603103" sldId="344"/>
            <ac:spMk id="4" creationId="{27FF0336-A407-FCFD-B233-0794FE28AE59}"/>
          </ac:spMkLst>
        </pc:spChg>
        <pc:spChg chg="del mod">
          <ac:chgData name="Espinola-Arredondo, Ana" userId="2389861a-9b00-4e05-a52a-bbe4d3cfc079" providerId="ADAL" clId="{C3B567F4-D47D-4E0A-8CE6-A4A2CCB9A48E}" dt="2026-02-21T00:30:26.067" v="152" actId="478"/>
          <ac:spMkLst>
            <pc:docMk/>
            <pc:sldMk cId="2415603103" sldId="344"/>
            <ac:spMk id="5" creationId="{367C8E35-0102-2CEA-0C7E-E45BCAF64A20}"/>
          </ac:spMkLst>
        </pc:spChg>
        <pc:spChg chg="add del">
          <ac:chgData name="Espinola-Arredondo, Ana" userId="2389861a-9b00-4e05-a52a-bbe4d3cfc079" providerId="ADAL" clId="{C3B567F4-D47D-4E0A-8CE6-A4A2CCB9A48E}" dt="2026-02-21T00:30:08.181" v="146" actId="26606"/>
          <ac:spMkLst>
            <pc:docMk/>
            <pc:sldMk cId="2415603103" sldId="344"/>
            <ac:spMk id="7" creationId="{F3060C83-F051-4F0E-ABAD-AA0DFC48B218}"/>
          </ac:spMkLst>
        </pc:spChg>
        <pc:spChg chg="add del">
          <ac:chgData name="Espinola-Arredondo, Ana" userId="2389861a-9b00-4e05-a52a-bbe4d3cfc079" providerId="ADAL" clId="{C3B567F4-D47D-4E0A-8CE6-A4A2CCB9A48E}" dt="2026-02-21T00:30:08.181" v="146" actId="26606"/>
          <ac:spMkLst>
            <pc:docMk/>
            <pc:sldMk cId="2415603103" sldId="344"/>
            <ac:spMk id="12" creationId="{83C98ABE-055B-441F-B07E-44F97F083C39}"/>
          </ac:spMkLst>
        </pc:spChg>
        <pc:spChg chg="add del">
          <ac:chgData name="Espinola-Arredondo, Ana" userId="2389861a-9b00-4e05-a52a-bbe4d3cfc079" providerId="ADAL" clId="{C3B567F4-D47D-4E0A-8CE6-A4A2CCB9A48E}" dt="2026-02-21T00:30:08.181" v="146" actId="26606"/>
          <ac:spMkLst>
            <pc:docMk/>
            <pc:sldMk cId="2415603103" sldId="344"/>
            <ac:spMk id="14" creationId="{29FDB030-9B49-4CED-8CCD-4D99382388AC}"/>
          </ac:spMkLst>
        </pc:spChg>
        <pc:spChg chg="add del">
          <ac:chgData name="Espinola-Arredondo, Ana" userId="2389861a-9b00-4e05-a52a-bbe4d3cfc079" providerId="ADAL" clId="{C3B567F4-D47D-4E0A-8CE6-A4A2CCB9A48E}" dt="2026-02-21T00:30:08.181" v="146" actId="26606"/>
          <ac:spMkLst>
            <pc:docMk/>
            <pc:sldMk cId="2415603103" sldId="344"/>
            <ac:spMk id="16" creationId="{3783CA14-24A1-485C-8B30-D6A5D87987AD}"/>
          </ac:spMkLst>
        </pc:spChg>
        <pc:spChg chg="add del">
          <ac:chgData name="Espinola-Arredondo, Ana" userId="2389861a-9b00-4e05-a52a-bbe4d3cfc079" providerId="ADAL" clId="{C3B567F4-D47D-4E0A-8CE6-A4A2CCB9A48E}" dt="2026-02-21T00:30:08.181" v="146" actId="26606"/>
          <ac:spMkLst>
            <pc:docMk/>
            <pc:sldMk cId="2415603103" sldId="344"/>
            <ac:spMk id="18" creationId="{9A97C86A-04D6-40F7-AE84-31AB43E6A846}"/>
          </ac:spMkLst>
        </pc:spChg>
        <pc:spChg chg="add del">
          <ac:chgData name="Espinola-Arredondo, Ana" userId="2389861a-9b00-4e05-a52a-bbe4d3cfc079" providerId="ADAL" clId="{C3B567F4-D47D-4E0A-8CE6-A4A2CCB9A48E}" dt="2026-02-21T00:30:08.181" v="146" actId="26606"/>
          <ac:spMkLst>
            <pc:docMk/>
            <pc:sldMk cId="2415603103" sldId="344"/>
            <ac:spMk id="20" creationId="{FF9F2414-84E8-453E-B1F3-389FDE8192D9}"/>
          </ac:spMkLst>
        </pc:spChg>
        <pc:spChg chg="add del">
          <ac:chgData name="Espinola-Arredondo, Ana" userId="2389861a-9b00-4e05-a52a-bbe4d3cfc079" providerId="ADAL" clId="{C3B567F4-D47D-4E0A-8CE6-A4A2CCB9A48E}" dt="2026-02-21T00:30:08.181" v="146" actId="26606"/>
          <ac:spMkLst>
            <pc:docMk/>
            <pc:sldMk cId="2415603103" sldId="344"/>
            <ac:spMk id="22" creationId="{3ECA69A1-7536-43AC-85EF-C7106179F5ED}"/>
          </ac:spMkLst>
        </pc:spChg>
        <pc:spChg chg="add">
          <ac:chgData name="Espinola-Arredondo, Ana" userId="2389861a-9b00-4e05-a52a-bbe4d3cfc079" providerId="ADAL" clId="{C3B567F4-D47D-4E0A-8CE6-A4A2CCB9A48E}" dt="2026-02-21T00:30:08.184" v="147" actId="26606"/>
          <ac:spMkLst>
            <pc:docMk/>
            <pc:sldMk cId="2415603103" sldId="344"/>
            <ac:spMk id="24" creationId="{AB8C311F-7253-4AED-9701-7FC0708C41C7}"/>
          </ac:spMkLst>
        </pc:spChg>
        <pc:spChg chg="add">
          <ac:chgData name="Espinola-Arredondo, Ana" userId="2389861a-9b00-4e05-a52a-bbe4d3cfc079" providerId="ADAL" clId="{C3B567F4-D47D-4E0A-8CE6-A4A2CCB9A48E}" dt="2026-02-21T00:30:08.184" v="147" actId="26606"/>
          <ac:spMkLst>
            <pc:docMk/>
            <pc:sldMk cId="2415603103" sldId="344"/>
            <ac:spMk id="25" creationId="{E2384209-CB15-4CDF-9D31-C44FD9A3F20D}"/>
          </ac:spMkLst>
        </pc:spChg>
        <pc:spChg chg="add">
          <ac:chgData name="Espinola-Arredondo, Ana" userId="2389861a-9b00-4e05-a52a-bbe4d3cfc079" providerId="ADAL" clId="{C3B567F4-D47D-4E0A-8CE6-A4A2CCB9A48E}" dt="2026-02-21T00:30:08.184" v="147" actId="26606"/>
          <ac:spMkLst>
            <pc:docMk/>
            <pc:sldMk cId="2415603103" sldId="344"/>
            <ac:spMk id="26" creationId="{2633B3B5-CC90-43F0-8714-D31D1F3F0209}"/>
          </ac:spMkLst>
        </pc:spChg>
        <pc:spChg chg="add">
          <ac:chgData name="Espinola-Arredondo, Ana" userId="2389861a-9b00-4e05-a52a-bbe4d3cfc079" providerId="ADAL" clId="{C3B567F4-D47D-4E0A-8CE6-A4A2CCB9A48E}" dt="2026-02-21T00:30:08.184" v="147" actId="26606"/>
          <ac:spMkLst>
            <pc:docMk/>
            <pc:sldMk cId="2415603103" sldId="344"/>
            <ac:spMk id="27" creationId="{A8D57A06-A426-446D-B02C-A2DC6B62E45E}"/>
          </ac:spMkLst>
        </pc:spChg>
        <pc:picChg chg="add mod">
          <ac:chgData name="Espinola-Arredondo, Ana" userId="2389861a-9b00-4e05-a52a-bbe4d3cfc079" providerId="ADAL" clId="{C3B567F4-D47D-4E0A-8CE6-A4A2CCB9A48E}" dt="2026-02-21T00:30:22.044" v="151" actId="14100"/>
          <ac:picMkLst>
            <pc:docMk/>
            <pc:sldMk cId="2415603103" sldId="344"/>
            <ac:picMk id="3" creationId="{DD014B73-CAD2-0327-B1DD-9642670F7832}"/>
          </ac:picMkLst>
        </pc:picChg>
        <pc:picChg chg="del">
          <ac:chgData name="Espinola-Arredondo, Ana" userId="2389861a-9b00-4e05-a52a-bbe4d3cfc079" providerId="ADAL" clId="{C3B567F4-D47D-4E0A-8CE6-A4A2CCB9A48E}" dt="2026-02-21T00:29:52.348" v="144" actId="478"/>
          <ac:picMkLst>
            <pc:docMk/>
            <pc:sldMk cId="2415603103" sldId="344"/>
            <ac:picMk id="10" creationId="{83E2FE15-DF00-D5A5-36C2-B20B7D8AB9DA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00:32:47.825" v="156" actId="26606"/>
        <pc:sldMkLst>
          <pc:docMk/>
          <pc:sldMk cId="808122146" sldId="345"/>
        </pc:sldMkLst>
        <pc:spChg chg="mod ord">
          <ac:chgData name="Espinola-Arredondo, Ana" userId="2389861a-9b00-4e05-a52a-bbe4d3cfc079" providerId="ADAL" clId="{C3B567F4-D47D-4E0A-8CE6-A4A2CCB9A48E}" dt="2026-02-21T00:32:47.825" v="156" actId="26606"/>
          <ac:spMkLst>
            <pc:docMk/>
            <pc:sldMk cId="808122146" sldId="345"/>
            <ac:spMk id="4" creationId="{F92B8A53-E252-4718-CAB3-359FBF07D5B6}"/>
          </ac:spMkLst>
        </pc:spChg>
        <pc:spChg chg="del">
          <ac:chgData name="Espinola-Arredondo, Ana" userId="2389861a-9b00-4e05-a52a-bbe4d3cfc079" providerId="ADAL" clId="{C3B567F4-D47D-4E0A-8CE6-A4A2CCB9A48E}" dt="2026-02-21T00:32:43.030" v="155" actId="478"/>
          <ac:spMkLst>
            <pc:docMk/>
            <pc:sldMk cId="808122146" sldId="345"/>
            <ac:spMk id="5" creationId="{91D22897-C8A0-86B3-6EF3-F827D268EC7D}"/>
          </ac:spMkLst>
        </pc:spChg>
        <pc:spChg chg="add">
          <ac:chgData name="Espinola-Arredondo, Ana" userId="2389861a-9b00-4e05-a52a-bbe4d3cfc079" providerId="ADAL" clId="{C3B567F4-D47D-4E0A-8CE6-A4A2CCB9A48E}" dt="2026-02-21T00:32:47.825" v="156" actId="26606"/>
          <ac:spMkLst>
            <pc:docMk/>
            <pc:sldMk cId="808122146" sldId="345"/>
            <ac:spMk id="11" creationId="{AB8C311F-7253-4AED-9701-7FC0708C41C7}"/>
          </ac:spMkLst>
        </pc:spChg>
        <pc:spChg chg="add">
          <ac:chgData name="Espinola-Arredondo, Ana" userId="2389861a-9b00-4e05-a52a-bbe4d3cfc079" providerId="ADAL" clId="{C3B567F4-D47D-4E0A-8CE6-A4A2CCB9A48E}" dt="2026-02-21T00:32:47.825" v="156" actId="26606"/>
          <ac:spMkLst>
            <pc:docMk/>
            <pc:sldMk cId="808122146" sldId="345"/>
            <ac:spMk id="13" creationId="{E2384209-CB15-4CDF-9D31-C44FD9A3F20D}"/>
          </ac:spMkLst>
        </pc:spChg>
        <pc:spChg chg="add">
          <ac:chgData name="Espinola-Arredondo, Ana" userId="2389861a-9b00-4e05-a52a-bbe4d3cfc079" providerId="ADAL" clId="{C3B567F4-D47D-4E0A-8CE6-A4A2CCB9A48E}" dt="2026-02-21T00:32:47.825" v="156" actId="26606"/>
          <ac:spMkLst>
            <pc:docMk/>
            <pc:sldMk cId="808122146" sldId="345"/>
            <ac:spMk id="15" creationId="{2633B3B5-CC90-43F0-8714-D31D1F3F0209}"/>
          </ac:spMkLst>
        </pc:spChg>
        <pc:spChg chg="add">
          <ac:chgData name="Espinola-Arredondo, Ana" userId="2389861a-9b00-4e05-a52a-bbe4d3cfc079" providerId="ADAL" clId="{C3B567F4-D47D-4E0A-8CE6-A4A2CCB9A48E}" dt="2026-02-21T00:32:47.825" v="156" actId="26606"/>
          <ac:spMkLst>
            <pc:docMk/>
            <pc:sldMk cId="808122146" sldId="345"/>
            <ac:spMk id="17" creationId="{A8D57A06-A426-446D-B02C-A2DC6B62E45E}"/>
          </ac:spMkLst>
        </pc:spChg>
        <pc:picChg chg="del">
          <ac:chgData name="Espinola-Arredondo, Ana" userId="2389861a-9b00-4e05-a52a-bbe4d3cfc079" providerId="ADAL" clId="{C3B567F4-D47D-4E0A-8CE6-A4A2CCB9A48E}" dt="2026-02-21T00:32:38.091" v="153" actId="478"/>
          <ac:picMkLst>
            <pc:docMk/>
            <pc:sldMk cId="808122146" sldId="345"/>
            <ac:picMk id="3" creationId="{37ED0A38-521A-77E7-4E0C-66923852384C}"/>
          </ac:picMkLst>
        </pc:picChg>
        <pc:picChg chg="add mod">
          <ac:chgData name="Espinola-Arredondo, Ana" userId="2389861a-9b00-4e05-a52a-bbe4d3cfc079" providerId="ADAL" clId="{C3B567F4-D47D-4E0A-8CE6-A4A2CCB9A48E}" dt="2026-02-21T00:32:47.825" v="156" actId="26606"/>
          <ac:picMkLst>
            <pc:docMk/>
            <pc:sldMk cId="808122146" sldId="345"/>
            <ac:picMk id="6" creationId="{91C92E5A-C203-4F26-B5D3-33FB48674279}"/>
          </ac:picMkLst>
        </pc:picChg>
      </pc:sldChg>
      <pc:sldChg chg="addSp modSp mod setBg">
        <pc:chgData name="Espinola-Arredondo, Ana" userId="2389861a-9b00-4e05-a52a-bbe4d3cfc079" providerId="ADAL" clId="{C3B567F4-D47D-4E0A-8CE6-A4A2CCB9A48E}" dt="2026-02-21T00:33:00.350" v="157" actId="26606"/>
        <pc:sldMkLst>
          <pc:docMk/>
          <pc:sldMk cId="962291308" sldId="346"/>
        </pc:sldMkLst>
        <pc:spChg chg="mod ord">
          <ac:chgData name="Espinola-Arredondo, Ana" userId="2389861a-9b00-4e05-a52a-bbe4d3cfc079" providerId="ADAL" clId="{C3B567F4-D47D-4E0A-8CE6-A4A2CCB9A48E}" dt="2026-02-21T00:33:00.350" v="157" actId="26606"/>
          <ac:spMkLst>
            <pc:docMk/>
            <pc:sldMk cId="962291308" sldId="346"/>
            <ac:spMk id="4" creationId="{78693581-4208-E0BB-EB3E-73BCD0FE5930}"/>
          </ac:spMkLst>
        </pc:spChg>
        <pc:spChg chg="mod">
          <ac:chgData name="Espinola-Arredondo, Ana" userId="2389861a-9b00-4e05-a52a-bbe4d3cfc079" providerId="ADAL" clId="{C3B567F4-D47D-4E0A-8CE6-A4A2CCB9A48E}" dt="2026-02-21T00:33:00.350" v="157" actId="26606"/>
          <ac:spMkLst>
            <pc:docMk/>
            <pc:sldMk cId="962291308" sldId="346"/>
            <ac:spMk id="5" creationId="{45FA2197-1EAD-F539-360B-DB159678D7C5}"/>
          </ac:spMkLst>
        </pc:spChg>
        <pc:spChg chg="mod ord">
          <ac:chgData name="Espinola-Arredondo, Ana" userId="2389861a-9b00-4e05-a52a-bbe4d3cfc079" providerId="ADAL" clId="{C3B567F4-D47D-4E0A-8CE6-A4A2CCB9A48E}" dt="2026-02-21T00:33:00.350" v="157" actId="26606"/>
          <ac:spMkLst>
            <pc:docMk/>
            <pc:sldMk cId="962291308" sldId="346"/>
            <ac:spMk id="8" creationId="{4021B65C-D470-0312-7CF2-6B7E2092DA6B}"/>
          </ac:spMkLst>
        </pc:spChg>
        <pc:spChg chg="add">
          <ac:chgData name="Espinola-Arredondo, Ana" userId="2389861a-9b00-4e05-a52a-bbe4d3cfc079" providerId="ADAL" clId="{C3B567F4-D47D-4E0A-8CE6-A4A2CCB9A48E}" dt="2026-02-21T00:33:00.350" v="157" actId="26606"/>
          <ac:spMkLst>
            <pc:docMk/>
            <pc:sldMk cId="962291308" sldId="346"/>
            <ac:spMk id="13" creationId="{F0A604E4-7307-451C-93BE-F1F7E1BF3BF8}"/>
          </ac:spMkLst>
        </pc:spChg>
        <pc:spChg chg="add">
          <ac:chgData name="Espinola-Arredondo, Ana" userId="2389861a-9b00-4e05-a52a-bbe4d3cfc079" providerId="ADAL" clId="{C3B567F4-D47D-4E0A-8CE6-A4A2CCB9A48E}" dt="2026-02-21T00:33:00.350" v="157" actId="26606"/>
          <ac:spMkLst>
            <pc:docMk/>
            <pc:sldMk cId="962291308" sldId="346"/>
            <ac:spMk id="15" creationId="{F7F3A0AA-35E5-4085-942B-737839030604}"/>
          </ac:spMkLst>
        </pc:spChg>
        <pc:spChg chg="add">
          <ac:chgData name="Espinola-Arredondo, Ana" userId="2389861a-9b00-4e05-a52a-bbe4d3cfc079" providerId="ADAL" clId="{C3B567F4-D47D-4E0A-8CE6-A4A2CCB9A48E}" dt="2026-02-21T00:33:00.350" v="157" actId="26606"/>
          <ac:spMkLst>
            <pc:docMk/>
            <pc:sldMk cId="962291308" sldId="346"/>
            <ac:spMk id="17" creationId="{402F5C38-C747-4173-ABBF-656E39E82130}"/>
          </ac:spMkLst>
        </pc:spChg>
        <pc:spChg chg="add">
          <ac:chgData name="Espinola-Arredondo, Ana" userId="2389861a-9b00-4e05-a52a-bbe4d3cfc079" providerId="ADAL" clId="{C3B567F4-D47D-4E0A-8CE6-A4A2CCB9A48E}" dt="2026-02-21T00:33:00.350" v="157" actId="26606"/>
          <ac:spMkLst>
            <pc:docMk/>
            <pc:sldMk cId="962291308" sldId="346"/>
            <ac:spMk id="19" creationId="{E37EECFC-A684-4391-AE85-4CDAF5565F61}"/>
          </ac:spMkLst>
        </pc:spChg>
        <pc:picChg chg="mod">
          <ac:chgData name="Espinola-Arredondo, Ana" userId="2389861a-9b00-4e05-a52a-bbe4d3cfc079" providerId="ADAL" clId="{C3B567F4-D47D-4E0A-8CE6-A4A2CCB9A48E}" dt="2026-02-21T00:33:00.350" v="157" actId="26606"/>
          <ac:picMkLst>
            <pc:docMk/>
            <pc:sldMk cId="962291308" sldId="346"/>
            <ac:picMk id="6" creationId="{1FD58C13-0784-07A0-B399-A099AF2A118D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00:35:17.117" v="168" actId="14100"/>
        <pc:sldMkLst>
          <pc:docMk/>
          <pc:sldMk cId="2467333413" sldId="347"/>
        </pc:sldMkLst>
        <pc:spChg chg="mod ord">
          <ac:chgData name="Espinola-Arredondo, Ana" userId="2389861a-9b00-4e05-a52a-bbe4d3cfc079" providerId="ADAL" clId="{C3B567F4-D47D-4E0A-8CE6-A4A2CCB9A48E}" dt="2026-02-21T00:34:55.957" v="162" actId="26606"/>
          <ac:spMkLst>
            <pc:docMk/>
            <pc:sldMk cId="2467333413" sldId="347"/>
            <ac:spMk id="4" creationId="{81E0C686-2A59-EB09-12A2-538C0FAC97B3}"/>
          </ac:spMkLst>
        </pc:spChg>
        <pc:spChg chg="del mod">
          <ac:chgData name="Espinola-Arredondo, Ana" userId="2389861a-9b00-4e05-a52a-bbe4d3cfc079" providerId="ADAL" clId="{C3B567F4-D47D-4E0A-8CE6-A4A2CCB9A48E}" dt="2026-02-21T00:35:01.021" v="163" actId="478"/>
          <ac:spMkLst>
            <pc:docMk/>
            <pc:sldMk cId="2467333413" sldId="347"/>
            <ac:spMk id="5" creationId="{695A013F-804A-F5EB-5DDA-AACF748F65CB}"/>
          </ac:spMkLst>
        </pc:spChg>
        <pc:spChg chg="del">
          <ac:chgData name="Espinola-Arredondo, Ana" userId="2389861a-9b00-4e05-a52a-bbe4d3cfc079" providerId="ADAL" clId="{C3B567F4-D47D-4E0A-8CE6-A4A2CCB9A48E}" dt="2026-02-21T00:34:47.167" v="160" actId="478"/>
          <ac:spMkLst>
            <pc:docMk/>
            <pc:sldMk cId="2467333413" sldId="347"/>
            <ac:spMk id="8" creationId="{786F3BAB-A58C-14A9-719D-2DAACDD99079}"/>
          </ac:spMkLst>
        </pc:spChg>
        <pc:spChg chg="add">
          <ac:chgData name="Espinola-Arredondo, Ana" userId="2389861a-9b00-4e05-a52a-bbe4d3cfc079" providerId="ADAL" clId="{C3B567F4-D47D-4E0A-8CE6-A4A2CCB9A48E}" dt="2026-02-21T00:34:55.957" v="162" actId="26606"/>
          <ac:spMkLst>
            <pc:docMk/>
            <pc:sldMk cId="2467333413" sldId="347"/>
            <ac:spMk id="11" creationId="{AB8C311F-7253-4AED-9701-7FC0708C41C7}"/>
          </ac:spMkLst>
        </pc:spChg>
        <pc:spChg chg="add">
          <ac:chgData name="Espinola-Arredondo, Ana" userId="2389861a-9b00-4e05-a52a-bbe4d3cfc079" providerId="ADAL" clId="{C3B567F4-D47D-4E0A-8CE6-A4A2CCB9A48E}" dt="2026-02-21T00:34:55.957" v="162" actId="26606"/>
          <ac:spMkLst>
            <pc:docMk/>
            <pc:sldMk cId="2467333413" sldId="347"/>
            <ac:spMk id="13" creationId="{E2384209-CB15-4CDF-9D31-C44FD9A3F20D}"/>
          </ac:spMkLst>
        </pc:spChg>
        <pc:spChg chg="add">
          <ac:chgData name="Espinola-Arredondo, Ana" userId="2389861a-9b00-4e05-a52a-bbe4d3cfc079" providerId="ADAL" clId="{C3B567F4-D47D-4E0A-8CE6-A4A2CCB9A48E}" dt="2026-02-21T00:34:55.957" v="162" actId="26606"/>
          <ac:spMkLst>
            <pc:docMk/>
            <pc:sldMk cId="2467333413" sldId="347"/>
            <ac:spMk id="15" creationId="{2633B3B5-CC90-43F0-8714-D31D1F3F0209}"/>
          </ac:spMkLst>
        </pc:spChg>
        <pc:spChg chg="add">
          <ac:chgData name="Espinola-Arredondo, Ana" userId="2389861a-9b00-4e05-a52a-bbe4d3cfc079" providerId="ADAL" clId="{C3B567F4-D47D-4E0A-8CE6-A4A2CCB9A48E}" dt="2026-02-21T00:34:55.957" v="162" actId="26606"/>
          <ac:spMkLst>
            <pc:docMk/>
            <pc:sldMk cId="2467333413" sldId="347"/>
            <ac:spMk id="17" creationId="{A8D57A06-A426-446D-B02C-A2DC6B62E45E}"/>
          </ac:spMkLst>
        </pc:spChg>
        <pc:picChg chg="del">
          <ac:chgData name="Espinola-Arredondo, Ana" userId="2389861a-9b00-4e05-a52a-bbe4d3cfc079" providerId="ADAL" clId="{C3B567F4-D47D-4E0A-8CE6-A4A2CCB9A48E}" dt="2026-02-21T00:34:42.757" v="158" actId="478"/>
          <ac:picMkLst>
            <pc:docMk/>
            <pc:sldMk cId="2467333413" sldId="347"/>
            <ac:picMk id="3" creationId="{0AAE661C-FA88-99D6-F35C-DFDF2E05DB81}"/>
          </ac:picMkLst>
        </pc:picChg>
        <pc:picChg chg="add mod">
          <ac:chgData name="Espinola-Arredondo, Ana" userId="2389861a-9b00-4e05-a52a-bbe4d3cfc079" providerId="ADAL" clId="{C3B567F4-D47D-4E0A-8CE6-A4A2CCB9A48E}" dt="2026-02-21T00:35:17.117" v="168" actId="14100"/>
          <ac:picMkLst>
            <pc:docMk/>
            <pc:sldMk cId="2467333413" sldId="347"/>
            <ac:picMk id="6" creationId="{CD95291B-88E8-69E7-A464-BD1857E2001F}"/>
          </ac:picMkLst>
        </pc:pic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svg"/><Relationship Id="rId1" Type="http://schemas.openxmlformats.org/officeDocument/2006/relationships/image" Target="../media/image51.png"/><Relationship Id="rId6" Type="http://schemas.openxmlformats.org/officeDocument/2006/relationships/image" Target="../media/image56.svg"/><Relationship Id="rId5" Type="http://schemas.openxmlformats.org/officeDocument/2006/relationships/image" Target="../media/image55.png"/><Relationship Id="rId4" Type="http://schemas.openxmlformats.org/officeDocument/2006/relationships/image" Target="../media/image54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svg"/><Relationship Id="rId1" Type="http://schemas.openxmlformats.org/officeDocument/2006/relationships/image" Target="../media/image51.png"/><Relationship Id="rId6" Type="http://schemas.openxmlformats.org/officeDocument/2006/relationships/image" Target="../media/image56.svg"/><Relationship Id="rId5" Type="http://schemas.openxmlformats.org/officeDocument/2006/relationships/image" Target="../media/image55.png"/><Relationship Id="rId4" Type="http://schemas.openxmlformats.org/officeDocument/2006/relationships/image" Target="../media/image5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78FD09-F29F-4E79-9EB7-47995875FE65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145380D-85A6-4C1A-9D26-7F27D36023C1}">
      <dgm:prSet/>
      <dgm:spPr/>
      <dgm:t>
        <a:bodyPr/>
        <a:lstStyle/>
        <a:p>
          <a:r>
            <a:rPr lang="en-US"/>
            <a:t>Isocost Lines</a:t>
          </a:r>
        </a:p>
      </dgm:t>
    </dgm:pt>
    <dgm:pt modelId="{0757A7DE-04B7-42A6-BD67-1CAE9B2AD5CD}" type="parTrans" cxnId="{11FA86B8-D14B-49FF-8E4E-729D8B2B090D}">
      <dgm:prSet/>
      <dgm:spPr/>
      <dgm:t>
        <a:bodyPr/>
        <a:lstStyle/>
        <a:p>
          <a:endParaRPr lang="en-US"/>
        </a:p>
      </dgm:t>
    </dgm:pt>
    <dgm:pt modelId="{001189B6-0FFF-4FF1-857D-FD46CFBFCD94}" type="sibTrans" cxnId="{11FA86B8-D14B-49FF-8E4E-729D8B2B090D}">
      <dgm:prSet/>
      <dgm:spPr/>
      <dgm:t>
        <a:bodyPr/>
        <a:lstStyle/>
        <a:p>
          <a:endParaRPr lang="en-US"/>
        </a:p>
      </dgm:t>
    </dgm:pt>
    <dgm:pt modelId="{DDE4A31B-35D7-4683-AADA-E4AF73A863EB}">
      <dgm:prSet/>
      <dgm:spPr/>
      <dgm:t>
        <a:bodyPr/>
        <a:lstStyle/>
        <a:p>
          <a:r>
            <a:rPr lang="en-US"/>
            <a:t>Cost-Minimization Problem</a:t>
          </a:r>
        </a:p>
      </dgm:t>
    </dgm:pt>
    <dgm:pt modelId="{38D05A24-CF6F-47E6-85D3-AA919D80714B}" type="parTrans" cxnId="{72B9BC1C-D627-4261-98CF-D53A8B917BC5}">
      <dgm:prSet/>
      <dgm:spPr/>
      <dgm:t>
        <a:bodyPr/>
        <a:lstStyle/>
        <a:p>
          <a:endParaRPr lang="en-US"/>
        </a:p>
      </dgm:t>
    </dgm:pt>
    <dgm:pt modelId="{8FC50433-A29C-4684-9DF2-A93571EED5AA}" type="sibTrans" cxnId="{72B9BC1C-D627-4261-98CF-D53A8B917BC5}">
      <dgm:prSet/>
      <dgm:spPr/>
      <dgm:t>
        <a:bodyPr/>
        <a:lstStyle/>
        <a:p>
          <a:endParaRPr lang="en-US"/>
        </a:p>
      </dgm:t>
    </dgm:pt>
    <dgm:pt modelId="{37BFE484-D990-4B27-B394-D4EB6C1BBE2E}">
      <dgm:prSet/>
      <dgm:spPr/>
      <dgm:t>
        <a:bodyPr/>
        <a:lstStyle/>
        <a:p>
          <a:r>
            <a:rPr lang="en-US"/>
            <a:t>Input Demands</a:t>
          </a:r>
        </a:p>
      </dgm:t>
    </dgm:pt>
    <dgm:pt modelId="{1644A8D4-9106-4084-A5AD-E6774D12FC1A}" type="parTrans" cxnId="{7426D110-1AA0-40FD-9E5C-246BE32FA2E0}">
      <dgm:prSet/>
      <dgm:spPr/>
      <dgm:t>
        <a:bodyPr/>
        <a:lstStyle/>
        <a:p>
          <a:endParaRPr lang="en-US"/>
        </a:p>
      </dgm:t>
    </dgm:pt>
    <dgm:pt modelId="{AB6801EB-A0BA-4C2E-BE9D-C78762F370BD}" type="sibTrans" cxnId="{7426D110-1AA0-40FD-9E5C-246BE32FA2E0}">
      <dgm:prSet/>
      <dgm:spPr/>
      <dgm:t>
        <a:bodyPr/>
        <a:lstStyle/>
        <a:p>
          <a:endParaRPr lang="en-US"/>
        </a:p>
      </dgm:t>
    </dgm:pt>
    <dgm:pt modelId="{7E4388CE-9929-44CA-82E0-617DCEB87444}">
      <dgm:prSet/>
      <dgm:spPr/>
      <dgm:t>
        <a:bodyPr/>
        <a:lstStyle/>
        <a:p>
          <a:r>
            <a:rPr lang="en-US"/>
            <a:t>Cost Functions</a:t>
          </a:r>
        </a:p>
      </dgm:t>
    </dgm:pt>
    <dgm:pt modelId="{09B2DD4D-66EE-44C7-952F-827492EF7105}" type="parTrans" cxnId="{7978BDDA-E7C9-45B7-BC16-A650E07CA2F9}">
      <dgm:prSet/>
      <dgm:spPr/>
      <dgm:t>
        <a:bodyPr/>
        <a:lstStyle/>
        <a:p>
          <a:endParaRPr lang="en-US"/>
        </a:p>
      </dgm:t>
    </dgm:pt>
    <dgm:pt modelId="{0E7D3E60-3D72-44A5-9B28-E5442F5ED32D}" type="sibTrans" cxnId="{7978BDDA-E7C9-45B7-BC16-A650E07CA2F9}">
      <dgm:prSet/>
      <dgm:spPr/>
      <dgm:t>
        <a:bodyPr/>
        <a:lstStyle/>
        <a:p>
          <a:endParaRPr lang="en-US"/>
        </a:p>
      </dgm:t>
    </dgm:pt>
    <dgm:pt modelId="{8BC3E219-76F0-46E0-804D-4A6647716CA2}">
      <dgm:prSet/>
      <dgm:spPr/>
      <dgm:t>
        <a:bodyPr/>
        <a:lstStyle/>
        <a:p>
          <a:r>
            <a:rPr lang="en-US"/>
            <a:t>Type of Costs</a:t>
          </a:r>
        </a:p>
      </dgm:t>
    </dgm:pt>
    <dgm:pt modelId="{A52E61D0-4344-4E03-83F9-8442D3FF8B0C}" type="parTrans" cxnId="{FF0B85A8-5FB8-4E81-A309-9E4CBB7B0B4B}">
      <dgm:prSet/>
      <dgm:spPr/>
      <dgm:t>
        <a:bodyPr/>
        <a:lstStyle/>
        <a:p>
          <a:endParaRPr lang="en-US"/>
        </a:p>
      </dgm:t>
    </dgm:pt>
    <dgm:pt modelId="{57B0B6EB-644A-43BC-8BCB-130925CB6277}" type="sibTrans" cxnId="{FF0B85A8-5FB8-4E81-A309-9E4CBB7B0B4B}">
      <dgm:prSet/>
      <dgm:spPr/>
      <dgm:t>
        <a:bodyPr/>
        <a:lstStyle/>
        <a:p>
          <a:endParaRPr lang="en-US"/>
        </a:p>
      </dgm:t>
    </dgm:pt>
    <dgm:pt modelId="{29FA350C-F188-46D4-B2B4-206F4B9D9155}">
      <dgm:prSet/>
      <dgm:spPr/>
      <dgm:t>
        <a:bodyPr/>
        <a:lstStyle/>
        <a:p>
          <a:r>
            <a:rPr lang="en-US"/>
            <a:t>Average and Marginal Cost</a:t>
          </a:r>
        </a:p>
      </dgm:t>
    </dgm:pt>
    <dgm:pt modelId="{CA1D2905-1506-406E-A8AE-E7E2616D4D44}" type="parTrans" cxnId="{C0D5DBEA-88BD-410F-B1B2-168268DBF592}">
      <dgm:prSet/>
      <dgm:spPr/>
      <dgm:t>
        <a:bodyPr/>
        <a:lstStyle/>
        <a:p>
          <a:endParaRPr lang="en-US"/>
        </a:p>
      </dgm:t>
    </dgm:pt>
    <dgm:pt modelId="{EE405F39-849D-4901-BE44-8091F2893B22}" type="sibTrans" cxnId="{C0D5DBEA-88BD-410F-B1B2-168268DBF592}">
      <dgm:prSet/>
      <dgm:spPr/>
      <dgm:t>
        <a:bodyPr/>
        <a:lstStyle/>
        <a:p>
          <a:endParaRPr lang="en-US"/>
        </a:p>
      </dgm:t>
    </dgm:pt>
    <dgm:pt modelId="{34655699-21F9-4487-B40C-661A1BBAEA90}">
      <dgm:prSet/>
      <dgm:spPr/>
      <dgm:t>
        <a:bodyPr/>
        <a:lstStyle/>
        <a:p>
          <a:r>
            <a:rPr lang="en-US"/>
            <a:t>Economies of Scale, Scope, and Experience</a:t>
          </a:r>
        </a:p>
      </dgm:t>
    </dgm:pt>
    <dgm:pt modelId="{B2D11C8A-521F-49EB-8BF9-E956E2A260E8}" type="parTrans" cxnId="{7C6E3A55-307F-47A2-B5E3-CA91611A41FC}">
      <dgm:prSet/>
      <dgm:spPr/>
      <dgm:t>
        <a:bodyPr/>
        <a:lstStyle/>
        <a:p>
          <a:endParaRPr lang="en-US"/>
        </a:p>
      </dgm:t>
    </dgm:pt>
    <dgm:pt modelId="{612953E2-CC46-4B41-BBEF-8B64E3C801DB}" type="sibTrans" cxnId="{7C6E3A55-307F-47A2-B5E3-CA91611A41FC}">
      <dgm:prSet/>
      <dgm:spPr/>
      <dgm:t>
        <a:bodyPr/>
        <a:lstStyle/>
        <a:p>
          <a:endParaRPr lang="en-US"/>
        </a:p>
      </dgm:t>
    </dgm:pt>
    <dgm:pt modelId="{48E1FB61-7F59-4CE5-8811-5EB3DB73AA9C}">
      <dgm:prSet/>
      <dgm:spPr/>
      <dgm:t>
        <a:bodyPr/>
        <a:lstStyle/>
        <a:p>
          <a:r>
            <a:rPr lang="en-US"/>
            <a:t>Appendix. Cost-Minimization Problem–A Lagrangian Analysis</a:t>
          </a:r>
        </a:p>
      </dgm:t>
    </dgm:pt>
    <dgm:pt modelId="{BE70EF57-6888-49C9-B6ED-1FFECB945303}" type="parTrans" cxnId="{91245A03-0368-450E-9892-1AC4A91E5E11}">
      <dgm:prSet/>
      <dgm:spPr/>
      <dgm:t>
        <a:bodyPr/>
        <a:lstStyle/>
        <a:p>
          <a:endParaRPr lang="en-US"/>
        </a:p>
      </dgm:t>
    </dgm:pt>
    <dgm:pt modelId="{6AB4E3DF-C8FD-4CFC-BE5C-1F79F0C05943}" type="sibTrans" cxnId="{91245A03-0368-450E-9892-1AC4A91E5E11}">
      <dgm:prSet/>
      <dgm:spPr/>
      <dgm:t>
        <a:bodyPr/>
        <a:lstStyle/>
        <a:p>
          <a:endParaRPr lang="en-US"/>
        </a:p>
      </dgm:t>
    </dgm:pt>
    <dgm:pt modelId="{F5238608-5466-4916-830D-68F149CE9351}" type="pres">
      <dgm:prSet presAssocID="{2378FD09-F29F-4E79-9EB7-47995875FE65}" presName="linear" presStyleCnt="0">
        <dgm:presLayoutVars>
          <dgm:animLvl val="lvl"/>
          <dgm:resizeHandles val="exact"/>
        </dgm:presLayoutVars>
      </dgm:prSet>
      <dgm:spPr/>
    </dgm:pt>
    <dgm:pt modelId="{2B90A2E6-E669-4D92-B3FC-1178CBF3ED5F}" type="pres">
      <dgm:prSet presAssocID="{7145380D-85A6-4C1A-9D26-7F27D36023C1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65BCB889-6374-499F-B7F4-4456DCFFDA08}" type="pres">
      <dgm:prSet presAssocID="{001189B6-0FFF-4FF1-857D-FD46CFBFCD94}" presName="spacer" presStyleCnt="0"/>
      <dgm:spPr/>
    </dgm:pt>
    <dgm:pt modelId="{4341B7EA-EB0D-4083-B85F-CE8643A67FBE}" type="pres">
      <dgm:prSet presAssocID="{DDE4A31B-35D7-4683-AADA-E4AF73A863EB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231AA20F-2BC2-48FB-8E95-0F11469D4F20}" type="pres">
      <dgm:prSet presAssocID="{8FC50433-A29C-4684-9DF2-A93571EED5AA}" presName="spacer" presStyleCnt="0"/>
      <dgm:spPr/>
    </dgm:pt>
    <dgm:pt modelId="{271A8624-A683-4284-8133-58AFEBE825C1}" type="pres">
      <dgm:prSet presAssocID="{37BFE484-D990-4B27-B394-D4EB6C1BBE2E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985562B3-3CF0-4F9E-9E18-90FC5DB7BB93}" type="pres">
      <dgm:prSet presAssocID="{AB6801EB-A0BA-4C2E-BE9D-C78762F370BD}" presName="spacer" presStyleCnt="0"/>
      <dgm:spPr/>
    </dgm:pt>
    <dgm:pt modelId="{6063E85C-C612-4F1C-A5D3-7B7D7C664860}" type="pres">
      <dgm:prSet presAssocID="{7E4388CE-9929-44CA-82E0-617DCEB87444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3540B614-9566-4983-B580-69E8C0201CC9}" type="pres">
      <dgm:prSet presAssocID="{0E7D3E60-3D72-44A5-9B28-E5442F5ED32D}" presName="spacer" presStyleCnt="0"/>
      <dgm:spPr/>
    </dgm:pt>
    <dgm:pt modelId="{20F7F000-F299-43D9-9501-CFB78BCAC52C}" type="pres">
      <dgm:prSet presAssocID="{8BC3E219-76F0-46E0-804D-4A6647716CA2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F1E0B896-5262-4822-AF3E-E9EEA0236030}" type="pres">
      <dgm:prSet presAssocID="{57B0B6EB-644A-43BC-8BCB-130925CB6277}" presName="spacer" presStyleCnt="0"/>
      <dgm:spPr/>
    </dgm:pt>
    <dgm:pt modelId="{A999D0E9-36DA-49C5-B4CB-E6F6849AD93E}" type="pres">
      <dgm:prSet presAssocID="{29FA350C-F188-46D4-B2B4-206F4B9D9155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4C8F9B46-527D-4F35-A417-DB7F58865B19}" type="pres">
      <dgm:prSet presAssocID="{EE405F39-849D-4901-BE44-8091F2893B22}" presName="spacer" presStyleCnt="0"/>
      <dgm:spPr/>
    </dgm:pt>
    <dgm:pt modelId="{AF841632-B21D-425B-8DFB-8351034DC3E6}" type="pres">
      <dgm:prSet presAssocID="{34655699-21F9-4487-B40C-661A1BBAEA90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D5E70B10-7467-4D42-A0EC-51E03858CA06}" type="pres">
      <dgm:prSet presAssocID="{612953E2-CC46-4B41-BBEF-8B64E3C801DB}" presName="spacer" presStyleCnt="0"/>
      <dgm:spPr/>
    </dgm:pt>
    <dgm:pt modelId="{9B52ECCE-BBC3-48F3-A9AB-7CB3C329742A}" type="pres">
      <dgm:prSet presAssocID="{48E1FB61-7F59-4CE5-8811-5EB3DB73AA9C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91245A03-0368-450E-9892-1AC4A91E5E11}" srcId="{2378FD09-F29F-4E79-9EB7-47995875FE65}" destId="{48E1FB61-7F59-4CE5-8811-5EB3DB73AA9C}" srcOrd="7" destOrd="0" parTransId="{BE70EF57-6888-49C9-B6ED-1FFECB945303}" sibTransId="{6AB4E3DF-C8FD-4CFC-BE5C-1F79F0C05943}"/>
    <dgm:cxn modelId="{CF02810A-348E-41BB-BECF-5D6E0A041D88}" type="presOf" srcId="{7E4388CE-9929-44CA-82E0-617DCEB87444}" destId="{6063E85C-C612-4F1C-A5D3-7B7D7C664860}" srcOrd="0" destOrd="0" presId="urn:microsoft.com/office/officeart/2005/8/layout/vList2"/>
    <dgm:cxn modelId="{7426D110-1AA0-40FD-9E5C-246BE32FA2E0}" srcId="{2378FD09-F29F-4E79-9EB7-47995875FE65}" destId="{37BFE484-D990-4B27-B394-D4EB6C1BBE2E}" srcOrd="2" destOrd="0" parTransId="{1644A8D4-9106-4084-A5AD-E6774D12FC1A}" sibTransId="{AB6801EB-A0BA-4C2E-BE9D-C78762F370BD}"/>
    <dgm:cxn modelId="{72B9BC1C-D627-4261-98CF-D53A8B917BC5}" srcId="{2378FD09-F29F-4E79-9EB7-47995875FE65}" destId="{DDE4A31B-35D7-4683-AADA-E4AF73A863EB}" srcOrd="1" destOrd="0" parTransId="{38D05A24-CF6F-47E6-85D3-AA919D80714B}" sibTransId="{8FC50433-A29C-4684-9DF2-A93571EED5AA}"/>
    <dgm:cxn modelId="{756E1872-5F62-464C-8F4E-4A943FE4CA08}" type="presOf" srcId="{8BC3E219-76F0-46E0-804D-4A6647716CA2}" destId="{20F7F000-F299-43D9-9501-CFB78BCAC52C}" srcOrd="0" destOrd="0" presId="urn:microsoft.com/office/officeart/2005/8/layout/vList2"/>
    <dgm:cxn modelId="{7C6E3A55-307F-47A2-B5E3-CA91611A41FC}" srcId="{2378FD09-F29F-4E79-9EB7-47995875FE65}" destId="{34655699-21F9-4487-B40C-661A1BBAEA90}" srcOrd="6" destOrd="0" parTransId="{B2D11C8A-521F-49EB-8BF9-E956E2A260E8}" sibTransId="{612953E2-CC46-4B41-BBEF-8B64E3C801DB}"/>
    <dgm:cxn modelId="{B7443A76-053A-468B-92C8-16132B1EECEF}" type="presOf" srcId="{34655699-21F9-4487-B40C-661A1BBAEA90}" destId="{AF841632-B21D-425B-8DFB-8351034DC3E6}" srcOrd="0" destOrd="0" presId="urn:microsoft.com/office/officeart/2005/8/layout/vList2"/>
    <dgm:cxn modelId="{FF0B85A8-5FB8-4E81-A309-9E4CBB7B0B4B}" srcId="{2378FD09-F29F-4E79-9EB7-47995875FE65}" destId="{8BC3E219-76F0-46E0-804D-4A6647716CA2}" srcOrd="4" destOrd="0" parTransId="{A52E61D0-4344-4E03-83F9-8442D3FF8B0C}" sibTransId="{57B0B6EB-644A-43BC-8BCB-130925CB6277}"/>
    <dgm:cxn modelId="{61C787AD-7A84-4A1B-9D98-2931A67959E2}" type="presOf" srcId="{37BFE484-D990-4B27-B394-D4EB6C1BBE2E}" destId="{271A8624-A683-4284-8133-58AFEBE825C1}" srcOrd="0" destOrd="0" presId="urn:microsoft.com/office/officeart/2005/8/layout/vList2"/>
    <dgm:cxn modelId="{DF9D3BB6-482A-44BE-86B6-A668C1963A4F}" type="presOf" srcId="{7145380D-85A6-4C1A-9D26-7F27D36023C1}" destId="{2B90A2E6-E669-4D92-B3FC-1178CBF3ED5F}" srcOrd="0" destOrd="0" presId="urn:microsoft.com/office/officeart/2005/8/layout/vList2"/>
    <dgm:cxn modelId="{11FA86B8-D14B-49FF-8E4E-729D8B2B090D}" srcId="{2378FD09-F29F-4E79-9EB7-47995875FE65}" destId="{7145380D-85A6-4C1A-9D26-7F27D36023C1}" srcOrd="0" destOrd="0" parTransId="{0757A7DE-04B7-42A6-BD67-1CAE9B2AD5CD}" sibTransId="{001189B6-0FFF-4FF1-857D-FD46CFBFCD94}"/>
    <dgm:cxn modelId="{CA3623D9-E02F-458C-9476-738AD828982C}" type="presOf" srcId="{2378FD09-F29F-4E79-9EB7-47995875FE65}" destId="{F5238608-5466-4916-830D-68F149CE9351}" srcOrd="0" destOrd="0" presId="urn:microsoft.com/office/officeart/2005/8/layout/vList2"/>
    <dgm:cxn modelId="{7978BDDA-E7C9-45B7-BC16-A650E07CA2F9}" srcId="{2378FD09-F29F-4E79-9EB7-47995875FE65}" destId="{7E4388CE-9929-44CA-82E0-617DCEB87444}" srcOrd="3" destOrd="0" parTransId="{09B2DD4D-66EE-44C7-952F-827492EF7105}" sibTransId="{0E7D3E60-3D72-44A5-9B28-E5442F5ED32D}"/>
    <dgm:cxn modelId="{B7E8A9E2-C1BF-4F4D-91B6-07C0EDC40798}" type="presOf" srcId="{48E1FB61-7F59-4CE5-8811-5EB3DB73AA9C}" destId="{9B52ECCE-BBC3-48F3-A9AB-7CB3C329742A}" srcOrd="0" destOrd="0" presId="urn:microsoft.com/office/officeart/2005/8/layout/vList2"/>
    <dgm:cxn modelId="{C0D5DBEA-88BD-410F-B1B2-168268DBF592}" srcId="{2378FD09-F29F-4E79-9EB7-47995875FE65}" destId="{29FA350C-F188-46D4-B2B4-206F4B9D9155}" srcOrd="5" destOrd="0" parTransId="{CA1D2905-1506-406E-A8AE-E7E2616D4D44}" sibTransId="{EE405F39-849D-4901-BE44-8091F2893B22}"/>
    <dgm:cxn modelId="{1F158EF7-24E5-46C2-813D-CA52431A5B4F}" type="presOf" srcId="{DDE4A31B-35D7-4683-AADA-E4AF73A863EB}" destId="{4341B7EA-EB0D-4083-B85F-CE8643A67FBE}" srcOrd="0" destOrd="0" presId="urn:microsoft.com/office/officeart/2005/8/layout/vList2"/>
    <dgm:cxn modelId="{08DFF1FB-ED24-4C92-8C2D-0FE5A08794C3}" type="presOf" srcId="{29FA350C-F188-46D4-B2B4-206F4B9D9155}" destId="{A999D0E9-36DA-49C5-B4CB-E6F6849AD93E}" srcOrd="0" destOrd="0" presId="urn:microsoft.com/office/officeart/2005/8/layout/vList2"/>
    <dgm:cxn modelId="{E03D8028-D785-4149-862B-3F3DC1A4A7CC}" type="presParOf" srcId="{F5238608-5466-4916-830D-68F149CE9351}" destId="{2B90A2E6-E669-4D92-B3FC-1178CBF3ED5F}" srcOrd="0" destOrd="0" presId="urn:microsoft.com/office/officeart/2005/8/layout/vList2"/>
    <dgm:cxn modelId="{0D8133F6-3F84-4646-AC87-CD958C2B19DA}" type="presParOf" srcId="{F5238608-5466-4916-830D-68F149CE9351}" destId="{65BCB889-6374-499F-B7F4-4456DCFFDA08}" srcOrd="1" destOrd="0" presId="urn:microsoft.com/office/officeart/2005/8/layout/vList2"/>
    <dgm:cxn modelId="{EF95E45E-AF2E-4733-91BD-AD099D856B8A}" type="presParOf" srcId="{F5238608-5466-4916-830D-68F149CE9351}" destId="{4341B7EA-EB0D-4083-B85F-CE8643A67FBE}" srcOrd="2" destOrd="0" presId="urn:microsoft.com/office/officeart/2005/8/layout/vList2"/>
    <dgm:cxn modelId="{2B6F48EF-3BB7-46BF-AE9D-D581F96662F5}" type="presParOf" srcId="{F5238608-5466-4916-830D-68F149CE9351}" destId="{231AA20F-2BC2-48FB-8E95-0F11469D4F20}" srcOrd="3" destOrd="0" presId="urn:microsoft.com/office/officeart/2005/8/layout/vList2"/>
    <dgm:cxn modelId="{679DD8F2-2E48-4E04-AB3B-4ADA78F22179}" type="presParOf" srcId="{F5238608-5466-4916-830D-68F149CE9351}" destId="{271A8624-A683-4284-8133-58AFEBE825C1}" srcOrd="4" destOrd="0" presId="urn:microsoft.com/office/officeart/2005/8/layout/vList2"/>
    <dgm:cxn modelId="{9741194A-6805-469F-921B-91E2E7564BAD}" type="presParOf" srcId="{F5238608-5466-4916-830D-68F149CE9351}" destId="{985562B3-3CF0-4F9E-9E18-90FC5DB7BB93}" srcOrd="5" destOrd="0" presId="urn:microsoft.com/office/officeart/2005/8/layout/vList2"/>
    <dgm:cxn modelId="{8785AD7C-A293-43E3-86F2-B91592830D14}" type="presParOf" srcId="{F5238608-5466-4916-830D-68F149CE9351}" destId="{6063E85C-C612-4F1C-A5D3-7B7D7C664860}" srcOrd="6" destOrd="0" presId="urn:microsoft.com/office/officeart/2005/8/layout/vList2"/>
    <dgm:cxn modelId="{05F9FB19-5011-47CB-9209-556D5A10508E}" type="presParOf" srcId="{F5238608-5466-4916-830D-68F149CE9351}" destId="{3540B614-9566-4983-B580-69E8C0201CC9}" srcOrd="7" destOrd="0" presId="urn:microsoft.com/office/officeart/2005/8/layout/vList2"/>
    <dgm:cxn modelId="{C6E859D9-273D-44FA-A1F9-A0F93B86F246}" type="presParOf" srcId="{F5238608-5466-4916-830D-68F149CE9351}" destId="{20F7F000-F299-43D9-9501-CFB78BCAC52C}" srcOrd="8" destOrd="0" presId="urn:microsoft.com/office/officeart/2005/8/layout/vList2"/>
    <dgm:cxn modelId="{CFF659FF-087F-4AD8-9777-17347E69A14B}" type="presParOf" srcId="{F5238608-5466-4916-830D-68F149CE9351}" destId="{F1E0B896-5262-4822-AF3E-E9EEA0236030}" srcOrd="9" destOrd="0" presId="urn:microsoft.com/office/officeart/2005/8/layout/vList2"/>
    <dgm:cxn modelId="{3529F225-0154-4F00-8B35-6F7A650CD064}" type="presParOf" srcId="{F5238608-5466-4916-830D-68F149CE9351}" destId="{A999D0E9-36DA-49C5-B4CB-E6F6849AD93E}" srcOrd="10" destOrd="0" presId="urn:microsoft.com/office/officeart/2005/8/layout/vList2"/>
    <dgm:cxn modelId="{473CE3AF-D67A-4186-A400-B236314F4B52}" type="presParOf" srcId="{F5238608-5466-4916-830D-68F149CE9351}" destId="{4C8F9B46-527D-4F35-A417-DB7F58865B19}" srcOrd="11" destOrd="0" presId="urn:microsoft.com/office/officeart/2005/8/layout/vList2"/>
    <dgm:cxn modelId="{23EB3F9C-70BF-44CC-ABEB-40387097ACF4}" type="presParOf" srcId="{F5238608-5466-4916-830D-68F149CE9351}" destId="{AF841632-B21D-425B-8DFB-8351034DC3E6}" srcOrd="12" destOrd="0" presId="urn:microsoft.com/office/officeart/2005/8/layout/vList2"/>
    <dgm:cxn modelId="{0A64FA1A-C682-45B3-9763-BBCDFA2DC5CD}" type="presParOf" srcId="{F5238608-5466-4916-830D-68F149CE9351}" destId="{D5E70B10-7467-4D42-A0EC-51E03858CA06}" srcOrd="13" destOrd="0" presId="urn:microsoft.com/office/officeart/2005/8/layout/vList2"/>
    <dgm:cxn modelId="{B515F3F6-9561-4022-909E-65EA3F89FB02}" type="presParOf" srcId="{F5238608-5466-4916-830D-68F149CE9351}" destId="{9B52ECCE-BBC3-48F3-A9AB-7CB3C329742A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22CDC1-4338-4A7C-8C85-A88BFFB286C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BAE56C43-9C33-45FD-901B-25669F6C30EE}">
      <dgm:prSet/>
      <dgm:spPr/>
      <dgm:t>
        <a:bodyPr/>
        <a:lstStyle/>
        <a:p>
          <a:r>
            <a:rPr lang="en-US"/>
            <a:t>Explicit costs involve a direct monetary outlay.</a:t>
          </a:r>
        </a:p>
      </dgm:t>
    </dgm:pt>
    <dgm:pt modelId="{EB41BCFD-0329-4527-BE1F-E027831DB638}" type="parTrans" cxnId="{04A59A9C-CE3B-46A5-AA8A-71672961E5AE}">
      <dgm:prSet/>
      <dgm:spPr/>
      <dgm:t>
        <a:bodyPr/>
        <a:lstStyle/>
        <a:p>
          <a:endParaRPr lang="en-US"/>
        </a:p>
      </dgm:t>
    </dgm:pt>
    <dgm:pt modelId="{07A2A7C9-B6DC-4065-AD07-017B0A4CCC90}" type="sibTrans" cxnId="{04A59A9C-CE3B-46A5-AA8A-71672961E5AE}">
      <dgm:prSet/>
      <dgm:spPr/>
      <dgm:t>
        <a:bodyPr/>
        <a:lstStyle/>
        <a:p>
          <a:endParaRPr lang="en-US"/>
        </a:p>
      </dgm:t>
    </dgm:pt>
    <dgm:pt modelId="{6E8669F5-1158-4FC9-99B7-3DF3CF52D2C5}">
      <dgm:prSet/>
      <dgm:spPr/>
      <dgm:t>
        <a:bodyPr/>
        <a:lstStyle/>
        <a:p>
          <a:r>
            <a:rPr lang="en-US"/>
            <a:t>Implicit costs do not necessarily involve direct outlays, but they reflect the opportunity cost of an input.</a:t>
          </a:r>
        </a:p>
      </dgm:t>
    </dgm:pt>
    <dgm:pt modelId="{B0854EB7-8ADB-44C0-9FCD-EA9FE43BC7D9}" type="parTrans" cxnId="{8874A2B1-2C4E-48DB-A325-364390432124}">
      <dgm:prSet/>
      <dgm:spPr/>
      <dgm:t>
        <a:bodyPr/>
        <a:lstStyle/>
        <a:p>
          <a:endParaRPr lang="en-US"/>
        </a:p>
      </dgm:t>
    </dgm:pt>
    <dgm:pt modelId="{8EC0E539-4753-4825-A542-D962A0AA39A4}" type="sibTrans" cxnId="{8874A2B1-2C4E-48DB-A325-364390432124}">
      <dgm:prSet/>
      <dgm:spPr/>
      <dgm:t>
        <a:bodyPr/>
        <a:lstStyle/>
        <a:p>
          <a:endParaRPr lang="en-US"/>
        </a:p>
      </dgm:t>
    </dgm:pt>
    <dgm:pt modelId="{C0E6EF5E-FBA8-4313-BC98-F9FC2AFF1385}">
      <dgm:prSet/>
      <dgm:spPr/>
      <dgm:t>
        <a:bodyPr/>
        <a:lstStyle/>
        <a:p>
          <a:r>
            <a:rPr lang="en-US"/>
            <a:t>They consider the best alternative use of the input that the firm forgoes when dedicating that input to its production process.</a:t>
          </a:r>
        </a:p>
      </dgm:t>
    </dgm:pt>
    <dgm:pt modelId="{8937BF46-FE36-433B-B0E8-099400E41D37}" type="parTrans" cxnId="{FF2B157D-DA1B-4509-A498-AA83FFCF1A08}">
      <dgm:prSet/>
      <dgm:spPr/>
      <dgm:t>
        <a:bodyPr/>
        <a:lstStyle/>
        <a:p>
          <a:endParaRPr lang="en-US"/>
        </a:p>
      </dgm:t>
    </dgm:pt>
    <dgm:pt modelId="{81B349CB-AB6E-4A0E-9C9F-4FAB5E24FD4D}" type="sibTrans" cxnId="{FF2B157D-DA1B-4509-A498-AA83FFCF1A08}">
      <dgm:prSet/>
      <dgm:spPr/>
      <dgm:t>
        <a:bodyPr/>
        <a:lstStyle/>
        <a:p>
          <a:endParaRPr lang="en-US"/>
        </a:p>
      </dgm:t>
    </dgm:pt>
    <dgm:pt modelId="{8C1289CC-6E39-4FAC-B661-DD89D6BCD52F}">
      <dgm:prSet/>
      <dgm:spPr/>
      <dgm:t>
        <a:bodyPr/>
        <a:lstStyle/>
        <a:p>
          <a:r>
            <a:rPr lang="en-US" i="1"/>
            <a:t>Example</a:t>
          </a:r>
          <a:r>
            <a:rPr lang="en-US"/>
            <a:t>: Studying an undergraduate degree.</a:t>
          </a:r>
        </a:p>
      </dgm:t>
    </dgm:pt>
    <dgm:pt modelId="{7A83A385-466F-43DE-AE4A-26A7184EB0CF}" type="parTrans" cxnId="{516B16A9-CC33-46A7-9995-CCBBFD2CC8AB}">
      <dgm:prSet/>
      <dgm:spPr/>
      <dgm:t>
        <a:bodyPr/>
        <a:lstStyle/>
        <a:p>
          <a:endParaRPr lang="en-US"/>
        </a:p>
      </dgm:t>
    </dgm:pt>
    <dgm:pt modelId="{ED2175D2-ACF0-4502-A7A4-628B2C609E56}" type="sibTrans" cxnId="{516B16A9-CC33-46A7-9995-CCBBFD2CC8AB}">
      <dgm:prSet/>
      <dgm:spPr/>
      <dgm:t>
        <a:bodyPr/>
        <a:lstStyle/>
        <a:p>
          <a:endParaRPr lang="en-US"/>
        </a:p>
      </dgm:t>
    </dgm:pt>
    <dgm:pt modelId="{2BA206A7-EA3D-4DE1-B97E-23028116DB8F}">
      <dgm:prSet/>
      <dgm:spPr/>
      <dgm:t>
        <a:bodyPr/>
        <a:lstStyle/>
        <a:p>
          <a:r>
            <a:rPr lang="en-US"/>
            <a:t>Explicit costs: monetary outlays (in cash or in debt).</a:t>
          </a:r>
        </a:p>
      </dgm:t>
    </dgm:pt>
    <dgm:pt modelId="{CFDC2C34-7243-4554-A6D7-01BEEF39C40F}" type="parTrans" cxnId="{58CCB182-C282-4044-A372-A98169A0BDFE}">
      <dgm:prSet/>
      <dgm:spPr/>
      <dgm:t>
        <a:bodyPr/>
        <a:lstStyle/>
        <a:p>
          <a:endParaRPr lang="en-US"/>
        </a:p>
      </dgm:t>
    </dgm:pt>
    <dgm:pt modelId="{BAE546FF-4263-4F75-8B93-52300791A006}" type="sibTrans" cxnId="{58CCB182-C282-4044-A372-A98169A0BDFE}">
      <dgm:prSet/>
      <dgm:spPr/>
      <dgm:t>
        <a:bodyPr/>
        <a:lstStyle/>
        <a:p>
          <a:endParaRPr lang="en-US"/>
        </a:p>
      </dgm:t>
    </dgm:pt>
    <dgm:pt modelId="{8DC6B029-B0D6-4362-8804-BDBF23FC8264}">
      <dgm:prSet/>
      <dgm:spPr/>
      <dgm:t>
        <a:bodyPr/>
        <a:lstStyle/>
        <a:p>
          <a:r>
            <a:rPr lang="en-US"/>
            <a:t>Implicit (opportunity) costs: the forgone salary that you could earn in the years you get your education.</a:t>
          </a:r>
        </a:p>
      </dgm:t>
    </dgm:pt>
    <dgm:pt modelId="{B5D27956-5B1D-42BF-9651-FBEF7E445812}" type="parTrans" cxnId="{C66D6796-4C1B-47F2-AF9A-ECED309B6DBC}">
      <dgm:prSet/>
      <dgm:spPr/>
      <dgm:t>
        <a:bodyPr/>
        <a:lstStyle/>
        <a:p>
          <a:endParaRPr lang="en-US"/>
        </a:p>
      </dgm:t>
    </dgm:pt>
    <dgm:pt modelId="{422DA333-8785-42F6-945B-4568F24F4C45}" type="sibTrans" cxnId="{C66D6796-4C1B-47F2-AF9A-ECED309B6DBC}">
      <dgm:prSet/>
      <dgm:spPr/>
      <dgm:t>
        <a:bodyPr/>
        <a:lstStyle/>
        <a:p>
          <a:endParaRPr lang="en-US"/>
        </a:p>
      </dgm:t>
    </dgm:pt>
    <dgm:pt modelId="{F3B583F4-3FE5-47D7-AB41-57CD1CCF7253}" type="pres">
      <dgm:prSet presAssocID="{5922CDC1-4338-4A7C-8C85-A88BFFB286C5}" presName="root" presStyleCnt="0">
        <dgm:presLayoutVars>
          <dgm:dir/>
          <dgm:resizeHandles val="exact"/>
        </dgm:presLayoutVars>
      </dgm:prSet>
      <dgm:spPr/>
    </dgm:pt>
    <dgm:pt modelId="{9DACA15D-A375-44FE-9230-A72C1CB20B0C}" type="pres">
      <dgm:prSet presAssocID="{BAE56C43-9C33-45FD-901B-25669F6C30EE}" presName="compNode" presStyleCnt="0"/>
      <dgm:spPr/>
    </dgm:pt>
    <dgm:pt modelId="{B287E7F0-E62F-4FF6-A65D-28C8164C217F}" type="pres">
      <dgm:prSet presAssocID="{BAE56C43-9C33-45FD-901B-25669F6C30EE}" presName="bgRect" presStyleLbl="bgShp" presStyleIdx="0" presStyleCnt="3"/>
      <dgm:spPr/>
    </dgm:pt>
    <dgm:pt modelId="{F231B5D7-8762-497A-954E-112CA86B15CB}" type="pres">
      <dgm:prSet presAssocID="{BAE56C43-9C33-45FD-901B-25669F6C30EE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uro"/>
        </a:ext>
      </dgm:extLst>
    </dgm:pt>
    <dgm:pt modelId="{80064CE3-D638-41F6-AB30-27F3E50D24FC}" type="pres">
      <dgm:prSet presAssocID="{BAE56C43-9C33-45FD-901B-25669F6C30EE}" presName="spaceRect" presStyleCnt="0"/>
      <dgm:spPr/>
    </dgm:pt>
    <dgm:pt modelId="{A51D7DEA-63D6-40B5-8A54-DAFCD141DE36}" type="pres">
      <dgm:prSet presAssocID="{BAE56C43-9C33-45FD-901B-25669F6C30EE}" presName="parTx" presStyleLbl="revTx" presStyleIdx="0" presStyleCnt="5">
        <dgm:presLayoutVars>
          <dgm:chMax val="0"/>
          <dgm:chPref val="0"/>
        </dgm:presLayoutVars>
      </dgm:prSet>
      <dgm:spPr/>
    </dgm:pt>
    <dgm:pt modelId="{A9159C2A-2806-425C-AEE7-2BE1E179B37A}" type="pres">
      <dgm:prSet presAssocID="{07A2A7C9-B6DC-4065-AD07-017B0A4CCC90}" presName="sibTrans" presStyleCnt="0"/>
      <dgm:spPr/>
    </dgm:pt>
    <dgm:pt modelId="{0D888A8E-FB95-4C6D-867A-FF4C7545C6E6}" type="pres">
      <dgm:prSet presAssocID="{6E8669F5-1158-4FC9-99B7-3DF3CF52D2C5}" presName="compNode" presStyleCnt="0"/>
      <dgm:spPr/>
    </dgm:pt>
    <dgm:pt modelId="{1CB7C17F-FC18-4149-BEB8-2BDFD56E4FB5}" type="pres">
      <dgm:prSet presAssocID="{6E8669F5-1158-4FC9-99B7-3DF3CF52D2C5}" presName="bgRect" presStyleLbl="bgShp" presStyleIdx="1" presStyleCnt="3"/>
      <dgm:spPr/>
    </dgm:pt>
    <dgm:pt modelId="{6CC8957E-CC68-41AF-BFBD-29AE8ABF158C}" type="pres">
      <dgm:prSet presAssocID="{6E8669F5-1158-4FC9-99B7-3DF3CF52D2C5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DC68E72C-65D5-4526-890B-EBD8B5C8B022}" type="pres">
      <dgm:prSet presAssocID="{6E8669F5-1158-4FC9-99B7-3DF3CF52D2C5}" presName="spaceRect" presStyleCnt="0"/>
      <dgm:spPr/>
    </dgm:pt>
    <dgm:pt modelId="{3809E758-77A4-4DD9-BDF6-21ED50C16085}" type="pres">
      <dgm:prSet presAssocID="{6E8669F5-1158-4FC9-99B7-3DF3CF52D2C5}" presName="parTx" presStyleLbl="revTx" presStyleIdx="1" presStyleCnt="5">
        <dgm:presLayoutVars>
          <dgm:chMax val="0"/>
          <dgm:chPref val="0"/>
        </dgm:presLayoutVars>
      </dgm:prSet>
      <dgm:spPr/>
    </dgm:pt>
    <dgm:pt modelId="{B367F503-2BEC-4018-802D-F7A60EDA3FCB}" type="pres">
      <dgm:prSet presAssocID="{6E8669F5-1158-4FC9-99B7-3DF3CF52D2C5}" presName="desTx" presStyleLbl="revTx" presStyleIdx="2" presStyleCnt="5">
        <dgm:presLayoutVars/>
      </dgm:prSet>
      <dgm:spPr/>
    </dgm:pt>
    <dgm:pt modelId="{F4825493-B9D3-4358-A489-78B907E08D13}" type="pres">
      <dgm:prSet presAssocID="{8EC0E539-4753-4825-A542-D962A0AA39A4}" presName="sibTrans" presStyleCnt="0"/>
      <dgm:spPr/>
    </dgm:pt>
    <dgm:pt modelId="{3DA59852-FC13-42EE-85F3-895B64CD9722}" type="pres">
      <dgm:prSet presAssocID="{8C1289CC-6E39-4FAC-B661-DD89D6BCD52F}" presName="compNode" presStyleCnt="0"/>
      <dgm:spPr/>
    </dgm:pt>
    <dgm:pt modelId="{A8D45FC1-F3F2-4EEA-B048-3F09F0AC67D6}" type="pres">
      <dgm:prSet presAssocID="{8C1289CC-6E39-4FAC-B661-DD89D6BCD52F}" presName="bgRect" presStyleLbl="bgShp" presStyleIdx="2" presStyleCnt="3"/>
      <dgm:spPr/>
    </dgm:pt>
    <dgm:pt modelId="{66D4E1CD-7487-4B08-924C-A88264732E39}" type="pres">
      <dgm:prSet presAssocID="{8C1289CC-6E39-4FAC-B661-DD89D6BCD52F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BE4EC70A-3B15-4F03-8BE6-591B277B546D}" type="pres">
      <dgm:prSet presAssocID="{8C1289CC-6E39-4FAC-B661-DD89D6BCD52F}" presName="spaceRect" presStyleCnt="0"/>
      <dgm:spPr/>
    </dgm:pt>
    <dgm:pt modelId="{FF9FF42F-8A29-464A-8DF5-CBE34FBA76A7}" type="pres">
      <dgm:prSet presAssocID="{8C1289CC-6E39-4FAC-B661-DD89D6BCD52F}" presName="parTx" presStyleLbl="revTx" presStyleIdx="3" presStyleCnt="5">
        <dgm:presLayoutVars>
          <dgm:chMax val="0"/>
          <dgm:chPref val="0"/>
        </dgm:presLayoutVars>
      </dgm:prSet>
      <dgm:spPr/>
    </dgm:pt>
    <dgm:pt modelId="{76D1C306-A7E9-4C74-9DA0-833854342DED}" type="pres">
      <dgm:prSet presAssocID="{8C1289CC-6E39-4FAC-B661-DD89D6BCD52F}" presName="desTx" presStyleLbl="revTx" presStyleIdx="4" presStyleCnt="5">
        <dgm:presLayoutVars/>
      </dgm:prSet>
      <dgm:spPr/>
    </dgm:pt>
  </dgm:ptLst>
  <dgm:cxnLst>
    <dgm:cxn modelId="{4F8E2401-234E-43AC-BFF3-66EB1ECADA5A}" type="presOf" srcId="{C0E6EF5E-FBA8-4313-BC98-F9FC2AFF1385}" destId="{B367F503-2BEC-4018-802D-F7A60EDA3FCB}" srcOrd="0" destOrd="0" presId="urn:microsoft.com/office/officeart/2018/2/layout/IconVerticalSolidList"/>
    <dgm:cxn modelId="{161EF522-B695-4F9C-BF9E-1739D86B49C3}" type="presOf" srcId="{8DC6B029-B0D6-4362-8804-BDBF23FC8264}" destId="{76D1C306-A7E9-4C74-9DA0-833854342DED}" srcOrd="0" destOrd="1" presId="urn:microsoft.com/office/officeart/2018/2/layout/IconVerticalSolidList"/>
    <dgm:cxn modelId="{6777713E-AC9C-453E-B765-082DA82BE8DA}" type="presOf" srcId="{2BA206A7-EA3D-4DE1-B97E-23028116DB8F}" destId="{76D1C306-A7E9-4C74-9DA0-833854342DED}" srcOrd="0" destOrd="0" presId="urn:microsoft.com/office/officeart/2018/2/layout/IconVerticalSolidList"/>
    <dgm:cxn modelId="{A992A66A-1451-463B-B48F-A8F2A44BFFEF}" type="presOf" srcId="{BAE56C43-9C33-45FD-901B-25669F6C30EE}" destId="{A51D7DEA-63D6-40B5-8A54-DAFCD141DE36}" srcOrd="0" destOrd="0" presId="urn:microsoft.com/office/officeart/2018/2/layout/IconVerticalSolidList"/>
    <dgm:cxn modelId="{6F54F57C-5255-4686-8381-860003DCAF08}" type="presOf" srcId="{6E8669F5-1158-4FC9-99B7-3DF3CF52D2C5}" destId="{3809E758-77A4-4DD9-BDF6-21ED50C16085}" srcOrd="0" destOrd="0" presId="urn:microsoft.com/office/officeart/2018/2/layout/IconVerticalSolidList"/>
    <dgm:cxn modelId="{FF2B157D-DA1B-4509-A498-AA83FFCF1A08}" srcId="{6E8669F5-1158-4FC9-99B7-3DF3CF52D2C5}" destId="{C0E6EF5E-FBA8-4313-BC98-F9FC2AFF1385}" srcOrd="0" destOrd="0" parTransId="{8937BF46-FE36-433B-B0E8-099400E41D37}" sibTransId="{81B349CB-AB6E-4A0E-9C9F-4FAB5E24FD4D}"/>
    <dgm:cxn modelId="{58CCB182-C282-4044-A372-A98169A0BDFE}" srcId="{8C1289CC-6E39-4FAC-B661-DD89D6BCD52F}" destId="{2BA206A7-EA3D-4DE1-B97E-23028116DB8F}" srcOrd="0" destOrd="0" parTransId="{CFDC2C34-7243-4554-A6D7-01BEEF39C40F}" sibTransId="{BAE546FF-4263-4F75-8B93-52300791A006}"/>
    <dgm:cxn modelId="{6D967C92-FBFA-4082-9CE9-F8204CB090C9}" type="presOf" srcId="{8C1289CC-6E39-4FAC-B661-DD89D6BCD52F}" destId="{FF9FF42F-8A29-464A-8DF5-CBE34FBA76A7}" srcOrd="0" destOrd="0" presId="urn:microsoft.com/office/officeart/2018/2/layout/IconVerticalSolidList"/>
    <dgm:cxn modelId="{C66D6796-4C1B-47F2-AF9A-ECED309B6DBC}" srcId="{8C1289CC-6E39-4FAC-B661-DD89D6BCD52F}" destId="{8DC6B029-B0D6-4362-8804-BDBF23FC8264}" srcOrd="1" destOrd="0" parTransId="{B5D27956-5B1D-42BF-9651-FBEF7E445812}" sibTransId="{422DA333-8785-42F6-945B-4568F24F4C45}"/>
    <dgm:cxn modelId="{04A59A9C-CE3B-46A5-AA8A-71672961E5AE}" srcId="{5922CDC1-4338-4A7C-8C85-A88BFFB286C5}" destId="{BAE56C43-9C33-45FD-901B-25669F6C30EE}" srcOrd="0" destOrd="0" parTransId="{EB41BCFD-0329-4527-BE1F-E027831DB638}" sibTransId="{07A2A7C9-B6DC-4065-AD07-017B0A4CCC90}"/>
    <dgm:cxn modelId="{516B16A9-CC33-46A7-9995-CCBBFD2CC8AB}" srcId="{5922CDC1-4338-4A7C-8C85-A88BFFB286C5}" destId="{8C1289CC-6E39-4FAC-B661-DD89D6BCD52F}" srcOrd="2" destOrd="0" parTransId="{7A83A385-466F-43DE-AE4A-26A7184EB0CF}" sibTransId="{ED2175D2-ACF0-4502-A7A4-628B2C609E56}"/>
    <dgm:cxn modelId="{8874A2B1-2C4E-48DB-A325-364390432124}" srcId="{5922CDC1-4338-4A7C-8C85-A88BFFB286C5}" destId="{6E8669F5-1158-4FC9-99B7-3DF3CF52D2C5}" srcOrd="1" destOrd="0" parTransId="{B0854EB7-8ADB-44C0-9FCD-EA9FE43BC7D9}" sibTransId="{8EC0E539-4753-4825-A542-D962A0AA39A4}"/>
    <dgm:cxn modelId="{31B7AFC8-7DE6-4597-800D-413961E84EB6}" type="presOf" srcId="{5922CDC1-4338-4A7C-8C85-A88BFFB286C5}" destId="{F3B583F4-3FE5-47D7-AB41-57CD1CCF7253}" srcOrd="0" destOrd="0" presId="urn:microsoft.com/office/officeart/2018/2/layout/IconVerticalSolidList"/>
    <dgm:cxn modelId="{4DB71041-FB27-4E75-BDD5-787887275724}" type="presParOf" srcId="{F3B583F4-3FE5-47D7-AB41-57CD1CCF7253}" destId="{9DACA15D-A375-44FE-9230-A72C1CB20B0C}" srcOrd="0" destOrd="0" presId="urn:microsoft.com/office/officeart/2018/2/layout/IconVerticalSolidList"/>
    <dgm:cxn modelId="{4A963B6D-CC7B-4456-92EA-50826895C496}" type="presParOf" srcId="{9DACA15D-A375-44FE-9230-A72C1CB20B0C}" destId="{B287E7F0-E62F-4FF6-A65D-28C8164C217F}" srcOrd="0" destOrd="0" presId="urn:microsoft.com/office/officeart/2018/2/layout/IconVerticalSolidList"/>
    <dgm:cxn modelId="{45749ED2-96AF-437D-B44B-23C57CE6A9D6}" type="presParOf" srcId="{9DACA15D-A375-44FE-9230-A72C1CB20B0C}" destId="{F231B5D7-8762-497A-954E-112CA86B15CB}" srcOrd="1" destOrd="0" presId="urn:microsoft.com/office/officeart/2018/2/layout/IconVerticalSolidList"/>
    <dgm:cxn modelId="{BAF165AC-3EEA-485E-B19E-6AE3F9DFEC64}" type="presParOf" srcId="{9DACA15D-A375-44FE-9230-A72C1CB20B0C}" destId="{80064CE3-D638-41F6-AB30-27F3E50D24FC}" srcOrd="2" destOrd="0" presId="urn:microsoft.com/office/officeart/2018/2/layout/IconVerticalSolidList"/>
    <dgm:cxn modelId="{A53E714E-FF3E-4F49-AB9B-C9FEFEEB782D}" type="presParOf" srcId="{9DACA15D-A375-44FE-9230-A72C1CB20B0C}" destId="{A51D7DEA-63D6-40B5-8A54-DAFCD141DE36}" srcOrd="3" destOrd="0" presId="urn:microsoft.com/office/officeart/2018/2/layout/IconVerticalSolidList"/>
    <dgm:cxn modelId="{FD60C6E4-2B0E-4E4E-BEA9-3B4761C2FF90}" type="presParOf" srcId="{F3B583F4-3FE5-47D7-AB41-57CD1CCF7253}" destId="{A9159C2A-2806-425C-AEE7-2BE1E179B37A}" srcOrd="1" destOrd="0" presId="urn:microsoft.com/office/officeart/2018/2/layout/IconVerticalSolidList"/>
    <dgm:cxn modelId="{7E31A5DF-06A0-4E4C-BB39-B3448F199838}" type="presParOf" srcId="{F3B583F4-3FE5-47D7-AB41-57CD1CCF7253}" destId="{0D888A8E-FB95-4C6D-867A-FF4C7545C6E6}" srcOrd="2" destOrd="0" presId="urn:microsoft.com/office/officeart/2018/2/layout/IconVerticalSolidList"/>
    <dgm:cxn modelId="{98029EE8-5FEF-4251-BF65-AE037575F70A}" type="presParOf" srcId="{0D888A8E-FB95-4C6D-867A-FF4C7545C6E6}" destId="{1CB7C17F-FC18-4149-BEB8-2BDFD56E4FB5}" srcOrd="0" destOrd="0" presId="urn:microsoft.com/office/officeart/2018/2/layout/IconVerticalSolidList"/>
    <dgm:cxn modelId="{C9F43418-1467-4C92-B734-31FDB10273F1}" type="presParOf" srcId="{0D888A8E-FB95-4C6D-867A-FF4C7545C6E6}" destId="{6CC8957E-CC68-41AF-BFBD-29AE8ABF158C}" srcOrd="1" destOrd="0" presId="urn:microsoft.com/office/officeart/2018/2/layout/IconVerticalSolidList"/>
    <dgm:cxn modelId="{D678483F-A0F8-41A3-8649-4D0025EF1C81}" type="presParOf" srcId="{0D888A8E-FB95-4C6D-867A-FF4C7545C6E6}" destId="{DC68E72C-65D5-4526-890B-EBD8B5C8B022}" srcOrd="2" destOrd="0" presId="urn:microsoft.com/office/officeart/2018/2/layout/IconVerticalSolidList"/>
    <dgm:cxn modelId="{8BC59347-71A3-4987-93DF-E994C5016AF0}" type="presParOf" srcId="{0D888A8E-FB95-4C6D-867A-FF4C7545C6E6}" destId="{3809E758-77A4-4DD9-BDF6-21ED50C16085}" srcOrd="3" destOrd="0" presId="urn:microsoft.com/office/officeart/2018/2/layout/IconVerticalSolidList"/>
    <dgm:cxn modelId="{258CC6C1-2232-454B-819A-6E655D507072}" type="presParOf" srcId="{0D888A8E-FB95-4C6D-867A-FF4C7545C6E6}" destId="{B367F503-2BEC-4018-802D-F7A60EDA3FCB}" srcOrd="4" destOrd="0" presId="urn:microsoft.com/office/officeart/2018/2/layout/IconVerticalSolidList"/>
    <dgm:cxn modelId="{D19D5EC2-79F0-4C56-A42D-0A59DD9F74D7}" type="presParOf" srcId="{F3B583F4-3FE5-47D7-AB41-57CD1CCF7253}" destId="{F4825493-B9D3-4358-A489-78B907E08D13}" srcOrd="3" destOrd="0" presId="urn:microsoft.com/office/officeart/2018/2/layout/IconVerticalSolidList"/>
    <dgm:cxn modelId="{F3E289D8-F562-4735-9BDB-269FA299D5C1}" type="presParOf" srcId="{F3B583F4-3FE5-47D7-AB41-57CD1CCF7253}" destId="{3DA59852-FC13-42EE-85F3-895B64CD9722}" srcOrd="4" destOrd="0" presId="urn:microsoft.com/office/officeart/2018/2/layout/IconVerticalSolidList"/>
    <dgm:cxn modelId="{138DE334-E6F2-42C6-9BF5-915E716C50EB}" type="presParOf" srcId="{3DA59852-FC13-42EE-85F3-895B64CD9722}" destId="{A8D45FC1-F3F2-4EEA-B048-3F09F0AC67D6}" srcOrd="0" destOrd="0" presId="urn:microsoft.com/office/officeart/2018/2/layout/IconVerticalSolidList"/>
    <dgm:cxn modelId="{6CDFF75D-AF1E-4250-94C2-09FEC326DA84}" type="presParOf" srcId="{3DA59852-FC13-42EE-85F3-895B64CD9722}" destId="{66D4E1CD-7487-4B08-924C-A88264732E39}" srcOrd="1" destOrd="0" presId="urn:microsoft.com/office/officeart/2018/2/layout/IconVerticalSolidList"/>
    <dgm:cxn modelId="{8838568B-74F6-43A2-946A-2D069BCC6E0E}" type="presParOf" srcId="{3DA59852-FC13-42EE-85F3-895B64CD9722}" destId="{BE4EC70A-3B15-4F03-8BE6-591B277B546D}" srcOrd="2" destOrd="0" presId="urn:microsoft.com/office/officeart/2018/2/layout/IconVerticalSolidList"/>
    <dgm:cxn modelId="{4CEA6D33-84A2-4F0E-ADD3-D450F77D24BD}" type="presParOf" srcId="{3DA59852-FC13-42EE-85F3-895B64CD9722}" destId="{FF9FF42F-8A29-464A-8DF5-CBE34FBA76A7}" srcOrd="3" destOrd="0" presId="urn:microsoft.com/office/officeart/2018/2/layout/IconVerticalSolidList"/>
    <dgm:cxn modelId="{A5AF270F-5E2D-4EF4-9A92-A331DC735C3E}" type="presParOf" srcId="{3DA59852-FC13-42EE-85F3-895B64CD9722}" destId="{76D1C306-A7E9-4C74-9DA0-833854342DED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AA10989-42CB-411D-91C1-814BA5A7EC00}" type="doc">
      <dgm:prSet loTypeId="urn:microsoft.com/office/officeart/2005/8/layout/vList5" loCatId="list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BB8A8FD7-B8FB-4641-82EA-70DA2101D9C1}">
      <dgm:prSet/>
      <dgm:spPr/>
      <dgm:t>
        <a:bodyPr/>
        <a:lstStyle/>
        <a:p>
          <a:r>
            <a:rPr lang="en-US"/>
            <a:t>Sunk costs. Costs that cannot be recovered, even if the firm chooses to shut down its operations.</a:t>
          </a:r>
        </a:p>
      </dgm:t>
    </dgm:pt>
    <dgm:pt modelId="{92E0EA4E-799C-457F-8748-A35D7DBB6981}" type="parTrans" cxnId="{7E979D52-FA12-47EC-9BE7-FE4AD026198F}">
      <dgm:prSet/>
      <dgm:spPr/>
      <dgm:t>
        <a:bodyPr/>
        <a:lstStyle/>
        <a:p>
          <a:endParaRPr lang="en-US"/>
        </a:p>
      </dgm:t>
    </dgm:pt>
    <dgm:pt modelId="{5FA2ADA7-D038-4BFD-9D41-7B90CB717000}" type="sibTrans" cxnId="{7E979D52-FA12-47EC-9BE7-FE4AD026198F}">
      <dgm:prSet/>
      <dgm:spPr/>
      <dgm:t>
        <a:bodyPr/>
        <a:lstStyle/>
        <a:p>
          <a:endParaRPr lang="en-US"/>
        </a:p>
      </dgm:t>
    </dgm:pt>
    <dgm:pt modelId="{D258AA64-B20B-411E-8619-6954BAA30392}">
      <dgm:prSet/>
      <dgm:spPr/>
      <dgm:t>
        <a:bodyPr/>
        <a:lstStyle/>
        <a:p>
          <a:r>
            <a:rPr lang="en-US" i="1"/>
            <a:t>Example: </a:t>
          </a:r>
          <a:r>
            <a:rPr lang="en-US"/>
            <a:t>The rental a firm pays for the building it uses, if the lease prohibits subletting.</a:t>
          </a:r>
        </a:p>
      </dgm:t>
    </dgm:pt>
    <dgm:pt modelId="{76ADB5C9-88C6-4D16-B8A4-598DB0FADF06}" type="parTrans" cxnId="{C44C694E-7848-4EF8-9731-32BC82219B08}">
      <dgm:prSet/>
      <dgm:spPr/>
      <dgm:t>
        <a:bodyPr/>
        <a:lstStyle/>
        <a:p>
          <a:endParaRPr lang="en-US"/>
        </a:p>
      </dgm:t>
    </dgm:pt>
    <dgm:pt modelId="{DC8D88AF-3E57-49C3-A685-3BE525B0F3DB}" type="sibTrans" cxnId="{C44C694E-7848-4EF8-9731-32BC82219B08}">
      <dgm:prSet/>
      <dgm:spPr/>
      <dgm:t>
        <a:bodyPr/>
        <a:lstStyle/>
        <a:p>
          <a:endParaRPr lang="en-US"/>
        </a:p>
      </dgm:t>
    </dgm:pt>
    <dgm:pt modelId="{785E9FE1-3D2B-4219-8EF4-29E887975E3C}">
      <dgm:prSet/>
      <dgm:spPr/>
      <dgm:t>
        <a:bodyPr/>
        <a:lstStyle/>
        <a:p>
          <a:r>
            <a:rPr lang="en-US"/>
            <a:t>Nonsunk costs. Costs that can be sold back if the firm were to shut down its operations (recovering a portion of the cost).</a:t>
          </a:r>
        </a:p>
      </dgm:t>
    </dgm:pt>
    <dgm:pt modelId="{E78EFA4B-E356-4B0C-AE20-194BD2B0B840}" type="parTrans" cxnId="{7108C520-370F-406D-9CB7-6B6CA5CE7D8F}">
      <dgm:prSet/>
      <dgm:spPr/>
      <dgm:t>
        <a:bodyPr/>
        <a:lstStyle/>
        <a:p>
          <a:endParaRPr lang="en-US"/>
        </a:p>
      </dgm:t>
    </dgm:pt>
    <dgm:pt modelId="{8C4B6237-0D25-4597-AADC-BEDC2062F108}" type="sibTrans" cxnId="{7108C520-370F-406D-9CB7-6B6CA5CE7D8F}">
      <dgm:prSet/>
      <dgm:spPr/>
      <dgm:t>
        <a:bodyPr/>
        <a:lstStyle/>
        <a:p>
          <a:endParaRPr lang="en-US"/>
        </a:p>
      </dgm:t>
    </dgm:pt>
    <dgm:pt modelId="{EA55DEDC-F2F6-416C-9592-9830FA7CE71D}">
      <dgm:prSet/>
      <dgm:spPr/>
      <dgm:t>
        <a:bodyPr/>
        <a:lstStyle/>
        <a:p>
          <a:r>
            <a:rPr lang="en-US" i="1"/>
            <a:t>Example: </a:t>
          </a:r>
          <a:r>
            <a:rPr lang="en-US"/>
            <a:t>Most of raw materials.</a:t>
          </a:r>
        </a:p>
      </dgm:t>
    </dgm:pt>
    <dgm:pt modelId="{430ED92B-1683-4998-8F44-F960199C9117}" type="parTrans" cxnId="{1848E473-344B-42BC-B4E9-F3F5B3848DF4}">
      <dgm:prSet/>
      <dgm:spPr/>
      <dgm:t>
        <a:bodyPr/>
        <a:lstStyle/>
        <a:p>
          <a:endParaRPr lang="en-US"/>
        </a:p>
      </dgm:t>
    </dgm:pt>
    <dgm:pt modelId="{99D88349-502A-45F6-AD72-9FCE603A2B7B}" type="sibTrans" cxnId="{1848E473-344B-42BC-B4E9-F3F5B3848DF4}">
      <dgm:prSet/>
      <dgm:spPr/>
      <dgm:t>
        <a:bodyPr/>
        <a:lstStyle/>
        <a:p>
          <a:endParaRPr lang="en-US"/>
        </a:p>
      </dgm:t>
    </dgm:pt>
    <dgm:pt modelId="{4A676061-5AB0-40F8-9F33-67BE586848A3}" type="pres">
      <dgm:prSet presAssocID="{CAA10989-42CB-411D-91C1-814BA5A7EC00}" presName="Name0" presStyleCnt="0">
        <dgm:presLayoutVars>
          <dgm:dir/>
          <dgm:animLvl val="lvl"/>
          <dgm:resizeHandles val="exact"/>
        </dgm:presLayoutVars>
      </dgm:prSet>
      <dgm:spPr/>
    </dgm:pt>
    <dgm:pt modelId="{96B87714-79B8-4A71-BD4D-66CE937D3C19}" type="pres">
      <dgm:prSet presAssocID="{BB8A8FD7-B8FB-4641-82EA-70DA2101D9C1}" presName="linNode" presStyleCnt="0"/>
      <dgm:spPr/>
    </dgm:pt>
    <dgm:pt modelId="{EC2A13BE-1281-4514-B44A-5CF723548B3D}" type="pres">
      <dgm:prSet presAssocID="{BB8A8FD7-B8FB-4641-82EA-70DA2101D9C1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F106ECE2-B666-4591-8359-099C6C4FA273}" type="pres">
      <dgm:prSet presAssocID="{BB8A8FD7-B8FB-4641-82EA-70DA2101D9C1}" presName="descendantText" presStyleLbl="alignAccFollowNode1" presStyleIdx="0" presStyleCnt="2">
        <dgm:presLayoutVars>
          <dgm:bulletEnabled val="1"/>
        </dgm:presLayoutVars>
      </dgm:prSet>
      <dgm:spPr/>
    </dgm:pt>
    <dgm:pt modelId="{43EA4422-AF69-4B54-B066-682165C1E5B4}" type="pres">
      <dgm:prSet presAssocID="{5FA2ADA7-D038-4BFD-9D41-7B90CB717000}" presName="sp" presStyleCnt="0"/>
      <dgm:spPr/>
    </dgm:pt>
    <dgm:pt modelId="{97430353-8FCF-4EA9-A320-7F0981C5032A}" type="pres">
      <dgm:prSet presAssocID="{785E9FE1-3D2B-4219-8EF4-29E887975E3C}" presName="linNode" presStyleCnt="0"/>
      <dgm:spPr/>
    </dgm:pt>
    <dgm:pt modelId="{01444AF7-480E-488D-940C-239D91DC459B}" type="pres">
      <dgm:prSet presAssocID="{785E9FE1-3D2B-4219-8EF4-29E887975E3C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B62BD8C9-E6ED-4993-947A-23AB19D8F8CD}" type="pres">
      <dgm:prSet presAssocID="{785E9FE1-3D2B-4219-8EF4-29E887975E3C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00347A05-6B6F-4B62-A781-079CEF664FE0}" type="presOf" srcId="{CAA10989-42CB-411D-91C1-814BA5A7EC00}" destId="{4A676061-5AB0-40F8-9F33-67BE586848A3}" srcOrd="0" destOrd="0" presId="urn:microsoft.com/office/officeart/2005/8/layout/vList5"/>
    <dgm:cxn modelId="{7108C520-370F-406D-9CB7-6B6CA5CE7D8F}" srcId="{CAA10989-42CB-411D-91C1-814BA5A7EC00}" destId="{785E9FE1-3D2B-4219-8EF4-29E887975E3C}" srcOrd="1" destOrd="0" parTransId="{E78EFA4B-E356-4B0C-AE20-194BD2B0B840}" sibTransId="{8C4B6237-0D25-4597-AADC-BEDC2062F108}"/>
    <dgm:cxn modelId="{387C473A-B422-44F1-B270-4FC47BCDEA04}" type="presOf" srcId="{785E9FE1-3D2B-4219-8EF4-29E887975E3C}" destId="{01444AF7-480E-488D-940C-239D91DC459B}" srcOrd="0" destOrd="0" presId="urn:microsoft.com/office/officeart/2005/8/layout/vList5"/>
    <dgm:cxn modelId="{AAB91964-BDDC-47EF-896F-3FABF2B8E707}" type="presOf" srcId="{BB8A8FD7-B8FB-4641-82EA-70DA2101D9C1}" destId="{EC2A13BE-1281-4514-B44A-5CF723548B3D}" srcOrd="0" destOrd="0" presId="urn:microsoft.com/office/officeart/2005/8/layout/vList5"/>
    <dgm:cxn modelId="{C44C694E-7848-4EF8-9731-32BC82219B08}" srcId="{BB8A8FD7-B8FB-4641-82EA-70DA2101D9C1}" destId="{D258AA64-B20B-411E-8619-6954BAA30392}" srcOrd="0" destOrd="0" parTransId="{76ADB5C9-88C6-4D16-B8A4-598DB0FADF06}" sibTransId="{DC8D88AF-3E57-49C3-A685-3BE525B0F3DB}"/>
    <dgm:cxn modelId="{1459F570-0C4F-4BA3-98AA-7393F43BC2D3}" type="presOf" srcId="{EA55DEDC-F2F6-416C-9592-9830FA7CE71D}" destId="{B62BD8C9-E6ED-4993-947A-23AB19D8F8CD}" srcOrd="0" destOrd="0" presId="urn:microsoft.com/office/officeart/2005/8/layout/vList5"/>
    <dgm:cxn modelId="{7E979D52-FA12-47EC-9BE7-FE4AD026198F}" srcId="{CAA10989-42CB-411D-91C1-814BA5A7EC00}" destId="{BB8A8FD7-B8FB-4641-82EA-70DA2101D9C1}" srcOrd="0" destOrd="0" parTransId="{92E0EA4E-799C-457F-8748-A35D7DBB6981}" sibTransId="{5FA2ADA7-D038-4BFD-9D41-7B90CB717000}"/>
    <dgm:cxn modelId="{1848E473-344B-42BC-B4E9-F3F5B3848DF4}" srcId="{785E9FE1-3D2B-4219-8EF4-29E887975E3C}" destId="{EA55DEDC-F2F6-416C-9592-9830FA7CE71D}" srcOrd="0" destOrd="0" parTransId="{430ED92B-1683-4998-8F44-F960199C9117}" sibTransId="{99D88349-502A-45F6-AD72-9FCE603A2B7B}"/>
    <dgm:cxn modelId="{6B1C13BB-E0CB-4C8E-86E2-7DBDF871C6EF}" type="presOf" srcId="{D258AA64-B20B-411E-8619-6954BAA30392}" destId="{F106ECE2-B666-4591-8359-099C6C4FA273}" srcOrd="0" destOrd="0" presId="urn:microsoft.com/office/officeart/2005/8/layout/vList5"/>
    <dgm:cxn modelId="{00E38C59-9ADB-4710-9E54-E1E24A550819}" type="presParOf" srcId="{4A676061-5AB0-40F8-9F33-67BE586848A3}" destId="{96B87714-79B8-4A71-BD4D-66CE937D3C19}" srcOrd="0" destOrd="0" presId="urn:microsoft.com/office/officeart/2005/8/layout/vList5"/>
    <dgm:cxn modelId="{FB133D6E-F3AC-43FA-8458-1F99536E8FD0}" type="presParOf" srcId="{96B87714-79B8-4A71-BD4D-66CE937D3C19}" destId="{EC2A13BE-1281-4514-B44A-5CF723548B3D}" srcOrd="0" destOrd="0" presId="urn:microsoft.com/office/officeart/2005/8/layout/vList5"/>
    <dgm:cxn modelId="{D393DEDD-5C98-41FD-8D33-CF8442850CCA}" type="presParOf" srcId="{96B87714-79B8-4A71-BD4D-66CE937D3C19}" destId="{F106ECE2-B666-4591-8359-099C6C4FA273}" srcOrd="1" destOrd="0" presId="urn:microsoft.com/office/officeart/2005/8/layout/vList5"/>
    <dgm:cxn modelId="{9C34A30C-9572-4571-9D3F-8CF9E2DA11B8}" type="presParOf" srcId="{4A676061-5AB0-40F8-9F33-67BE586848A3}" destId="{43EA4422-AF69-4B54-B066-682165C1E5B4}" srcOrd="1" destOrd="0" presId="urn:microsoft.com/office/officeart/2005/8/layout/vList5"/>
    <dgm:cxn modelId="{365AA126-46AA-4193-9EB7-D74AD6393B99}" type="presParOf" srcId="{4A676061-5AB0-40F8-9F33-67BE586848A3}" destId="{97430353-8FCF-4EA9-A320-7F0981C5032A}" srcOrd="2" destOrd="0" presId="urn:microsoft.com/office/officeart/2005/8/layout/vList5"/>
    <dgm:cxn modelId="{EFE65776-E446-44E8-8175-D9E80659C9C4}" type="presParOf" srcId="{97430353-8FCF-4EA9-A320-7F0981C5032A}" destId="{01444AF7-480E-488D-940C-239D91DC459B}" srcOrd="0" destOrd="0" presId="urn:microsoft.com/office/officeart/2005/8/layout/vList5"/>
    <dgm:cxn modelId="{92F6C642-CBEE-4EE1-A03D-FAFA1A8FFC28}" type="presParOf" srcId="{97430353-8FCF-4EA9-A320-7F0981C5032A}" destId="{B62BD8C9-E6ED-4993-947A-23AB19D8F8C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90A2E6-E669-4D92-B3FC-1178CBF3ED5F}">
      <dsp:nvSpPr>
        <dsp:cNvPr id="0" name=""/>
        <dsp:cNvSpPr/>
      </dsp:nvSpPr>
      <dsp:spPr>
        <a:xfrm>
          <a:off x="0" y="23269"/>
          <a:ext cx="5000124" cy="63560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Isocost Lines</a:t>
          </a:r>
        </a:p>
      </dsp:txBody>
      <dsp:txXfrm>
        <a:off x="31028" y="54297"/>
        <a:ext cx="4938068" cy="573546"/>
      </dsp:txXfrm>
    </dsp:sp>
    <dsp:sp modelId="{4341B7EA-EB0D-4083-B85F-CE8643A67FBE}">
      <dsp:nvSpPr>
        <dsp:cNvPr id="0" name=""/>
        <dsp:cNvSpPr/>
      </dsp:nvSpPr>
      <dsp:spPr>
        <a:xfrm>
          <a:off x="0" y="704952"/>
          <a:ext cx="5000124" cy="635602"/>
        </a:xfrm>
        <a:prstGeom prst="roundRect">
          <a:avLst/>
        </a:prstGeom>
        <a:gradFill rotWithShape="0">
          <a:gsLst>
            <a:gs pos="0">
              <a:schemeClr val="accent2">
                <a:hueOff val="-207909"/>
                <a:satOff val="-11990"/>
                <a:lumOff val="123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207909"/>
                <a:satOff val="-11990"/>
                <a:lumOff val="123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207909"/>
                <a:satOff val="-11990"/>
                <a:lumOff val="123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Cost-Minimization Problem</a:t>
          </a:r>
        </a:p>
      </dsp:txBody>
      <dsp:txXfrm>
        <a:off x="31028" y="735980"/>
        <a:ext cx="4938068" cy="573546"/>
      </dsp:txXfrm>
    </dsp:sp>
    <dsp:sp modelId="{271A8624-A683-4284-8133-58AFEBE825C1}">
      <dsp:nvSpPr>
        <dsp:cNvPr id="0" name=""/>
        <dsp:cNvSpPr/>
      </dsp:nvSpPr>
      <dsp:spPr>
        <a:xfrm>
          <a:off x="0" y="1386634"/>
          <a:ext cx="5000124" cy="635602"/>
        </a:xfrm>
        <a:prstGeom prst="roundRect">
          <a:avLst/>
        </a:prstGeom>
        <a:gradFill rotWithShape="0">
          <a:gsLst>
            <a:gs pos="0">
              <a:schemeClr val="accent2">
                <a:hueOff val="-415818"/>
                <a:satOff val="-23979"/>
                <a:lumOff val="24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415818"/>
                <a:satOff val="-23979"/>
                <a:lumOff val="24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415818"/>
                <a:satOff val="-23979"/>
                <a:lumOff val="24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Input Demands</a:t>
          </a:r>
        </a:p>
      </dsp:txBody>
      <dsp:txXfrm>
        <a:off x="31028" y="1417662"/>
        <a:ext cx="4938068" cy="573546"/>
      </dsp:txXfrm>
    </dsp:sp>
    <dsp:sp modelId="{6063E85C-C612-4F1C-A5D3-7B7D7C664860}">
      <dsp:nvSpPr>
        <dsp:cNvPr id="0" name=""/>
        <dsp:cNvSpPr/>
      </dsp:nvSpPr>
      <dsp:spPr>
        <a:xfrm>
          <a:off x="0" y="2068317"/>
          <a:ext cx="5000124" cy="635602"/>
        </a:xfrm>
        <a:prstGeom prst="roundRect">
          <a:avLst/>
        </a:prstGeom>
        <a:gradFill rotWithShape="0">
          <a:gsLst>
            <a:gs pos="0">
              <a:schemeClr val="accent2">
                <a:hueOff val="-623727"/>
                <a:satOff val="-35969"/>
                <a:lumOff val="369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623727"/>
                <a:satOff val="-35969"/>
                <a:lumOff val="369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623727"/>
                <a:satOff val="-35969"/>
                <a:lumOff val="369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Cost Functions</a:t>
          </a:r>
        </a:p>
      </dsp:txBody>
      <dsp:txXfrm>
        <a:off x="31028" y="2099345"/>
        <a:ext cx="4938068" cy="573546"/>
      </dsp:txXfrm>
    </dsp:sp>
    <dsp:sp modelId="{20F7F000-F299-43D9-9501-CFB78BCAC52C}">
      <dsp:nvSpPr>
        <dsp:cNvPr id="0" name=""/>
        <dsp:cNvSpPr/>
      </dsp:nvSpPr>
      <dsp:spPr>
        <a:xfrm>
          <a:off x="0" y="2750000"/>
          <a:ext cx="5000124" cy="635602"/>
        </a:xfrm>
        <a:prstGeom prst="roundRect">
          <a:avLst/>
        </a:prstGeom>
        <a:gradFill rotWithShape="0">
          <a:gsLst>
            <a:gs pos="0">
              <a:schemeClr val="accent2">
                <a:hueOff val="-831636"/>
                <a:satOff val="-47959"/>
                <a:lumOff val="493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831636"/>
                <a:satOff val="-47959"/>
                <a:lumOff val="493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831636"/>
                <a:satOff val="-47959"/>
                <a:lumOff val="493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Type of Costs</a:t>
          </a:r>
        </a:p>
      </dsp:txBody>
      <dsp:txXfrm>
        <a:off x="31028" y="2781028"/>
        <a:ext cx="4938068" cy="573546"/>
      </dsp:txXfrm>
    </dsp:sp>
    <dsp:sp modelId="{A999D0E9-36DA-49C5-B4CB-E6F6849AD93E}">
      <dsp:nvSpPr>
        <dsp:cNvPr id="0" name=""/>
        <dsp:cNvSpPr/>
      </dsp:nvSpPr>
      <dsp:spPr>
        <a:xfrm>
          <a:off x="0" y="3431682"/>
          <a:ext cx="5000124" cy="635602"/>
        </a:xfrm>
        <a:prstGeom prst="roundRect">
          <a:avLst/>
        </a:prstGeom>
        <a:gradFill rotWithShape="0">
          <a:gsLst>
            <a:gs pos="0">
              <a:schemeClr val="accent2">
                <a:hueOff val="-1039545"/>
                <a:satOff val="-59949"/>
                <a:lumOff val="616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039545"/>
                <a:satOff val="-59949"/>
                <a:lumOff val="616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039545"/>
                <a:satOff val="-59949"/>
                <a:lumOff val="616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Average and Marginal Cost</a:t>
          </a:r>
        </a:p>
      </dsp:txBody>
      <dsp:txXfrm>
        <a:off x="31028" y="3462710"/>
        <a:ext cx="4938068" cy="573546"/>
      </dsp:txXfrm>
    </dsp:sp>
    <dsp:sp modelId="{AF841632-B21D-425B-8DFB-8351034DC3E6}">
      <dsp:nvSpPr>
        <dsp:cNvPr id="0" name=""/>
        <dsp:cNvSpPr/>
      </dsp:nvSpPr>
      <dsp:spPr>
        <a:xfrm>
          <a:off x="0" y="4113365"/>
          <a:ext cx="5000124" cy="635602"/>
        </a:xfrm>
        <a:prstGeom prst="roundRect">
          <a:avLst/>
        </a:prstGeom>
        <a:gradFill rotWithShape="0">
          <a:gsLst>
            <a:gs pos="0">
              <a:schemeClr val="accent2">
                <a:hueOff val="-1247454"/>
                <a:satOff val="-71938"/>
                <a:lumOff val="739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247454"/>
                <a:satOff val="-71938"/>
                <a:lumOff val="739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247454"/>
                <a:satOff val="-71938"/>
                <a:lumOff val="739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Economies of Scale, Scope, and Experience</a:t>
          </a:r>
        </a:p>
      </dsp:txBody>
      <dsp:txXfrm>
        <a:off x="31028" y="4144393"/>
        <a:ext cx="4938068" cy="573546"/>
      </dsp:txXfrm>
    </dsp:sp>
    <dsp:sp modelId="{9B52ECCE-BBC3-48F3-A9AB-7CB3C329742A}">
      <dsp:nvSpPr>
        <dsp:cNvPr id="0" name=""/>
        <dsp:cNvSpPr/>
      </dsp:nvSpPr>
      <dsp:spPr>
        <a:xfrm>
          <a:off x="0" y="4795047"/>
          <a:ext cx="5000124" cy="635602"/>
        </a:xfrm>
        <a:prstGeom prst="round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Appendix. Cost-Minimization Problem–A Lagrangian Analysis</a:t>
          </a:r>
        </a:p>
      </dsp:txBody>
      <dsp:txXfrm>
        <a:off x="31028" y="4826075"/>
        <a:ext cx="4938068" cy="5735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87E7F0-E62F-4FF6-A65D-28C8164C217F}">
      <dsp:nvSpPr>
        <dsp:cNvPr id="0" name=""/>
        <dsp:cNvSpPr/>
      </dsp:nvSpPr>
      <dsp:spPr>
        <a:xfrm>
          <a:off x="0" y="531"/>
          <a:ext cx="7886700" cy="124470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31B5D7-8762-497A-954E-112CA86B15CB}">
      <dsp:nvSpPr>
        <dsp:cNvPr id="0" name=""/>
        <dsp:cNvSpPr/>
      </dsp:nvSpPr>
      <dsp:spPr>
        <a:xfrm>
          <a:off x="376522" y="280590"/>
          <a:ext cx="684586" cy="68458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1D7DEA-63D6-40B5-8A54-DAFCD141DE36}">
      <dsp:nvSpPr>
        <dsp:cNvPr id="0" name=""/>
        <dsp:cNvSpPr/>
      </dsp:nvSpPr>
      <dsp:spPr>
        <a:xfrm>
          <a:off x="1437631" y="531"/>
          <a:ext cx="6449068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Explicit costs involve a direct monetary outlay.</a:t>
          </a:r>
        </a:p>
      </dsp:txBody>
      <dsp:txXfrm>
        <a:off x="1437631" y="531"/>
        <a:ext cx="6449068" cy="1244702"/>
      </dsp:txXfrm>
    </dsp:sp>
    <dsp:sp modelId="{1CB7C17F-FC18-4149-BEB8-2BDFD56E4FB5}">
      <dsp:nvSpPr>
        <dsp:cNvPr id="0" name=""/>
        <dsp:cNvSpPr/>
      </dsp:nvSpPr>
      <dsp:spPr>
        <a:xfrm>
          <a:off x="0" y="1556410"/>
          <a:ext cx="7886700" cy="124470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C8957E-CC68-41AF-BFBD-29AE8ABF158C}">
      <dsp:nvSpPr>
        <dsp:cNvPr id="0" name=""/>
        <dsp:cNvSpPr/>
      </dsp:nvSpPr>
      <dsp:spPr>
        <a:xfrm>
          <a:off x="376522" y="1836468"/>
          <a:ext cx="684586" cy="68458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09E758-77A4-4DD9-BDF6-21ED50C16085}">
      <dsp:nvSpPr>
        <dsp:cNvPr id="0" name=""/>
        <dsp:cNvSpPr/>
      </dsp:nvSpPr>
      <dsp:spPr>
        <a:xfrm>
          <a:off x="1437631" y="1556410"/>
          <a:ext cx="3549015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Implicit costs do not necessarily involve direct outlays, but they reflect the opportunity cost of an input.</a:t>
          </a:r>
        </a:p>
      </dsp:txBody>
      <dsp:txXfrm>
        <a:off x="1437631" y="1556410"/>
        <a:ext cx="3549015" cy="1244702"/>
      </dsp:txXfrm>
    </dsp:sp>
    <dsp:sp modelId="{B367F503-2BEC-4018-802D-F7A60EDA3FCB}">
      <dsp:nvSpPr>
        <dsp:cNvPr id="0" name=""/>
        <dsp:cNvSpPr/>
      </dsp:nvSpPr>
      <dsp:spPr>
        <a:xfrm>
          <a:off x="4986646" y="1556410"/>
          <a:ext cx="2900053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They consider the best alternative use of the input that the firm forgoes when dedicating that input to its production process.</a:t>
          </a:r>
        </a:p>
      </dsp:txBody>
      <dsp:txXfrm>
        <a:off x="4986646" y="1556410"/>
        <a:ext cx="2900053" cy="1244702"/>
      </dsp:txXfrm>
    </dsp:sp>
    <dsp:sp modelId="{A8D45FC1-F3F2-4EEA-B048-3F09F0AC67D6}">
      <dsp:nvSpPr>
        <dsp:cNvPr id="0" name=""/>
        <dsp:cNvSpPr/>
      </dsp:nvSpPr>
      <dsp:spPr>
        <a:xfrm>
          <a:off x="0" y="3112289"/>
          <a:ext cx="7886700" cy="124470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D4E1CD-7487-4B08-924C-A88264732E39}">
      <dsp:nvSpPr>
        <dsp:cNvPr id="0" name=""/>
        <dsp:cNvSpPr/>
      </dsp:nvSpPr>
      <dsp:spPr>
        <a:xfrm>
          <a:off x="376522" y="3392347"/>
          <a:ext cx="684586" cy="68458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9FF42F-8A29-464A-8DF5-CBE34FBA76A7}">
      <dsp:nvSpPr>
        <dsp:cNvPr id="0" name=""/>
        <dsp:cNvSpPr/>
      </dsp:nvSpPr>
      <dsp:spPr>
        <a:xfrm>
          <a:off x="1437631" y="3112289"/>
          <a:ext cx="3549015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i="1" kern="1200"/>
            <a:t>Example</a:t>
          </a:r>
          <a:r>
            <a:rPr lang="en-US" sz="1700" kern="1200"/>
            <a:t>: Studying an undergraduate degree.</a:t>
          </a:r>
        </a:p>
      </dsp:txBody>
      <dsp:txXfrm>
        <a:off x="1437631" y="3112289"/>
        <a:ext cx="3549015" cy="1244702"/>
      </dsp:txXfrm>
    </dsp:sp>
    <dsp:sp modelId="{76D1C306-A7E9-4C74-9DA0-833854342DED}">
      <dsp:nvSpPr>
        <dsp:cNvPr id="0" name=""/>
        <dsp:cNvSpPr/>
      </dsp:nvSpPr>
      <dsp:spPr>
        <a:xfrm>
          <a:off x="4986646" y="3112289"/>
          <a:ext cx="2900053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Explicit costs: monetary outlays (in cash or in debt).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Implicit (opportunity) costs: the forgone salary that you could earn in the years you get your education.</a:t>
          </a:r>
        </a:p>
      </dsp:txBody>
      <dsp:txXfrm>
        <a:off x="4986646" y="3112289"/>
        <a:ext cx="2900053" cy="12447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06ECE2-B666-4591-8359-099C6C4FA273}">
      <dsp:nvSpPr>
        <dsp:cNvPr id="0" name=""/>
        <dsp:cNvSpPr/>
      </dsp:nvSpPr>
      <dsp:spPr>
        <a:xfrm rot="5400000">
          <a:off x="2335930" y="-269781"/>
          <a:ext cx="2128307" cy="3200079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i="1" kern="1200"/>
            <a:t>Example: </a:t>
          </a:r>
          <a:r>
            <a:rPr lang="en-US" sz="2600" kern="1200"/>
            <a:t>The rental a firm pays for the building it uses, if the lease prohibits subletting.</a:t>
          </a:r>
        </a:p>
      </dsp:txBody>
      <dsp:txXfrm rot="-5400000">
        <a:off x="1800045" y="369999"/>
        <a:ext cx="3096184" cy="1920517"/>
      </dsp:txXfrm>
    </dsp:sp>
    <dsp:sp modelId="{EC2A13BE-1281-4514-B44A-5CF723548B3D}">
      <dsp:nvSpPr>
        <dsp:cNvPr id="0" name=""/>
        <dsp:cNvSpPr/>
      </dsp:nvSpPr>
      <dsp:spPr>
        <a:xfrm>
          <a:off x="0" y="66"/>
          <a:ext cx="1800044" cy="2660383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Sunk costs. Costs that cannot be recovered, even if the firm chooses to shut down its operations.</a:t>
          </a:r>
        </a:p>
      </dsp:txBody>
      <dsp:txXfrm>
        <a:off x="87871" y="87937"/>
        <a:ext cx="1624302" cy="2484641"/>
      </dsp:txXfrm>
    </dsp:sp>
    <dsp:sp modelId="{B62BD8C9-E6ED-4993-947A-23AB19D8F8CD}">
      <dsp:nvSpPr>
        <dsp:cNvPr id="0" name=""/>
        <dsp:cNvSpPr/>
      </dsp:nvSpPr>
      <dsp:spPr>
        <a:xfrm rot="5400000">
          <a:off x="2335930" y="2523621"/>
          <a:ext cx="2128307" cy="3200079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i="1" kern="1200"/>
            <a:t>Example: </a:t>
          </a:r>
          <a:r>
            <a:rPr lang="en-US" sz="2600" kern="1200"/>
            <a:t>Most of raw materials.</a:t>
          </a:r>
        </a:p>
      </dsp:txBody>
      <dsp:txXfrm rot="-5400000">
        <a:off x="1800045" y="3163402"/>
        <a:ext cx="3096184" cy="1920517"/>
      </dsp:txXfrm>
    </dsp:sp>
    <dsp:sp modelId="{01444AF7-480E-488D-940C-239D91DC459B}">
      <dsp:nvSpPr>
        <dsp:cNvPr id="0" name=""/>
        <dsp:cNvSpPr/>
      </dsp:nvSpPr>
      <dsp:spPr>
        <a:xfrm>
          <a:off x="0" y="2793469"/>
          <a:ext cx="1800044" cy="2660383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Nonsunk costs. Costs that can be sold back if the firm were to shut down its operations (recovering a portion of the cost).</a:t>
          </a:r>
        </a:p>
      </dsp:txBody>
      <dsp:txXfrm>
        <a:off x="87871" y="2881340"/>
        <a:ext cx="1624302" cy="24846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28AF4EB-B959-5946-B909-A39F198E46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584CB1-A712-D34D-ABFF-BE145F62D09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B297ED-ECF8-CA4F-A848-070D360EB821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40AFAE-400C-7342-9228-4CFB71AF3E2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Intermediate Microeconomic Analysis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DF5F1A-2C06-814F-A473-C6B8457F88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BC6AC8-A05D-A346-8351-50B71F685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1247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EE84B2-39C0-F646-9AFD-5B00437657D7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Intermediate Microeconomic Analysis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A98BA9-627A-1941-9A6D-C12CBE5F3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31566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D448B-A38B-9D44-8BA4-7193D9EFA306}" type="datetime1">
              <a:rPr lang="en-US" smtClean="0"/>
              <a:t>2/20/2026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036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57E47-AE86-F440-8160-232B043A62DB}" type="datetime1">
              <a:rPr lang="en-US" smtClean="0"/>
              <a:t>2/20/2026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928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C628-0359-F640-A1D5-38CC202FA949}" type="datetime1">
              <a:rPr lang="en-US" smtClean="0"/>
              <a:t>2/20/2026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091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994C2-70E9-3F4D-A187-4471ED1FE508}" type="datetime1">
              <a:rPr lang="en-US" smtClean="0"/>
              <a:t>2/20/2026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227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B952-1348-7440-B7BB-CE1630CBBC14}" type="datetime1">
              <a:rPr lang="en-US" smtClean="0"/>
              <a:t>2/20/2026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283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99D3F-782F-C446-873B-5FE944DF84FC}" type="datetime1">
              <a:rPr lang="en-US" smtClean="0"/>
              <a:t>2/20/2026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008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186D5-7869-284D-97E6-F02807E06E43}" type="datetime1">
              <a:rPr lang="en-US" smtClean="0"/>
              <a:t>2/20/2026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254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C2B23-E0D1-F54C-A54D-6C2CC31B0875}" type="datetime1">
              <a:rPr lang="en-US" smtClean="0"/>
              <a:t>2/20/2026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873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DD6E2-2EB0-104E-9253-C400E562249C}" type="datetime1">
              <a:rPr lang="en-US" smtClean="0"/>
              <a:t>2/20/2026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803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AC5B-2FD2-DE40-A760-D6F9F005F1CD}" type="datetime1">
              <a:rPr lang="en-US" smtClean="0"/>
              <a:t>2/20/2026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076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ED933-3B89-BA4D-B1DE-D57A4A9ADEAE}" type="datetime1">
              <a:rPr lang="en-US" smtClean="0"/>
              <a:t>2/20/2026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3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58324-8823-0F4F-8FF6-6F517350E20C}" type="datetime1">
              <a:rPr lang="en-US" smtClean="0"/>
              <a:t>2/20/2026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687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1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0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emf"/><Relationship Id="rId4" Type="http://schemas.openxmlformats.org/officeDocument/2006/relationships/image" Target="../media/image15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emf"/><Relationship Id="rId2" Type="http://schemas.openxmlformats.org/officeDocument/2006/relationships/image" Target="../media/image570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131A1AB-F380-654F-9D6A-62D235566B80}"/>
              </a:ext>
            </a:extLst>
          </p:cNvPr>
          <p:cNvSpPr txBox="1"/>
          <p:nvPr/>
        </p:nvSpPr>
        <p:spPr>
          <a:xfrm>
            <a:off x="0" y="4505738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latin typeface="Calibri" panose="020F0502020204030204" pitchFamily="34" charset="0"/>
                <a:cs typeface="Calibri" panose="020F0502020204030204" pitchFamily="34" charset="0"/>
              </a:rPr>
              <a:t>Chapter 8: </a:t>
            </a: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Cost Minimization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8190A8-1F5A-4246-A53B-15EDAAB130B9}"/>
              </a:ext>
            </a:extLst>
          </p:cNvPr>
          <p:cNvSpPr/>
          <p:nvPr/>
        </p:nvSpPr>
        <p:spPr>
          <a:xfrm>
            <a:off x="0" y="2093331"/>
            <a:ext cx="91440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Intermediate Microeconomic </a:t>
            </a:r>
          </a:p>
          <a:p>
            <a:pPr algn="ctr"/>
            <a:r>
              <a:rPr lang="en-US" sz="4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Theory </a:t>
            </a:r>
          </a:p>
          <a:p>
            <a:pPr algn="ctr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Tools and Step-by-Step Examples </a:t>
            </a:r>
          </a:p>
        </p:txBody>
      </p:sp>
    </p:spTree>
    <p:extLst>
      <p:ext uri="{BB962C8B-B14F-4D97-AF65-F5344CB8AC3E}">
        <p14:creationId xmlns:p14="http://schemas.microsoft.com/office/powerpoint/2010/main" val="2865325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3500" b="1">
                <a:solidFill>
                  <a:srgbClr val="FFFFFF"/>
                </a:solidFill>
              </a:rPr>
              <a:t>Outline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556668-9C7F-F34D-921D-660EE42AD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371600" y="1984248"/>
            <a:ext cx="30861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000">
                <a:solidFill>
                  <a:srgbClr val="FFFFFF"/>
                </a:solidFill>
              </a:rPr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6F49C4-1018-BE4D-8374-36096850F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2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5DC4B553-E07F-4FEA-569F-3EDA53B9F3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2358311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37864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4A6836E-C603-43CB-9DA7-89D8E3FA38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6007DD-F9BF-4F0F-B8C6-C514B2841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443" y="1321056"/>
            <a:ext cx="8013114" cy="19919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500" b="1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Isocost Lines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A0FAFCA-5C96-453B-83B7-A9AEF7F18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900351" y="0"/>
            <a:ext cx="3243649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A0F84AE-A24D-4353-B1BA-BD80DAA385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093259-3E74-43A1-944B-B106C8105E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AA28A35-1E54-4054-BB95-42FAFA13A9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BA3A17F-F3BD-4B94-9CC8-006700210F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D0398DD-AD75-4E2B-A3C6-35073082A8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-799165" y="4001437"/>
            <a:ext cx="3655725" cy="2057400"/>
            <a:chOff x="-305" y="-1"/>
            <a:chExt cx="3832880" cy="2876136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3E4F247-A844-4CD1-A37E-B7EA0DA2DB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2387B1B-D4D3-493F-8D7A-C7A89DBD4A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3404477-1F13-4859-84DA-12A303AC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B8C62FD-B708-4F00-80BB-1250C6011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2A17F1C3-D8CF-D841-A262-BC1128EB65E3}" type="slidenum">
              <a:rPr lang="en-US" smtClean="0"/>
              <a:pPr defTabSz="914400">
                <a:spcAft>
                  <a:spcPts val="600"/>
                </a:spcAft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225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61AEE4-4E38-4BAC-976D-E0DE523FC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0BC676B-D19A-44DB-910A-0C0E6D433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8323" y="3985"/>
            <a:ext cx="7329573" cy="6858000"/>
            <a:chOff x="1303402" y="3985"/>
            <a:chExt cx="9772765" cy="6858000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99AA485-A13F-4455-814E-C116AD7E04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C90D55F-0AFB-45E5-8815-A4701774C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476B6C1-4A41-48E6-8540-FC48FCD769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347F445-D2CA-4FEB-AB8E-7A47AB57C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2F1B3D8-301E-4A54-9284-EB14E9056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E4B9C67-860A-4569-AC84-3ADE433D1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175B763-A6E6-4AD1-9138-9B1164A7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099" y="-3983"/>
            <a:ext cx="4316022" cy="1451784"/>
          </a:xfrm>
        </p:spPr>
        <p:txBody>
          <a:bodyPr anchor="ctr">
            <a:normAutofit/>
          </a:bodyPr>
          <a:lstStyle/>
          <a:p>
            <a:pPr algn="ctr"/>
            <a:r>
              <a:rPr lang="en-US" sz="3100" dirty="0" err="1">
                <a:solidFill>
                  <a:schemeClr val="tx2"/>
                </a:solidFill>
              </a:rPr>
              <a:t>Isocost</a:t>
            </a:r>
            <a:r>
              <a:rPr lang="en-US" sz="3100" dirty="0">
                <a:solidFill>
                  <a:schemeClr val="tx2"/>
                </a:solidFill>
              </a:rPr>
              <a:t> Lines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846053" y="1802921"/>
                <a:ext cx="5141343" cy="3607279"/>
              </a:xfrm>
            </p:spPr>
            <p:txBody>
              <a:bodyPr anchor="t"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1800" dirty="0">
                    <a:solidFill>
                      <a:schemeClr val="tx2"/>
                    </a:solidFill>
                  </a:rPr>
                  <a:t>An </a:t>
                </a:r>
                <a:r>
                  <a:rPr lang="en-US" sz="1800" dirty="0" err="1">
                    <a:solidFill>
                      <a:schemeClr val="tx2"/>
                    </a:solidFill>
                  </a:rPr>
                  <a:t>isocost</a:t>
                </a:r>
                <a:r>
                  <a:rPr lang="en-US" sz="1800" dirty="0">
                    <a:solidFill>
                      <a:schemeClr val="tx2"/>
                    </a:solidFill>
                  </a:rPr>
                  <a:t> line is the set of input combinations that yield the same total cost for the firm. </a:t>
                </a:r>
              </a:p>
              <a:p>
                <a:pPr marL="238125" indent="0">
                  <a:spcAft>
                    <a:spcPts val="1000"/>
                  </a:spcAft>
                  <a:buNone/>
                </a:pPr>
                <a:r>
                  <a:rPr lang="en-US" sz="1800" dirty="0">
                    <a:solidFill>
                      <a:schemeClr val="tx2"/>
                    </a:solidFill>
                  </a:rPr>
                  <a:t>That is, the combinations of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1800" dirty="0">
                    <a:solidFill>
                      <a:schemeClr val="tx2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1800" dirty="0">
                    <a:solidFill>
                      <a:schemeClr val="tx2"/>
                    </a:solidFill>
                  </a:rPr>
                  <a:t> for which</a:t>
                </a:r>
              </a:p>
              <a:p>
                <a:pPr marL="1270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𝑇𝐶</m:t>
                      </m:r>
                      <m:r>
                        <a:rPr lang="en-US" sz="1800" b="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𝑤𝐿</m:t>
                      </m:r>
                      <m:r>
                        <a:rPr lang="en-US" sz="1800" b="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800" b="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𝑟𝐾</m:t>
                      </m:r>
                      <m:r>
                        <a:rPr lang="en-US" sz="1800" b="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800" dirty="0">
                  <a:solidFill>
                    <a:schemeClr val="tx2"/>
                  </a:solidFill>
                </a:endParaRPr>
              </a:p>
              <a:p>
                <a:pPr marL="238125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:r>
                  <a:rPr lang="en-US" sz="1800" dirty="0">
                    <a:solidFill>
                      <a:schemeClr val="tx2"/>
                    </a:solidFill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800" b="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1800" b="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1800" dirty="0">
                    <a:solidFill>
                      <a:schemeClr val="tx2"/>
                    </a:solidFill>
                  </a:rPr>
                  <a:t> is the price of every unit of labor (wage per hour);</a:t>
                </a:r>
              </a:p>
              <a:p>
                <a:pPr marL="1031875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1800" b="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800" b="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1800" dirty="0">
                    <a:solidFill>
                      <a:schemeClr val="tx2"/>
                    </a:solidFill>
                  </a:rPr>
                  <a:t> is the cost of each unit of capital (interest rate);</a:t>
                </a:r>
              </a:p>
              <a:p>
                <a:pPr marL="1031875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18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𝑇𝐶</m:t>
                    </m:r>
                  </m:oMath>
                </a14:m>
                <a:r>
                  <a:rPr lang="en-US" sz="1800" dirty="0">
                    <a:solidFill>
                      <a:schemeClr val="tx2"/>
                    </a:solidFill>
                  </a:rPr>
                  <a:t> is a given total cost that the firm incurs.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46053" y="1802921"/>
                <a:ext cx="5141343" cy="3607279"/>
              </a:xfrm>
              <a:blipFill>
                <a:blip r:embed="rId2"/>
                <a:stretch>
                  <a:fillRect l="-830" t="-16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881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Isocost Lines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dirty="0"/>
                  <a:t>This figure depicts the isocost line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𝑇𝐶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𝑤𝑙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𝑟𝐾</m:t>
                    </m:r>
                  </m:oMath>
                </a14:m>
                <a:r>
                  <a:rPr lang="en-US" sz="2200" dirty="0"/>
                  <a:t> </a:t>
                </a:r>
                <a:r>
                  <a:rPr lang="en-US" sz="2400" dirty="0"/>
                  <a:t>or after solving for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𝑇𝐶</m:t>
                        </m:r>
                      </m:num>
                      <m:den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2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num>
                      <m:den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200" dirty="0"/>
                  <a:t>.</a:t>
                </a:r>
              </a:p>
              <a:p>
                <a:pPr>
                  <a:spcAft>
                    <a:spcPts val="500"/>
                  </a:spcAft>
                </a:pPr>
                <a:endParaRPr lang="en-US" sz="2200" dirty="0"/>
              </a:p>
              <a:p>
                <a:pPr>
                  <a:spcAft>
                    <a:spcPts val="500"/>
                  </a:spcAft>
                </a:pPr>
                <a:endParaRPr lang="en-US" sz="2200" dirty="0"/>
              </a:p>
              <a:p>
                <a:pPr>
                  <a:spcAft>
                    <a:spcPts val="500"/>
                  </a:spcAft>
                </a:pPr>
                <a:endParaRPr lang="en-US" sz="2200" dirty="0"/>
              </a:p>
              <a:p>
                <a:pPr>
                  <a:spcAft>
                    <a:spcPts val="500"/>
                  </a:spcAft>
                </a:pPr>
                <a:endParaRPr lang="en-US" sz="2200" dirty="0"/>
              </a:p>
              <a:p>
                <a:pPr>
                  <a:spcAft>
                    <a:spcPts val="500"/>
                  </a:spcAft>
                </a:pPr>
                <a:endParaRPr lang="en-US" sz="2200" dirty="0"/>
              </a:p>
              <a:p>
                <a:pPr marL="0" indent="0">
                  <a:spcAft>
                    <a:spcPts val="500"/>
                  </a:spcAft>
                  <a:buNone/>
                </a:pPr>
                <a:endParaRPr lang="en-US" sz="2200" dirty="0"/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The firm faces a linear isocost regardless of its production function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d>
                  </m:oMath>
                </a14:m>
                <a:r>
                  <a:rPr lang="en-US" sz="2000" dirty="0"/>
                  <a:t>, because the isocost line is just a sum of costs</a:t>
                </a:r>
                <a:r>
                  <a:rPr lang="en-US" sz="1800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  <a:blipFill>
                <a:blip r:embed="rId2"/>
                <a:stretch>
                  <a:fillRect l="-965" t="-1961" b="-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</a:t>
            </a:fld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F72341E-F775-6940-ADAF-F87DE2E18028}"/>
              </a:ext>
            </a:extLst>
          </p:cNvPr>
          <p:cNvGrpSpPr/>
          <p:nvPr/>
        </p:nvGrpSpPr>
        <p:grpSpPr>
          <a:xfrm>
            <a:off x="2662757" y="2691311"/>
            <a:ext cx="3849522" cy="2914359"/>
            <a:chOff x="2662757" y="2691311"/>
            <a:chExt cx="3849522" cy="291435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86CB5A2-9273-524D-AA4F-DFD684075B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62757" y="2691311"/>
              <a:ext cx="3743647" cy="2914359"/>
            </a:xfrm>
            <a:prstGeom prst="rect">
              <a:avLst/>
            </a:prstGeom>
          </p:spPr>
        </p:pic>
        <p:sp>
          <p:nvSpPr>
            <p:cNvPr id="8" name="Left Brace 7">
              <a:extLst>
                <a:ext uri="{FF2B5EF4-FFF2-40B4-BE49-F238E27FC236}">
                  <a16:creationId xmlns:a16="http://schemas.microsoft.com/office/drawing/2014/main" id="{4E76F922-2139-CE4D-8591-188DEFD7612E}"/>
                </a:ext>
              </a:extLst>
            </p:cNvPr>
            <p:cNvSpPr/>
            <p:nvPr/>
          </p:nvSpPr>
          <p:spPr>
            <a:xfrm rot="5400000">
              <a:off x="5758911" y="3561211"/>
              <a:ext cx="177729" cy="328116"/>
            </a:xfrm>
            <a:prstGeom prst="leftBrac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Left Brace 8">
              <a:extLst>
                <a:ext uri="{FF2B5EF4-FFF2-40B4-BE49-F238E27FC236}">
                  <a16:creationId xmlns:a16="http://schemas.microsoft.com/office/drawing/2014/main" id="{9C52BD06-F4C3-C340-AAC3-74F983985BD0}"/>
                </a:ext>
              </a:extLst>
            </p:cNvPr>
            <p:cNvSpPr/>
            <p:nvPr/>
          </p:nvSpPr>
          <p:spPr>
            <a:xfrm rot="5400000">
              <a:off x="6106927" y="3631542"/>
              <a:ext cx="177729" cy="187454"/>
            </a:xfrm>
            <a:prstGeom prst="leftBrac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81E5069-1A4C-BA43-977C-378D9428BCFD}"/>
                </a:ext>
              </a:extLst>
            </p:cNvPr>
            <p:cNvSpPr txBox="1"/>
            <p:nvPr/>
          </p:nvSpPr>
          <p:spPr>
            <a:xfrm>
              <a:off x="5441907" y="3205516"/>
              <a:ext cx="70724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dirty="0"/>
                <a:t>Vertical</a:t>
              </a:r>
            </a:p>
            <a:p>
              <a:pPr algn="ctr"/>
              <a:r>
                <a:rPr lang="en-US" sz="1050" dirty="0"/>
                <a:t>intercept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8064D10-4587-0A46-8484-FD54C8468038}"/>
                </a:ext>
              </a:extLst>
            </p:cNvPr>
            <p:cNvSpPr txBox="1"/>
            <p:nvPr/>
          </p:nvSpPr>
          <p:spPr>
            <a:xfrm>
              <a:off x="6026249" y="3344394"/>
              <a:ext cx="486030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dirty="0"/>
                <a:t>Slope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26B1E2C-C661-454A-8F21-F4E0C22F01C4}"/>
                </a:ext>
              </a:extLst>
            </p:cNvPr>
            <p:cNvSpPr txBox="1"/>
            <p:nvPr/>
          </p:nvSpPr>
          <p:spPr>
            <a:xfrm>
              <a:off x="2915479" y="5234608"/>
              <a:ext cx="87511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8.1a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75493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Isocost Lines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A148540-FF83-374C-94FD-C24B453E3896}"/>
                  </a:ext>
                </a:extLst>
              </p:cNvPr>
              <p:cNvSpPr txBox="1"/>
              <p:nvPr/>
            </p:nvSpPr>
            <p:spPr>
              <a:xfrm>
                <a:off x="628650" y="1863725"/>
                <a:ext cx="3644900" cy="40875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90000"/>
                  </a:lnSpc>
                  <a:spcBef>
                    <a:spcPts val="10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/>
                  <a:t>An increase in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𝑇𝐶</m:t>
                    </m:r>
                  </m:oMath>
                </a14:m>
                <a:r>
                  <a:rPr lang="en-US" sz="2000" dirty="0"/>
                  <a:t> produces an increase in both the vertical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𝑇𝐶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sz="2000" dirty="0"/>
                  <a:t> and horizontal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𝑇𝐶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intercept, without altering the slope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sz="2000" dirty="0"/>
                  <a:t>. </a:t>
                </a:r>
              </a:p>
              <a:p>
                <a:pPr marL="742950" lvl="1" indent="-285750"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/>
                  <a:t>It produces a parallel upward shift in the isocost line.</a:t>
                </a:r>
              </a:p>
              <a:p>
                <a:pPr marL="742950" lvl="1" indent="-285750"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/>
                  <a:t>As the firm can incur in larger cost, it can choose among higher input combinations.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A148540-FF83-374C-94FD-C24B453E38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0" y="1863725"/>
                <a:ext cx="3644900" cy="4087594"/>
              </a:xfrm>
              <a:prstGeom prst="rect">
                <a:avLst/>
              </a:prstGeom>
              <a:blipFill>
                <a:blip r:embed="rId3"/>
                <a:stretch>
                  <a:fillRect l="-1389" t="-1548" r="-2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F4AC7214-4B0E-B24A-A098-EF92871804CE}"/>
              </a:ext>
            </a:extLst>
          </p:cNvPr>
          <p:cNvGrpSpPr/>
          <p:nvPr/>
        </p:nvGrpSpPr>
        <p:grpSpPr>
          <a:xfrm>
            <a:off x="4355566" y="2347572"/>
            <a:ext cx="4077768" cy="3174466"/>
            <a:chOff x="4355566" y="2347572"/>
            <a:chExt cx="4077768" cy="317446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86CB5A2-9273-524D-AA4F-DFD684075B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55566" y="2347572"/>
              <a:ext cx="4077768" cy="3174466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9745449-D631-9C4E-8FF4-6E9F3EDF2E40}"/>
                </a:ext>
              </a:extLst>
            </p:cNvPr>
            <p:cNvSpPr txBox="1"/>
            <p:nvPr/>
          </p:nvSpPr>
          <p:spPr>
            <a:xfrm>
              <a:off x="4638262" y="5075581"/>
              <a:ext cx="87511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8.1a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78241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Isocost Lines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A148540-FF83-374C-94FD-C24B453E3896}"/>
                  </a:ext>
                </a:extLst>
              </p:cNvPr>
              <p:cNvSpPr txBox="1"/>
              <p:nvPr/>
            </p:nvSpPr>
            <p:spPr>
              <a:xfrm>
                <a:off x="628650" y="1863725"/>
                <a:ext cx="3644900" cy="3711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90000"/>
                  </a:lnSpc>
                  <a:spcBef>
                    <a:spcPts val="10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/>
                  <a:t>If wages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/>
                  <a:t> increase, the vertical intercept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𝑇𝐶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is not affected, but the absolute value of the slope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num>
                          <m:den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000" dirty="0"/>
                  <a:t> increases.</a:t>
                </a:r>
              </a:p>
              <a:p>
                <a:pPr marL="742950" lvl="1" indent="-285750"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/>
                  <a:t>The isocost becomes steeper.</a:t>
                </a:r>
              </a:p>
              <a:p>
                <a:pPr marL="742950" lvl="1" indent="-285750"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/>
                  <a:t>The firm can afford to hire fewer workers as their wages increase. 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A148540-FF83-374C-94FD-C24B453E38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0" y="1863725"/>
                <a:ext cx="3644900" cy="3711914"/>
              </a:xfrm>
              <a:prstGeom prst="rect">
                <a:avLst/>
              </a:prstGeom>
              <a:blipFill>
                <a:blip r:embed="rId3"/>
                <a:stretch>
                  <a:fillRect l="-1389" t="-1706" r="-24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BCEC6257-B21A-9546-A0CC-38428BF89F72}"/>
              </a:ext>
            </a:extLst>
          </p:cNvPr>
          <p:cNvGrpSpPr/>
          <p:nvPr/>
        </p:nvGrpSpPr>
        <p:grpSpPr>
          <a:xfrm>
            <a:off x="4355566" y="2347572"/>
            <a:ext cx="4077768" cy="3174466"/>
            <a:chOff x="4355566" y="2347572"/>
            <a:chExt cx="4077768" cy="3174466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EE5F798-2A65-E44D-80CF-E77667152C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55566" y="2347572"/>
              <a:ext cx="4077768" cy="3174466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E171C49-BA95-D747-95CE-4F30567572ED}"/>
                </a:ext>
              </a:extLst>
            </p:cNvPr>
            <p:cNvSpPr txBox="1"/>
            <p:nvPr/>
          </p:nvSpPr>
          <p:spPr>
            <a:xfrm>
              <a:off x="4638262" y="5075581"/>
              <a:ext cx="87511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8.1a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14550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Isocost Lines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A148540-FF83-374C-94FD-C24B453E3896}"/>
                  </a:ext>
                </a:extLst>
              </p:cNvPr>
              <p:cNvSpPr txBox="1"/>
              <p:nvPr/>
            </p:nvSpPr>
            <p:spPr>
              <a:xfrm>
                <a:off x="628650" y="1863725"/>
                <a:ext cx="3644900" cy="3711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90000"/>
                  </a:lnSpc>
                  <a:spcBef>
                    <a:spcPts val="10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/>
                  <a:t>If the interest rate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000" dirty="0"/>
                  <a:t> increases, the vertical intercept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𝑇𝐶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decreases, and the absolute value of the slope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num>
                          <m:den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000" dirty="0"/>
                  <a:t> decreases.</a:t>
                </a:r>
              </a:p>
              <a:p>
                <a:pPr marL="742950" lvl="1" indent="-285750"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/>
                  <a:t>The isocost becomes flatter.</a:t>
                </a:r>
              </a:p>
              <a:p>
                <a:pPr marL="742950" lvl="1" indent="-285750"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/>
                  <a:t>The firm can afford fewer units of capital as its price increases.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A148540-FF83-374C-94FD-C24B453E38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0" y="1863725"/>
                <a:ext cx="3644900" cy="3711914"/>
              </a:xfrm>
              <a:prstGeom prst="rect">
                <a:avLst/>
              </a:prstGeom>
              <a:blipFill>
                <a:blip r:embed="rId3"/>
                <a:stretch>
                  <a:fillRect l="-1389" t="-1706" r="-17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EF52E4EE-EC8D-1449-936D-709651611E19}"/>
              </a:ext>
            </a:extLst>
          </p:cNvPr>
          <p:cNvGrpSpPr/>
          <p:nvPr/>
        </p:nvGrpSpPr>
        <p:grpSpPr>
          <a:xfrm>
            <a:off x="4355566" y="2347572"/>
            <a:ext cx="4077768" cy="3174466"/>
            <a:chOff x="4355566" y="2347572"/>
            <a:chExt cx="4077768" cy="3174466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658CE49-BC52-F246-B516-44FA4F82F1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55566" y="2347572"/>
              <a:ext cx="4077768" cy="3174466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3E5DF24-3930-4D4F-A373-3C212EC195B7}"/>
                </a:ext>
              </a:extLst>
            </p:cNvPr>
            <p:cNvSpPr txBox="1"/>
            <p:nvPr/>
          </p:nvSpPr>
          <p:spPr>
            <a:xfrm>
              <a:off x="4638262" y="5075581"/>
              <a:ext cx="87511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8.1a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84778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Isocost Lines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8.1: </a:t>
                </a:r>
                <a:r>
                  <a:rPr lang="en-US" sz="2400" i="1" dirty="0"/>
                  <a:t>A particular isocost.</a:t>
                </a:r>
              </a:p>
              <a:p>
                <a:pPr lvl="1"/>
                <a:r>
                  <a:rPr lang="en-US" sz="2200" dirty="0"/>
                  <a:t>Consider a firm facing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=$10</m:t>
                    </m:r>
                  </m:oMath>
                </a14:m>
                <a:r>
                  <a:rPr lang="en-US" sz="2200" dirty="0"/>
                  <a:t>,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=$15</m:t>
                    </m:r>
                  </m:oMath>
                </a14:m>
                <a:r>
                  <a:rPr lang="en-US" sz="2200" dirty="0"/>
                  <a:t>, and incurring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𝑇𝐶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=$200</m:t>
                    </m:r>
                  </m:oMath>
                </a14:m>
                <a:r>
                  <a:rPr lang="en-US" sz="2200" dirty="0"/>
                  <a:t>.</a:t>
                </a:r>
              </a:p>
              <a:p>
                <a:pPr lvl="1"/>
                <a:r>
                  <a:rPr lang="en-US" sz="2200" dirty="0"/>
                  <a:t>Its isocost line would be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200=10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+15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200" dirty="0"/>
                  <a:t>, or after solving for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200" dirty="0"/>
                  <a:t>,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200</m:t>
                        </m:r>
                      </m:num>
                      <m:den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15</m:t>
                        </m:r>
                      </m:den>
                    </m:f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15</m:t>
                        </m:r>
                      </m:den>
                    </m:f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200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9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209B3F6-03EE-2945-B667-0B2E85D496BE}"/>
              </a:ext>
            </a:extLst>
          </p:cNvPr>
          <p:cNvGrpSpPr/>
          <p:nvPr/>
        </p:nvGrpSpPr>
        <p:grpSpPr>
          <a:xfrm>
            <a:off x="3873500" y="3552142"/>
            <a:ext cx="3921054" cy="2662921"/>
            <a:chOff x="3873500" y="3552142"/>
            <a:chExt cx="3921054" cy="2662921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23374D0-F333-C641-8A20-F15D2AA471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73500" y="3552142"/>
              <a:ext cx="3835400" cy="2662921"/>
            </a:xfrm>
            <a:prstGeom prst="rect">
              <a:avLst/>
            </a:prstGeom>
          </p:spPr>
        </p:pic>
        <p:sp>
          <p:nvSpPr>
            <p:cNvPr id="13" name="Left Brace 12">
              <a:extLst>
                <a:ext uri="{FF2B5EF4-FFF2-40B4-BE49-F238E27FC236}">
                  <a16:creationId xmlns:a16="http://schemas.microsoft.com/office/drawing/2014/main" id="{43417C46-D67B-D342-B298-CD0107970291}"/>
                </a:ext>
              </a:extLst>
            </p:cNvPr>
            <p:cNvSpPr/>
            <p:nvPr/>
          </p:nvSpPr>
          <p:spPr>
            <a:xfrm rot="5400000">
              <a:off x="7041186" y="4272411"/>
              <a:ext cx="177729" cy="328116"/>
            </a:xfrm>
            <a:prstGeom prst="leftBrac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Left Brace 13">
              <a:extLst>
                <a:ext uri="{FF2B5EF4-FFF2-40B4-BE49-F238E27FC236}">
                  <a16:creationId xmlns:a16="http://schemas.microsoft.com/office/drawing/2014/main" id="{8CB9A47F-11C9-1041-97D4-E2380A9544AB}"/>
                </a:ext>
              </a:extLst>
            </p:cNvPr>
            <p:cNvSpPr/>
            <p:nvPr/>
          </p:nvSpPr>
          <p:spPr>
            <a:xfrm rot="5400000">
              <a:off x="7389202" y="4342742"/>
              <a:ext cx="177729" cy="187454"/>
            </a:xfrm>
            <a:prstGeom prst="leftBrac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60934E1-320C-7A41-8AC7-09BE8FE921F0}"/>
                </a:ext>
              </a:extLst>
            </p:cNvPr>
            <p:cNvSpPr txBox="1"/>
            <p:nvPr/>
          </p:nvSpPr>
          <p:spPr>
            <a:xfrm>
              <a:off x="6724182" y="3916716"/>
              <a:ext cx="70724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dirty="0"/>
                <a:t>Vertical</a:t>
              </a:r>
            </a:p>
            <a:p>
              <a:pPr algn="ctr"/>
              <a:r>
                <a:rPr lang="en-US" sz="1050" dirty="0"/>
                <a:t>intercept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5978AD5-121D-0340-A38E-3875D0164988}"/>
                </a:ext>
              </a:extLst>
            </p:cNvPr>
            <p:cNvSpPr txBox="1"/>
            <p:nvPr/>
          </p:nvSpPr>
          <p:spPr>
            <a:xfrm>
              <a:off x="7308524" y="4055594"/>
              <a:ext cx="486030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dirty="0"/>
                <a:t>Slope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6C9D9E0-39B4-E14D-A00C-9680FA501C0A}"/>
                </a:ext>
              </a:extLst>
            </p:cNvPr>
            <p:cNvSpPr txBox="1"/>
            <p:nvPr/>
          </p:nvSpPr>
          <p:spPr>
            <a:xfrm>
              <a:off x="4479236" y="5890915"/>
              <a:ext cx="88152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8.1b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79888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D4677D2-D5AC-4CF9-9EED-2B89D0A1C2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6D54F7E-825A-4BBA-815F-35CCA8B97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80681"/>
            <a:ext cx="9144000" cy="277731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E9C63E-0090-2437-9B88-85BB09325A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937" r="63"/>
          <a:stretch>
            <a:fillRect/>
          </a:stretch>
        </p:blipFill>
        <p:spPr>
          <a:xfrm>
            <a:off x="20" y="1"/>
            <a:ext cx="9143980" cy="6858000"/>
          </a:xfrm>
          <a:custGeom>
            <a:avLst/>
            <a:gdLst/>
            <a:ahLst/>
            <a:cxnLst/>
            <a:rect l="l" t="t" r="r" b="b"/>
            <a:pathLst>
              <a:path w="12191999" h="6842601">
                <a:moveTo>
                  <a:pt x="0" y="0"/>
                </a:moveTo>
                <a:lnTo>
                  <a:pt x="12191999" y="0"/>
                </a:lnTo>
                <a:lnTo>
                  <a:pt x="12191999" y="6842601"/>
                </a:lnTo>
                <a:lnTo>
                  <a:pt x="10316981" y="6842601"/>
                </a:lnTo>
                <a:cubicBezTo>
                  <a:pt x="10312796" y="6835189"/>
                  <a:pt x="10163183" y="6730124"/>
                  <a:pt x="10158998" y="6722712"/>
                </a:cubicBezTo>
                <a:cubicBezTo>
                  <a:pt x="10120278" y="6678190"/>
                  <a:pt x="10156462" y="6716223"/>
                  <a:pt x="10090349" y="6671420"/>
                </a:cubicBezTo>
                <a:cubicBezTo>
                  <a:pt x="10043032" y="6655694"/>
                  <a:pt x="9995855" y="6551879"/>
                  <a:pt x="9955425" y="6498018"/>
                </a:cubicBezTo>
                <a:cubicBezTo>
                  <a:pt x="9939618" y="6480021"/>
                  <a:pt x="9915110" y="6461677"/>
                  <a:pt x="9891265" y="6454528"/>
                </a:cubicBezTo>
                <a:cubicBezTo>
                  <a:pt x="9868239" y="6464957"/>
                  <a:pt x="9865423" y="6431640"/>
                  <a:pt x="9848227" y="6426063"/>
                </a:cubicBezTo>
                <a:cubicBezTo>
                  <a:pt x="9838059" y="6433162"/>
                  <a:pt x="9815047" y="6410348"/>
                  <a:pt x="9812354" y="6399604"/>
                </a:cubicBezTo>
                <a:cubicBezTo>
                  <a:pt x="9825285" y="6377997"/>
                  <a:pt x="9725923" y="6372757"/>
                  <a:pt x="9725915" y="6356381"/>
                </a:cubicBezTo>
                <a:cubicBezTo>
                  <a:pt x="9696279" y="6348066"/>
                  <a:pt x="9591199" y="6354143"/>
                  <a:pt x="9575033" y="6325258"/>
                </a:cubicBezTo>
                <a:cubicBezTo>
                  <a:pt x="9516434" y="6303128"/>
                  <a:pt x="9441613" y="6276805"/>
                  <a:pt x="9415626" y="6271777"/>
                </a:cubicBezTo>
                <a:cubicBezTo>
                  <a:pt x="9378293" y="6313495"/>
                  <a:pt x="9281935" y="6171365"/>
                  <a:pt x="9171493" y="6150430"/>
                </a:cubicBezTo>
                <a:cubicBezTo>
                  <a:pt x="9155426" y="6152396"/>
                  <a:pt x="9147439" y="6151015"/>
                  <a:pt x="9146018" y="6139864"/>
                </a:cubicBezTo>
                <a:cubicBezTo>
                  <a:pt x="9112029" y="6132441"/>
                  <a:pt x="9087339" y="6101138"/>
                  <a:pt x="9059635" y="6109957"/>
                </a:cubicBezTo>
                <a:cubicBezTo>
                  <a:pt x="9024424" y="6092144"/>
                  <a:pt x="9043048" y="6078417"/>
                  <a:pt x="9010911" y="6064789"/>
                </a:cubicBezTo>
                <a:lnTo>
                  <a:pt x="8866811" y="6028191"/>
                </a:lnTo>
                <a:cubicBezTo>
                  <a:pt x="8846465" y="6021172"/>
                  <a:pt x="8825221" y="6000527"/>
                  <a:pt x="8804584" y="5994237"/>
                </a:cubicBezTo>
                <a:lnTo>
                  <a:pt x="8783071" y="5990448"/>
                </a:lnTo>
                <a:lnTo>
                  <a:pt x="8770456" y="5978060"/>
                </a:lnTo>
                <a:cubicBezTo>
                  <a:pt x="8764772" y="5975259"/>
                  <a:pt x="8757695" y="5974720"/>
                  <a:pt x="8748297" y="5978070"/>
                </a:cubicBezTo>
                <a:cubicBezTo>
                  <a:pt x="8730344" y="5973495"/>
                  <a:pt x="8679808" y="5955894"/>
                  <a:pt x="8662742" y="5950603"/>
                </a:cubicBezTo>
                <a:lnTo>
                  <a:pt x="8645902" y="5946326"/>
                </a:lnTo>
                <a:lnTo>
                  <a:pt x="8638176" y="5938358"/>
                </a:lnTo>
                <a:cubicBezTo>
                  <a:pt x="8625897" y="5932642"/>
                  <a:pt x="8594811" y="5922073"/>
                  <a:pt x="8572224" y="5912032"/>
                </a:cubicBezTo>
                <a:cubicBezTo>
                  <a:pt x="8553809" y="5897782"/>
                  <a:pt x="8529845" y="5886100"/>
                  <a:pt x="8502655" y="5878114"/>
                </a:cubicBezTo>
                <a:cubicBezTo>
                  <a:pt x="8496990" y="5883034"/>
                  <a:pt x="8489611" y="5872566"/>
                  <a:pt x="8485159" y="5869819"/>
                </a:cubicBezTo>
                <a:cubicBezTo>
                  <a:pt x="8483457" y="5873482"/>
                  <a:pt x="8471232" y="5872664"/>
                  <a:pt x="8468539" y="5868711"/>
                </a:cubicBezTo>
                <a:cubicBezTo>
                  <a:pt x="8389167" y="5836352"/>
                  <a:pt x="8421742" y="5881497"/>
                  <a:pt x="8379810" y="5849376"/>
                </a:cubicBezTo>
                <a:cubicBezTo>
                  <a:pt x="8371729" y="5846373"/>
                  <a:pt x="8364483" y="5846766"/>
                  <a:pt x="8357758" y="5848601"/>
                </a:cubicBezTo>
                <a:lnTo>
                  <a:pt x="8315264" y="5836192"/>
                </a:lnTo>
                <a:cubicBezTo>
                  <a:pt x="8299077" y="5829531"/>
                  <a:pt x="8281671" y="5824011"/>
                  <a:pt x="8263455" y="5819793"/>
                </a:cubicBezTo>
                <a:cubicBezTo>
                  <a:pt x="8257386" y="5826849"/>
                  <a:pt x="8245582" y="5813448"/>
                  <a:pt x="8239287" y="5810141"/>
                </a:cubicBezTo>
                <a:cubicBezTo>
                  <a:pt x="8237965" y="5815186"/>
                  <a:pt x="8222226" y="5815108"/>
                  <a:pt x="8217888" y="5810039"/>
                </a:cubicBezTo>
                <a:cubicBezTo>
                  <a:pt x="8109447" y="5773303"/>
                  <a:pt x="8161302" y="5831037"/>
                  <a:pt x="8100547" y="5791517"/>
                </a:cubicBezTo>
                <a:cubicBezTo>
                  <a:pt x="8089574" y="5788167"/>
                  <a:pt x="8080448" y="5789295"/>
                  <a:pt x="8072316" y="5792309"/>
                </a:cubicBezTo>
                <a:lnTo>
                  <a:pt x="8056967" y="5800648"/>
                </a:lnTo>
                <a:lnTo>
                  <a:pt x="8047885" y="5795270"/>
                </a:lnTo>
                <a:cubicBezTo>
                  <a:pt x="8010204" y="5788738"/>
                  <a:pt x="7996426" y="5797608"/>
                  <a:pt x="7977128" y="5783189"/>
                </a:cubicBezTo>
                <a:cubicBezTo>
                  <a:pt x="7943466" y="5775577"/>
                  <a:pt x="7904823" y="5770953"/>
                  <a:pt x="7874392" y="5763715"/>
                </a:cubicBezTo>
                <a:cubicBezTo>
                  <a:pt x="7860337" y="5743777"/>
                  <a:pt x="7817541" y="5748989"/>
                  <a:pt x="7794543" y="5739759"/>
                </a:cubicBezTo>
                <a:cubicBezTo>
                  <a:pt x="7784688" y="5731467"/>
                  <a:pt x="7776709" y="5729004"/>
                  <a:pt x="7763762" y="5734031"/>
                </a:cubicBezTo>
                <a:cubicBezTo>
                  <a:pt x="7718781" y="5694154"/>
                  <a:pt x="7732231" y="5727368"/>
                  <a:pt x="7685889" y="5707234"/>
                </a:cubicBezTo>
                <a:cubicBezTo>
                  <a:pt x="7646521" y="5687607"/>
                  <a:pt x="7600389" y="5671470"/>
                  <a:pt x="7566744" y="5634586"/>
                </a:cubicBezTo>
                <a:cubicBezTo>
                  <a:pt x="7561306" y="5624813"/>
                  <a:pt x="7543589" y="5618525"/>
                  <a:pt x="7527170" y="5620542"/>
                </a:cubicBezTo>
                <a:cubicBezTo>
                  <a:pt x="7524343" y="5620889"/>
                  <a:pt x="7521664" y="5621475"/>
                  <a:pt x="7519214" y="5622280"/>
                </a:cubicBezTo>
                <a:cubicBezTo>
                  <a:pt x="7500062" y="5596964"/>
                  <a:pt x="7480476" y="5604337"/>
                  <a:pt x="7473157" y="5588143"/>
                </a:cubicBezTo>
                <a:cubicBezTo>
                  <a:pt x="7433415" y="5574859"/>
                  <a:pt x="7395118" y="5582388"/>
                  <a:pt x="7388000" y="5568063"/>
                </a:cubicBezTo>
                <a:cubicBezTo>
                  <a:pt x="7366403" y="5564920"/>
                  <a:pt x="7332262" y="5573848"/>
                  <a:pt x="7320876" y="5557698"/>
                </a:cubicBezTo>
                <a:cubicBezTo>
                  <a:pt x="7314891" y="5568111"/>
                  <a:pt x="7299319" y="5544964"/>
                  <a:pt x="7284480" y="5549820"/>
                </a:cubicBezTo>
                <a:cubicBezTo>
                  <a:pt x="7273570" y="5554430"/>
                  <a:pt x="7266301" y="5548483"/>
                  <a:pt x="7256619" y="5546379"/>
                </a:cubicBezTo>
                <a:cubicBezTo>
                  <a:pt x="7242503" y="5549088"/>
                  <a:pt x="7202543" y="5533379"/>
                  <a:pt x="7193112" y="5525289"/>
                </a:cubicBezTo>
                <a:cubicBezTo>
                  <a:pt x="7172259" y="5499151"/>
                  <a:pt x="7108617" y="5505485"/>
                  <a:pt x="7090943" y="5485177"/>
                </a:cubicBezTo>
                <a:cubicBezTo>
                  <a:pt x="7083637" y="5481419"/>
                  <a:pt x="7076140" y="5479148"/>
                  <a:pt x="7068566" y="5477809"/>
                </a:cubicBezTo>
                <a:lnTo>
                  <a:pt x="7023035" y="5476595"/>
                </a:lnTo>
                <a:lnTo>
                  <a:pt x="7001197" y="5476163"/>
                </a:lnTo>
                <a:cubicBezTo>
                  <a:pt x="7016126" y="5454256"/>
                  <a:pt x="6943549" y="5466815"/>
                  <a:pt x="6967472" y="5451057"/>
                </a:cubicBezTo>
                <a:cubicBezTo>
                  <a:pt x="6931240" y="5443544"/>
                  <a:pt x="6920843" y="5429649"/>
                  <a:pt x="6883334" y="5418880"/>
                </a:cubicBezTo>
                <a:lnTo>
                  <a:pt x="6742417" y="5386446"/>
                </a:lnTo>
                <a:cubicBezTo>
                  <a:pt x="6690532" y="5366095"/>
                  <a:pt x="6665174" y="5364632"/>
                  <a:pt x="6618315" y="5353085"/>
                </a:cubicBezTo>
                <a:cubicBezTo>
                  <a:pt x="6581698" y="5304210"/>
                  <a:pt x="6547395" y="5315779"/>
                  <a:pt x="6521050" y="5283194"/>
                </a:cubicBezTo>
                <a:cubicBezTo>
                  <a:pt x="6469114" y="5268862"/>
                  <a:pt x="6472597" y="5253957"/>
                  <a:pt x="6414460" y="5253832"/>
                </a:cubicBezTo>
                <a:lnTo>
                  <a:pt x="6362535" y="5220502"/>
                </a:lnTo>
                <a:cubicBezTo>
                  <a:pt x="6350866" y="5213881"/>
                  <a:pt x="6347641" y="5215777"/>
                  <a:pt x="6344443" y="5214103"/>
                </a:cubicBezTo>
                <a:lnTo>
                  <a:pt x="6343344" y="5210454"/>
                </a:lnTo>
                <a:lnTo>
                  <a:pt x="6333344" y="5205307"/>
                </a:lnTo>
                <a:lnTo>
                  <a:pt x="6315602" y="5193288"/>
                </a:lnTo>
                <a:lnTo>
                  <a:pt x="6310442" y="5192802"/>
                </a:lnTo>
                <a:lnTo>
                  <a:pt x="6280815" y="5177420"/>
                </a:lnTo>
                <a:lnTo>
                  <a:pt x="6279533" y="5178045"/>
                </a:lnTo>
                <a:cubicBezTo>
                  <a:pt x="6275980" y="5179097"/>
                  <a:pt x="6272084" y="5179212"/>
                  <a:pt x="6267362" y="5177370"/>
                </a:cubicBezTo>
                <a:cubicBezTo>
                  <a:pt x="6261796" y="5192470"/>
                  <a:pt x="6259530" y="5180933"/>
                  <a:pt x="6246095" y="5174167"/>
                </a:cubicBezTo>
                <a:lnTo>
                  <a:pt x="6155252" y="5161201"/>
                </a:lnTo>
                <a:lnTo>
                  <a:pt x="6148525" y="5158442"/>
                </a:lnTo>
                <a:lnTo>
                  <a:pt x="6148187" y="5158573"/>
                </a:lnTo>
                <a:cubicBezTo>
                  <a:pt x="6146292" y="5158370"/>
                  <a:pt x="6143916" y="5157611"/>
                  <a:pt x="6140686" y="5156032"/>
                </a:cubicBezTo>
                <a:lnTo>
                  <a:pt x="6136260" y="5153413"/>
                </a:lnTo>
                <a:lnTo>
                  <a:pt x="6123208" y="5148061"/>
                </a:lnTo>
                <a:lnTo>
                  <a:pt x="6117367" y="5147451"/>
                </a:lnTo>
                <a:lnTo>
                  <a:pt x="5957305" y="5146062"/>
                </a:lnTo>
                <a:cubicBezTo>
                  <a:pt x="5920540" y="5140405"/>
                  <a:pt x="5887096" y="5142015"/>
                  <a:pt x="5857259" y="5132052"/>
                </a:cubicBezTo>
                <a:cubicBezTo>
                  <a:pt x="5843335" y="5135303"/>
                  <a:pt x="5830921" y="5135493"/>
                  <a:pt x="5821375" y="5125606"/>
                </a:cubicBezTo>
                <a:cubicBezTo>
                  <a:pt x="5786501" y="5122615"/>
                  <a:pt x="5775399" y="5132648"/>
                  <a:pt x="5755916" y="5120171"/>
                </a:cubicBezTo>
                <a:cubicBezTo>
                  <a:pt x="5732132" y="5135438"/>
                  <a:pt x="5732735" y="5128211"/>
                  <a:pt x="5725007" y="5121437"/>
                </a:cubicBezTo>
                <a:lnTo>
                  <a:pt x="5723810" y="5120848"/>
                </a:lnTo>
                <a:lnTo>
                  <a:pt x="5720531" y="5123048"/>
                </a:lnTo>
                <a:lnTo>
                  <a:pt x="5714794" y="5123371"/>
                </a:lnTo>
                <a:lnTo>
                  <a:pt x="5700141" y="5120131"/>
                </a:lnTo>
                <a:lnTo>
                  <a:pt x="5694799" y="5118234"/>
                </a:lnTo>
                <a:cubicBezTo>
                  <a:pt x="5691058" y="5117179"/>
                  <a:pt x="5688491" y="5116804"/>
                  <a:pt x="5686627" y="5116903"/>
                </a:cubicBezTo>
                <a:lnTo>
                  <a:pt x="5686371" y="5117086"/>
                </a:lnTo>
                <a:lnTo>
                  <a:pt x="5678818" y="5115416"/>
                </a:lnTo>
                <a:cubicBezTo>
                  <a:pt x="5666199" y="5112102"/>
                  <a:pt x="5654035" y="5108410"/>
                  <a:pt x="5642547" y="5104511"/>
                </a:cubicBezTo>
                <a:cubicBezTo>
                  <a:pt x="5629444" y="5114945"/>
                  <a:pt x="5588783" y="5093343"/>
                  <a:pt x="5587979" y="5116963"/>
                </a:cubicBezTo>
                <a:cubicBezTo>
                  <a:pt x="5572317" y="5112380"/>
                  <a:pt x="5564904" y="5101292"/>
                  <a:pt x="5566635" y="5117158"/>
                </a:cubicBezTo>
                <a:cubicBezTo>
                  <a:pt x="5561375" y="5116079"/>
                  <a:pt x="5557787" y="5116811"/>
                  <a:pt x="5554952" y="5118417"/>
                </a:cubicBezTo>
                <a:lnTo>
                  <a:pt x="5554039" y="5119241"/>
                </a:lnTo>
                <a:lnTo>
                  <a:pt x="5514253" y="5109018"/>
                </a:lnTo>
                <a:lnTo>
                  <a:pt x="5492156" y="5099904"/>
                </a:lnTo>
                <a:lnTo>
                  <a:pt x="5480446" y="5096385"/>
                </a:lnTo>
                <a:lnTo>
                  <a:pt x="5477744" y="5092939"/>
                </a:lnTo>
                <a:cubicBezTo>
                  <a:pt x="5474490" y="5090581"/>
                  <a:pt x="5469391" y="5088951"/>
                  <a:pt x="5460150" y="5088988"/>
                </a:cubicBezTo>
                <a:lnTo>
                  <a:pt x="5457901" y="5089459"/>
                </a:lnTo>
                <a:lnTo>
                  <a:pt x="5444243" y="5082761"/>
                </a:lnTo>
                <a:cubicBezTo>
                  <a:pt x="5439993" y="5080007"/>
                  <a:pt x="5436418" y="5076805"/>
                  <a:pt x="5433825" y="5072992"/>
                </a:cubicBezTo>
                <a:cubicBezTo>
                  <a:pt x="5379442" y="5082090"/>
                  <a:pt x="5336110" y="5058382"/>
                  <a:pt x="5280996" y="5052402"/>
                </a:cubicBezTo>
                <a:cubicBezTo>
                  <a:pt x="5250806" y="5043777"/>
                  <a:pt x="5168599" y="5048109"/>
                  <a:pt x="5161582" y="5019668"/>
                </a:cubicBezTo>
                <a:cubicBezTo>
                  <a:pt x="5121870" y="5011383"/>
                  <a:pt x="5095637" y="5009222"/>
                  <a:pt x="5042717" y="5002692"/>
                </a:cubicBezTo>
                <a:cubicBezTo>
                  <a:pt x="4991136" y="4972487"/>
                  <a:pt x="4902282" y="4979360"/>
                  <a:pt x="4840514" y="4959306"/>
                </a:cubicBezTo>
                <a:cubicBezTo>
                  <a:pt x="4799904" y="4976415"/>
                  <a:pt x="4824087" y="4958371"/>
                  <a:pt x="4786778" y="4956661"/>
                </a:cubicBezTo>
                <a:cubicBezTo>
                  <a:pt x="4801901" y="4937231"/>
                  <a:pt x="4739845" y="4961208"/>
                  <a:pt x="4743741" y="4937104"/>
                </a:cubicBezTo>
                <a:cubicBezTo>
                  <a:pt x="4736829" y="4937557"/>
                  <a:pt x="4730010" y="4938753"/>
                  <a:pt x="4723136" y="4940138"/>
                </a:cubicBezTo>
                <a:lnTo>
                  <a:pt x="4719535" y="4940850"/>
                </a:lnTo>
                <a:lnTo>
                  <a:pt x="4706143" y="4939586"/>
                </a:lnTo>
                <a:lnTo>
                  <a:pt x="4701098" y="4944372"/>
                </a:lnTo>
                <a:lnTo>
                  <a:pt x="4680034" y="4946157"/>
                </a:lnTo>
                <a:cubicBezTo>
                  <a:pt x="4672339" y="4946029"/>
                  <a:pt x="4664292" y="4944964"/>
                  <a:pt x="4655740" y="4942396"/>
                </a:cubicBezTo>
                <a:cubicBezTo>
                  <a:pt x="4636359" y="4929384"/>
                  <a:pt x="4599700" y="4935346"/>
                  <a:pt x="4569298" y="4929596"/>
                </a:cubicBezTo>
                <a:lnTo>
                  <a:pt x="4555977" y="4924356"/>
                </a:lnTo>
                <a:lnTo>
                  <a:pt x="4508949" y="4921648"/>
                </a:lnTo>
                <a:cubicBezTo>
                  <a:pt x="4495668" y="4920437"/>
                  <a:pt x="4482007" y="4918694"/>
                  <a:pt x="4467838" y="4915993"/>
                </a:cubicBezTo>
                <a:lnTo>
                  <a:pt x="4441948" y="4909300"/>
                </a:lnTo>
                <a:lnTo>
                  <a:pt x="4394719" y="4901820"/>
                </a:lnTo>
                <a:lnTo>
                  <a:pt x="4356810" y="4905146"/>
                </a:lnTo>
                <a:lnTo>
                  <a:pt x="4222144" y="4909117"/>
                </a:lnTo>
                <a:cubicBezTo>
                  <a:pt x="4202488" y="4913903"/>
                  <a:pt x="4184742" y="4933491"/>
                  <a:pt x="4160481" y="4923474"/>
                </a:cubicBezTo>
                <a:cubicBezTo>
                  <a:pt x="4165854" y="4934564"/>
                  <a:pt x="4131661" y="4919946"/>
                  <a:pt x="4124879" y="4929303"/>
                </a:cubicBezTo>
                <a:cubicBezTo>
                  <a:pt x="4120895" y="4937086"/>
                  <a:pt x="4109593" y="4934464"/>
                  <a:pt x="4100114" y="4936007"/>
                </a:cubicBezTo>
                <a:cubicBezTo>
                  <a:pt x="4091835" y="4943256"/>
                  <a:pt x="4045978" y="4943549"/>
                  <a:pt x="4030957" y="4939826"/>
                </a:cubicBezTo>
                <a:cubicBezTo>
                  <a:pt x="3989825" y="4924453"/>
                  <a:pt x="3946860" y="4952050"/>
                  <a:pt x="3913764" y="4940618"/>
                </a:cubicBezTo>
                <a:cubicBezTo>
                  <a:pt x="3904534" y="4939906"/>
                  <a:pt x="3896577" y="4940543"/>
                  <a:pt x="3889457" y="4942017"/>
                </a:cubicBezTo>
                <a:lnTo>
                  <a:pt x="3871115" y="4948115"/>
                </a:lnTo>
                <a:lnTo>
                  <a:pt x="3869086" y="4953796"/>
                </a:lnTo>
                <a:lnTo>
                  <a:pt x="3856124" y="4955351"/>
                </a:lnTo>
                <a:lnTo>
                  <a:pt x="3835967" y="4964002"/>
                </a:lnTo>
                <a:cubicBezTo>
                  <a:pt x="3826465" y="4939857"/>
                  <a:pt x="3782586" y="4975947"/>
                  <a:pt x="3785910" y="4953998"/>
                </a:cubicBezTo>
                <a:cubicBezTo>
                  <a:pt x="3750785" y="4960085"/>
                  <a:pt x="3699033" y="4941571"/>
                  <a:pt x="3671085" y="4966563"/>
                </a:cubicBezTo>
                <a:cubicBezTo>
                  <a:pt x="3621255" y="4971431"/>
                  <a:pt x="3562637" y="4982991"/>
                  <a:pt x="3486928" y="4983204"/>
                </a:cubicBezTo>
                <a:cubicBezTo>
                  <a:pt x="3446030" y="4983424"/>
                  <a:pt x="3343460" y="4965124"/>
                  <a:pt x="3280956" y="4963864"/>
                </a:cubicBezTo>
                <a:cubicBezTo>
                  <a:pt x="3227193" y="4969510"/>
                  <a:pt x="3256481" y="4962609"/>
                  <a:pt x="3211563" y="4982704"/>
                </a:cubicBezTo>
                <a:cubicBezTo>
                  <a:pt x="3207119" y="4979549"/>
                  <a:pt x="3170070" y="4977192"/>
                  <a:pt x="3164681" y="4975408"/>
                </a:cubicBezTo>
                <a:lnTo>
                  <a:pt x="3127171" y="4968229"/>
                </a:lnTo>
                <a:lnTo>
                  <a:pt x="3096889" y="4965619"/>
                </a:lnTo>
                <a:cubicBezTo>
                  <a:pt x="3088441" y="4967572"/>
                  <a:pt x="3082883" y="4967054"/>
                  <a:pt x="3078620" y="4965444"/>
                </a:cubicBezTo>
                <a:lnTo>
                  <a:pt x="3074275" y="4962670"/>
                </a:lnTo>
                <a:lnTo>
                  <a:pt x="3036436" y="4957455"/>
                </a:lnTo>
                <a:lnTo>
                  <a:pt x="3031995" y="4958829"/>
                </a:lnTo>
                <a:lnTo>
                  <a:pt x="2994028" y="4956800"/>
                </a:lnTo>
                <a:cubicBezTo>
                  <a:pt x="2992299" y="4958944"/>
                  <a:pt x="2989407" y="4960397"/>
                  <a:pt x="2984001" y="4960444"/>
                </a:cubicBezTo>
                <a:cubicBezTo>
                  <a:pt x="2994191" y="4975446"/>
                  <a:pt x="2981386" y="4966249"/>
                  <a:pt x="2964542" y="4965062"/>
                </a:cubicBezTo>
                <a:cubicBezTo>
                  <a:pt x="2976613" y="4988096"/>
                  <a:pt x="2927627" y="4975618"/>
                  <a:pt x="2921274" y="4988440"/>
                </a:cubicBezTo>
                <a:cubicBezTo>
                  <a:pt x="2908629" y="4987050"/>
                  <a:pt x="2895476" y="4985998"/>
                  <a:pt x="2882111" y="4985411"/>
                </a:cubicBezTo>
                <a:lnTo>
                  <a:pt x="2874282" y="4985361"/>
                </a:lnTo>
                <a:cubicBezTo>
                  <a:pt x="2874237" y="4985437"/>
                  <a:pt x="2874193" y="4985514"/>
                  <a:pt x="2874147" y="4985591"/>
                </a:cubicBezTo>
                <a:cubicBezTo>
                  <a:pt x="2872492" y="4986074"/>
                  <a:pt x="2869935" y="4986243"/>
                  <a:pt x="2865932" y="4985999"/>
                </a:cubicBezTo>
                <a:lnTo>
                  <a:pt x="2860008" y="4985269"/>
                </a:lnTo>
                <a:lnTo>
                  <a:pt x="2844819" y="4985172"/>
                </a:lnTo>
                <a:lnTo>
                  <a:pt x="2839735" y="4986676"/>
                </a:lnTo>
                <a:lnTo>
                  <a:pt x="2837922" y="4989488"/>
                </a:lnTo>
                <a:lnTo>
                  <a:pt x="2836507" y="4989165"/>
                </a:lnTo>
                <a:cubicBezTo>
                  <a:pt x="2825749" y="4984209"/>
                  <a:pt x="2822382" y="4977089"/>
                  <a:pt x="2808859" y="4996804"/>
                </a:cubicBezTo>
                <a:cubicBezTo>
                  <a:pt x="2784233" y="4988767"/>
                  <a:pt x="2779499" y="5000786"/>
                  <a:pt x="2745907" y="5005126"/>
                </a:cubicBezTo>
                <a:cubicBezTo>
                  <a:pt x="2731796" y="4997536"/>
                  <a:pt x="2720518" y="5000295"/>
                  <a:pt x="2709519" y="5006333"/>
                </a:cubicBezTo>
                <a:cubicBezTo>
                  <a:pt x="2676766" y="5002878"/>
                  <a:pt x="2646981" y="5011377"/>
                  <a:pt x="2610212" y="5013529"/>
                </a:cubicBezTo>
                <a:cubicBezTo>
                  <a:pt x="2570359" y="5003730"/>
                  <a:pt x="2550109" y="5021491"/>
                  <a:pt x="2510814" y="5023713"/>
                </a:cubicBezTo>
                <a:cubicBezTo>
                  <a:pt x="2476639" y="5006722"/>
                  <a:pt x="2482834" y="5038639"/>
                  <a:pt x="2462736" y="5045398"/>
                </a:cubicBezTo>
                <a:lnTo>
                  <a:pt x="2457050" y="5046022"/>
                </a:lnTo>
                <a:lnTo>
                  <a:pt x="2442184" y="5043549"/>
                </a:lnTo>
                <a:lnTo>
                  <a:pt x="2436703" y="5041929"/>
                </a:lnTo>
                <a:cubicBezTo>
                  <a:pt x="2432888" y="5041072"/>
                  <a:pt x="2430299" y="5040830"/>
                  <a:pt x="2428451" y="5041027"/>
                </a:cubicBezTo>
                <a:lnTo>
                  <a:pt x="2420551" y="5039949"/>
                </a:lnTo>
                <a:cubicBezTo>
                  <a:pt x="2407700" y="5037296"/>
                  <a:pt x="2395274" y="5034239"/>
                  <a:pt x="2383501" y="5030941"/>
                </a:cubicBezTo>
                <a:cubicBezTo>
                  <a:pt x="2362992" y="5032521"/>
                  <a:pt x="2317884" y="5047662"/>
                  <a:pt x="2297493" y="5049431"/>
                </a:cubicBezTo>
                <a:lnTo>
                  <a:pt x="2261156" y="5041558"/>
                </a:lnTo>
                <a:lnTo>
                  <a:pt x="2200581" y="5024964"/>
                </a:lnTo>
                <a:lnTo>
                  <a:pt x="2198380" y="5025550"/>
                </a:lnTo>
                <a:lnTo>
                  <a:pt x="2116066" y="5019568"/>
                </a:lnTo>
                <a:cubicBezTo>
                  <a:pt x="2111600" y="5017036"/>
                  <a:pt x="2059664" y="5006071"/>
                  <a:pt x="2056754" y="5002394"/>
                </a:cubicBezTo>
                <a:cubicBezTo>
                  <a:pt x="2003393" y="5014336"/>
                  <a:pt x="1998298" y="5008800"/>
                  <a:pt x="1942916" y="5005703"/>
                </a:cubicBezTo>
                <a:cubicBezTo>
                  <a:pt x="1882138" y="4994708"/>
                  <a:pt x="1836966" y="4976630"/>
                  <a:pt x="1796717" y="4970423"/>
                </a:cubicBezTo>
                <a:cubicBezTo>
                  <a:pt x="1724075" y="4959337"/>
                  <a:pt x="1636218" y="4936339"/>
                  <a:pt x="1583222" y="4931235"/>
                </a:cubicBezTo>
                <a:cubicBezTo>
                  <a:pt x="1544265" y="4950469"/>
                  <a:pt x="1556109" y="4927628"/>
                  <a:pt x="1518821" y="4927872"/>
                </a:cubicBezTo>
                <a:cubicBezTo>
                  <a:pt x="1497291" y="4925112"/>
                  <a:pt x="1483221" y="4916728"/>
                  <a:pt x="1471837" y="4914678"/>
                </a:cubicBezTo>
                <a:lnTo>
                  <a:pt x="1450515" y="4915578"/>
                </a:lnTo>
                <a:lnTo>
                  <a:pt x="1437078" y="4915016"/>
                </a:lnTo>
                <a:lnTo>
                  <a:pt x="1432462" y="4920065"/>
                </a:lnTo>
                <a:lnTo>
                  <a:pt x="1411645" y="4922952"/>
                </a:lnTo>
                <a:cubicBezTo>
                  <a:pt x="1384856" y="4920079"/>
                  <a:pt x="1306656" y="4907389"/>
                  <a:pt x="1271729" y="4902828"/>
                </a:cubicBezTo>
                <a:cubicBezTo>
                  <a:pt x="1258697" y="4896954"/>
                  <a:pt x="1213546" y="4890036"/>
                  <a:pt x="1202076" y="4895589"/>
                </a:cubicBezTo>
                <a:cubicBezTo>
                  <a:pt x="1192059" y="4895561"/>
                  <a:pt x="1182171" y="4891311"/>
                  <a:pt x="1174670" y="4898040"/>
                </a:cubicBezTo>
                <a:cubicBezTo>
                  <a:pt x="1163701" y="4905820"/>
                  <a:pt x="1136874" y="4886643"/>
                  <a:pt x="1137035" y="4897965"/>
                </a:cubicBezTo>
                <a:cubicBezTo>
                  <a:pt x="1117838" y="4884693"/>
                  <a:pt x="1091386" y="4900421"/>
                  <a:pt x="1069882" y="4901859"/>
                </a:cubicBezTo>
                <a:cubicBezTo>
                  <a:pt x="1055589" y="4889467"/>
                  <a:pt x="1024570" y="4904705"/>
                  <a:pt x="980935" y="4900090"/>
                </a:cubicBezTo>
                <a:cubicBezTo>
                  <a:pt x="947614" y="4895538"/>
                  <a:pt x="913224" y="4886405"/>
                  <a:pt x="869960" y="4874547"/>
                </a:cubicBezTo>
                <a:cubicBezTo>
                  <a:pt x="819114" y="4845820"/>
                  <a:pt x="768074" y="4839770"/>
                  <a:pt x="721345" y="4828937"/>
                </a:cubicBezTo>
                <a:cubicBezTo>
                  <a:pt x="667944" y="4819060"/>
                  <a:pt x="698286" y="4848426"/>
                  <a:pt x="635428" y="4819153"/>
                </a:cubicBezTo>
                <a:cubicBezTo>
                  <a:pt x="626286" y="4826707"/>
                  <a:pt x="617638" y="4825980"/>
                  <a:pt x="604106" y="4819994"/>
                </a:cubicBezTo>
                <a:cubicBezTo>
                  <a:pt x="583276" y="4822237"/>
                  <a:pt x="539859" y="4835097"/>
                  <a:pt x="510451" y="4832608"/>
                </a:cubicBezTo>
                <a:cubicBezTo>
                  <a:pt x="489781" y="4829929"/>
                  <a:pt x="443867" y="4807857"/>
                  <a:pt x="427656" y="4805062"/>
                </a:cubicBezTo>
                <a:cubicBezTo>
                  <a:pt x="424088" y="4806479"/>
                  <a:pt x="419580" y="4809736"/>
                  <a:pt x="413184" y="4815837"/>
                </a:cubicBezTo>
                <a:cubicBezTo>
                  <a:pt x="387673" y="4805882"/>
                  <a:pt x="379855" y="4817328"/>
                  <a:pt x="341772" y="4818825"/>
                </a:cubicBezTo>
                <a:cubicBezTo>
                  <a:pt x="327795" y="4810179"/>
                  <a:pt x="314729" y="4811964"/>
                  <a:pt x="301266" y="4817000"/>
                </a:cubicBezTo>
                <a:cubicBezTo>
                  <a:pt x="265781" y="4810886"/>
                  <a:pt x="231017" y="4816794"/>
                  <a:pt x="189886" y="4815871"/>
                </a:cubicBezTo>
                <a:cubicBezTo>
                  <a:pt x="147910" y="4802917"/>
                  <a:pt x="121702" y="4818738"/>
                  <a:pt x="77762" y="4817675"/>
                </a:cubicBezTo>
                <a:cubicBezTo>
                  <a:pt x="38733" y="4795315"/>
                  <a:pt x="44308" y="4840244"/>
                  <a:pt x="8164" y="4835320"/>
                </a:cubicBezTo>
                <a:lnTo>
                  <a:pt x="0" y="4832771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863" y="5234320"/>
            <a:ext cx="5198489" cy="75221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100" b="1">
                <a:solidFill>
                  <a:schemeClr val="tx1">
                    <a:lumMod val="85000"/>
                    <a:lumOff val="15000"/>
                  </a:schemeClr>
                </a:solidFill>
              </a:rPr>
              <a:t>Cost-Minimization Problem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2A17F1C3-D8CF-D841-A262-BC1128EB65E3}" type="slidenum">
              <a:rPr lang="en-US" sz="900">
                <a:solidFill>
                  <a:srgbClr val="FFFFFF"/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10</a:t>
            </a:fld>
            <a:endParaRPr lang="en-US" sz="900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42884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Cost-Minimization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dirty="0"/>
                  <a:t>We combine the isoquant and the isocost to determine how many units of labor and capital the firm optimally hires.</a:t>
                </a:r>
              </a:p>
              <a:p>
                <a:pPr>
                  <a:spcBef>
                    <a:spcPts val="500"/>
                  </a:spcBef>
                  <a:spcAft>
                    <a:spcPts val="1000"/>
                  </a:spcAft>
                </a:pPr>
                <a:r>
                  <a:rPr lang="en-US" sz="2400" dirty="0"/>
                  <a:t>This figure depicts an isoquant line where the firm produces 100 units of inputs, with a set of isocosts each with a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𝑇𝐶</m:t>
                    </m:r>
                  </m:oMath>
                </a14:m>
                <a:r>
                  <a:rPr lang="en-US" sz="2400" dirty="0"/>
                  <a:t>.</a:t>
                </a:r>
                <a:endParaRPr lang="en-US" sz="2200" i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047" r="-1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11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20C2192-58DB-FE4D-8AB4-FB28FB054295}"/>
              </a:ext>
            </a:extLst>
          </p:cNvPr>
          <p:cNvGrpSpPr/>
          <p:nvPr/>
        </p:nvGrpSpPr>
        <p:grpSpPr>
          <a:xfrm>
            <a:off x="3371850" y="3442184"/>
            <a:ext cx="3293086" cy="2914243"/>
            <a:chOff x="3371850" y="3468688"/>
            <a:chExt cx="3293086" cy="291424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018512D-15CC-2F42-A2A9-0F8B89BFCD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71850" y="3468688"/>
              <a:ext cx="3293086" cy="2843211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159A21E-4C1D-4A44-A6E0-65E05C0FEF0D}"/>
                </a:ext>
              </a:extLst>
            </p:cNvPr>
            <p:cNvSpPr txBox="1"/>
            <p:nvPr/>
          </p:nvSpPr>
          <p:spPr>
            <a:xfrm>
              <a:off x="3551584" y="6105932"/>
              <a:ext cx="8013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8.2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76974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329184"/>
            <a:ext cx="4688333" cy="1783080"/>
          </a:xfrm>
        </p:spPr>
        <p:txBody>
          <a:bodyPr anchor="b">
            <a:normAutofit/>
          </a:bodyPr>
          <a:lstStyle/>
          <a:p>
            <a:r>
              <a:rPr lang="en-US" sz="4700"/>
              <a:t>Cost-Minimization Problem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F2BD3D-DCE6-8BDE-22D5-E08F6823DE8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112" r="23238"/>
          <a:stretch>
            <a:fillRect/>
          </a:stretch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sX0" fmla="*/ 0 w 3182692"/>
              <a:gd name="csY0" fmla="*/ 0 h 18288"/>
              <a:gd name="csX1" fmla="*/ 636538 w 3182692"/>
              <a:gd name="csY1" fmla="*/ 0 h 18288"/>
              <a:gd name="csX2" fmla="*/ 1273077 w 3182692"/>
              <a:gd name="csY2" fmla="*/ 0 h 18288"/>
              <a:gd name="csX3" fmla="*/ 1909615 w 3182692"/>
              <a:gd name="csY3" fmla="*/ 0 h 18288"/>
              <a:gd name="csX4" fmla="*/ 2482500 w 3182692"/>
              <a:gd name="csY4" fmla="*/ 0 h 18288"/>
              <a:gd name="csX5" fmla="*/ 3182692 w 3182692"/>
              <a:gd name="csY5" fmla="*/ 0 h 18288"/>
              <a:gd name="csX6" fmla="*/ 3182692 w 3182692"/>
              <a:gd name="csY6" fmla="*/ 18288 h 18288"/>
              <a:gd name="csX7" fmla="*/ 2609807 w 3182692"/>
              <a:gd name="csY7" fmla="*/ 18288 h 18288"/>
              <a:gd name="csX8" fmla="*/ 2068750 w 3182692"/>
              <a:gd name="csY8" fmla="*/ 18288 h 18288"/>
              <a:gd name="csX9" fmla="*/ 1432211 w 3182692"/>
              <a:gd name="csY9" fmla="*/ 18288 h 18288"/>
              <a:gd name="csX10" fmla="*/ 859327 w 3182692"/>
              <a:gd name="csY10" fmla="*/ 18288 h 18288"/>
              <a:gd name="csX11" fmla="*/ 0 w 3182692"/>
              <a:gd name="csY11" fmla="*/ 18288 h 18288"/>
              <a:gd name="csX12" fmla="*/ 0 w 3182692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778370" y="2706623"/>
                <a:ext cx="5262113" cy="3701767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1000"/>
                  </a:spcAft>
                </a:pPr>
                <a:r>
                  <a:rPr lang="en-US" sz="2400" dirty="0"/>
                  <a:t>The cost-minimization problem (CMP) can be represented as </a:t>
                </a:r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i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sz="2400" b="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  <m:r>
                                <a:rPr lang="en-US" sz="2400" b="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lim>
                          </m:limLow>
                        </m:fName>
                        <m:e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𝑇𝐶</m:t>
                          </m:r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𝑤𝐿</m:t>
                          </m:r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𝑟𝐾</m:t>
                          </m:r>
                        </m:e>
                      </m:func>
                    </m:oMath>
                  </m:oMathPara>
                </a14:m>
                <a:endParaRPr lang="en-US" sz="2400" dirty="0"/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:r>
                  <a:rPr lang="en-US" sz="2400" dirty="0"/>
                  <a:t>subject to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 panose="02040503050406030204" pitchFamily="18" charset="0"/>
                      </a:rPr>
                      <m:t>100=</m:t>
                    </m:r>
                    <m:r>
                      <a:rPr lang="en-US" sz="2400" b="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sz="2400" b="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d>
                    <m:r>
                      <a:rPr lang="en-US" sz="2400" b="0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dirty="0"/>
              </a:p>
              <a:p>
                <a:pPr>
                  <a:spcAft>
                    <a:spcPts val="500"/>
                  </a:spcAft>
                </a:pPr>
                <a:r>
                  <a:rPr lang="en-US" sz="2400" dirty="0"/>
                  <a:t>The problem ask the firm: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:r>
                  <a:rPr lang="en-US" sz="2400" i="1" dirty="0"/>
                  <a:t>Choose the input combination that minimizes your total cost TC, reaching an output level of 100 units.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78370" y="2706623"/>
                <a:ext cx="5262113" cy="3701767"/>
              </a:xfrm>
              <a:blipFill>
                <a:blip r:embed="rId3"/>
                <a:stretch>
                  <a:fillRect l="-1854" t="-2306" r="-2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39733" y="6356350"/>
            <a:ext cx="97561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5496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2B2D8B08-F503-1E4A-99E6-9FA12B444F6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351338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1000"/>
                  </a:spcAft>
                </a:pPr>
                <a:r>
                  <a:rPr lang="en-US" sz="2200" dirty="0"/>
                  <a:t>The CMP entails pushing the isocost inward, and reach the isoquant where </a:t>
                </a:r>
                <a14:m>
                  <m:oMath xmlns:m="http://schemas.openxmlformats.org/officeDocument/2006/math">
                    <m:r>
                      <a:rPr lang="en-US" sz="2200" i="1" dirty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200" i="1" dirty="0">
                        <a:latin typeface="Cambria Math" panose="02040503050406030204" pitchFamily="18" charset="0"/>
                      </a:rPr>
                      <m:t>=100</m:t>
                    </m:r>
                  </m:oMath>
                </a14:m>
                <a:r>
                  <a:rPr lang="en-US" sz="2200" dirty="0"/>
                  <a:t>.</a:t>
                </a:r>
              </a:p>
              <a:p>
                <a:pPr algn="just">
                  <a:spcAft>
                    <a:spcPts val="1000"/>
                  </a:spcAft>
                </a:pPr>
                <a:endParaRPr lang="en-US" sz="2200" i="1" dirty="0"/>
              </a:p>
              <a:p>
                <a:pPr algn="just">
                  <a:spcAft>
                    <a:spcPts val="1000"/>
                  </a:spcAft>
                </a:pPr>
                <a:endParaRPr lang="en-US" sz="2200" i="1" dirty="0"/>
              </a:p>
              <a:p>
                <a:pPr algn="just">
                  <a:spcAft>
                    <a:spcPts val="1000"/>
                  </a:spcAft>
                </a:pPr>
                <a:endParaRPr lang="en-US" sz="2200" i="1" dirty="0"/>
              </a:p>
              <a:p>
                <a:pPr algn="just">
                  <a:spcAft>
                    <a:spcPts val="1000"/>
                  </a:spcAft>
                </a:pPr>
                <a:endParaRPr lang="en-US" sz="2200" i="1" dirty="0"/>
              </a:p>
              <a:p>
                <a:pPr algn="just">
                  <a:spcAft>
                    <a:spcPts val="1000"/>
                  </a:spcAft>
                </a:pPr>
                <a:endParaRPr lang="en-US" sz="2200" i="1" dirty="0"/>
              </a:p>
              <a:p>
                <a:pPr marL="0" indent="0">
                  <a:spcAft>
                    <a:spcPts val="1000"/>
                  </a:spcAft>
                  <a:buNone/>
                </a:pPr>
                <a:endParaRPr lang="en-US" sz="2200" dirty="0"/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2B2D8B08-F503-1E4A-99E6-9FA12B444F6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351338"/>
              </a:xfrm>
              <a:blipFill>
                <a:blip r:embed="rId2"/>
                <a:stretch>
                  <a:fillRect l="-805" t="-17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Cost-Minimization Problem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4CC5FF2-61DA-AA4E-9364-64B24C88AE2A}"/>
                  </a:ext>
                </a:extLst>
              </p:cNvPr>
              <p:cNvSpPr txBox="1"/>
              <p:nvPr/>
            </p:nvSpPr>
            <p:spPr>
              <a:xfrm>
                <a:off x="1085850" y="2696753"/>
                <a:ext cx="3867150" cy="29803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92100" indent="-292100"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sz="1900" dirty="0"/>
                  <a:t>Points </a:t>
                </a:r>
                <a14:m>
                  <m:oMath xmlns:m="http://schemas.openxmlformats.org/officeDocument/2006/math">
                    <m:r>
                      <a:rPr lang="en-US" sz="19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900" dirty="0"/>
                  <a:t> or </a:t>
                </a:r>
                <a14:m>
                  <m:oMath xmlns:m="http://schemas.openxmlformats.org/officeDocument/2006/math">
                    <m:r>
                      <a:rPr lang="en-US" sz="19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1900" dirty="0"/>
                  <a:t> cannot be cost minimizing because, while the firm reaches </a:t>
                </a:r>
                <a14:m>
                  <m:oMath xmlns:m="http://schemas.openxmlformats.org/officeDocument/2006/math">
                    <m:r>
                      <a:rPr lang="en-US" sz="1900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1900" i="1" dirty="0" smtClean="0">
                        <a:latin typeface="Cambria Math" panose="02040503050406030204" pitchFamily="18" charset="0"/>
                      </a:rPr>
                      <m:t>=100</m:t>
                    </m:r>
                  </m:oMath>
                </a14:m>
                <a:r>
                  <a:rPr lang="en-US" sz="1900" dirty="0"/>
                  <a:t>, it does at a cost that could be reduced.</a:t>
                </a:r>
              </a:p>
              <a:p>
                <a:pPr marL="285750" indent="-285750"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sz="1900" dirty="0"/>
                  <a:t>At point </a:t>
                </a:r>
                <a14:m>
                  <m:oMath xmlns:m="http://schemas.openxmlformats.org/officeDocument/2006/math">
                    <m:r>
                      <a:rPr lang="en-US" sz="19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900" dirty="0"/>
                  <a:t>, the firm minimizes its total cost and reaches </a:t>
                </a:r>
                <a14:m>
                  <m:oMath xmlns:m="http://schemas.openxmlformats.org/officeDocument/2006/math">
                    <m:r>
                      <a:rPr lang="en-US" sz="1900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1900" i="1" dirty="0" smtClean="0">
                        <a:latin typeface="Cambria Math" panose="02040503050406030204" pitchFamily="18" charset="0"/>
                      </a:rPr>
                      <m:t>=100</m:t>
                    </m:r>
                  </m:oMath>
                </a14:m>
                <a:r>
                  <a:rPr lang="en-US" sz="1900" dirty="0"/>
                  <a:t>.</a:t>
                </a:r>
              </a:p>
              <a:p>
                <a:pPr marL="285750" indent="-285750"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sz="1900" dirty="0"/>
                  <a:t>At point </a:t>
                </a:r>
                <a14:m>
                  <m:oMath xmlns:m="http://schemas.openxmlformats.org/officeDocument/2006/math">
                    <m:r>
                      <a:rPr lang="en-US" sz="1900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1900" dirty="0"/>
                  <a:t>, with cheaper combinations of inputs, the firm does not reach the target </a:t>
                </a:r>
                <a14:m>
                  <m:oMath xmlns:m="http://schemas.openxmlformats.org/officeDocument/2006/math">
                    <m:r>
                      <a:rPr lang="en-US" sz="1900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1900" i="1" dirty="0" smtClean="0">
                        <a:latin typeface="Cambria Math" panose="02040503050406030204" pitchFamily="18" charset="0"/>
                      </a:rPr>
                      <m:t>=100</m:t>
                    </m:r>
                  </m:oMath>
                </a14:m>
                <a:r>
                  <a:rPr lang="en-US" sz="1900" dirty="0"/>
                  <a:t>.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4CC5FF2-61DA-AA4E-9364-64B24C88AE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5850" y="2696753"/>
                <a:ext cx="3867150" cy="2980303"/>
              </a:xfrm>
              <a:prstGeom prst="rect">
                <a:avLst/>
              </a:prstGeom>
              <a:blipFill>
                <a:blip r:embed="rId3"/>
                <a:stretch>
                  <a:fillRect l="-984" t="-2137" r="-984" b="-2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B0BE35F4-FDEB-2A4A-848D-AD80F7EF58AE}"/>
              </a:ext>
            </a:extLst>
          </p:cNvPr>
          <p:cNvGrpSpPr/>
          <p:nvPr/>
        </p:nvGrpSpPr>
        <p:grpSpPr>
          <a:xfrm>
            <a:off x="5094034" y="2618897"/>
            <a:ext cx="3178681" cy="2810695"/>
            <a:chOff x="5144834" y="2529997"/>
            <a:chExt cx="3178681" cy="281069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9E603D2-6B70-DD43-BD90-C780AA7F7F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44834" y="2529997"/>
              <a:ext cx="3178681" cy="2744435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BD45C5C-E74D-DE42-AC43-6BA299AF80B3}"/>
                </a:ext>
              </a:extLst>
            </p:cNvPr>
            <p:cNvSpPr txBox="1"/>
            <p:nvPr/>
          </p:nvSpPr>
          <p:spPr>
            <a:xfrm>
              <a:off x="5302887" y="5063693"/>
              <a:ext cx="8013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8.2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42975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alculator, pen, compass, money and a paper with graphs printed on it">
            <a:extLst>
              <a:ext uri="{FF2B5EF4-FFF2-40B4-BE49-F238E27FC236}">
                <a16:creationId xmlns:a16="http://schemas.microsoft.com/office/drawing/2014/main" id="{A77FA0EA-2D53-F425-5B9F-C3BDBD1A24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l="23768" r="20056" b="-1"/>
          <a:stretch>
            <a:fillRect/>
          </a:stretch>
        </p:blipFill>
        <p:spPr>
          <a:xfrm>
            <a:off x="4348157" y="10"/>
            <a:ext cx="4795614" cy="514349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749" y="806450"/>
            <a:ext cx="3602727" cy="1633382"/>
          </a:xfrm>
        </p:spPr>
        <p:txBody>
          <a:bodyPr>
            <a:normAutofit/>
          </a:bodyPr>
          <a:lstStyle/>
          <a:p>
            <a:r>
              <a:rPr lang="en-US" sz="3700">
                <a:solidFill>
                  <a:srgbClr val="000000"/>
                </a:solidFill>
              </a:rPr>
              <a:t>Cost-Minimization Problem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2B2D8B08-F503-1E4A-99E6-9FA12B444F6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27804" y="2561357"/>
                <a:ext cx="4451230" cy="3710047"/>
              </a:xfrm>
            </p:spPr>
            <p:txBody>
              <a:bodyPr anchor="ctr"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1800" dirty="0">
                    <a:solidFill>
                      <a:srgbClr val="000000"/>
                    </a:solidFill>
                  </a:rPr>
                  <a:t>Combinations of labor and capital minimizing the firm’s cost require that the firm’s isoquant is tangent to its </a:t>
                </a:r>
                <a:r>
                  <a:rPr lang="en-US" sz="1800" dirty="0" err="1">
                    <a:solidFill>
                      <a:srgbClr val="000000"/>
                    </a:solidFill>
                  </a:rPr>
                  <a:t>isocost</a:t>
                </a:r>
                <a:r>
                  <a:rPr lang="en-US" sz="1800" dirty="0">
                    <a:solidFill>
                      <a:srgbClr val="000000"/>
                    </a:solidFill>
                  </a:rPr>
                  <a:t> </a:t>
                </a:r>
              </a:p>
              <a:p>
                <a:pPr>
                  <a:spcAft>
                    <a:spcPts val="500"/>
                  </a:spcAft>
                </a:pPr>
                <a:r>
                  <a:rPr lang="en-US" sz="1800" dirty="0">
                    <a:solidFill>
                      <a:srgbClr val="000000"/>
                    </a:solidFill>
                  </a:rPr>
                  <a:t>This tangency condition implies that the slope of the isoquant (MRTS) and </a:t>
                </a:r>
                <a:r>
                  <a:rPr lang="en-US" sz="1800" dirty="0" err="1">
                    <a:solidFill>
                      <a:srgbClr val="000000"/>
                    </a:solidFill>
                  </a:rPr>
                  <a:t>isocost</a:t>
                </a:r>
                <a:r>
                  <a:rPr lang="en-US" sz="1800" dirty="0">
                    <a:solidFill>
                      <a:srgbClr val="000000"/>
                    </a:solidFill>
                  </a:rPr>
                  <a:t> coincide, </a:t>
                </a:r>
              </a:p>
              <a:p>
                <a:pPr marL="0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1800" b="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1800" b="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den>
                    </m:f>
                    <m:r>
                      <a:rPr lang="en-US" sz="18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800" b="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num>
                      <m:den>
                        <m:r>
                          <a:rPr lang="en-US" sz="1800" b="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  <m:r>
                      <a:rPr lang="en-US" sz="1800" b="0" i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1800" dirty="0">
                    <a:solidFill>
                      <a:srgbClr val="000000"/>
                    </a:solidFill>
                  </a:rPr>
                  <a:t> </a:t>
                </a:r>
              </a:p>
              <a:p>
                <a:pPr marL="241300" indent="0">
                  <a:spcAft>
                    <a:spcPts val="1000"/>
                  </a:spcAft>
                  <a:buNone/>
                </a:pPr>
                <a:r>
                  <a:rPr lang="en-US" sz="1800" dirty="0">
                    <a:solidFill>
                      <a:srgbClr val="000000"/>
                    </a:solidFill>
                  </a:rPr>
                  <a:t>Or after cross-multiplying</a:t>
                </a:r>
              </a:p>
              <a:p>
                <a:pPr marL="0" indent="0" algn="ctr">
                  <a:spcAft>
                    <a:spcPts val="1000"/>
                  </a:spcAft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r>
                          <a:rPr lang="en-US" sz="1800" b="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den>
                    </m:f>
                    <m:r>
                      <a:rPr lang="en-US"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num>
                      <m:den>
                        <m:r>
                          <a:rPr lang="en-US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  <m:r>
                      <a:rPr lang="en-US" sz="1800" b="0" i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1800" dirty="0">
                    <a:solidFill>
                      <a:srgbClr val="000000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2B2D8B08-F503-1E4A-99E6-9FA12B444F6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7804" y="2561357"/>
                <a:ext cx="4451230" cy="3710047"/>
              </a:xfrm>
              <a:blipFill>
                <a:blip r:embed="rId4"/>
                <a:stretch>
                  <a:fillRect l="-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2206" y="6377559"/>
            <a:ext cx="428046" cy="23555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825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14</a:t>
            </a:fld>
            <a:endParaRPr lang="en-US" sz="825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58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329184"/>
            <a:ext cx="4688333" cy="1783080"/>
          </a:xfrm>
        </p:spPr>
        <p:txBody>
          <a:bodyPr anchor="b">
            <a:normAutofit/>
          </a:bodyPr>
          <a:lstStyle/>
          <a:p>
            <a:r>
              <a:rPr lang="en-US" sz="4700"/>
              <a:t>Cost-Minimization Problem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5B36D22-5154-9473-AFB4-9EC5876BB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112" r="23238"/>
          <a:stretch>
            <a:fillRect/>
          </a:stretch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9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sX0" fmla="*/ 0 w 3182692"/>
              <a:gd name="csY0" fmla="*/ 0 h 18288"/>
              <a:gd name="csX1" fmla="*/ 636538 w 3182692"/>
              <a:gd name="csY1" fmla="*/ 0 h 18288"/>
              <a:gd name="csX2" fmla="*/ 1273077 w 3182692"/>
              <a:gd name="csY2" fmla="*/ 0 h 18288"/>
              <a:gd name="csX3" fmla="*/ 1909615 w 3182692"/>
              <a:gd name="csY3" fmla="*/ 0 h 18288"/>
              <a:gd name="csX4" fmla="*/ 2482500 w 3182692"/>
              <a:gd name="csY4" fmla="*/ 0 h 18288"/>
              <a:gd name="csX5" fmla="*/ 3182692 w 3182692"/>
              <a:gd name="csY5" fmla="*/ 0 h 18288"/>
              <a:gd name="csX6" fmla="*/ 3182692 w 3182692"/>
              <a:gd name="csY6" fmla="*/ 18288 h 18288"/>
              <a:gd name="csX7" fmla="*/ 2609807 w 3182692"/>
              <a:gd name="csY7" fmla="*/ 18288 h 18288"/>
              <a:gd name="csX8" fmla="*/ 2068750 w 3182692"/>
              <a:gd name="csY8" fmla="*/ 18288 h 18288"/>
              <a:gd name="csX9" fmla="*/ 1432211 w 3182692"/>
              <a:gd name="csY9" fmla="*/ 18288 h 18288"/>
              <a:gd name="csX10" fmla="*/ 859327 w 3182692"/>
              <a:gd name="csY10" fmla="*/ 18288 h 18288"/>
              <a:gd name="csX11" fmla="*/ 0 w 3182692"/>
              <a:gd name="csY11" fmla="*/ 18288 h 18288"/>
              <a:gd name="csX12" fmla="*/ 0 w 3182692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2B2D8B08-F503-1E4A-99E6-9FA12B444F6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778371" y="2655918"/>
                <a:ext cx="5132716" cy="3534570"/>
              </a:xfrm>
            </p:spPr>
            <p:txBody>
              <a:bodyPr>
                <a:no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dirty="0"/>
                  <a:t>The condition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𝑤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sz="2000" dirty="0"/>
                  <a:t> states that when minimizing its cost, the firm rearranges inputs until the point where marginal product per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$</m:t>
                    </m:r>
                  </m:oMath>
                </a14:m>
                <a:r>
                  <a:rPr lang="en-US" sz="2000" dirty="0"/>
                  <a:t> spent on additional units of labor coincide with that of capital 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i="1" dirty="0"/>
                  <a:t>Bang for the buck </a:t>
                </a:r>
                <a:r>
                  <a:rPr lang="en-US" sz="2000" dirty="0"/>
                  <a:t>must be the same across all inputs.</a:t>
                </a:r>
              </a:p>
              <a:p>
                <a:pPr>
                  <a:spcBef>
                    <a:spcPts val="2000"/>
                  </a:spcBef>
                  <a:spcAft>
                    <a:spcPts val="500"/>
                  </a:spcAft>
                </a:pPr>
                <a:r>
                  <a:rPr lang="en-US" sz="2000" dirty="0"/>
                  <a:t>If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𝑤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&gt;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sz="2000" dirty="0"/>
                  <a:t>, the firm could decrease its total costs by acquiring fewer units of capital, and using the savings to hire more workers who provide a higher marginal product per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$</m:t>
                    </m:r>
                  </m:oMath>
                </a14:m>
                <a:r>
                  <a:rPr lang="en-US" sz="2000" dirty="0"/>
                  <a:t>.</a:t>
                </a:r>
              </a:p>
            </p:txBody>
          </p:sp>
        </mc:Choice>
        <mc:Fallback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2B2D8B08-F503-1E4A-99E6-9FA12B444F6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78371" y="2655918"/>
                <a:ext cx="5132716" cy="3534570"/>
              </a:xfrm>
              <a:blipFill>
                <a:blip r:embed="rId3"/>
                <a:stretch>
                  <a:fillRect l="-1069" t="-172" r="-2138" b="-101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39733" y="6356350"/>
            <a:ext cx="97561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4760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"/>
            <a:ext cx="9144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777" y="548640"/>
            <a:ext cx="7157553" cy="1188720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Cost-Minimization Problem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52778" y="2431765"/>
                <a:ext cx="6822732" cy="3701616"/>
              </a:xfrm>
            </p:spPr>
            <p:txBody>
              <a:bodyPr anchor="ctr">
                <a:normAutofit lnSpcReduction="10000"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Tool 8.1. </a:t>
                </a:r>
                <a:r>
                  <a:rPr lang="en-US" sz="20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Procedure to solve the Cost-Minimization Problem (CMP):</a:t>
                </a:r>
              </a:p>
              <a:p>
                <a:pPr marL="800100" lvl="1" indent="-342900">
                  <a:spcAft>
                    <a:spcPts val="500"/>
                  </a:spcAft>
                  <a:buFont typeface="+mj-lt"/>
                  <a:buAutoNum type="arabicPeriod"/>
                </a:pPr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Set the tangency condition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2000" b="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0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den>
                    </m:f>
                    <m:r>
                      <a:rPr lang="en-US" sz="20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num>
                      <m:den>
                        <m:r>
                          <a:rPr lang="en-US" sz="20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 Cross-multiply and simplify.</a:t>
                </a:r>
              </a:p>
              <a:p>
                <a:pPr marL="800100" lvl="1" indent="-342900">
                  <a:spcBef>
                    <a:spcPts val="1000"/>
                  </a:spcBef>
                  <a:spcAft>
                    <a:spcPts val="500"/>
                  </a:spcAft>
                  <a:buFont typeface="+mj-lt"/>
                  <a:buAutoNum type="arabicPeriod"/>
                </a:pPr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If the expression for the tangency condition:</a:t>
                </a:r>
              </a:p>
              <a:p>
                <a:pPr marL="1257300" lvl="2" indent="-342900">
                  <a:spcAft>
                    <a:spcPts val="500"/>
                  </a:spcAft>
                  <a:buFont typeface="+mj-lt"/>
                  <a:buAutoNum type="alphaLcPeriod"/>
                </a:pPr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Contains both unknowns (</a:t>
                </a:r>
                <a14:m>
                  <m:oMath xmlns:m="http://schemas.openxmlformats.org/officeDocument/2006/math">
                    <m:r>
                      <a:rPr lang="en-US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), solve for </a:t>
                </a:r>
                <a14:m>
                  <m:oMath xmlns:m="http://schemas.openxmlformats.org/officeDocument/2006/math">
                    <m:r>
                      <a:rPr lang="en-US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 and insert the result into the firm’s output target </a:t>
                </a:r>
                <a14:m>
                  <m:oMath xmlns:m="http://schemas.openxmlformats.org/officeDocument/2006/math">
                    <m:r>
                      <a:rPr lang="en-US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</a:t>
                </a:r>
              </a:p>
              <a:p>
                <a:pPr marL="1257300" lvl="2" indent="-342900">
                  <a:spcAft>
                    <a:spcPts val="500"/>
                  </a:spcAft>
                  <a:buFont typeface="+mj-lt"/>
                  <a:buAutoNum type="alphaLcPeriod"/>
                </a:pPr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Contains only one unknown (</a:t>
                </a:r>
                <a14:m>
                  <m:oMath xmlns:m="http://schemas.openxmlformats.org/officeDocument/2006/math">
                    <m:r>
                      <a:rPr lang="en-US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or </a:t>
                </a:r>
                <a14:m>
                  <m:oMath xmlns:m="http://schemas.openxmlformats.org/officeDocument/2006/math">
                    <m:r>
                      <a:rPr lang="en-US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), solve for that unknown, and insert the result into the firm’s output target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 </a:t>
                </a:r>
              </a:p>
            </p:txBody>
          </p:sp>
        </mc:Choice>
        <mc:Fallback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52778" y="2431765"/>
                <a:ext cx="6822732" cy="3701616"/>
              </a:xfrm>
              <a:blipFill>
                <a:blip r:embed="rId2"/>
                <a:stretch>
                  <a:fillRect l="-804" r="-12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68439" y="5970896"/>
            <a:ext cx="7475562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900"/>
              <a:pPr>
                <a:spcAft>
                  <a:spcPts val="600"/>
                </a:spcAft>
              </a:pPr>
              <a:t>16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0716461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"/>
            <a:ext cx="9144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777" y="548640"/>
            <a:ext cx="7157553" cy="1188720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Cost-Minimization Problem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20770" y="2295242"/>
                <a:ext cx="8617789" cy="4014117"/>
              </a:xfrm>
            </p:spPr>
            <p:txBody>
              <a:bodyPr anchor="ctr"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Tool 8.1. </a:t>
                </a:r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Procedure to solve the Cost-Minimization Problem (CMP) </a:t>
                </a:r>
                <a:r>
                  <a:rPr 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(cont.):</a:t>
                </a:r>
                <a:endParaRPr lang="en-US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 marL="914400" lvl="1" indent="-457200">
                  <a:spcBef>
                    <a:spcPts val="1000"/>
                  </a:spcBef>
                  <a:spcAft>
                    <a:spcPts val="500"/>
                  </a:spcAft>
                  <a:buFont typeface="+mj-lt"/>
                  <a:buAutoNum type="arabicPeriod" startAt="2"/>
                </a:pPr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If the expression for the tangency condition:</a:t>
                </a:r>
              </a:p>
              <a:p>
                <a:pPr marL="1257300" lvl="2" indent="-342900">
                  <a:spcAft>
                    <a:spcPts val="500"/>
                  </a:spcAft>
                  <a:buFont typeface="+mj-lt"/>
                  <a:buAutoNum type="alphaLcPeriod" startAt="3"/>
                </a:pPr>
                <a:r>
                  <a:rPr 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Contains no input </a:t>
                </a:r>
                <a14:m>
                  <m:oMath xmlns:m="http://schemas.openxmlformats.org/officeDocument/2006/math">
                    <m:r>
                      <a:rPr lang="en-US" sz="24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or </a:t>
                </a:r>
                <a14:m>
                  <m:oMath xmlns:m="http://schemas.openxmlformats.org/officeDocument/2006/math">
                    <m:r>
                      <a:rPr lang="en-US" sz="24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 compare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2400" b="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against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2400" b="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num>
                      <m:den>
                        <m: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</a:t>
                </a:r>
              </a:p>
              <a:p>
                <a:pPr lvl="3">
                  <a:spcAft>
                    <a:spcPts val="500"/>
                  </a:spcAft>
                </a:pPr>
                <a:r>
                  <a:rPr 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If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den>
                    </m:f>
                    <m:r>
                      <a:rPr lang="en-US" sz="2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&gt;</m:t>
                    </m:r>
                    <m:f>
                      <m:fPr>
                        <m:ctrlP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num>
                      <m:den>
                        <m: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 set </a:t>
                </a:r>
                <a14:m>
                  <m:oMath xmlns:m="http://schemas.openxmlformats.org/officeDocument/2006/math">
                    <m:r>
                      <a:rPr lang="en-US" sz="24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4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in the output target and solve for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</a:t>
                </a:r>
              </a:p>
              <a:p>
                <a:pPr lvl="3">
                  <a:spcAft>
                    <a:spcPts val="500"/>
                  </a:spcAft>
                </a:pPr>
                <a:r>
                  <a:rPr 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If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den>
                    </m:f>
                    <m:r>
                      <a:rPr lang="en-US" sz="2400" b="0" i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&lt;</m:t>
                    </m:r>
                    <m:f>
                      <m:fPr>
                        <m:ctrlP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num>
                      <m:den>
                        <m: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 set </a:t>
                </a:r>
                <a14:m>
                  <m:oMath xmlns:m="http://schemas.openxmlformats.org/officeDocument/2006/math">
                    <m:r>
                      <a:rPr lang="en-US" sz="24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in the output target and solve for </a:t>
                </a:r>
                <a14:m>
                  <m:oMath xmlns:m="http://schemas.openxmlformats.org/officeDocument/2006/math">
                    <m:r>
                      <a:rPr lang="en-US" sz="24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</a:t>
                </a:r>
              </a:p>
            </p:txBody>
          </p:sp>
        </mc:Choice>
        <mc:Fallback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0770" y="2295242"/>
                <a:ext cx="8617789" cy="4014117"/>
              </a:xfrm>
              <a:blipFill>
                <a:blip r:embed="rId2"/>
                <a:stretch>
                  <a:fillRect l="-991" r="-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68439" y="5970896"/>
            <a:ext cx="7475562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900"/>
              <a:pPr>
                <a:spcAft>
                  <a:spcPts val="600"/>
                </a:spcAft>
              </a:pPr>
              <a:t>17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40798496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"/>
            <a:ext cx="9144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777" y="548640"/>
            <a:ext cx="7157553" cy="1188720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Cost-Minimization Problem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09291" y="1975449"/>
                <a:ext cx="7157553" cy="4333911"/>
              </a:xfrm>
            </p:spPr>
            <p:txBody>
              <a:bodyPr anchor="ctr"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Tool 8.1. </a:t>
                </a:r>
                <a:r>
                  <a:rPr lang="en-US" sz="20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Procedure to solve the Cost Maximization Problem (CMP) </a:t>
                </a:r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(cont.):</a:t>
                </a:r>
              </a:p>
              <a:p>
                <a:pPr marL="800100" lvl="1" indent="-342900">
                  <a:spcBef>
                    <a:spcPts val="1000"/>
                  </a:spcBef>
                  <a:spcAft>
                    <a:spcPts val="500"/>
                  </a:spcAft>
                  <a:buFont typeface="+mj-lt"/>
                  <a:buAutoNum type="arabicPeriod" startAt="3"/>
                </a:pPr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If in step 2, one of inputs is negative (e.g., </a:t>
                </a:r>
                <a14:m>
                  <m:oMath xmlns:m="http://schemas.openxmlformats.org/officeDocument/2006/math">
                    <m:r>
                      <a:rPr lang="en-US" sz="20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=−2</m:t>
                    </m:r>
                  </m:oMath>
                </a14:m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), then set the amount of that input equal to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on the firm’s output target (e.g., </a:t>
                </a:r>
                <a14:m>
                  <m:oMath xmlns:m="http://schemas.openxmlformats.org/officeDocument/2006/math">
                    <m:r>
                      <a:rPr lang="en-US" sz="20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0+</m:t>
                    </m:r>
                    <m:r>
                      <a:rPr lang="en-US" sz="20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𝑏𝐾</m:t>
                    </m:r>
                  </m:oMath>
                </a14:m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), and solve for the remaining input.</a:t>
                </a:r>
              </a:p>
              <a:p>
                <a:pPr marL="800100" lvl="1" indent="-342900">
                  <a:spcAft>
                    <a:spcPts val="500"/>
                  </a:spcAft>
                  <a:buFont typeface="+mj-lt"/>
                  <a:buAutoNum type="arabicPeriod" startAt="3"/>
                </a:pPr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If the values for all the unknowns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have not been found yet, use the tangency conditions from step 1 to find the remaining unknown.</a:t>
                </a:r>
              </a:p>
            </p:txBody>
          </p:sp>
        </mc:Choice>
        <mc:Fallback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09291" y="1975449"/>
                <a:ext cx="7157553" cy="4333911"/>
              </a:xfrm>
              <a:blipFill>
                <a:blip r:embed="rId2"/>
                <a:stretch>
                  <a:fillRect l="-767" r="-14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68439" y="5970896"/>
            <a:ext cx="7475562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900"/>
              <a:pPr>
                <a:spcAft>
                  <a:spcPts val="600"/>
                </a:spcAft>
              </a:pPr>
              <a:t>18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7009521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5341" y="365125"/>
            <a:ext cx="3630007" cy="1807305"/>
          </a:xfrm>
        </p:spPr>
        <p:txBody>
          <a:bodyPr>
            <a:normAutofit/>
          </a:bodyPr>
          <a:lstStyle/>
          <a:p>
            <a:r>
              <a:rPr lang="en-US" sz="4100"/>
              <a:t>Cost-Minimization Problem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93231D5-537A-F40C-8D7C-28DAF911CA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3579" r="18795"/>
          <a:stretch>
            <a:fillRect/>
          </a:stretch>
        </p:blipFill>
        <p:spPr>
          <a:xfrm>
            <a:off x="20" y="10"/>
            <a:ext cx="4587406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14801" y="2333297"/>
                <a:ext cx="4822166" cy="4388178"/>
              </a:xfrm>
            </p:spPr>
            <p:txBody>
              <a:bodyPr>
                <a:normAutofit/>
              </a:bodyPr>
              <a:lstStyle/>
              <a:p>
                <a:pPr lvl="0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1600" i="1" dirty="0"/>
                  <a:t>Example 8.2</a:t>
                </a:r>
                <a:r>
                  <a:rPr lang="en-US" sz="1600" dirty="0"/>
                  <a:t>: </a:t>
                </a:r>
                <a:r>
                  <a:rPr lang="en-US" sz="1600" i="1" dirty="0"/>
                  <a:t>CMP with Cobb-Douglas production functions</a:t>
                </a:r>
                <a:r>
                  <a:rPr lang="en-US" sz="1600" dirty="0"/>
                  <a:t>.</a:t>
                </a:r>
              </a:p>
              <a:p>
                <a:pPr lvl="1">
                  <a:spcAft>
                    <a:spcPts val="1000"/>
                  </a:spcAft>
                </a:pPr>
                <a:r>
                  <a:rPr lang="en-US" sz="1600" dirty="0"/>
                  <a:t>Consider a firm with Cobb-Douglas production function</a:t>
                </a:r>
              </a:p>
              <a:p>
                <a:pPr marL="4572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1600" b="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sSup>
                        <m:sSupPr>
                          <m:ctrlPr>
                            <a:rPr lang="en-US" sz="1600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p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r>
                        <a:rPr lang="en-US" sz="1600" b="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600" dirty="0"/>
              </a:p>
              <a:p>
                <a:pPr lvl="1" indent="0">
                  <a:spcAft>
                    <a:spcPts val="500"/>
                  </a:spcAft>
                  <a:buNone/>
                </a:pPr>
                <a:r>
                  <a:rPr lang="en-US" sz="1600" dirty="0"/>
                  <a:t>seeking to reach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1600" b="0" i="1">
                        <a:latin typeface="Cambria Math" panose="02040503050406030204" pitchFamily="18" charset="0"/>
                      </a:rPr>
                      <m:t>=100</m:t>
                    </m:r>
                  </m:oMath>
                </a14:m>
                <a:r>
                  <a:rPr lang="en-US" sz="1600" dirty="0"/>
                  <a:t> and facing </a:t>
                </a:r>
                <a14:m>
                  <m:oMath xmlns:m="http://schemas.openxmlformats.org/officeDocument/2006/math">
                    <m:r>
                      <a:rPr lang="en-US" sz="1600" b="0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1600" b="0" i="1">
                        <a:latin typeface="Cambria Math" panose="02040503050406030204" pitchFamily="18" charset="0"/>
                      </a:rPr>
                      <m:t>=$40</m:t>
                    </m:r>
                  </m:oMath>
                </a14:m>
                <a:r>
                  <a:rPr lang="en-US" sz="1600" dirty="0"/>
                  <a:t>, and </a:t>
                </a:r>
                <a14:m>
                  <m:oMath xmlns:m="http://schemas.openxmlformats.org/officeDocument/2006/math">
                    <m:r>
                      <a:rPr lang="en-US" sz="1600" b="0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=$</m:t>
                    </m:r>
                    <m:r>
                      <a:rPr lang="en-US" sz="1600" b="0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600" dirty="0"/>
                  <a:t>.</a:t>
                </a:r>
              </a:p>
              <a:p>
                <a:pPr marL="736600" indent="-279400">
                  <a:spcAft>
                    <a:spcPts val="1000"/>
                  </a:spcAft>
                </a:pPr>
                <a:r>
                  <a:rPr lang="en-US" sz="1600" i="1" dirty="0"/>
                  <a:t>Step 1</a:t>
                </a:r>
                <a:r>
                  <a:rPr lang="en-US" sz="1600" dirty="0"/>
                  <a:t>. Set the tangency condition,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1600" b="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den>
                    </m:f>
                    <m:r>
                      <a:rPr lang="en-US" sz="16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>
                            <a:latin typeface="Cambria Math" panose="02040503050406030204" pitchFamily="18" charset="0"/>
                          </a:rPr>
                          <m:t>𝑤</m:t>
                        </m:r>
                      </m:num>
                      <m:den>
                        <m:r>
                          <a:rPr lang="en-US" sz="1600" b="0" i="1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sz="1600" dirty="0"/>
                  <a:t>,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1600" b="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fPr>
                            <m:num>
                              <m:r>
                                <a:rPr lang="en-US" sz="1600" b="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600" b="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600" b="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600" b="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US" sz="1600" b="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−1/2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1600" b="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600" b="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𝐾</m:t>
                              </m:r>
                            </m:e>
                            <m:sup>
                              <m:r>
                                <a:rPr lang="en-US" sz="1600" b="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1/2</m:t>
                              </m:r>
                            </m:sup>
                          </m:sSup>
                        </m:num>
                        <m:den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1/2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𝐾</m:t>
                              </m:r>
                            </m:e>
                            <m:sup>
                              <m:r>
                                <a:rPr lang="en-US" sz="1600" b="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−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1/2</m:t>
                              </m:r>
                            </m:sup>
                          </m:sSup>
                        </m:den>
                      </m:f>
                      <m:r>
                        <a:rPr lang="en-US" sz="1600" b="0" i="1">
                          <a:latin typeface="Cambria Math" panose="02040503050406030204" pitchFamily="18" charset="0"/>
                          <a:sym typeface="Wingdings" pitchFamily="2" charset="2"/>
                        </a:rPr>
                        <m:t>=</m:t>
                      </m:r>
                      <m:f>
                        <m:fPr>
                          <m:ctrlPr>
                            <a:rPr lang="en-US" sz="1600" b="0" i="1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sz="1600" b="0" i="1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40</m:t>
                          </m:r>
                        </m:num>
                        <m:den>
                          <m:r>
                            <a:rPr lang="en-US" sz="1600" b="0" i="1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10</m:t>
                          </m:r>
                        </m:den>
                      </m:f>
                      <m:r>
                        <a:rPr lang="en-US" sz="1600" b="0" i="1">
                          <a:latin typeface="Cambria Math" panose="02040503050406030204" pitchFamily="18" charset="0"/>
                          <a:sym typeface="Wingdings" pitchFamily="2" charset="2"/>
                        </a:rPr>
                        <m:t>     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𝐾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sz="16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600" b="0" i="1" dirty="0">
                  <a:latin typeface="Cambria Math" panose="02040503050406030204" pitchFamily="18" charset="0"/>
                  <a:sym typeface="Wingdings" pitchFamily="2" charset="2"/>
                </a:endParaRPr>
              </a:p>
              <a:p>
                <a:pPr marL="736600" indent="-279400">
                  <a:spcAft>
                    <a:spcPts val="500"/>
                  </a:spcAft>
                </a:pPr>
                <a:r>
                  <a:rPr lang="en-US" sz="1600" b="0" dirty="0">
                    <a:ea typeface="Cambria Math" panose="02040503050406030204" pitchFamily="18" charset="0"/>
                  </a:rPr>
                  <a:t>Solving for </a:t>
                </a:r>
                <a14:m>
                  <m:oMath xmlns:m="http://schemas.openxmlformats.org/officeDocument/2006/math">
                    <m:r>
                      <a:rPr lang="en-US" sz="16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1600" b="0" dirty="0">
                    <a:ea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𝐾</m:t>
                    </m:r>
                    <m:r>
                      <a:rPr lang="en-US" sz="16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=4</m:t>
                    </m:r>
                    <m:r>
                      <a:rPr lang="en-US" sz="16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1600" dirty="0"/>
                  <a:t>.</a:t>
                </a:r>
              </a:p>
              <a:p>
                <a:pPr marL="73660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:r>
                  <a:rPr lang="en-US" sz="1600" dirty="0"/>
                  <a:t>This result contains both inputs </a:t>
                </a:r>
                <a14:m>
                  <m:oMath xmlns:m="http://schemas.openxmlformats.org/officeDocument/2006/math">
                    <m:r>
                      <a:rPr lang="en-US" sz="1600" b="0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1600" dirty="0"/>
                  <a:t> and </a:t>
                </a:r>
                <a14:m>
                  <m:oMath xmlns:m="http://schemas.openxmlformats.org/officeDocument/2006/math">
                    <m:r>
                      <a:rPr lang="en-US" sz="1600" b="0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1600" dirty="0"/>
                  <a:t>, so we move to step 2a.</a:t>
                </a:r>
              </a:p>
            </p:txBody>
          </p:sp>
        </mc:Choice>
        <mc:Fallback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14801" y="2333297"/>
                <a:ext cx="4822166" cy="4388178"/>
              </a:xfrm>
              <a:blipFill>
                <a:blip r:embed="rId3"/>
                <a:stretch>
                  <a:fillRect l="-506" t="-972" r="-632" b="-15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/>
              <a:pPr>
                <a:spcAft>
                  <a:spcPts val="600"/>
                </a:spcAft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1549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Cost-Minimization Problem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530727"/>
              </a:xfrm>
            </p:spPr>
            <p:txBody>
              <a:bodyPr>
                <a:normAutofit lnSpcReduction="10000"/>
              </a:bodyPr>
              <a:lstStyle/>
              <a:p>
                <a:pPr lvl="0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8.2</a:t>
                </a:r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  <a:r>
                  <a:rPr lang="en-US" sz="2400" dirty="0"/>
                  <a:t>(continued):</a:t>
                </a:r>
              </a:p>
              <a:p>
                <a:pPr marL="736600" indent="-279400">
                  <a:lnSpc>
                    <a:spcPct val="100000"/>
                  </a:lnSpc>
                  <a:spcBef>
                    <a:spcPts val="500"/>
                  </a:spcBef>
                </a:pPr>
                <a:r>
                  <a:rPr lang="en-US" sz="2200" i="1" dirty="0"/>
                  <a:t>Step 2a</a:t>
                </a:r>
                <a:r>
                  <a:rPr lang="en-US" sz="2200" dirty="0"/>
                  <a:t>. Inserting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=4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200" dirty="0"/>
                  <a:t> into the output target,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=100</m:t>
                    </m:r>
                  </m:oMath>
                </a14:m>
                <a:r>
                  <a:rPr lang="en-US" sz="2200" dirty="0"/>
                  <a:t>, </a:t>
                </a:r>
                <a14:m>
                  <m:oMath xmlns:m="http://schemas.openxmlformats.org/officeDocument/2006/math">
                    <m:r>
                      <a:rPr lang="en-US" sz="2200" b="0" i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00=</m:t>
                    </m:r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</m:oMath>
                </a14:m>
                <a:r>
                  <a:rPr lang="en-US" sz="2200" dirty="0"/>
                  <a:t>,</a:t>
                </a:r>
              </a:p>
              <a:p>
                <a:pPr marL="0" indent="0" algn="ctr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100=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(4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b="0" dirty="0">
                  <a:sym typeface="Wingdings" pitchFamily="2" charset="2"/>
                </a:endParaRPr>
              </a:p>
              <a:p>
                <a:pPr marL="736600" indent="0">
                  <a:spcBef>
                    <a:spcPts val="2500"/>
                  </a:spcBef>
                  <a:spcAft>
                    <a:spcPts val="1000"/>
                  </a:spcAft>
                  <a:buNone/>
                </a:pPr>
                <a:r>
                  <a:rPr lang="en-US" sz="2200" b="0" dirty="0">
                    <a:ea typeface="Cambria Math" panose="02040503050406030204" pitchFamily="18" charset="0"/>
                  </a:rPr>
                  <a:t>Rearranging and solving for </a:t>
                </a:r>
                <a14:m>
                  <m:oMath xmlns:m="http://schemas.openxmlformats.org/officeDocument/2006/math">
                    <m:r>
                      <a:rPr lang="en-US" sz="22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200" b="0" dirty="0">
                    <a:ea typeface="Cambria Math" panose="02040503050406030204" pitchFamily="18" charset="0"/>
                  </a:rPr>
                  <a:t>,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sym typeface="Wingdings" pitchFamily="2" charset="2"/>
                        </a:rPr>
                        <m:t>100=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(4)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r>
                        <a:rPr lang="en-US" sz="2000" i="1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>
                  <a:sym typeface="Wingdings" pitchFamily="2" charset="2"/>
                </a:endParaRPr>
              </a:p>
              <a:p>
                <a:pPr marL="0" indent="0" algn="ctr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𝐿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100</m:t>
                        </m:r>
                      </m:num>
                      <m:den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(4)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1/2</m:t>
                            </m:r>
                          </m:sup>
                        </m:sSup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100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2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=50</m:t>
                    </m:r>
                  </m:oMath>
                </a14:m>
                <a:r>
                  <a:rPr lang="en-US" sz="2000" dirty="0">
                    <a:sym typeface="Wingdings" pitchFamily="2" charset="2"/>
                  </a:rPr>
                  <a:t> workers</a:t>
                </a:r>
                <a:r>
                  <a:rPr lang="en-US" sz="2200" dirty="0"/>
                  <a:t>.</a:t>
                </a:r>
              </a:p>
              <a:p>
                <a:pPr marL="685800" indent="0">
                  <a:lnSpc>
                    <a:spcPct val="100000"/>
                  </a:lnSpc>
                  <a:spcBef>
                    <a:spcPts val="0"/>
                  </a:spcBef>
                  <a:spcAft>
                    <a:spcPts val="500"/>
                  </a:spcAft>
                  <a:buNone/>
                </a:pPr>
                <a:r>
                  <a:rPr lang="en-US" sz="2000" dirty="0"/>
                  <a:t>Because the firm hires a positive number of workers, we move to step 4.</a:t>
                </a:r>
              </a:p>
              <a:p>
                <a:pPr lvl="1" algn="just">
                  <a:lnSpc>
                    <a:spcPct val="100000"/>
                  </a:lnSpc>
                  <a:spcAft>
                    <a:spcPts val="500"/>
                  </a:spcAft>
                </a:pPr>
                <a:r>
                  <a:rPr lang="en-US" sz="2200" i="1" dirty="0"/>
                  <a:t>Step 4</a:t>
                </a:r>
                <a:r>
                  <a:rPr lang="en-US" sz="2200" dirty="0"/>
                  <a:t>. Plugging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=50 </m:t>
                    </m:r>
                  </m:oMath>
                </a14:m>
                <a:r>
                  <a:rPr lang="en-US" sz="2200" dirty="0"/>
                  <a:t>into the tangency condition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200" dirty="0"/>
                  <a:t>, we find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=4×50=200</m:t>
                    </m:r>
                  </m:oMath>
                </a14:m>
                <a:r>
                  <a:rPr lang="en-US" sz="2200" dirty="0"/>
                  <a:t> units of capital.</a:t>
                </a:r>
              </a:p>
              <a:p>
                <a:pPr marL="0" indent="0" algn="ctr">
                  <a:spcBef>
                    <a:spcPts val="500"/>
                  </a:spcBef>
                  <a:spcAft>
                    <a:spcPts val="500"/>
                  </a:spcAft>
                  <a:buNone/>
                </a:pPr>
                <a:endParaRPr lang="en-US" sz="2200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530727"/>
              </a:xfrm>
              <a:blipFill>
                <a:blip r:embed="rId2"/>
                <a:stretch>
                  <a:fillRect l="-965" t="-2801" r="-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Left Brace 2">
            <a:extLst>
              <a:ext uri="{FF2B5EF4-FFF2-40B4-BE49-F238E27FC236}">
                <a16:creationId xmlns:a16="http://schemas.microsoft.com/office/drawing/2014/main" id="{2718F7CA-2EF3-8E4E-8455-8B61D6E325F0}"/>
              </a:ext>
            </a:extLst>
          </p:cNvPr>
          <p:cNvSpPr/>
          <p:nvPr/>
        </p:nvSpPr>
        <p:spPr>
          <a:xfrm rot="16200000">
            <a:off x="4952609" y="3060210"/>
            <a:ext cx="127000" cy="444500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897B66B-A5FB-114C-8096-92C58DF9CB1F}"/>
                  </a:ext>
                </a:extLst>
              </p:cNvPr>
              <p:cNvSpPr txBox="1"/>
              <p:nvPr/>
            </p:nvSpPr>
            <p:spPr>
              <a:xfrm>
                <a:off x="4844006" y="3334628"/>
                <a:ext cx="35522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897B66B-A5FB-114C-8096-92C58DF9CB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4006" y="3334628"/>
                <a:ext cx="355225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3426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59" y="3752849"/>
            <a:ext cx="2468166" cy="2452687"/>
          </a:xfrm>
        </p:spPr>
        <p:txBody>
          <a:bodyPr anchor="ctr">
            <a:normAutofit/>
          </a:bodyPr>
          <a:lstStyle/>
          <a:p>
            <a:r>
              <a:rPr lang="en-US" sz="3100"/>
              <a:t>Cost-Minimization Problem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FE0DE17-F031-E65B-F192-04FBBD02E2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858"/>
          <a:stretch>
            <a:fillRect/>
          </a:stretch>
        </p:blipFill>
        <p:spPr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828925" y="3828392"/>
                <a:ext cx="5876925" cy="2893083"/>
              </a:xfrm>
            </p:spPr>
            <p:txBody>
              <a:bodyPr anchor="ctr">
                <a:normAutofit lnSpcReduction="10000"/>
              </a:bodyPr>
              <a:lstStyle/>
              <a:p>
                <a:pPr lvl="0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i="1" dirty="0"/>
                  <a:t>Example 8.2</a:t>
                </a:r>
                <a:r>
                  <a:rPr lang="en-US" sz="2400" dirty="0"/>
                  <a:t> (continued):</a:t>
                </a:r>
              </a:p>
              <a:p>
                <a:pPr marL="736600" indent="-279400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i="1" dirty="0"/>
                  <a:t>Summary</a:t>
                </a:r>
                <a:r>
                  <a:rPr lang="en-US" sz="2400" dirty="0"/>
                  <a:t>. The cost-minimizing input combination is</a:t>
                </a:r>
              </a:p>
              <a:p>
                <a:pPr marL="45720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</m:d>
                      <m:r>
                        <a:rPr lang="en-US" sz="2400" b="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50,200</m:t>
                          </m:r>
                        </m:e>
                      </m:d>
                      <m:r>
                        <a:rPr lang="en-US" sz="2400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dirty="0"/>
              </a:p>
              <a:p>
                <a:pPr marL="73660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:r>
                  <a:rPr lang="en-US" sz="2400" dirty="0"/>
                  <a:t>The firm uses more capital than labor because labor is four times as expensive as capital, while their marginal productivities are symmetric.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:endParaRPr lang="en-US" sz="2400" dirty="0"/>
              </a:p>
            </p:txBody>
          </p:sp>
        </mc:Choice>
        <mc:Fallback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28925" y="3828392"/>
                <a:ext cx="5876925" cy="2893083"/>
              </a:xfrm>
              <a:blipFill>
                <a:blip r:embed="rId3"/>
                <a:stretch>
                  <a:fillRect l="-1349" t="-9474" r="-28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484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75000"/>
                    <a:lumOff val="25000"/>
                  </a:schemeClr>
                </a:solidFill>
              </a:rPr>
              <a:pPr>
                <a:spcAft>
                  <a:spcPts val="600"/>
                </a:spcAft>
              </a:pPr>
              <a:t>21</a:t>
            </a:fld>
            <a:endParaRPr lang="en-US" sz="1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5749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Cost-Minimization Problem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05442" y="1966822"/>
                <a:ext cx="8160587" cy="4347713"/>
              </a:xfrm>
            </p:spPr>
            <p:txBody>
              <a:bodyPr anchor="ctr">
                <a:normAutofit/>
              </a:bodyPr>
              <a:lstStyle/>
              <a:p>
                <a:pPr lvl="0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i="1" dirty="0"/>
                  <a:t>Example 8.3</a:t>
                </a:r>
                <a:r>
                  <a:rPr lang="en-US" sz="2000" dirty="0"/>
                  <a:t>: </a:t>
                </a:r>
                <a:r>
                  <a:rPr lang="en-US" sz="2000" i="1" dirty="0"/>
                  <a:t>CMP with linear production functions</a:t>
                </a:r>
                <a:r>
                  <a:rPr lang="en-US" sz="2000" dirty="0"/>
                  <a:t>.</a:t>
                </a:r>
              </a:p>
              <a:p>
                <a:pPr lvl="1">
                  <a:spcAft>
                    <a:spcPts val="1000"/>
                  </a:spcAft>
                </a:pPr>
                <a:r>
                  <a:rPr lang="en-US" sz="2000" dirty="0"/>
                  <a:t>Consider a firm linear production function</a:t>
                </a:r>
              </a:p>
              <a:p>
                <a:pPr marL="4572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lvl="1" indent="0">
                  <a:spcAft>
                    <a:spcPts val="500"/>
                  </a:spcAft>
                  <a:buNone/>
                </a:pPr>
                <a:r>
                  <a:rPr lang="en-US" sz="2000" dirty="0"/>
                  <a:t>seeking to reach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=100</m:t>
                    </m:r>
                  </m:oMath>
                </a14:m>
                <a:r>
                  <a:rPr lang="en-US" sz="2000" dirty="0"/>
                  <a:t> and facing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=$40</m:t>
                    </m:r>
                  </m:oMath>
                </a14:m>
                <a:r>
                  <a:rPr lang="en-US" sz="2000" dirty="0"/>
                  <a:t>, and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=$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marL="736600" indent="-279400">
                  <a:spcAft>
                    <a:spcPts val="1000"/>
                  </a:spcAft>
                </a:pPr>
                <a:r>
                  <a:rPr lang="en-US" sz="2000" i="1" dirty="0"/>
                  <a:t>Step 1</a:t>
                </a:r>
                <a:r>
                  <a:rPr lang="en-US" sz="2000" dirty="0"/>
                  <a:t>. Set the tangency condition,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den>
                    </m:f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𝑤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sz="2000" dirty="0"/>
                  <a:t>,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2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8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  <a:sym typeface="Wingdings" pitchFamily="2" charset="2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40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10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  <a:sym typeface="Wingdings" pitchFamily="2" charset="2"/>
                        </a:rPr>
                        <m:t>,</m:t>
                      </m:r>
                    </m:oMath>
                  </m:oMathPara>
                </a14:m>
                <a:endParaRPr lang="en-US" sz="2000" b="0" i="1" dirty="0">
                  <a:latin typeface="Cambria Math" panose="02040503050406030204" pitchFamily="18" charset="0"/>
                  <a:sym typeface="Wingdings" pitchFamily="2" charset="2"/>
                </a:endParaRPr>
              </a:p>
              <a:p>
                <a:pPr marL="73660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:r>
                  <a:rPr lang="en-US" sz="2000" dirty="0"/>
                  <a:t>which cannot hold because each side corresponds to a different number!</a:t>
                </a:r>
              </a:p>
              <a:p>
                <a:pPr marL="73660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:r>
                  <a:rPr lang="en-US" sz="2000" dirty="0"/>
                  <a:t>As this result contains neither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000" dirty="0"/>
                  <a:t> nor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000" dirty="0"/>
                  <a:t>, we move to step 2c.</a:t>
                </a:r>
              </a:p>
            </p:txBody>
          </p:sp>
        </mc:Choice>
        <mc:Fallback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5442" y="1966822"/>
                <a:ext cx="8160587" cy="4347713"/>
              </a:xfrm>
              <a:blipFill>
                <a:blip r:embed="rId2"/>
                <a:stretch>
                  <a:fillRect l="-6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22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0494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Cost-Minimization Problem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6981" y="2027208"/>
                <a:ext cx="7674741" cy="3974347"/>
              </a:xfrm>
            </p:spPr>
            <p:txBody>
              <a:bodyPr anchor="ctr">
                <a:normAutofit/>
              </a:bodyPr>
              <a:lstStyle/>
              <a:p>
                <a:pPr lvl="0">
                  <a:spcBef>
                    <a:spcPts val="500"/>
                  </a:spcBef>
                </a:pPr>
                <a:r>
                  <a:rPr lang="en-US" sz="2400" i="1" dirty="0"/>
                  <a:t>Example 8.3</a:t>
                </a:r>
                <a:r>
                  <a:rPr lang="en-US" sz="2400" dirty="0"/>
                  <a:t> (continued):</a:t>
                </a:r>
              </a:p>
              <a:p>
                <a:pPr lvl="1">
                  <a:spcBef>
                    <a:spcPts val="1000"/>
                  </a:spcBef>
                  <a:spcAft>
                    <a:spcPts val="1500"/>
                  </a:spcAft>
                </a:pPr>
                <a:r>
                  <a:rPr lang="en-US" i="1" dirty="0"/>
                  <a:t>Step 2c</a:t>
                </a:r>
                <a:r>
                  <a:rPr lang="en-US" dirty="0"/>
                  <a:t>. We obtained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b="0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b="0" i="1">
                        <a:latin typeface="Cambria Math" panose="02040503050406030204" pitchFamily="18" charset="0"/>
                      </a:rPr>
                      <m:t>&lt;</m:t>
                    </m:r>
                    <m:f>
                      <m:f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>
                            <a:latin typeface="Cambria Math" panose="02040503050406030204" pitchFamily="18" charset="0"/>
                          </a:rPr>
                          <m:t>40</m:t>
                        </m:r>
                      </m:num>
                      <m:den>
                        <m:r>
                          <a:rPr lang="en-US" b="0" i="1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dirty="0"/>
                  <a:t>, which entails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den>
                    </m:f>
                    <m:r>
                      <a:rPr lang="en-US" b="0" i="1">
                        <a:latin typeface="Cambria Math" panose="02040503050406030204" pitchFamily="18" charset="0"/>
                      </a:rPr>
                      <m:t>&lt;</m:t>
                    </m:r>
                    <m:f>
                      <m:f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𝑤</m:t>
                        </m:r>
                      </m:num>
                      <m:den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dirty="0"/>
                  <a:t>, or 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𝑀𝑃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</m:num>
                        <m:den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𝑤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𝑀𝑃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US" sz="24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  <a:sym typeface="Wingdings" pitchFamily="2" charset="2"/>
                </a:endParaRPr>
              </a:p>
              <a:p>
                <a:pPr marL="73660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:r>
                  <a:rPr lang="en-US" sz="2400" dirty="0"/>
                  <a:t>The firm increases its purchases of capital as much as possible, leading to a corner solution where the firm only purchases capital but no labor 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/>
                  <a:t>). </a:t>
                </a:r>
              </a:p>
            </p:txBody>
          </p:sp>
        </mc:Choice>
        <mc:Fallback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6981" y="2027208"/>
                <a:ext cx="7674741" cy="3974347"/>
              </a:xfrm>
              <a:blipFill>
                <a:blip r:embed="rId2"/>
                <a:stretch>
                  <a:fillRect l="-1033" r="-2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23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0670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Cost-Minimization Problem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4513" y="2214502"/>
                <a:ext cx="7977210" cy="3787053"/>
              </a:xfrm>
            </p:spPr>
            <p:txBody>
              <a:bodyPr anchor="ctr">
                <a:normAutofit/>
              </a:bodyPr>
              <a:lstStyle/>
              <a:p>
                <a:pPr lvl="0">
                  <a:spcBef>
                    <a:spcPts val="500"/>
                  </a:spcBef>
                </a:pPr>
                <a:r>
                  <a:rPr lang="en-US" sz="2400" i="1" dirty="0"/>
                  <a:t>Example 8.3</a:t>
                </a:r>
                <a:r>
                  <a:rPr lang="en-US" sz="2400" dirty="0"/>
                  <a:t> (continued):</a:t>
                </a:r>
              </a:p>
              <a:p>
                <a:pPr marL="736600" indent="-279400"/>
                <a:r>
                  <a:rPr lang="en-US" sz="2400" i="1" dirty="0"/>
                  <a:t>Step 4</a:t>
                </a:r>
                <a:r>
                  <a:rPr lang="en-US" sz="2400" dirty="0"/>
                  <a:t>. Inserting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=0 </m:t>
                    </m:r>
                  </m:oMath>
                </a14:m>
                <a:r>
                  <a:rPr lang="en-US" sz="2400" dirty="0"/>
                  <a:t>into the output target of the firm,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 panose="02040503050406030204" pitchFamily="18" charset="0"/>
                      </a:rPr>
                      <m:t>100=2</m:t>
                    </m:r>
                    <m:r>
                      <a:rPr lang="en-US" sz="2400" b="0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400" b="0" i="1">
                        <a:latin typeface="Cambria Math" panose="02040503050406030204" pitchFamily="18" charset="0"/>
                      </a:rPr>
                      <m:t>+8</m:t>
                    </m:r>
                    <m:r>
                      <a:rPr lang="en-US" sz="2400" b="0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400" b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, and solving for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𝐾</m:t>
                    </m:r>
                  </m:oMath>
                </a14:m>
                <a:r>
                  <a:rPr lang="en-US" sz="2400" b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,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100=</m:t>
                    </m:r>
                    <m:d>
                      <m:dPr>
                        <m:ctrlPr>
                          <a:rPr lang="en-US" sz="24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2×0</m:t>
                        </m:r>
                      </m:e>
                    </m:d>
                    <m:r>
                      <a:rPr lang="en-US" sz="24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+8</m:t>
                    </m:r>
                    <m:r>
                      <a:rPr lang="en-US" sz="24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𝐾</m:t>
                    </m:r>
                    <m:r>
                      <a:rPr lang="en-US" sz="24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⟹</m:t>
                    </m:r>
                    <m:r>
                      <a:rPr lang="en-US" sz="2400" b="0" i="1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4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>
                            <a:latin typeface="Cambria Math" panose="02040503050406030204" pitchFamily="18" charset="0"/>
                          </a:rPr>
                          <m:t>100</m:t>
                        </m:r>
                      </m:num>
                      <m:den>
                        <m:r>
                          <a:rPr lang="en-US" sz="2400" b="0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sz="2400" b="0" i="1">
                        <a:latin typeface="Cambria Math" panose="02040503050406030204" pitchFamily="18" charset="0"/>
                      </a:rPr>
                      <m:t>=12.5</m:t>
                    </m:r>
                  </m:oMath>
                </a14:m>
                <a:r>
                  <a:rPr lang="en-US" sz="2400" dirty="0"/>
                  <a:t> units.</a:t>
                </a:r>
              </a:p>
              <a:p>
                <a:pPr marL="736600" indent="-279400">
                  <a:spcBef>
                    <a:spcPts val="1500"/>
                  </a:spcBef>
                  <a:spcAft>
                    <a:spcPts val="500"/>
                  </a:spcAft>
                </a:pPr>
                <a:r>
                  <a:rPr lang="en-US" sz="2400" i="1" dirty="0"/>
                  <a:t>Summary</a:t>
                </a:r>
                <a:r>
                  <a:rPr lang="en-US" sz="2400" dirty="0"/>
                  <a:t>. The cost minimizing input combinations is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2400" b="0" i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0" i="1">
                        <a:latin typeface="Cambria Math" panose="02040503050406030204" pitchFamily="18" charset="0"/>
                      </a:rPr>
                      <m:t>12.5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).</m:t>
                    </m:r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4513" y="2214502"/>
                <a:ext cx="7977210" cy="3787053"/>
              </a:xfrm>
              <a:blipFill>
                <a:blip r:embed="rId2"/>
                <a:stretch>
                  <a:fillRect l="-1070" r="-1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24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4171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Red arrow deviating from a line of white arrows">
            <a:extLst>
              <a:ext uri="{FF2B5EF4-FFF2-40B4-BE49-F238E27FC236}">
                <a16:creationId xmlns:a16="http://schemas.microsoft.com/office/drawing/2014/main" id="{EEC24432-0306-F7DC-2A3B-9FF8205EE58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2285" y="10"/>
            <a:ext cx="9143999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325550"/>
            <a:ext cx="75438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500" b="1">
                <a:solidFill>
                  <a:srgbClr val="FFFFFF"/>
                </a:solidFill>
              </a:rPr>
              <a:t>Input Demands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 kern="1200">
                <a:solidFill>
                  <a:srgbClr val="FFFFFF"/>
                </a:solidFill>
                <a:latin typeface="Calibri" panose="020F0502020204030204"/>
                <a:ea typeface="+mn-ea"/>
                <a:cs typeface="+mn-cs"/>
              </a:rPr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2A17F1C3-D8CF-D841-A262-BC1128EB65E3}" type="slidenum">
              <a:rPr lang="en-US">
                <a:solidFill>
                  <a:srgbClr val="FFFFFF"/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25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63562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Magnifying glass and question mark">
            <a:extLst>
              <a:ext uri="{FF2B5EF4-FFF2-40B4-BE49-F238E27FC236}">
                <a16:creationId xmlns:a16="http://schemas.microsoft.com/office/drawing/2014/main" id="{235B407B-C314-7392-52A3-7588E591864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096" r="29448"/>
          <a:stretch>
            <a:fillRect/>
          </a:stretch>
        </p:blipFill>
        <p:spPr>
          <a:xfrm>
            <a:off x="4577270" y="10"/>
            <a:ext cx="4566728" cy="6857990"/>
          </a:xfrm>
          <a:prstGeom prst="rect">
            <a:avLst/>
          </a:prstGeom>
        </p:spPr>
      </p:pic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59B296B9-C5A5-4E4F-9B60-C907B5F14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7268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D0300FD3-5AF1-6305-15FA-907807267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7268" cy="2285995"/>
          </a:xfrm>
          <a:prstGeom prst="rect">
            <a:avLst/>
          </a:prstGeom>
          <a:ln>
            <a:noFill/>
          </a:ln>
          <a:effectLst>
            <a:outerShdw blurRad="254000" dist="127000" dir="5460000" sx="92000" sy="92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350" y="328512"/>
            <a:ext cx="3583791" cy="1628970"/>
          </a:xfrm>
        </p:spPr>
        <p:txBody>
          <a:bodyPr anchor="ctr">
            <a:normAutofit/>
          </a:bodyPr>
          <a:lstStyle/>
          <a:p>
            <a:r>
              <a:rPr lang="en-US" sz="3500"/>
              <a:t>Input Demands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2B2D8B08-F503-1E4A-99E6-9FA12B444F6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60183" y="2424023"/>
                <a:ext cx="4411818" cy="4297452"/>
              </a:xfrm>
            </p:spPr>
            <p:txBody>
              <a:bodyPr anchor="ctr">
                <a:normAutofit/>
              </a:bodyPr>
              <a:lstStyle/>
              <a:p>
                <a:pPr>
                  <a:spcAft>
                    <a:spcPts val="1000"/>
                  </a:spcAft>
                </a:pPr>
                <a:r>
                  <a:rPr lang="en-US" sz="2400" dirty="0"/>
                  <a:t>We now use the previous analysis in a more general setting, where  input prices 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400" dirty="0"/>
                  <a:t>) and output target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400" dirty="0"/>
                  <a:t> are not concrete numbers but parameters.</a:t>
                </a:r>
              </a:p>
              <a:p>
                <a:pPr>
                  <a:spcAft>
                    <a:spcPts val="1000"/>
                  </a:spcAft>
                </a:pPr>
                <a:r>
                  <a:rPr lang="en-US" sz="2400" dirty="0"/>
                  <a:t>It allows us to find labor and capital demands and do comparative statics. </a:t>
                </a:r>
              </a:p>
            </p:txBody>
          </p:sp>
        </mc:Choice>
        <mc:Fallback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2B2D8B08-F503-1E4A-99E6-9FA12B444F6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0183" y="2424023"/>
                <a:ext cx="4411818" cy="4297452"/>
              </a:xfrm>
              <a:blipFill>
                <a:blip r:embed="rId3"/>
                <a:stretch>
                  <a:fillRect l="-17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86700" y="6356350"/>
            <a:ext cx="109711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26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3066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3500">
                <a:solidFill>
                  <a:srgbClr val="FFFFFF"/>
                </a:solidFill>
              </a:rPr>
              <a:t>Input Demands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28370" y="250166"/>
                <a:ext cx="5874090" cy="6504317"/>
              </a:xfrm>
            </p:spPr>
            <p:txBody>
              <a:bodyPr anchor="ctr">
                <a:normAutofit/>
              </a:bodyPr>
              <a:lstStyle/>
              <a:p>
                <a:pPr lvl="0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i="1" dirty="0"/>
                  <a:t>Example 8.4</a:t>
                </a:r>
                <a:r>
                  <a:rPr lang="en-US" sz="2000" dirty="0"/>
                  <a:t>: </a:t>
                </a:r>
                <a:r>
                  <a:rPr lang="en-US" sz="2000" i="1" dirty="0"/>
                  <a:t>Finding input demands with Cobb-Douglas production function</a:t>
                </a:r>
                <a:r>
                  <a:rPr lang="en-US" sz="2000" dirty="0"/>
                  <a:t>.</a:t>
                </a:r>
              </a:p>
              <a:p>
                <a:pPr lvl="1">
                  <a:spcAft>
                    <a:spcPts val="1000"/>
                  </a:spcAft>
                </a:pPr>
                <a:r>
                  <a:rPr lang="en-US" sz="2000" dirty="0"/>
                  <a:t>Consider a firm with Cobb-Douglas production function</a:t>
                </a:r>
              </a:p>
              <a:p>
                <a:pPr marL="4572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sSup>
                        <m:sSup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p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r>
                        <a:rPr lang="en-US" sz="2000" b="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lvl="1" indent="0">
                  <a:spcAft>
                    <a:spcPts val="500"/>
                  </a:spcAft>
                  <a:buNone/>
                </a:pPr>
                <a:r>
                  <a:rPr lang="en-US" sz="2000" dirty="0"/>
                  <a:t>seeking to reach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000" dirty="0"/>
                  <a:t>, and facing input prices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marL="736600" indent="-279400">
                  <a:spcAft>
                    <a:spcPts val="1000"/>
                  </a:spcAft>
                </a:pPr>
                <a:r>
                  <a:rPr lang="en-US" sz="2000" i="1" dirty="0"/>
                  <a:t>Step 1</a:t>
                </a:r>
                <a:r>
                  <a:rPr lang="en-US" sz="2000" dirty="0"/>
                  <a:t>. Set the tangency condition,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den>
                    </m:f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𝑤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sz="2000" dirty="0"/>
                  <a:t>,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fPr>
                            <m:num>
                              <m:r>
                                <a:rPr lang="en-US" sz="2000" b="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b="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2000" b="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US" sz="2000" b="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−1/2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2000" b="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𝐾</m:t>
                              </m:r>
                            </m:e>
                            <m:sup>
                              <m:r>
                                <a:rPr lang="en-US" sz="2000" b="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1/2</m:t>
                              </m:r>
                            </m:sup>
                          </m:sSup>
                        </m:num>
                        <m:den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1/2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𝐾</m:t>
                              </m:r>
                            </m:e>
                            <m:sup>
                              <m:r>
                                <a:rPr lang="en-US" sz="2000" b="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−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1/2</m:t>
                              </m:r>
                            </m:sup>
                          </m:sSup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  <a:sym typeface="Wingdings" pitchFamily="2" charset="2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𝑤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𝑟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  <a:sym typeface="Wingdings" pitchFamily="2" charset="2"/>
                        </a:rPr>
                        <m:t>       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𝐾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US" sz="2000" b="0" i="1" dirty="0">
                  <a:latin typeface="Cambria Math" panose="02040503050406030204" pitchFamily="18" charset="0"/>
                  <a:sym typeface="Wingdings" pitchFamily="2" charset="2"/>
                </a:endParaRPr>
              </a:p>
              <a:p>
                <a:pPr marL="736600" indent="-279400">
                  <a:spcAft>
                    <a:spcPts val="500"/>
                  </a:spcAft>
                </a:pPr>
                <a:r>
                  <a:rPr lang="en-US" sz="2000" b="0" dirty="0">
                    <a:ea typeface="Cambria Math" panose="02040503050406030204" pitchFamily="18" charset="0"/>
                  </a:rPr>
                  <a:t>Solving for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000" b="0" dirty="0">
                    <a:ea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𝐾</m:t>
                    </m:r>
                    <m:r>
                      <a:rPr lang="en-US" sz="20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den>
                    </m:f>
                    <m:r>
                      <a:rPr lang="en-US" sz="20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marL="73660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:r>
                  <a:rPr lang="en-US" sz="2000" dirty="0"/>
                  <a:t>This result contains both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000" dirty="0"/>
                  <a:t>, so we move to step 2a.</a:t>
                </a:r>
              </a:p>
            </p:txBody>
          </p:sp>
        </mc:Choice>
        <mc:Fallback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28370" y="250166"/>
                <a:ext cx="5874090" cy="6504317"/>
              </a:xfrm>
              <a:blipFill>
                <a:blip r:embed="rId2"/>
                <a:stretch>
                  <a:fillRect l="-9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27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1206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Input Demands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</p:spPr>
            <p:txBody>
              <a:bodyPr>
                <a:normAutofit/>
              </a:bodyPr>
              <a:lstStyle/>
              <a:p>
                <a:pPr lvl="0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8.4</a:t>
                </a:r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  <a:r>
                  <a:rPr lang="en-US" sz="2400" dirty="0"/>
                  <a:t>(continued):</a:t>
                </a:r>
              </a:p>
              <a:p>
                <a:pPr marL="736600" indent="-279400">
                  <a:spcBef>
                    <a:spcPts val="500"/>
                  </a:spcBef>
                </a:pPr>
                <a:r>
                  <a:rPr lang="en-US" sz="2200" i="1" dirty="0"/>
                  <a:t>Step 2a</a:t>
                </a:r>
                <a:r>
                  <a:rPr lang="en-US" sz="2200" dirty="0"/>
                  <a:t>. Inserting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num>
                      <m:den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200" dirty="0"/>
                  <a:t> into the output target,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</m:oMath>
                </a14:m>
                <a:r>
                  <a:rPr lang="en-US" sz="2200" dirty="0"/>
                  <a:t>,</a:t>
                </a:r>
              </a:p>
              <a:p>
                <a:pPr marL="0" indent="0" algn="ctr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𝑞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=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den>
                              </m:f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b="0" dirty="0">
                  <a:sym typeface="Wingdings" pitchFamily="2" charset="2"/>
                </a:endParaRPr>
              </a:p>
              <a:p>
                <a:pPr marL="736600" indent="0">
                  <a:spcBef>
                    <a:spcPts val="3000"/>
                  </a:spcBef>
                  <a:spcAft>
                    <a:spcPts val="1000"/>
                  </a:spcAft>
                  <a:buNone/>
                </a:pPr>
                <a:r>
                  <a:rPr lang="en-US" sz="2200" b="0" dirty="0">
                    <a:ea typeface="Cambria Math" panose="02040503050406030204" pitchFamily="18" charset="0"/>
                  </a:rPr>
                  <a:t>Rearranging, and solving for </a:t>
                </a:r>
                <a14:m>
                  <m:oMath xmlns:m="http://schemas.openxmlformats.org/officeDocument/2006/math">
                    <m:r>
                      <a:rPr lang="en-US" sz="22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200" b="0" dirty="0">
                    <a:ea typeface="Cambria Math" panose="02040503050406030204" pitchFamily="18" charset="0"/>
                  </a:rPr>
                  <a:t>,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𝑞</m:t>
                      </m:r>
                      <m:r>
                        <a:rPr lang="en-US" sz="2000" i="1">
                          <a:latin typeface="Cambria Math" panose="02040503050406030204" pitchFamily="18" charset="0"/>
                          <a:sym typeface="Wingdings" pitchFamily="2" charset="2"/>
                        </a:rPr>
                        <m:t>=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num>
                                <m:den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>
                  <a:sym typeface="Wingdings" pitchFamily="2" charset="2"/>
                </a:endParaRPr>
              </a:p>
              <a:p>
                <a:pPr marL="0" indent="0" algn="ctr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𝐿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𝑞</m:t>
                          </m:r>
                        </m:num>
                        <m:den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0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𝑤</m:t>
                                      </m:r>
                                    </m:num>
                                    <m:den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1/2</m:t>
                              </m:r>
                            </m:sup>
                          </m:sSup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𝑞</m:t>
                          </m:r>
                          <m:rad>
                            <m:radPr>
                              <m:degHide m:val="on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𝑟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𝑟</m:t>
                              </m:r>
                            </m:e>
                          </m:rad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.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  <a:blipFill>
                <a:blip r:embed="rId2"/>
                <a:stretch>
                  <a:fillRect l="-965" t="-1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Left Brace 2">
            <a:extLst>
              <a:ext uri="{FF2B5EF4-FFF2-40B4-BE49-F238E27FC236}">
                <a16:creationId xmlns:a16="http://schemas.microsoft.com/office/drawing/2014/main" id="{2718F7CA-2EF3-8E4E-8455-8B61D6E325F0}"/>
              </a:ext>
            </a:extLst>
          </p:cNvPr>
          <p:cNvSpPr/>
          <p:nvPr/>
        </p:nvSpPr>
        <p:spPr>
          <a:xfrm rot="16200000">
            <a:off x="4781074" y="3500663"/>
            <a:ext cx="127000" cy="416348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897B66B-A5FB-114C-8096-92C58DF9CB1F}"/>
                  </a:ext>
                </a:extLst>
              </p:cNvPr>
              <p:cNvSpPr txBox="1"/>
              <p:nvPr/>
            </p:nvSpPr>
            <p:spPr>
              <a:xfrm>
                <a:off x="4678567" y="3748139"/>
                <a:ext cx="33201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897B66B-A5FB-114C-8096-92C58DF9CB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8567" y="3748139"/>
                <a:ext cx="332014" cy="2769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81174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Input Demands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4513" y="1699404"/>
                <a:ext cx="7977210" cy="4302151"/>
              </a:xfrm>
            </p:spPr>
            <p:txBody>
              <a:bodyPr anchor="ctr">
                <a:normAutofit/>
              </a:bodyPr>
              <a:lstStyle/>
              <a:p>
                <a:pPr lvl="0">
                  <a:spcBef>
                    <a:spcPts val="500"/>
                  </a:spcBef>
                </a:pPr>
                <a:r>
                  <a:rPr lang="en-US" sz="2000" i="1" dirty="0"/>
                  <a:t>Example 8.4</a:t>
                </a:r>
                <a:r>
                  <a:rPr lang="en-US" sz="2000" dirty="0"/>
                  <a:t> (continued):</a:t>
                </a:r>
              </a:p>
              <a:p>
                <a:pPr lvl="1">
                  <a:spcAft>
                    <a:spcPts val="1000"/>
                  </a:spcAft>
                </a:pPr>
                <a:r>
                  <a:rPr lang="en-US" sz="2000" i="1" dirty="0"/>
                  <a:t>Step 4</a:t>
                </a:r>
                <a:r>
                  <a:rPr lang="en-US" sz="2000" dirty="0"/>
                  <a:t>. Plugging labor demand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  <m:rad>
                          <m:radPr>
                            <m:degHide m:val="on"/>
                            <m:ctrlPr>
                              <a:rPr lang="en-US" sz="2000" b="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rad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into the tangency condition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𝑤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  <m:r>
                      <a:rPr lang="en-US" sz="2000" b="0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000" dirty="0"/>
                  <a:t>, we find that capital demand is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  <m:rad>
                            <m:radPr>
                              <m:degHide m:val="on"/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</m:rad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  <m:rad>
                            <m:radPr>
                              <m:degHide m:val="on"/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rad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If we evaluate labor and capital input demands at the parameter values in example 8.3, with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=100</m:t>
                    </m:r>
                  </m:oMath>
                </a14:m>
                <a:r>
                  <a:rPr lang="en-US" sz="2000" dirty="0"/>
                  <a:t> units,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=$40</m:t>
                    </m:r>
                  </m:oMath>
                </a14:m>
                <a:r>
                  <a:rPr lang="en-US" sz="2000" dirty="0"/>
                  <a:t>, and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=$10</m:t>
                    </m:r>
                  </m:oMath>
                </a14:m>
                <a:r>
                  <a:rPr lang="en-US" sz="2000" dirty="0"/>
                  <a:t>, we obtain the same results,</a:t>
                </a:r>
              </a:p>
              <a:p>
                <a:pPr marL="0" lvl="1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100</m:t>
                        </m:r>
                        <m:rad>
                          <m:radPr>
                            <m:degHide m:val="on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40</m:t>
                            </m:r>
                          </m:e>
                        </m:rad>
                      </m:den>
                    </m:f>
                    <m:r>
                      <a:rPr lang="en-US" sz="2000" b="0" i="1">
                        <a:latin typeface="Cambria Math" panose="02040503050406030204" pitchFamily="18" charset="0"/>
                      </a:rPr>
                      <m:t>=50</m:t>
                    </m:r>
                  </m:oMath>
                </a14:m>
                <a:r>
                  <a:rPr lang="en-US" sz="2000" dirty="0"/>
                  <a:t> workers,</a:t>
                </a:r>
              </a:p>
              <a:p>
                <a:pPr marL="0" lvl="1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100</m:t>
                        </m:r>
                        <m:rad>
                          <m:radPr>
                            <m:degHide m:val="on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40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</m:rad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200</m:t>
                    </m:r>
                  </m:oMath>
                </a14:m>
                <a:r>
                  <a:rPr lang="en-US" sz="2000" dirty="0"/>
                  <a:t> units of capital.</a:t>
                </a:r>
              </a:p>
            </p:txBody>
          </p:sp>
        </mc:Choice>
        <mc:Fallback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4513" y="1699404"/>
                <a:ext cx="7977210" cy="4302151"/>
              </a:xfrm>
              <a:blipFill>
                <a:blip r:embed="rId2"/>
                <a:stretch>
                  <a:fillRect l="-6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29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138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Input Demands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1103" y="1885279"/>
                <a:ext cx="7996686" cy="4739808"/>
              </a:xfrm>
            </p:spPr>
            <p:txBody>
              <a:bodyPr anchor="ctr">
                <a:normAutofit/>
              </a:bodyPr>
              <a:lstStyle/>
              <a:p>
                <a:pPr lvl="0">
                  <a:spcBef>
                    <a:spcPts val="500"/>
                  </a:spcBef>
                </a:pPr>
                <a:r>
                  <a:rPr lang="en-US" sz="2000" dirty="0"/>
                  <a:t>Comparative statics with input demands from example 8.4. (with Cobb-Douglas production function):</a:t>
                </a:r>
              </a:p>
              <a:p>
                <a:pPr lvl="1"/>
                <a:r>
                  <a:rPr lang="en-US" sz="2000" dirty="0"/>
                  <a:t>Labor demand,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  <m:rad>
                          <m:radPr>
                            <m:degHide m:val="on"/>
                            <m:ctrlPr>
                              <a:rPr lang="en-US" sz="2000" b="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en-US" sz="2000" b="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2000" dirty="0"/>
                  <a:t>:</a:t>
                </a:r>
              </a:p>
              <a:p>
                <a:pPr lvl="2"/>
                <a:r>
                  <a:rPr lang="en-US" i="1" dirty="0"/>
                  <a:t>Increasing in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/>
                  <a:t>. As the firm seeks to produce more units, it needs to hire more workers.</a:t>
                </a:r>
              </a:p>
              <a:p>
                <a:pPr lvl="2"/>
                <a:r>
                  <a:rPr lang="en-US" i="1" dirty="0"/>
                  <a:t>Decreasing in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. As it faces higher salaries, it responds hiring less workers. </a:t>
                </a:r>
              </a:p>
              <a:p>
                <a:pPr lvl="2"/>
                <a:r>
                  <a:rPr lang="en-US" i="1" dirty="0"/>
                  <a:t>Increasing in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/>
                  <a:t>. As capital becomes more expensive, labor becomes relatively more attractive, and the firm responds hiring more workers.</a:t>
                </a:r>
              </a:p>
              <a:p>
                <a:pPr lvl="1">
                  <a:spcBef>
                    <a:spcPts val="1000"/>
                  </a:spcBef>
                </a:pPr>
                <a:r>
                  <a:rPr lang="en-US" sz="2000" dirty="0"/>
                  <a:t>Capital demand,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  <m:rad>
                          <m:radPr>
                            <m:degHide m:val="on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2000" dirty="0"/>
                  <a:t>: 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dirty="0"/>
                  <a:t>Increasing in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/>
                  <a:t>, decreasing in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/>
                  <a:t>, but increasing in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1103" y="1885279"/>
                <a:ext cx="7996686" cy="4739808"/>
              </a:xfrm>
              <a:blipFill>
                <a:blip r:embed="rId2"/>
                <a:stretch>
                  <a:fillRect l="-686" r="-10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30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74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46" y="554152"/>
            <a:ext cx="4306641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804" y="1289765"/>
            <a:ext cx="2738325" cy="4270963"/>
          </a:xfrm>
        </p:spPr>
        <p:txBody>
          <a:bodyPr anchor="ctr">
            <a:normAutofit/>
          </a:bodyPr>
          <a:lstStyle/>
          <a:p>
            <a:pPr algn="ctr"/>
            <a:r>
              <a:rPr lang="en-US" sz="4900">
                <a:solidFill>
                  <a:srgbClr val="FFFFFF"/>
                </a:solidFill>
              </a:rPr>
              <a:t>Input Demands</a:t>
            </a:r>
          </a:p>
        </p:txBody>
      </p:sp>
      <p:sp>
        <p:nvSpPr>
          <p:cNvPr id="21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619" y="374394"/>
            <a:ext cx="128637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2581" y="1084507"/>
            <a:ext cx="118159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456287" y="518400"/>
                <a:ext cx="4059062" cy="6037675"/>
              </a:xfrm>
            </p:spPr>
            <p:txBody>
              <a:bodyPr anchor="ctr">
                <a:normAutofit/>
              </a:bodyPr>
              <a:lstStyle/>
              <a:p>
                <a:pPr lvl="0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1800" i="1" dirty="0">
                    <a:solidFill>
                      <a:schemeClr val="tx1">
                        <a:alpha val="80000"/>
                      </a:schemeClr>
                    </a:solidFill>
                  </a:rPr>
                  <a:t>Example 8.5</a:t>
                </a:r>
                <a:r>
                  <a:rPr lang="en-US" sz="1800" dirty="0">
                    <a:solidFill>
                      <a:schemeClr val="tx1">
                        <a:alpha val="80000"/>
                      </a:schemeClr>
                    </a:solidFill>
                  </a:rPr>
                  <a:t>: </a:t>
                </a:r>
                <a:r>
                  <a:rPr lang="en-US" sz="1800" i="1" dirty="0">
                    <a:solidFill>
                      <a:schemeClr val="tx1">
                        <a:alpha val="80000"/>
                      </a:schemeClr>
                    </a:solidFill>
                  </a:rPr>
                  <a:t>Finding input demands with a linear production function</a:t>
                </a:r>
                <a:r>
                  <a:rPr lang="en-US" sz="1800" dirty="0">
                    <a:solidFill>
                      <a:schemeClr val="tx1">
                        <a:alpha val="80000"/>
                      </a:schemeClr>
                    </a:solidFill>
                  </a:rPr>
                  <a:t>.</a:t>
                </a:r>
              </a:p>
              <a:p>
                <a:pPr lvl="1">
                  <a:spcAft>
                    <a:spcPts val="1000"/>
                  </a:spcAft>
                </a:pPr>
                <a:r>
                  <a:rPr lang="en-US" sz="1800" dirty="0">
                    <a:solidFill>
                      <a:schemeClr val="tx1">
                        <a:alpha val="80000"/>
                      </a:schemeClr>
                    </a:solidFill>
                  </a:rPr>
                  <a:t>Consider a firm linear production function</a:t>
                </a:r>
              </a:p>
              <a:p>
                <a:pPr marL="4572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>
                          <a:solidFill>
                            <a:schemeClr val="tx1">
                              <a:alpha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1800" b="0" i="1">
                          <a:solidFill>
                            <a:schemeClr val="tx1">
                              <a:alpha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800" b="0" i="1">
                          <a:solidFill>
                            <a:schemeClr val="tx1">
                              <a:alpha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1800" b="0" i="1">
                          <a:solidFill>
                            <a:schemeClr val="tx1">
                              <a:alpha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US" sz="1800" b="0" i="1">
                          <a:solidFill>
                            <a:schemeClr val="tx1">
                              <a:alpha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1800" b="0" i="1">
                          <a:solidFill>
                            <a:schemeClr val="tx1">
                              <a:alpha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800" dirty="0">
                  <a:solidFill>
                    <a:schemeClr val="tx1">
                      <a:alpha val="80000"/>
                    </a:schemeClr>
                  </a:solidFill>
                </a:endParaRPr>
              </a:p>
              <a:p>
                <a:pPr lvl="1" indent="0">
                  <a:spcAft>
                    <a:spcPts val="500"/>
                  </a:spcAft>
                  <a:buNone/>
                </a:pPr>
                <a:r>
                  <a:rPr lang="en-US" sz="1800" dirty="0">
                    <a:solidFill>
                      <a:schemeClr val="tx1">
                        <a:alpha val="80000"/>
                      </a:schemeClr>
                    </a:solidFill>
                  </a:rPr>
                  <a:t>seeking to reach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1800" dirty="0">
                    <a:solidFill>
                      <a:schemeClr val="tx1">
                        <a:alpha val="80000"/>
                      </a:schemeClr>
                    </a:solidFill>
                  </a:rPr>
                  <a:t>, and facing input prices </a:t>
                </a:r>
                <a14:m>
                  <m:oMath xmlns:m="http://schemas.openxmlformats.org/officeDocument/2006/math">
                    <m:r>
                      <a:rPr lang="en-US" sz="1800" b="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1800" dirty="0">
                    <a:solidFill>
                      <a:schemeClr val="tx1">
                        <a:alpha val="80000"/>
                      </a:schemeClr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1800" dirty="0">
                    <a:solidFill>
                      <a:schemeClr val="tx1">
                        <a:alpha val="80000"/>
                      </a:schemeClr>
                    </a:solidFill>
                  </a:rPr>
                  <a:t>.</a:t>
                </a:r>
              </a:p>
              <a:p>
                <a:pPr marL="736600" indent="-279400">
                  <a:spcBef>
                    <a:spcPts val="1500"/>
                  </a:spcBef>
                  <a:spcAft>
                    <a:spcPts val="1000"/>
                  </a:spcAft>
                </a:pPr>
                <a:r>
                  <a:rPr lang="en-US" sz="1800" i="1" dirty="0">
                    <a:solidFill>
                      <a:schemeClr val="tx1">
                        <a:alpha val="80000"/>
                      </a:schemeClr>
                    </a:solidFill>
                  </a:rPr>
                  <a:t>Step 1</a:t>
                </a:r>
                <a:r>
                  <a:rPr lang="en-US" sz="1800" dirty="0">
                    <a:solidFill>
                      <a:schemeClr val="tx1">
                        <a:alpha val="80000"/>
                      </a:schemeClr>
                    </a:solidFill>
                  </a:rPr>
                  <a:t>. Set the tangency condition,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800" i="1">
                                <a:solidFill>
                                  <a:schemeClr val="tx1">
                                    <a:alpha val="8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>
                                <a:solidFill>
                                  <a:schemeClr val="tx1">
                                    <a:alpha val="8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1800" b="0" i="1">
                                <a:solidFill>
                                  <a:schemeClr val="tx1">
                                    <a:alpha val="8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1800" i="1">
                                <a:solidFill>
                                  <a:schemeClr val="tx1">
                                    <a:alpha val="8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solidFill>
                                  <a:schemeClr val="tx1">
                                    <a:alpha val="8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1800" i="1">
                                <a:solidFill>
                                  <a:schemeClr val="tx1">
                                    <a:alpha val="8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den>
                    </m:f>
                    <m:r>
                      <a:rPr lang="en-US" sz="1800" b="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800" b="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num>
                      <m:den>
                        <m:r>
                          <a:rPr lang="en-US" sz="1800" b="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sz="1800" dirty="0">
                    <a:solidFill>
                      <a:schemeClr val="tx1">
                        <a:alpha val="80000"/>
                      </a:schemeClr>
                    </a:solidFill>
                  </a:rPr>
                  <a:t>,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0" i="1">
                              <a:solidFill>
                                <a:schemeClr val="tx1">
                                  <a:alpha val="80000"/>
                                </a:schemeClr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sz="1800" b="0" i="1">
                              <a:solidFill>
                                <a:schemeClr val="tx1">
                                  <a:alpha val="80000"/>
                                </a:schemeClr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2</m:t>
                          </m:r>
                        </m:num>
                        <m:den>
                          <m:r>
                            <a:rPr lang="en-US" sz="1800" i="1">
                              <a:solidFill>
                                <a:schemeClr val="tx1">
                                  <a:alpha val="80000"/>
                                </a:schemeClr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8</m:t>
                          </m:r>
                        </m:den>
                      </m:f>
                      <m:r>
                        <a:rPr lang="en-US" sz="1800" b="0" i="1">
                          <a:solidFill>
                            <a:schemeClr val="tx1">
                              <a:alpha val="80000"/>
                            </a:schemeClr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=</m:t>
                      </m:r>
                      <m:f>
                        <m:fPr>
                          <m:ctrlPr>
                            <a:rPr lang="en-US" sz="1800" b="0" i="1">
                              <a:solidFill>
                                <a:schemeClr val="tx1">
                                  <a:alpha val="80000"/>
                                </a:schemeClr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sz="1800" b="0" i="1">
                              <a:solidFill>
                                <a:schemeClr val="tx1">
                                  <a:alpha val="80000"/>
                                </a:schemeClr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𝑤</m:t>
                          </m:r>
                        </m:num>
                        <m:den>
                          <m:r>
                            <a:rPr lang="en-US" sz="1800" b="0" i="1">
                              <a:solidFill>
                                <a:schemeClr val="tx1">
                                  <a:alpha val="80000"/>
                                </a:schemeClr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𝑟</m:t>
                          </m:r>
                        </m:den>
                      </m:f>
                      <m:r>
                        <a:rPr lang="en-US" sz="1800" b="0" i="1">
                          <a:solidFill>
                            <a:schemeClr val="tx1">
                              <a:alpha val="80000"/>
                            </a:schemeClr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.</m:t>
                      </m:r>
                    </m:oMath>
                  </m:oMathPara>
                </a14:m>
                <a:endParaRPr lang="en-US" sz="1800" b="0" i="1" dirty="0">
                  <a:solidFill>
                    <a:schemeClr val="tx1">
                      <a:alpha val="80000"/>
                    </a:schemeClr>
                  </a:solidFill>
                  <a:latin typeface="Cambria Math" panose="02040503050406030204" pitchFamily="18" charset="0"/>
                  <a:sym typeface="Wingdings" pitchFamily="2" charset="2"/>
                </a:endParaRPr>
              </a:p>
              <a:p>
                <a:pPr marL="73660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:r>
                  <a:rPr lang="en-US" sz="1800" dirty="0">
                    <a:solidFill>
                      <a:schemeClr val="tx1">
                        <a:alpha val="80000"/>
                      </a:schemeClr>
                    </a:solidFill>
                  </a:rPr>
                  <a:t>As this result contains neither </a:t>
                </a:r>
                <a14:m>
                  <m:oMath xmlns:m="http://schemas.openxmlformats.org/officeDocument/2006/math">
                    <m:r>
                      <a:rPr lang="en-US" sz="1800" b="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1800" dirty="0">
                    <a:solidFill>
                      <a:schemeClr val="tx1">
                        <a:alpha val="80000"/>
                      </a:schemeClr>
                    </a:solidFill>
                  </a:rPr>
                  <a:t> nor </a:t>
                </a:r>
                <a14:m>
                  <m:oMath xmlns:m="http://schemas.openxmlformats.org/officeDocument/2006/math">
                    <m:r>
                      <a:rPr lang="en-US" sz="1800" b="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1800" dirty="0">
                    <a:solidFill>
                      <a:schemeClr val="tx1">
                        <a:alpha val="80000"/>
                      </a:schemeClr>
                    </a:solidFill>
                  </a:rPr>
                  <a:t>, we move to step 2c.</a:t>
                </a:r>
              </a:p>
            </p:txBody>
          </p:sp>
        </mc:Choice>
        <mc:Fallback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56287" y="518400"/>
                <a:ext cx="4059062" cy="6037675"/>
              </a:xfrm>
              <a:blipFill>
                <a:blip r:embed="rId2"/>
                <a:stretch>
                  <a:fillRect l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77410" y="5751820"/>
            <a:ext cx="84319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>
                <a:solidFill>
                  <a:schemeClr val="tx1">
                    <a:alpha val="60000"/>
                  </a:schemeClr>
                </a:solidFill>
              </a:rPr>
              <a:pPr>
                <a:spcAft>
                  <a:spcPts val="600"/>
                </a:spcAft>
              </a:pPr>
              <a:t>31</a:t>
            </a:fld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89621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62600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46" y="554152"/>
            <a:ext cx="4306641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804" y="1289765"/>
            <a:ext cx="2738325" cy="4270963"/>
          </a:xfrm>
        </p:spPr>
        <p:txBody>
          <a:bodyPr anchor="ctr">
            <a:normAutofit/>
          </a:bodyPr>
          <a:lstStyle/>
          <a:p>
            <a:pPr algn="ctr"/>
            <a:r>
              <a:rPr lang="en-US" sz="4900">
                <a:solidFill>
                  <a:srgbClr val="FFFFFF"/>
                </a:solidFill>
              </a:rPr>
              <a:t>Input Demands</a:t>
            </a:r>
          </a:p>
        </p:txBody>
      </p:sp>
      <p:sp>
        <p:nvSpPr>
          <p:cNvPr id="21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619" y="374394"/>
            <a:ext cx="128637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2581" y="1084507"/>
            <a:ext cx="118159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335999" y="518400"/>
                <a:ext cx="4306641" cy="5837949"/>
              </a:xfrm>
            </p:spPr>
            <p:txBody>
              <a:bodyPr anchor="ctr">
                <a:normAutofit/>
              </a:bodyPr>
              <a:lstStyle/>
              <a:p>
                <a:pPr lvl="0">
                  <a:spcBef>
                    <a:spcPts val="500"/>
                  </a:spcBef>
                </a:pPr>
                <a:r>
                  <a:rPr lang="en-US" sz="2000" i="1" dirty="0">
                    <a:solidFill>
                      <a:schemeClr val="tx1">
                        <a:alpha val="80000"/>
                      </a:schemeClr>
                    </a:solidFill>
                  </a:rPr>
                  <a:t>Example 8.5</a:t>
                </a:r>
                <a:r>
                  <a:rPr lang="en-US" sz="2000" dirty="0">
                    <a:solidFill>
                      <a:schemeClr val="tx1">
                        <a:alpha val="80000"/>
                      </a:schemeClr>
                    </a:solidFill>
                  </a:rPr>
                  <a:t> (continued):</a:t>
                </a:r>
              </a:p>
              <a:p>
                <a:pPr lvl="1">
                  <a:spcBef>
                    <a:spcPts val="1000"/>
                  </a:spcBef>
                  <a:spcAft>
                    <a:spcPts val="1000"/>
                  </a:spcAft>
                </a:pPr>
                <a:r>
                  <a:rPr lang="en-US" sz="2000" i="1" dirty="0">
                    <a:solidFill>
                      <a:schemeClr val="tx1">
                        <a:alpha val="80000"/>
                      </a:schemeClr>
                    </a:solidFill>
                  </a:rPr>
                  <a:t>Step 2c</a:t>
                </a:r>
                <a:r>
                  <a:rPr lang="en-US" sz="2000" dirty="0">
                    <a:solidFill>
                      <a:schemeClr val="tx1">
                        <a:alpha val="80000"/>
                      </a:schemeClr>
                    </a:solidFill>
                  </a:rPr>
                  <a:t>. Comparing the marginal product per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 $ </m:t>
                    </m:r>
                  </m:oMath>
                </a14:m>
                <a:r>
                  <a:rPr lang="en-US" sz="2000" dirty="0">
                    <a:solidFill>
                      <a:schemeClr val="tx1">
                        <a:alpha val="80000"/>
                      </a:schemeClr>
                    </a:solidFill>
                  </a:rPr>
                  <a:t>across inputs,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solidFill>
                                <a:schemeClr val="tx1">
                                  <a:alpha val="8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solidFill>
                                    <a:schemeClr val="tx1">
                                      <a:alpha val="8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chemeClr val="tx1">
                                      <a:alpha val="8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𝑀𝑃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chemeClr val="tx1">
                                      <a:alpha val="8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</m:num>
                        <m:den>
                          <m:r>
                            <a:rPr lang="en-US" sz="2000" b="0" i="1">
                              <a:solidFill>
                                <a:schemeClr val="tx1">
                                  <a:alpha val="8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den>
                      </m:f>
                      <m:r>
                        <a:rPr lang="en-US" sz="2000" i="1">
                          <a:solidFill>
                            <a:schemeClr val="tx1">
                              <a:alpha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en-US" sz="2000" i="1">
                              <a:solidFill>
                                <a:schemeClr val="tx1">
                                  <a:alpha val="8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solidFill>
                                    <a:schemeClr val="tx1">
                                      <a:alpha val="8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chemeClr val="tx1">
                                      <a:alpha val="8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𝑀𝑃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chemeClr val="tx1">
                                      <a:alpha val="8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num>
                        <m:den>
                          <m:r>
                            <a:rPr lang="en-US" sz="2000" i="1">
                              <a:solidFill>
                                <a:schemeClr val="tx1">
                                  <a:alpha val="8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US" sz="2000" b="0" i="1">
                          <a:solidFill>
                            <a:schemeClr val="tx1">
                              <a:alpha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>
                          <a:solidFill>
                            <a:schemeClr val="tx1">
                              <a:alpha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if</m:t>
                      </m:r>
                      <m:r>
                        <a:rPr lang="en-US" sz="2000" b="0" i="1">
                          <a:solidFill>
                            <a:schemeClr val="tx1">
                              <a:alpha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000" i="1">
                              <a:solidFill>
                                <a:schemeClr val="tx1">
                                  <a:alpha val="80000"/>
                                </a:schemeClr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chemeClr val="tx1">
                                  <a:alpha val="80000"/>
                                </a:schemeClr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2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chemeClr val="tx1">
                                  <a:alpha val="80000"/>
                                </a:schemeClr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8</m:t>
                          </m:r>
                        </m:den>
                      </m:f>
                      <m:r>
                        <a:rPr lang="en-US" sz="2000" b="0" i="1">
                          <a:solidFill>
                            <a:schemeClr val="tx1">
                              <a:alpha val="80000"/>
                            </a:schemeClr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&lt;</m:t>
                      </m:r>
                      <m:f>
                        <m:fPr>
                          <m:ctrlPr>
                            <a:rPr lang="en-US" sz="2000" i="1">
                              <a:solidFill>
                                <a:schemeClr val="tx1">
                                  <a:alpha val="80000"/>
                                </a:schemeClr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chemeClr val="tx1">
                                  <a:alpha val="80000"/>
                                </a:schemeClr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𝑤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chemeClr val="tx1">
                                  <a:alpha val="80000"/>
                                </a:schemeClr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𝑟</m:t>
                          </m:r>
                        </m:den>
                      </m:f>
                      <m:r>
                        <a:rPr lang="en-US" sz="2000" b="0" i="1">
                          <a:solidFill>
                            <a:schemeClr val="tx1">
                              <a:alpha val="80000"/>
                            </a:schemeClr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,</m:t>
                      </m:r>
                    </m:oMath>
                  </m:oMathPara>
                </a14:m>
                <a:endParaRPr lang="en-US" sz="2000" b="0" i="1" dirty="0">
                  <a:solidFill>
                    <a:schemeClr val="tx1">
                      <a:alpha val="80000"/>
                    </a:schemeClr>
                  </a:solidFill>
                  <a:latin typeface="Cambria Math" panose="02040503050406030204" pitchFamily="18" charset="0"/>
                  <a:sym typeface="Wingdings" pitchFamily="2" charset="2"/>
                </a:endParaRP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solidFill>
                                <a:schemeClr val="tx1">
                                  <a:alpha val="80000"/>
                                </a:schemeClr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solidFill>
                                <a:schemeClr val="tx1">
                                  <a:alpha val="80000"/>
                                </a:schemeClr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>
                              <a:solidFill>
                                <a:schemeClr val="tx1">
                                  <a:alpha val="80000"/>
                                </a:schemeClr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4</m:t>
                          </m:r>
                        </m:den>
                      </m:f>
                      <m:r>
                        <a:rPr lang="en-US" sz="2000" i="1">
                          <a:solidFill>
                            <a:schemeClr val="tx1">
                              <a:alpha val="80000"/>
                            </a:schemeClr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&lt;</m:t>
                      </m:r>
                      <m:f>
                        <m:fPr>
                          <m:ctrlPr>
                            <a:rPr lang="en-US" sz="2000" i="1">
                              <a:solidFill>
                                <a:schemeClr val="tx1">
                                  <a:alpha val="80000"/>
                                </a:schemeClr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chemeClr val="tx1">
                                  <a:alpha val="80000"/>
                                </a:schemeClr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𝑤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chemeClr val="tx1">
                                  <a:alpha val="80000"/>
                                </a:schemeClr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𝑟</m:t>
                          </m:r>
                        </m:den>
                      </m:f>
                      <m:r>
                        <a:rPr lang="en-US" sz="2000" b="0" i="1">
                          <a:solidFill>
                            <a:schemeClr val="tx1">
                              <a:alpha val="80000"/>
                            </a:schemeClr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,</m:t>
                      </m:r>
                    </m:oMath>
                  </m:oMathPara>
                </a14:m>
                <a:endParaRPr lang="en-US" sz="2000" b="0" i="1" dirty="0">
                  <a:solidFill>
                    <a:schemeClr val="tx1">
                      <a:alpha val="80000"/>
                    </a:schemeClr>
                  </a:solidFill>
                  <a:latin typeface="Cambria Math" panose="02040503050406030204" pitchFamily="18" charset="0"/>
                  <a:sym typeface="Wingdings" pitchFamily="2" charset="2"/>
                </a:endParaRPr>
              </a:p>
              <a:p>
                <a:pPr marL="73660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:r>
                  <a:rPr lang="en-US" sz="2000" dirty="0">
                    <a:solidFill>
                      <a:schemeClr val="tx1">
                        <a:alpha val="80000"/>
                      </a:schemeClr>
                    </a:solidFill>
                  </a:rPr>
                  <a:t>which induces the firm to hire no workers (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000" dirty="0">
                    <a:solidFill>
                      <a:schemeClr val="tx1">
                        <a:alpha val="80000"/>
                      </a:schemeClr>
                    </a:solidFill>
                  </a:rPr>
                  <a:t>). </a:t>
                </a:r>
              </a:p>
              <a:p>
                <a:pPr marL="73660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:r>
                  <a:rPr lang="en-US" sz="2000" dirty="0">
                    <a:solidFill>
                      <a:schemeClr val="tx1">
                        <a:alpha val="80000"/>
                      </a:schemeClr>
                    </a:solidFill>
                  </a:rPr>
                  <a:t>Otherwise, the marginal product per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$ </m:t>
                    </m:r>
                  </m:oMath>
                </a14:m>
                <a:r>
                  <a:rPr lang="en-US" sz="2000" dirty="0">
                    <a:solidFill>
                      <a:schemeClr val="tx1">
                        <a:alpha val="80000"/>
                      </a:schemeClr>
                    </a:solidFill>
                  </a:rPr>
                  <a:t>spent on labor is now higher than that on capital, entailing that the firm hires no capital (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0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000" dirty="0">
                    <a:solidFill>
                      <a:schemeClr val="tx1">
                        <a:alpha val="80000"/>
                      </a:schemeClr>
                    </a:solidFill>
                  </a:rPr>
                  <a:t>).</a:t>
                </a:r>
              </a:p>
            </p:txBody>
          </p:sp>
        </mc:Choice>
        <mc:Fallback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335999" y="518400"/>
                <a:ext cx="4306641" cy="5837949"/>
              </a:xfrm>
              <a:blipFill>
                <a:blip r:embed="rId2"/>
                <a:stretch>
                  <a:fillRect l="-1273" r="-2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77410" y="5751820"/>
            <a:ext cx="84319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>
                <a:solidFill>
                  <a:schemeClr val="tx1">
                    <a:alpha val="60000"/>
                  </a:schemeClr>
                </a:solidFill>
              </a:rPr>
              <a:pPr>
                <a:spcAft>
                  <a:spcPts val="600"/>
                </a:spcAft>
              </a:pPr>
              <a:t>32</a:t>
            </a:fld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89621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6975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46" y="554152"/>
            <a:ext cx="4306641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804" y="1289765"/>
            <a:ext cx="2738325" cy="4270963"/>
          </a:xfrm>
        </p:spPr>
        <p:txBody>
          <a:bodyPr anchor="ctr">
            <a:normAutofit/>
          </a:bodyPr>
          <a:lstStyle/>
          <a:p>
            <a:pPr algn="ctr"/>
            <a:r>
              <a:rPr lang="en-US" sz="4900">
                <a:solidFill>
                  <a:srgbClr val="FFFFFF"/>
                </a:solidFill>
              </a:rPr>
              <a:t>Input Demands</a:t>
            </a:r>
          </a:p>
        </p:txBody>
      </p:sp>
      <p:sp>
        <p:nvSpPr>
          <p:cNvPr id="21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619" y="374394"/>
            <a:ext cx="128637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2581" y="1084507"/>
            <a:ext cx="118159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456287" y="374394"/>
                <a:ext cx="4161495" cy="5981955"/>
              </a:xfrm>
            </p:spPr>
            <p:txBody>
              <a:bodyPr anchor="ctr">
                <a:normAutofit/>
              </a:bodyPr>
              <a:lstStyle/>
              <a:p>
                <a:pPr lvl="0">
                  <a:spcBef>
                    <a:spcPts val="500"/>
                  </a:spcBef>
                </a:pPr>
                <a:r>
                  <a:rPr lang="en-US" sz="2400" i="1" dirty="0">
                    <a:solidFill>
                      <a:schemeClr val="tx1">
                        <a:alpha val="80000"/>
                      </a:schemeClr>
                    </a:solidFill>
                  </a:rPr>
                  <a:t>Example 8.5</a:t>
                </a:r>
                <a:r>
                  <a:rPr lang="en-US" sz="2400" dirty="0">
                    <a:solidFill>
                      <a:schemeClr val="tx1">
                        <a:alpha val="80000"/>
                      </a:schemeClr>
                    </a:solidFill>
                  </a:rPr>
                  <a:t> (continued):</a:t>
                </a:r>
              </a:p>
              <a:p>
                <a:pPr marL="736600" indent="-279400"/>
                <a:r>
                  <a:rPr lang="en-US" sz="2400" i="1" dirty="0">
                    <a:solidFill>
                      <a:schemeClr val="tx1">
                        <a:alpha val="80000"/>
                      </a:schemeClr>
                    </a:solidFill>
                  </a:rPr>
                  <a:t>Step 4</a:t>
                </a:r>
                <a:r>
                  <a:rPr lang="en-US" sz="2400" dirty="0">
                    <a:solidFill>
                      <a:schemeClr val="tx1">
                        <a:alpha val="80000"/>
                      </a:schemeClr>
                    </a:solidFill>
                  </a:rPr>
                  <a:t>: If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4</m:t>
                        </m:r>
                      </m:den>
                    </m:f>
                    <m:r>
                      <a:rPr lang="en-US" sz="24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&lt;</m:t>
                    </m:r>
                    <m:f>
                      <m:fPr>
                        <m:ctrlPr>
                          <a:rPr lang="en-US" sz="240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𝑤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tx1">
                        <a:alpha val="80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4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>
                    <a:solidFill>
                      <a:schemeClr val="tx1">
                        <a:alpha val="80000"/>
                      </a:schemeClr>
                    </a:solidFill>
                  </a:rPr>
                  <a:t>.</a:t>
                </a:r>
              </a:p>
              <a:p>
                <a:pPr marL="736600" indent="0">
                  <a:spcBef>
                    <a:spcPts val="500"/>
                  </a:spcBef>
                  <a:spcAft>
                    <a:spcPts val="1000"/>
                  </a:spcAft>
                  <a:buNone/>
                </a:pPr>
                <a:r>
                  <a:rPr lang="en-US" sz="2400" dirty="0">
                    <a:solidFill>
                      <a:schemeClr val="tx1">
                        <a:alpha val="80000"/>
                      </a:schemeClr>
                    </a:solidFill>
                  </a:rPr>
                  <a:t>The demand for capital is found inserting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4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>
                    <a:solidFill>
                      <a:schemeClr val="tx1">
                        <a:alpha val="80000"/>
                      </a:schemeClr>
                    </a:solidFill>
                  </a:rPr>
                  <a:t> into output target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4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24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4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+8</m:t>
                    </m:r>
                    <m:r>
                      <a:rPr lang="en-US" sz="24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4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chemeClr val="tx1">
                        <a:alpha val="80000"/>
                      </a:schemeClr>
                    </a:solidFill>
                  </a:rPr>
                  <a:t>and solving for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400" dirty="0">
                    <a:solidFill>
                      <a:schemeClr val="tx1">
                        <a:alpha val="80000"/>
                      </a:schemeClr>
                    </a:solidFill>
                  </a:rPr>
                  <a:t>, </a:t>
                </a:r>
              </a:p>
              <a:p>
                <a:pPr marL="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>
                          <a:solidFill>
                            <a:schemeClr val="tx1">
                              <a:alpha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b="0" i="1">
                          <a:solidFill>
                            <a:schemeClr val="tx1">
                              <a:alpha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>
                              <a:solidFill>
                                <a:schemeClr val="tx1">
                                  <a:alpha val="8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>
                              <a:solidFill>
                                <a:schemeClr val="tx1">
                                  <a:alpha val="8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>
                              <a:solidFill>
                                <a:schemeClr val="tx1">
                                  <a:alpha val="8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×0</m:t>
                          </m:r>
                        </m:e>
                      </m:d>
                      <m:r>
                        <a:rPr lang="en-US" b="0" i="1">
                          <a:solidFill>
                            <a:schemeClr val="tx1">
                              <a:alpha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US" b="0" i="1">
                          <a:solidFill>
                            <a:schemeClr val="tx1">
                              <a:alpha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b="0" i="1">
                          <a:solidFill>
                            <a:schemeClr val="tx1">
                              <a:alpha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</m:oMath>
                  </m:oMathPara>
                </a14:m>
                <a:endParaRPr lang="en-US" b="0" i="1" dirty="0">
                  <a:solidFill>
                    <a:schemeClr val="tx1">
                      <a:alpha val="80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marL="0" lvl="1" indent="0" algn="ctr">
                  <a:buNone/>
                </a:pPr>
                <a14:m>
                  <m:oMath xmlns:m="http://schemas.openxmlformats.org/officeDocument/2006/math">
                    <m:r>
                      <a:rPr lang="en-US" b="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𝐾</m:t>
                    </m:r>
                    <m:r>
                      <a:rPr lang="en-US" b="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lang="en-US" b="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dirty="0">
                    <a:solidFill>
                      <a:schemeClr val="tx1">
                        <a:alpha val="80000"/>
                      </a:schemeClr>
                    </a:solidFill>
                  </a:rPr>
                  <a:t>, </a:t>
                </a:r>
              </a:p>
              <a:p>
                <a:pPr marL="736600" lvl="1" indent="0">
                  <a:buNone/>
                </a:pPr>
                <a:r>
                  <a:rPr lang="en-US" dirty="0">
                    <a:solidFill>
                      <a:schemeClr val="tx1">
                        <a:alpha val="80000"/>
                      </a:schemeClr>
                    </a:solidFill>
                  </a:rPr>
                  <a:t>which is increasing in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>
                    <a:solidFill>
                      <a:schemeClr val="tx1">
                        <a:alpha val="80000"/>
                      </a:schemeClr>
                    </a:solidFill>
                  </a:rPr>
                  <a:t>.</a:t>
                </a:r>
              </a:p>
            </p:txBody>
          </p:sp>
        </mc:Choice>
        <mc:Fallback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56287" y="374394"/>
                <a:ext cx="4161495" cy="5981955"/>
              </a:xfrm>
              <a:blipFill>
                <a:blip r:embed="rId2"/>
                <a:stretch>
                  <a:fillRect l="-1903" r="-38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77410" y="5751820"/>
            <a:ext cx="84319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>
                <a:solidFill>
                  <a:schemeClr val="tx1">
                    <a:alpha val="60000"/>
                  </a:schemeClr>
                </a:solidFill>
              </a:rPr>
              <a:pPr>
                <a:spcAft>
                  <a:spcPts val="600"/>
                </a:spcAft>
              </a:pPr>
              <a:t>33</a:t>
            </a:fld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89621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77755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46" y="554152"/>
            <a:ext cx="4306641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804" y="1289765"/>
            <a:ext cx="2738325" cy="4270963"/>
          </a:xfrm>
        </p:spPr>
        <p:txBody>
          <a:bodyPr anchor="ctr">
            <a:normAutofit/>
          </a:bodyPr>
          <a:lstStyle/>
          <a:p>
            <a:pPr algn="ctr"/>
            <a:r>
              <a:rPr lang="en-US" sz="4900">
                <a:solidFill>
                  <a:srgbClr val="FFFFFF"/>
                </a:solidFill>
              </a:rPr>
              <a:t>Input Demands</a:t>
            </a:r>
          </a:p>
        </p:txBody>
      </p:sp>
      <p:sp>
        <p:nvSpPr>
          <p:cNvPr id="21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619" y="374394"/>
            <a:ext cx="128637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2581" y="1084507"/>
            <a:ext cx="118159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605933" y="518400"/>
                <a:ext cx="4125485" cy="5934158"/>
              </a:xfrm>
            </p:spPr>
            <p:txBody>
              <a:bodyPr anchor="ctr">
                <a:normAutofit/>
              </a:bodyPr>
              <a:lstStyle/>
              <a:p>
                <a:pPr lvl="0">
                  <a:spcBef>
                    <a:spcPts val="500"/>
                  </a:spcBef>
                </a:pPr>
                <a:r>
                  <a:rPr lang="en-US" sz="2000" i="1" dirty="0">
                    <a:solidFill>
                      <a:schemeClr val="tx1">
                        <a:alpha val="80000"/>
                      </a:schemeClr>
                    </a:solidFill>
                  </a:rPr>
                  <a:t>Example 8.5</a:t>
                </a:r>
                <a:r>
                  <a:rPr lang="en-US" sz="2000" dirty="0">
                    <a:solidFill>
                      <a:schemeClr val="tx1">
                        <a:alpha val="80000"/>
                      </a:schemeClr>
                    </a:solidFill>
                  </a:rPr>
                  <a:t> (continued):</a:t>
                </a:r>
              </a:p>
              <a:p>
                <a:pPr marL="736600" indent="-279400">
                  <a:spcBef>
                    <a:spcPts val="500"/>
                  </a:spcBef>
                </a:pPr>
                <a:r>
                  <a:rPr lang="en-US" sz="2000" i="1" dirty="0">
                    <a:solidFill>
                      <a:schemeClr val="tx1">
                        <a:alpha val="80000"/>
                      </a:schemeClr>
                    </a:solidFill>
                  </a:rPr>
                  <a:t>Step 4 </a:t>
                </a:r>
                <a:r>
                  <a:rPr lang="en-US" sz="2000" dirty="0">
                    <a:solidFill>
                      <a:schemeClr val="tx1">
                        <a:alpha val="80000"/>
                      </a:schemeClr>
                    </a:solidFill>
                  </a:rPr>
                  <a:t>(cont.): </a:t>
                </a:r>
              </a:p>
              <a:p>
                <a:pPr marL="1193800" lvl="1" indent="-279400"/>
                <a:r>
                  <a:rPr lang="en-US" sz="2000" dirty="0">
                    <a:solidFill>
                      <a:schemeClr val="tx1">
                        <a:alpha val="80000"/>
                      </a:schemeClr>
                    </a:solidFill>
                  </a:rPr>
                  <a:t>If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200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4</m:t>
                        </m:r>
                      </m:den>
                    </m:f>
                    <m:r>
                      <a:rPr lang="en-US" sz="2000" b="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&gt;</m:t>
                    </m:r>
                    <m:f>
                      <m:fPr>
                        <m:ctrlPr>
                          <a:rPr lang="en-US" sz="200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200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𝑤</m:t>
                        </m:r>
                      </m:num>
                      <m:den>
                        <m:r>
                          <a:rPr lang="en-US" sz="200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sz="2000" dirty="0">
                    <a:solidFill>
                      <a:schemeClr val="tx1">
                        <a:alpha val="80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0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000" dirty="0">
                    <a:solidFill>
                      <a:schemeClr val="tx1">
                        <a:alpha val="80000"/>
                      </a:schemeClr>
                    </a:solidFill>
                  </a:rPr>
                  <a:t>. The demand for labor is found inserting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0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000" dirty="0">
                    <a:solidFill>
                      <a:schemeClr val="tx1">
                        <a:alpha val="80000"/>
                      </a:schemeClr>
                    </a:solidFill>
                  </a:rPr>
                  <a:t> into output target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20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+8</m:t>
                    </m:r>
                    <m:r>
                      <a:rPr lang="en-US" sz="20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0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>
                    <a:solidFill>
                      <a:schemeClr val="tx1">
                        <a:alpha val="80000"/>
                      </a:schemeClr>
                    </a:solidFill>
                  </a:rPr>
                  <a:t>and solving for </a:t>
                </a:r>
                <a14:m>
                  <m:oMath xmlns:m="http://schemas.openxmlformats.org/officeDocument/2006/math">
                    <m:r>
                      <a:rPr lang="en-US" sz="2000" b="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000" dirty="0">
                    <a:solidFill>
                      <a:schemeClr val="tx1">
                        <a:alpha val="80000"/>
                      </a:schemeClr>
                    </a:solidFill>
                  </a:rPr>
                  <a:t>, </a:t>
                </a:r>
              </a:p>
              <a:p>
                <a:pPr marL="0" lvl="1" indent="0">
                  <a:buNone/>
                </a:pPr>
                <a14:m>
                  <m:oMath xmlns:m="http://schemas.openxmlformats.org/officeDocument/2006/math">
                    <m:r>
                      <a:rPr lang="en-US" sz="2000" b="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b="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2000" b="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b="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sz="2000" b="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US" sz="2000" b="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×0</m:t>
                        </m:r>
                      </m:e>
                    </m:d>
                    <m:r>
                      <a:rPr lang="en-US" sz="2000" b="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⟹</m:t>
                    </m:r>
                    <m:r>
                      <a:rPr lang="en-US" sz="2000" b="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  <m:r>
                      <a:rPr lang="en-US" sz="2000" b="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lang="en-US" sz="2000" b="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000" dirty="0">
                    <a:solidFill>
                      <a:schemeClr val="tx1">
                        <a:alpha val="80000"/>
                      </a:schemeClr>
                    </a:solidFill>
                  </a:rPr>
                  <a:t>, which is also increasing in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000" dirty="0">
                    <a:solidFill>
                      <a:schemeClr val="tx1">
                        <a:alpha val="80000"/>
                      </a:schemeClr>
                    </a:solidFill>
                  </a:rPr>
                  <a:t>.</a:t>
                </a:r>
              </a:p>
            </p:txBody>
          </p:sp>
        </mc:Choice>
        <mc:Fallback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05933" y="518400"/>
                <a:ext cx="4125485" cy="5934158"/>
              </a:xfrm>
              <a:blipFill>
                <a:blip r:embed="rId2"/>
                <a:stretch>
                  <a:fillRect l="-1627" r="-13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77410" y="5751820"/>
            <a:ext cx="84319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>
                <a:solidFill>
                  <a:schemeClr val="tx1">
                    <a:alpha val="60000"/>
                  </a:schemeClr>
                </a:solidFill>
              </a:rPr>
              <a:pPr>
                <a:spcAft>
                  <a:spcPts val="600"/>
                </a:spcAft>
              </a:pPr>
              <a:t>34</a:t>
            </a:fld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89621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68973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8D1AA55E-40D5-461B-A5A8-4AE8AAB71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98643"/>
            <a:ext cx="3932545" cy="5189746"/>
          </a:xfrm>
        </p:spPr>
        <p:txBody>
          <a:bodyPr anchor="t">
            <a:normAutofit/>
          </a:bodyPr>
          <a:lstStyle/>
          <a:p>
            <a:r>
              <a:rPr lang="en-US" sz="7000"/>
              <a:t>Input Demands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7716" y="373056"/>
            <a:ext cx="0" cy="6476066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4461" y="740316"/>
            <a:ext cx="10427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3546" y="969611"/>
            <a:ext cx="68353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2806" y="1484755"/>
            <a:ext cx="95785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011283" y="698643"/>
                <a:ext cx="4504067" cy="5301467"/>
              </a:xfrm>
            </p:spPr>
            <p:txBody>
              <a:bodyPr anchor="b">
                <a:normAutofit lnSpcReduction="10000"/>
              </a:bodyPr>
              <a:lstStyle/>
              <a:p>
                <a:pPr lvl="0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dirty="0">
                    <a:solidFill>
                      <a:schemeClr val="tx1">
                        <a:alpha val="80000"/>
                      </a:schemeClr>
                    </a:solidFill>
                  </a:rPr>
                  <a:t>Comparative statics with input demands from example 8.5. (with linear production function):</a:t>
                </a:r>
              </a:p>
              <a:p>
                <a:pPr lvl="1">
                  <a:spcAft>
                    <a:spcPts val="1000"/>
                  </a:spcAft>
                </a:pPr>
                <a:r>
                  <a:rPr lang="en-US" sz="2000" dirty="0">
                    <a:solidFill>
                      <a:schemeClr val="tx1">
                        <a:alpha val="80000"/>
                      </a:schemeClr>
                    </a:solidFill>
                  </a:rPr>
                  <a:t>Labor and capital demands,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  <m:r>
                      <a:rPr lang="en-US" sz="20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lang="en-US" sz="200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0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>
                    <a:solidFill>
                      <a:schemeClr val="tx1">
                        <a:alpha val="80000"/>
                      </a:schemeClr>
                    </a:solidFill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𝐾</m:t>
                    </m:r>
                    <m:r>
                      <a:rPr lang="en-US" sz="20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lang="en-US" sz="200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sz="20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>
                    <a:solidFill>
                      <a:schemeClr val="tx1">
                        <a:alpha val="80000"/>
                      </a:schemeClr>
                    </a:solidFill>
                  </a:rPr>
                  <a:t>, are increasing in the output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000" dirty="0">
                    <a:solidFill>
                      <a:schemeClr val="tx1">
                        <a:alpha val="80000"/>
                      </a:schemeClr>
                    </a:solidFill>
                  </a:rPr>
                  <a:t> the firm seeks to produce. 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>
                    <a:solidFill>
                      <a:schemeClr val="tx1">
                        <a:alpha val="80000"/>
                      </a:schemeClr>
                    </a:solidFill>
                  </a:rPr>
                  <a:t>An increase in salary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>
                    <a:solidFill>
                      <a:schemeClr val="tx1">
                        <a:alpha val="80000"/>
                      </a:schemeClr>
                    </a:solidFill>
                  </a:rPr>
                  <a:t> does not affect any of the input demands, except in one scenario:</a:t>
                </a:r>
              </a:p>
              <a:p>
                <a:pPr lvl="2"/>
                <a:r>
                  <a:rPr lang="en-US" dirty="0">
                    <a:solidFill>
                      <a:schemeClr val="tx1">
                        <a:alpha val="80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b="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&gt;</m:t>
                    </m:r>
                    <m:f>
                      <m:fPr>
                        <m:ctrlPr>
                          <a:rPr lang="en-US" b="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num>
                      <m:den>
                        <m:r>
                          <a:rPr lang="en-US" b="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dirty="0">
                    <a:solidFill>
                      <a:schemeClr val="tx1">
                        <a:alpha val="80000"/>
                      </a:schemeClr>
                    </a:solidFill>
                  </a:rPr>
                  <a:t>, the firm produces using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b="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d>
                    <m:r>
                      <a:rPr lang="en-US" b="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>
                                <a:solidFill>
                                  <a:schemeClr val="tx1">
                                    <a:alpha val="8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>
                                <a:solidFill>
                                  <a:schemeClr val="tx1">
                                    <a:alpha val="8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num>
                          <m:den>
                            <m:r>
                              <a:rPr lang="en-US" b="0" i="1">
                                <a:solidFill>
                                  <a:schemeClr val="tx1">
                                    <a:alpha val="8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b="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,0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>
                        <a:alpha val="80000"/>
                      </a:schemeClr>
                    </a:solidFill>
                  </a:rPr>
                  <a:t>; but if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>
                    <a:solidFill>
                      <a:schemeClr val="tx1">
                        <a:alpha val="80000"/>
                      </a:schemeClr>
                    </a:solidFill>
                  </a:rPr>
                  <a:t> increases enough to yield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b="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&lt;</m:t>
                    </m:r>
                    <m:f>
                      <m:fPr>
                        <m:ctrlPr>
                          <a:rPr lang="en-US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num>
                      <m:den>
                        <m:r>
                          <a:rPr lang="en-US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dirty="0">
                    <a:solidFill>
                      <a:schemeClr val="tx1">
                        <a:alpha val="80000"/>
                      </a:schemeClr>
                    </a:solidFill>
                  </a:rPr>
                  <a:t>, the firm changes its input usage to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b="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d>
                    <m:r>
                      <a:rPr lang="en-US" b="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0,</m:t>
                        </m:r>
                        <m:f>
                          <m:fPr>
                            <m:ctrlPr>
                              <a:rPr lang="en-US" i="1">
                                <a:solidFill>
                                  <a:schemeClr val="tx1">
                                    <a:alpha val="8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chemeClr val="tx1">
                                    <a:alpha val="8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num>
                          <m:den>
                            <m:r>
                              <a:rPr lang="en-US" b="0" i="1">
                                <a:solidFill>
                                  <a:schemeClr val="tx1">
                                    <a:alpha val="8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8</m:t>
                            </m:r>
                          </m:den>
                        </m:f>
                      </m:e>
                    </m:d>
                  </m:oMath>
                </a14:m>
                <a:r>
                  <a:rPr lang="en-US" dirty="0">
                    <a:solidFill>
                      <a:schemeClr val="tx1">
                        <a:alpha val="80000"/>
                      </a:schemeClr>
                    </a:solidFill>
                  </a:rPr>
                  <a:t>.</a:t>
                </a:r>
              </a:p>
            </p:txBody>
          </p:sp>
        </mc:Choice>
        <mc:Fallback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11283" y="698643"/>
                <a:ext cx="4504067" cy="5301467"/>
              </a:xfrm>
              <a:blipFill>
                <a:blip r:embed="rId2"/>
                <a:stretch>
                  <a:fillRect l="-1218" r="-2436" b="-6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>
                <a:solidFill>
                  <a:schemeClr val="tx1">
                    <a:alpha val="60000"/>
                  </a:schemeClr>
                </a:solidFill>
              </a:rPr>
              <a:pPr>
                <a:spcAft>
                  <a:spcPts val="600"/>
                </a:spcAft>
              </a:pPr>
              <a:t>35</a:t>
            </a:fld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5252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Input Demand–Responses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C728C-76F7-FB4F-A082-58F75D13B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0E6DA4A-BD22-0649-93B4-CDCD0B2F0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667250"/>
          </a:xfrm>
        </p:spPr>
        <p:txBody>
          <a:bodyPr>
            <a:normAutofit/>
          </a:bodyPr>
          <a:lstStyle/>
          <a:p>
            <a:pPr lvl="0">
              <a:spcBef>
                <a:spcPts val="500"/>
              </a:spcBef>
              <a:spcAft>
                <a:spcPts val="500"/>
              </a:spcAft>
            </a:pPr>
            <a:r>
              <a:rPr lang="en-US" sz="2400" i="1" dirty="0">
                <a:solidFill>
                  <a:srgbClr val="0070C0"/>
                </a:solidFill>
              </a:rPr>
              <a:t>Response to changes in its own price</a:t>
            </a:r>
            <a:r>
              <a:rPr lang="en-US" sz="2400" dirty="0">
                <a:solidFill>
                  <a:srgbClr val="0070C0"/>
                </a:solidFill>
              </a:rPr>
              <a:t>.</a:t>
            </a:r>
          </a:p>
          <a:p>
            <a:pPr lvl="1">
              <a:spcAft>
                <a:spcPts val="500"/>
              </a:spcAft>
            </a:pPr>
            <a:r>
              <a:rPr lang="en-US" sz="2200" dirty="0"/>
              <a:t>The demand for an input is decreasing in its own price </a:t>
            </a:r>
            <a:r>
              <a:rPr lang="en-US" sz="2200" dirty="0">
                <a:sym typeface="Wingdings" pitchFamily="2" charset="2"/>
              </a:rPr>
              <a:t> the input demand has a negative slope.</a:t>
            </a:r>
          </a:p>
          <a:p>
            <a:pPr marL="914400" lvl="2" indent="0">
              <a:spcAft>
                <a:spcPts val="500"/>
              </a:spcAft>
              <a:buNone/>
            </a:pPr>
            <a:endParaRPr lang="en-US" sz="1800" dirty="0">
              <a:sym typeface="Wingdings" pitchFamily="2" charset="2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DFEF458-FDB2-804B-94FF-4A5A7C3F5144}"/>
              </a:ext>
            </a:extLst>
          </p:cNvPr>
          <p:cNvGrpSpPr/>
          <p:nvPr/>
        </p:nvGrpSpPr>
        <p:grpSpPr>
          <a:xfrm>
            <a:off x="1398587" y="3149600"/>
            <a:ext cx="6970713" cy="3029743"/>
            <a:chOff x="1398587" y="3149600"/>
            <a:chExt cx="6970713" cy="302974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C2CA1B6-89A6-8248-9F47-98AF449DA2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98587" y="3295608"/>
              <a:ext cx="6970713" cy="257020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4ADD951B-2D3F-9542-A9F1-3B34B793CF17}"/>
                    </a:ext>
                  </a:extLst>
                </p:cNvPr>
                <p:cNvSpPr txBox="1"/>
                <p:nvPr/>
              </p:nvSpPr>
              <p:spPr>
                <a:xfrm>
                  <a:off x="1810146" y="3149600"/>
                  <a:ext cx="2285207" cy="60805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1400" dirty="0"/>
                    <a:t>Labor demand </a:t>
                  </a:r>
                  <a14:m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</m:rad>
                        </m:den>
                      </m:f>
                    </m:oMath>
                  </a14:m>
                  <a:r>
                    <a:rPr lang="en-US" sz="1400" dirty="0"/>
                    <a:t>, </a:t>
                  </a:r>
                </a:p>
                <a:p>
                  <a:pPr>
                    <a:lnSpc>
                      <a:spcPct val="90000"/>
                    </a:lnSpc>
                  </a:pPr>
                  <a:r>
                    <a:rPr lang="en-US" sz="1400" dirty="0"/>
                    <a:t>assuming </a:t>
                  </a:r>
                  <a14:m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=100</m:t>
                      </m:r>
                    </m:oMath>
                  </a14:m>
                  <a:r>
                    <a:rPr lang="en-US" sz="1400" dirty="0"/>
                    <a:t>, </a:t>
                  </a:r>
                  <a14:m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=$10</m:t>
                      </m:r>
                    </m:oMath>
                  </a14:m>
                  <a:r>
                    <a:rPr lang="en-US" sz="1400" dirty="0"/>
                    <a:t>.</a:t>
                  </a:r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4ADD951B-2D3F-9542-A9F1-3B34B793CF1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10146" y="3149600"/>
                  <a:ext cx="2285207" cy="608052"/>
                </a:xfrm>
                <a:prstGeom prst="rect">
                  <a:avLst/>
                </a:prstGeom>
                <a:blipFill>
                  <a:blip r:embed="rId3"/>
                  <a:stretch>
                    <a:fillRect l="-556" b="-1020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426AB154-97E3-1F48-9042-E4E1C69FB598}"/>
                    </a:ext>
                  </a:extLst>
                </p:cNvPr>
                <p:cNvSpPr txBox="1"/>
                <p:nvPr/>
              </p:nvSpPr>
              <p:spPr>
                <a:xfrm>
                  <a:off x="5265342" y="3153549"/>
                  <a:ext cx="2285207" cy="79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1400" dirty="0"/>
                    <a:t>Capital demand </a:t>
                  </a:r>
                  <a14:m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rad>
                        </m:den>
                      </m:f>
                    </m:oMath>
                  </a14:m>
                  <a:r>
                    <a:rPr lang="en-US" sz="1400" dirty="0"/>
                    <a:t>, </a:t>
                  </a:r>
                </a:p>
                <a:p>
                  <a:pPr>
                    <a:lnSpc>
                      <a:spcPct val="90000"/>
                    </a:lnSpc>
                  </a:pPr>
                  <a:r>
                    <a:rPr lang="en-US" sz="1400" dirty="0"/>
                    <a:t>assuming </a:t>
                  </a:r>
                  <a14:m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=100</m:t>
                      </m:r>
                    </m:oMath>
                  </a14:m>
                  <a:r>
                    <a:rPr lang="en-US" sz="1400" dirty="0"/>
                    <a:t>, </a:t>
                  </a:r>
                  <a14:m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=$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40</m:t>
                      </m:r>
                    </m:oMath>
                  </a14:m>
                  <a:r>
                    <a:rPr lang="en-US" sz="1400" dirty="0"/>
                    <a:t>.</a:t>
                  </a:r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426AB154-97E3-1F48-9042-E4E1C69FB59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65342" y="3153549"/>
                  <a:ext cx="2285207" cy="799771"/>
                </a:xfrm>
                <a:prstGeom prst="rect">
                  <a:avLst/>
                </a:prstGeom>
                <a:blipFill>
                  <a:blip r:embed="rId4"/>
                  <a:stretch>
                    <a:fillRect l="-552" b="-781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EA76890-F3E3-654A-B8F6-031400710D00}"/>
                </a:ext>
              </a:extLst>
            </p:cNvPr>
            <p:cNvSpPr txBox="1"/>
            <p:nvPr/>
          </p:nvSpPr>
          <p:spPr>
            <a:xfrm>
              <a:off x="1590262" y="5902344"/>
              <a:ext cx="8013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8.3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93734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Input Demand–Responses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34838" y="1891970"/>
                <a:ext cx="8358995" cy="4431192"/>
              </a:xfrm>
            </p:spPr>
            <p:txBody>
              <a:bodyPr anchor="ctr">
                <a:normAutofit/>
              </a:bodyPr>
              <a:lstStyle/>
              <a:p>
                <a:pPr lvl="0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i="1" dirty="0"/>
                  <a:t>Response to changes in its own price</a:t>
                </a:r>
                <a:r>
                  <a:rPr lang="en-US" sz="2000" dirty="0"/>
                  <a:t>.</a:t>
                </a:r>
              </a:p>
              <a:p>
                <a:pPr lvl="1"/>
                <a:r>
                  <a:rPr lang="en-US" sz="2000" dirty="0"/>
                  <a:t>The sensitivity of input demand to variations in its price is measured using its price elasticity,</a:t>
                </a:r>
                <a:r>
                  <a:rPr lang="en-US" sz="2000" dirty="0">
                    <a:ea typeface="Cambria Math" panose="02040503050406030204" pitchFamily="18" charset="0"/>
                  </a:rPr>
                  <a:t> </a:t>
                </a:r>
                <a:endParaRPr lang="en-US" sz="2000" dirty="0"/>
              </a:p>
              <a:p>
                <a:pPr marL="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%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%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den>
                          </m:f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den>
                      </m:f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lvl="1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:r>
                  <a:rPr lang="en-US" sz="2000" dirty="0"/>
                  <a:t>or, if the change in salary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/>
                  <a:t> is infinitely small,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den>
                    </m:f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𝑤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𝐿</m:t>
                        </m:r>
                      </m:den>
                    </m:f>
                  </m:oMath>
                </a14:m>
                <a:r>
                  <a:rPr lang="en-US" sz="2000" dirty="0"/>
                  <a:t>, where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den>
                    </m:f>
                  </m:oMath>
                </a14:m>
                <a:r>
                  <a:rPr lang="en-US" sz="2000" dirty="0"/>
                  <a:t> represents the slope of the labor demand curve. 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dirty="0">
                    <a:sym typeface="Wingdings" pitchFamily="2" charset="2"/>
                  </a:rPr>
                  <a:t>If salaries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sym typeface="Wingdings" pitchFamily="2" charset="2"/>
                      </a:rPr>
                      <m:t>𝑤</m:t>
                    </m:r>
                  </m:oMath>
                </a14:m>
                <a:r>
                  <a:rPr lang="en-US" dirty="0">
                    <a:sym typeface="Wingdings" pitchFamily="2" charset="2"/>
                  </a:rPr>
                  <a:t> increase by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sym typeface="Wingdings" pitchFamily="2" charset="2"/>
                      </a:rPr>
                      <m:t>1%</m:t>
                    </m:r>
                  </m:oMath>
                </a14:m>
                <a:r>
                  <a:rPr lang="en-US" dirty="0">
                    <a:sym typeface="Wingdings" pitchFamily="2" charset="2"/>
                  </a:rPr>
                  <a:t>, the firm would reduce the number of workers its hires by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𝑊</m:t>
                        </m:r>
                      </m:sub>
                    </m:sSub>
                    <m:r>
                      <a:rPr lang="en-US" b="0" i="0"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en-US" dirty="0">
                    <a:sym typeface="Wingdings" pitchFamily="2" charset="2"/>
                  </a:rPr>
                  <a:t>.</a:t>
                </a:r>
              </a:p>
              <a:p>
                <a:pPr lvl="1">
                  <a:spcBef>
                    <a:spcPts val="1000"/>
                  </a:spcBef>
                  <a:spcAft>
                    <a:spcPts val="500"/>
                  </a:spcAft>
                </a:pPr>
                <a:r>
                  <a:rPr lang="en-US" sz="2000" dirty="0">
                    <a:sym typeface="Wingdings" pitchFamily="2" charset="2"/>
                  </a:rPr>
                  <a:t>Similarly, the elasticity of capital with respect to its price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sym typeface="Wingdings" pitchFamily="2" charset="2"/>
                      </a:rPr>
                      <m:t>𝑟</m:t>
                    </m:r>
                  </m:oMath>
                </a14:m>
                <a:r>
                  <a:rPr lang="en-US" sz="2000" dirty="0">
                    <a:sym typeface="Wingdings" pitchFamily="2" charset="2"/>
                  </a:rPr>
                  <a:t>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den>
                    </m:f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𝑟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𝐾</m:t>
                        </m:r>
                      </m:den>
                    </m:f>
                  </m:oMath>
                </a14:m>
                <a:r>
                  <a:rPr lang="en-US" sz="2000" dirty="0">
                    <a:sym typeface="Wingdings" pitchFamily="2" charset="2"/>
                  </a:rPr>
                  <a:t>.</a:t>
                </a:r>
              </a:p>
            </p:txBody>
          </p:sp>
        </mc:Choice>
        <mc:Fallback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4838" y="1891970"/>
                <a:ext cx="8358995" cy="4431192"/>
              </a:xfrm>
              <a:blipFill>
                <a:blip r:embed="rId2"/>
                <a:stretch>
                  <a:fillRect l="-6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37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50697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336136" y="1336710"/>
            <a:ext cx="6858000" cy="418458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088181" y="1092216"/>
            <a:ext cx="6346209" cy="41820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833933" y="3515977"/>
            <a:ext cx="2501979" cy="418206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176002" y="1496845"/>
            <a:ext cx="6858001" cy="386430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74277" y="1668285"/>
            <a:ext cx="4318303" cy="3238727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797" y="586855"/>
            <a:ext cx="3172575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3500">
                <a:solidFill>
                  <a:srgbClr val="FFFFFF"/>
                </a:solidFill>
              </a:rPr>
              <a:t>Input Demand–Responses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474906" y="500332"/>
                <a:ext cx="4049297" cy="5695195"/>
              </a:xfrm>
            </p:spPr>
            <p:txBody>
              <a:bodyPr anchor="ctr">
                <a:normAutofit lnSpcReduction="10000"/>
              </a:bodyPr>
              <a:lstStyle/>
              <a:p>
                <a:pPr lvl="0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i="1" dirty="0"/>
                  <a:t>Response to changes in its own price</a:t>
                </a:r>
                <a:r>
                  <a:rPr lang="en-US" sz="2000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>
                    <a:sym typeface="Wingdings" pitchFamily="2" charset="2"/>
                  </a:rPr>
                  <a:t>In the case of the fixed-proportion production function, input demand becomes vertical, as the firm does not change its input combination when input prices change.</a:t>
                </a:r>
              </a:p>
              <a:p>
                <a:pPr lvl="2">
                  <a:spcAft>
                    <a:spcPts val="500"/>
                  </a:spcAft>
                </a:pPr>
                <a:r>
                  <a:rPr lang="en-US" dirty="0">
                    <a:sym typeface="Wingdings" pitchFamily="2" charset="2"/>
                  </a:rPr>
                  <a:t>The slope of labor demand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den>
                    </m:f>
                    <m:r>
                      <a:rPr lang="en-US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=−∞</m:t>
                    </m:r>
                  </m:oMath>
                </a14:m>
                <a:r>
                  <a:rPr lang="en-US" dirty="0">
                    <a:sym typeface="Wingdings" pitchFamily="2" charset="2"/>
                  </a:rPr>
                  <a:t>, yielding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𝑊</m:t>
                        </m:r>
                      </m:sub>
                    </m:sSub>
                    <m:r>
                      <a:rPr lang="en-US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−∞</m:t>
                    </m:r>
                  </m:oMath>
                </a14:m>
                <a:r>
                  <a:rPr lang="en-US" dirty="0">
                    <a:sym typeface="Wingdings" pitchFamily="2" charset="2"/>
                  </a:rPr>
                  <a:t>.</a:t>
                </a:r>
              </a:p>
              <a:p>
                <a:pPr lvl="1">
                  <a:spcBef>
                    <a:spcPts val="1000"/>
                  </a:spcBef>
                  <a:spcAft>
                    <a:spcPts val="500"/>
                  </a:spcAft>
                </a:pPr>
                <a:r>
                  <a:rPr lang="en-US" sz="2000" dirty="0">
                    <a:sym typeface="Wingdings" pitchFamily="2" charset="2"/>
                  </a:rPr>
                  <a:t>In the case of a linear production function, its input demand is flat.</a:t>
                </a:r>
              </a:p>
              <a:p>
                <a:pPr lvl="2">
                  <a:spcAft>
                    <a:spcPts val="500"/>
                  </a:spcAft>
                </a:pPr>
                <a:r>
                  <a:rPr lang="en-US" dirty="0">
                    <a:sym typeface="Wingdings" pitchFamily="2" charset="2"/>
                  </a:rPr>
                  <a:t>The slope of labor demand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dirty="0">
                    <a:sym typeface="Wingdings" pitchFamily="2" charset="2"/>
                  </a:rPr>
                  <a:t>, yielding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𝑊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dirty="0">
                    <a:sym typeface="Wingdings" pitchFamily="2" charset="2"/>
                  </a:rPr>
                  <a:t>.</a:t>
                </a:r>
              </a:p>
            </p:txBody>
          </p:sp>
        </mc:Choice>
        <mc:Fallback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74906" y="500332"/>
                <a:ext cx="4049297" cy="5695195"/>
              </a:xfrm>
              <a:blipFill>
                <a:blip r:embed="rId2"/>
                <a:stretch>
                  <a:fillRect l="-13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38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3413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E1D360-2988-DD86-2C86-1942C7CD7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142713" y="-1142284"/>
            <a:ext cx="6858000" cy="9143425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1733" y="0"/>
            <a:ext cx="6803134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125298" y="-161647"/>
            <a:ext cx="4894564" cy="91451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014B73-CAD2-0327-B1DD-9642670F7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2536" y="71974"/>
            <a:ext cx="5727939" cy="669326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FF0336-A407-FCFD-B233-0794FE28A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rgbClr val="FFFFFF"/>
                </a:solidFill>
              </a:rPr>
              <a:pPr defTabSz="914400">
                <a:spcAft>
                  <a:spcPts val="600"/>
                </a:spcAft>
              </a:pPr>
              <a:t>39</a:t>
            </a:fld>
            <a:endParaRPr lang="en-US" sz="1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6031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D1DA73-FC75-6A9B-3ED4-D586CF361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142713" y="-1142284"/>
            <a:ext cx="6858000" cy="9143425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1733" y="0"/>
            <a:ext cx="6803134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125298" y="-161647"/>
            <a:ext cx="4894564" cy="91451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C92E5A-C203-4F26-B5D3-33FB486742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57" r="1329"/>
          <a:stretch>
            <a:fillRect/>
          </a:stretch>
        </p:blipFill>
        <p:spPr>
          <a:xfrm>
            <a:off x="342900" y="457200"/>
            <a:ext cx="8458200" cy="59436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2B8A53-E252-4718-CAB3-359FBF07D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rgbClr val="FFFFFF"/>
                </a:solidFill>
              </a:rPr>
              <a:pPr defTabSz="914400">
                <a:spcAft>
                  <a:spcPts val="600"/>
                </a:spcAft>
              </a:pPr>
              <a:t>40</a:t>
            </a:fld>
            <a:endParaRPr lang="en-US" sz="1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12214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45CD27-2740-468C-E0CA-21A6C8B7F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914400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282344"/>
            <a:ext cx="9143997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5282344"/>
            <a:ext cx="6086475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5282344"/>
            <a:ext cx="9143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21B65C-D470-0312-7CF2-6B7E2092DA6B}"/>
              </a:ext>
            </a:extLst>
          </p:cNvPr>
          <p:cNvSpPr txBox="1"/>
          <p:nvPr/>
        </p:nvSpPr>
        <p:spPr>
          <a:xfrm>
            <a:off x="524785" y="5490971"/>
            <a:ext cx="5221554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sz="4400">
                <a:solidFill>
                  <a:srgbClr val="0070C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35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Microsoft: Number of Employees 2010-2024 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FA2197-1EAD-F539-360B-DB159678D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371600" y="2002536"/>
            <a:ext cx="3086100" cy="3657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</a:pPr>
            <a:r>
              <a:rPr lang="en-US"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Intermediate Microeconomic Theory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D58C13-0784-07A0-B399-A099AF2A11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1680" y="390832"/>
            <a:ext cx="5270104" cy="451911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693581-4208-E0BB-EB3E-73BCD0FE5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39" y="6455664"/>
            <a:ext cx="3360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rgbClr val="FFFFFF"/>
                </a:solidFill>
              </a:rPr>
              <a:pPr defTabSz="914400">
                <a:spcAft>
                  <a:spcPts val="600"/>
                </a:spcAft>
              </a:pPr>
              <a:t>41</a:t>
            </a:fld>
            <a:endParaRPr lang="en-US" sz="1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2913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B1D59F-4D2A-113B-98DB-49A75BA23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142713" y="-1142284"/>
            <a:ext cx="6858000" cy="9143425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1733" y="0"/>
            <a:ext cx="6803134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125298" y="-161647"/>
            <a:ext cx="4894564" cy="91451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95291B-88E8-69E7-A464-BD1857E200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842" y="171259"/>
            <a:ext cx="5986731" cy="655607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E0C686-2A59-EB09-12A2-538C0FAC9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rgbClr val="FFFFFF"/>
                </a:solidFill>
              </a:rPr>
              <a:pPr defTabSz="914400">
                <a:spcAft>
                  <a:spcPts val="600"/>
                </a:spcAft>
              </a:pPr>
              <a:t>42</a:t>
            </a:fld>
            <a:endParaRPr lang="en-US" sz="1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3334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329184"/>
            <a:ext cx="4688333" cy="1783080"/>
          </a:xfrm>
        </p:spPr>
        <p:txBody>
          <a:bodyPr anchor="b">
            <a:normAutofit/>
          </a:bodyPr>
          <a:lstStyle/>
          <a:p>
            <a:r>
              <a:rPr lang="en-US" sz="4700"/>
              <a:t>Input Demand–Responses</a:t>
            </a:r>
          </a:p>
        </p:txBody>
      </p:sp>
      <p:pic>
        <p:nvPicPr>
          <p:cNvPr id="14" name="Picture 13" descr="White arrows going to the red target">
            <a:extLst>
              <a:ext uri="{FF2B5EF4-FFF2-40B4-BE49-F238E27FC236}">
                <a16:creationId xmlns:a16="http://schemas.microsoft.com/office/drawing/2014/main" id="{B70F3C0E-945D-EEAA-1DBF-5A7A688DC0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758" r="15243" b="-1"/>
          <a:stretch>
            <a:fillRect/>
          </a:stretch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0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sX0" fmla="*/ 0 w 3182692"/>
              <a:gd name="csY0" fmla="*/ 0 h 18288"/>
              <a:gd name="csX1" fmla="*/ 636538 w 3182692"/>
              <a:gd name="csY1" fmla="*/ 0 h 18288"/>
              <a:gd name="csX2" fmla="*/ 1273077 w 3182692"/>
              <a:gd name="csY2" fmla="*/ 0 h 18288"/>
              <a:gd name="csX3" fmla="*/ 1909615 w 3182692"/>
              <a:gd name="csY3" fmla="*/ 0 h 18288"/>
              <a:gd name="csX4" fmla="*/ 2482500 w 3182692"/>
              <a:gd name="csY4" fmla="*/ 0 h 18288"/>
              <a:gd name="csX5" fmla="*/ 3182692 w 3182692"/>
              <a:gd name="csY5" fmla="*/ 0 h 18288"/>
              <a:gd name="csX6" fmla="*/ 3182692 w 3182692"/>
              <a:gd name="csY6" fmla="*/ 18288 h 18288"/>
              <a:gd name="csX7" fmla="*/ 2609807 w 3182692"/>
              <a:gd name="csY7" fmla="*/ 18288 h 18288"/>
              <a:gd name="csX8" fmla="*/ 2068750 w 3182692"/>
              <a:gd name="csY8" fmla="*/ 18288 h 18288"/>
              <a:gd name="csX9" fmla="*/ 1432211 w 3182692"/>
              <a:gd name="csY9" fmla="*/ 18288 h 18288"/>
              <a:gd name="csX10" fmla="*/ 859327 w 3182692"/>
              <a:gd name="csY10" fmla="*/ 18288 h 18288"/>
              <a:gd name="csX11" fmla="*/ 0 w 3182692"/>
              <a:gd name="csY11" fmla="*/ 18288 h 18288"/>
              <a:gd name="csX12" fmla="*/ 0 w 3182692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717985" y="2706624"/>
                <a:ext cx="4943669" cy="3822192"/>
              </a:xfrm>
            </p:spPr>
            <p:txBody>
              <a:bodyPr>
                <a:normAutofit lnSpcReduction="10000"/>
              </a:bodyPr>
              <a:lstStyle/>
              <a:p>
                <a:pPr lvl="0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1600" i="1" dirty="0"/>
                  <a:t>Response to changes in the price of the other input</a:t>
                </a:r>
                <a:r>
                  <a:rPr lang="en-US" sz="1600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1600" dirty="0">
                    <a:sym typeface="Wingdings" pitchFamily="2" charset="2"/>
                  </a:rPr>
                  <a:t>The demand for an input increases as we increase the price of the other input, shifting upwards.</a:t>
                </a:r>
              </a:p>
              <a:p>
                <a:pPr lvl="2">
                  <a:spcAft>
                    <a:spcPts val="500"/>
                  </a:spcAft>
                </a:pPr>
                <a:r>
                  <a:rPr lang="en-US" sz="1600" dirty="0">
                    <a:sym typeface="Wingdings" pitchFamily="2" charset="2"/>
                  </a:rPr>
                  <a:t>As labor becomes more expensive (higher w), capital becomes more attractive.</a:t>
                </a:r>
              </a:p>
              <a:p>
                <a:pPr lvl="2"/>
                <a:r>
                  <a:rPr lang="en-US" sz="1600" dirty="0">
                    <a:sym typeface="Wingdings" pitchFamily="2" charset="2"/>
                  </a:rPr>
                  <a:t>In example 8.4, </a:t>
                </a:r>
              </a:p>
              <a:p>
                <a:pPr lvl="3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1600" dirty="0">
                    <a:sym typeface="Wingdings" pitchFamily="2" charset="2"/>
                  </a:rPr>
                  <a:t>the demand for capital </a:t>
                </a:r>
                <a14:m>
                  <m:oMath xmlns:m="http://schemas.openxmlformats.org/officeDocument/2006/math">
                    <m:r>
                      <a:rPr lang="en-US" sz="1600" b="0" i="1">
                        <a:latin typeface="Cambria Math" panose="02040503050406030204" pitchFamily="18" charset="0"/>
                        <a:sym typeface="Wingdings" pitchFamily="2" charset="2"/>
                      </a:rPr>
                      <m:t>𝐾</m:t>
                    </m:r>
                    <m:r>
                      <a:rPr lang="en-US" sz="1600" b="0" i="1">
                        <a:latin typeface="Cambria Math" panose="02040503050406030204" pitchFamily="18" charset="0"/>
                        <a:sym typeface="Wingdings" pitchFamily="2" charset="2"/>
                      </a:rPr>
                      <m:t>=</m:t>
                    </m:r>
                    <m:f>
                      <m:fPr>
                        <m:ctrlPr>
                          <a:rPr lang="en-US" sz="1600" b="0" i="1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1600" b="0" i="1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𝑞</m:t>
                        </m:r>
                        <m:rad>
                          <m:radPr>
                            <m:degHide m:val="on"/>
                            <m:ctrlPr>
                              <a:rPr lang="en-US" sz="1600" b="0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radPr>
                          <m:deg/>
                          <m:e>
                            <m:r>
                              <a:rPr lang="en-US" sz="1600" b="0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𝑤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en-US" sz="1600" b="0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radPr>
                          <m:deg/>
                          <m:e>
                            <m:r>
                              <a:rPr lang="en-US" sz="1600" b="0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𝑟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1600" dirty="0">
                    <a:sym typeface="Wingdings" pitchFamily="2" charset="2"/>
                  </a:rPr>
                  <a:t> increases in salaries,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sym typeface="Wingdings" pitchFamily="2" charset="2"/>
                      </a:rPr>
                      <m:t>𝑤</m:t>
                    </m:r>
                  </m:oMath>
                </a14:m>
                <a:r>
                  <a:rPr lang="en-US" sz="1600" dirty="0">
                    <a:sym typeface="Wingdings" pitchFamily="2" charset="2"/>
                  </a:rPr>
                  <a:t>;</a:t>
                </a:r>
              </a:p>
              <a:p>
                <a:pPr lvl="3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1600" dirty="0">
                    <a:sym typeface="Wingdings" pitchFamily="2" charset="2"/>
                  </a:rPr>
                  <a:t>the demand for labor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sym typeface="Wingdings" pitchFamily="2" charset="2"/>
                      </a:rPr>
                      <m:t>𝐾</m:t>
                    </m:r>
                    <m:r>
                      <a:rPr lang="en-US" sz="1600" i="1">
                        <a:latin typeface="Cambria Math" panose="02040503050406030204" pitchFamily="18" charset="0"/>
                        <a:sym typeface="Wingdings" pitchFamily="2" charset="2"/>
                      </a:rPr>
                      <m:t>=</m:t>
                    </m:r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𝑞</m:t>
                        </m:r>
                        <m:rad>
                          <m:radPr>
                            <m:degHide m:val="on"/>
                            <m:ctrlPr>
                              <a:rPr lang="en-US" sz="1600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radPr>
                          <m:deg/>
                          <m:e>
                            <m:r>
                              <a:rPr lang="en-US" sz="1600" b="0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𝑟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en-US" sz="1600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radPr>
                          <m:deg/>
                          <m:e>
                            <m:r>
                              <a:rPr lang="en-US" sz="1600" b="0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𝑟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1600" dirty="0">
                    <a:sym typeface="Wingdings" pitchFamily="2" charset="2"/>
                  </a:rPr>
                  <a:t> increases in the price of capital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sym typeface="Wingdings" pitchFamily="2" charset="2"/>
                      </a:rPr>
                      <m:t>𝑟</m:t>
                    </m:r>
                  </m:oMath>
                </a14:m>
                <a:r>
                  <a:rPr lang="en-US" sz="1600" dirty="0">
                    <a:sym typeface="Wingdings" pitchFamily="2" charset="2"/>
                  </a:rPr>
                  <a:t>.</a:t>
                </a:r>
              </a:p>
              <a:p>
                <a:pPr lvl="3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1600" dirty="0">
                    <a:sym typeface="Wingdings" pitchFamily="2" charset="2"/>
                  </a:rPr>
                  <a:t>Graphically, the demand function for labor (capital) would shift outwards as the price of the other input, capital (labor), becomes more expensive.</a:t>
                </a:r>
              </a:p>
            </p:txBody>
          </p:sp>
        </mc:Choice>
        <mc:Fallback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17985" y="2706624"/>
                <a:ext cx="4943669" cy="3822192"/>
              </a:xfrm>
              <a:blipFill>
                <a:blip r:embed="rId3"/>
                <a:stretch>
                  <a:fillRect l="-493" t="-1595" r="-1356" b="-11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39733" y="6356350"/>
            <a:ext cx="97561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2667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329184"/>
            <a:ext cx="4688333" cy="1783080"/>
          </a:xfrm>
        </p:spPr>
        <p:txBody>
          <a:bodyPr anchor="b">
            <a:normAutofit/>
          </a:bodyPr>
          <a:lstStyle/>
          <a:p>
            <a:r>
              <a:rPr lang="en-US" sz="4700"/>
              <a:t>Input Demand–Responses</a:t>
            </a:r>
          </a:p>
        </p:txBody>
      </p:sp>
      <p:pic>
        <p:nvPicPr>
          <p:cNvPr id="14" name="Picture 13" descr="White arrows going to the red target">
            <a:extLst>
              <a:ext uri="{FF2B5EF4-FFF2-40B4-BE49-F238E27FC236}">
                <a16:creationId xmlns:a16="http://schemas.microsoft.com/office/drawing/2014/main" id="{973BED31-1D59-581F-E41C-2A9B8B2207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758" r="15243" b="-1"/>
          <a:stretch>
            <a:fillRect/>
          </a:stretch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0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sX0" fmla="*/ 0 w 3182692"/>
              <a:gd name="csY0" fmla="*/ 0 h 18288"/>
              <a:gd name="csX1" fmla="*/ 636538 w 3182692"/>
              <a:gd name="csY1" fmla="*/ 0 h 18288"/>
              <a:gd name="csX2" fmla="*/ 1273077 w 3182692"/>
              <a:gd name="csY2" fmla="*/ 0 h 18288"/>
              <a:gd name="csX3" fmla="*/ 1909615 w 3182692"/>
              <a:gd name="csY3" fmla="*/ 0 h 18288"/>
              <a:gd name="csX4" fmla="*/ 2482500 w 3182692"/>
              <a:gd name="csY4" fmla="*/ 0 h 18288"/>
              <a:gd name="csX5" fmla="*/ 3182692 w 3182692"/>
              <a:gd name="csY5" fmla="*/ 0 h 18288"/>
              <a:gd name="csX6" fmla="*/ 3182692 w 3182692"/>
              <a:gd name="csY6" fmla="*/ 18288 h 18288"/>
              <a:gd name="csX7" fmla="*/ 2609807 w 3182692"/>
              <a:gd name="csY7" fmla="*/ 18288 h 18288"/>
              <a:gd name="csX8" fmla="*/ 2068750 w 3182692"/>
              <a:gd name="csY8" fmla="*/ 18288 h 18288"/>
              <a:gd name="csX9" fmla="*/ 1432211 w 3182692"/>
              <a:gd name="csY9" fmla="*/ 18288 h 18288"/>
              <a:gd name="csX10" fmla="*/ 859327 w 3182692"/>
              <a:gd name="csY10" fmla="*/ 18288 h 18288"/>
              <a:gd name="csX11" fmla="*/ 0 w 3182692"/>
              <a:gd name="csY11" fmla="*/ 18288 h 18288"/>
              <a:gd name="csX12" fmla="*/ 0 w 3182692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623095" y="2706624"/>
                <a:ext cx="5038560" cy="3822192"/>
              </a:xfrm>
            </p:spPr>
            <p:txBody>
              <a:bodyPr>
                <a:normAutofit lnSpcReduction="10000"/>
              </a:bodyPr>
              <a:lstStyle/>
              <a:p>
                <a:pPr lvl="0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1600" i="1" dirty="0"/>
                  <a:t>Response to changes output</a:t>
                </a:r>
                <a:r>
                  <a:rPr lang="en-US" sz="1600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1600" dirty="0">
                    <a:sym typeface="Wingdings" pitchFamily="2" charset="2"/>
                  </a:rPr>
                  <a:t>When the firm increases the demand for inputs to produce more units of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sym typeface="Wingdings" pitchFamily="2" charset="2"/>
                      </a:rPr>
                      <m:t>𝑞</m:t>
                    </m:r>
                  </m:oMath>
                </a14:m>
                <a:r>
                  <a:rPr lang="en-US" sz="1600" dirty="0">
                    <a:sym typeface="Wingdings" pitchFamily="2" charset="2"/>
                  </a:rPr>
                  <a:t>, such input is </a:t>
                </a:r>
                <a:r>
                  <a:rPr lang="en-US" sz="1600" i="1" dirty="0">
                    <a:sym typeface="Wingdings" pitchFamily="2" charset="2"/>
                  </a:rPr>
                  <a:t>normal</a:t>
                </a:r>
                <a:r>
                  <a:rPr lang="en-US" sz="1600" dirty="0">
                    <a:sym typeface="Wingdings" pitchFamily="2" charset="2"/>
                  </a:rPr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1600" dirty="0">
                    <a:sym typeface="Wingdings" pitchFamily="2" charset="2"/>
                  </a:rPr>
                  <a:t>When the firm’s input demands decrease in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sym typeface="Wingdings" pitchFamily="2" charset="2"/>
                      </a:rPr>
                      <m:t>𝑞</m:t>
                    </m:r>
                  </m:oMath>
                </a14:m>
                <a:r>
                  <a:rPr lang="en-US" sz="1600" dirty="0">
                    <a:sym typeface="Wingdings" pitchFamily="2" charset="2"/>
                  </a:rPr>
                  <a:t>, the input is </a:t>
                </a:r>
                <a:r>
                  <a:rPr lang="en-US" sz="1600" i="1" dirty="0">
                    <a:sym typeface="Wingdings" pitchFamily="2" charset="2"/>
                  </a:rPr>
                  <a:t>inferior</a:t>
                </a:r>
                <a:r>
                  <a:rPr lang="en-US" sz="1600" dirty="0">
                    <a:sym typeface="Wingdings" pitchFamily="2" charset="2"/>
                  </a:rPr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1600" i="1" dirty="0">
                    <a:sym typeface="Wingdings" pitchFamily="2" charset="2"/>
                  </a:rPr>
                  <a:t>Example</a:t>
                </a:r>
                <a:r>
                  <a:rPr lang="en-US" sz="1600" dirty="0">
                    <a:sym typeface="Wingdings" pitchFamily="2" charset="2"/>
                  </a:rPr>
                  <a:t>: A firm with different types of labor:</a:t>
                </a:r>
              </a:p>
              <a:p>
                <a:pPr lvl="2">
                  <a:spcAft>
                    <a:spcPts val="500"/>
                  </a:spcAft>
                </a:pPr>
                <a:r>
                  <a:rPr lang="en-US" sz="1600" dirty="0">
                    <a:sym typeface="Wingdings" pitchFamily="2" charset="2"/>
                  </a:rPr>
                  <a:t>Chief executive officers, midlevel managers, sellers, accountants, secretaries, information technology personnel, and janitors.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1600" dirty="0">
                    <a:sym typeface="Wingdings" pitchFamily="2" charset="2"/>
                  </a:rPr>
                  <a:t>While it may initially hire more workers in all categories as it increases in output, it might sign software contracts when output is large enough, and as a result firing some secretaries which would become inferior inputs.</a:t>
                </a:r>
              </a:p>
            </p:txBody>
          </p:sp>
        </mc:Choice>
        <mc:Fallback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23095" y="2706624"/>
                <a:ext cx="5038560" cy="3822192"/>
              </a:xfrm>
              <a:blipFill>
                <a:blip r:embed="rId3"/>
                <a:stretch>
                  <a:fillRect l="-484" t="-1595" r="-10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39733" y="6356350"/>
            <a:ext cx="97561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901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640080"/>
            <a:ext cx="4688333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700" b="1"/>
              <a:t>Cost Functions</a:t>
            </a:r>
          </a:p>
        </p:txBody>
      </p:sp>
      <p:pic>
        <p:nvPicPr>
          <p:cNvPr id="7" name="Picture 6" descr="Close-up of hopscotch on a sidewalk">
            <a:extLst>
              <a:ext uri="{FF2B5EF4-FFF2-40B4-BE49-F238E27FC236}">
                <a16:creationId xmlns:a16="http://schemas.microsoft.com/office/drawing/2014/main" id="{4B713F47-7BB3-0404-9F6F-AA9D08C7FA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719" r="32283" b="-1"/>
          <a:stretch>
            <a:fillRect/>
          </a:stretch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9646" y="4409267"/>
            <a:ext cx="3182692" cy="18288"/>
          </a:xfrm>
          <a:custGeom>
            <a:avLst/>
            <a:gdLst>
              <a:gd name="csX0" fmla="*/ 0 w 3182692"/>
              <a:gd name="csY0" fmla="*/ 0 h 18288"/>
              <a:gd name="csX1" fmla="*/ 604711 w 3182692"/>
              <a:gd name="csY1" fmla="*/ 0 h 18288"/>
              <a:gd name="csX2" fmla="*/ 1241250 w 3182692"/>
              <a:gd name="csY2" fmla="*/ 0 h 18288"/>
              <a:gd name="csX3" fmla="*/ 1909615 w 3182692"/>
              <a:gd name="csY3" fmla="*/ 0 h 18288"/>
              <a:gd name="csX4" fmla="*/ 2577981 w 3182692"/>
              <a:gd name="csY4" fmla="*/ 0 h 18288"/>
              <a:gd name="csX5" fmla="*/ 3182692 w 3182692"/>
              <a:gd name="csY5" fmla="*/ 0 h 18288"/>
              <a:gd name="csX6" fmla="*/ 3182692 w 3182692"/>
              <a:gd name="csY6" fmla="*/ 18288 h 18288"/>
              <a:gd name="csX7" fmla="*/ 2482500 w 3182692"/>
              <a:gd name="csY7" fmla="*/ 18288 h 18288"/>
              <a:gd name="csX8" fmla="*/ 1782308 w 3182692"/>
              <a:gd name="csY8" fmla="*/ 18288 h 18288"/>
              <a:gd name="csX9" fmla="*/ 1145769 w 3182692"/>
              <a:gd name="csY9" fmla="*/ 18288 h 18288"/>
              <a:gd name="csX10" fmla="*/ 0 w 3182692"/>
              <a:gd name="csY10" fmla="*/ 18288 h 18288"/>
              <a:gd name="csX11" fmla="*/ 0 w 3182692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126686" y="-21366"/>
                  <a:pt x="467788" y="9025"/>
                  <a:pt x="604711" y="0"/>
                </a:cubicBezTo>
                <a:cubicBezTo>
                  <a:pt x="741634" y="-9025"/>
                  <a:pt x="1061620" y="6814"/>
                  <a:pt x="1241250" y="0"/>
                </a:cubicBezTo>
                <a:cubicBezTo>
                  <a:pt x="1420880" y="-6814"/>
                  <a:pt x="1713773" y="13383"/>
                  <a:pt x="1909615" y="0"/>
                </a:cubicBezTo>
                <a:cubicBezTo>
                  <a:pt x="2105457" y="-13383"/>
                  <a:pt x="2257256" y="13567"/>
                  <a:pt x="2577981" y="0"/>
                </a:cubicBezTo>
                <a:cubicBezTo>
                  <a:pt x="2898706" y="-13567"/>
                  <a:pt x="3026063" y="6328"/>
                  <a:pt x="3182692" y="0"/>
                </a:cubicBezTo>
                <a:cubicBezTo>
                  <a:pt x="3181983" y="8157"/>
                  <a:pt x="3182279" y="12125"/>
                  <a:pt x="3182692" y="18288"/>
                </a:cubicBezTo>
                <a:cubicBezTo>
                  <a:pt x="2998421" y="21742"/>
                  <a:pt x="2675038" y="19014"/>
                  <a:pt x="2482500" y="18288"/>
                </a:cubicBezTo>
                <a:cubicBezTo>
                  <a:pt x="2289962" y="17562"/>
                  <a:pt x="1930644" y="6834"/>
                  <a:pt x="1782308" y="18288"/>
                </a:cubicBezTo>
                <a:cubicBezTo>
                  <a:pt x="1633972" y="29742"/>
                  <a:pt x="1287388" y="-1992"/>
                  <a:pt x="1145769" y="18288"/>
                </a:cubicBezTo>
                <a:cubicBezTo>
                  <a:pt x="1004150" y="38568"/>
                  <a:pt x="256377" y="-37438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83446" y="18201"/>
                  <a:pt x="432812" y="7290"/>
                  <a:pt x="604711" y="0"/>
                </a:cubicBezTo>
                <a:cubicBezTo>
                  <a:pt x="776610" y="-7290"/>
                  <a:pt x="982253" y="15478"/>
                  <a:pt x="1145769" y="0"/>
                </a:cubicBezTo>
                <a:cubicBezTo>
                  <a:pt x="1309285" y="-15478"/>
                  <a:pt x="1514247" y="-25520"/>
                  <a:pt x="1845961" y="0"/>
                </a:cubicBezTo>
                <a:cubicBezTo>
                  <a:pt x="2177675" y="25520"/>
                  <a:pt x="2297588" y="16646"/>
                  <a:pt x="2450673" y="0"/>
                </a:cubicBezTo>
                <a:cubicBezTo>
                  <a:pt x="2603758" y="-16646"/>
                  <a:pt x="3023048" y="-21196"/>
                  <a:pt x="3182692" y="0"/>
                </a:cubicBezTo>
                <a:cubicBezTo>
                  <a:pt x="3182428" y="4493"/>
                  <a:pt x="3183076" y="9472"/>
                  <a:pt x="3182692" y="18288"/>
                </a:cubicBezTo>
                <a:cubicBezTo>
                  <a:pt x="3039109" y="-12701"/>
                  <a:pt x="2823860" y="13848"/>
                  <a:pt x="2546154" y="18288"/>
                </a:cubicBezTo>
                <a:cubicBezTo>
                  <a:pt x="2268448" y="22728"/>
                  <a:pt x="2098674" y="5291"/>
                  <a:pt x="1845961" y="18288"/>
                </a:cubicBezTo>
                <a:cubicBezTo>
                  <a:pt x="1593248" y="31285"/>
                  <a:pt x="1456743" y="27560"/>
                  <a:pt x="1304904" y="18288"/>
                </a:cubicBezTo>
                <a:cubicBezTo>
                  <a:pt x="1153065" y="9016"/>
                  <a:pt x="947204" y="11126"/>
                  <a:pt x="668365" y="18288"/>
                </a:cubicBezTo>
                <a:cubicBezTo>
                  <a:pt x="389526" y="25450"/>
                  <a:pt x="288244" y="-4628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 kern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2A17F1C3-D8CF-D841-A262-BC1128EB65E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45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541379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329184"/>
            <a:ext cx="4688333" cy="1783080"/>
          </a:xfrm>
        </p:spPr>
        <p:txBody>
          <a:bodyPr anchor="b">
            <a:normAutofit/>
          </a:bodyPr>
          <a:lstStyle/>
          <a:p>
            <a:r>
              <a:rPr lang="en-US" sz="4700"/>
              <a:t>Cost Functions</a:t>
            </a:r>
          </a:p>
        </p:txBody>
      </p:sp>
      <p:pic>
        <p:nvPicPr>
          <p:cNvPr id="14" name="Picture 13" descr="Complex math formulas on a blackboard">
            <a:extLst>
              <a:ext uri="{FF2B5EF4-FFF2-40B4-BE49-F238E27FC236}">
                <a16:creationId xmlns:a16="http://schemas.microsoft.com/office/drawing/2014/main" id="{A1986E72-25A3-7E78-BCE8-3B81617DF6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371" r="24447" b="-1"/>
          <a:stretch>
            <a:fillRect/>
          </a:stretch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0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sX0" fmla="*/ 0 w 3182692"/>
              <a:gd name="csY0" fmla="*/ 0 h 18288"/>
              <a:gd name="csX1" fmla="*/ 636538 w 3182692"/>
              <a:gd name="csY1" fmla="*/ 0 h 18288"/>
              <a:gd name="csX2" fmla="*/ 1273077 w 3182692"/>
              <a:gd name="csY2" fmla="*/ 0 h 18288"/>
              <a:gd name="csX3" fmla="*/ 1909615 w 3182692"/>
              <a:gd name="csY3" fmla="*/ 0 h 18288"/>
              <a:gd name="csX4" fmla="*/ 2482500 w 3182692"/>
              <a:gd name="csY4" fmla="*/ 0 h 18288"/>
              <a:gd name="csX5" fmla="*/ 3182692 w 3182692"/>
              <a:gd name="csY5" fmla="*/ 0 h 18288"/>
              <a:gd name="csX6" fmla="*/ 3182692 w 3182692"/>
              <a:gd name="csY6" fmla="*/ 18288 h 18288"/>
              <a:gd name="csX7" fmla="*/ 2609807 w 3182692"/>
              <a:gd name="csY7" fmla="*/ 18288 h 18288"/>
              <a:gd name="csX8" fmla="*/ 2068750 w 3182692"/>
              <a:gd name="csY8" fmla="*/ 18288 h 18288"/>
              <a:gd name="csX9" fmla="*/ 1432211 w 3182692"/>
              <a:gd name="csY9" fmla="*/ 18288 h 18288"/>
              <a:gd name="csX10" fmla="*/ 859327 w 3182692"/>
              <a:gd name="csY10" fmla="*/ 18288 h 18288"/>
              <a:gd name="csX11" fmla="*/ 0 w 3182692"/>
              <a:gd name="csY11" fmla="*/ 18288 h 18288"/>
              <a:gd name="csX12" fmla="*/ 0 w 3182692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973321" y="2706624"/>
                <a:ext cx="4688333" cy="3483864"/>
              </a:xfrm>
            </p:spPr>
            <p:txBody>
              <a:bodyPr>
                <a:normAutofit/>
              </a:bodyPr>
              <a:lstStyle/>
              <a:p>
                <a:pPr lvl="0">
                  <a:spcBef>
                    <a:spcPts val="500"/>
                  </a:spcBef>
                  <a:spcAft>
                    <a:spcPts val="1000"/>
                  </a:spcAft>
                </a:pPr>
                <a:r>
                  <a:rPr lang="en-US" sz="2400" dirty="0"/>
                  <a:t>Total cost. The expenditures that a firm incurs when hiring the optimal amounts of labor and capital identified by its labor and capital demand,</a:t>
                </a:r>
              </a:p>
              <a:p>
                <a:pPr marL="0" lv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>
                          <a:latin typeface="Cambria Math" panose="02040503050406030204" pitchFamily="18" charset="0"/>
                        </a:rPr>
                        <m:t>𝑇𝐶</m:t>
                      </m:r>
                      <m:r>
                        <a:rPr lang="en-US" sz="2400" b="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>
                          <a:latin typeface="Cambria Math" panose="02040503050406030204" pitchFamily="18" charset="0"/>
                        </a:rPr>
                        <m:t>𝑤</m:t>
                      </m:r>
                      <m:sSup>
                        <m:sSupPr>
                          <m:ctrlPr>
                            <a:rPr lang="en-US" sz="2400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400" b="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>
                          <a:latin typeface="Cambria Math" panose="02040503050406030204" pitchFamily="18" charset="0"/>
                        </a:rPr>
                        <m:t>𝑟</m:t>
                      </m:r>
                      <m:sSup>
                        <m:sSupPr>
                          <m:ctrlPr>
                            <a:rPr lang="en-US" sz="2400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p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4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73321" y="2706624"/>
                <a:ext cx="4688333" cy="3483864"/>
              </a:xfrm>
              <a:blipFill>
                <a:blip r:embed="rId3"/>
                <a:stretch>
                  <a:fillRect l="-1821" t="-2448" r="-28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39733" y="6356350"/>
            <a:ext cx="97561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6311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Cost Functions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47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</p:spPr>
            <p:txBody>
              <a:bodyPr>
                <a:normAutofit/>
              </a:bodyPr>
              <a:lstStyle/>
              <a:p>
                <a:pPr lvl="0">
                  <a:spcBef>
                    <a:spcPts val="500"/>
                  </a:spcBef>
                  <a:spcAft>
                    <a:spcPts val="10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8.6: </a:t>
                </a:r>
                <a:r>
                  <a:rPr lang="en-US" sz="2400" i="1" dirty="0"/>
                  <a:t>Finding TC in the Cobb-Douglas case.</a:t>
                </a:r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200" dirty="0"/>
                  <a:t>Labor and capital demands found in example 8.4 were      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ad>
                          <m:radPr>
                            <m:degHide m:val="on"/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2200" dirty="0"/>
                  <a:t> and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𝑞</m:t>
                        </m:r>
                        <m:rad>
                          <m:radPr>
                            <m:degHide m:val="on"/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2200" dirty="0"/>
                  <a:t>.</a:t>
                </a:r>
              </a:p>
              <a:p>
                <a:pPr lvl="1">
                  <a:spcBef>
                    <a:spcPts val="1000"/>
                  </a:spcBef>
                  <a:spcAft>
                    <a:spcPts val="1500"/>
                  </a:spcAft>
                </a:pPr>
                <a:r>
                  <a:rPr lang="en-US" sz="2200" dirty="0"/>
                  <a:t>Total cost is</a:t>
                </a:r>
              </a:p>
              <a:p>
                <a:pPr marL="0" lvl="1" indent="0">
                  <a:lnSpc>
                    <a:spcPct val="110000"/>
                  </a:lnSpc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𝑇𝐶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ad>
                            <m:radPr>
                              <m:degHide m:val="on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</m:rad>
                        </m:den>
                      </m:f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𝑟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ad>
                            <m:radPr>
                              <m:degHide m:val="on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200" dirty="0"/>
              </a:p>
              <a:p>
                <a:pPr marL="3086100" lvl="1" indent="0">
                  <a:lnSpc>
                    <a:spcPct val="110000"/>
                  </a:lnSpc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𝑞</m:t>
                      </m:r>
                      <m:sSup>
                        <m:sSup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sSup>
                        <m:sSup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200" i="1">
                          <a:latin typeface="Cambria Math" panose="02040503050406030204" pitchFamily="18" charset="0"/>
                        </a:rPr>
                        <m:t>𝑞</m:t>
                      </m:r>
                      <m:sSup>
                        <m:sSup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sSup>
                        <m:sSup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</m:oMath>
                  </m:oMathPara>
                </a14:m>
                <a:endParaRPr lang="en-US" sz="2200" dirty="0"/>
              </a:p>
              <a:p>
                <a:pPr marL="3086100" lvl="1" indent="0">
                  <a:lnSpc>
                    <a:spcPct val="110000"/>
                  </a:lnSpc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𝑞</m:t>
                      </m:r>
                      <m:rad>
                        <m:radPr>
                          <m:degHide m:val="on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𝑟𝑤</m:t>
                          </m:r>
                        </m:e>
                      </m:ra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  <a:blipFill>
                <a:blip r:embed="rId2"/>
                <a:stretch>
                  <a:fillRect l="-966" t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Left Brace 2">
            <a:extLst>
              <a:ext uri="{FF2B5EF4-FFF2-40B4-BE49-F238E27FC236}">
                <a16:creationId xmlns:a16="http://schemas.microsoft.com/office/drawing/2014/main" id="{8E4BAED6-7F21-7442-80DB-97147FA5C530}"/>
              </a:ext>
            </a:extLst>
          </p:cNvPr>
          <p:cNvSpPr/>
          <p:nvPr/>
        </p:nvSpPr>
        <p:spPr>
          <a:xfrm rot="5400000">
            <a:off x="4439131" y="3448242"/>
            <a:ext cx="203200" cy="648663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72C144C1-81E0-384A-9EC9-2B5EE3E25557}"/>
              </a:ext>
            </a:extLst>
          </p:cNvPr>
          <p:cNvSpPr/>
          <p:nvPr/>
        </p:nvSpPr>
        <p:spPr>
          <a:xfrm rot="5400000">
            <a:off x="5432777" y="3431225"/>
            <a:ext cx="203200" cy="694268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AA92F43-67F3-DA4D-BB99-EBA7C970F5A0}"/>
                  </a:ext>
                </a:extLst>
              </p:cNvPr>
              <p:cNvSpPr txBox="1"/>
              <p:nvPr/>
            </p:nvSpPr>
            <p:spPr>
              <a:xfrm>
                <a:off x="4387136" y="3382100"/>
                <a:ext cx="32457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AA92F43-67F3-DA4D-BB99-EBA7C970F5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7136" y="3382100"/>
                <a:ext cx="324576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FFCF59A-DDCA-9B4A-8330-F42EEAB6FBCD}"/>
                  </a:ext>
                </a:extLst>
              </p:cNvPr>
              <p:cNvSpPr txBox="1"/>
              <p:nvPr/>
            </p:nvSpPr>
            <p:spPr>
              <a:xfrm>
                <a:off x="5365961" y="3388711"/>
                <a:ext cx="35522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FFCF59A-DDCA-9B4A-8330-F42EEAB6FB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5961" y="3388711"/>
                <a:ext cx="355225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177025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27FF362-FC97-4BF5-949B-D4ADFA26E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888549">
            <a:off x="-794604" y="-1108988"/>
            <a:ext cx="5384871" cy="5226565"/>
          </a:xfrm>
          <a:custGeom>
            <a:avLst/>
            <a:gdLst>
              <a:gd name="connsiteX0" fmla="*/ 5217841 w 7179830"/>
              <a:gd name="connsiteY0" fmla="*/ 464824 h 5226565"/>
              <a:gd name="connsiteX1" fmla="*/ 5222490 w 7179830"/>
              <a:gd name="connsiteY1" fmla="*/ 464289 h 5226565"/>
              <a:gd name="connsiteX2" fmla="*/ 5216768 w 7179830"/>
              <a:gd name="connsiteY2" fmla="*/ 463394 h 5226565"/>
              <a:gd name="connsiteX3" fmla="*/ 5217841 w 7179830"/>
              <a:gd name="connsiteY3" fmla="*/ 464824 h 5226565"/>
              <a:gd name="connsiteX4" fmla="*/ 4945201 w 7179830"/>
              <a:gd name="connsiteY4" fmla="*/ 5226565 h 5226565"/>
              <a:gd name="connsiteX5" fmla="*/ 140449 w 7179830"/>
              <a:gd name="connsiteY5" fmla="*/ 2240811 h 5226565"/>
              <a:gd name="connsiteX6" fmla="*/ 232913 w 7179830"/>
              <a:gd name="connsiteY6" fmla="*/ 2052782 h 5226565"/>
              <a:gd name="connsiteX7" fmla="*/ 375714 w 7179830"/>
              <a:gd name="connsiteY7" fmla="*/ 1803205 h 5226565"/>
              <a:gd name="connsiteX8" fmla="*/ 1512756 w 7179830"/>
              <a:gd name="connsiteY8" fmla="*/ 638448 h 5226565"/>
              <a:gd name="connsiteX9" fmla="*/ 2902095 w 7179830"/>
              <a:gd name="connsiteY9" fmla="*/ 120440 h 5226565"/>
              <a:gd name="connsiteX10" fmla="*/ 2848453 w 7179830"/>
              <a:gd name="connsiteY10" fmla="*/ 125626 h 5226565"/>
              <a:gd name="connsiteX11" fmla="*/ 1837830 w 7179830"/>
              <a:gd name="connsiteY11" fmla="*/ 426203 h 5226565"/>
              <a:gd name="connsiteX12" fmla="*/ 214608 w 7179830"/>
              <a:gd name="connsiteY12" fmla="*/ 1882239 h 5226565"/>
              <a:gd name="connsiteX13" fmla="*/ 91317 w 7179830"/>
              <a:gd name="connsiteY13" fmla="*/ 2123701 h 5226565"/>
              <a:gd name="connsiteX14" fmla="*/ 64092 w 7179830"/>
              <a:gd name="connsiteY14" fmla="*/ 2193361 h 5226565"/>
              <a:gd name="connsiteX15" fmla="*/ 0 w 7179830"/>
              <a:gd name="connsiteY15" fmla="*/ 2153533 h 5226565"/>
              <a:gd name="connsiteX16" fmla="*/ 42834 w 7179830"/>
              <a:gd name="connsiteY16" fmla="*/ 2047277 h 5226565"/>
              <a:gd name="connsiteX17" fmla="*/ 923582 w 7179830"/>
              <a:gd name="connsiteY17" fmla="*/ 915600 h 5226565"/>
              <a:gd name="connsiteX18" fmla="*/ 2686989 w 7179830"/>
              <a:gd name="connsiteY18" fmla="*/ 73950 h 5226565"/>
              <a:gd name="connsiteX19" fmla="*/ 3059983 w 7179830"/>
              <a:gd name="connsiteY19" fmla="*/ 20308 h 5226565"/>
              <a:gd name="connsiteX20" fmla="*/ 3454435 w 7179830"/>
              <a:gd name="connsiteY20" fmla="*/ 1176 h 5226565"/>
              <a:gd name="connsiteX21" fmla="*/ 3923806 w 7179830"/>
              <a:gd name="connsiteY21" fmla="*/ 49990 h 5226565"/>
              <a:gd name="connsiteX22" fmla="*/ 5350874 w 7179830"/>
              <a:gd name="connsiteY22" fmla="*/ 426917 h 5226565"/>
              <a:gd name="connsiteX23" fmla="*/ 6607360 w 7179830"/>
              <a:gd name="connsiteY23" fmla="*/ 1075097 h 5226565"/>
              <a:gd name="connsiteX24" fmla="*/ 7110534 w 7179830"/>
              <a:gd name="connsiteY24" fmla="*/ 1541421 h 5226565"/>
              <a:gd name="connsiteX25" fmla="*/ 7179830 w 7179830"/>
              <a:gd name="connsiteY25" fmla="*/ 1630542 h 5226565"/>
              <a:gd name="connsiteX26" fmla="*/ 7136295 w 7179830"/>
              <a:gd name="connsiteY26" fmla="*/ 1700600 h 5226565"/>
              <a:gd name="connsiteX27" fmla="*/ 7131140 w 7179830"/>
              <a:gd name="connsiteY27" fmla="*/ 1693045 h 5226565"/>
              <a:gd name="connsiteX28" fmla="*/ 6577499 w 7179830"/>
              <a:gd name="connsiteY28" fmla="*/ 1148230 h 5226565"/>
              <a:gd name="connsiteX29" fmla="*/ 5494816 w 7179830"/>
              <a:gd name="connsiteY29" fmla="*/ 563527 h 5226565"/>
              <a:gd name="connsiteX30" fmla="*/ 5366967 w 7179830"/>
              <a:gd name="connsiteY30" fmla="*/ 514176 h 5226565"/>
              <a:gd name="connsiteX31" fmla="*/ 5244661 w 7179830"/>
              <a:gd name="connsiteY31" fmla="*/ 470725 h 5226565"/>
              <a:gd name="connsiteX32" fmla="*/ 5904822 w 7179830"/>
              <a:gd name="connsiteY32" fmla="*/ 815468 h 5226565"/>
              <a:gd name="connsiteX33" fmla="*/ 7015222 w 7179830"/>
              <a:gd name="connsiteY33" fmla="*/ 1815185 h 5226565"/>
              <a:gd name="connsiteX34" fmla="*/ 7040454 w 7179830"/>
              <a:gd name="connsiteY34" fmla="*/ 1854830 h 5226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79830" h="5226565">
                <a:moveTo>
                  <a:pt x="5217841" y="464824"/>
                </a:moveTo>
                <a:lnTo>
                  <a:pt x="5222490" y="464289"/>
                </a:lnTo>
                <a:lnTo>
                  <a:pt x="5216768" y="463394"/>
                </a:lnTo>
                <a:cubicBezTo>
                  <a:pt x="5216768" y="463394"/>
                  <a:pt x="5216768" y="464646"/>
                  <a:pt x="5217841" y="464824"/>
                </a:cubicBezTo>
                <a:close/>
                <a:moveTo>
                  <a:pt x="4945201" y="5226565"/>
                </a:moveTo>
                <a:lnTo>
                  <a:pt x="140449" y="2240811"/>
                </a:lnTo>
                <a:lnTo>
                  <a:pt x="232913" y="2052782"/>
                </a:lnTo>
                <a:cubicBezTo>
                  <a:pt x="277693" y="1968290"/>
                  <a:pt x="325201" y="1885054"/>
                  <a:pt x="375714" y="1803205"/>
                </a:cubicBezTo>
                <a:cubicBezTo>
                  <a:pt x="667528" y="1329721"/>
                  <a:pt x="1039629" y="935091"/>
                  <a:pt x="1512756" y="638448"/>
                </a:cubicBezTo>
                <a:cubicBezTo>
                  <a:pt x="1939392" y="370950"/>
                  <a:pt x="2405724" y="210560"/>
                  <a:pt x="2902095" y="120440"/>
                </a:cubicBezTo>
                <a:cubicBezTo>
                  <a:pt x="2884054" y="118134"/>
                  <a:pt x="2865727" y="119904"/>
                  <a:pt x="2848453" y="125626"/>
                </a:cubicBezTo>
                <a:cubicBezTo>
                  <a:pt x="2498704" y="175943"/>
                  <a:pt x="2158217" y="277201"/>
                  <a:pt x="1837830" y="426203"/>
                </a:cubicBezTo>
                <a:cubicBezTo>
                  <a:pt x="1147094" y="744660"/>
                  <a:pt x="593502" y="1217071"/>
                  <a:pt x="214608" y="1882239"/>
                </a:cubicBezTo>
                <a:cubicBezTo>
                  <a:pt x="169441" y="1960776"/>
                  <a:pt x="128308" y="2041369"/>
                  <a:pt x="91317" y="2123701"/>
                </a:cubicBezTo>
                <a:lnTo>
                  <a:pt x="64092" y="2193361"/>
                </a:lnTo>
                <a:lnTo>
                  <a:pt x="0" y="2153533"/>
                </a:lnTo>
                <a:lnTo>
                  <a:pt x="42834" y="2047277"/>
                </a:lnTo>
                <a:cubicBezTo>
                  <a:pt x="241792" y="1615775"/>
                  <a:pt x="541268" y="1241591"/>
                  <a:pt x="923582" y="915600"/>
                </a:cubicBezTo>
                <a:cubicBezTo>
                  <a:pt x="1435331" y="478415"/>
                  <a:pt x="2028081" y="205375"/>
                  <a:pt x="2686989" y="73950"/>
                </a:cubicBezTo>
                <a:cubicBezTo>
                  <a:pt x="2810367" y="49274"/>
                  <a:pt x="2934818" y="32466"/>
                  <a:pt x="3059983" y="20308"/>
                </a:cubicBezTo>
                <a:cubicBezTo>
                  <a:pt x="3185149" y="8148"/>
                  <a:pt x="3308706" y="2963"/>
                  <a:pt x="3454435" y="1176"/>
                </a:cubicBezTo>
                <a:cubicBezTo>
                  <a:pt x="3599805" y="-5977"/>
                  <a:pt x="3761985" y="20665"/>
                  <a:pt x="3923806" y="49990"/>
                </a:cubicBezTo>
                <a:cubicBezTo>
                  <a:pt x="4409449" y="137964"/>
                  <a:pt x="4886867" y="257228"/>
                  <a:pt x="5350874" y="426917"/>
                </a:cubicBezTo>
                <a:cubicBezTo>
                  <a:pt x="5797001" y="589991"/>
                  <a:pt x="6223101" y="792223"/>
                  <a:pt x="6607360" y="1075097"/>
                </a:cubicBezTo>
                <a:cubicBezTo>
                  <a:pt x="6794438" y="1212779"/>
                  <a:pt x="6965102" y="1365689"/>
                  <a:pt x="7110534" y="1541421"/>
                </a:cubicBezTo>
                <a:lnTo>
                  <a:pt x="7179830" y="1630542"/>
                </a:lnTo>
                <a:lnTo>
                  <a:pt x="7136295" y="1700600"/>
                </a:lnTo>
                <a:lnTo>
                  <a:pt x="7131140" y="1693045"/>
                </a:lnTo>
                <a:cubicBezTo>
                  <a:pt x="6977874" y="1483026"/>
                  <a:pt x="6788448" y="1305671"/>
                  <a:pt x="6577499" y="1148230"/>
                </a:cubicBezTo>
                <a:cubicBezTo>
                  <a:pt x="6245452" y="900401"/>
                  <a:pt x="5878538" y="716408"/>
                  <a:pt x="5494816" y="563527"/>
                </a:cubicBezTo>
                <a:cubicBezTo>
                  <a:pt x="5452491" y="546487"/>
                  <a:pt x="5409881" y="530036"/>
                  <a:pt x="5366967" y="514176"/>
                </a:cubicBezTo>
                <a:cubicBezTo>
                  <a:pt x="5326377" y="499156"/>
                  <a:pt x="5285430" y="485210"/>
                  <a:pt x="5244661" y="470725"/>
                </a:cubicBezTo>
                <a:cubicBezTo>
                  <a:pt x="5471517" y="572127"/>
                  <a:pt x="5691970" y="687263"/>
                  <a:pt x="5904822" y="815468"/>
                </a:cubicBezTo>
                <a:cubicBezTo>
                  <a:pt x="6336645" y="1080104"/>
                  <a:pt x="6718758" y="1400351"/>
                  <a:pt x="7015222" y="1815185"/>
                </a:cubicBezTo>
                <a:lnTo>
                  <a:pt x="7040454" y="1854830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4" y="673770"/>
            <a:ext cx="2733367" cy="2414488"/>
          </a:xfrm>
        </p:spPr>
        <p:txBody>
          <a:bodyPr anchor="t">
            <a:normAutofit/>
          </a:bodyPr>
          <a:lstStyle/>
          <a:p>
            <a:r>
              <a:rPr lang="en-US" sz="4700">
                <a:solidFill>
                  <a:srgbClr val="FFFFFF"/>
                </a:solidFill>
              </a:rPr>
              <a:t>Cost Functions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02989" y="882315"/>
                <a:ext cx="4356339" cy="5337510"/>
              </a:xfrm>
            </p:spPr>
            <p:txBody>
              <a:bodyPr>
                <a:normAutofit/>
              </a:bodyPr>
              <a:lstStyle/>
              <a:p>
                <a:pPr lvl="0">
                  <a:spcBef>
                    <a:spcPts val="500"/>
                  </a:spcBef>
                  <a:spcAft>
                    <a:spcPts val="1000"/>
                  </a:spcAft>
                </a:pPr>
                <a:r>
                  <a:rPr lang="en-US" sz="2400" i="1" dirty="0"/>
                  <a:t>Example 8.6 </a:t>
                </a:r>
                <a:r>
                  <a:rPr lang="en-US" sz="2400" dirty="0"/>
                  <a:t>(continued):</a:t>
                </a:r>
              </a:p>
              <a:p>
                <a:pPr lvl="1"/>
                <a:r>
                  <a:rPr lang="en-US" dirty="0"/>
                  <a:t>Total cost </a:t>
                </a:r>
              </a:p>
              <a:p>
                <a:pPr marL="12700" lvl="1" indent="0">
                  <a:spcBef>
                    <a:spcPts val="1000"/>
                  </a:spcBef>
                  <a:spcAft>
                    <a:spcPts val="10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b="0" i="1">
                        <a:latin typeface="Cambria Math" panose="02040503050406030204" pitchFamily="18" charset="0"/>
                      </a:rPr>
                      <m:t>𝑇𝐶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𝑞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𝑟𝑤</m:t>
                        </m:r>
                      </m:e>
                    </m:rad>
                  </m:oMath>
                </a14:m>
                <a:r>
                  <a:rPr lang="en-US" dirty="0"/>
                  <a:t> </a:t>
                </a:r>
              </a:p>
              <a:p>
                <a:pPr lvl="1" indent="0">
                  <a:spcAft>
                    <a:spcPts val="1000"/>
                  </a:spcAft>
                  <a:buNone/>
                </a:pPr>
                <a:r>
                  <a:rPr lang="en-US" dirty="0"/>
                  <a:t>increases as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/>
                  <a:t>,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increase.</a:t>
                </a:r>
              </a:p>
              <a:p>
                <a:pPr lvl="1">
                  <a:spcBef>
                    <a:spcPts val="1500"/>
                  </a:spcBef>
                  <a:spcAft>
                    <a:spcPts val="2000"/>
                  </a:spcAft>
                </a:pPr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=$40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=$10 </m:t>
                    </m:r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=100</m:t>
                    </m:r>
                  </m:oMath>
                </a14:m>
                <a:r>
                  <a:rPr lang="en-US" dirty="0"/>
                  <a:t>, total cost simplifies to</a:t>
                </a:r>
              </a:p>
              <a:p>
                <a:pPr marL="457200" lvl="1" indent="0"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>
                          <a:latin typeface="Cambria Math" panose="02040503050406030204" pitchFamily="18" charset="0"/>
                        </a:rPr>
                        <m:t>𝑇𝐶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=2×100</m:t>
                      </m:r>
                      <m:rad>
                        <m:radPr>
                          <m:deg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×40</m:t>
                          </m:r>
                        </m:e>
                      </m:rad>
                      <m:r>
                        <a:rPr lang="en-US" b="0" i="1">
                          <a:latin typeface="Cambria Math" panose="02040503050406030204" pitchFamily="18" charset="0"/>
                        </a:rPr>
                        <m:t>=$4,000.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02989" y="882315"/>
                <a:ext cx="4356339" cy="5337510"/>
              </a:xfrm>
              <a:blipFill>
                <a:blip r:embed="rId2"/>
                <a:stretch>
                  <a:fillRect l="-1961" t="-16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72924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8824632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775" y="609597"/>
            <a:ext cx="7044316" cy="1330841"/>
          </a:xfrm>
        </p:spPr>
        <p:txBody>
          <a:bodyPr>
            <a:normAutofit/>
          </a:bodyPr>
          <a:lstStyle/>
          <a:p>
            <a:r>
              <a:rPr lang="en-US"/>
              <a:t>Cost Functions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75199" y="2198362"/>
                <a:ext cx="3096801" cy="3917773"/>
              </a:xfrm>
            </p:spPr>
            <p:txBody>
              <a:bodyPr>
                <a:normAutofit lnSpcReduction="10000"/>
              </a:bodyPr>
              <a:lstStyle/>
              <a:p>
                <a:pPr lvl="0">
                  <a:spcBef>
                    <a:spcPts val="500"/>
                  </a:spcBef>
                  <a:spcAft>
                    <a:spcPts val="1000"/>
                  </a:spcAft>
                </a:pPr>
                <a:r>
                  <a:rPr lang="en-US" sz="1300" i="1" dirty="0"/>
                  <a:t>Example 8.7: Finding TC in linear production case.</a:t>
                </a:r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1300" dirty="0"/>
                  <a:t>Labor and capital demands found in example 8.5 were</a:t>
                </a:r>
              </a:p>
              <a:p>
                <a:pPr marL="914400" lvl="2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:endParaRPr lang="en-US" sz="1300" dirty="0"/>
              </a:p>
              <a:p>
                <a:pPr marL="914400" lvl="2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:endParaRPr lang="en-US" sz="1300" dirty="0"/>
              </a:p>
              <a:p>
                <a:pPr marL="914400" lvl="2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:endParaRPr lang="en-US" sz="1300" dirty="0"/>
              </a:p>
              <a:p>
                <a:pPr lvl="1">
                  <a:spcBef>
                    <a:spcPts val="5000"/>
                  </a:spcBef>
                </a:pPr>
                <a:r>
                  <a:rPr lang="en-US" sz="1300" dirty="0"/>
                  <a:t>Total cost is</a:t>
                </a:r>
              </a:p>
              <a:p>
                <a:pPr lvl="1">
                  <a:spcBef>
                    <a:spcPts val="1500"/>
                  </a:spcBef>
                </a:pPr>
                <a:endParaRPr lang="en-US" sz="1300" dirty="0"/>
              </a:p>
              <a:p>
                <a:pPr marL="457200" lvl="1" indent="0">
                  <a:spcBef>
                    <a:spcPts val="1500"/>
                  </a:spcBef>
                  <a:buNone/>
                </a:pPr>
                <a:endParaRPr lang="en-US" sz="1300" dirty="0"/>
              </a:p>
              <a:p>
                <a:pPr lvl="1">
                  <a:spcBef>
                    <a:spcPts val="1500"/>
                  </a:spcBef>
                </a:pPr>
                <a:r>
                  <a:rPr lang="en-US" sz="1300" dirty="0"/>
                  <a:t>If </a:t>
                </a:r>
                <a14:m>
                  <m:oMath xmlns:m="http://schemas.openxmlformats.org/officeDocument/2006/math">
                    <m:r>
                      <a:rPr lang="en-US" sz="1300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1300" dirty="0"/>
                  <a:t> increases enough, the condition </a:t>
                </a:r>
                <a14:m>
                  <m:oMath xmlns:m="http://schemas.openxmlformats.org/officeDocument/2006/math">
                    <m:r>
                      <a:rPr lang="en-US" sz="1300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300" b="0" i="1">
                        <a:latin typeface="Cambria Math" panose="02040503050406030204" pitchFamily="18" charset="0"/>
                      </a:rPr>
                      <m:t>&gt;4</m:t>
                    </m:r>
                    <m:r>
                      <a:rPr lang="en-US" sz="1300" b="0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1300" dirty="0"/>
                  <a:t> can revert to </a:t>
                </a:r>
                <a14:m>
                  <m:oMath xmlns:m="http://schemas.openxmlformats.org/officeDocument/2006/math">
                    <m:r>
                      <a:rPr lang="en-US" sz="1300" b="0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300" b="0" i="1">
                        <a:latin typeface="Cambria Math" panose="02040503050406030204" pitchFamily="18" charset="0"/>
                      </a:rPr>
                      <m:t>&lt;4</m:t>
                    </m:r>
                    <m:r>
                      <a:rPr lang="en-US" sz="1300" b="0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1300" dirty="0"/>
                  <a:t>. </a:t>
                </a:r>
              </a:p>
            </p:txBody>
          </p:sp>
        </mc:Choice>
        <mc:Fallback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75199" y="2198362"/>
                <a:ext cx="3096801" cy="3917773"/>
              </a:xfrm>
              <a:blipFill>
                <a:blip r:embed="rId2"/>
                <a:stretch>
                  <a:fillRect l="-197" t="-9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036218" y="6209414"/>
            <a:ext cx="5107781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900"/>
              <a:pPr>
                <a:spcAft>
                  <a:spcPts val="600"/>
                </a:spcAft>
              </a:pPr>
              <a:t>49</a:t>
            </a:fld>
            <a:endParaRPr lang="en-US" sz="90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2B18272C-E1B2-1C4D-B4A7-B075A14631D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5145996"/>
                  </p:ext>
                </p:extLst>
              </p:nvPr>
            </p:nvGraphicFramePr>
            <p:xfrm>
              <a:off x="4207335" y="2380028"/>
              <a:ext cx="3461466" cy="375591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85342">
                      <a:extLst>
                        <a:ext uri="{9D8B030D-6E8A-4147-A177-3AD203B41FA5}">
                          <a16:colId xmlns:a16="http://schemas.microsoft.com/office/drawing/2014/main" val="2252485445"/>
                        </a:ext>
                      </a:extLst>
                    </a:gridCol>
                    <a:gridCol w="1776124">
                      <a:extLst>
                        <a:ext uri="{9D8B030D-6E8A-4147-A177-3AD203B41FA5}">
                          <a16:colId xmlns:a16="http://schemas.microsoft.com/office/drawing/2014/main" val="4233567670"/>
                        </a:ext>
                      </a:extLst>
                    </a:gridCol>
                  </a:tblGrid>
                  <a:tr h="864493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800" b="0">
                              <a:solidFill>
                                <a:schemeClr val="tx1"/>
                              </a:solidFill>
                            </a:rPr>
                            <a:t>When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&lt;</m:t>
                              </m:r>
                              <m:f>
                                <m:fPr>
                                  <m:ctrlP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num>
                                <m:den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den>
                              </m:f>
                              <m:r>
                                <a:rPr lang="en-US" sz="1800" b="0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⟹</m:t>
                              </m:r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&lt;4</m:t>
                              </m:r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oMath>
                          </a14:m>
                          <a:endParaRPr lang="en-US" sz="1800" b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89908" marR="89908" marT="44954" marB="44954" anchor="ctr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11430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</a:rPr>
                            <a:t>When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&lt;</m:t>
                              </m:r>
                              <m:f>
                                <m:fPr>
                                  <m:ctrlP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num>
                                <m:den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den>
                              </m:f>
                              <m:r>
                                <a:rPr lang="en-US" sz="1800" b="0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⟹</m:t>
                              </m:r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&gt;4</m:t>
                              </m:r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oMath>
                          </a14:m>
                          <a:endParaRPr lang="en-US" sz="1800" b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89908" marR="89908" marT="44954" marB="44954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57675515"/>
                      </a:ext>
                    </a:extLst>
                  </a:tr>
                  <a:tr h="75685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oMath>
                          </a14:m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num>
                                <m:den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den>
                              </m:f>
                            </m:oMath>
                          </a14:m>
                          <a:endParaRPr lang="en-US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89908" marR="89908" marT="44954" marB="44954" anchor="ctr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114300" indent="0" algn="ctr"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num>
                                <m:den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sz="1800" b="0">
                              <a:solidFill>
                                <a:schemeClr val="tx1"/>
                              </a:solidFill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oMath>
                          </a14:m>
                          <a:endParaRPr lang="en-US" sz="18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89908" marR="89908" marT="44954" marB="44954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99101842"/>
                      </a:ext>
                    </a:extLst>
                  </a:tr>
                  <a:tr h="1049679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𝑇𝐶</m:t>
                                </m:r>
                                <m:r>
                                  <a:rPr 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  <m:r>
                                  <a:rPr 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0+</m:t>
                                </m:r>
                                <m:r>
                                  <a:rPr 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f>
                                  <m:fPr>
                                    <m:ctrlPr>
                                      <a:rPr lang="en-US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den>
                                </m:f>
                                <m:r>
                                  <a:rPr 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f>
                                  <m:fPr>
                                    <m:ctrlPr>
                                      <a:rPr lang="en-US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8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89908" marR="89908" marT="44954" marB="44954" anchor="ctr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11430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𝑇𝐶</m:t>
                                </m:r>
                                <m:r>
                                  <a:rPr 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  <m:f>
                                  <m:fPr>
                                    <m:ctrlPr>
                                      <a:rPr lang="en-US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0=</m:t>
                                </m:r>
                                <m:r>
                                  <a:rPr 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  <m:f>
                                  <m:fPr>
                                    <m:ctrlPr>
                                      <a:rPr lang="en-US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8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89908" marR="89908" marT="44954" marB="44954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38488063"/>
                      </a:ext>
                    </a:extLst>
                  </a:tr>
                  <a:tr h="108489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Increasing in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i="1" dirty="0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oMath>
                          </a14:m>
                          <a:r>
                            <a:rPr lang="en-US" sz="1600" dirty="0"/>
                            <a:t> and r.</a:t>
                          </a:r>
                        </a:p>
                        <a:p>
                          <a:pPr algn="ctr"/>
                          <a:r>
                            <a:rPr lang="en-US" sz="1600" dirty="0"/>
                            <a:t>Independent of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i="1" dirty="0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oMath>
                          </a14:m>
                          <a:r>
                            <a:rPr lang="en-US" sz="1600" dirty="0"/>
                            <a:t>.</a:t>
                          </a:r>
                        </a:p>
                      </a:txBody>
                      <a:tcPr marL="89908" marR="89908" marT="44954" marB="44954" anchor="ctr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11430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/>
                            <a:t>Increasing in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i="1" dirty="0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oMath>
                          </a14:m>
                          <a:r>
                            <a:rPr lang="en-US" sz="1600" dirty="0"/>
                            <a:t> and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i="1" dirty="0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oMath>
                          </a14:m>
                          <a:r>
                            <a:rPr lang="en-US" sz="1600" dirty="0"/>
                            <a:t>.</a:t>
                          </a:r>
                        </a:p>
                        <a:p>
                          <a:pPr marL="11430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/>
                            <a:t>Independent of r.</a:t>
                          </a:r>
                        </a:p>
                      </a:txBody>
                      <a:tcPr marL="89908" marR="89908" marT="44954" marB="44954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25430483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2B18272C-E1B2-1C4D-B4A7-B075A14631D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5145996"/>
                  </p:ext>
                </p:extLst>
              </p:nvPr>
            </p:nvGraphicFramePr>
            <p:xfrm>
              <a:off x="4207335" y="2380028"/>
              <a:ext cx="3461466" cy="375591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85342">
                      <a:extLst>
                        <a:ext uri="{9D8B030D-6E8A-4147-A177-3AD203B41FA5}">
                          <a16:colId xmlns:a16="http://schemas.microsoft.com/office/drawing/2014/main" val="2252485445"/>
                        </a:ext>
                      </a:extLst>
                    </a:gridCol>
                    <a:gridCol w="1776124">
                      <a:extLst>
                        <a:ext uri="{9D8B030D-6E8A-4147-A177-3AD203B41FA5}">
                          <a16:colId xmlns:a16="http://schemas.microsoft.com/office/drawing/2014/main" val="4233567670"/>
                        </a:ext>
                      </a:extLst>
                    </a:gridCol>
                  </a:tblGrid>
                  <a:tr h="8644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9908" marR="89908" marT="44954" marB="44954" anchor="ctr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r="-105776" b="-3422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9908" marR="89908" marT="44954" marB="44954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94863" r="-342" b="-3422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57675515"/>
                      </a:ext>
                    </a:extLst>
                  </a:tr>
                  <a:tr h="75685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9908" marR="89908" marT="44954" marB="44954" anchor="ctr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t="-114516" r="-105776" b="-2919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9908" marR="89908" marT="44954" marB="44954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94863" t="-114516" r="-342" b="-2919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99101842"/>
                      </a:ext>
                    </a:extLst>
                  </a:tr>
                  <a:tr h="10496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9908" marR="89908" marT="44954" marB="44954" anchor="ctr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t="-153757" r="-105776" b="-1092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9908" marR="89908" marT="44954" marB="44954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94863" t="-153757" r="-342" b="-1092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8488063"/>
                      </a:ext>
                    </a:extLst>
                  </a:tr>
                  <a:tr h="10848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9908" marR="89908" marT="44954" marB="44954" anchor="ctr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t="-246629" r="-105776" b="-61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9908" marR="89908" marT="44954" marB="44954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94863" t="-246629" r="-342" b="-618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2543048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4380241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Calculator, pen, compass, money and a paper with graphs printed on it">
            <a:extLst>
              <a:ext uri="{FF2B5EF4-FFF2-40B4-BE49-F238E27FC236}">
                <a16:creationId xmlns:a16="http://schemas.microsoft.com/office/drawing/2014/main" id="{BD4EB44C-5E39-43E8-40A8-1A7CBC9F54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423" t="6484" r="29163" b="-1"/>
          <a:stretch>
            <a:fillRect/>
          </a:stretch>
        </p:blipFill>
        <p:spPr>
          <a:xfrm>
            <a:off x="2642616" y="10"/>
            <a:ext cx="6501384" cy="685799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7004404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485" y="1122363"/>
            <a:ext cx="301752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 b="1">
                <a:solidFill>
                  <a:schemeClr val="bg1"/>
                </a:solidFill>
              </a:rPr>
              <a:t>Types of Costs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1653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4546920"/>
            <a:ext cx="298323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28114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2A17F1C3-D8CF-D841-A262-BC1128EB65E3}" type="slidenum">
              <a:rPr lang="en-US" sz="1000">
                <a:solidFill>
                  <a:schemeClr val="bg1"/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50</a:t>
            </a:fld>
            <a:endParaRPr lang="en-US" sz="1000">
              <a:solidFill>
                <a:schemeClr val="bg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693520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256032"/>
            <a:ext cx="7879842" cy="1014984"/>
          </a:xfrm>
        </p:spPr>
        <p:txBody>
          <a:bodyPr anchor="b">
            <a:normAutofit/>
          </a:bodyPr>
          <a:lstStyle/>
          <a:p>
            <a:r>
              <a:rPr lang="en-US"/>
              <a:t>Explicit vs. implicit costs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464" y="1634502"/>
            <a:ext cx="783869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30936" y="1538176"/>
            <a:ext cx="1405092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54940" y="6356350"/>
            <a:ext cx="185812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51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320528EC-F6E3-9C1E-8229-DC3DD86F9D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436064"/>
              </p:ext>
            </p:extLst>
          </p:nvPr>
        </p:nvGraphicFramePr>
        <p:xfrm>
          <a:off x="628650" y="1926266"/>
          <a:ext cx="78867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92883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329184"/>
            <a:ext cx="4688333" cy="1783080"/>
          </a:xfrm>
        </p:spPr>
        <p:txBody>
          <a:bodyPr anchor="b">
            <a:normAutofit/>
          </a:bodyPr>
          <a:lstStyle/>
          <a:p>
            <a:r>
              <a:rPr lang="en-US" sz="4700"/>
              <a:t>Explicit vs. implicit costs</a:t>
            </a:r>
          </a:p>
        </p:txBody>
      </p:sp>
      <p:pic>
        <p:nvPicPr>
          <p:cNvPr id="14" name="Picture 13" descr="A digital balance scale using circles">
            <a:extLst>
              <a:ext uri="{FF2B5EF4-FFF2-40B4-BE49-F238E27FC236}">
                <a16:creationId xmlns:a16="http://schemas.microsoft.com/office/drawing/2014/main" id="{41438D43-0B8D-D2F9-74FE-48FC506B108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902" r="33284" b="1"/>
          <a:stretch>
            <a:fillRect/>
          </a:stretch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0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sX0" fmla="*/ 0 w 3182692"/>
              <a:gd name="csY0" fmla="*/ 0 h 18288"/>
              <a:gd name="csX1" fmla="*/ 636538 w 3182692"/>
              <a:gd name="csY1" fmla="*/ 0 h 18288"/>
              <a:gd name="csX2" fmla="*/ 1273077 w 3182692"/>
              <a:gd name="csY2" fmla="*/ 0 h 18288"/>
              <a:gd name="csX3" fmla="*/ 1909615 w 3182692"/>
              <a:gd name="csY3" fmla="*/ 0 h 18288"/>
              <a:gd name="csX4" fmla="*/ 2482500 w 3182692"/>
              <a:gd name="csY4" fmla="*/ 0 h 18288"/>
              <a:gd name="csX5" fmla="*/ 3182692 w 3182692"/>
              <a:gd name="csY5" fmla="*/ 0 h 18288"/>
              <a:gd name="csX6" fmla="*/ 3182692 w 3182692"/>
              <a:gd name="csY6" fmla="*/ 18288 h 18288"/>
              <a:gd name="csX7" fmla="*/ 2609807 w 3182692"/>
              <a:gd name="csY7" fmla="*/ 18288 h 18288"/>
              <a:gd name="csX8" fmla="*/ 2068750 w 3182692"/>
              <a:gd name="csY8" fmla="*/ 18288 h 18288"/>
              <a:gd name="csX9" fmla="*/ 1432211 w 3182692"/>
              <a:gd name="csY9" fmla="*/ 18288 h 18288"/>
              <a:gd name="csX10" fmla="*/ 859327 w 3182692"/>
              <a:gd name="csY10" fmla="*/ 18288 h 18288"/>
              <a:gd name="csX11" fmla="*/ 0 w 3182692"/>
              <a:gd name="csY11" fmla="*/ 18288 h 18288"/>
              <a:gd name="csX12" fmla="*/ 0 w 3182692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93008" y="2706623"/>
                <a:ext cx="5392200" cy="3930698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1600" i="1" dirty="0"/>
                  <a:t>Example</a:t>
                </a:r>
                <a:r>
                  <a:rPr lang="en-US" sz="1600" dirty="0"/>
                  <a:t>: Kaiser Aluminum.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1600" dirty="0"/>
                  <a:t>It initially signed a long-term electricity contract at a price of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$</m:t>
                    </m:r>
                  </m:oMath>
                </a14:m>
                <a:r>
                  <a:rPr lang="en-US" sz="1600" dirty="0"/>
                  <a:t>23/</a:t>
                </a:r>
                <a:r>
                  <a:rPr lang="en-US" sz="1600" dirty="0" err="1"/>
                  <a:t>mWh</a:t>
                </a:r>
                <a:r>
                  <a:rPr lang="en-US" sz="1600" dirty="0"/>
                  <a:t>.</a:t>
                </a:r>
              </a:p>
              <a:p>
                <a:pPr lvl="1">
                  <a:spcBef>
                    <a:spcPts val="1000"/>
                  </a:spcBef>
                  <a:spcAft>
                    <a:spcPts val="500"/>
                  </a:spcAft>
                </a:pPr>
                <a:r>
                  <a:rPr lang="en-US" sz="1600" dirty="0"/>
                  <a:t>In 2001, a few months after signing the </a:t>
                </a:r>
                <a:r>
                  <a:rPr lang="en-US" sz="1600" dirty="0" err="1"/>
                  <a:t>the</a:t>
                </a:r>
                <a:r>
                  <a:rPr lang="en-US" sz="1600" dirty="0"/>
                  <a:t> contract, the price skyrocketed to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$</m:t>
                    </m:r>
                  </m:oMath>
                </a14:m>
                <a:r>
                  <a:rPr lang="en-US" sz="1600" dirty="0"/>
                  <a:t>1,000/</a:t>
                </a:r>
                <a:r>
                  <a:rPr lang="en-US" sz="1600" dirty="0" err="1"/>
                  <a:t>mWh</a:t>
                </a:r>
                <a:r>
                  <a:rPr lang="en-US" sz="1600" dirty="0"/>
                  <a:t>.</a:t>
                </a:r>
              </a:p>
              <a:p>
                <a:pPr lvl="2">
                  <a:spcAft>
                    <a:spcPts val="500"/>
                  </a:spcAft>
                </a:pPr>
                <a:r>
                  <a:rPr lang="en-US" sz="1600" dirty="0"/>
                  <a:t>Explicit cost of using a megawatt of electricity was still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$</m:t>
                    </m:r>
                  </m:oMath>
                </a14:m>
                <a:r>
                  <a:rPr lang="en-US" sz="1600" dirty="0"/>
                  <a:t>23.</a:t>
                </a:r>
              </a:p>
              <a:p>
                <a:pPr lvl="2">
                  <a:spcAft>
                    <a:spcPts val="500"/>
                  </a:spcAft>
                </a:pPr>
                <a:r>
                  <a:rPr lang="en-US" sz="1600" dirty="0"/>
                  <a:t>Implicit cost (the opportunity cost of using electricity in aluminum production rather than selling it) was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$</m:t>
                    </m:r>
                  </m:oMath>
                </a14:m>
                <a:r>
                  <a:rPr lang="en-US" sz="1600" dirty="0"/>
                  <a:t>1,000.</a:t>
                </a:r>
              </a:p>
              <a:p>
                <a:pPr lvl="1">
                  <a:spcBef>
                    <a:spcPts val="1000"/>
                  </a:spcBef>
                  <a:spcAft>
                    <a:spcPts val="500"/>
                  </a:spcAft>
                </a:pPr>
                <a:r>
                  <a:rPr lang="en-US" sz="1600" dirty="0"/>
                  <a:t>Kaiser understood this difference and shut down the smelters for a few days to sell the electricity on the open market.</a:t>
                </a:r>
              </a:p>
            </p:txBody>
          </p:sp>
        </mc:Choice>
        <mc:Fallback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93008" y="2706623"/>
                <a:ext cx="5392200" cy="3930698"/>
              </a:xfrm>
              <a:blipFill>
                <a:blip r:embed="rId3"/>
                <a:stretch>
                  <a:fillRect l="-452" t="-10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39733" y="6356350"/>
            <a:ext cx="97561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46479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3500">
                <a:solidFill>
                  <a:srgbClr val="FFFFFF"/>
                </a:solidFill>
              </a:rPr>
              <a:t>Sunk vs. nonsunk costs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53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FF6245BD-A9B9-9C22-464B-429CEA2D96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457323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8763996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04C21BAE-6866-4C7A-A7EC-C1B2E572D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Old computer monitors">
            <a:extLst>
              <a:ext uri="{FF2B5EF4-FFF2-40B4-BE49-F238E27FC236}">
                <a16:creationId xmlns:a16="http://schemas.microsoft.com/office/drawing/2014/main" id="{B912B426-E1B9-2514-6E4E-30679D37EC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73" r="9426" b="-1"/>
          <a:stretch>
            <a:fillRect/>
          </a:stretch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C74F2646-08C7-4051-81DA-751C43A03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824" y="585274"/>
            <a:ext cx="5277038" cy="5492212"/>
          </a:xfrm>
          <a:custGeom>
            <a:avLst/>
            <a:gdLst>
              <a:gd name="connsiteX0" fmla="*/ 0 w 7036051"/>
              <a:gd name="connsiteY0" fmla="*/ 0 h 5492212"/>
              <a:gd name="connsiteX1" fmla="*/ 7036051 w 7036051"/>
              <a:gd name="connsiteY1" fmla="*/ 0 h 5492212"/>
              <a:gd name="connsiteX2" fmla="*/ 7036051 w 7036051"/>
              <a:gd name="connsiteY2" fmla="*/ 5163846 h 5492212"/>
              <a:gd name="connsiteX3" fmla="*/ 7012593 w 7036051"/>
              <a:gd name="connsiteY3" fmla="*/ 5176898 h 5492212"/>
              <a:gd name="connsiteX4" fmla="*/ 6958601 w 7036051"/>
              <a:gd name="connsiteY4" fmla="*/ 5204359 h 5492212"/>
              <a:gd name="connsiteX5" fmla="*/ 6951226 w 7036051"/>
              <a:gd name="connsiteY5" fmla="*/ 5203241 h 5492212"/>
              <a:gd name="connsiteX6" fmla="*/ 6920864 w 7036051"/>
              <a:gd name="connsiteY6" fmla="*/ 5220003 h 5492212"/>
              <a:gd name="connsiteX7" fmla="*/ 6834841 w 7036051"/>
              <a:gd name="connsiteY7" fmla="*/ 5266115 h 5492212"/>
              <a:gd name="connsiteX8" fmla="*/ 6777937 w 7036051"/>
              <a:gd name="connsiteY8" fmla="*/ 5332502 h 5492212"/>
              <a:gd name="connsiteX9" fmla="*/ 6752874 w 7036051"/>
              <a:gd name="connsiteY9" fmla="*/ 5340428 h 5492212"/>
              <a:gd name="connsiteX10" fmla="*/ 6711115 w 7036051"/>
              <a:gd name="connsiteY10" fmla="*/ 5353924 h 5492212"/>
              <a:gd name="connsiteX11" fmla="*/ 6702149 w 7036051"/>
              <a:gd name="connsiteY11" fmla="*/ 5351500 h 5492212"/>
              <a:gd name="connsiteX12" fmla="*/ 6698458 w 7036051"/>
              <a:gd name="connsiteY12" fmla="*/ 5352743 h 5492212"/>
              <a:gd name="connsiteX13" fmla="*/ 6698049 w 7036051"/>
              <a:gd name="connsiteY13" fmla="*/ 5352570 h 5492212"/>
              <a:gd name="connsiteX14" fmla="*/ 6697297 w 7036051"/>
              <a:gd name="connsiteY14" fmla="*/ 5353134 h 5492212"/>
              <a:gd name="connsiteX15" fmla="*/ 6689118 w 7036051"/>
              <a:gd name="connsiteY15" fmla="*/ 5355890 h 5492212"/>
              <a:gd name="connsiteX16" fmla="*/ 6670605 w 7036051"/>
              <a:gd name="connsiteY16" fmla="*/ 5355427 h 5492212"/>
              <a:gd name="connsiteX17" fmla="*/ 6659606 w 7036051"/>
              <a:gd name="connsiteY17" fmla="*/ 5357084 h 5492212"/>
              <a:gd name="connsiteX18" fmla="*/ 6649636 w 7036051"/>
              <a:gd name="connsiteY18" fmla="*/ 5367869 h 5492212"/>
              <a:gd name="connsiteX19" fmla="*/ 6642159 w 7036051"/>
              <a:gd name="connsiteY19" fmla="*/ 5369506 h 5492212"/>
              <a:gd name="connsiteX20" fmla="*/ 6640764 w 7036051"/>
              <a:gd name="connsiteY20" fmla="*/ 5370991 h 5492212"/>
              <a:gd name="connsiteX21" fmla="*/ 6636665 w 7036051"/>
              <a:gd name="connsiteY21" fmla="*/ 5374002 h 5492212"/>
              <a:gd name="connsiteX22" fmla="*/ 6641287 w 7036051"/>
              <a:gd name="connsiteY22" fmla="*/ 5376181 h 5492212"/>
              <a:gd name="connsiteX23" fmla="*/ 6591018 w 7036051"/>
              <a:gd name="connsiteY23" fmla="*/ 5390981 h 5492212"/>
              <a:gd name="connsiteX24" fmla="*/ 6548326 w 7036051"/>
              <a:gd name="connsiteY24" fmla="*/ 5403583 h 5492212"/>
              <a:gd name="connsiteX25" fmla="*/ 6472868 w 7036051"/>
              <a:gd name="connsiteY25" fmla="*/ 5394733 h 5492212"/>
              <a:gd name="connsiteX26" fmla="*/ 6401194 w 7036051"/>
              <a:gd name="connsiteY26" fmla="*/ 5422870 h 5492212"/>
              <a:gd name="connsiteX27" fmla="*/ 6381961 w 7036051"/>
              <a:gd name="connsiteY27" fmla="*/ 5422940 h 5492212"/>
              <a:gd name="connsiteX28" fmla="*/ 6363834 w 7036051"/>
              <a:gd name="connsiteY28" fmla="*/ 5417751 h 5492212"/>
              <a:gd name="connsiteX29" fmla="*/ 6363997 w 7036051"/>
              <a:gd name="connsiteY29" fmla="*/ 5415912 h 5492212"/>
              <a:gd name="connsiteX30" fmla="*/ 6361124 w 7036051"/>
              <a:gd name="connsiteY30" fmla="*/ 5415066 h 5492212"/>
              <a:gd name="connsiteX31" fmla="*/ 6358507 w 7036051"/>
              <a:gd name="connsiteY31" fmla="*/ 5416224 h 5492212"/>
              <a:gd name="connsiteX32" fmla="*/ 6355073 w 7036051"/>
              <a:gd name="connsiteY32" fmla="*/ 5415242 h 5492212"/>
              <a:gd name="connsiteX33" fmla="*/ 6345676 w 7036051"/>
              <a:gd name="connsiteY33" fmla="*/ 5413049 h 5492212"/>
              <a:gd name="connsiteX34" fmla="*/ 6342596 w 7036051"/>
              <a:gd name="connsiteY34" fmla="*/ 5409297 h 5492212"/>
              <a:gd name="connsiteX35" fmla="*/ 6305742 w 7036051"/>
              <a:gd name="connsiteY35" fmla="*/ 5401622 h 5492212"/>
              <a:gd name="connsiteX36" fmla="*/ 6294445 w 7036051"/>
              <a:gd name="connsiteY36" fmla="*/ 5404149 h 5492212"/>
              <a:gd name="connsiteX37" fmla="*/ 6281414 w 7036051"/>
              <a:gd name="connsiteY37" fmla="*/ 5398024 h 5492212"/>
              <a:gd name="connsiteX38" fmla="*/ 6243972 w 7036051"/>
              <a:gd name="connsiteY38" fmla="*/ 5395807 h 5492212"/>
              <a:gd name="connsiteX39" fmla="*/ 6202379 w 7036051"/>
              <a:gd name="connsiteY39" fmla="*/ 5388661 h 5492212"/>
              <a:gd name="connsiteX40" fmla="*/ 6173010 w 7036051"/>
              <a:gd name="connsiteY40" fmla="*/ 5380606 h 5492212"/>
              <a:gd name="connsiteX41" fmla="*/ 6093421 w 7036051"/>
              <a:gd name="connsiteY41" fmla="*/ 5375473 h 5492212"/>
              <a:gd name="connsiteX42" fmla="*/ 5959474 w 7036051"/>
              <a:gd name="connsiteY42" fmla="*/ 5373386 h 5492212"/>
              <a:gd name="connsiteX43" fmla="*/ 5931492 w 7036051"/>
              <a:gd name="connsiteY43" fmla="*/ 5371513 h 5492212"/>
              <a:gd name="connsiteX44" fmla="*/ 5909558 w 7036051"/>
              <a:gd name="connsiteY44" fmla="*/ 5364228 h 5492212"/>
              <a:gd name="connsiteX45" fmla="*/ 5906319 w 7036051"/>
              <a:gd name="connsiteY45" fmla="*/ 5357590 h 5492212"/>
              <a:gd name="connsiteX46" fmla="*/ 5891268 w 7036051"/>
              <a:gd name="connsiteY46" fmla="*/ 5355650 h 5492212"/>
              <a:gd name="connsiteX47" fmla="*/ 5887711 w 7036051"/>
              <a:gd name="connsiteY47" fmla="*/ 5353947 h 5492212"/>
              <a:gd name="connsiteX48" fmla="*/ 5866852 w 7036051"/>
              <a:gd name="connsiteY48" fmla="*/ 5345374 h 5492212"/>
              <a:gd name="connsiteX49" fmla="*/ 5811310 w 7036051"/>
              <a:gd name="connsiteY49" fmla="*/ 5356530 h 5492212"/>
              <a:gd name="connsiteX50" fmla="*/ 5770689 w 7036051"/>
              <a:gd name="connsiteY50" fmla="*/ 5359014 h 5492212"/>
              <a:gd name="connsiteX51" fmla="*/ 5767719 w 7036051"/>
              <a:gd name="connsiteY51" fmla="*/ 5357260 h 5492212"/>
              <a:gd name="connsiteX52" fmla="*/ 5765688 w 7036051"/>
              <a:gd name="connsiteY52" fmla="*/ 5352793 h 5492212"/>
              <a:gd name="connsiteX53" fmla="*/ 5758598 w 7036051"/>
              <a:gd name="connsiteY53" fmla="*/ 5351053 h 5492212"/>
              <a:gd name="connsiteX54" fmla="*/ 5752036 w 7036051"/>
              <a:gd name="connsiteY54" fmla="*/ 5346019 h 5492212"/>
              <a:gd name="connsiteX55" fmla="*/ 5503590 w 7036051"/>
              <a:gd name="connsiteY55" fmla="*/ 5325537 h 5492212"/>
              <a:gd name="connsiteX56" fmla="*/ 5389848 w 7036051"/>
              <a:gd name="connsiteY56" fmla="*/ 5351472 h 5492212"/>
              <a:gd name="connsiteX57" fmla="*/ 5344450 w 7036051"/>
              <a:gd name="connsiteY57" fmla="*/ 5354840 h 5492212"/>
              <a:gd name="connsiteX58" fmla="*/ 5338428 w 7036051"/>
              <a:gd name="connsiteY58" fmla="*/ 5350516 h 5492212"/>
              <a:gd name="connsiteX59" fmla="*/ 5273489 w 7036051"/>
              <a:gd name="connsiteY59" fmla="*/ 5373945 h 5492212"/>
              <a:gd name="connsiteX60" fmla="*/ 5182701 w 7036051"/>
              <a:gd name="connsiteY60" fmla="*/ 5370075 h 5492212"/>
              <a:gd name="connsiteX61" fmla="*/ 5114856 w 7036051"/>
              <a:gd name="connsiteY61" fmla="*/ 5361037 h 5492212"/>
              <a:gd name="connsiteX62" fmla="*/ 5076532 w 7036051"/>
              <a:gd name="connsiteY62" fmla="*/ 5358612 h 5492212"/>
              <a:gd name="connsiteX63" fmla="*/ 5048954 w 7036051"/>
              <a:gd name="connsiteY63" fmla="*/ 5353915 h 5492212"/>
              <a:gd name="connsiteX64" fmla="*/ 4977087 w 7036051"/>
              <a:gd name="connsiteY64" fmla="*/ 5357736 h 5492212"/>
              <a:gd name="connsiteX65" fmla="*/ 4857261 w 7036051"/>
              <a:gd name="connsiteY65" fmla="*/ 5370659 h 5492212"/>
              <a:gd name="connsiteX66" fmla="*/ 4769845 w 7036051"/>
              <a:gd name="connsiteY66" fmla="*/ 5353264 h 5492212"/>
              <a:gd name="connsiteX67" fmla="*/ 4722220 w 7036051"/>
              <a:gd name="connsiteY67" fmla="*/ 5370534 h 5492212"/>
              <a:gd name="connsiteX68" fmla="*/ 4667552 w 7036051"/>
              <a:gd name="connsiteY68" fmla="*/ 5366753 h 5492212"/>
              <a:gd name="connsiteX69" fmla="*/ 4454472 w 7036051"/>
              <a:gd name="connsiteY69" fmla="*/ 5391442 h 5492212"/>
              <a:gd name="connsiteX70" fmla="*/ 4317219 w 7036051"/>
              <a:gd name="connsiteY70" fmla="*/ 5411554 h 5492212"/>
              <a:gd name="connsiteX71" fmla="*/ 4298346 w 7036051"/>
              <a:gd name="connsiteY71" fmla="*/ 5416146 h 5492212"/>
              <a:gd name="connsiteX72" fmla="*/ 4298228 w 7036051"/>
              <a:gd name="connsiteY72" fmla="*/ 5417983 h 5492212"/>
              <a:gd name="connsiteX73" fmla="*/ 4295233 w 7036051"/>
              <a:gd name="connsiteY73" fmla="*/ 5418735 h 5492212"/>
              <a:gd name="connsiteX74" fmla="*/ 4292799 w 7036051"/>
              <a:gd name="connsiteY74" fmla="*/ 5417494 h 5492212"/>
              <a:gd name="connsiteX75" fmla="*/ 4289225 w 7036051"/>
              <a:gd name="connsiteY75" fmla="*/ 5418364 h 5492212"/>
              <a:gd name="connsiteX76" fmla="*/ 4279515 w 7036051"/>
              <a:gd name="connsiteY76" fmla="*/ 5420247 h 5492212"/>
              <a:gd name="connsiteX77" fmla="*/ 4275872 w 7036051"/>
              <a:gd name="connsiteY77" fmla="*/ 5423890 h 5492212"/>
              <a:gd name="connsiteX78" fmla="*/ 4227055 w 7036051"/>
              <a:gd name="connsiteY78" fmla="*/ 5427466 h 5492212"/>
              <a:gd name="connsiteX79" fmla="*/ 4213123 w 7036051"/>
              <a:gd name="connsiteY79" fmla="*/ 5433155 h 5492212"/>
              <a:gd name="connsiteX80" fmla="*/ 4175436 w 7036051"/>
              <a:gd name="connsiteY80" fmla="*/ 5434156 h 5492212"/>
              <a:gd name="connsiteX81" fmla="*/ 4132856 w 7036051"/>
              <a:gd name="connsiteY81" fmla="*/ 5439937 h 5492212"/>
              <a:gd name="connsiteX82" fmla="*/ 4102333 w 7036051"/>
              <a:gd name="connsiteY82" fmla="*/ 5447021 h 5492212"/>
              <a:gd name="connsiteX83" fmla="*/ 4022159 w 7036051"/>
              <a:gd name="connsiteY83" fmla="*/ 5449566 h 5492212"/>
              <a:gd name="connsiteX84" fmla="*/ 3888224 w 7036051"/>
              <a:gd name="connsiteY84" fmla="*/ 5447312 h 5492212"/>
              <a:gd name="connsiteX85" fmla="*/ 3860026 w 7036051"/>
              <a:gd name="connsiteY85" fmla="*/ 5448274 h 5492212"/>
              <a:gd name="connsiteX86" fmla="*/ 3832796 w 7036051"/>
              <a:gd name="connsiteY86" fmla="*/ 5461349 h 5492212"/>
              <a:gd name="connsiteX87" fmla="*/ 3817485 w 7036051"/>
              <a:gd name="connsiteY87" fmla="*/ 5462797 h 5492212"/>
              <a:gd name="connsiteX88" fmla="*/ 3813676 w 7036051"/>
              <a:gd name="connsiteY88" fmla="*/ 5464379 h 5492212"/>
              <a:gd name="connsiteX89" fmla="*/ 3791563 w 7036051"/>
              <a:gd name="connsiteY89" fmla="*/ 5472259 h 5492212"/>
              <a:gd name="connsiteX90" fmla="*/ 3737858 w 7036051"/>
              <a:gd name="connsiteY90" fmla="*/ 5459331 h 5492212"/>
              <a:gd name="connsiteX91" fmla="*/ 3697716 w 7036051"/>
              <a:gd name="connsiteY91" fmla="*/ 5455539 h 5492212"/>
              <a:gd name="connsiteX92" fmla="*/ 3694487 w 7036051"/>
              <a:gd name="connsiteY92" fmla="*/ 5457193 h 5492212"/>
              <a:gd name="connsiteX93" fmla="*/ 3691779 w 7036051"/>
              <a:gd name="connsiteY93" fmla="*/ 5461582 h 5492212"/>
              <a:gd name="connsiteX94" fmla="*/ 3684442 w 7036051"/>
              <a:gd name="connsiteY94" fmla="*/ 5463086 h 5492212"/>
              <a:gd name="connsiteX95" fmla="*/ 3677129 w 7036051"/>
              <a:gd name="connsiteY95" fmla="*/ 5467898 h 5492212"/>
              <a:gd name="connsiteX96" fmla="*/ 3438897 w 7036051"/>
              <a:gd name="connsiteY96" fmla="*/ 5462195 h 5492212"/>
              <a:gd name="connsiteX97" fmla="*/ 3389756 w 7036051"/>
              <a:gd name="connsiteY97" fmla="*/ 5444428 h 5492212"/>
              <a:gd name="connsiteX98" fmla="*/ 3316666 w 7036051"/>
              <a:gd name="connsiteY98" fmla="*/ 5450736 h 5492212"/>
              <a:gd name="connsiteX99" fmla="*/ 3271894 w 7036051"/>
              <a:gd name="connsiteY99" fmla="*/ 5445907 h 5492212"/>
              <a:gd name="connsiteX100" fmla="*/ 3265228 w 7036051"/>
              <a:gd name="connsiteY100" fmla="*/ 5450024 h 5492212"/>
              <a:gd name="connsiteX101" fmla="*/ 3204017 w 7036051"/>
              <a:gd name="connsiteY101" fmla="*/ 5424552 h 5492212"/>
              <a:gd name="connsiteX102" fmla="*/ 3112867 w 7036051"/>
              <a:gd name="connsiteY102" fmla="*/ 5425473 h 5492212"/>
              <a:gd name="connsiteX103" fmla="*/ 3043809 w 7036051"/>
              <a:gd name="connsiteY103" fmla="*/ 5432293 h 5492212"/>
              <a:gd name="connsiteX104" fmla="*/ 3005211 w 7036051"/>
              <a:gd name="connsiteY104" fmla="*/ 5433472 h 5492212"/>
              <a:gd name="connsiteX105" fmla="*/ 2976986 w 7036051"/>
              <a:gd name="connsiteY105" fmla="*/ 5437264 h 5492212"/>
              <a:gd name="connsiteX106" fmla="*/ 2905879 w 7036051"/>
              <a:gd name="connsiteY106" fmla="*/ 5431128 h 5492212"/>
              <a:gd name="connsiteX107" fmla="*/ 2788318 w 7036051"/>
              <a:gd name="connsiteY107" fmla="*/ 5414358 h 5492212"/>
              <a:gd name="connsiteX108" fmla="*/ 2653590 w 7036051"/>
              <a:gd name="connsiteY108" fmla="*/ 5410111 h 5492212"/>
              <a:gd name="connsiteX109" fmla="*/ 2598481 w 7036051"/>
              <a:gd name="connsiteY109" fmla="*/ 5412114 h 5492212"/>
              <a:gd name="connsiteX110" fmla="*/ 2333897 w 7036051"/>
              <a:gd name="connsiteY110" fmla="*/ 5408505 h 5492212"/>
              <a:gd name="connsiteX111" fmla="*/ 2271841 w 7036051"/>
              <a:gd name="connsiteY111" fmla="*/ 5396433 h 5492212"/>
              <a:gd name="connsiteX112" fmla="*/ 2143705 w 7036051"/>
              <a:gd name="connsiteY112" fmla="*/ 5345095 h 5492212"/>
              <a:gd name="connsiteX113" fmla="*/ 1986408 w 7036051"/>
              <a:gd name="connsiteY113" fmla="*/ 5335524 h 5492212"/>
              <a:gd name="connsiteX114" fmla="*/ 1975333 w 7036051"/>
              <a:gd name="connsiteY114" fmla="*/ 5325099 h 5492212"/>
              <a:gd name="connsiteX115" fmla="*/ 1972441 w 7036051"/>
              <a:gd name="connsiteY115" fmla="*/ 5323775 h 5492212"/>
              <a:gd name="connsiteX116" fmla="*/ 1971497 w 7036051"/>
              <a:gd name="connsiteY116" fmla="*/ 5324412 h 5492212"/>
              <a:gd name="connsiteX117" fmla="*/ 1956886 w 7036051"/>
              <a:gd name="connsiteY117" fmla="*/ 5327069 h 5492212"/>
              <a:gd name="connsiteX118" fmla="*/ 1924833 w 7036051"/>
              <a:gd name="connsiteY118" fmla="*/ 5344911 h 5492212"/>
              <a:gd name="connsiteX119" fmla="*/ 1885856 w 7036051"/>
              <a:gd name="connsiteY119" fmla="*/ 5367299 h 5492212"/>
              <a:gd name="connsiteX120" fmla="*/ 1855937 w 7036051"/>
              <a:gd name="connsiteY120" fmla="*/ 5372820 h 5492212"/>
              <a:gd name="connsiteX121" fmla="*/ 1784500 w 7036051"/>
              <a:gd name="connsiteY121" fmla="*/ 5395926 h 5492212"/>
              <a:gd name="connsiteX122" fmla="*/ 1737998 w 7036051"/>
              <a:gd name="connsiteY122" fmla="*/ 5407426 h 5492212"/>
              <a:gd name="connsiteX123" fmla="*/ 1736716 w 7036051"/>
              <a:gd name="connsiteY123" fmla="*/ 5407939 h 5492212"/>
              <a:gd name="connsiteX124" fmla="*/ 1726742 w 7036051"/>
              <a:gd name="connsiteY124" fmla="*/ 5405934 h 5492212"/>
              <a:gd name="connsiteX125" fmla="*/ 1726849 w 7036051"/>
              <a:gd name="connsiteY125" fmla="*/ 5401221 h 5492212"/>
              <a:gd name="connsiteX126" fmla="*/ 1718134 w 7036051"/>
              <a:gd name="connsiteY126" fmla="*/ 5398128 h 5492212"/>
              <a:gd name="connsiteX127" fmla="*/ 1701063 w 7036051"/>
              <a:gd name="connsiteY127" fmla="*/ 5400545 h 5492212"/>
              <a:gd name="connsiteX128" fmla="*/ 1694634 w 7036051"/>
              <a:gd name="connsiteY128" fmla="*/ 5398728 h 5492212"/>
              <a:gd name="connsiteX129" fmla="*/ 1692270 w 7036051"/>
              <a:gd name="connsiteY129" fmla="*/ 5399053 h 5492212"/>
              <a:gd name="connsiteX130" fmla="*/ 1686657 w 7036051"/>
              <a:gd name="connsiteY130" fmla="*/ 5399247 h 5492212"/>
              <a:gd name="connsiteX131" fmla="*/ 1687479 w 7036051"/>
              <a:gd name="connsiteY131" fmla="*/ 5402165 h 5492212"/>
              <a:gd name="connsiteX132" fmla="*/ 1680969 w 7036051"/>
              <a:gd name="connsiteY132" fmla="*/ 5407963 h 5492212"/>
              <a:gd name="connsiteX133" fmla="*/ 1648682 w 7036051"/>
              <a:gd name="connsiteY133" fmla="*/ 5407558 h 5492212"/>
              <a:gd name="connsiteX134" fmla="*/ 1646819 w 7036051"/>
              <a:gd name="connsiteY134" fmla="*/ 5404306 h 5492212"/>
              <a:gd name="connsiteX135" fmla="*/ 1642743 w 7036051"/>
              <a:gd name="connsiteY135" fmla="*/ 5403927 h 5492212"/>
              <a:gd name="connsiteX136" fmla="*/ 1639788 w 7036051"/>
              <a:gd name="connsiteY136" fmla="*/ 5407135 h 5492212"/>
              <a:gd name="connsiteX137" fmla="*/ 1585803 w 7036051"/>
              <a:gd name="connsiteY137" fmla="*/ 5416574 h 5492212"/>
              <a:gd name="connsiteX138" fmla="*/ 1513331 w 7036051"/>
              <a:gd name="connsiteY138" fmla="*/ 5423805 h 5492212"/>
              <a:gd name="connsiteX139" fmla="*/ 1460734 w 7036051"/>
              <a:gd name="connsiteY139" fmla="*/ 5411778 h 5492212"/>
              <a:gd name="connsiteX140" fmla="*/ 1456045 w 7036051"/>
              <a:gd name="connsiteY140" fmla="*/ 5414928 h 5492212"/>
              <a:gd name="connsiteX141" fmla="*/ 1419653 w 7036051"/>
              <a:gd name="connsiteY141" fmla="*/ 5415060 h 5492212"/>
              <a:gd name="connsiteX142" fmla="*/ 1292605 w 7036051"/>
              <a:gd name="connsiteY142" fmla="*/ 5394671 h 5492212"/>
              <a:gd name="connsiteX143" fmla="*/ 1221477 w 7036051"/>
              <a:gd name="connsiteY143" fmla="*/ 5395509 h 5492212"/>
              <a:gd name="connsiteX144" fmla="*/ 1196159 w 7036051"/>
              <a:gd name="connsiteY144" fmla="*/ 5399169 h 5492212"/>
              <a:gd name="connsiteX145" fmla="*/ 1153748 w 7036051"/>
              <a:gd name="connsiteY145" fmla="*/ 5405093 h 5492212"/>
              <a:gd name="connsiteX146" fmla="*/ 1121874 w 7036051"/>
              <a:gd name="connsiteY146" fmla="*/ 5417803 h 5492212"/>
              <a:gd name="connsiteX147" fmla="*/ 1086481 w 7036051"/>
              <a:gd name="connsiteY147" fmla="*/ 5419474 h 5492212"/>
              <a:gd name="connsiteX148" fmla="*/ 1078485 w 7036051"/>
              <a:gd name="connsiteY148" fmla="*/ 5409150 h 5492212"/>
              <a:gd name="connsiteX149" fmla="*/ 1040550 w 7036051"/>
              <a:gd name="connsiteY149" fmla="*/ 5414415 h 5492212"/>
              <a:gd name="connsiteX150" fmla="*/ 982981 w 7036051"/>
              <a:gd name="connsiteY150" fmla="*/ 5423575 h 5492212"/>
              <a:gd name="connsiteX151" fmla="*/ 949836 w 7036051"/>
              <a:gd name="connsiteY151" fmla="*/ 5426093 h 5492212"/>
              <a:gd name="connsiteX152" fmla="*/ 859237 w 7036051"/>
              <a:gd name="connsiteY152" fmla="*/ 5435973 h 5492212"/>
              <a:gd name="connsiteX153" fmla="*/ 768445 w 7036051"/>
              <a:gd name="connsiteY153" fmla="*/ 5448159 h 5492212"/>
              <a:gd name="connsiteX154" fmla="*/ 714393 w 7036051"/>
              <a:gd name="connsiteY154" fmla="*/ 5468302 h 5492212"/>
              <a:gd name="connsiteX155" fmla="*/ 639791 w 7036051"/>
              <a:gd name="connsiteY155" fmla="*/ 5476924 h 5492212"/>
              <a:gd name="connsiteX156" fmla="*/ 627266 w 7036051"/>
              <a:gd name="connsiteY156" fmla="*/ 5480260 h 5492212"/>
              <a:gd name="connsiteX157" fmla="*/ 609977 w 7036051"/>
              <a:gd name="connsiteY157" fmla="*/ 5478891 h 5492212"/>
              <a:gd name="connsiteX158" fmla="*/ 540688 w 7036051"/>
              <a:gd name="connsiteY158" fmla="*/ 5472807 h 5492212"/>
              <a:gd name="connsiteX159" fmla="*/ 486194 w 7036051"/>
              <a:gd name="connsiteY159" fmla="*/ 5462661 h 5492212"/>
              <a:gd name="connsiteX160" fmla="*/ 418164 w 7036051"/>
              <a:gd name="connsiteY160" fmla="*/ 5472485 h 5492212"/>
              <a:gd name="connsiteX161" fmla="*/ 376724 w 7036051"/>
              <a:gd name="connsiteY161" fmla="*/ 5470967 h 5492212"/>
              <a:gd name="connsiteX162" fmla="*/ 308908 w 7036051"/>
              <a:gd name="connsiteY162" fmla="*/ 5457025 h 5492212"/>
              <a:gd name="connsiteX163" fmla="*/ 219416 w 7036051"/>
              <a:gd name="connsiteY163" fmla="*/ 5463995 h 5492212"/>
              <a:gd name="connsiteX164" fmla="*/ 200977 w 7036051"/>
              <a:gd name="connsiteY164" fmla="*/ 5480608 h 5492212"/>
              <a:gd name="connsiteX165" fmla="*/ 176226 w 7036051"/>
              <a:gd name="connsiteY165" fmla="*/ 5491022 h 5492212"/>
              <a:gd name="connsiteX166" fmla="*/ 165702 w 7036051"/>
              <a:gd name="connsiteY166" fmla="*/ 5468604 h 5492212"/>
              <a:gd name="connsiteX167" fmla="*/ 88282 w 7036051"/>
              <a:gd name="connsiteY167" fmla="*/ 5453658 h 5492212"/>
              <a:gd name="connsiteX168" fmla="*/ 49602 w 7036051"/>
              <a:gd name="connsiteY168" fmla="*/ 5448762 h 5492212"/>
              <a:gd name="connsiteX169" fmla="*/ 22844 w 7036051"/>
              <a:gd name="connsiteY169" fmla="*/ 5450459 h 5492212"/>
              <a:gd name="connsiteX170" fmla="*/ 0 w 7036051"/>
              <a:gd name="connsiteY170" fmla="*/ 5447653 h 5492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</a:cxnLst>
            <a:rect l="l" t="t" r="r" b="b"/>
            <a:pathLst>
              <a:path w="7036051" h="5492212">
                <a:moveTo>
                  <a:pt x="0" y="0"/>
                </a:moveTo>
                <a:lnTo>
                  <a:pt x="7036051" y="0"/>
                </a:lnTo>
                <a:lnTo>
                  <a:pt x="7036051" y="5163846"/>
                </a:lnTo>
                <a:lnTo>
                  <a:pt x="7012593" y="5176898"/>
                </a:lnTo>
                <a:cubicBezTo>
                  <a:pt x="7010768" y="5193373"/>
                  <a:pt x="6968133" y="5178026"/>
                  <a:pt x="6958601" y="5204359"/>
                </a:cubicBezTo>
                <a:cubicBezTo>
                  <a:pt x="6956255" y="5203750"/>
                  <a:pt x="6953771" y="5203373"/>
                  <a:pt x="6951226" y="5203241"/>
                </a:cubicBezTo>
                <a:cubicBezTo>
                  <a:pt x="6936441" y="5202478"/>
                  <a:pt x="6922846" y="5209982"/>
                  <a:pt x="6920864" y="5220003"/>
                </a:cubicBezTo>
                <a:cubicBezTo>
                  <a:pt x="6902003" y="5258795"/>
                  <a:pt x="6863469" y="5243876"/>
                  <a:pt x="6834841" y="5266115"/>
                </a:cubicBezTo>
                <a:cubicBezTo>
                  <a:pt x="6800315" y="5289373"/>
                  <a:pt x="6805780" y="5289922"/>
                  <a:pt x="6777937" y="5332502"/>
                </a:cubicBezTo>
                <a:cubicBezTo>
                  <a:pt x="6765321" y="5328518"/>
                  <a:pt x="6759096" y="5331534"/>
                  <a:pt x="6752874" y="5340428"/>
                </a:cubicBezTo>
                <a:cubicBezTo>
                  <a:pt x="6735526" y="5351218"/>
                  <a:pt x="6717730" y="5333264"/>
                  <a:pt x="6711115" y="5353924"/>
                </a:cubicBezTo>
                <a:cubicBezTo>
                  <a:pt x="6709352" y="5351156"/>
                  <a:pt x="6706090" y="5350761"/>
                  <a:pt x="6702149" y="5351500"/>
                </a:cubicBezTo>
                <a:lnTo>
                  <a:pt x="6698458" y="5352743"/>
                </a:lnTo>
                <a:lnTo>
                  <a:pt x="6698049" y="5352570"/>
                </a:lnTo>
                <a:lnTo>
                  <a:pt x="6697297" y="5353134"/>
                </a:lnTo>
                <a:lnTo>
                  <a:pt x="6689118" y="5355890"/>
                </a:lnTo>
                <a:cubicBezTo>
                  <a:pt x="6680171" y="5359440"/>
                  <a:pt x="6671805" y="5362584"/>
                  <a:pt x="6670605" y="5355427"/>
                </a:cubicBezTo>
                <a:cubicBezTo>
                  <a:pt x="6665330" y="5354991"/>
                  <a:pt x="6661976" y="5355734"/>
                  <a:pt x="6659606" y="5357084"/>
                </a:cubicBezTo>
                <a:cubicBezTo>
                  <a:pt x="6654864" y="5359782"/>
                  <a:pt x="6654050" y="5364908"/>
                  <a:pt x="6649636" y="5367869"/>
                </a:cubicBezTo>
                <a:lnTo>
                  <a:pt x="6642159" y="5369506"/>
                </a:lnTo>
                <a:lnTo>
                  <a:pt x="6640764" y="5370991"/>
                </a:lnTo>
                <a:lnTo>
                  <a:pt x="6636665" y="5374002"/>
                </a:lnTo>
                <a:lnTo>
                  <a:pt x="6641287" y="5376181"/>
                </a:lnTo>
                <a:cubicBezTo>
                  <a:pt x="6646080" y="5377976"/>
                  <a:pt x="6597903" y="5386514"/>
                  <a:pt x="6591018" y="5390981"/>
                </a:cubicBezTo>
                <a:lnTo>
                  <a:pt x="6548326" y="5403583"/>
                </a:lnTo>
                <a:lnTo>
                  <a:pt x="6472868" y="5394733"/>
                </a:lnTo>
                <a:cubicBezTo>
                  <a:pt x="6457699" y="5415896"/>
                  <a:pt x="6417760" y="5410703"/>
                  <a:pt x="6401194" y="5422870"/>
                </a:cubicBezTo>
                <a:lnTo>
                  <a:pt x="6381961" y="5422940"/>
                </a:lnTo>
                <a:lnTo>
                  <a:pt x="6363834" y="5417751"/>
                </a:lnTo>
                <a:lnTo>
                  <a:pt x="6363997" y="5415912"/>
                </a:lnTo>
                <a:cubicBezTo>
                  <a:pt x="6363602" y="5414702"/>
                  <a:pt x="6362617" y="5414594"/>
                  <a:pt x="6361124" y="5415066"/>
                </a:cubicBezTo>
                <a:lnTo>
                  <a:pt x="6358507" y="5416224"/>
                </a:lnTo>
                <a:lnTo>
                  <a:pt x="6355073" y="5415242"/>
                </a:lnTo>
                <a:lnTo>
                  <a:pt x="6345676" y="5413049"/>
                </a:lnTo>
                <a:lnTo>
                  <a:pt x="6342596" y="5409297"/>
                </a:lnTo>
                <a:cubicBezTo>
                  <a:pt x="6333502" y="5403420"/>
                  <a:pt x="6312379" y="5410664"/>
                  <a:pt x="6305742" y="5401622"/>
                </a:cubicBezTo>
                <a:lnTo>
                  <a:pt x="6294445" y="5404149"/>
                </a:lnTo>
                <a:lnTo>
                  <a:pt x="6281414" y="5398024"/>
                </a:lnTo>
                <a:cubicBezTo>
                  <a:pt x="6269392" y="5392983"/>
                  <a:pt x="6257013" y="5390092"/>
                  <a:pt x="6243972" y="5395807"/>
                </a:cubicBezTo>
                <a:cubicBezTo>
                  <a:pt x="6248312" y="5382942"/>
                  <a:pt x="6211634" y="5399629"/>
                  <a:pt x="6202379" y="5388661"/>
                </a:cubicBezTo>
                <a:cubicBezTo>
                  <a:pt x="6196568" y="5379556"/>
                  <a:pt x="6184084" y="5382499"/>
                  <a:pt x="6173010" y="5380606"/>
                </a:cubicBezTo>
                <a:cubicBezTo>
                  <a:pt x="6162384" y="5372079"/>
                  <a:pt x="6109972" y="5371285"/>
                  <a:pt x="6093421" y="5375473"/>
                </a:cubicBezTo>
                <a:cubicBezTo>
                  <a:pt x="6048943" y="5392971"/>
                  <a:pt x="5995413" y="5360396"/>
                  <a:pt x="5959474" y="5373386"/>
                </a:cubicBezTo>
                <a:cubicBezTo>
                  <a:pt x="5949048" y="5374123"/>
                  <a:pt x="5939860" y="5373301"/>
                  <a:pt x="5931492" y="5371513"/>
                </a:cubicBezTo>
                <a:lnTo>
                  <a:pt x="5909558" y="5364228"/>
                </a:lnTo>
                <a:lnTo>
                  <a:pt x="5906319" y="5357590"/>
                </a:lnTo>
                <a:lnTo>
                  <a:pt x="5891268" y="5355650"/>
                </a:lnTo>
                <a:lnTo>
                  <a:pt x="5887711" y="5353947"/>
                </a:lnTo>
                <a:cubicBezTo>
                  <a:pt x="5880924" y="5350671"/>
                  <a:pt x="5874113" y="5347614"/>
                  <a:pt x="5866852" y="5345374"/>
                </a:cubicBezTo>
                <a:cubicBezTo>
                  <a:pt x="5859911" y="5373405"/>
                  <a:pt x="5803959" y="5330929"/>
                  <a:pt x="5811310" y="5356530"/>
                </a:cubicBezTo>
                <a:cubicBezTo>
                  <a:pt x="5780489" y="5350949"/>
                  <a:pt x="5782784" y="5364359"/>
                  <a:pt x="5770689" y="5359014"/>
                </a:cubicBezTo>
                <a:lnTo>
                  <a:pt x="5767719" y="5357260"/>
                </a:lnTo>
                <a:lnTo>
                  <a:pt x="5765688" y="5352793"/>
                </a:lnTo>
                <a:lnTo>
                  <a:pt x="5758598" y="5351053"/>
                </a:lnTo>
                <a:lnTo>
                  <a:pt x="5752036" y="5346019"/>
                </a:lnTo>
                <a:cubicBezTo>
                  <a:pt x="5676031" y="5353035"/>
                  <a:pt x="5573285" y="5304575"/>
                  <a:pt x="5503590" y="5325537"/>
                </a:cubicBezTo>
                <a:lnTo>
                  <a:pt x="5389848" y="5351472"/>
                </a:lnTo>
                <a:cubicBezTo>
                  <a:pt x="5378275" y="5360535"/>
                  <a:pt x="5357949" y="5362044"/>
                  <a:pt x="5344450" y="5354840"/>
                </a:cubicBezTo>
                <a:cubicBezTo>
                  <a:pt x="5342129" y="5353601"/>
                  <a:pt x="5340101" y="5352144"/>
                  <a:pt x="5338428" y="5350516"/>
                </a:cubicBezTo>
                <a:cubicBezTo>
                  <a:pt x="5303858" y="5372450"/>
                  <a:pt x="5291134" y="5358414"/>
                  <a:pt x="5273489" y="5373945"/>
                </a:cubicBezTo>
                <a:cubicBezTo>
                  <a:pt x="5228455" y="5376430"/>
                  <a:pt x="5198895" y="5356533"/>
                  <a:pt x="5182701" y="5370075"/>
                </a:cubicBezTo>
                <a:cubicBezTo>
                  <a:pt x="5161004" y="5366959"/>
                  <a:pt x="5136154" y="5346791"/>
                  <a:pt x="5114856" y="5361037"/>
                </a:cubicBezTo>
                <a:cubicBezTo>
                  <a:pt x="5116518" y="5347803"/>
                  <a:pt x="5086668" y="5368445"/>
                  <a:pt x="5076532" y="5358612"/>
                </a:cubicBezTo>
                <a:cubicBezTo>
                  <a:pt x="5069788" y="5350240"/>
                  <a:pt x="5059157" y="5354551"/>
                  <a:pt x="5048954" y="5353915"/>
                </a:cubicBezTo>
                <a:cubicBezTo>
                  <a:pt x="5038015" y="5346654"/>
                  <a:pt x="4991132" y="5351733"/>
                  <a:pt x="4977087" y="5357736"/>
                </a:cubicBezTo>
                <a:cubicBezTo>
                  <a:pt x="4940420" y="5380054"/>
                  <a:pt x="4887089" y="5353763"/>
                  <a:pt x="4857261" y="5370659"/>
                </a:cubicBezTo>
                <a:cubicBezTo>
                  <a:pt x="4820568" y="5378246"/>
                  <a:pt x="4797284" y="5358899"/>
                  <a:pt x="4769845" y="5353264"/>
                </a:cubicBezTo>
                <a:cubicBezTo>
                  <a:pt x="4768462" y="5381819"/>
                  <a:pt x="4711275" y="5345988"/>
                  <a:pt x="4722220" y="5370534"/>
                </a:cubicBezTo>
                <a:cubicBezTo>
                  <a:pt x="4684293" y="5367762"/>
                  <a:pt x="4704662" y="5391854"/>
                  <a:pt x="4667552" y="5366753"/>
                </a:cubicBezTo>
                <a:cubicBezTo>
                  <a:pt x="4600967" y="5382212"/>
                  <a:pt x="4513038" y="5362869"/>
                  <a:pt x="4454472" y="5391442"/>
                </a:cubicBezTo>
                <a:lnTo>
                  <a:pt x="4317219" y="5411554"/>
                </a:lnTo>
                <a:lnTo>
                  <a:pt x="4298346" y="5416146"/>
                </a:lnTo>
                <a:cubicBezTo>
                  <a:pt x="4298306" y="5416758"/>
                  <a:pt x="4298267" y="5417371"/>
                  <a:pt x="4298228" y="5417983"/>
                </a:cubicBezTo>
                <a:cubicBezTo>
                  <a:pt x="4297649" y="5419178"/>
                  <a:pt x="4296651" y="5419253"/>
                  <a:pt x="4295233" y="5418735"/>
                </a:cubicBezTo>
                <a:lnTo>
                  <a:pt x="4292799" y="5417494"/>
                </a:lnTo>
                <a:lnTo>
                  <a:pt x="4289225" y="5418364"/>
                </a:lnTo>
                <a:lnTo>
                  <a:pt x="4279515" y="5420247"/>
                </a:lnTo>
                <a:lnTo>
                  <a:pt x="4275872" y="5423890"/>
                </a:lnTo>
                <a:lnTo>
                  <a:pt x="4227055" y="5427466"/>
                </a:lnTo>
                <a:lnTo>
                  <a:pt x="4213123" y="5433155"/>
                </a:lnTo>
                <a:cubicBezTo>
                  <a:pt x="4200364" y="5437794"/>
                  <a:pt x="4187574" y="5440279"/>
                  <a:pt x="4175436" y="5434156"/>
                </a:cubicBezTo>
                <a:cubicBezTo>
                  <a:pt x="4177805" y="5447129"/>
                  <a:pt x="4143760" y="5429295"/>
                  <a:pt x="4132856" y="5439937"/>
                </a:cubicBezTo>
                <a:cubicBezTo>
                  <a:pt x="4125673" y="5448831"/>
                  <a:pt x="4113669" y="5445492"/>
                  <a:pt x="4102333" y="5447021"/>
                </a:cubicBezTo>
                <a:cubicBezTo>
                  <a:pt x="4090434" y="5455185"/>
                  <a:pt x="4038031" y="5454280"/>
                  <a:pt x="4022159" y="5449566"/>
                </a:cubicBezTo>
                <a:cubicBezTo>
                  <a:pt x="3980455" y="5430671"/>
                  <a:pt x="3922096" y="5461433"/>
                  <a:pt x="3888224" y="5447312"/>
                </a:cubicBezTo>
                <a:cubicBezTo>
                  <a:pt x="3877937" y="5446239"/>
                  <a:pt x="3868647" y="5446763"/>
                  <a:pt x="3860026" y="5448274"/>
                </a:cubicBezTo>
                <a:lnTo>
                  <a:pt x="3832796" y="5461349"/>
                </a:lnTo>
                <a:lnTo>
                  <a:pt x="3817485" y="5462797"/>
                </a:lnTo>
                <a:lnTo>
                  <a:pt x="3813676" y="5464379"/>
                </a:lnTo>
                <a:cubicBezTo>
                  <a:pt x="3806407" y="5467429"/>
                  <a:pt x="3799147" y="5470257"/>
                  <a:pt x="3791563" y="5472259"/>
                </a:cubicBezTo>
                <a:cubicBezTo>
                  <a:pt x="3788910" y="5444072"/>
                  <a:pt x="3726624" y="5484631"/>
                  <a:pt x="3737858" y="5459331"/>
                </a:cubicBezTo>
                <a:cubicBezTo>
                  <a:pt x="3706262" y="5463900"/>
                  <a:pt x="3710598" y="5450598"/>
                  <a:pt x="3697716" y="5455539"/>
                </a:cubicBezTo>
                <a:lnTo>
                  <a:pt x="3694487" y="5457193"/>
                </a:lnTo>
                <a:lnTo>
                  <a:pt x="3691779" y="5461582"/>
                </a:lnTo>
                <a:lnTo>
                  <a:pt x="3684442" y="5463086"/>
                </a:lnTo>
                <a:lnTo>
                  <a:pt x="3677129" y="5467898"/>
                </a:lnTo>
                <a:cubicBezTo>
                  <a:pt x="3602381" y="5458439"/>
                  <a:pt x="3505226" y="5485361"/>
                  <a:pt x="3438897" y="5462195"/>
                </a:cubicBezTo>
                <a:lnTo>
                  <a:pt x="3389756" y="5444428"/>
                </a:lnTo>
                <a:cubicBezTo>
                  <a:pt x="3364455" y="5437704"/>
                  <a:pt x="3342081" y="5466704"/>
                  <a:pt x="3316666" y="5450736"/>
                </a:cubicBezTo>
                <a:cubicBezTo>
                  <a:pt x="3306503" y="5441319"/>
                  <a:pt x="3286457" y="5439158"/>
                  <a:pt x="3271894" y="5445907"/>
                </a:cubicBezTo>
                <a:cubicBezTo>
                  <a:pt x="3269388" y="5447068"/>
                  <a:pt x="3267143" y="5448455"/>
                  <a:pt x="3265228" y="5450024"/>
                </a:cubicBezTo>
                <a:cubicBezTo>
                  <a:pt x="3234084" y="5427025"/>
                  <a:pt x="3219254" y="5440615"/>
                  <a:pt x="3204017" y="5424552"/>
                </a:cubicBezTo>
                <a:cubicBezTo>
                  <a:pt x="3159473" y="5420614"/>
                  <a:pt x="3126956" y="5439505"/>
                  <a:pt x="3112867" y="5425473"/>
                </a:cubicBezTo>
                <a:cubicBezTo>
                  <a:pt x="3090747" y="5427880"/>
                  <a:pt x="3062886" y="5447193"/>
                  <a:pt x="3043809" y="5432293"/>
                </a:cubicBezTo>
                <a:cubicBezTo>
                  <a:pt x="3043452" y="5445549"/>
                  <a:pt x="3016821" y="5423991"/>
                  <a:pt x="3005211" y="5433472"/>
                </a:cubicBezTo>
                <a:cubicBezTo>
                  <a:pt x="2997207" y="5441605"/>
                  <a:pt x="2987260" y="5436961"/>
                  <a:pt x="2976986" y="5437264"/>
                </a:cubicBezTo>
                <a:cubicBezTo>
                  <a:pt x="2964968" y="5444153"/>
                  <a:pt x="2918975" y="5437570"/>
                  <a:pt x="2905879" y="5431128"/>
                </a:cubicBezTo>
                <a:cubicBezTo>
                  <a:pt x="2872703" y="5407678"/>
                  <a:pt x="2815496" y="5432178"/>
                  <a:pt x="2788318" y="5414358"/>
                </a:cubicBezTo>
                <a:cubicBezTo>
                  <a:pt x="2746271" y="5410854"/>
                  <a:pt x="2685231" y="5410484"/>
                  <a:pt x="2653590" y="5410111"/>
                </a:cubicBezTo>
                <a:cubicBezTo>
                  <a:pt x="2615334" y="5411650"/>
                  <a:pt x="2639324" y="5388277"/>
                  <a:pt x="2598481" y="5412114"/>
                </a:cubicBezTo>
                <a:cubicBezTo>
                  <a:pt x="2534415" y="5394537"/>
                  <a:pt x="2387966" y="5438902"/>
                  <a:pt x="2333897" y="5408505"/>
                </a:cubicBezTo>
                <a:cubicBezTo>
                  <a:pt x="2279458" y="5405891"/>
                  <a:pt x="2312839" y="5402348"/>
                  <a:pt x="2271841" y="5396433"/>
                </a:cubicBezTo>
                <a:cubicBezTo>
                  <a:pt x="2263465" y="5363868"/>
                  <a:pt x="2168184" y="5361433"/>
                  <a:pt x="2143705" y="5345095"/>
                </a:cubicBezTo>
                <a:cubicBezTo>
                  <a:pt x="2087043" y="5343333"/>
                  <a:pt x="2041689" y="5319742"/>
                  <a:pt x="1986408" y="5335524"/>
                </a:cubicBezTo>
                <a:cubicBezTo>
                  <a:pt x="1983594" y="5331315"/>
                  <a:pt x="1979798" y="5327915"/>
                  <a:pt x="1975333" y="5325099"/>
                </a:cubicBezTo>
                <a:lnTo>
                  <a:pt x="1972441" y="5323775"/>
                </a:lnTo>
                <a:lnTo>
                  <a:pt x="1971497" y="5324412"/>
                </a:lnTo>
                <a:cubicBezTo>
                  <a:pt x="1967825" y="5325937"/>
                  <a:pt x="1963255" y="5326871"/>
                  <a:pt x="1956886" y="5327069"/>
                </a:cubicBezTo>
                <a:cubicBezTo>
                  <a:pt x="1957692" y="5357103"/>
                  <a:pt x="1944755" y="5337483"/>
                  <a:pt x="1924833" y="5344911"/>
                </a:cubicBezTo>
                <a:cubicBezTo>
                  <a:pt x="1907350" y="5349449"/>
                  <a:pt x="1899872" y="5360515"/>
                  <a:pt x="1885856" y="5367299"/>
                </a:cubicBezTo>
                <a:cubicBezTo>
                  <a:pt x="1874373" y="5371950"/>
                  <a:pt x="1870677" y="5363227"/>
                  <a:pt x="1855937" y="5372820"/>
                </a:cubicBezTo>
                <a:cubicBezTo>
                  <a:pt x="1826799" y="5367486"/>
                  <a:pt x="1805938" y="5389998"/>
                  <a:pt x="1784500" y="5395926"/>
                </a:cubicBezTo>
                <a:cubicBezTo>
                  <a:pt x="1777473" y="5395836"/>
                  <a:pt x="1756895" y="5401012"/>
                  <a:pt x="1737998" y="5407426"/>
                </a:cubicBezTo>
                <a:lnTo>
                  <a:pt x="1736716" y="5407939"/>
                </a:lnTo>
                <a:lnTo>
                  <a:pt x="1726742" y="5405934"/>
                </a:lnTo>
                <a:cubicBezTo>
                  <a:pt x="1724249" y="5404894"/>
                  <a:pt x="1723700" y="5403454"/>
                  <a:pt x="1726849" y="5401221"/>
                </a:cubicBezTo>
                <a:cubicBezTo>
                  <a:pt x="1723886" y="5399045"/>
                  <a:pt x="1720993" y="5398236"/>
                  <a:pt x="1718134" y="5398128"/>
                </a:cubicBezTo>
                <a:cubicBezTo>
                  <a:pt x="1712416" y="5397910"/>
                  <a:pt x="1706830" y="5400494"/>
                  <a:pt x="1701063" y="5400545"/>
                </a:cubicBezTo>
                <a:lnTo>
                  <a:pt x="1694634" y="5398728"/>
                </a:lnTo>
                <a:lnTo>
                  <a:pt x="1692270" y="5399053"/>
                </a:lnTo>
                <a:lnTo>
                  <a:pt x="1686657" y="5399247"/>
                </a:lnTo>
                <a:lnTo>
                  <a:pt x="1687479" y="5402165"/>
                </a:lnTo>
                <a:cubicBezTo>
                  <a:pt x="1688791" y="5404927"/>
                  <a:pt x="1689812" y="5407972"/>
                  <a:pt x="1680969" y="5407963"/>
                </a:cubicBezTo>
                <a:cubicBezTo>
                  <a:pt x="1662599" y="5406532"/>
                  <a:pt x="1656841" y="5418932"/>
                  <a:pt x="1648682" y="5407558"/>
                </a:cubicBezTo>
                <a:lnTo>
                  <a:pt x="1646819" y="5404306"/>
                </a:lnTo>
                <a:lnTo>
                  <a:pt x="1642743" y="5403927"/>
                </a:lnTo>
                <a:cubicBezTo>
                  <a:pt x="1640569" y="5404120"/>
                  <a:pt x="1639361" y="5404983"/>
                  <a:pt x="1639788" y="5407135"/>
                </a:cubicBezTo>
                <a:cubicBezTo>
                  <a:pt x="1622347" y="5398881"/>
                  <a:pt x="1603063" y="5413406"/>
                  <a:pt x="1585803" y="5416574"/>
                </a:cubicBezTo>
                <a:cubicBezTo>
                  <a:pt x="1572467" y="5408520"/>
                  <a:pt x="1549407" y="5423110"/>
                  <a:pt x="1513331" y="5423805"/>
                </a:cubicBezTo>
                <a:cubicBezTo>
                  <a:pt x="1498774" y="5414520"/>
                  <a:pt x="1489007" y="5424393"/>
                  <a:pt x="1460734" y="5411778"/>
                </a:cubicBezTo>
                <a:cubicBezTo>
                  <a:pt x="1459446" y="5412932"/>
                  <a:pt x="1457867" y="5413992"/>
                  <a:pt x="1456045" y="5414928"/>
                </a:cubicBezTo>
                <a:cubicBezTo>
                  <a:pt x="1445460" y="5420354"/>
                  <a:pt x="1429166" y="5420415"/>
                  <a:pt x="1419653" y="5415060"/>
                </a:cubicBezTo>
                <a:cubicBezTo>
                  <a:pt x="1374353" y="5398095"/>
                  <a:pt x="1332064" y="5398411"/>
                  <a:pt x="1292605" y="5394671"/>
                </a:cubicBezTo>
                <a:cubicBezTo>
                  <a:pt x="1247867" y="5392301"/>
                  <a:pt x="1276603" y="5411730"/>
                  <a:pt x="1221477" y="5395509"/>
                </a:cubicBezTo>
                <a:cubicBezTo>
                  <a:pt x="1215107" y="5402140"/>
                  <a:pt x="1207983" y="5402421"/>
                  <a:pt x="1196159" y="5399169"/>
                </a:cubicBezTo>
                <a:cubicBezTo>
                  <a:pt x="1174396" y="5398516"/>
                  <a:pt x="1175280" y="5415282"/>
                  <a:pt x="1153748" y="5405093"/>
                </a:cubicBezTo>
                <a:cubicBezTo>
                  <a:pt x="1157267" y="5414115"/>
                  <a:pt x="1112247" y="5408398"/>
                  <a:pt x="1121874" y="5417803"/>
                </a:cubicBezTo>
                <a:cubicBezTo>
                  <a:pt x="1107293" y="5425943"/>
                  <a:pt x="1100911" y="5412406"/>
                  <a:pt x="1086481" y="5419474"/>
                </a:cubicBezTo>
                <a:cubicBezTo>
                  <a:pt x="1070504" y="5421068"/>
                  <a:pt x="1096054" y="5409890"/>
                  <a:pt x="1078485" y="5409150"/>
                </a:cubicBezTo>
                <a:cubicBezTo>
                  <a:pt x="1057107" y="5409880"/>
                  <a:pt x="1057916" y="5393370"/>
                  <a:pt x="1040550" y="5414415"/>
                </a:cubicBezTo>
                <a:cubicBezTo>
                  <a:pt x="1018445" y="5409298"/>
                  <a:pt x="1013694" y="5418764"/>
                  <a:pt x="982981" y="5423575"/>
                </a:cubicBezTo>
                <a:cubicBezTo>
                  <a:pt x="970423" y="5418342"/>
                  <a:pt x="960063" y="5420960"/>
                  <a:pt x="949836" y="5426093"/>
                </a:cubicBezTo>
                <a:cubicBezTo>
                  <a:pt x="920168" y="5424861"/>
                  <a:pt x="892764" y="5432710"/>
                  <a:pt x="859237" y="5435973"/>
                </a:cubicBezTo>
                <a:cubicBezTo>
                  <a:pt x="823344" y="5430160"/>
                  <a:pt x="804272" y="5444731"/>
                  <a:pt x="768445" y="5448159"/>
                </a:cubicBezTo>
                <a:cubicBezTo>
                  <a:pt x="733630" y="5434899"/>
                  <a:pt x="744432" y="5468566"/>
                  <a:pt x="714393" y="5468302"/>
                </a:cubicBezTo>
                <a:cubicBezTo>
                  <a:pt x="665910" y="5456640"/>
                  <a:pt x="715197" y="5479526"/>
                  <a:pt x="639791" y="5476924"/>
                </a:cubicBezTo>
                <a:cubicBezTo>
                  <a:pt x="635590" y="5474880"/>
                  <a:pt x="626375" y="5477333"/>
                  <a:pt x="627266" y="5480260"/>
                </a:cubicBezTo>
                <a:cubicBezTo>
                  <a:pt x="622501" y="5479477"/>
                  <a:pt x="611196" y="5474127"/>
                  <a:pt x="609977" y="5478891"/>
                </a:cubicBezTo>
                <a:cubicBezTo>
                  <a:pt x="585928" y="5480121"/>
                  <a:pt x="562064" y="5478026"/>
                  <a:pt x="540688" y="5472807"/>
                </a:cubicBezTo>
                <a:cubicBezTo>
                  <a:pt x="494260" y="5482226"/>
                  <a:pt x="519722" y="5459453"/>
                  <a:pt x="486194" y="5462661"/>
                </a:cubicBezTo>
                <a:cubicBezTo>
                  <a:pt x="459222" y="5472731"/>
                  <a:pt x="449283" y="5465413"/>
                  <a:pt x="418164" y="5472485"/>
                </a:cubicBezTo>
                <a:cubicBezTo>
                  <a:pt x="407504" y="5457469"/>
                  <a:pt x="388899" y="5474930"/>
                  <a:pt x="376724" y="5470967"/>
                </a:cubicBezTo>
                <a:cubicBezTo>
                  <a:pt x="357541" y="5489409"/>
                  <a:pt x="329120" y="5456071"/>
                  <a:pt x="308908" y="5457025"/>
                </a:cubicBezTo>
                <a:cubicBezTo>
                  <a:pt x="274916" y="5461376"/>
                  <a:pt x="238368" y="5480973"/>
                  <a:pt x="219416" y="5463995"/>
                </a:cubicBezTo>
                <a:cubicBezTo>
                  <a:pt x="217077" y="5471389"/>
                  <a:pt x="220429" y="5481203"/>
                  <a:pt x="200977" y="5480608"/>
                </a:cubicBezTo>
                <a:cubicBezTo>
                  <a:pt x="193315" y="5484612"/>
                  <a:pt x="192227" y="5495868"/>
                  <a:pt x="176226" y="5491022"/>
                </a:cubicBezTo>
                <a:cubicBezTo>
                  <a:pt x="195501" y="5480307"/>
                  <a:pt x="163065" y="5480325"/>
                  <a:pt x="165702" y="5468604"/>
                </a:cubicBezTo>
                <a:cubicBezTo>
                  <a:pt x="141228" y="5462364"/>
                  <a:pt x="86026" y="5474606"/>
                  <a:pt x="88282" y="5453658"/>
                </a:cubicBezTo>
                <a:cubicBezTo>
                  <a:pt x="80722" y="5441690"/>
                  <a:pt x="50300" y="5462007"/>
                  <a:pt x="49602" y="5448762"/>
                </a:cubicBezTo>
                <a:cubicBezTo>
                  <a:pt x="42967" y="5453333"/>
                  <a:pt x="33469" y="5452380"/>
                  <a:pt x="22844" y="5450459"/>
                </a:cubicBezTo>
                <a:lnTo>
                  <a:pt x="0" y="54476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25400" dir="5400000" algn="t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DCD6552F-C98B-4FBA-842F-3EF2D5ACA1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824" y="585274"/>
            <a:ext cx="5277038" cy="5492212"/>
          </a:xfrm>
          <a:custGeom>
            <a:avLst/>
            <a:gdLst>
              <a:gd name="connsiteX0" fmla="*/ 0 w 7036051"/>
              <a:gd name="connsiteY0" fmla="*/ 0 h 5492212"/>
              <a:gd name="connsiteX1" fmla="*/ 7036051 w 7036051"/>
              <a:gd name="connsiteY1" fmla="*/ 0 h 5492212"/>
              <a:gd name="connsiteX2" fmla="*/ 7036051 w 7036051"/>
              <a:gd name="connsiteY2" fmla="*/ 5163846 h 5492212"/>
              <a:gd name="connsiteX3" fmla="*/ 7012593 w 7036051"/>
              <a:gd name="connsiteY3" fmla="*/ 5176898 h 5492212"/>
              <a:gd name="connsiteX4" fmla="*/ 6958601 w 7036051"/>
              <a:gd name="connsiteY4" fmla="*/ 5204359 h 5492212"/>
              <a:gd name="connsiteX5" fmla="*/ 6951226 w 7036051"/>
              <a:gd name="connsiteY5" fmla="*/ 5203241 h 5492212"/>
              <a:gd name="connsiteX6" fmla="*/ 6920864 w 7036051"/>
              <a:gd name="connsiteY6" fmla="*/ 5220003 h 5492212"/>
              <a:gd name="connsiteX7" fmla="*/ 6834841 w 7036051"/>
              <a:gd name="connsiteY7" fmla="*/ 5266115 h 5492212"/>
              <a:gd name="connsiteX8" fmla="*/ 6777937 w 7036051"/>
              <a:gd name="connsiteY8" fmla="*/ 5332502 h 5492212"/>
              <a:gd name="connsiteX9" fmla="*/ 6752874 w 7036051"/>
              <a:gd name="connsiteY9" fmla="*/ 5340428 h 5492212"/>
              <a:gd name="connsiteX10" fmla="*/ 6711115 w 7036051"/>
              <a:gd name="connsiteY10" fmla="*/ 5353924 h 5492212"/>
              <a:gd name="connsiteX11" fmla="*/ 6702149 w 7036051"/>
              <a:gd name="connsiteY11" fmla="*/ 5351500 h 5492212"/>
              <a:gd name="connsiteX12" fmla="*/ 6698458 w 7036051"/>
              <a:gd name="connsiteY12" fmla="*/ 5352743 h 5492212"/>
              <a:gd name="connsiteX13" fmla="*/ 6698049 w 7036051"/>
              <a:gd name="connsiteY13" fmla="*/ 5352570 h 5492212"/>
              <a:gd name="connsiteX14" fmla="*/ 6697297 w 7036051"/>
              <a:gd name="connsiteY14" fmla="*/ 5353134 h 5492212"/>
              <a:gd name="connsiteX15" fmla="*/ 6689118 w 7036051"/>
              <a:gd name="connsiteY15" fmla="*/ 5355890 h 5492212"/>
              <a:gd name="connsiteX16" fmla="*/ 6670605 w 7036051"/>
              <a:gd name="connsiteY16" fmla="*/ 5355427 h 5492212"/>
              <a:gd name="connsiteX17" fmla="*/ 6659606 w 7036051"/>
              <a:gd name="connsiteY17" fmla="*/ 5357084 h 5492212"/>
              <a:gd name="connsiteX18" fmla="*/ 6649636 w 7036051"/>
              <a:gd name="connsiteY18" fmla="*/ 5367869 h 5492212"/>
              <a:gd name="connsiteX19" fmla="*/ 6642159 w 7036051"/>
              <a:gd name="connsiteY19" fmla="*/ 5369506 h 5492212"/>
              <a:gd name="connsiteX20" fmla="*/ 6640764 w 7036051"/>
              <a:gd name="connsiteY20" fmla="*/ 5370991 h 5492212"/>
              <a:gd name="connsiteX21" fmla="*/ 6636665 w 7036051"/>
              <a:gd name="connsiteY21" fmla="*/ 5374002 h 5492212"/>
              <a:gd name="connsiteX22" fmla="*/ 6641287 w 7036051"/>
              <a:gd name="connsiteY22" fmla="*/ 5376181 h 5492212"/>
              <a:gd name="connsiteX23" fmla="*/ 6591018 w 7036051"/>
              <a:gd name="connsiteY23" fmla="*/ 5390981 h 5492212"/>
              <a:gd name="connsiteX24" fmla="*/ 6548326 w 7036051"/>
              <a:gd name="connsiteY24" fmla="*/ 5403583 h 5492212"/>
              <a:gd name="connsiteX25" fmla="*/ 6472868 w 7036051"/>
              <a:gd name="connsiteY25" fmla="*/ 5394733 h 5492212"/>
              <a:gd name="connsiteX26" fmla="*/ 6401194 w 7036051"/>
              <a:gd name="connsiteY26" fmla="*/ 5422870 h 5492212"/>
              <a:gd name="connsiteX27" fmla="*/ 6381961 w 7036051"/>
              <a:gd name="connsiteY27" fmla="*/ 5422940 h 5492212"/>
              <a:gd name="connsiteX28" fmla="*/ 6363834 w 7036051"/>
              <a:gd name="connsiteY28" fmla="*/ 5417751 h 5492212"/>
              <a:gd name="connsiteX29" fmla="*/ 6363997 w 7036051"/>
              <a:gd name="connsiteY29" fmla="*/ 5415912 h 5492212"/>
              <a:gd name="connsiteX30" fmla="*/ 6361124 w 7036051"/>
              <a:gd name="connsiteY30" fmla="*/ 5415066 h 5492212"/>
              <a:gd name="connsiteX31" fmla="*/ 6358507 w 7036051"/>
              <a:gd name="connsiteY31" fmla="*/ 5416224 h 5492212"/>
              <a:gd name="connsiteX32" fmla="*/ 6355073 w 7036051"/>
              <a:gd name="connsiteY32" fmla="*/ 5415242 h 5492212"/>
              <a:gd name="connsiteX33" fmla="*/ 6345676 w 7036051"/>
              <a:gd name="connsiteY33" fmla="*/ 5413049 h 5492212"/>
              <a:gd name="connsiteX34" fmla="*/ 6342596 w 7036051"/>
              <a:gd name="connsiteY34" fmla="*/ 5409297 h 5492212"/>
              <a:gd name="connsiteX35" fmla="*/ 6305742 w 7036051"/>
              <a:gd name="connsiteY35" fmla="*/ 5401622 h 5492212"/>
              <a:gd name="connsiteX36" fmla="*/ 6294445 w 7036051"/>
              <a:gd name="connsiteY36" fmla="*/ 5404149 h 5492212"/>
              <a:gd name="connsiteX37" fmla="*/ 6281414 w 7036051"/>
              <a:gd name="connsiteY37" fmla="*/ 5398024 h 5492212"/>
              <a:gd name="connsiteX38" fmla="*/ 6243972 w 7036051"/>
              <a:gd name="connsiteY38" fmla="*/ 5395807 h 5492212"/>
              <a:gd name="connsiteX39" fmla="*/ 6202379 w 7036051"/>
              <a:gd name="connsiteY39" fmla="*/ 5388661 h 5492212"/>
              <a:gd name="connsiteX40" fmla="*/ 6173010 w 7036051"/>
              <a:gd name="connsiteY40" fmla="*/ 5380606 h 5492212"/>
              <a:gd name="connsiteX41" fmla="*/ 6093421 w 7036051"/>
              <a:gd name="connsiteY41" fmla="*/ 5375473 h 5492212"/>
              <a:gd name="connsiteX42" fmla="*/ 5959474 w 7036051"/>
              <a:gd name="connsiteY42" fmla="*/ 5373386 h 5492212"/>
              <a:gd name="connsiteX43" fmla="*/ 5931492 w 7036051"/>
              <a:gd name="connsiteY43" fmla="*/ 5371513 h 5492212"/>
              <a:gd name="connsiteX44" fmla="*/ 5909558 w 7036051"/>
              <a:gd name="connsiteY44" fmla="*/ 5364228 h 5492212"/>
              <a:gd name="connsiteX45" fmla="*/ 5906319 w 7036051"/>
              <a:gd name="connsiteY45" fmla="*/ 5357590 h 5492212"/>
              <a:gd name="connsiteX46" fmla="*/ 5891268 w 7036051"/>
              <a:gd name="connsiteY46" fmla="*/ 5355650 h 5492212"/>
              <a:gd name="connsiteX47" fmla="*/ 5887711 w 7036051"/>
              <a:gd name="connsiteY47" fmla="*/ 5353947 h 5492212"/>
              <a:gd name="connsiteX48" fmla="*/ 5866852 w 7036051"/>
              <a:gd name="connsiteY48" fmla="*/ 5345374 h 5492212"/>
              <a:gd name="connsiteX49" fmla="*/ 5811310 w 7036051"/>
              <a:gd name="connsiteY49" fmla="*/ 5356530 h 5492212"/>
              <a:gd name="connsiteX50" fmla="*/ 5770689 w 7036051"/>
              <a:gd name="connsiteY50" fmla="*/ 5359014 h 5492212"/>
              <a:gd name="connsiteX51" fmla="*/ 5767719 w 7036051"/>
              <a:gd name="connsiteY51" fmla="*/ 5357260 h 5492212"/>
              <a:gd name="connsiteX52" fmla="*/ 5765688 w 7036051"/>
              <a:gd name="connsiteY52" fmla="*/ 5352793 h 5492212"/>
              <a:gd name="connsiteX53" fmla="*/ 5758598 w 7036051"/>
              <a:gd name="connsiteY53" fmla="*/ 5351053 h 5492212"/>
              <a:gd name="connsiteX54" fmla="*/ 5752036 w 7036051"/>
              <a:gd name="connsiteY54" fmla="*/ 5346019 h 5492212"/>
              <a:gd name="connsiteX55" fmla="*/ 5503590 w 7036051"/>
              <a:gd name="connsiteY55" fmla="*/ 5325537 h 5492212"/>
              <a:gd name="connsiteX56" fmla="*/ 5389848 w 7036051"/>
              <a:gd name="connsiteY56" fmla="*/ 5351472 h 5492212"/>
              <a:gd name="connsiteX57" fmla="*/ 5344450 w 7036051"/>
              <a:gd name="connsiteY57" fmla="*/ 5354840 h 5492212"/>
              <a:gd name="connsiteX58" fmla="*/ 5338428 w 7036051"/>
              <a:gd name="connsiteY58" fmla="*/ 5350516 h 5492212"/>
              <a:gd name="connsiteX59" fmla="*/ 5273489 w 7036051"/>
              <a:gd name="connsiteY59" fmla="*/ 5373945 h 5492212"/>
              <a:gd name="connsiteX60" fmla="*/ 5182701 w 7036051"/>
              <a:gd name="connsiteY60" fmla="*/ 5370075 h 5492212"/>
              <a:gd name="connsiteX61" fmla="*/ 5114856 w 7036051"/>
              <a:gd name="connsiteY61" fmla="*/ 5361037 h 5492212"/>
              <a:gd name="connsiteX62" fmla="*/ 5076532 w 7036051"/>
              <a:gd name="connsiteY62" fmla="*/ 5358612 h 5492212"/>
              <a:gd name="connsiteX63" fmla="*/ 5048954 w 7036051"/>
              <a:gd name="connsiteY63" fmla="*/ 5353915 h 5492212"/>
              <a:gd name="connsiteX64" fmla="*/ 4977087 w 7036051"/>
              <a:gd name="connsiteY64" fmla="*/ 5357736 h 5492212"/>
              <a:gd name="connsiteX65" fmla="*/ 4857261 w 7036051"/>
              <a:gd name="connsiteY65" fmla="*/ 5370659 h 5492212"/>
              <a:gd name="connsiteX66" fmla="*/ 4769845 w 7036051"/>
              <a:gd name="connsiteY66" fmla="*/ 5353264 h 5492212"/>
              <a:gd name="connsiteX67" fmla="*/ 4722220 w 7036051"/>
              <a:gd name="connsiteY67" fmla="*/ 5370534 h 5492212"/>
              <a:gd name="connsiteX68" fmla="*/ 4667552 w 7036051"/>
              <a:gd name="connsiteY68" fmla="*/ 5366753 h 5492212"/>
              <a:gd name="connsiteX69" fmla="*/ 4454472 w 7036051"/>
              <a:gd name="connsiteY69" fmla="*/ 5391442 h 5492212"/>
              <a:gd name="connsiteX70" fmla="*/ 4317219 w 7036051"/>
              <a:gd name="connsiteY70" fmla="*/ 5411554 h 5492212"/>
              <a:gd name="connsiteX71" fmla="*/ 4298346 w 7036051"/>
              <a:gd name="connsiteY71" fmla="*/ 5416146 h 5492212"/>
              <a:gd name="connsiteX72" fmla="*/ 4298228 w 7036051"/>
              <a:gd name="connsiteY72" fmla="*/ 5417983 h 5492212"/>
              <a:gd name="connsiteX73" fmla="*/ 4295233 w 7036051"/>
              <a:gd name="connsiteY73" fmla="*/ 5418735 h 5492212"/>
              <a:gd name="connsiteX74" fmla="*/ 4292799 w 7036051"/>
              <a:gd name="connsiteY74" fmla="*/ 5417494 h 5492212"/>
              <a:gd name="connsiteX75" fmla="*/ 4289225 w 7036051"/>
              <a:gd name="connsiteY75" fmla="*/ 5418364 h 5492212"/>
              <a:gd name="connsiteX76" fmla="*/ 4279515 w 7036051"/>
              <a:gd name="connsiteY76" fmla="*/ 5420247 h 5492212"/>
              <a:gd name="connsiteX77" fmla="*/ 4275872 w 7036051"/>
              <a:gd name="connsiteY77" fmla="*/ 5423890 h 5492212"/>
              <a:gd name="connsiteX78" fmla="*/ 4227055 w 7036051"/>
              <a:gd name="connsiteY78" fmla="*/ 5427466 h 5492212"/>
              <a:gd name="connsiteX79" fmla="*/ 4213123 w 7036051"/>
              <a:gd name="connsiteY79" fmla="*/ 5433155 h 5492212"/>
              <a:gd name="connsiteX80" fmla="*/ 4175436 w 7036051"/>
              <a:gd name="connsiteY80" fmla="*/ 5434156 h 5492212"/>
              <a:gd name="connsiteX81" fmla="*/ 4132856 w 7036051"/>
              <a:gd name="connsiteY81" fmla="*/ 5439937 h 5492212"/>
              <a:gd name="connsiteX82" fmla="*/ 4102333 w 7036051"/>
              <a:gd name="connsiteY82" fmla="*/ 5447021 h 5492212"/>
              <a:gd name="connsiteX83" fmla="*/ 4022159 w 7036051"/>
              <a:gd name="connsiteY83" fmla="*/ 5449566 h 5492212"/>
              <a:gd name="connsiteX84" fmla="*/ 3888224 w 7036051"/>
              <a:gd name="connsiteY84" fmla="*/ 5447312 h 5492212"/>
              <a:gd name="connsiteX85" fmla="*/ 3860026 w 7036051"/>
              <a:gd name="connsiteY85" fmla="*/ 5448274 h 5492212"/>
              <a:gd name="connsiteX86" fmla="*/ 3832796 w 7036051"/>
              <a:gd name="connsiteY86" fmla="*/ 5461349 h 5492212"/>
              <a:gd name="connsiteX87" fmla="*/ 3817485 w 7036051"/>
              <a:gd name="connsiteY87" fmla="*/ 5462797 h 5492212"/>
              <a:gd name="connsiteX88" fmla="*/ 3813676 w 7036051"/>
              <a:gd name="connsiteY88" fmla="*/ 5464379 h 5492212"/>
              <a:gd name="connsiteX89" fmla="*/ 3791563 w 7036051"/>
              <a:gd name="connsiteY89" fmla="*/ 5472259 h 5492212"/>
              <a:gd name="connsiteX90" fmla="*/ 3737858 w 7036051"/>
              <a:gd name="connsiteY90" fmla="*/ 5459331 h 5492212"/>
              <a:gd name="connsiteX91" fmla="*/ 3697716 w 7036051"/>
              <a:gd name="connsiteY91" fmla="*/ 5455539 h 5492212"/>
              <a:gd name="connsiteX92" fmla="*/ 3694487 w 7036051"/>
              <a:gd name="connsiteY92" fmla="*/ 5457193 h 5492212"/>
              <a:gd name="connsiteX93" fmla="*/ 3691779 w 7036051"/>
              <a:gd name="connsiteY93" fmla="*/ 5461582 h 5492212"/>
              <a:gd name="connsiteX94" fmla="*/ 3684442 w 7036051"/>
              <a:gd name="connsiteY94" fmla="*/ 5463086 h 5492212"/>
              <a:gd name="connsiteX95" fmla="*/ 3677129 w 7036051"/>
              <a:gd name="connsiteY95" fmla="*/ 5467898 h 5492212"/>
              <a:gd name="connsiteX96" fmla="*/ 3438897 w 7036051"/>
              <a:gd name="connsiteY96" fmla="*/ 5462195 h 5492212"/>
              <a:gd name="connsiteX97" fmla="*/ 3389756 w 7036051"/>
              <a:gd name="connsiteY97" fmla="*/ 5444428 h 5492212"/>
              <a:gd name="connsiteX98" fmla="*/ 3316666 w 7036051"/>
              <a:gd name="connsiteY98" fmla="*/ 5450736 h 5492212"/>
              <a:gd name="connsiteX99" fmla="*/ 3271894 w 7036051"/>
              <a:gd name="connsiteY99" fmla="*/ 5445907 h 5492212"/>
              <a:gd name="connsiteX100" fmla="*/ 3265228 w 7036051"/>
              <a:gd name="connsiteY100" fmla="*/ 5450024 h 5492212"/>
              <a:gd name="connsiteX101" fmla="*/ 3204017 w 7036051"/>
              <a:gd name="connsiteY101" fmla="*/ 5424552 h 5492212"/>
              <a:gd name="connsiteX102" fmla="*/ 3112867 w 7036051"/>
              <a:gd name="connsiteY102" fmla="*/ 5425473 h 5492212"/>
              <a:gd name="connsiteX103" fmla="*/ 3043809 w 7036051"/>
              <a:gd name="connsiteY103" fmla="*/ 5432293 h 5492212"/>
              <a:gd name="connsiteX104" fmla="*/ 3005211 w 7036051"/>
              <a:gd name="connsiteY104" fmla="*/ 5433472 h 5492212"/>
              <a:gd name="connsiteX105" fmla="*/ 2976986 w 7036051"/>
              <a:gd name="connsiteY105" fmla="*/ 5437264 h 5492212"/>
              <a:gd name="connsiteX106" fmla="*/ 2905879 w 7036051"/>
              <a:gd name="connsiteY106" fmla="*/ 5431128 h 5492212"/>
              <a:gd name="connsiteX107" fmla="*/ 2788318 w 7036051"/>
              <a:gd name="connsiteY107" fmla="*/ 5414358 h 5492212"/>
              <a:gd name="connsiteX108" fmla="*/ 2653590 w 7036051"/>
              <a:gd name="connsiteY108" fmla="*/ 5410111 h 5492212"/>
              <a:gd name="connsiteX109" fmla="*/ 2598481 w 7036051"/>
              <a:gd name="connsiteY109" fmla="*/ 5412114 h 5492212"/>
              <a:gd name="connsiteX110" fmla="*/ 2333897 w 7036051"/>
              <a:gd name="connsiteY110" fmla="*/ 5408505 h 5492212"/>
              <a:gd name="connsiteX111" fmla="*/ 2271841 w 7036051"/>
              <a:gd name="connsiteY111" fmla="*/ 5396433 h 5492212"/>
              <a:gd name="connsiteX112" fmla="*/ 2143705 w 7036051"/>
              <a:gd name="connsiteY112" fmla="*/ 5345095 h 5492212"/>
              <a:gd name="connsiteX113" fmla="*/ 1986408 w 7036051"/>
              <a:gd name="connsiteY113" fmla="*/ 5335524 h 5492212"/>
              <a:gd name="connsiteX114" fmla="*/ 1975333 w 7036051"/>
              <a:gd name="connsiteY114" fmla="*/ 5325099 h 5492212"/>
              <a:gd name="connsiteX115" fmla="*/ 1972441 w 7036051"/>
              <a:gd name="connsiteY115" fmla="*/ 5323775 h 5492212"/>
              <a:gd name="connsiteX116" fmla="*/ 1971497 w 7036051"/>
              <a:gd name="connsiteY116" fmla="*/ 5324412 h 5492212"/>
              <a:gd name="connsiteX117" fmla="*/ 1956886 w 7036051"/>
              <a:gd name="connsiteY117" fmla="*/ 5327069 h 5492212"/>
              <a:gd name="connsiteX118" fmla="*/ 1924833 w 7036051"/>
              <a:gd name="connsiteY118" fmla="*/ 5344911 h 5492212"/>
              <a:gd name="connsiteX119" fmla="*/ 1885856 w 7036051"/>
              <a:gd name="connsiteY119" fmla="*/ 5367299 h 5492212"/>
              <a:gd name="connsiteX120" fmla="*/ 1855937 w 7036051"/>
              <a:gd name="connsiteY120" fmla="*/ 5372820 h 5492212"/>
              <a:gd name="connsiteX121" fmla="*/ 1784500 w 7036051"/>
              <a:gd name="connsiteY121" fmla="*/ 5395926 h 5492212"/>
              <a:gd name="connsiteX122" fmla="*/ 1737998 w 7036051"/>
              <a:gd name="connsiteY122" fmla="*/ 5407426 h 5492212"/>
              <a:gd name="connsiteX123" fmla="*/ 1736716 w 7036051"/>
              <a:gd name="connsiteY123" fmla="*/ 5407939 h 5492212"/>
              <a:gd name="connsiteX124" fmla="*/ 1726742 w 7036051"/>
              <a:gd name="connsiteY124" fmla="*/ 5405934 h 5492212"/>
              <a:gd name="connsiteX125" fmla="*/ 1726849 w 7036051"/>
              <a:gd name="connsiteY125" fmla="*/ 5401221 h 5492212"/>
              <a:gd name="connsiteX126" fmla="*/ 1718134 w 7036051"/>
              <a:gd name="connsiteY126" fmla="*/ 5398128 h 5492212"/>
              <a:gd name="connsiteX127" fmla="*/ 1701063 w 7036051"/>
              <a:gd name="connsiteY127" fmla="*/ 5400545 h 5492212"/>
              <a:gd name="connsiteX128" fmla="*/ 1694634 w 7036051"/>
              <a:gd name="connsiteY128" fmla="*/ 5398728 h 5492212"/>
              <a:gd name="connsiteX129" fmla="*/ 1692270 w 7036051"/>
              <a:gd name="connsiteY129" fmla="*/ 5399053 h 5492212"/>
              <a:gd name="connsiteX130" fmla="*/ 1686657 w 7036051"/>
              <a:gd name="connsiteY130" fmla="*/ 5399247 h 5492212"/>
              <a:gd name="connsiteX131" fmla="*/ 1687479 w 7036051"/>
              <a:gd name="connsiteY131" fmla="*/ 5402165 h 5492212"/>
              <a:gd name="connsiteX132" fmla="*/ 1680969 w 7036051"/>
              <a:gd name="connsiteY132" fmla="*/ 5407963 h 5492212"/>
              <a:gd name="connsiteX133" fmla="*/ 1648682 w 7036051"/>
              <a:gd name="connsiteY133" fmla="*/ 5407558 h 5492212"/>
              <a:gd name="connsiteX134" fmla="*/ 1646819 w 7036051"/>
              <a:gd name="connsiteY134" fmla="*/ 5404306 h 5492212"/>
              <a:gd name="connsiteX135" fmla="*/ 1642743 w 7036051"/>
              <a:gd name="connsiteY135" fmla="*/ 5403927 h 5492212"/>
              <a:gd name="connsiteX136" fmla="*/ 1639788 w 7036051"/>
              <a:gd name="connsiteY136" fmla="*/ 5407135 h 5492212"/>
              <a:gd name="connsiteX137" fmla="*/ 1585803 w 7036051"/>
              <a:gd name="connsiteY137" fmla="*/ 5416574 h 5492212"/>
              <a:gd name="connsiteX138" fmla="*/ 1513331 w 7036051"/>
              <a:gd name="connsiteY138" fmla="*/ 5423805 h 5492212"/>
              <a:gd name="connsiteX139" fmla="*/ 1460734 w 7036051"/>
              <a:gd name="connsiteY139" fmla="*/ 5411778 h 5492212"/>
              <a:gd name="connsiteX140" fmla="*/ 1456045 w 7036051"/>
              <a:gd name="connsiteY140" fmla="*/ 5414928 h 5492212"/>
              <a:gd name="connsiteX141" fmla="*/ 1419653 w 7036051"/>
              <a:gd name="connsiteY141" fmla="*/ 5415060 h 5492212"/>
              <a:gd name="connsiteX142" fmla="*/ 1292605 w 7036051"/>
              <a:gd name="connsiteY142" fmla="*/ 5394671 h 5492212"/>
              <a:gd name="connsiteX143" fmla="*/ 1221477 w 7036051"/>
              <a:gd name="connsiteY143" fmla="*/ 5395509 h 5492212"/>
              <a:gd name="connsiteX144" fmla="*/ 1196159 w 7036051"/>
              <a:gd name="connsiteY144" fmla="*/ 5399169 h 5492212"/>
              <a:gd name="connsiteX145" fmla="*/ 1153748 w 7036051"/>
              <a:gd name="connsiteY145" fmla="*/ 5405093 h 5492212"/>
              <a:gd name="connsiteX146" fmla="*/ 1121874 w 7036051"/>
              <a:gd name="connsiteY146" fmla="*/ 5417803 h 5492212"/>
              <a:gd name="connsiteX147" fmla="*/ 1086481 w 7036051"/>
              <a:gd name="connsiteY147" fmla="*/ 5419474 h 5492212"/>
              <a:gd name="connsiteX148" fmla="*/ 1078485 w 7036051"/>
              <a:gd name="connsiteY148" fmla="*/ 5409150 h 5492212"/>
              <a:gd name="connsiteX149" fmla="*/ 1040550 w 7036051"/>
              <a:gd name="connsiteY149" fmla="*/ 5414415 h 5492212"/>
              <a:gd name="connsiteX150" fmla="*/ 982981 w 7036051"/>
              <a:gd name="connsiteY150" fmla="*/ 5423575 h 5492212"/>
              <a:gd name="connsiteX151" fmla="*/ 949836 w 7036051"/>
              <a:gd name="connsiteY151" fmla="*/ 5426093 h 5492212"/>
              <a:gd name="connsiteX152" fmla="*/ 859237 w 7036051"/>
              <a:gd name="connsiteY152" fmla="*/ 5435973 h 5492212"/>
              <a:gd name="connsiteX153" fmla="*/ 768445 w 7036051"/>
              <a:gd name="connsiteY153" fmla="*/ 5448159 h 5492212"/>
              <a:gd name="connsiteX154" fmla="*/ 714393 w 7036051"/>
              <a:gd name="connsiteY154" fmla="*/ 5468302 h 5492212"/>
              <a:gd name="connsiteX155" fmla="*/ 639791 w 7036051"/>
              <a:gd name="connsiteY155" fmla="*/ 5476924 h 5492212"/>
              <a:gd name="connsiteX156" fmla="*/ 627266 w 7036051"/>
              <a:gd name="connsiteY156" fmla="*/ 5480260 h 5492212"/>
              <a:gd name="connsiteX157" fmla="*/ 609977 w 7036051"/>
              <a:gd name="connsiteY157" fmla="*/ 5478891 h 5492212"/>
              <a:gd name="connsiteX158" fmla="*/ 540688 w 7036051"/>
              <a:gd name="connsiteY158" fmla="*/ 5472807 h 5492212"/>
              <a:gd name="connsiteX159" fmla="*/ 486194 w 7036051"/>
              <a:gd name="connsiteY159" fmla="*/ 5462661 h 5492212"/>
              <a:gd name="connsiteX160" fmla="*/ 418164 w 7036051"/>
              <a:gd name="connsiteY160" fmla="*/ 5472485 h 5492212"/>
              <a:gd name="connsiteX161" fmla="*/ 376724 w 7036051"/>
              <a:gd name="connsiteY161" fmla="*/ 5470967 h 5492212"/>
              <a:gd name="connsiteX162" fmla="*/ 308908 w 7036051"/>
              <a:gd name="connsiteY162" fmla="*/ 5457025 h 5492212"/>
              <a:gd name="connsiteX163" fmla="*/ 219416 w 7036051"/>
              <a:gd name="connsiteY163" fmla="*/ 5463995 h 5492212"/>
              <a:gd name="connsiteX164" fmla="*/ 200977 w 7036051"/>
              <a:gd name="connsiteY164" fmla="*/ 5480608 h 5492212"/>
              <a:gd name="connsiteX165" fmla="*/ 176226 w 7036051"/>
              <a:gd name="connsiteY165" fmla="*/ 5491022 h 5492212"/>
              <a:gd name="connsiteX166" fmla="*/ 165702 w 7036051"/>
              <a:gd name="connsiteY166" fmla="*/ 5468604 h 5492212"/>
              <a:gd name="connsiteX167" fmla="*/ 88282 w 7036051"/>
              <a:gd name="connsiteY167" fmla="*/ 5453658 h 5492212"/>
              <a:gd name="connsiteX168" fmla="*/ 49602 w 7036051"/>
              <a:gd name="connsiteY168" fmla="*/ 5448762 h 5492212"/>
              <a:gd name="connsiteX169" fmla="*/ 22844 w 7036051"/>
              <a:gd name="connsiteY169" fmla="*/ 5450459 h 5492212"/>
              <a:gd name="connsiteX170" fmla="*/ 0 w 7036051"/>
              <a:gd name="connsiteY170" fmla="*/ 5447653 h 5492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</a:cxnLst>
            <a:rect l="l" t="t" r="r" b="b"/>
            <a:pathLst>
              <a:path w="7036051" h="5492212">
                <a:moveTo>
                  <a:pt x="0" y="0"/>
                </a:moveTo>
                <a:lnTo>
                  <a:pt x="7036051" y="0"/>
                </a:lnTo>
                <a:lnTo>
                  <a:pt x="7036051" y="5163846"/>
                </a:lnTo>
                <a:lnTo>
                  <a:pt x="7012593" y="5176898"/>
                </a:lnTo>
                <a:cubicBezTo>
                  <a:pt x="7010768" y="5193373"/>
                  <a:pt x="6968133" y="5178026"/>
                  <a:pt x="6958601" y="5204359"/>
                </a:cubicBezTo>
                <a:cubicBezTo>
                  <a:pt x="6956255" y="5203750"/>
                  <a:pt x="6953771" y="5203373"/>
                  <a:pt x="6951226" y="5203241"/>
                </a:cubicBezTo>
                <a:cubicBezTo>
                  <a:pt x="6936441" y="5202478"/>
                  <a:pt x="6922846" y="5209982"/>
                  <a:pt x="6920864" y="5220003"/>
                </a:cubicBezTo>
                <a:cubicBezTo>
                  <a:pt x="6902003" y="5258795"/>
                  <a:pt x="6863469" y="5243876"/>
                  <a:pt x="6834841" y="5266115"/>
                </a:cubicBezTo>
                <a:cubicBezTo>
                  <a:pt x="6800315" y="5289373"/>
                  <a:pt x="6805780" y="5289922"/>
                  <a:pt x="6777937" y="5332502"/>
                </a:cubicBezTo>
                <a:cubicBezTo>
                  <a:pt x="6765321" y="5328518"/>
                  <a:pt x="6759096" y="5331534"/>
                  <a:pt x="6752874" y="5340428"/>
                </a:cubicBezTo>
                <a:cubicBezTo>
                  <a:pt x="6735526" y="5351218"/>
                  <a:pt x="6717730" y="5333264"/>
                  <a:pt x="6711115" y="5353924"/>
                </a:cubicBezTo>
                <a:cubicBezTo>
                  <a:pt x="6709352" y="5351156"/>
                  <a:pt x="6706090" y="5350761"/>
                  <a:pt x="6702149" y="5351500"/>
                </a:cubicBezTo>
                <a:lnTo>
                  <a:pt x="6698458" y="5352743"/>
                </a:lnTo>
                <a:lnTo>
                  <a:pt x="6698049" y="5352570"/>
                </a:lnTo>
                <a:lnTo>
                  <a:pt x="6697297" y="5353134"/>
                </a:lnTo>
                <a:lnTo>
                  <a:pt x="6689118" y="5355890"/>
                </a:lnTo>
                <a:cubicBezTo>
                  <a:pt x="6680171" y="5359440"/>
                  <a:pt x="6671805" y="5362584"/>
                  <a:pt x="6670605" y="5355427"/>
                </a:cubicBezTo>
                <a:cubicBezTo>
                  <a:pt x="6665330" y="5354991"/>
                  <a:pt x="6661976" y="5355734"/>
                  <a:pt x="6659606" y="5357084"/>
                </a:cubicBezTo>
                <a:cubicBezTo>
                  <a:pt x="6654864" y="5359782"/>
                  <a:pt x="6654050" y="5364908"/>
                  <a:pt x="6649636" y="5367869"/>
                </a:cubicBezTo>
                <a:lnTo>
                  <a:pt x="6642159" y="5369506"/>
                </a:lnTo>
                <a:lnTo>
                  <a:pt x="6640764" y="5370991"/>
                </a:lnTo>
                <a:lnTo>
                  <a:pt x="6636665" y="5374002"/>
                </a:lnTo>
                <a:lnTo>
                  <a:pt x="6641287" y="5376181"/>
                </a:lnTo>
                <a:cubicBezTo>
                  <a:pt x="6646080" y="5377976"/>
                  <a:pt x="6597903" y="5386514"/>
                  <a:pt x="6591018" y="5390981"/>
                </a:cubicBezTo>
                <a:lnTo>
                  <a:pt x="6548326" y="5403583"/>
                </a:lnTo>
                <a:lnTo>
                  <a:pt x="6472868" y="5394733"/>
                </a:lnTo>
                <a:cubicBezTo>
                  <a:pt x="6457699" y="5415896"/>
                  <a:pt x="6417760" y="5410703"/>
                  <a:pt x="6401194" y="5422870"/>
                </a:cubicBezTo>
                <a:lnTo>
                  <a:pt x="6381961" y="5422940"/>
                </a:lnTo>
                <a:lnTo>
                  <a:pt x="6363834" y="5417751"/>
                </a:lnTo>
                <a:lnTo>
                  <a:pt x="6363997" y="5415912"/>
                </a:lnTo>
                <a:cubicBezTo>
                  <a:pt x="6363602" y="5414702"/>
                  <a:pt x="6362617" y="5414594"/>
                  <a:pt x="6361124" y="5415066"/>
                </a:cubicBezTo>
                <a:lnTo>
                  <a:pt x="6358507" y="5416224"/>
                </a:lnTo>
                <a:lnTo>
                  <a:pt x="6355073" y="5415242"/>
                </a:lnTo>
                <a:lnTo>
                  <a:pt x="6345676" y="5413049"/>
                </a:lnTo>
                <a:lnTo>
                  <a:pt x="6342596" y="5409297"/>
                </a:lnTo>
                <a:cubicBezTo>
                  <a:pt x="6333502" y="5403420"/>
                  <a:pt x="6312379" y="5410664"/>
                  <a:pt x="6305742" y="5401622"/>
                </a:cubicBezTo>
                <a:lnTo>
                  <a:pt x="6294445" y="5404149"/>
                </a:lnTo>
                <a:lnTo>
                  <a:pt x="6281414" y="5398024"/>
                </a:lnTo>
                <a:cubicBezTo>
                  <a:pt x="6269392" y="5392983"/>
                  <a:pt x="6257013" y="5390092"/>
                  <a:pt x="6243972" y="5395807"/>
                </a:cubicBezTo>
                <a:cubicBezTo>
                  <a:pt x="6248312" y="5382942"/>
                  <a:pt x="6211634" y="5399629"/>
                  <a:pt x="6202379" y="5388661"/>
                </a:cubicBezTo>
                <a:cubicBezTo>
                  <a:pt x="6196568" y="5379556"/>
                  <a:pt x="6184084" y="5382499"/>
                  <a:pt x="6173010" y="5380606"/>
                </a:cubicBezTo>
                <a:cubicBezTo>
                  <a:pt x="6162384" y="5372079"/>
                  <a:pt x="6109972" y="5371285"/>
                  <a:pt x="6093421" y="5375473"/>
                </a:cubicBezTo>
                <a:cubicBezTo>
                  <a:pt x="6048943" y="5392971"/>
                  <a:pt x="5995413" y="5360396"/>
                  <a:pt x="5959474" y="5373386"/>
                </a:cubicBezTo>
                <a:cubicBezTo>
                  <a:pt x="5949048" y="5374123"/>
                  <a:pt x="5939860" y="5373301"/>
                  <a:pt x="5931492" y="5371513"/>
                </a:cubicBezTo>
                <a:lnTo>
                  <a:pt x="5909558" y="5364228"/>
                </a:lnTo>
                <a:lnTo>
                  <a:pt x="5906319" y="5357590"/>
                </a:lnTo>
                <a:lnTo>
                  <a:pt x="5891268" y="5355650"/>
                </a:lnTo>
                <a:lnTo>
                  <a:pt x="5887711" y="5353947"/>
                </a:lnTo>
                <a:cubicBezTo>
                  <a:pt x="5880924" y="5350671"/>
                  <a:pt x="5874113" y="5347614"/>
                  <a:pt x="5866852" y="5345374"/>
                </a:cubicBezTo>
                <a:cubicBezTo>
                  <a:pt x="5859911" y="5373405"/>
                  <a:pt x="5803959" y="5330929"/>
                  <a:pt x="5811310" y="5356530"/>
                </a:cubicBezTo>
                <a:cubicBezTo>
                  <a:pt x="5780489" y="5350949"/>
                  <a:pt x="5782784" y="5364359"/>
                  <a:pt x="5770689" y="5359014"/>
                </a:cubicBezTo>
                <a:lnTo>
                  <a:pt x="5767719" y="5357260"/>
                </a:lnTo>
                <a:lnTo>
                  <a:pt x="5765688" y="5352793"/>
                </a:lnTo>
                <a:lnTo>
                  <a:pt x="5758598" y="5351053"/>
                </a:lnTo>
                <a:lnTo>
                  <a:pt x="5752036" y="5346019"/>
                </a:lnTo>
                <a:cubicBezTo>
                  <a:pt x="5676031" y="5353035"/>
                  <a:pt x="5573285" y="5304575"/>
                  <a:pt x="5503590" y="5325537"/>
                </a:cubicBezTo>
                <a:lnTo>
                  <a:pt x="5389848" y="5351472"/>
                </a:lnTo>
                <a:cubicBezTo>
                  <a:pt x="5378275" y="5360535"/>
                  <a:pt x="5357949" y="5362044"/>
                  <a:pt x="5344450" y="5354840"/>
                </a:cubicBezTo>
                <a:cubicBezTo>
                  <a:pt x="5342129" y="5353601"/>
                  <a:pt x="5340101" y="5352144"/>
                  <a:pt x="5338428" y="5350516"/>
                </a:cubicBezTo>
                <a:cubicBezTo>
                  <a:pt x="5303858" y="5372450"/>
                  <a:pt x="5291134" y="5358414"/>
                  <a:pt x="5273489" y="5373945"/>
                </a:cubicBezTo>
                <a:cubicBezTo>
                  <a:pt x="5228455" y="5376430"/>
                  <a:pt x="5198895" y="5356533"/>
                  <a:pt x="5182701" y="5370075"/>
                </a:cubicBezTo>
                <a:cubicBezTo>
                  <a:pt x="5161004" y="5366959"/>
                  <a:pt x="5136154" y="5346791"/>
                  <a:pt x="5114856" y="5361037"/>
                </a:cubicBezTo>
                <a:cubicBezTo>
                  <a:pt x="5116518" y="5347803"/>
                  <a:pt x="5086668" y="5368445"/>
                  <a:pt x="5076532" y="5358612"/>
                </a:cubicBezTo>
                <a:cubicBezTo>
                  <a:pt x="5069788" y="5350240"/>
                  <a:pt x="5059157" y="5354551"/>
                  <a:pt x="5048954" y="5353915"/>
                </a:cubicBezTo>
                <a:cubicBezTo>
                  <a:pt x="5038015" y="5346654"/>
                  <a:pt x="4991132" y="5351733"/>
                  <a:pt x="4977087" y="5357736"/>
                </a:cubicBezTo>
                <a:cubicBezTo>
                  <a:pt x="4940420" y="5380054"/>
                  <a:pt x="4887089" y="5353763"/>
                  <a:pt x="4857261" y="5370659"/>
                </a:cubicBezTo>
                <a:cubicBezTo>
                  <a:pt x="4820568" y="5378246"/>
                  <a:pt x="4797284" y="5358899"/>
                  <a:pt x="4769845" y="5353264"/>
                </a:cubicBezTo>
                <a:cubicBezTo>
                  <a:pt x="4768462" y="5381819"/>
                  <a:pt x="4711275" y="5345988"/>
                  <a:pt x="4722220" y="5370534"/>
                </a:cubicBezTo>
                <a:cubicBezTo>
                  <a:pt x="4684293" y="5367762"/>
                  <a:pt x="4704662" y="5391854"/>
                  <a:pt x="4667552" y="5366753"/>
                </a:cubicBezTo>
                <a:cubicBezTo>
                  <a:pt x="4600967" y="5382212"/>
                  <a:pt x="4513038" y="5362869"/>
                  <a:pt x="4454472" y="5391442"/>
                </a:cubicBezTo>
                <a:lnTo>
                  <a:pt x="4317219" y="5411554"/>
                </a:lnTo>
                <a:lnTo>
                  <a:pt x="4298346" y="5416146"/>
                </a:lnTo>
                <a:cubicBezTo>
                  <a:pt x="4298306" y="5416758"/>
                  <a:pt x="4298267" y="5417371"/>
                  <a:pt x="4298228" y="5417983"/>
                </a:cubicBezTo>
                <a:cubicBezTo>
                  <a:pt x="4297649" y="5419178"/>
                  <a:pt x="4296651" y="5419253"/>
                  <a:pt x="4295233" y="5418735"/>
                </a:cubicBezTo>
                <a:lnTo>
                  <a:pt x="4292799" y="5417494"/>
                </a:lnTo>
                <a:lnTo>
                  <a:pt x="4289225" y="5418364"/>
                </a:lnTo>
                <a:lnTo>
                  <a:pt x="4279515" y="5420247"/>
                </a:lnTo>
                <a:lnTo>
                  <a:pt x="4275872" y="5423890"/>
                </a:lnTo>
                <a:lnTo>
                  <a:pt x="4227055" y="5427466"/>
                </a:lnTo>
                <a:lnTo>
                  <a:pt x="4213123" y="5433155"/>
                </a:lnTo>
                <a:cubicBezTo>
                  <a:pt x="4200364" y="5437794"/>
                  <a:pt x="4187574" y="5440279"/>
                  <a:pt x="4175436" y="5434156"/>
                </a:cubicBezTo>
                <a:cubicBezTo>
                  <a:pt x="4177805" y="5447129"/>
                  <a:pt x="4143760" y="5429295"/>
                  <a:pt x="4132856" y="5439937"/>
                </a:cubicBezTo>
                <a:cubicBezTo>
                  <a:pt x="4125673" y="5448831"/>
                  <a:pt x="4113669" y="5445492"/>
                  <a:pt x="4102333" y="5447021"/>
                </a:cubicBezTo>
                <a:cubicBezTo>
                  <a:pt x="4090434" y="5455185"/>
                  <a:pt x="4038031" y="5454280"/>
                  <a:pt x="4022159" y="5449566"/>
                </a:cubicBezTo>
                <a:cubicBezTo>
                  <a:pt x="3980455" y="5430671"/>
                  <a:pt x="3922096" y="5461433"/>
                  <a:pt x="3888224" y="5447312"/>
                </a:cubicBezTo>
                <a:cubicBezTo>
                  <a:pt x="3877937" y="5446239"/>
                  <a:pt x="3868647" y="5446763"/>
                  <a:pt x="3860026" y="5448274"/>
                </a:cubicBezTo>
                <a:lnTo>
                  <a:pt x="3832796" y="5461349"/>
                </a:lnTo>
                <a:lnTo>
                  <a:pt x="3817485" y="5462797"/>
                </a:lnTo>
                <a:lnTo>
                  <a:pt x="3813676" y="5464379"/>
                </a:lnTo>
                <a:cubicBezTo>
                  <a:pt x="3806407" y="5467429"/>
                  <a:pt x="3799147" y="5470257"/>
                  <a:pt x="3791563" y="5472259"/>
                </a:cubicBezTo>
                <a:cubicBezTo>
                  <a:pt x="3788910" y="5444072"/>
                  <a:pt x="3726624" y="5484631"/>
                  <a:pt x="3737858" y="5459331"/>
                </a:cubicBezTo>
                <a:cubicBezTo>
                  <a:pt x="3706262" y="5463900"/>
                  <a:pt x="3710598" y="5450598"/>
                  <a:pt x="3697716" y="5455539"/>
                </a:cubicBezTo>
                <a:lnTo>
                  <a:pt x="3694487" y="5457193"/>
                </a:lnTo>
                <a:lnTo>
                  <a:pt x="3691779" y="5461582"/>
                </a:lnTo>
                <a:lnTo>
                  <a:pt x="3684442" y="5463086"/>
                </a:lnTo>
                <a:lnTo>
                  <a:pt x="3677129" y="5467898"/>
                </a:lnTo>
                <a:cubicBezTo>
                  <a:pt x="3602381" y="5458439"/>
                  <a:pt x="3505226" y="5485361"/>
                  <a:pt x="3438897" y="5462195"/>
                </a:cubicBezTo>
                <a:lnTo>
                  <a:pt x="3389756" y="5444428"/>
                </a:lnTo>
                <a:cubicBezTo>
                  <a:pt x="3364455" y="5437704"/>
                  <a:pt x="3342081" y="5466704"/>
                  <a:pt x="3316666" y="5450736"/>
                </a:cubicBezTo>
                <a:cubicBezTo>
                  <a:pt x="3306503" y="5441319"/>
                  <a:pt x="3286457" y="5439158"/>
                  <a:pt x="3271894" y="5445907"/>
                </a:cubicBezTo>
                <a:cubicBezTo>
                  <a:pt x="3269388" y="5447068"/>
                  <a:pt x="3267143" y="5448455"/>
                  <a:pt x="3265228" y="5450024"/>
                </a:cubicBezTo>
                <a:cubicBezTo>
                  <a:pt x="3234084" y="5427025"/>
                  <a:pt x="3219254" y="5440615"/>
                  <a:pt x="3204017" y="5424552"/>
                </a:cubicBezTo>
                <a:cubicBezTo>
                  <a:pt x="3159473" y="5420614"/>
                  <a:pt x="3126956" y="5439505"/>
                  <a:pt x="3112867" y="5425473"/>
                </a:cubicBezTo>
                <a:cubicBezTo>
                  <a:pt x="3090747" y="5427880"/>
                  <a:pt x="3062886" y="5447193"/>
                  <a:pt x="3043809" y="5432293"/>
                </a:cubicBezTo>
                <a:cubicBezTo>
                  <a:pt x="3043452" y="5445549"/>
                  <a:pt x="3016821" y="5423991"/>
                  <a:pt x="3005211" y="5433472"/>
                </a:cubicBezTo>
                <a:cubicBezTo>
                  <a:pt x="2997207" y="5441605"/>
                  <a:pt x="2987260" y="5436961"/>
                  <a:pt x="2976986" y="5437264"/>
                </a:cubicBezTo>
                <a:cubicBezTo>
                  <a:pt x="2964968" y="5444153"/>
                  <a:pt x="2918975" y="5437570"/>
                  <a:pt x="2905879" y="5431128"/>
                </a:cubicBezTo>
                <a:cubicBezTo>
                  <a:pt x="2872703" y="5407678"/>
                  <a:pt x="2815496" y="5432178"/>
                  <a:pt x="2788318" y="5414358"/>
                </a:cubicBezTo>
                <a:cubicBezTo>
                  <a:pt x="2746271" y="5410854"/>
                  <a:pt x="2685231" y="5410484"/>
                  <a:pt x="2653590" y="5410111"/>
                </a:cubicBezTo>
                <a:cubicBezTo>
                  <a:pt x="2615334" y="5411650"/>
                  <a:pt x="2639324" y="5388277"/>
                  <a:pt x="2598481" y="5412114"/>
                </a:cubicBezTo>
                <a:cubicBezTo>
                  <a:pt x="2534415" y="5394537"/>
                  <a:pt x="2387966" y="5438902"/>
                  <a:pt x="2333897" y="5408505"/>
                </a:cubicBezTo>
                <a:cubicBezTo>
                  <a:pt x="2279458" y="5405891"/>
                  <a:pt x="2312839" y="5402348"/>
                  <a:pt x="2271841" y="5396433"/>
                </a:cubicBezTo>
                <a:cubicBezTo>
                  <a:pt x="2263465" y="5363868"/>
                  <a:pt x="2168184" y="5361433"/>
                  <a:pt x="2143705" y="5345095"/>
                </a:cubicBezTo>
                <a:cubicBezTo>
                  <a:pt x="2087043" y="5343333"/>
                  <a:pt x="2041689" y="5319742"/>
                  <a:pt x="1986408" y="5335524"/>
                </a:cubicBezTo>
                <a:cubicBezTo>
                  <a:pt x="1983594" y="5331315"/>
                  <a:pt x="1979798" y="5327915"/>
                  <a:pt x="1975333" y="5325099"/>
                </a:cubicBezTo>
                <a:lnTo>
                  <a:pt x="1972441" y="5323775"/>
                </a:lnTo>
                <a:lnTo>
                  <a:pt x="1971497" y="5324412"/>
                </a:lnTo>
                <a:cubicBezTo>
                  <a:pt x="1967825" y="5325937"/>
                  <a:pt x="1963255" y="5326871"/>
                  <a:pt x="1956886" y="5327069"/>
                </a:cubicBezTo>
                <a:cubicBezTo>
                  <a:pt x="1957692" y="5357103"/>
                  <a:pt x="1944755" y="5337483"/>
                  <a:pt x="1924833" y="5344911"/>
                </a:cubicBezTo>
                <a:cubicBezTo>
                  <a:pt x="1907350" y="5349449"/>
                  <a:pt x="1899872" y="5360515"/>
                  <a:pt x="1885856" y="5367299"/>
                </a:cubicBezTo>
                <a:cubicBezTo>
                  <a:pt x="1874373" y="5371950"/>
                  <a:pt x="1870677" y="5363227"/>
                  <a:pt x="1855937" y="5372820"/>
                </a:cubicBezTo>
                <a:cubicBezTo>
                  <a:pt x="1826799" y="5367486"/>
                  <a:pt x="1805938" y="5389998"/>
                  <a:pt x="1784500" y="5395926"/>
                </a:cubicBezTo>
                <a:cubicBezTo>
                  <a:pt x="1777473" y="5395836"/>
                  <a:pt x="1756895" y="5401012"/>
                  <a:pt x="1737998" y="5407426"/>
                </a:cubicBezTo>
                <a:lnTo>
                  <a:pt x="1736716" y="5407939"/>
                </a:lnTo>
                <a:lnTo>
                  <a:pt x="1726742" y="5405934"/>
                </a:lnTo>
                <a:cubicBezTo>
                  <a:pt x="1724249" y="5404894"/>
                  <a:pt x="1723700" y="5403454"/>
                  <a:pt x="1726849" y="5401221"/>
                </a:cubicBezTo>
                <a:cubicBezTo>
                  <a:pt x="1723886" y="5399045"/>
                  <a:pt x="1720993" y="5398236"/>
                  <a:pt x="1718134" y="5398128"/>
                </a:cubicBezTo>
                <a:cubicBezTo>
                  <a:pt x="1712416" y="5397910"/>
                  <a:pt x="1706830" y="5400494"/>
                  <a:pt x="1701063" y="5400545"/>
                </a:cubicBezTo>
                <a:lnTo>
                  <a:pt x="1694634" y="5398728"/>
                </a:lnTo>
                <a:lnTo>
                  <a:pt x="1692270" y="5399053"/>
                </a:lnTo>
                <a:lnTo>
                  <a:pt x="1686657" y="5399247"/>
                </a:lnTo>
                <a:lnTo>
                  <a:pt x="1687479" y="5402165"/>
                </a:lnTo>
                <a:cubicBezTo>
                  <a:pt x="1688791" y="5404927"/>
                  <a:pt x="1689812" y="5407972"/>
                  <a:pt x="1680969" y="5407963"/>
                </a:cubicBezTo>
                <a:cubicBezTo>
                  <a:pt x="1662599" y="5406532"/>
                  <a:pt x="1656841" y="5418932"/>
                  <a:pt x="1648682" y="5407558"/>
                </a:cubicBezTo>
                <a:lnTo>
                  <a:pt x="1646819" y="5404306"/>
                </a:lnTo>
                <a:lnTo>
                  <a:pt x="1642743" y="5403927"/>
                </a:lnTo>
                <a:cubicBezTo>
                  <a:pt x="1640569" y="5404120"/>
                  <a:pt x="1639361" y="5404983"/>
                  <a:pt x="1639788" y="5407135"/>
                </a:cubicBezTo>
                <a:cubicBezTo>
                  <a:pt x="1622347" y="5398881"/>
                  <a:pt x="1603063" y="5413406"/>
                  <a:pt x="1585803" y="5416574"/>
                </a:cubicBezTo>
                <a:cubicBezTo>
                  <a:pt x="1572467" y="5408520"/>
                  <a:pt x="1549407" y="5423110"/>
                  <a:pt x="1513331" y="5423805"/>
                </a:cubicBezTo>
                <a:cubicBezTo>
                  <a:pt x="1498774" y="5414520"/>
                  <a:pt x="1489007" y="5424393"/>
                  <a:pt x="1460734" y="5411778"/>
                </a:cubicBezTo>
                <a:cubicBezTo>
                  <a:pt x="1459446" y="5412932"/>
                  <a:pt x="1457867" y="5413992"/>
                  <a:pt x="1456045" y="5414928"/>
                </a:cubicBezTo>
                <a:cubicBezTo>
                  <a:pt x="1445460" y="5420354"/>
                  <a:pt x="1429166" y="5420415"/>
                  <a:pt x="1419653" y="5415060"/>
                </a:cubicBezTo>
                <a:cubicBezTo>
                  <a:pt x="1374353" y="5398095"/>
                  <a:pt x="1332064" y="5398411"/>
                  <a:pt x="1292605" y="5394671"/>
                </a:cubicBezTo>
                <a:cubicBezTo>
                  <a:pt x="1247867" y="5392301"/>
                  <a:pt x="1276603" y="5411730"/>
                  <a:pt x="1221477" y="5395509"/>
                </a:cubicBezTo>
                <a:cubicBezTo>
                  <a:pt x="1215107" y="5402140"/>
                  <a:pt x="1207983" y="5402421"/>
                  <a:pt x="1196159" y="5399169"/>
                </a:cubicBezTo>
                <a:cubicBezTo>
                  <a:pt x="1174396" y="5398516"/>
                  <a:pt x="1175280" y="5415282"/>
                  <a:pt x="1153748" y="5405093"/>
                </a:cubicBezTo>
                <a:cubicBezTo>
                  <a:pt x="1157267" y="5414115"/>
                  <a:pt x="1112247" y="5408398"/>
                  <a:pt x="1121874" y="5417803"/>
                </a:cubicBezTo>
                <a:cubicBezTo>
                  <a:pt x="1107293" y="5425943"/>
                  <a:pt x="1100911" y="5412406"/>
                  <a:pt x="1086481" y="5419474"/>
                </a:cubicBezTo>
                <a:cubicBezTo>
                  <a:pt x="1070504" y="5421068"/>
                  <a:pt x="1096054" y="5409890"/>
                  <a:pt x="1078485" y="5409150"/>
                </a:cubicBezTo>
                <a:cubicBezTo>
                  <a:pt x="1057107" y="5409880"/>
                  <a:pt x="1057916" y="5393370"/>
                  <a:pt x="1040550" y="5414415"/>
                </a:cubicBezTo>
                <a:cubicBezTo>
                  <a:pt x="1018445" y="5409298"/>
                  <a:pt x="1013694" y="5418764"/>
                  <a:pt x="982981" y="5423575"/>
                </a:cubicBezTo>
                <a:cubicBezTo>
                  <a:pt x="970423" y="5418342"/>
                  <a:pt x="960063" y="5420960"/>
                  <a:pt x="949836" y="5426093"/>
                </a:cubicBezTo>
                <a:cubicBezTo>
                  <a:pt x="920168" y="5424861"/>
                  <a:pt x="892764" y="5432710"/>
                  <a:pt x="859237" y="5435973"/>
                </a:cubicBezTo>
                <a:cubicBezTo>
                  <a:pt x="823344" y="5430160"/>
                  <a:pt x="804272" y="5444731"/>
                  <a:pt x="768445" y="5448159"/>
                </a:cubicBezTo>
                <a:cubicBezTo>
                  <a:pt x="733630" y="5434899"/>
                  <a:pt x="744432" y="5468566"/>
                  <a:pt x="714393" y="5468302"/>
                </a:cubicBezTo>
                <a:cubicBezTo>
                  <a:pt x="665910" y="5456640"/>
                  <a:pt x="715197" y="5479526"/>
                  <a:pt x="639791" y="5476924"/>
                </a:cubicBezTo>
                <a:cubicBezTo>
                  <a:pt x="635590" y="5474880"/>
                  <a:pt x="626375" y="5477333"/>
                  <a:pt x="627266" y="5480260"/>
                </a:cubicBezTo>
                <a:cubicBezTo>
                  <a:pt x="622501" y="5479477"/>
                  <a:pt x="611196" y="5474127"/>
                  <a:pt x="609977" y="5478891"/>
                </a:cubicBezTo>
                <a:cubicBezTo>
                  <a:pt x="585928" y="5480121"/>
                  <a:pt x="562064" y="5478026"/>
                  <a:pt x="540688" y="5472807"/>
                </a:cubicBezTo>
                <a:cubicBezTo>
                  <a:pt x="494260" y="5482226"/>
                  <a:pt x="519722" y="5459453"/>
                  <a:pt x="486194" y="5462661"/>
                </a:cubicBezTo>
                <a:cubicBezTo>
                  <a:pt x="459222" y="5472731"/>
                  <a:pt x="449283" y="5465413"/>
                  <a:pt x="418164" y="5472485"/>
                </a:cubicBezTo>
                <a:cubicBezTo>
                  <a:pt x="407504" y="5457469"/>
                  <a:pt x="388899" y="5474930"/>
                  <a:pt x="376724" y="5470967"/>
                </a:cubicBezTo>
                <a:cubicBezTo>
                  <a:pt x="357541" y="5489409"/>
                  <a:pt x="329120" y="5456071"/>
                  <a:pt x="308908" y="5457025"/>
                </a:cubicBezTo>
                <a:cubicBezTo>
                  <a:pt x="274916" y="5461376"/>
                  <a:pt x="238368" y="5480973"/>
                  <a:pt x="219416" y="5463995"/>
                </a:cubicBezTo>
                <a:cubicBezTo>
                  <a:pt x="217077" y="5471389"/>
                  <a:pt x="220429" y="5481203"/>
                  <a:pt x="200977" y="5480608"/>
                </a:cubicBezTo>
                <a:cubicBezTo>
                  <a:pt x="193315" y="5484612"/>
                  <a:pt x="192227" y="5495868"/>
                  <a:pt x="176226" y="5491022"/>
                </a:cubicBezTo>
                <a:cubicBezTo>
                  <a:pt x="195501" y="5480307"/>
                  <a:pt x="163065" y="5480325"/>
                  <a:pt x="165702" y="5468604"/>
                </a:cubicBezTo>
                <a:cubicBezTo>
                  <a:pt x="141228" y="5462364"/>
                  <a:pt x="86026" y="5474606"/>
                  <a:pt x="88282" y="5453658"/>
                </a:cubicBezTo>
                <a:cubicBezTo>
                  <a:pt x="80722" y="5441690"/>
                  <a:pt x="50300" y="5462007"/>
                  <a:pt x="49602" y="5448762"/>
                </a:cubicBezTo>
                <a:cubicBezTo>
                  <a:pt x="42967" y="5453333"/>
                  <a:pt x="33469" y="5452380"/>
                  <a:pt x="22844" y="5450459"/>
                </a:cubicBezTo>
                <a:lnTo>
                  <a:pt x="0" y="5447653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925" y="803627"/>
            <a:ext cx="4414836" cy="1211475"/>
          </a:xfrm>
        </p:spPr>
        <p:txBody>
          <a:bodyPr>
            <a:normAutofit/>
          </a:bodyPr>
          <a:lstStyle/>
          <a:p>
            <a:pPr algn="ctr"/>
            <a:r>
              <a:rPr lang="en-US" sz="3100" dirty="0"/>
              <a:t>Long-run vs. short-run costs</a:t>
            </a:r>
          </a:p>
        </p:txBody>
      </p:sp>
      <p:sp>
        <p:nvSpPr>
          <p:cNvPr id="33" name="Rectangle 6">
            <a:extLst>
              <a:ext uri="{FF2B5EF4-FFF2-40B4-BE49-F238E27FC236}">
                <a16:creationId xmlns:a16="http://schemas.microsoft.com/office/drawing/2014/main" id="{F0C518C2-0AA4-470C-87B9-9CBF428FBA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78936" y="395108"/>
            <a:ext cx="1280814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6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0E6DA4A-BD22-0649-93B4-CDCD0B2F0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825" y="2018581"/>
            <a:ext cx="5195356" cy="3768069"/>
          </a:xfrm>
        </p:spPr>
        <p:txBody>
          <a:bodyPr anchor="ctr">
            <a:normAutofit/>
          </a:bodyPr>
          <a:lstStyle/>
          <a:p>
            <a:pPr lvl="0">
              <a:spcBef>
                <a:spcPts val="500"/>
              </a:spcBef>
              <a:spcAft>
                <a:spcPts val="1000"/>
              </a:spcAft>
            </a:pPr>
            <a:r>
              <a:rPr lang="en-US" sz="1400" dirty="0"/>
              <a:t>In the long run, the firm have enough time to vary the amount of all inputs as much as necessary.</a:t>
            </a:r>
          </a:p>
          <a:p>
            <a:pPr lvl="0">
              <a:spcBef>
                <a:spcPts val="500"/>
              </a:spcBef>
              <a:spcAft>
                <a:spcPts val="1000"/>
              </a:spcAft>
            </a:pPr>
            <a:r>
              <a:rPr lang="en-US" sz="1400" dirty="0"/>
              <a:t>In the short run, the amount of at least one input is considered to be fixed.</a:t>
            </a:r>
          </a:p>
          <a:p>
            <a:pPr lvl="0">
              <a:spcBef>
                <a:spcPts val="500"/>
              </a:spcBef>
              <a:spcAft>
                <a:spcPts val="500"/>
              </a:spcAft>
            </a:pPr>
            <a:r>
              <a:rPr lang="en-US" sz="1400" i="1" dirty="0"/>
              <a:t>Example</a:t>
            </a:r>
            <a:r>
              <a:rPr lang="en-US" sz="1400" dirty="0"/>
              <a:t>: Faculty positions at universities.</a:t>
            </a:r>
          </a:p>
          <a:p>
            <a:pPr lvl="1"/>
            <a:r>
              <a:rPr lang="en-US" sz="1400" dirty="0"/>
              <a:t>Acquiring a new computer (a form of capital) can be done in few hours. </a:t>
            </a:r>
          </a:p>
          <a:p>
            <a:pPr lvl="1">
              <a:spcAft>
                <a:spcPts val="500"/>
              </a:spcAft>
            </a:pPr>
            <a:r>
              <a:rPr lang="en-US" sz="1400" dirty="0"/>
              <a:t>Hiring a new professor would require a long process (4-5 months if not longer: posting ads, interviews of candidates, fly-outs, offer to selected candidate, and negotiation. </a:t>
            </a:r>
          </a:p>
          <a:p>
            <a:pPr>
              <a:spcAft>
                <a:spcPts val="500"/>
              </a:spcAft>
            </a:pPr>
            <a:r>
              <a:rPr lang="en-US" sz="1400" dirty="0"/>
              <a:t>Short-run costs are higher (or equal, but never lower) than long-run costs.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C728C-76F7-FB4F-A082-58F75D13B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900">
                <a:solidFill>
                  <a:srgbClr val="FFFFFF"/>
                </a:solidFill>
              </a:rPr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9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54</a:t>
            </a:fld>
            <a:endParaRPr lang="en-US" sz="9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84212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04C21BAE-6866-4C7A-A7EC-C1B2E572D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Worm's eye view of the feet of a person running on the road">
            <a:extLst>
              <a:ext uri="{FF2B5EF4-FFF2-40B4-BE49-F238E27FC236}">
                <a16:creationId xmlns:a16="http://schemas.microsoft.com/office/drawing/2014/main" id="{BAD8B2A7-BB84-812D-CA70-5F81EF08F8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000"/>
          <a:stretch>
            <a:fillRect/>
          </a:stretch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 useBgFill="1">
        <p:nvSpPr>
          <p:cNvPr id="20" name="Freeform: Shape 19">
            <a:extLst>
              <a:ext uri="{FF2B5EF4-FFF2-40B4-BE49-F238E27FC236}">
                <a16:creationId xmlns:a16="http://schemas.microsoft.com/office/drawing/2014/main" id="{7E7D0C94-08B4-48AE-8813-CC4D60294F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2924" y="609600"/>
            <a:ext cx="4029076" cy="5513767"/>
          </a:xfrm>
          <a:custGeom>
            <a:avLst/>
            <a:gdLst>
              <a:gd name="connsiteX0" fmla="*/ 0 w 5372101"/>
              <a:gd name="connsiteY0" fmla="*/ 0 h 5513767"/>
              <a:gd name="connsiteX1" fmla="*/ 5372101 w 5372101"/>
              <a:gd name="connsiteY1" fmla="*/ 0 h 5513767"/>
              <a:gd name="connsiteX2" fmla="*/ 5372101 w 5372101"/>
              <a:gd name="connsiteY2" fmla="*/ 5513767 h 5513767"/>
              <a:gd name="connsiteX3" fmla="*/ 5363126 w 5372101"/>
              <a:gd name="connsiteY3" fmla="*/ 5512835 h 5513767"/>
              <a:gd name="connsiteX4" fmla="*/ 5316714 w 5372101"/>
              <a:gd name="connsiteY4" fmla="*/ 5491247 h 5513767"/>
              <a:gd name="connsiteX5" fmla="*/ 5198331 w 5372101"/>
              <a:gd name="connsiteY5" fmla="*/ 5470092 h 5513767"/>
              <a:gd name="connsiteX6" fmla="*/ 5150428 w 5372101"/>
              <a:gd name="connsiteY6" fmla="*/ 5472506 h 5513767"/>
              <a:gd name="connsiteX7" fmla="*/ 5085506 w 5372101"/>
              <a:gd name="connsiteY7" fmla="*/ 5468851 h 5513767"/>
              <a:gd name="connsiteX8" fmla="*/ 4968663 w 5372101"/>
              <a:gd name="connsiteY8" fmla="*/ 5470487 h 5513767"/>
              <a:gd name="connsiteX9" fmla="*/ 4815623 w 5372101"/>
              <a:gd name="connsiteY9" fmla="*/ 5458622 h 5513767"/>
              <a:gd name="connsiteX10" fmla="*/ 4716679 w 5372101"/>
              <a:gd name="connsiteY10" fmla="*/ 5405365 h 5513767"/>
              <a:gd name="connsiteX11" fmla="*/ 4704891 w 5372101"/>
              <a:gd name="connsiteY11" fmla="*/ 5411529 h 5513767"/>
              <a:gd name="connsiteX12" fmla="*/ 4630496 w 5372101"/>
              <a:gd name="connsiteY12" fmla="*/ 5396532 h 5513767"/>
              <a:gd name="connsiteX13" fmla="*/ 4506964 w 5372101"/>
              <a:gd name="connsiteY13" fmla="*/ 5396685 h 5513767"/>
              <a:gd name="connsiteX14" fmla="*/ 4427135 w 5372101"/>
              <a:gd name="connsiteY14" fmla="*/ 5358585 h 5513767"/>
              <a:gd name="connsiteX15" fmla="*/ 4028338 w 5372101"/>
              <a:gd name="connsiteY15" fmla="*/ 5313494 h 5513767"/>
              <a:gd name="connsiteX16" fmla="*/ 4015367 w 5372101"/>
              <a:gd name="connsiteY16" fmla="*/ 5320766 h 5513767"/>
              <a:gd name="connsiteX17" fmla="*/ 4002837 w 5372101"/>
              <a:gd name="connsiteY17" fmla="*/ 5322294 h 5513767"/>
              <a:gd name="connsiteX18" fmla="*/ 3997650 w 5372101"/>
              <a:gd name="connsiteY18" fmla="*/ 5329513 h 5513767"/>
              <a:gd name="connsiteX19" fmla="*/ 3991991 w 5372101"/>
              <a:gd name="connsiteY19" fmla="*/ 5331908 h 5513767"/>
              <a:gd name="connsiteX20" fmla="*/ 3925210 w 5372101"/>
              <a:gd name="connsiteY20" fmla="*/ 5319395 h 5513767"/>
              <a:gd name="connsiteX21" fmla="*/ 3837014 w 5372101"/>
              <a:gd name="connsiteY21" fmla="*/ 5289023 h 5513767"/>
              <a:gd name="connsiteX22" fmla="*/ 3798765 w 5372101"/>
              <a:gd name="connsiteY22" fmla="*/ 5299431 h 5513767"/>
              <a:gd name="connsiteX23" fmla="*/ 3792144 w 5372101"/>
              <a:gd name="connsiteY23" fmla="*/ 5301616 h 5513767"/>
              <a:gd name="connsiteX24" fmla="*/ 3766249 w 5372101"/>
              <a:gd name="connsiteY24" fmla="*/ 5301869 h 5513767"/>
              <a:gd name="connsiteX25" fmla="*/ 3718651 w 5372101"/>
              <a:gd name="connsiteY25" fmla="*/ 5320541 h 5513767"/>
              <a:gd name="connsiteX26" fmla="*/ 3671207 w 5372101"/>
              <a:gd name="connsiteY26" fmla="*/ 5318046 h 5513767"/>
              <a:gd name="connsiteX27" fmla="*/ 3446863 w 5372101"/>
              <a:gd name="connsiteY27" fmla="*/ 5294348 h 5513767"/>
              <a:gd name="connsiteX28" fmla="*/ 3312000 w 5372101"/>
              <a:gd name="connsiteY28" fmla="*/ 5286923 h 5513767"/>
              <a:gd name="connsiteX29" fmla="*/ 3259756 w 5372101"/>
              <a:gd name="connsiteY29" fmla="*/ 5294712 h 5513767"/>
              <a:gd name="connsiteX30" fmla="*/ 3187481 w 5372101"/>
              <a:gd name="connsiteY30" fmla="*/ 5298457 h 5513767"/>
              <a:gd name="connsiteX31" fmla="*/ 3124115 w 5372101"/>
              <a:gd name="connsiteY31" fmla="*/ 5294626 h 5513767"/>
              <a:gd name="connsiteX32" fmla="*/ 3099907 w 5372101"/>
              <a:gd name="connsiteY32" fmla="*/ 5302443 h 5513767"/>
              <a:gd name="connsiteX33" fmla="*/ 3017494 w 5372101"/>
              <a:gd name="connsiteY33" fmla="*/ 5301439 h 5513767"/>
              <a:gd name="connsiteX34" fmla="*/ 3010848 w 5372101"/>
              <a:gd name="connsiteY34" fmla="*/ 5307225 h 5513767"/>
              <a:gd name="connsiteX35" fmla="*/ 2994286 w 5372101"/>
              <a:gd name="connsiteY35" fmla="*/ 5309060 h 5513767"/>
              <a:gd name="connsiteX36" fmla="*/ 2988160 w 5372101"/>
              <a:gd name="connsiteY36" fmla="*/ 5310041 h 5513767"/>
              <a:gd name="connsiteX37" fmla="*/ 2984260 w 5372101"/>
              <a:gd name="connsiteY37" fmla="*/ 5307528 h 5513767"/>
              <a:gd name="connsiteX38" fmla="*/ 2979127 w 5372101"/>
              <a:gd name="connsiteY38" fmla="*/ 5308389 h 5513767"/>
              <a:gd name="connsiteX39" fmla="*/ 2978660 w 5372101"/>
              <a:gd name="connsiteY39" fmla="*/ 5311563 h 5513767"/>
              <a:gd name="connsiteX40" fmla="*/ 2946326 w 5372101"/>
              <a:gd name="connsiteY40" fmla="*/ 5316745 h 5513767"/>
              <a:gd name="connsiteX41" fmla="*/ 2713134 w 5372101"/>
              <a:gd name="connsiteY41" fmla="*/ 5331381 h 5513767"/>
              <a:gd name="connsiteX42" fmla="*/ 2352072 w 5372101"/>
              <a:gd name="connsiteY42" fmla="*/ 5342761 h 5513767"/>
              <a:gd name="connsiteX43" fmla="*/ 2260922 w 5372101"/>
              <a:gd name="connsiteY43" fmla="*/ 5328122 h 5513767"/>
              <a:gd name="connsiteX44" fmla="*/ 2178497 w 5372101"/>
              <a:gd name="connsiteY44" fmla="*/ 5351065 h 5513767"/>
              <a:gd name="connsiteX45" fmla="*/ 2034408 w 5372101"/>
              <a:gd name="connsiteY45" fmla="*/ 5307958 h 5513767"/>
              <a:gd name="connsiteX46" fmla="*/ 1831505 w 5372101"/>
              <a:gd name="connsiteY46" fmla="*/ 5312691 h 5513767"/>
              <a:gd name="connsiteX47" fmla="*/ 1710387 w 5372101"/>
              <a:gd name="connsiteY47" fmla="*/ 5308705 h 5513767"/>
              <a:gd name="connsiteX48" fmla="*/ 1664816 w 5372101"/>
              <a:gd name="connsiteY48" fmla="*/ 5296479 h 5513767"/>
              <a:gd name="connsiteX49" fmla="*/ 1600883 w 5372101"/>
              <a:gd name="connsiteY49" fmla="*/ 5286607 h 5513767"/>
              <a:gd name="connsiteX50" fmla="*/ 1488397 w 5372101"/>
              <a:gd name="connsiteY50" fmla="*/ 5260898 h 5513767"/>
              <a:gd name="connsiteX51" fmla="*/ 1336670 w 5372101"/>
              <a:gd name="connsiteY51" fmla="*/ 5240770 h 5513767"/>
              <a:gd name="connsiteX52" fmla="*/ 1224297 w 5372101"/>
              <a:gd name="connsiteY52" fmla="*/ 5271845 h 5513767"/>
              <a:gd name="connsiteX53" fmla="*/ 1214830 w 5372101"/>
              <a:gd name="connsiteY53" fmla="*/ 5263450 h 5513767"/>
              <a:gd name="connsiteX54" fmla="*/ 1138181 w 5372101"/>
              <a:gd name="connsiteY54" fmla="*/ 5262590 h 5513767"/>
              <a:gd name="connsiteX55" fmla="*/ 943575 w 5372101"/>
              <a:gd name="connsiteY55" fmla="*/ 5290808 h 5513767"/>
              <a:gd name="connsiteX56" fmla="*/ 529813 w 5372101"/>
              <a:gd name="connsiteY56" fmla="*/ 5218555 h 5513767"/>
              <a:gd name="connsiteX57" fmla="*/ 519546 w 5372101"/>
              <a:gd name="connsiteY57" fmla="*/ 5208845 h 5513767"/>
              <a:gd name="connsiteX58" fmla="*/ 507906 w 5372101"/>
              <a:gd name="connsiteY58" fmla="*/ 5204779 h 5513767"/>
              <a:gd name="connsiteX59" fmla="*/ 505153 w 5372101"/>
              <a:gd name="connsiteY59" fmla="*/ 5196726 h 5513767"/>
              <a:gd name="connsiteX60" fmla="*/ 500429 w 5372101"/>
              <a:gd name="connsiteY60" fmla="*/ 5193241 h 5513767"/>
              <a:gd name="connsiteX61" fmla="*/ 431923 w 5372101"/>
              <a:gd name="connsiteY61" fmla="*/ 5191553 h 5513767"/>
              <a:gd name="connsiteX62" fmla="*/ 337115 w 5372101"/>
              <a:gd name="connsiteY62" fmla="*/ 5202714 h 5513767"/>
              <a:gd name="connsiteX63" fmla="*/ 303383 w 5372101"/>
              <a:gd name="connsiteY63" fmla="*/ 5184750 h 5513767"/>
              <a:gd name="connsiteX64" fmla="*/ 297664 w 5372101"/>
              <a:gd name="connsiteY64" fmla="*/ 5181269 h 5513767"/>
              <a:gd name="connsiteX65" fmla="*/ 272701 w 5372101"/>
              <a:gd name="connsiteY65" fmla="*/ 5175678 h 5513767"/>
              <a:gd name="connsiteX66" fmla="*/ 268242 w 5372101"/>
              <a:gd name="connsiteY66" fmla="*/ 5163678 h 5513767"/>
              <a:gd name="connsiteX67" fmla="*/ 232517 w 5372101"/>
              <a:gd name="connsiteY67" fmla="*/ 5147792 h 5513767"/>
              <a:gd name="connsiteX68" fmla="*/ 185851 w 5372101"/>
              <a:gd name="connsiteY68" fmla="*/ 5140408 h 5513767"/>
              <a:gd name="connsiteX69" fmla="*/ 20337 w 5372101"/>
              <a:gd name="connsiteY69" fmla="*/ 5113040 h 5513767"/>
              <a:gd name="connsiteX70" fmla="*/ 0 w 5372101"/>
              <a:gd name="connsiteY70" fmla="*/ 5112243 h 551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5372101" h="5513767">
                <a:moveTo>
                  <a:pt x="0" y="0"/>
                </a:moveTo>
                <a:lnTo>
                  <a:pt x="5372101" y="0"/>
                </a:lnTo>
                <a:lnTo>
                  <a:pt x="5372101" y="5513767"/>
                </a:lnTo>
                <a:lnTo>
                  <a:pt x="5363126" y="5512835"/>
                </a:lnTo>
                <a:cubicBezTo>
                  <a:pt x="5345779" y="5509071"/>
                  <a:pt x="5329767" y="5502649"/>
                  <a:pt x="5316714" y="5491247"/>
                </a:cubicBezTo>
                <a:cubicBezTo>
                  <a:pt x="5295689" y="5478131"/>
                  <a:pt x="5219502" y="5459909"/>
                  <a:pt x="5198331" y="5470092"/>
                </a:cubicBezTo>
                <a:cubicBezTo>
                  <a:pt x="5181052" y="5469102"/>
                  <a:pt x="5165047" y="5459569"/>
                  <a:pt x="5150428" y="5472506"/>
                </a:cubicBezTo>
                <a:cubicBezTo>
                  <a:pt x="5129562" y="5487248"/>
                  <a:pt x="5088050" y="5445894"/>
                  <a:pt x="5085506" y="5468851"/>
                </a:cubicBezTo>
                <a:cubicBezTo>
                  <a:pt x="5055692" y="5440170"/>
                  <a:pt x="5006122" y="5469577"/>
                  <a:pt x="4968663" y="5470487"/>
                </a:cubicBezTo>
                <a:cubicBezTo>
                  <a:pt x="4947085" y="5444049"/>
                  <a:pt x="4889767" y="5472037"/>
                  <a:pt x="4815623" y="5458622"/>
                </a:cubicBezTo>
                <a:cubicBezTo>
                  <a:pt x="4792418" y="5428488"/>
                  <a:pt x="4765548" y="5449887"/>
                  <a:pt x="4716679" y="5405365"/>
                </a:cubicBezTo>
                <a:cubicBezTo>
                  <a:pt x="4713235" y="5407807"/>
                  <a:pt x="4709266" y="5409883"/>
                  <a:pt x="4704891" y="5411529"/>
                </a:cubicBezTo>
                <a:cubicBezTo>
                  <a:pt x="4679473" y="5421092"/>
                  <a:pt x="4646164" y="5414379"/>
                  <a:pt x="4630496" y="5396532"/>
                </a:cubicBezTo>
                <a:cubicBezTo>
                  <a:pt x="4590205" y="5365061"/>
                  <a:pt x="4548419" y="5412094"/>
                  <a:pt x="4506964" y="5396685"/>
                </a:cubicBezTo>
                <a:lnTo>
                  <a:pt x="4427135" y="5358585"/>
                </a:lnTo>
                <a:cubicBezTo>
                  <a:pt x="4319267" y="5308575"/>
                  <a:pt x="4152341" y="5340956"/>
                  <a:pt x="4028338" y="5313494"/>
                </a:cubicBezTo>
                <a:lnTo>
                  <a:pt x="4015367" y="5320766"/>
                </a:lnTo>
                <a:lnTo>
                  <a:pt x="4002837" y="5322294"/>
                </a:lnTo>
                <a:lnTo>
                  <a:pt x="3997650" y="5329513"/>
                </a:lnTo>
                <a:lnTo>
                  <a:pt x="3991991" y="5331908"/>
                </a:lnTo>
                <a:cubicBezTo>
                  <a:pt x="3969659" y="5338581"/>
                  <a:pt x="3978880" y="5316131"/>
                  <a:pt x="3925210" y="5319395"/>
                </a:cubicBezTo>
                <a:cubicBezTo>
                  <a:pt x="3947765" y="5277139"/>
                  <a:pt x="3837331" y="5338342"/>
                  <a:pt x="3837014" y="5289023"/>
                </a:cubicBezTo>
                <a:cubicBezTo>
                  <a:pt x="3824001" y="5291376"/>
                  <a:pt x="3811407" y="5295212"/>
                  <a:pt x="3798765" y="5299431"/>
                </a:cubicBezTo>
                <a:lnTo>
                  <a:pt x="3792144" y="5301616"/>
                </a:lnTo>
                <a:lnTo>
                  <a:pt x="3766249" y="5301869"/>
                </a:lnTo>
                <a:lnTo>
                  <a:pt x="3718651" y="5320541"/>
                </a:lnTo>
                <a:cubicBezTo>
                  <a:pt x="3703968" y="5321892"/>
                  <a:pt x="3688308" y="5321427"/>
                  <a:pt x="3671207" y="5318046"/>
                </a:cubicBezTo>
                <a:cubicBezTo>
                  <a:pt x="3616458" y="5288532"/>
                  <a:pt x="3514048" y="5333307"/>
                  <a:pt x="3446863" y="5294348"/>
                </a:cubicBezTo>
                <a:cubicBezTo>
                  <a:pt x="3420930" y="5283822"/>
                  <a:pt x="3333157" y="5274511"/>
                  <a:pt x="3312000" y="5286923"/>
                </a:cubicBezTo>
                <a:cubicBezTo>
                  <a:pt x="3292759" y="5287903"/>
                  <a:pt x="3273112" y="5280334"/>
                  <a:pt x="3259756" y="5294712"/>
                </a:cubicBezTo>
                <a:cubicBezTo>
                  <a:pt x="3239905" y="5311572"/>
                  <a:pt x="3185410" y="5275588"/>
                  <a:pt x="3187481" y="5298457"/>
                </a:cubicBezTo>
                <a:cubicBezTo>
                  <a:pt x="3168018" y="5286036"/>
                  <a:pt x="3146200" y="5288458"/>
                  <a:pt x="3124115" y="5294626"/>
                </a:cubicBezTo>
                <a:lnTo>
                  <a:pt x="3099907" y="5302443"/>
                </a:lnTo>
                <a:lnTo>
                  <a:pt x="3017494" y="5301439"/>
                </a:lnTo>
                <a:lnTo>
                  <a:pt x="3010848" y="5307225"/>
                </a:lnTo>
                <a:lnTo>
                  <a:pt x="2994286" y="5309060"/>
                </a:lnTo>
                <a:lnTo>
                  <a:pt x="2988160" y="5310041"/>
                </a:lnTo>
                <a:lnTo>
                  <a:pt x="2984260" y="5307528"/>
                </a:lnTo>
                <a:cubicBezTo>
                  <a:pt x="2981957" y="5306419"/>
                  <a:pt x="2980273" y="5306402"/>
                  <a:pt x="2979127" y="5308389"/>
                </a:cubicBezTo>
                <a:cubicBezTo>
                  <a:pt x="2978971" y="5309447"/>
                  <a:pt x="2978816" y="5310505"/>
                  <a:pt x="2978660" y="5311563"/>
                </a:cubicBezTo>
                <a:lnTo>
                  <a:pt x="2946326" y="5316745"/>
                </a:lnTo>
                <a:lnTo>
                  <a:pt x="2713134" y="5331381"/>
                </a:lnTo>
                <a:cubicBezTo>
                  <a:pt x="2610698" y="5372328"/>
                  <a:pt x="2466037" y="5325762"/>
                  <a:pt x="2352072" y="5342761"/>
                </a:cubicBezTo>
                <a:cubicBezTo>
                  <a:pt x="2293501" y="5293708"/>
                  <a:pt x="2324138" y="5338538"/>
                  <a:pt x="2260922" y="5328122"/>
                </a:cubicBezTo>
                <a:cubicBezTo>
                  <a:pt x="2275681" y="5372347"/>
                  <a:pt x="2185007" y="5301703"/>
                  <a:pt x="2178497" y="5351065"/>
                </a:cubicBezTo>
                <a:cubicBezTo>
                  <a:pt x="2133294" y="5337229"/>
                  <a:pt x="2097074" y="5300208"/>
                  <a:pt x="2034408" y="5307958"/>
                </a:cubicBezTo>
                <a:cubicBezTo>
                  <a:pt x="1981894" y="5332879"/>
                  <a:pt x="1896288" y="5279365"/>
                  <a:pt x="1831505" y="5312691"/>
                </a:cubicBezTo>
                <a:cubicBezTo>
                  <a:pt x="1807063" y="5321035"/>
                  <a:pt x="1727674" y="5322925"/>
                  <a:pt x="1710387" y="5308705"/>
                </a:cubicBezTo>
                <a:cubicBezTo>
                  <a:pt x="1693367" y="5306094"/>
                  <a:pt x="1674901" y="5312009"/>
                  <a:pt x="1664816" y="5296479"/>
                </a:cubicBezTo>
                <a:cubicBezTo>
                  <a:pt x="1649255" y="5277912"/>
                  <a:pt x="1596152" y="5309335"/>
                  <a:pt x="1600883" y="5286607"/>
                </a:cubicBezTo>
                <a:cubicBezTo>
                  <a:pt x="1563066" y="5308189"/>
                  <a:pt x="1524339" y="5269513"/>
                  <a:pt x="1488397" y="5260898"/>
                </a:cubicBezTo>
                <a:cubicBezTo>
                  <a:pt x="1459246" y="5282011"/>
                  <a:pt x="1412580" y="5243108"/>
                  <a:pt x="1336670" y="5240770"/>
                </a:cubicBezTo>
                <a:cubicBezTo>
                  <a:pt x="1304792" y="5265122"/>
                  <a:pt x="1285508" y="5238878"/>
                  <a:pt x="1224297" y="5271845"/>
                </a:cubicBezTo>
                <a:cubicBezTo>
                  <a:pt x="1221731" y="5268771"/>
                  <a:pt x="1218543" y="5265944"/>
                  <a:pt x="1214830" y="5263450"/>
                </a:cubicBezTo>
                <a:cubicBezTo>
                  <a:pt x="1193241" y="5248952"/>
                  <a:pt x="1158925" y="5248567"/>
                  <a:pt x="1138181" y="5262590"/>
                </a:cubicBezTo>
                <a:lnTo>
                  <a:pt x="943575" y="5290808"/>
                </a:lnTo>
                <a:cubicBezTo>
                  <a:pt x="823587" y="5316899"/>
                  <a:pt x="658340" y="5217603"/>
                  <a:pt x="529813" y="5218555"/>
                </a:cubicBezTo>
                <a:lnTo>
                  <a:pt x="519546" y="5208845"/>
                </a:lnTo>
                <a:lnTo>
                  <a:pt x="507906" y="5204779"/>
                </a:lnTo>
                <a:lnTo>
                  <a:pt x="505153" y="5196726"/>
                </a:lnTo>
                <a:lnTo>
                  <a:pt x="500429" y="5193241"/>
                </a:lnTo>
                <a:cubicBezTo>
                  <a:pt x="480923" y="5182176"/>
                  <a:pt x="482807" y="5205793"/>
                  <a:pt x="431923" y="5191553"/>
                </a:cubicBezTo>
                <a:cubicBezTo>
                  <a:pt x="440499" y="5237077"/>
                  <a:pt x="352872" y="5155083"/>
                  <a:pt x="337115" y="5202714"/>
                </a:cubicBezTo>
                <a:cubicBezTo>
                  <a:pt x="325265" y="5197752"/>
                  <a:pt x="314288" y="5191441"/>
                  <a:pt x="303383" y="5184750"/>
                </a:cubicBezTo>
                <a:lnTo>
                  <a:pt x="297664" y="5181269"/>
                </a:lnTo>
                <a:lnTo>
                  <a:pt x="272701" y="5175678"/>
                </a:lnTo>
                <a:lnTo>
                  <a:pt x="268242" y="5163678"/>
                </a:lnTo>
                <a:lnTo>
                  <a:pt x="232517" y="5147792"/>
                </a:lnTo>
                <a:cubicBezTo>
                  <a:pt x="218741" y="5143453"/>
                  <a:pt x="203450" y="5140668"/>
                  <a:pt x="185851" y="5140408"/>
                </a:cubicBezTo>
                <a:cubicBezTo>
                  <a:pt x="139207" y="5153337"/>
                  <a:pt x="79723" y="5120316"/>
                  <a:pt x="20337" y="5113040"/>
                </a:cubicBezTo>
                <a:lnTo>
                  <a:pt x="0" y="5112243"/>
                </a:lnTo>
                <a:close/>
              </a:path>
            </a:pathLst>
          </a:custGeom>
          <a:ln>
            <a:noFill/>
          </a:ln>
          <a:effectLst>
            <a:outerShdw blurRad="254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924" y="646083"/>
            <a:ext cx="4029076" cy="1339382"/>
          </a:xfrm>
        </p:spPr>
        <p:txBody>
          <a:bodyPr>
            <a:normAutofit/>
          </a:bodyPr>
          <a:lstStyle/>
          <a:p>
            <a:pPr algn="ctr"/>
            <a:r>
              <a:rPr lang="en-US" sz="3100" dirty="0"/>
              <a:t>Long-run vs. short-run costs</a:t>
            </a:r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F0C518C2-0AA4-470C-87B9-9CBF428FBA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23499" y="399531"/>
            <a:ext cx="1280813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6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2139352"/>
                <a:ext cx="4114800" cy="3830128"/>
              </a:xfrm>
            </p:spPr>
            <p:txBody>
              <a:bodyPr anchor="ctr">
                <a:normAutofit/>
              </a:bodyPr>
              <a:lstStyle/>
              <a:p>
                <a:pPr lvl="0">
                  <a:spcBef>
                    <a:spcPts val="500"/>
                  </a:spcBef>
                  <a:spcAft>
                    <a:spcPts val="1000"/>
                  </a:spcAft>
                </a:pPr>
                <a:r>
                  <a:rPr lang="en-US" sz="1400" i="1" dirty="0"/>
                  <a:t>Example 8.8: Comparing long- and short-run costs.</a:t>
                </a:r>
              </a:p>
              <a:p>
                <a:pPr lvl="1">
                  <a:spcAft>
                    <a:spcPts val="1000"/>
                  </a:spcAft>
                </a:pPr>
                <a:r>
                  <a:rPr lang="en-US" sz="1400" dirty="0"/>
                  <a:t>Consider a firm with Cobb-Douglas production function      </a:t>
                </a:r>
                <a14:m>
                  <m:oMath xmlns:m="http://schemas.openxmlformats.org/officeDocument/2006/math">
                    <m:r>
                      <a:rPr lang="en-US" sz="1400" b="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1400" b="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400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1400" b="0" i="1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  <m:sSup>
                      <m:sSupPr>
                        <m:ctrlPr>
                          <a:rPr lang="en-US" sz="1400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sz="1400" b="0" i="1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</m:oMath>
                </a14:m>
                <a:r>
                  <a:rPr lang="en-US" sz="1400" dirty="0"/>
                  <a:t>.</a:t>
                </a:r>
              </a:p>
              <a:p>
                <a:pPr lvl="1">
                  <a:spcAft>
                    <a:spcPts val="1000"/>
                  </a:spcAft>
                </a:pPr>
                <a:r>
                  <a:rPr lang="en-US" sz="1400" dirty="0"/>
                  <a:t>Capital in the short run is fixed at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b="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sz="1400" b="0" i="1">
                        <a:latin typeface="Cambria Math" panose="02040503050406030204" pitchFamily="18" charset="0"/>
                      </a:rPr>
                      <m:t>=150</m:t>
                    </m:r>
                  </m:oMath>
                </a14:m>
                <a:r>
                  <a:rPr lang="en-US" sz="1400" dirty="0"/>
                  <a:t> units.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1400" dirty="0"/>
                  <a:t>We find the cost-minimizing units of labor inserting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sz="1400" i="1">
                        <a:latin typeface="Cambria Math" panose="02040503050406030204" pitchFamily="18" charset="0"/>
                      </a:rPr>
                      <m:t>=150</m:t>
                    </m:r>
                  </m:oMath>
                </a14:m>
                <a:r>
                  <a:rPr lang="en-US" sz="1400" dirty="0"/>
                  <a:t> into the firm’s production function and solving for 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1400" dirty="0"/>
                  <a:t>,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150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r>
                        <a:rPr lang="en-US" sz="1400" b="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400" i="1" dirty="0">
                  <a:latin typeface="Cambria Math" panose="02040503050406030204" pitchFamily="18" charset="0"/>
                </a:endParaRP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400" b="0" i="1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1400" b="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14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1/2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150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1/2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14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400" dirty="0"/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>
                          <a:latin typeface="Cambria Math" panose="02040503050406030204" pitchFamily="18" charset="0"/>
                        </a:rPr>
                        <m:t>=150</m:t>
                      </m:r>
                      <m:r>
                        <a:rPr lang="en-US" sz="1400" b="0" i="1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1400" b="0" i="1">
                          <a:latin typeface="Cambria Math" panose="02040503050406030204" pitchFamily="18" charset="0"/>
                        </a:rPr>
                        <m:t>    ⇒</m:t>
                      </m:r>
                      <m:r>
                        <a:rPr lang="en-US" sz="14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  <m:r>
                        <a:rPr lang="en-US" sz="14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sz="14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150</m:t>
                          </m:r>
                        </m:den>
                      </m:f>
                      <m:r>
                        <a:rPr lang="en-US" sz="14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400" dirty="0"/>
              </a:p>
              <a:p>
                <a:pPr marL="696913" lvl="1" indent="0">
                  <a:spcAft>
                    <a:spcPts val="1000"/>
                  </a:spcAft>
                  <a:buNone/>
                </a:pPr>
                <a:r>
                  <a:rPr lang="en-US" sz="1400" dirty="0"/>
                  <a:t>which increases in 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1400" dirty="0"/>
                  <a:t>.</a:t>
                </a:r>
              </a:p>
              <a:p>
                <a:pPr lvl="1">
                  <a:spcAft>
                    <a:spcPts val="1000"/>
                  </a:spcAft>
                </a:pPr>
                <a:endParaRPr lang="en-US" sz="1400" dirty="0"/>
              </a:p>
            </p:txBody>
          </p:sp>
        </mc:Choice>
        <mc:Fallback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139352"/>
                <a:ext cx="4114800" cy="3830128"/>
              </a:xfrm>
              <a:blipFill>
                <a:blip r:embed="rId3"/>
                <a:stretch>
                  <a:fillRect l="-148" t="-2229" r="-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9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55</a:t>
            </a:fld>
            <a:endParaRPr lang="en-US" sz="9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52999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329184"/>
            <a:ext cx="4688333" cy="1783080"/>
          </a:xfrm>
        </p:spPr>
        <p:txBody>
          <a:bodyPr anchor="b">
            <a:normAutofit/>
          </a:bodyPr>
          <a:lstStyle/>
          <a:p>
            <a:r>
              <a:rPr lang="en-US" sz="4700"/>
              <a:t>Long-run vs. short-run costs</a:t>
            </a:r>
          </a:p>
        </p:txBody>
      </p:sp>
      <p:pic>
        <p:nvPicPr>
          <p:cNvPr id="14" name="Picture 13" descr="Worm's eye view of the feet of a person running on the road">
            <a:extLst>
              <a:ext uri="{FF2B5EF4-FFF2-40B4-BE49-F238E27FC236}">
                <a16:creationId xmlns:a16="http://schemas.microsoft.com/office/drawing/2014/main" id="{5DE25896-31D1-24C9-5749-F02C208DF2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052" r="15478"/>
          <a:stretch>
            <a:fillRect/>
          </a:stretch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0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sX0" fmla="*/ 0 w 3182692"/>
              <a:gd name="csY0" fmla="*/ 0 h 18288"/>
              <a:gd name="csX1" fmla="*/ 636538 w 3182692"/>
              <a:gd name="csY1" fmla="*/ 0 h 18288"/>
              <a:gd name="csX2" fmla="*/ 1273077 w 3182692"/>
              <a:gd name="csY2" fmla="*/ 0 h 18288"/>
              <a:gd name="csX3" fmla="*/ 1909615 w 3182692"/>
              <a:gd name="csY3" fmla="*/ 0 h 18288"/>
              <a:gd name="csX4" fmla="*/ 2482500 w 3182692"/>
              <a:gd name="csY4" fmla="*/ 0 h 18288"/>
              <a:gd name="csX5" fmla="*/ 3182692 w 3182692"/>
              <a:gd name="csY5" fmla="*/ 0 h 18288"/>
              <a:gd name="csX6" fmla="*/ 3182692 w 3182692"/>
              <a:gd name="csY6" fmla="*/ 18288 h 18288"/>
              <a:gd name="csX7" fmla="*/ 2609807 w 3182692"/>
              <a:gd name="csY7" fmla="*/ 18288 h 18288"/>
              <a:gd name="csX8" fmla="*/ 2068750 w 3182692"/>
              <a:gd name="csY8" fmla="*/ 18288 h 18288"/>
              <a:gd name="csX9" fmla="*/ 1432211 w 3182692"/>
              <a:gd name="csY9" fmla="*/ 18288 h 18288"/>
              <a:gd name="csX10" fmla="*/ 859327 w 3182692"/>
              <a:gd name="csY10" fmla="*/ 18288 h 18288"/>
              <a:gd name="csX11" fmla="*/ 0 w 3182692"/>
              <a:gd name="csY11" fmla="*/ 18288 h 18288"/>
              <a:gd name="csX12" fmla="*/ 0 w 3182692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761117" y="2706624"/>
                <a:ext cx="5193102" cy="3875832"/>
              </a:xfrm>
            </p:spPr>
            <p:txBody>
              <a:bodyPr>
                <a:normAutofit/>
              </a:bodyPr>
              <a:lstStyle/>
              <a:p>
                <a:pPr lvl="0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i="1" dirty="0"/>
                  <a:t>Example 8.8 </a:t>
                </a:r>
                <a:r>
                  <a:rPr lang="en-US" sz="2000" dirty="0"/>
                  <a:t>(continued):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In this context, the short-run total cost becomes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𝑆𝑇𝐶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𝑤</m:t>
                      </m:r>
                      <m:sSup>
                        <m:sSup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𝑟</m:t>
                      </m:r>
                      <m:acc>
                        <m:accPr>
                          <m:chr m:val="̅"/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</m:acc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150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_+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150.</m:t>
                      </m:r>
                    </m:oMath>
                  </m:oMathPara>
                </a14:m>
                <a:endParaRPr lang="en-US" sz="2000" dirty="0"/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Considering the same input prices as in example 8.4.,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=$40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=$10</m:t>
                    </m:r>
                  </m:oMath>
                </a14:m>
                <a:r>
                  <a:rPr lang="en-US" sz="2000" dirty="0"/>
                  <a:t>, </a:t>
                </a:r>
              </a:p>
              <a:p>
                <a:pPr marL="12700" lvl="1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𝑆𝑇𝐶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=$1,500+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15</m:t>
                        </m:r>
                      </m:den>
                    </m:f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/>
                  <a:t>, </a:t>
                </a:r>
              </a:p>
              <a:p>
                <a:pPr marL="696913" lvl="1" indent="0">
                  <a:spcAft>
                    <a:spcPts val="500"/>
                  </a:spcAft>
                  <a:buNone/>
                </a:pPr>
                <a:r>
                  <a:rPr lang="en-US" sz="2000" dirty="0"/>
                  <a:t>which lies above the long-run total cost in example 8.6,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𝑇𝐶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=40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:endParaRPr lang="en-US" sz="2000" dirty="0"/>
              </a:p>
              <a:p>
                <a:pPr marL="12700" lvl="1" indent="0">
                  <a:spcAft>
                    <a:spcPts val="1000"/>
                  </a:spcAft>
                  <a:buNone/>
                </a:pPr>
                <a:endParaRPr lang="en-US" sz="2000" dirty="0"/>
              </a:p>
              <a:p>
                <a:pPr lvl="1">
                  <a:spcAft>
                    <a:spcPts val="1000"/>
                  </a:spcAft>
                </a:pPr>
                <a:endParaRPr lang="en-US" sz="2000" dirty="0"/>
              </a:p>
            </p:txBody>
          </p:sp>
        </mc:Choice>
        <mc:Fallback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61117" y="2706624"/>
                <a:ext cx="5193102" cy="3875832"/>
              </a:xfrm>
              <a:blipFill>
                <a:blip r:embed="rId3"/>
                <a:stretch>
                  <a:fillRect l="-1056" t="-1572" r="-19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39733" y="6356350"/>
            <a:ext cx="97561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89259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Long-run vs. short-run costs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57</a:t>
            </a:fld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0E6DA4A-BD22-0649-93B4-CDCD0B2F0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667250"/>
          </a:xfrm>
        </p:spPr>
        <p:txBody>
          <a:bodyPr>
            <a:normAutofit/>
          </a:bodyPr>
          <a:lstStyle/>
          <a:p>
            <a:pPr lvl="0">
              <a:spcBef>
                <a:spcPts val="500"/>
              </a:spcBef>
              <a:spcAft>
                <a:spcPts val="500"/>
              </a:spcAft>
            </a:pPr>
            <a:r>
              <a:rPr lang="en-US" sz="2400" i="1" dirty="0">
                <a:solidFill>
                  <a:srgbClr val="0070C0"/>
                </a:solidFill>
              </a:rPr>
              <a:t>Example 8.8 </a:t>
            </a:r>
            <a:r>
              <a:rPr lang="en-US" sz="2400" dirty="0"/>
              <a:t>(continued):</a:t>
            </a:r>
          </a:p>
          <a:p>
            <a:pPr marL="457200" lvl="1" indent="0">
              <a:spcAft>
                <a:spcPts val="500"/>
              </a:spcAft>
              <a:buNone/>
            </a:pPr>
            <a:endParaRPr lang="en-US" sz="2000" dirty="0"/>
          </a:p>
          <a:p>
            <a:pPr lvl="1">
              <a:spcAft>
                <a:spcPts val="500"/>
              </a:spcAft>
            </a:pPr>
            <a:endParaRPr lang="en-US" sz="2000" dirty="0"/>
          </a:p>
          <a:p>
            <a:pPr lvl="1">
              <a:spcAft>
                <a:spcPts val="500"/>
              </a:spcAft>
            </a:pPr>
            <a:endParaRPr lang="en-US" sz="2000" dirty="0"/>
          </a:p>
          <a:p>
            <a:pPr lvl="1">
              <a:spcAft>
                <a:spcPts val="500"/>
              </a:spcAft>
            </a:pPr>
            <a:endParaRPr lang="en-US" sz="2000" dirty="0"/>
          </a:p>
          <a:p>
            <a:pPr lvl="1">
              <a:spcAft>
                <a:spcPts val="500"/>
              </a:spcAft>
            </a:pPr>
            <a:endParaRPr lang="en-US" sz="2000" dirty="0"/>
          </a:p>
          <a:p>
            <a:pPr lvl="1">
              <a:spcAft>
                <a:spcPts val="500"/>
              </a:spcAft>
            </a:pPr>
            <a:endParaRPr lang="en-US" sz="2000" dirty="0"/>
          </a:p>
          <a:p>
            <a:pPr lvl="1">
              <a:spcAft>
                <a:spcPts val="500"/>
              </a:spcAft>
            </a:pPr>
            <a:endParaRPr lang="en-US" sz="2000" dirty="0"/>
          </a:p>
          <a:p>
            <a:pPr lvl="1">
              <a:spcAft>
                <a:spcPts val="500"/>
              </a:spcAft>
            </a:pPr>
            <a:endParaRPr lang="en-US" sz="2000" dirty="0"/>
          </a:p>
          <a:p>
            <a:pPr marL="12700" lvl="1" indent="0">
              <a:spcAft>
                <a:spcPts val="1000"/>
              </a:spcAft>
              <a:buNone/>
            </a:pPr>
            <a:endParaRPr lang="en-US" sz="2200" dirty="0"/>
          </a:p>
          <a:p>
            <a:pPr lvl="1">
              <a:spcAft>
                <a:spcPts val="1000"/>
              </a:spcAft>
            </a:pPr>
            <a:endParaRPr lang="en-US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4523855-AAAB-744D-AB06-8CCC3E0F34D8}"/>
                  </a:ext>
                </a:extLst>
              </p:cNvPr>
              <p:cNvSpPr txBox="1"/>
              <p:nvPr/>
            </p:nvSpPr>
            <p:spPr>
              <a:xfrm>
                <a:off x="1077582" y="2274136"/>
                <a:ext cx="3480349" cy="2736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36538" indent="-236538">
                  <a:lnSpc>
                    <a:spcPct val="90000"/>
                  </a:lnSpc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/>
                  <a:t>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=150 </m:t>
                    </m:r>
                  </m:oMath>
                </a14:m>
                <a:r>
                  <a:rPr lang="en-US" sz="2000" dirty="0"/>
                  <a:t>units,</a:t>
                </a:r>
              </a:p>
              <a:p>
                <a:pPr>
                  <a:lnSpc>
                    <a:spcPct val="90000"/>
                  </a:lnSpc>
                  <a:spcAft>
                    <a:spcPts val="5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𝑆𝑇𝐶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=$7,500,</m:t>
                      </m:r>
                    </m:oMath>
                  </m:oMathPara>
                </a14:m>
                <a:endParaRPr lang="en-US" sz="2000" i="1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90000"/>
                  </a:lnSpc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𝑇𝐶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=$6,000.</m:t>
                      </m:r>
                    </m:oMath>
                  </m:oMathPara>
                </a14:m>
                <a:endParaRPr lang="en-US" sz="2000" dirty="0"/>
              </a:p>
              <a:p>
                <a:pPr>
                  <a:lnSpc>
                    <a:spcPct val="90000"/>
                  </a:lnSpc>
                  <a:spcAft>
                    <a:spcPts val="5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𝑆𝑇𝐶</m:t>
                      </m:r>
                      <m:d>
                        <m:dPr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150</m:t>
                          </m:r>
                        </m:e>
                      </m:d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𝑇𝐶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(150)</m:t>
                      </m:r>
                    </m:oMath>
                  </m:oMathPara>
                </a14:m>
                <a:endParaRPr lang="en-US" sz="2000" dirty="0"/>
              </a:p>
              <a:p>
                <a:pPr marL="236538" indent="-236538">
                  <a:lnSpc>
                    <a:spcPct val="90000"/>
                  </a:lnSpc>
                  <a:spcBef>
                    <a:spcPts val="1000"/>
                  </a:spcBef>
                  <a:spcAft>
                    <a:spcPts val="100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/>
                  <a:t>If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=75 </m:t>
                    </m:r>
                  </m:oMath>
                </a14:m>
                <a:r>
                  <a:rPr lang="en-US" sz="2000" dirty="0"/>
                  <a:t>units,</a:t>
                </a:r>
              </a:p>
              <a:p>
                <a:pPr>
                  <a:lnSpc>
                    <a:spcPct val="90000"/>
                  </a:lnSpc>
                  <a:spcAft>
                    <a:spcPts val="5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𝑆𝑇𝐶</m:t>
                      </m:r>
                      <m:d>
                        <m:dPr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75</m:t>
                          </m:r>
                        </m:e>
                      </m:d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𝑇𝐶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(75)</m:t>
                      </m:r>
                    </m:oMath>
                  </m:oMathPara>
                </a14:m>
                <a:endParaRPr lang="en-US" sz="2000" dirty="0"/>
              </a:p>
              <a:p>
                <a:pPr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:endParaRPr lang="en-US" sz="2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4523855-AAAB-744D-AB06-8CCC3E0F34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7582" y="2274136"/>
                <a:ext cx="3480349" cy="2736647"/>
              </a:xfrm>
              <a:prstGeom prst="rect">
                <a:avLst/>
              </a:prstGeom>
              <a:blipFill>
                <a:blip r:embed="rId3"/>
                <a:stretch>
                  <a:fillRect l="-1455" t="-23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EDDB500-0F4E-164C-BF61-8FD82855380C}"/>
                  </a:ext>
                </a:extLst>
              </p:cNvPr>
              <p:cNvSpPr txBox="1"/>
              <p:nvPr/>
            </p:nvSpPr>
            <p:spPr>
              <a:xfrm>
                <a:off x="1281041" y="4784329"/>
                <a:ext cx="7451898" cy="11409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dirty="0"/>
                  <a:t>To produce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=75</m:t>
                    </m:r>
                  </m:oMath>
                </a14:m>
                <a:r>
                  <a:rPr lang="en-US" dirty="0"/>
                  <a:t>, the firm has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75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40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=150</m:t>
                    </m:r>
                  </m:oMath>
                </a14:m>
                <a:r>
                  <a:rPr lang="en-US" dirty="0"/>
                  <a:t>, which coincides with the fixed amount of capital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=150</m:t>
                    </m:r>
                  </m:oMath>
                </a14:m>
                <a:r>
                  <a:rPr lang="en-US" dirty="0"/>
                  <a:t> in the short run. </a:t>
                </a:r>
              </a:p>
              <a:p>
                <a:pPr>
                  <a:lnSpc>
                    <a:spcPct val="90000"/>
                  </a:lnSpc>
                  <a:spcBef>
                    <a:spcPts val="1000"/>
                  </a:spcBef>
                </a:pPr>
                <a:r>
                  <a:rPr lang="en-US" dirty="0"/>
                  <a:t>For all other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75</m:t>
                    </m:r>
                  </m:oMath>
                </a14:m>
                <a:r>
                  <a:rPr lang="en-US" dirty="0"/>
                  <a:t>, the fixed amount of capital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=150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𝑆𝑇𝐶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𝑇𝐶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EDDB500-0F4E-164C-BF61-8FD8285538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1041" y="4784329"/>
                <a:ext cx="7451898" cy="1140953"/>
              </a:xfrm>
              <a:prstGeom prst="rect">
                <a:avLst/>
              </a:prstGeom>
              <a:blipFill>
                <a:blip r:embed="rId4"/>
                <a:stretch>
                  <a:fillRect l="-654" b="-80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A68FBAFC-C87E-B641-952D-4ECC90635EDE}"/>
              </a:ext>
            </a:extLst>
          </p:cNvPr>
          <p:cNvGrpSpPr/>
          <p:nvPr/>
        </p:nvGrpSpPr>
        <p:grpSpPr>
          <a:xfrm>
            <a:off x="4109347" y="2229588"/>
            <a:ext cx="3957071" cy="2467801"/>
            <a:chOff x="4109347" y="2229588"/>
            <a:chExt cx="3957071" cy="246780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1BA9484-0E5C-5A4D-BD46-2670C8C1DA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09347" y="2229588"/>
              <a:ext cx="3957071" cy="2272779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5571499-B3D9-F54F-A1E5-896EA7388261}"/>
                </a:ext>
              </a:extLst>
            </p:cNvPr>
            <p:cNvSpPr txBox="1"/>
            <p:nvPr/>
          </p:nvSpPr>
          <p:spPr>
            <a:xfrm>
              <a:off x="4898195" y="4420390"/>
              <a:ext cx="8013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8.4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056739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329184"/>
            <a:ext cx="4688333" cy="1783080"/>
          </a:xfrm>
        </p:spPr>
        <p:txBody>
          <a:bodyPr anchor="b">
            <a:normAutofit/>
          </a:bodyPr>
          <a:lstStyle/>
          <a:p>
            <a:r>
              <a:rPr lang="en-US" sz="4700"/>
              <a:t>Long-run vs. short-run costs</a:t>
            </a:r>
          </a:p>
        </p:txBody>
      </p:sp>
      <p:pic>
        <p:nvPicPr>
          <p:cNvPr id="14" name="Picture 13" descr="Worm's eye view of the feet of a person running on the road">
            <a:extLst>
              <a:ext uri="{FF2B5EF4-FFF2-40B4-BE49-F238E27FC236}">
                <a16:creationId xmlns:a16="http://schemas.microsoft.com/office/drawing/2014/main" id="{0DACE95D-2310-35E9-C394-A39BD3F750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052" r="15478"/>
          <a:stretch>
            <a:fillRect/>
          </a:stretch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0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sX0" fmla="*/ 0 w 3182692"/>
              <a:gd name="csY0" fmla="*/ 0 h 18288"/>
              <a:gd name="csX1" fmla="*/ 636538 w 3182692"/>
              <a:gd name="csY1" fmla="*/ 0 h 18288"/>
              <a:gd name="csX2" fmla="*/ 1273077 w 3182692"/>
              <a:gd name="csY2" fmla="*/ 0 h 18288"/>
              <a:gd name="csX3" fmla="*/ 1909615 w 3182692"/>
              <a:gd name="csY3" fmla="*/ 0 h 18288"/>
              <a:gd name="csX4" fmla="*/ 2482500 w 3182692"/>
              <a:gd name="csY4" fmla="*/ 0 h 18288"/>
              <a:gd name="csX5" fmla="*/ 3182692 w 3182692"/>
              <a:gd name="csY5" fmla="*/ 0 h 18288"/>
              <a:gd name="csX6" fmla="*/ 3182692 w 3182692"/>
              <a:gd name="csY6" fmla="*/ 18288 h 18288"/>
              <a:gd name="csX7" fmla="*/ 2609807 w 3182692"/>
              <a:gd name="csY7" fmla="*/ 18288 h 18288"/>
              <a:gd name="csX8" fmla="*/ 2068750 w 3182692"/>
              <a:gd name="csY8" fmla="*/ 18288 h 18288"/>
              <a:gd name="csX9" fmla="*/ 1432211 w 3182692"/>
              <a:gd name="csY9" fmla="*/ 18288 h 18288"/>
              <a:gd name="csX10" fmla="*/ 859327 w 3182692"/>
              <a:gd name="csY10" fmla="*/ 18288 h 18288"/>
              <a:gd name="csX11" fmla="*/ 0 w 3182692"/>
              <a:gd name="csY11" fmla="*/ 18288 h 18288"/>
              <a:gd name="csX12" fmla="*/ 0 w 3182692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674853" y="2706624"/>
                <a:ext cx="5175849" cy="3674852"/>
              </a:xfrm>
            </p:spPr>
            <p:txBody>
              <a:bodyPr>
                <a:normAutofit/>
              </a:bodyPr>
              <a:lstStyle/>
              <a:p>
                <a:pPr lvl="0">
                  <a:spcBef>
                    <a:spcPts val="500"/>
                  </a:spcBef>
                  <a:spcAft>
                    <a:spcPts val="1000"/>
                  </a:spcAft>
                </a:pPr>
                <a:r>
                  <a:rPr lang="en-US" sz="1800" dirty="0"/>
                  <a:t>Cheat sheet of short-run costs.</a:t>
                </a:r>
              </a:p>
              <a:p>
                <a:pPr marL="914400" lvl="1" indent="-457200">
                  <a:spcAft>
                    <a:spcPts val="500"/>
                  </a:spcAft>
                  <a:buFont typeface="+mj-lt"/>
                  <a:buAutoNum type="arabicPeriod"/>
                </a:pPr>
                <a:r>
                  <a:rPr lang="en-US" sz="1800" dirty="0"/>
                  <a:t>Does the cost increase when the firm increases its production?</a:t>
                </a:r>
              </a:p>
              <a:p>
                <a:pPr marL="1371600" lvl="2" indent="-457200">
                  <a:buFont typeface="+mj-lt"/>
                  <a:buAutoNum type="alphaLcParenR"/>
                </a:pPr>
                <a:r>
                  <a:rPr lang="en-US" sz="1800" dirty="0"/>
                  <a:t>Yes. The cost is </a:t>
                </a:r>
                <a:r>
                  <a:rPr lang="en-US" sz="1800" i="1" dirty="0"/>
                  <a:t>variable</a:t>
                </a:r>
                <a:r>
                  <a:rPr lang="en-US" sz="1800" dirty="0"/>
                  <a:t>.</a:t>
                </a:r>
              </a:p>
              <a:p>
                <a:pPr marL="1371600" lvl="2" indent="-457200">
                  <a:spcAft>
                    <a:spcPts val="500"/>
                  </a:spcAft>
                  <a:buFont typeface="+mj-lt"/>
                  <a:buAutoNum type="alphaLcParenR"/>
                </a:pPr>
                <a:r>
                  <a:rPr lang="en-US" sz="1800" dirty="0"/>
                  <a:t>No. The cost is </a:t>
                </a:r>
                <a:r>
                  <a:rPr lang="en-US" sz="1800" i="1" dirty="0"/>
                  <a:t>fixed</a:t>
                </a:r>
                <a:r>
                  <a:rPr lang="en-US" sz="1800" dirty="0"/>
                  <a:t>.</a:t>
                </a:r>
              </a:p>
              <a:p>
                <a:pPr marL="914400" lvl="1" indent="-457200">
                  <a:spcBef>
                    <a:spcPts val="1000"/>
                  </a:spcBef>
                  <a:spcAft>
                    <a:spcPts val="500"/>
                  </a:spcAft>
                  <a:buFont typeface="+mj-lt"/>
                  <a:buAutoNum type="arabicPeriod"/>
                </a:pPr>
                <a:r>
                  <a:rPr lang="en-US" sz="1800" dirty="0"/>
                  <a:t>Does the firm incur a positive cost if it were to shut down its operations (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800" dirty="0"/>
                  <a:t>)?</a:t>
                </a:r>
              </a:p>
              <a:p>
                <a:pPr marL="1371600" lvl="2" indent="-457200">
                  <a:buFont typeface="+mj-lt"/>
                  <a:buAutoNum type="alphaLcParenR"/>
                </a:pPr>
                <a:r>
                  <a:rPr lang="en-US" sz="1800" dirty="0"/>
                  <a:t>Yes. The cost is </a:t>
                </a:r>
                <a:r>
                  <a:rPr lang="en-US" sz="1800" i="1" dirty="0"/>
                  <a:t>sunk</a:t>
                </a:r>
                <a:r>
                  <a:rPr lang="en-US" sz="1800" dirty="0"/>
                  <a:t> because it cannot be recovered.</a:t>
                </a:r>
              </a:p>
              <a:p>
                <a:pPr marL="1371600" lvl="2" indent="-457200">
                  <a:spcAft>
                    <a:spcPts val="500"/>
                  </a:spcAft>
                  <a:buFont typeface="+mj-lt"/>
                  <a:buAutoNum type="alphaLcParenR"/>
                </a:pPr>
                <a:r>
                  <a:rPr lang="en-US" sz="1800" dirty="0"/>
                  <a:t>No. The cost is </a:t>
                </a:r>
                <a:r>
                  <a:rPr lang="en-US" sz="1800" i="1" dirty="0" err="1"/>
                  <a:t>nonsunk</a:t>
                </a:r>
                <a:r>
                  <a:rPr lang="en-US" sz="1800" dirty="0"/>
                  <a:t> because it can be recovered.</a:t>
                </a:r>
              </a:p>
            </p:txBody>
          </p:sp>
        </mc:Choice>
        <mc:Fallback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74853" y="2706624"/>
                <a:ext cx="5175849" cy="3674852"/>
              </a:xfrm>
              <a:blipFill>
                <a:blip r:embed="rId3"/>
                <a:stretch>
                  <a:fillRect l="-824" t="-1493" r="-10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39733" y="6356350"/>
            <a:ext cx="97561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28741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640080"/>
            <a:ext cx="4688333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700" b="1"/>
              <a:t>Average and Marginal Cost</a:t>
            </a:r>
          </a:p>
        </p:txBody>
      </p:sp>
      <p:pic>
        <p:nvPicPr>
          <p:cNvPr id="7" name="Picture 6" descr="Digital numbers and graphs">
            <a:extLst>
              <a:ext uri="{FF2B5EF4-FFF2-40B4-BE49-F238E27FC236}">
                <a16:creationId xmlns:a16="http://schemas.microsoft.com/office/drawing/2014/main" id="{893502D2-140F-93F5-1204-FF3139BCAB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324" r="24678" b="-1"/>
          <a:stretch>
            <a:fillRect/>
          </a:stretch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9646" y="4409267"/>
            <a:ext cx="3182692" cy="18288"/>
          </a:xfrm>
          <a:custGeom>
            <a:avLst/>
            <a:gdLst>
              <a:gd name="csX0" fmla="*/ 0 w 3182692"/>
              <a:gd name="csY0" fmla="*/ 0 h 18288"/>
              <a:gd name="csX1" fmla="*/ 604711 w 3182692"/>
              <a:gd name="csY1" fmla="*/ 0 h 18288"/>
              <a:gd name="csX2" fmla="*/ 1241250 w 3182692"/>
              <a:gd name="csY2" fmla="*/ 0 h 18288"/>
              <a:gd name="csX3" fmla="*/ 1909615 w 3182692"/>
              <a:gd name="csY3" fmla="*/ 0 h 18288"/>
              <a:gd name="csX4" fmla="*/ 2577981 w 3182692"/>
              <a:gd name="csY4" fmla="*/ 0 h 18288"/>
              <a:gd name="csX5" fmla="*/ 3182692 w 3182692"/>
              <a:gd name="csY5" fmla="*/ 0 h 18288"/>
              <a:gd name="csX6" fmla="*/ 3182692 w 3182692"/>
              <a:gd name="csY6" fmla="*/ 18288 h 18288"/>
              <a:gd name="csX7" fmla="*/ 2482500 w 3182692"/>
              <a:gd name="csY7" fmla="*/ 18288 h 18288"/>
              <a:gd name="csX8" fmla="*/ 1782308 w 3182692"/>
              <a:gd name="csY8" fmla="*/ 18288 h 18288"/>
              <a:gd name="csX9" fmla="*/ 1145769 w 3182692"/>
              <a:gd name="csY9" fmla="*/ 18288 h 18288"/>
              <a:gd name="csX10" fmla="*/ 0 w 3182692"/>
              <a:gd name="csY10" fmla="*/ 18288 h 18288"/>
              <a:gd name="csX11" fmla="*/ 0 w 3182692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126686" y="-21366"/>
                  <a:pt x="467788" y="9025"/>
                  <a:pt x="604711" y="0"/>
                </a:cubicBezTo>
                <a:cubicBezTo>
                  <a:pt x="741634" y="-9025"/>
                  <a:pt x="1061620" y="6814"/>
                  <a:pt x="1241250" y="0"/>
                </a:cubicBezTo>
                <a:cubicBezTo>
                  <a:pt x="1420880" y="-6814"/>
                  <a:pt x="1713773" y="13383"/>
                  <a:pt x="1909615" y="0"/>
                </a:cubicBezTo>
                <a:cubicBezTo>
                  <a:pt x="2105457" y="-13383"/>
                  <a:pt x="2257256" y="13567"/>
                  <a:pt x="2577981" y="0"/>
                </a:cubicBezTo>
                <a:cubicBezTo>
                  <a:pt x="2898706" y="-13567"/>
                  <a:pt x="3026063" y="6328"/>
                  <a:pt x="3182692" y="0"/>
                </a:cubicBezTo>
                <a:cubicBezTo>
                  <a:pt x="3181983" y="8157"/>
                  <a:pt x="3182279" y="12125"/>
                  <a:pt x="3182692" y="18288"/>
                </a:cubicBezTo>
                <a:cubicBezTo>
                  <a:pt x="2998421" y="21742"/>
                  <a:pt x="2675038" y="19014"/>
                  <a:pt x="2482500" y="18288"/>
                </a:cubicBezTo>
                <a:cubicBezTo>
                  <a:pt x="2289962" y="17562"/>
                  <a:pt x="1930644" y="6834"/>
                  <a:pt x="1782308" y="18288"/>
                </a:cubicBezTo>
                <a:cubicBezTo>
                  <a:pt x="1633972" y="29742"/>
                  <a:pt x="1287388" y="-1992"/>
                  <a:pt x="1145769" y="18288"/>
                </a:cubicBezTo>
                <a:cubicBezTo>
                  <a:pt x="1004150" y="38568"/>
                  <a:pt x="256377" y="-37438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83446" y="18201"/>
                  <a:pt x="432812" y="7290"/>
                  <a:pt x="604711" y="0"/>
                </a:cubicBezTo>
                <a:cubicBezTo>
                  <a:pt x="776610" y="-7290"/>
                  <a:pt x="982253" y="15478"/>
                  <a:pt x="1145769" y="0"/>
                </a:cubicBezTo>
                <a:cubicBezTo>
                  <a:pt x="1309285" y="-15478"/>
                  <a:pt x="1514247" y="-25520"/>
                  <a:pt x="1845961" y="0"/>
                </a:cubicBezTo>
                <a:cubicBezTo>
                  <a:pt x="2177675" y="25520"/>
                  <a:pt x="2297588" y="16646"/>
                  <a:pt x="2450673" y="0"/>
                </a:cubicBezTo>
                <a:cubicBezTo>
                  <a:pt x="2603758" y="-16646"/>
                  <a:pt x="3023048" y="-21196"/>
                  <a:pt x="3182692" y="0"/>
                </a:cubicBezTo>
                <a:cubicBezTo>
                  <a:pt x="3182428" y="4493"/>
                  <a:pt x="3183076" y="9472"/>
                  <a:pt x="3182692" y="18288"/>
                </a:cubicBezTo>
                <a:cubicBezTo>
                  <a:pt x="3039109" y="-12701"/>
                  <a:pt x="2823860" y="13848"/>
                  <a:pt x="2546154" y="18288"/>
                </a:cubicBezTo>
                <a:cubicBezTo>
                  <a:pt x="2268448" y="22728"/>
                  <a:pt x="2098674" y="5291"/>
                  <a:pt x="1845961" y="18288"/>
                </a:cubicBezTo>
                <a:cubicBezTo>
                  <a:pt x="1593248" y="31285"/>
                  <a:pt x="1456743" y="27560"/>
                  <a:pt x="1304904" y="18288"/>
                </a:cubicBezTo>
                <a:cubicBezTo>
                  <a:pt x="1153065" y="9016"/>
                  <a:pt x="947204" y="11126"/>
                  <a:pt x="668365" y="18288"/>
                </a:cubicBezTo>
                <a:cubicBezTo>
                  <a:pt x="389526" y="25450"/>
                  <a:pt x="288244" y="-4628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 kern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2A17F1C3-D8CF-D841-A262-BC1128EB65E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59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41794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3500">
                <a:solidFill>
                  <a:srgbClr val="FFFFFF"/>
                </a:solidFill>
              </a:rPr>
              <a:t>Average and Marginal Cost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607694" y="649480"/>
                <a:ext cx="4916510" cy="5546047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</a:pPr>
                <a:r>
                  <a:rPr lang="en-US" sz="2000" dirty="0"/>
                  <a:t>Average cost (AC). The total cost that the firm incurs per unit of output, 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𝐴𝐶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𝑇𝐶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den>
                    </m:f>
                  </m:oMath>
                </a14:m>
                <a:r>
                  <a:rPr lang="en-US" sz="2000" dirty="0"/>
                  <a:t>.</a:t>
                </a:r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000" i="1" dirty="0"/>
                  <a:t>Example: </a:t>
                </a:r>
                <a:r>
                  <a:rPr lang="en-US" sz="2000" dirty="0"/>
                  <a:t>If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𝑇𝐶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=$1,000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=20</m:t>
                    </m:r>
                  </m:oMath>
                </a14:m>
                <a:r>
                  <a:rPr lang="en-US" sz="2000" dirty="0"/>
                  <a:t> monitors,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𝐴𝐶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1000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  <m:r>
                      <a:rPr lang="en-US" sz="2000" b="0" i="1">
                        <a:latin typeface="Cambria Math" panose="02040503050406030204" pitchFamily="18" charset="0"/>
                      </a:rPr>
                      <m:t>=$50</m:t>
                    </m:r>
                  </m:oMath>
                </a14:m>
                <a:r>
                  <a:rPr lang="en-US" sz="2000" dirty="0"/>
                  <a:t> per monitor.</a:t>
                </a:r>
              </a:p>
              <a:p>
                <a:pPr>
                  <a:spcAft>
                    <a:spcPts val="500"/>
                  </a:spcAft>
                </a:pPr>
                <a:r>
                  <a:rPr lang="en-US" sz="2000" dirty="0"/>
                  <a:t>Marginal cost (MC). The rate at which total costs increases as the firm produces 1 more unit, 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𝐴𝐶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𝑇𝐶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den>
                    </m:f>
                  </m:oMath>
                </a14:m>
                <a:r>
                  <a:rPr lang="en-US" sz="2000" dirty="0"/>
                  <a:t>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07694" y="649480"/>
                <a:ext cx="4916510" cy="5546047"/>
              </a:xfrm>
              <a:blipFill>
                <a:blip r:embed="rId2"/>
                <a:stretch>
                  <a:fillRect l="-1117" r="-6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60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63949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3500">
                <a:solidFill>
                  <a:srgbClr val="FFFFFF"/>
                </a:solidFill>
              </a:rPr>
              <a:t>Average and Marginal Cost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209027" y="649480"/>
                <a:ext cx="5727940" cy="5546047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dirty="0"/>
                  <a:t>Graphically,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𝑀𝐶</m:t>
                    </m:r>
                  </m:oMath>
                </a14:m>
                <a:r>
                  <a:rPr lang="en-US" sz="2000" dirty="0"/>
                  <a:t> measures the slope of the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𝑇𝐶</m:t>
                    </m:r>
                  </m:oMath>
                </a14:m>
                <a:r>
                  <a:rPr lang="en-US" sz="2000" dirty="0"/>
                  <a:t> curve:</a:t>
                </a:r>
              </a:p>
              <a:p>
                <a:pPr lvl="1"/>
                <a:r>
                  <a:rPr lang="en-US" sz="2000" dirty="0"/>
                  <a:t>When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𝑇𝐶</m:t>
                    </m:r>
                    <m:r>
                      <a:rPr lang="en-US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</m:oMath>
                </a14:m>
                <a:r>
                  <a:rPr lang="en-US" sz="2000" dirty="0"/>
                  <a:t>, its slope must be positive </a:t>
                </a:r>
                <a:r>
                  <a:rPr lang="en-US" sz="2000" dirty="0">
                    <a:sym typeface="Wingdings" pitchFamily="2" charset="2"/>
                  </a:rPr>
                  <a:t>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sym typeface="Wingdings" pitchFamily="2" charset="2"/>
                      </a:rPr>
                      <m:t>𝑀𝐶</m:t>
                    </m:r>
                  </m:oMath>
                </a14:m>
                <a:r>
                  <a:rPr lang="en-US" sz="2000" dirty="0">
                    <a:sym typeface="Wingdings" pitchFamily="2" charset="2"/>
                  </a:rPr>
                  <a:t> is positive.</a:t>
                </a:r>
                <a:r>
                  <a:rPr lang="en-US" sz="2000" dirty="0"/>
                  <a:t> </a:t>
                </a:r>
              </a:p>
              <a:p>
                <a:pPr lvl="1"/>
                <a:r>
                  <a:rPr lang="en-US" sz="2000" dirty="0"/>
                  <a:t>When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𝑇𝐶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↓</m:t>
                    </m:r>
                  </m:oMath>
                </a14:m>
                <a:r>
                  <a:rPr lang="en-US" sz="2000" dirty="0"/>
                  <a:t>, its slope must be negative </a:t>
                </a:r>
                <a:r>
                  <a:rPr lang="en-US" sz="2000" dirty="0">
                    <a:sym typeface="Wingdings" pitchFamily="2" charset="2"/>
                  </a:rPr>
                  <a:t>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sym typeface="Wingdings" pitchFamily="2" charset="2"/>
                      </a:rPr>
                      <m:t>𝑀𝐶</m:t>
                    </m:r>
                  </m:oMath>
                </a14:m>
                <a:r>
                  <a:rPr lang="en-US" sz="2000" dirty="0">
                    <a:sym typeface="Wingdings" pitchFamily="2" charset="2"/>
                  </a:rPr>
                  <a:t> is negative.</a:t>
                </a:r>
              </a:p>
              <a:p>
                <a:pPr>
                  <a:spcBef>
                    <a:spcPts val="1500"/>
                  </a:spcBef>
                  <a:spcAft>
                    <a:spcPts val="500"/>
                  </a:spcAft>
                </a:pPr>
                <a:r>
                  <a:rPr lang="en-US" sz="2000" dirty="0">
                    <a:sym typeface="Wingdings" pitchFamily="2" charset="2"/>
                  </a:rPr>
                  <a:t>The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sym typeface="Wingdings" pitchFamily="2" charset="2"/>
                      </a:rPr>
                      <m:t>𝐴𝐶</m:t>
                    </m:r>
                  </m:oMath>
                </a14:m>
                <a:r>
                  <a:rPr lang="en-US" sz="2000" dirty="0">
                    <a:sym typeface="Wingdings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sym typeface="Wingdings" pitchFamily="2" charset="2"/>
                      </a:rPr>
                      <m:t>𝑀𝐶</m:t>
                    </m:r>
                  </m:oMath>
                </a14:m>
                <a:r>
                  <a:rPr lang="en-US" sz="2000" dirty="0">
                    <a:sym typeface="Wingdings" pitchFamily="2" charset="2"/>
                  </a:rPr>
                  <a:t> curves exhibit a similar relationship than the relationship between average and marginal product,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sym typeface="Wingdings" pitchFamily="2" charset="2"/>
                      </a:rPr>
                      <m:t>𝐴𝑃</m:t>
                    </m:r>
                  </m:oMath>
                </a14:m>
                <a:r>
                  <a:rPr lang="en-US" sz="2000" dirty="0">
                    <a:sym typeface="Wingdings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sym typeface="Wingdings" pitchFamily="2" charset="2"/>
                      </a:rPr>
                      <m:t>𝑀𝑃</m:t>
                    </m:r>
                  </m:oMath>
                </a14:m>
                <a:r>
                  <a:rPr lang="en-US" sz="2000" dirty="0">
                    <a:sym typeface="Wingdings" pitchFamily="2" charset="2"/>
                  </a:rPr>
                  <a:t>.</a:t>
                </a:r>
              </a:p>
              <a:p>
                <a:pPr>
                  <a:spcBef>
                    <a:spcPts val="1500"/>
                  </a:spcBef>
                </a:pPr>
                <a:r>
                  <a:rPr lang="en-US" sz="2000" dirty="0">
                    <a:sym typeface="Wingdings" pitchFamily="2" charset="2"/>
                  </a:rPr>
                  <a:t>The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sym typeface="Wingdings" pitchFamily="2" charset="2"/>
                      </a:rPr>
                      <m:t>𝑀𝐶</m:t>
                    </m:r>
                    <m:r>
                      <a:rPr lang="en-US" sz="2000" i="1">
                        <a:latin typeface="Cambria Math" panose="02040503050406030204" pitchFamily="18" charset="0"/>
                        <a:sym typeface="Wingdings" pitchFamily="2" charset="2"/>
                      </a:rPr>
                      <m:t> </m:t>
                    </m:r>
                  </m:oMath>
                </a14:m>
                <a:r>
                  <a:rPr lang="en-US" sz="2000" dirty="0">
                    <a:sym typeface="Wingdings" pitchFamily="2" charset="2"/>
                  </a:rPr>
                  <a:t>curve crosses the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sym typeface="Wingdings" pitchFamily="2" charset="2"/>
                      </a:rPr>
                      <m:t>𝐴𝐶</m:t>
                    </m:r>
                  </m:oMath>
                </a14:m>
                <a:r>
                  <a:rPr lang="en-US" sz="2000" dirty="0">
                    <a:sym typeface="Wingdings" pitchFamily="2" charset="2"/>
                  </a:rPr>
                  <a:t> curve at it minimum. </a:t>
                </a:r>
                <a:endParaRPr lang="en-US" sz="2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09027" y="649480"/>
                <a:ext cx="5727940" cy="5546047"/>
              </a:xfrm>
              <a:blipFill>
                <a:blip r:embed="rId2"/>
                <a:stretch>
                  <a:fillRect l="-957" r="-14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61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5152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329184"/>
            <a:ext cx="4688333" cy="1783080"/>
          </a:xfrm>
        </p:spPr>
        <p:txBody>
          <a:bodyPr anchor="b">
            <a:normAutofit/>
          </a:bodyPr>
          <a:lstStyle/>
          <a:p>
            <a:r>
              <a:rPr lang="en-US" sz="4700"/>
              <a:t>Average and Marginal Cost</a:t>
            </a:r>
          </a:p>
        </p:txBody>
      </p:sp>
      <p:pic>
        <p:nvPicPr>
          <p:cNvPr id="7" name="Picture 6" descr="Digital numbers and graphs">
            <a:extLst>
              <a:ext uri="{FF2B5EF4-FFF2-40B4-BE49-F238E27FC236}">
                <a16:creationId xmlns:a16="http://schemas.microsoft.com/office/drawing/2014/main" id="{38EA139D-AC00-3593-786E-DDDC9753C81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324" r="24678" b="-1"/>
          <a:stretch>
            <a:fillRect/>
          </a:stretch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sX0" fmla="*/ 0 w 3182692"/>
              <a:gd name="csY0" fmla="*/ 0 h 18288"/>
              <a:gd name="csX1" fmla="*/ 636538 w 3182692"/>
              <a:gd name="csY1" fmla="*/ 0 h 18288"/>
              <a:gd name="csX2" fmla="*/ 1273077 w 3182692"/>
              <a:gd name="csY2" fmla="*/ 0 h 18288"/>
              <a:gd name="csX3" fmla="*/ 1909615 w 3182692"/>
              <a:gd name="csY3" fmla="*/ 0 h 18288"/>
              <a:gd name="csX4" fmla="*/ 2482500 w 3182692"/>
              <a:gd name="csY4" fmla="*/ 0 h 18288"/>
              <a:gd name="csX5" fmla="*/ 3182692 w 3182692"/>
              <a:gd name="csY5" fmla="*/ 0 h 18288"/>
              <a:gd name="csX6" fmla="*/ 3182692 w 3182692"/>
              <a:gd name="csY6" fmla="*/ 18288 h 18288"/>
              <a:gd name="csX7" fmla="*/ 2609807 w 3182692"/>
              <a:gd name="csY7" fmla="*/ 18288 h 18288"/>
              <a:gd name="csX8" fmla="*/ 2068750 w 3182692"/>
              <a:gd name="csY8" fmla="*/ 18288 h 18288"/>
              <a:gd name="csX9" fmla="*/ 1432211 w 3182692"/>
              <a:gd name="csY9" fmla="*/ 18288 h 18288"/>
              <a:gd name="csX10" fmla="*/ 859327 w 3182692"/>
              <a:gd name="csY10" fmla="*/ 18288 h 18288"/>
              <a:gd name="csX11" fmla="*/ 0 w 3182692"/>
              <a:gd name="csY11" fmla="*/ 18288 h 18288"/>
              <a:gd name="csX12" fmla="*/ 0 w 3182692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93009" y="2674206"/>
                <a:ext cx="5168646" cy="3768690"/>
              </a:xfrm>
            </p:spPr>
            <p:txBody>
              <a:bodyPr>
                <a:normAutofit lnSpcReduction="10000"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1600" i="1" dirty="0"/>
                  <a:t>Example 8.9: Finding average and marginal cost.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1600" dirty="0"/>
                  <a:t>Consider a firm with Cobb-Douglas function in example 8.4,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1600" b="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sSup>
                        <m:sSupPr>
                          <m:ctrlPr>
                            <a:rPr lang="en-US" sz="1600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p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  <a:p>
                <a:pPr marL="687388" lvl="1" indent="0">
                  <a:spcAft>
                    <a:spcPts val="500"/>
                  </a:spcAft>
                  <a:buNone/>
                </a:pPr>
                <a:r>
                  <a:rPr lang="en-US" sz="1600" dirty="0"/>
                  <a:t>where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𝑇𝐶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=40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1600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1600" dirty="0"/>
                  <a:t>The firm’s average cost and marginal cost are</a:t>
                </a:r>
              </a:p>
              <a:p>
                <a:pPr marL="12700" lvl="1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1600" b="0" i="1">
                        <a:latin typeface="Cambria Math" panose="02040503050406030204" pitchFamily="18" charset="0"/>
                      </a:rPr>
                      <m:t>𝐴𝐶</m:t>
                    </m:r>
                    <m:r>
                      <a:rPr lang="en-US" sz="16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>
                            <a:latin typeface="Cambria Math" panose="02040503050406030204" pitchFamily="18" charset="0"/>
                          </a:rPr>
                          <m:t>40</m:t>
                        </m:r>
                        <m:r>
                          <a:rPr lang="en-US" sz="1600" b="0" i="1">
                            <a:latin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lang="en-US" sz="1600" b="0" i="1">
                            <a:latin typeface="Cambria Math" panose="02040503050406030204" pitchFamily="18" charset="0"/>
                          </a:rPr>
                          <m:t>𝑞</m:t>
                        </m:r>
                      </m:den>
                    </m:f>
                    <m:r>
                      <a:rPr lang="en-US" sz="1600" b="0" i="1">
                        <a:latin typeface="Cambria Math" panose="02040503050406030204" pitchFamily="18" charset="0"/>
                      </a:rPr>
                      <m:t>=40,</m:t>
                    </m:r>
                  </m:oMath>
                </a14:m>
                <a:r>
                  <a:rPr lang="en-US" sz="1600" b="0" dirty="0"/>
                  <a:t> </a:t>
                </a:r>
                <a:endParaRPr lang="en-US" sz="1600" dirty="0"/>
              </a:p>
              <a:p>
                <a:pPr marL="12700" lvl="1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𝑀𝐶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(40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den>
                    </m:f>
                    <m:r>
                      <a:rPr lang="en-US" sz="1600">
                        <a:latin typeface="Cambria Math" panose="02040503050406030204" pitchFamily="18" charset="0"/>
                      </a:rPr>
                      <m:t>=40</m:t>
                    </m:r>
                  </m:oMath>
                </a14:m>
                <a:r>
                  <a:rPr lang="en-US" sz="1600" dirty="0"/>
                  <a:t>.</a:t>
                </a:r>
                <a:r>
                  <a:rPr lang="en-US" sz="1600" b="0" dirty="0"/>
                  <a:t> </a:t>
                </a:r>
              </a:p>
              <a:p>
                <a:pPr marL="812800" lvl="2" indent="-342900">
                  <a:spcAft>
                    <a:spcPts val="500"/>
                  </a:spcAft>
                </a:pPr>
                <a:r>
                  <a:rPr lang="en-US" sz="1600" dirty="0"/>
                  <a:t>Hence,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US" sz="1600" dirty="0"/>
                  <a:t> and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𝑀𝐶</m:t>
                    </m:r>
                  </m:oMath>
                </a14:m>
                <a:r>
                  <a:rPr lang="en-US" sz="1600" dirty="0"/>
                  <a:t> curves are both constant, and 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600" b="0" i="1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16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>
                        <a:latin typeface="Cambria Math" panose="02040503050406030204" pitchFamily="18" charset="0"/>
                      </a:rPr>
                      <m:t>𝑀𝐶</m:t>
                    </m:r>
                  </m:oMath>
                </a14:m>
                <a:r>
                  <a:rPr lang="en-US" sz="1600" dirty="0"/>
                  <a:t>.</a:t>
                </a:r>
              </a:p>
              <a:p>
                <a:pPr marL="812800" lvl="2" indent="-342900">
                  <a:spcAft>
                    <a:spcPts val="500"/>
                  </a:spcAft>
                </a:pPr>
                <a:r>
                  <a:rPr lang="en-US" sz="1600" dirty="0"/>
                  <a:t>Graphically they are depicted by a horizontal line at height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$40</m:t>
                    </m:r>
                  </m:oMath>
                </a14:m>
                <a:r>
                  <a:rPr lang="en-US" sz="1600" dirty="0"/>
                  <a:t>. 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93009" y="2674206"/>
                <a:ext cx="5168646" cy="3768690"/>
              </a:xfrm>
              <a:blipFill>
                <a:blip r:embed="rId3"/>
                <a:stretch>
                  <a:fillRect l="-472" t="-1618" r="-4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39733" y="6356350"/>
            <a:ext cx="97561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27829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Average and Marginal Cost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530726"/>
          </a:xfrm>
        </p:spPr>
        <p:txBody>
          <a:bodyPr>
            <a:norm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400" i="1" dirty="0">
                <a:solidFill>
                  <a:srgbClr val="0070C0"/>
                </a:solidFill>
              </a:rPr>
              <a:t>Example 8.9: </a:t>
            </a:r>
            <a:r>
              <a:rPr lang="en-US" sz="2400" dirty="0"/>
              <a:t>(continued):</a:t>
            </a:r>
          </a:p>
          <a:p>
            <a:pPr marL="457200" lvl="1" indent="0">
              <a:spcAft>
                <a:spcPts val="500"/>
              </a:spcAft>
              <a:buNone/>
            </a:pPr>
            <a:endParaRPr lang="en-US" sz="22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63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E7C3CEC-31C1-3F49-B68A-5DC4BB2502B5}"/>
              </a:ext>
            </a:extLst>
          </p:cNvPr>
          <p:cNvGrpSpPr/>
          <p:nvPr/>
        </p:nvGrpSpPr>
        <p:grpSpPr>
          <a:xfrm>
            <a:off x="2418521" y="2776527"/>
            <a:ext cx="4306957" cy="2905921"/>
            <a:chOff x="2418521" y="2776527"/>
            <a:chExt cx="4306957" cy="290592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ABACFFB-9823-CF4F-83ED-B8FCA2B360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18521" y="2776527"/>
              <a:ext cx="4306957" cy="26289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1986C31-E30A-7B40-A55F-7800A83CC6CB}"/>
                </a:ext>
              </a:extLst>
            </p:cNvPr>
            <p:cNvSpPr txBox="1"/>
            <p:nvPr/>
          </p:nvSpPr>
          <p:spPr>
            <a:xfrm>
              <a:off x="2729949" y="5405449"/>
              <a:ext cx="8013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8.5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935238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3500">
                <a:solidFill>
                  <a:srgbClr val="FFFFFF"/>
                </a:solidFill>
              </a:rPr>
              <a:t>Average and Marginal Cost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378411" y="649480"/>
                <a:ext cx="5145793" cy="5975607"/>
              </a:xfrm>
            </p:spPr>
            <p:txBody>
              <a:bodyPr anchor="ctr">
                <a:normAutofit lnSpcReduction="10000"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i="1" dirty="0"/>
                  <a:t>Example 8.9 </a:t>
                </a:r>
                <a:r>
                  <a:rPr lang="en-US" sz="2000" dirty="0"/>
                  <a:t>(continued):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In the case of the linear production function in example 8.7,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14:m>
                  <m:oMath xmlns:m="http://schemas.openxmlformats.org/officeDocument/2006/math">
                    <m:r>
                      <a:rPr lang="en-US" b="0" i="1">
                        <a:latin typeface="Cambria Math" panose="02040503050406030204" pitchFamily="18" charset="0"/>
                      </a:rPr>
                      <m:t>𝑇𝐶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𝑟</m:t>
                    </m:r>
                    <m:f>
                      <m:f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lang="en-US" b="0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dirty="0"/>
                  <a:t> when </a:t>
                </a:r>
                <a14:m>
                  <m:oMath xmlns:m="http://schemas.openxmlformats.org/officeDocument/2006/math">
                    <m:r>
                      <a:rPr lang="en-US" b="0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&lt;4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(i.e., labor is expensive relative to capital).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𝑇𝐶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𝑤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lang="en-US" b="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 when </a:t>
                </a:r>
                <a14:m>
                  <m:oMath xmlns:m="http://schemas.openxmlformats.org/officeDocument/2006/math">
                    <m:r>
                      <a:rPr lang="en-US" b="0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&gt;4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(i.e., labor is relatively cheap).</a:t>
                </a:r>
              </a:p>
              <a:p>
                <a:pPr lvl="1"/>
                <a:r>
                  <a:rPr lang="en-US" sz="2000" dirty="0"/>
                  <a:t>In this context, </a:t>
                </a:r>
              </a:p>
              <a:p>
                <a:pPr lvl="2">
                  <a:spcBef>
                    <a:spcPts val="0"/>
                  </a:spcBef>
                </a:pPr>
                <a:r>
                  <a:rPr lang="en-US" dirty="0"/>
                  <a:t>When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&lt;4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,  </a:t>
                </a:r>
                <a14:m>
                  <m:oMath xmlns:m="http://schemas.openxmlformats.org/officeDocument/2006/math">
                    <m:r>
                      <a:rPr lang="en-US" b="0" i="1">
                        <a:latin typeface="Cambria Math" panose="02040503050406030204" pitchFamily="18" charset="0"/>
                      </a:rPr>
                      <m:t>𝐴𝐶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𝑟</m:t>
                        </m:r>
                        <m:f>
                          <m:fPr>
                            <m:ctrlPr>
                              <a:rPr lang="en-US" b="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num>
                          <m:den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8</m:t>
                            </m:r>
                          </m:den>
                        </m:f>
                      </m:num>
                      <m:den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𝑞</m:t>
                        </m:r>
                      </m:den>
                    </m:f>
                    <m:r>
                      <a:rPr lang="en-US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𝑟</m:t>
                        </m:r>
                      </m:num>
                      <m:den>
                        <m:r>
                          <a:rPr lang="en-US" b="0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>
                        <a:latin typeface="Cambria Math" panose="02040503050406030204" pitchFamily="18" charset="0"/>
                      </a:rPr>
                      <m:t>𝑀𝐶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d>
                          <m:dPr>
                            <m:ctrlPr>
                              <a:rPr lang="en-US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  <m:f>
                              <m:fPr>
                                <m:ctrlPr>
                                  <a:rPr lang="en-US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𝑞</m:t>
                                </m:r>
                              </m:num>
                              <m:den>
                                <m:r>
                                  <a:rPr lang="en-US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8</m:t>
                                </m:r>
                              </m:den>
                            </m:f>
                          </m:e>
                        </m:d>
                      </m:num>
                      <m:den>
                        <m:r>
                          <a:rPr lang="en-US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den>
                    </m:f>
                    <m:r>
                      <a:rPr lang="en-US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𝑟</m:t>
                        </m:r>
                      </m:num>
                      <m:den>
                        <m:r>
                          <a:rPr lang="en-US" b="0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dirty="0"/>
                  <a:t>.</a:t>
                </a:r>
              </a:p>
              <a:p>
                <a:pPr lvl="2">
                  <a:spcBef>
                    <a:spcPts val="0"/>
                  </a:spcBef>
                </a:pPr>
                <a:r>
                  <a:rPr lang="en-US" dirty="0"/>
                  <a:t>When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&gt;4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,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𝑤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num>
                          <m:den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𝑤</m:t>
                        </m:r>
                      </m:num>
                      <m:den>
                        <m:r>
                          <a:rPr lang="en-US" b="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𝑀𝐶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𝑞</m:t>
                                </m:r>
                              </m:num>
                              <m:den>
                                <m:r>
                                  <a:rPr lang="en-US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𝑤</m:t>
                        </m:r>
                      </m:num>
                      <m:den>
                        <m:r>
                          <a:rPr lang="en-US" b="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.</a:t>
                </a:r>
              </a:p>
              <a:p>
                <a:pPr lvl="1">
                  <a:spcBef>
                    <a:spcPts val="1500"/>
                  </a:spcBef>
                  <a:spcAft>
                    <a:spcPts val="500"/>
                  </a:spcAft>
                </a:pPr>
                <a:r>
                  <a:rPr lang="en-US" sz="2000" dirty="0"/>
                  <a:t>Hence,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𝑀𝐶</m:t>
                    </m:r>
                  </m:oMath>
                </a14:m>
                <a:r>
                  <a:rPr lang="en-US" sz="2000" dirty="0"/>
                  <a:t> are constant in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000" dirty="0"/>
                  <a:t>, and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𝐴𝐶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𝑀𝐶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Graphically,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𝑀𝐶</m:t>
                    </m:r>
                  </m:oMath>
                </a14:m>
                <a:r>
                  <a:rPr lang="en-US" sz="2000" dirty="0"/>
                  <a:t> overlap, being a flat line.</a:t>
                </a:r>
              </a:p>
              <a:p>
                <a:pPr lvl="2">
                  <a:spcAft>
                    <a:spcPts val="500"/>
                  </a:spcAft>
                </a:pPr>
                <a:endParaRPr lang="en-US" dirty="0"/>
              </a:p>
              <a:p>
                <a:pPr lvl="2">
                  <a:spcAft>
                    <a:spcPts val="500"/>
                  </a:spcAft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78411" y="649480"/>
                <a:ext cx="5145793" cy="5975607"/>
              </a:xfrm>
              <a:blipFill>
                <a:blip r:embed="rId2"/>
                <a:stretch>
                  <a:fillRect l="-1066" t="-6122" r="-21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64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19904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325369"/>
            <a:ext cx="3276451" cy="1956841"/>
          </a:xfrm>
        </p:spPr>
        <p:txBody>
          <a:bodyPr anchor="b">
            <a:normAutofit/>
          </a:bodyPr>
          <a:lstStyle/>
          <a:p>
            <a:r>
              <a:rPr lang="en-US" sz="4300"/>
              <a:t>Output Elasticity to Total Cost</a:t>
            </a:r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586994"/>
            <a:ext cx="2606040" cy="18288"/>
          </a:xfrm>
          <a:custGeom>
            <a:avLst/>
            <a:gdLst>
              <a:gd name="csX0" fmla="*/ 0 w 2606040"/>
              <a:gd name="csY0" fmla="*/ 0 h 18288"/>
              <a:gd name="csX1" fmla="*/ 625450 w 2606040"/>
              <a:gd name="csY1" fmla="*/ 0 h 18288"/>
              <a:gd name="csX2" fmla="*/ 1224839 w 2606040"/>
              <a:gd name="csY2" fmla="*/ 0 h 18288"/>
              <a:gd name="csX3" fmla="*/ 1824228 w 2606040"/>
              <a:gd name="csY3" fmla="*/ 0 h 18288"/>
              <a:gd name="csX4" fmla="*/ 2606040 w 2606040"/>
              <a:gd name="csY4" fmla="*/ 0 h 18288"/>
              <a:gd name="csX5" fmla="*/ 2606040 w 2606040"/>
              <a:gd name="csY5" fmla="*/ 18288 h 18288"/>
              <a:gd name="csX6" fmla="*/ 1902409 w 2606040"/>
              <a:gd name="csY6" fmla="*/ 18288 h 18288"/>
              <a:gd name="csX7" fmla="*/ 1276960 w 2606040"/>
              <a:gd name="csY7" fmla="*/ 18288 h 18288"/>
              <a:gd name="csX8" fmla="*/ 677570 w 2606040"/>
              <a:gd name="csY8" fmla="*/ 18288 h 18288"/>
              <a:gd name="csX9" fmla="*/ 0 w 2606040"/>
              <a:gd name="csY9" fmla="*/ 18288 h 18288"/>
              <a:gd name="csX10" fmla="*/ 0 w 2606040"/>
              <a:gd name="csY10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462" y="4771"/>
                  <a:pt x="2606793" y="12323"/>
                  <a:pt x="2606040" y="18288"/>
                </a:cubicBezTo>
                <a:cubicBezTo>
                  <a:pt x="2256758" y="31410"/>
                  <a:pt x="2173673" y="-12878"/>
                  <a:pt x="1902409" y="18288"/>
                </a:cubicBezTo>
                <a:cubicBezTo>
                  <a:pt x="1631145" y="49454"/>
                  <a:pt x="1461378" y="5466"/>
                  <a:pt x="1276960" y="18288"/>
                </a:cubicBezTo>
                <a:cubicBezTo>
                  <a:pt x="1092542" y="31110"/>
                  <a:pt x="890442" y="13213"/>
                  <a:pt x="677570" y="18288"/>
                </a:cubicBezTo>
                <a:cubicBezTo>
                  <a:pt x="464698" y="23364"/>
                  <a:pt x="187648" y="35837"/>
                  <a:pt x="0" y="18288"/>
                </a:cubicBezTo>
                <a:cubicBezTo>
                  <a:pt x="841" y="12879"/>
                  <a:pt x="-726" y="3977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5426" y="8857"/>
                  <a:pt x="2606544" y="13619"/>
                  <a:pt x="2606040" y="18288"/>
                </a:cubicBezTo>
                <a:cubicBezTo>
                  <a:pt x="2393024" y="2241"/>
                  <a:pt x="2191161" y="39259"/>
                  <a:pt x="1980590" y="18288"/>
                </a:cubicBezTo>
                <a:cubicBezTo>
                  <a:pt x="1770019" y="-2683"/>
                  <a:pt x="1476440" y="36114"/>
                  <a:pt x="1276960" y="18288"/>
                </a:cubicBezTo>
                <a:cubicBezTo>
                  <a:pt x="1077480" y="463"/>
                  <a:pt x="880988" y="42125"/>
                  <a:pt x="651510" y="18288"/>
                </a:cubicBezTo>
                <a:cubicBezTo>
                  <a:pt x="422032" y="-5549"/>
                  <a:pt x="130744" y="-1947"/>
                  <a:pt x="0" y="18288"/>
                </a:cubicBezTo>
                <a:cubicBezTo>
                  <a:pt x="-487" y="10816"/>
                  <a:pt x="-839" y="60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27812" y="2799029"/>
                <a:ext cx="3758345" cy="3848576"/>
              </a:xfrm>
            </p:spPr>
            <p:txBody>
              <a:bodyPr>
                <a:no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1400" dirty="0"/>
                  <a:t>The marginal cost </a:t>
                </a:r>
                <a14:m>
                  <m:oMath xmlns:m="http://schemas.openxmlformats.org/officeDocument/2006/math">
                    <m:r>
                      <a:rPr lang="en-US" sz="1400" b="0" i="1">
                        <a:latin typeface="Cambria Math" panose="02040503050406030204" pitchFamily="18" charset="0"/>
                      </a:rPr>
                      <m:t>𝑀𝐶</m:t>
                    </m:r>
                    <m:r>
                      <a:rPr lang="en-US" sz="14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14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𝑇𝐶</m:t>
                        </m:r>
                      </m:num>
                      <m:den>
                        <m:r>
                          <a:rPr lang="en-US" sz="14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14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den>
                    </m:f>
                  </m:oMath>
                </a14:m>
                <a:r>
                  <a:rPr lang="en-US" sz="1400" dirty="0"/>
                  <a:t> measures how much total cost increases if the firm increases its output by 1 units. </a:t>
                </a:r>
              </a:p>
              <a:p>
                <a:pPr>
                  <a:spcAft>
                    <a:spcPts val="500"/>
                  </a:spcAft>
                </a:pPr>
                <a:r>
                  <a:rPr lang="en-US" sz="1400" dirty="0"/>
                  <a:t>However, this measure is not unit-free.</a:t>
                </a:r>
              </a:p>
              <a:p>
                <a:pPr>
                  <a:spcAft>
                    <a:spcPts val="500"/>
                  </a:spcAft>
                </a:pPr>
                <a:r>
                  <a:rPr lang="en-US" sz="1400" dirty="0"/>
                  <a:t>Consider a firm producing computer monitors in the US, and another firm producing cars in Germany.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1400" dirty="0"/>
                  <a:t>The MC from the first firm would be in $/monitor.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1400" dirty="0"/>
                  <a:t>The MC form the second firm would be in €/car.</a:t>
                </a:r>
              </a:p>
              <a:p>
                <a:pPr>
                  <a:spcAft>
                    <a:spcPts val="500"/>
                  </a:spcAft>
                </a:pPr>
                <a:r>
                  <a:rPr lang="en-US" sz="1400" dirty="0"/>
                  <a:t>We can apply the definition of elasticity to obtain a unit-free measure of how total cost changes in output.</a:t>
                </a:r>
              </a:p>
              <a:p>
                <a:pPr lvl="2">
                  <a:spcAft>
                    <a:spcPts val="500"/>
                  </a:spcAft>
                </a:pPr>
                <a:endParaRPr lang="en-US" sz="1400" dirty="0"/>
              </a:p>
              <a:p>
                <a:pPr lvl="2">
                  <a:spcAft>
                    <a:spcPts val="500"/>
                  </a:spcAft>
                </a:pPr>
                <a:endParaRPr lang="en-US" sz="14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7812" y="2799029"/>
                <a:ext cx="3758345" cy="3848576"/>
              </a:xfrm>
              <a:blipFill>
                <a:blip r:embed="rId2"/>
                <a:stretch>
                  <a:fillRect l="-325" r="-4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White stairs with a blue arrow drawn in the middle pointing upwards">
            <a:extLst>
              <a:ext uri="{FF2B5EF4-FFF2-40B4-BE49-F238E27FC236}">
                <a16:creationId xmlns:a16="http://schemas.microsoft.com/office/drawing/2014/main" id="{D29E7F6E-4CBA-FBA0-DFA4-444DE83E438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753" r="21020"/>
          <a:stretch>
            <a:fillRect/>
          </a:stretch>
        </p:blipFill>
        <p:spPr>
          <a:xfrm>
            <a:off x="3983776" y="10"/>
            <a:ext cx="515908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29550" y="6356350"/>
            <a:ext cx="685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65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32893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329184"/>
            <a:ext cx="4688333" cy="1783080"/>
          </a:xfrm>
        </p:spPr>
        <p:txBody>
          <a:bodyPr anchor="b">
            <a:normAutofit/>
          </a:bodyPr>
          <a:lstStyle/>
          <a:p>
            <a:r>
              <a:rPr lang="en-US" sz="4700"/>
              <a:t>Output Elasticity to Total Cost</a:t>
            </a:r>
          </a:p>
        </p:txBody>
      </p:sp>
      <p:pic>
        <p:nvPicPr>
          <p:cNvPr id="7" name="Picture 6" descr="Codes on papers">
            <a:extLst>
              <a:ext uri="{FF2B5EF4-FFF2-40B4-BE49-F238E27FC236}">
                <a16:creationId xmlns:a16="http://schemas.microsoft.com/office/drawing/2014/main" id="{88D0E88F-5194-6FDF-A24F-592F292867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975" r="32027" b="-1"/>
          <a:stretch>
            <a:fillRect/>
          </a:stretch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sX0" fmla="*/ 0 w 3182692"/>
              <a:gd name="csY0" fmla="*/ 0 h 18288"/>
              <a:gd name="csX1" fmla="*/ 636538 w 3182692"/>
              <a:gd name="csY1" fmla="*/ 0 h 18288"/>
              <a:gd name="csX2" fmla="*/ 1273077 w 3182692"/>
              <a:gd name="csY2" fmla="*/ 0 h 18288"/>
              <a:gd name="csX3" fmla="*/ 1909615 w 3182692"/>
              <a:gd name="csY3" fmla="*/ 0 h 18288"/>
              <a:gd name="csX4" fmla="*/ 2482500 w 3182692"/>
              <a:gd name="csY4" fmla="*/ 0 h 18288"/>
              <a:gd name="csX5" fmla="*/ 3182692 w 3182692"/>
              <a:gd name="csY5" fmla="*/ 0 h 18288"/>
              <a:gd name="csX6" fmla="*/ 3182692 w 3182692"/>
              <a:gd name="csY6" fmla="*/ 18288 h 18288"/>
              <a:gd name="csX7" fmla="*/ 2609807 w 3182692"/>
              <a:gd name="csY7" fmla="*/ 18288 h 18288"/>
              <a:gd name="csX8" fmla="*/ 2068750 w 3182692"/>
              <a:gd name="csY8" fmla="*/ 18288 h 18288"/>
              <a:gd name="csX9" fmla="*/ 1432211 w 3182692"/>
              <a:gd name="csY9" fmla="*/ 18288 h 18288"/>
              <a:gd name="csX10" fmla="*/ 859327 w 3182692"/>
              <a:gd name="csY10" fmla="*/ 18288 h 18288"/>
              <a:gd name="csX11" fmla="*/ 0 w 3182692"/>
              <a:gd name="csY11" fmla="*/ 18288 h 18288"/>
              <a:gd name="csX12" fmla="*/ 0 w 3182692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93009" y="2528575"/>
                <a:ext cx="5538848" cy="4174612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1000"/>
                  </a:spcAft>
                </a:pPr>
                <a:r>
                  <a:rPr lang="en-US" sz="1600" dirty="0"/>
                  <a:t>Output elasticity of total cost is</a:t>
                </a:r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𝑇𝐶</m:t>
                          </m:r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en-US" sz="16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%</m:t>
                          </m:r>
                          <m:r>
                            <m:rPr>
                              <m:sty m:val="p"/>
                            </m:rPr>
                            <a:rPr lang="el-GR" sz="16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16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𝑇𝐶</m:t>
                          </m:r>
                        </m:num>
                        <m:den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%</m:t>
                          </m:r>
                          <m:r>
                            <m:rPr>
                              <m:sty m:val="p"/>
                            </m:rPr>
                            <a:rPr lang="el-GR" sz="16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16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sz="16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1600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l-GR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𝑇𝐶</m:t>
                              </m:r>
                            </m:num>
                            <m:den>
                              <m:r>
                                <a:rPr lang="en-US" sz="1600" b="0" i="1">
                                  <a:latin typeface="Cambria Math" panose="02040503050406030204" pitchFamily="18" charset="0"/>
                                </a:rPr>
                                <m:t>𝑇𝐶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en-US" sz="1600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l-GR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sz="16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num>
                            <m:den>
                              <m:r>
                                <a:rPr lang="en-US" sz="1600" b="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den>
                          </m:f>
                        </m:den>
                      </m:f>
                      <m:r>
                        <a:rPr lang="en-US" sz="16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16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𝑇𝐶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16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f>
                        <m:fPr>
                          <m:ctrlPr>
                            <a:rPr lang="en-US" sz="16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𝑇𝐶</m:t>
                          </m:r>
                        </m:den>
                      </m:f>
                      <m:r>
                        <a:rPr lang="en-US" sz="1600" b="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600" dirty="0"/>
              </a:p>
              <a:p>
                <a:pPr marL="290513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:r>
                  <a:rPr lang="en-US" sz="1600" dirty="0"/>
                  <a:t>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𝑇𝐶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16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𝑇𝐶</m:t>
                        </m:r>
                      </m:num>
                      <m:den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16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den>
                    </m:f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>
                            <a:latin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lang="en-US" sz="1600" b="0" i="1">
                            <a:latin typeface="Cambria Math" panose="02040503050406030204" pitchFamily="18" charset="0"/>
                          </a:rPr>
                          <m:t>𝑇𝐶</m:t>
                        </m:r>
                      </m:den>
                    </m:f>
                  </m:oMath>
                </a14:m>
                <a:r>
                  <a:rPr lang="en-US" sz="1600" dirty="0"/>
                  <a:t> when the change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1600" dirty="0"/>
                  <a:t> is small.</a:t>
                </a:r>
              </a:p>
              <a:p>
                <a:pPr>
                  <a:spcAft>
                    <a:spcPts val="500"/>
                  </a:spcAft>
                </a:pPr>
                <a:r>
                  <a:rPr lang="en-US" sz="1600" dirty="0"/>
                  <a:t>Because </a:t>
                </a:r>
                <a14:m>
                  <m:oMath xmlns:m="http://schemas.openxmlformats.org/officeDocument/2006/math">
                    <m:r>
                      <a:rPr lang="en-US" sz="1600" b="0" i="1">
                        <a:latin typeface="Cambria Math" panose="02040503050406030204" pitchFamily="18" charset="0"/>
                      </a:rPr>
                      <m:t>𝑀𝐶</m:t>
                    </m:r>
                    <m:r>
                      <a:rPr lang="en-US" sz="16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16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𝑇𝐶</m:t>
                        </m:r>
                      </m:num>
                      <m:den>
                        <m:r>
                          <a:rPr lang="en-US" sz="16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16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den>
                    </m:f>
                  </m:oMath>
                </a14:m>
                <a:r>
                  <a:rPr lang="en-US" sz="1600" dirty="0"/>
                  <a:t>, this elasticity can be rewritten as</a:t>
                </a:r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𝑇𝐶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>
                          <a:latin typeface="Cambria Math" panose="02040503050406030204" pitchFamily="18" charset="0"/>
                        </a:rPr>
                        <m:t>𝑀𝐶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𝑇𝐶</m:t>
                          </m:r>
                        </m:den>
                      </m:f>
                      <m:r>
                        <a:rPr lang="en-US" sz="16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600" dirty="0"/>
              </a:p>
              <a:p>
                <a:pPr>
                  <a:spcAft>
                    <a:spcPts val="500"/>
                  </a:spcAft>
                </a:pPr>
                <a:r>
                  <a:rPr lang="en-US" sz="1600" dirty="0"/>
                  <a:t>As </a:t>
                </a:r>
                <a14:m>
                  <m:oMath xmlns:m="http://schemas.openxmlformats.org/officeDocument/2006/math">
                    <m:r>
                      <a:rPr lang="en-US" sz="1600" b="0" i="1">
                        <a:latin typeface="Cambria Math" panose="02040503050406030204" pitchFamily="18" charset="0"/>
                      </a:rPr>
                      <m:t>𝐴𝐶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𝑇𝐶</m:t>
                        </m:r>
                      </m:num>
                      <m:den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den>
                    </m:f>
                  </m:oMath>
                </a14:m>
                <a:r>
                  <a:rPr lang="en-US" sz="1600" dirty="0"/>
                  <a:t>, its inverse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600" b="0" i="1">
                            <a:latin typeface="Cambria Math" panose="02040503050406030204" pitchFamily="18" charset="0"/>
                          </a:rPr>
                          <m:t>𝐴𝐶</m:t>
                        </m:r>
                      </m:den>
                    </m:f>
                    <m:r>
                      <a:rPr lang="en-US" sz="16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>
                            <a:latin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lang="en-US" sz="1600" b="0" i="1">
                            <a:latin typeface="Cambria Math" panose="02040503050406030204" pitchFamily="18" charset="0"/>
                          </a:rPr>
                          <m:t>𝑇𝐶</m:t>
                        </m:r>
                      </m:den>
                    </m:f>
                  </m:oMath>
                </a14:m>
                <a:r>
                  <a:rPr lang="en-US" sz="1600" dirty="0"/>
                  <a:t>,  </a:t>
                </a:r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𝑇𝐶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𝑀𝐶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𝐶</m:t>
                          </m:r>
                        </m:den>
                      </m:f>
                      <m:r>
                        <a:rPr lang="en-US" sz="1600" b="0" i="1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US" sz="16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𝑇𝐶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𝑀𝐶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𝐴𝐶</m:t>
                          </m:r>
                        </m:den>
                      </m:f>
                      <m:r>
                        <a:rPr lang="en-US" sz="16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93009" y="2528575"/>
                <a:ext cx="5538848" cy="4174612"/>
              </a:xfrm>
              <a:blipFill>
                <a:blip r:embed="rId3"/>
                <a:stretch>
                  <a:fillRect l="-440" t="-10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39733" y="6356350"/>
            <a:ext cx="97561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02285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329184"/>
            <a:ext cx="4688333" cy="1783080"/>
          </a:xfrm>
        </p:spPr>
        <p:txBody>
          <a:bodyPr anchor="b">
            <a:normAutofit/>
          </a:bodyPr>
          <a:lstStyle/>
          <a:p>
            <a:r>
              <a:rPr lang="en-US" sz="4700"/>
              <a:t>Output Elasticity to Total Cost</a:t>
            </a:r>
          </a:p>
        </p:txBody>
      </p:sp>
      <p:pic>
        <p:nvPicPr>
          <p:cNvPr id="7" name="Picture 6" descr="Codes on papers">
            <a:extLst>
              <a:ext uri="{FF2B5EF4-FFF2-40B4-BE49-F238E27FC236}">
                <a16:creationId xmlns:a16="http://schemas.microsoft.com/office/drawing/2014/main" id="{1BFE7724-D62E-4B92-391A-DA5E01C734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975" r="32027" b="-1"/>
          <a:stretch>
            <a:fillRect/>
          </a:stretch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sX0" fmla="*/ 0 w 3182692"/>
              <a:gd name="csY0" fmla="*/ 0 h 18288"/>
              <a:gd name="csX1" fmla="*/ 636538 w 3182692"/>
              <a:gd name="csY1" fmla="*/ 0 h 18288"/>
              <a:gd name="csX2" fmla="*/ 1273077 w 3182692"/>
              <a:gd name="csY2" fmla="*/ 0 h 18288"/>
              <a:gd name="csX3" fmla="*/ 1909615 w 3182692"/>
              <a:gd name="csY3" fmla="*/ 0 h 18288"/>
              <a:gd name="csX4" fmla="*/ 2482500 w 3182692"/>
              <a:gd name="csY4" fmla="*/ 0 h 18288"/>
              <a:gd name="csX5" fmla="*/ 3182692 w 3182692"/>
              <a:gd name="csY5" fmla="*/ 0 h 18288"/>
              <a:gd name="csX6" fmla="*/ 3182692 w 3182692"/>
              <a:gd name="csY6" fmla="*/ 18288 h 18288"/>
              <a:gd name="csX7" fmla="*/ 2609807 w 3182692"/>
              <a:gd name="csY7" fmla="*/ 18288 h 18288"/>
              <a:gd name="csX8" fmla="*/ 2068750 w 3182692"/>
              <a:gd name="csY8" fmla="*/ 18288 h 18288"/>
              <a:gd name="csX9" fmla="*/ 1432211 w 3182692"/>
              <a:gd name="csY9" fmla="*/ 18288 h 18288"/>
              <a:gd name="csX10" fmla="*/ 859327 w 3182692"/>
              <a:gd name="csY10" fmla="*/ 18288 h 18288"/>
              <a:gd name="csX11" fmla="*/ 0 w 3182692"/>
              <a:gd name="csY11" fmla="*/ 18288 h 18288"/>
              <a:gd name="csX12" fmla="*/ 0 w 3182692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761117" y="2655918"/>
                <a:ext cx="5037826" cy="3872898"/>
              </a:xfrm>
            </p:spPr>
            <p:txBody>
              <a:bodyPr>
                <a:noAutofit/>
              </a:bodyPr>
              <a:lstStyle/>
              <a:p>
                <a:pPr>
                  <a:spcAft>
                    <a:spcPts val="1000"/>
                  </a:spcAft>
                </a:pPr>
                <a:r>
                  <a:rPr lang="en-US" sz="2000" dirty="0"/>
                  <a:t>When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𝑀𝐶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𝑇𝐶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𝑀𝐶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𝐴𝐶</m:t>
                        </m:r>
                      </m:den>
                    </m:f>
                  </m:oMath>
                </a14:m>
                <a:r>
                  <a:rPr lang="en-US" sz="2000" dirty="0"/>
                  <a:t> satisfies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𝑇𝐶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en-US" sz="2000" b="0" i="1">
                        <a:latin typeface="Cambria Math" panose="02040503050406030204" pitchFamily="18" charset="0"/>
                      </a:rPr>
                      <m:t>&gt;1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lvl="1">
                  <a:spcAft>
                    <a:spcPts val="1000"/>
                  </a:spcAft>
                </a:pPr>
                <a:r>
                  <a:rPr lang="en-US" sz="2000" dirty="0"/>
                  <a:t>Total costs increase </a:t>
                </a:r>
                <a:r>
                  <a:rPr lang="en-US" sz="2000" i="1" dirty="0"/>
                  <a:t>more</a:t>
                </a:r>
                <a:r>
                  <a:rPr lang="en-US" sz="2000" dirty="0"/>
                  <a:t> than proportionally to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1% </m:t>
                    </m:r>
                  </m:oMath>
                </a14:m>
                <a:r>
                  <a:rPr lang="en-US" sz="2000" dirty="0"/>
                  <a:t>increase in output.</a:t>
                </a:r>
              </a:p>
              <a:p>
                <a:pPr>
                  <a:spcAft>
                    <a:spcPts val="1000"/>
                  </a:spcAft>
                </a:pPr>
                <a:r>
                  <a:rPr lang="en-US" sz="2000" dirty="0"/>
                  <a:t>When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𝑀𝐶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𝑇𝐶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𝑀𝐶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𝐴𝐶</m:t>
                        </m:r>
                      </m:den>
                    </m:f>
                  </m:oMath>
                </a14:m>
                <a:r>
                  <a:rPr lang="en-US" sz="2000" dirty="0"/>
                  <a:t> satisfies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𝑇𝐶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en-US" sz="2000" b="0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lvl="1">
                  <a:spcAft>
                    <a:spcPts val="1000"/>
                  </a:spcAft>
                </a:pPr>
                <a:r>
                  <a:rPr lang="en-US" sz="2000" dirty="0"/>
                  <a:t>Total costs increase </a:t>
                </a:r>
                <a:r>
                  <a:rPr lang="en-US" sz="2000" i="1" dirty="0"/>
                  <a:t>less</a:t>
                </a:r>
                <a:r>
                  <a:rPr lang="en-US" sz="2000" dirty="0"/>
                  <a:t> than proportionally to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1% </m:t>
                    </m:r>
                  </m:oMath>
                </a14:m>
                <a:r>
                  <a:rPr lang="en-US" sz="2000" dirty="0"/>
                  <a:t>increase in output.</a:t>
                </a:r>
              </a:p>
              <a:p>
                <a:pPr>
                  <a:spcAft>
                    <a:spcPts val="1000"/>
                  </a:spcAft>
                </a:pPr>
                <a:r>
                  <a:rPr lang="en-US" sz="2000" dirty="0"/>
                  <a:t>When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𝑀𝐶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𝑇𝐶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𝑀𝐶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𝐴𝐶</m:t>
                        </m:r>
                      </m:den>
                    </m:f>
                  </m:oMath>
                </a14:m>
                <a:r>
                  <a:rPr lang="en-US" sz="2000" dirty="0"/>
                  <a:t> satisfies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𝑇𝐶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lvl="1">
                  <a:spcAft>
                    <a:spcPts val="1000"/>
                  </a:spcAft>
                </a:pPr>
                <a:r>
                  <a:rPr lang="en-US" sz="2000" dirty="0"/>
                  <a:t>Total costs responds </a:t>
                </a:r>
                <a:r>
                  <a:rPr lang="en-US" sz="2000" i="1" dirty="0"/>
                  <a:t>proportionally</a:t>
                </a:r>
                <a:r>
                  <a:rPr lang="en-US" sz="2000" dirty="0"/>
                  <a:t> to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1% </m:t>
                    </m:r>
                  </m:oMath>
                </a14:m>
                <a:r>
                  <a:rPr lang="en-US" sz="2000" dirty="0"/>
                  <a:t>increase in output.</a:t>
                </a:r>
              </a:p>
              <a:p>
                <a:pPr marL="457200" lvl="1" indent="0">
                  <a:spcAft>
                    <a:spcPts val="1000"/>
                  </a:spcAft>
                  <a:buNone/>
                </a:pPr>
                <a:endParaRPr lang="en-US" sz="2000" dirty="0"/>
              </a:p>
              <a:p>
                <a:pPr>
                  <a:spcAft>
                    <a:spcPts val="1000"/>
                  </a:spcAft>
                </a:pPr>
                <a:endParaRPr lang="en-US" sz="2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61117" y="2655918"/>
                <a:ext cx="5037826" cy="3872898"/>
              </a:xfrm>
              <a:blipFill>
                <a:blip r:embed="rId3"/>
                <a:stretch>
                  <a:fillRect l="-1090" r="-1211" b="-288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39733" y="6356350"/>
            <a:ext cx="97561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41592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Output Elasticity to Total Cost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55609" y="2018581"/>
                <a:ext cx="7666114" cy="3982974"/>
              </a:xfrm>
            </p:spPr>
            <p:txBody>
              <a:bodyPr anchor="ctr">
                <a:normAutofit fontScale="92500" lnSpcReduction="10000"/>
              </a:bodyPr>
              <a:lstStyle/>
              <a:p>
                <a:pPr>
                  <a:spcAft>
                    <a:spcPts val="1000"/>
                  </a:spcAft>
                </a:pPr>
                <a:r>
                  <a:rPr lang="en-US" sz="2400" i="1" dirty="0"/>
                  <a:t>Example 8.10: Output elasticity in the Cobb-Douglas case.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dirty="0"/>
                  <a:t>Consider the firm with Cobb-Douglas function in example 8.4,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pPr marL="687388" lvl="1" indent="0">
                  <a:spcAft>
                    <a:spcPts val="500"/>
                  </a:spcAft>
                  <a:buNone/>
                </a:pPr>
                <a:r>
                  <a:rPr lang="en-US" dirty="0"/>
                  <a:t>where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𝑇𝐶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=40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687388" lvl="2" indent="-225425">
                  <a:spcAft>
                    <a:spcPts val="1000"/>
                  </a:spcAft>
                </a:pPr>
                <a:r>
                  <a:rPr lang="en-US" sz="2400" dirty="0"/>
                  <a:t>The total elasticity is</a:t>
                </a:r>
              </a:p>
              <a:p>
                <a:pPr marL="12700" lvl="2" indent="0"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𝑇𝐶</m:t>
                          </m:r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en-US" sz="24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𝑇𝐶</m:t>
                          </m:r>
                        </m:num>
                        <m:den>
                          <m:r>
                            <a:rPr lang="en-US" sz="2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f>
                        <m:fPr>
                          <m:ctrlPr>
                            <a:rPr lang="en-US" sz="24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𝑇𝐶</m:t>
                          </m:r>
                        </m:den>
                      </m:f>
                      <m:r>
                        <a:rPr lang="en-US" sz="2400" b="0" i="1">
                          <a:latin typeface="Cambria Math" panose="02040503050406030204" pitchFamily="18" charset="0"/>
                        </a:rPr>
                        <m:t>=40</m:t>
                      </m:r>
                      <m:f>
                        <m:fPr>
                          <m:ctrlPr>
                            <a:rPr lang="en-US" sz="24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40</m:t>
                          </m:r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sz="2400" b="0" i="1">
                          <a:latin typeface="Cambria Math" panose="02040503050406030204" pitchFamily="18" charset="0"/>
                        </a:rPr>
                        <m:t>=1.</m:t>
                      </m:r>
                    </m:oMath>
                  </m:oMathPara>
                </a14:m>
                <a:endParaRPr lang="en-US" sz="2400" dirty="0"/>
              </a:p>
              <a:p>
                <a:pPr marL="1144588" lvl="3" indent="-225425">
                  <a:spcAft>
                    <a:spcPts val="1000"/>
                  </a:spcAft>
                </a:pPr>
                <a:r>
                  <a:rPr lang="en-US" sz="2400" dirty="0"/>
                  <a:t>If the firm increases its output by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1%, </m:t>
                    </m:r>
                  </m:oMath>
                </a14:m>
                <a:r>
                  <a:rPr lang="en-US" sz="2400" dirty="0"/>
                  <a:t>its total costs also increase by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1%.</m:t>
                    </m:r>
                  </m:oMath>
                </a14:m>
                <a:endParaRPr lang="en-US" sz="2400" dirty="0"/>
              </a:p>
              <a:p>
                <a:pPr>
                  <a:spcAft>
                    <a:spcPts val="1000"/>
                  </a:spcAft>
                </a:pPr>
                <a:endParaRPr lang="en-US" sz="24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5609" y="2018581"/>
                <a:ext cx="7666114" cy="3982974"/>
              </a:xfrm>
              <a:blipFill>
                <a:blip r:embed="rId2"/>
                <a:stretch>
                  <a:fillRect l="-955" t="-5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68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80604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Average and Marginal Cost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95223" y="1891970"/>
                <a:ext cx="7726499" cy="4109585"/>
              </a:xfrm>
            </p:spPr>
            <p:txBody>
              <a:bodyPr anchor="ctr">
                <a:normAutofit lnSpcReduction="10000"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i="1" dirty="0"/>
                  <a:t>Example 8.10 </a:t>
                </a:r>
                <a:r>
                  <a:rPr lang="en-US" sz="2000" dirty="0"/>
                  <a:t>(continued):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In the firm has the linear production function in example 8.7,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14:m>
                  <m:oMath xmlns:m="http://schemas.openxmlformats.org/officeDocument/2006/math">
                    <m:r>
                      <a:rPr lang="en-US" b="0" i="1">
                        <a:latin typeface="Cambria Math" panose="02040503050406030204" pitchFamily="18" charset="0"/>
                      </a:rPr>
                      <m:t>𝑇𝐶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𝑟</m:t>
                    </m:r>
                    <m:f>
                      <m:f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lang="en-US" b="0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dirty="0"/>
                  <a:t> when </a:t>
                </a:r>
                <a14:m>
                  <m:oMath xmlns:m="http://schemas.openxmlformats.org/officeDocument/2006/math">
                    <m:r>
                      <a:rPr lang="en-US" b="0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&lt;4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.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𝑇𝐶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𝑤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lang="en-US" b="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 when </a:t>
                </a:r>
                <a14:m>
                  <m:oMath xmlns:m="http://schemas.openxmlformats.org/officeDocument/2006/math">
                    <m:r>
                      <a:rPr lang="en-US" b="0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&gt;4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.</a:t>
                </a:r>
              </a:p>
              <a:p>
                <a:pPr lvl="1">
                  <a:spcBef>
                    <a:spcPts val="1000"/>
                  </a:spcBef>
                  <a:spcAft>
                    <a:spcPts val="1000"/>
                  </a:spcAft>
                </a:pPr>
                <a:r>
                  <a:rPr lang="en-US" sz="2000" dirty="0"/>
                  <a:t>When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/>
                  <a:t>, output elasticity becomes</a:t>
                </a:r>
              </a:p>
              <a:p>
                <a:pPr marL="127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𝑇𝐶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𝑇𝐶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𝑇𝐶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𝑟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𝑟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num>
                            <m:den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den>
                          </m:f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lvl="2"/>
                <a:r>
                  <a:rPr lang="en-US" b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If the firm seeks to produce </a:t>
                </a:r>
                <a14:m>
                  <m:oMath xmlns:m="http://schemas.openxmlformats.org/officeDocument/2006/math">
                    <m:r>
                      <a:rPr lang="en-US" b="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1%</m:t>
                    </m:r>
                  </m:oMath>
                </a14:m>
                <a:r>
                  <a:rPr lang="en-US" b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more units of output, its total cost increase by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b="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𝑞</m:t>
                        </m:r>
                      </m:num>
                      <m:den>
                        <m:r>
                          <a:rPr lang="en-US" b="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𝑟</m:t>
                        </m:r>
                      </m:den>
                    </m:f>
                    <m:r>
                      <a:rPr lang="en-US" b="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%</m:t>
                    </m:r>
                  </m:oMath>
                </a14:m>
                <a:r>
                  <a:rPr lang="en-US" b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pPr lvl="1">
                  <a:spcBef>
                    <a:spcPts val="1000"/>
                  </a:spcBef>
                  <a:spcAft>
                    <a:spcPts val="500"/>
                  </a:spcAft>
                </a:pPr>
                <a:r>
                  <a:rPr lang="en-US" sz="2000" dirty="0"/>
                  <a:t>When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&gt;4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𝑇𝐶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𝑊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95223" y="1891970"/>
                <a:ext cx="7726499" cy="4109585"/>
              </a:xfrm>
              <a:blipFill>
                <a:blip r:embed="rId2"/>
                <a:stretch>
                  <a:fillRect l="-710" r="-11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69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51908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E91F5CA-B392-444C-88E3-BF5BAAEBD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459807F-B6FA-44D3-9A53-C55B6B568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80681"/>
            <a:ext cx="9144000" cy="277731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295" y="5279511"/>
            <a:ext cx="7261411" cy="7398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100" b="1">
                <a:solidFill>
                  <a:schemeClr val="tx1">
                    <a:lumMod val="85000"/>
                    <a:lumOff val="15000"/>
                  </a:schemeClr>
                </a:solidFill>
              </a:rPr>
              <a:t>Economies of Scale, Scope, and Experience</a:t>
            </a:r>
          </a:p>
        </p:txBody>
      </p:sp>
      <p:pic>
        <p:nvPicPr>
          <p:cNvPr id="7" name="Picture 6" descr="A digital balance scale using circles">
            <a:extLst>
              <a:ext uri="{FF2B5EF4-FFF2-40B4-BE49-F238E27FC236}">
                <a16:creationId xmlns:a16="http://schemas.microsoft.com/office/drawing/2014/main" id="{755254AD-8049-86D4-8E39-A694BFD48B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320" r="1699" b="-2"/>
          <a:stretch>
            <a:fillRect/>
          </a:stretch>
        </p:blipFill>
        <p:spPr>
          <a:xfrm>
            <a:off x="20" y="10"/>
            <a:ext cx="9143979" cy="5886523"/>
          </a:xfrm>
          <a:custGeom>
            <a:avLst/>
            <a:gdLst/>
            <a:ahLst/>
            <a:cxnLst/>
            <a:rect l="l" t="t" r="r" b="b"/>
            <a:pathLst>
              <a:path w="12191999" h="5886533">
                <a:moveTo>
                  <a:pt x="4721173" y="4907914"/>
                </a:moveTo>
                <a:lnTo>
                  <a:pt x="4722109" y="4908125"/>
                </a:lnTo>
                <a:cubicBezTo>
                  <a:pt x="4721143" y="4908767"/>
                  <a:pt x="4718263" y="4909373"/>
                  <a:pt x="4717199" y="4909396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751311"/>
                </a:lnTo>
                <a:lnTo>
                  <a:pt x="12140860" y="5770509"/>
                </a:lnTo>
                <a:cubicBezTo>
                  <a:pt x="12126656" y="5772723"/>
                  <a:pt x="12093589" y="5827925"/>
                  <a:pt x="12080161" y="5826358"/>
                </a:cubicBezTo>
                <a:cubicBezTo>
                  <a:pt x="11978188" y="5850511"/>
                  <a:pt x="11967361" y="5873564"/>
                  <a:pt x="11917885" y="5861578"/>
                </a:cubicBezTo>
                <a:cubicBezTo>
                  <a:pt x="11872779" y="5859863"/>
                  <a:pt x="11928861" y="5896778"/>
                  <a:pt x="11894610" y="5883738"/>
                </a:cubicBezTo>
                <a:cubicBezTo>
                  <a:pt x="11860359" y="5870698"/>
                  <a:pt x="11736091" y="5807232"/>
                  <a:pt x="11712379" y="5783337"/>
                </a:cubicBezTo>
                <a:cubicBezTo>
                  <a:pt x="11688667" y="5759442"/>
                  <a:pt x="11627912" y="5782933"/>
                  <a:pt x="11585366" y="5740371"/>
                </a:cubicBezTo>
                <a:lnTo>
                  <a:pt x="11516470" y="5663679"/>
                </a:lnTo>
                <a:cubicBezTo>
                  <a:pt x="11468274" y="5661847"/>
                  <a:pt x="11507335" y="5626593"/>
                  <a:pt x="11462692" y="5610127"/>
                </a:cubicBezTo>
                <a:cubicBezTo>
                  <a:pt x="11417567" y="5608500"/>
                  <a:pt x="11408021" y="5556613"/>
                  <a:pt x="11369712" y="5548654"/>
                </a:cubicBezTo>
                <a:cubicBezTo>
                  <a:pt x="11354317" y="5554704"/>
                  <a:pt x="11288328" y="5499810"/>
                  <a:pt x="11273969" y="5488986"/>
                </a:cubicBezTo>
                <a:cubicBezTo>
                  <a:pt x="11231913" y="5490378"/>
                  <a:pt x="11221973" y="5480544"/>
                  <a:pt x="11195084" y="5467967"/>
                </a:cubicBezTo>
                <a:cubicBezTo>
                  <a:pt x="11164086" y="5497749"/>
                  <a:pt x="11171649" y="5471790"/>
                  <a:pt x="11143408" y="5468614"/>
                </a:cubicBezTo>
                <a:cubicBezTo>
                  <a:pt x="11125906" y="5464975"/>
                  <a:pt x="11102603" y="5460835"/>
                  <a:pt x="11085935" y="5459365"/>
                </a:cubicBezTo>
                <a:cubicBezTo>
                  <a:pt x="11057493" y="5459661"/>
                  <a:pt x="11029906" y="5441496"/>
                  <a:pt x="11030953" y="5456484"/>
                </a:cubicBezTo>
                <a:cubicBezTo>
                  <a:pt x="11007784" y="5459001"/>
                  <a:pt x="10982005" y="5463178"/>
                  <a:pt x="10951060" y="5461240"/>
                </a:cubicBezTo>
                <a:cubicBezTo>
                  <a:pt x="10885365" y="5424406"/>
                  <a:pt x="10915288" y="5460968"/>
                  <a:pt x="10857721" y="5448157"/>
                </a:cubicBezTo>
                <a:cubicBezTo>
                  <a:pt x="10806646" y="5435790"/>
                  <a:pt x="10707075" y="5402712"/>
                  <a:pt x="10644616" y="5387039"/>
                </a:cubicBezTo>
                <a:cubicBezTo>
                  <a:pt x="10616446" y="5382224"/>
                  <a:pt x="10558603" y="5371613"/>
                  <a:pt x="10519277" y="5366793"/>
                </a:cubicBezTo>
                <a:cubicBezTo>
                  <a:pt x="10495461" y="5368312"/>
                  <a:pt x="10473830" y="5354868"/>
                  <a:pt x="10445981" y="5364735"/>
                </a:cubicBezTo>
                <a:cubicBezTo>
                  <a:pt x="10436536" y="5368773"/>
                  <a:pt x="10409281" y="5367966"/>
                  <a:pt x="10383865" y="5360888"/>
                </a:cubicBezTo>
                <a:cubicBezTo>
                  <a:pt x="10374827" y="5369095"/>
                  <a:pt x="10347864" y="5360432"/>
                  <a:pt x="10336852" y="5360277"/>
                </a:cubicBezTo>
                <a:cubicBezTo>
                  <a:pt x="10323586" y="5366987"/>
                  <a:pt x="10274741" y="5357921"/>
                  <a:pt x="10261098" y="5350526"/>
                </a:cubicBezTo>
                <a:lnTo>
                  <a:pt x="10126497" y="5339011"/>
                </a:lnTo>
                <a:lnTo>
                  <a:pt x="10082166" y="5336916"/>
                </a:lnTo>
                <a:cubicBezTo>
                  <a:pt x="10074567" y="5338985"/>
                  <a:pt x="10046860" y="5337657"/>
                  <a:pt x="10039237" y="5338580"/>
                </a:cubicBezTo>
                <a:cubicBezTo>
                  <a:pt x="9998458" y="5328479"/>
                  <a:pt x="9984394" y="5327989"/>
                  <a:pt x="9960016" y="5323065"/>
                </a:cubicBezTo>
                <a:cubicBezTo>
                  <a:pt x="9918980" y="5322923"/>
                  <a:pt x="9888741" y="5326122"/>
                  <a:pt x="9847789" y="5316297"/>
                </a:cubicBezTo>
                <a:lnTo>
                  <a:pt x="9728306" y="5296090"/>
                </a:lnTo>
                <a:cubicBezTo>
                  <a:pt x="9675056" y="5305676"/>
                  <a:pt x="9602035" y="5297282"/>
                  <a:pt x="9584504" y="5284670"/>
                </a:cubicBezTo>
                <a:cubicBezTo>
                  <a:pt x="9518952" y="5270394"/>
                  <a:pt x="9415429" y="5244268"/>
                  <a:pt x="9343049" y="5238968"/>
                </a:cubicBezTo>
                <a:lnTo>
                  <a:pt x="9231367" y="5187063"/>
                </a:lnTo>
                <a:lnTo>
                  <a:pt x="9194807" y="5176984"/>
                </a:lnTo>
                <a:lnTo>
                  <a:pt x="9189243" y="5167745"/>
                </a:lnTo>
                <a:lnTo>
                  <a:pt x="9151229" y="5156543"/>
                </a:lnTo>
                <a:lnTo>
                  <a:pt x="9150207" y="5157608"/>
                </a:lnTo>
                <a:cubicBezTo>
                  <a:pt x="9147045" y="5159739"/>
                  <a:pt x="9143081" y="5160831"/>
                  <a:pt x="9137315" y="5159777"/>
                </a:cubicBezTo>
                <a:cubicBezTo>
                  <a:pt x="9138862" y="5179261"/>
                  <a:pt x="9130952" y="5165972"/>
                  <a:pt x="9113809" y="5161143"/>
                </a:cubicBezTo>
                <a:cubicBezTo>
                  <a:pt x="9112388" y="5190326"/>
                  <a:pt x="9068114" y="5155892"/>
                  <a:pt x="9053450" y="5169457"/>
                </a:cubicBezTo>
                <a:lnTo>
                  <a:pt x="9005483" y="5166172"/>
                </a:lnTo>
                <a:lnTo>
                  <a:pt x="9005198" y="5166412"/>
                </a:lnTo>
                <a:cubicBezTo>
                  <a:pt x="9003143" y="5166632"/>
                  <a:pt x="9000324" y="5166304"/>
                  <a:pt x="8996229" y="5165201"/>
                </a:cubicBezTo>
                <a:lnTo>
                  <a:pt x="8990391" y="5163140"/>
                </a:lnTo>
                <a:lnTo>
                  <a:pt x="8974334" y="5159914"/>
                </a:lnTo>
                <a:lnTo>
                  <a:pt x="8968008" y="5160614"/>
                </a:lnTo>
                <a:lnTo>
                  <a:pt x="8963045" y="5162839"/>
                </a:lnTo>
                <a:cubicBezTo>
                  <a:pt x="8954690" y="5154888"/>
                  <a:pt x="8955517" y="5145940"/>
                  <a:pt x="8928985" y="5166027"/>
                </a:cubicBezTo>
                <a:cubicBezTo>
                  <a:pt x="8898031" y="5165007"/>
                  <a:pt x="8789300" y="5150352"/>
                  <a:pt x="8752441" y="5146795"/>
                </a:cubicBezTo>
                <a:cubicBezTo>
                  <a:pt x="8719819" y="5136075"/>
                  <a:pt x="8748194" y="5149736"/>
                  <a:pt x="8707844" y="5144694"/>
                </a:cubicBezTo>
                <a:cubicBezTo>
                  <a:pt x="8671606" y="5125159"/>
                  <a:pt x="8639142" y="5141599"/>
                  <a:pt x="8596068" y="5136122"/>
                </a:cubicBezTo>
                <a:lnTo>
                  <a:pt x="8525227" y="5150964"/>
                </a:lnTo>
                <a:lnTo>
                  <a:pt x="8510980" y="5145049"/>
                </a:lnTo>
                <a:lnTo>
                  <a:pt x="8506164" y="5142048"/>
                </a:lnTo>
                <a:cubicBezTo>
                  <a:pt x="8502646" y="5140271"/>
                  <a:pt x="8500045" y="5139460"/>
                  <a:pt x="8497965" y="5139310"/>
                </a:cubicBezTo>
                <a:lnTo>
                  <a:pt x="8497591" y="5139489"/>
                </a:lnTo>
                <a:lnTo>
                  <a:pt x="8490246" y="5136439"/>
                </a:lnTo>
                <a:lnTo>
                  <a:pt x="8367179" y="5122397"/>
                </a:lnTo>
                <a:cubicBezTo>
                  <a:pt x="8362021" y="5120372"/>
                  <a:pt x="8357730" y="5120720"/>
                  <a:pt x="8353796" y="5122203"/>
                </a:cubicBezTo>
                <a:lnTo>
                  <a:pt x="8352369" y="5123043"/>
                </a:lnTo>
                <a:lnTo>
                  <a:pt x="8320101" y="5105625"/>
                </a:lnTo>
                <a:lnTo>
                  <a:pt x="8314429" y="5105299"/>
                </a:lnTo>
                <a:lnTo>
                  <a:pt x="8295170" y="5091404"/>
                </a:lnTo>
                <a:lnTo>
                  <a:pt x="8284273" y="5085581"/>
                </a:lnTo>
                <a:lnTo>
                  <a:pt x="8283146" y="5081138"/>
                </a:lnTo>
                <a:cubicBezTo>
                  <a:pt x="8280842" y="5077893"/>
                  <a:pt x="8276148" y="5075245"/>
                  <a:pt x="8266072" y="5073963"/>
                </a:cubicBezTo>
                <a:lnTo>
                  <a:pt x="8263373" y="5074193"/>
                </a:lnTo>
                <a:lnTo>
                  <a:pt x="8252030" y="5064350"/>
                </a:lnTo>
                <a:cubicBezTo>
                  <a:pt x="8248856" y="5060500"/>
                  <a:pt x="8246644" y="5056218"/>
                  <a:pt x="8245831" y="5051358"/>
                </a:cubicBezTo>
                <a:cubicBezTo>
                  <a:pt x="8181824" y="5054265"/>
                  <a:pt x="8147127" y="5020143"/>
                  <a:pt x="8090268" y="5005197"/>
                </a:cubicBezTo>
                <a:cubicBezTo>
                  <a:pt x="8025464" y="4982055"/>
                  <a:pt x="7967067" y="4960819"/>
                  <a:pt x="7905404" y="4963224"/>
                </a:cubicBezTo>
                <a:cubicBezTo>
                  <a:pt x="7835116" y="4948312"/>
                  <a:pt x="7780962" y="4946081"/>
                  <a:pt x="7718741" y="4937509"/>
                </a:cubicBezTo>
                <a:lnTo>
                  <a:pt x="7614343" y="4940980"/>
                </a:lnTo>
                <a:lnTo>
                  <a:pt x="7527539" y="4935152"/>
                </a:lnTo>
                <a:lnTo>
                  <a:pt x="7519567" y="4932599"/>
                </a:lnTo>
                <a:cubicBezTo>
                  <a:pt x="7513989" y="4931260"/>
                  <a:pt x="7510169" y="4930910"/>
                  <a:pt x="7507408" y="4931264"/>
                </a:cubicBezTo>
                <a:lnTo>
                  <a:pt x="7507036" y="4931591"/>
                </a:lnTo>
                <a:lnTo>
                  <a:pt x="7495791" y="4929639"/>
                </a:lnTo>
                <a:cubicBezTo>
                  <a:pt x="7476982" y="4925521"/>
                  <a:pt x="7422524" y="4942937"/>
                  <a:pt x="7405387" y="4937744"/>
                </a:cubicBezTo>
                <a:cubicBezTo>
                  <a:pt x="7374785" y="4940694"/>
                  <a:pt x="7333986" y="4941799"/>
                  <a:pt x="7312176" y="4947339"/>
                </a:cubicBezTo>
                <a:lnTo>
                  <a:pt x="7310849" y="4948781"/>
                </a:lnTo>
                <a:lnTo>
                  <a:pt x="7218556" y="4923532"/>
                </a:lnTo>
                <a:lnTo>
                  <a:pt x="7201098" y="4918982"/>
                </a:lnTo>
                <a:lnTo>
                  <a:pt x="7197000" y="4913624"/>
                </a:lnTo>
                <a:cubicBezTo>
                  <a:pt x="7192108" y="4910101"/>
                  <a:pt x="7184502" y="4907962"/>
                  <a:pt x="7170804" y="4908976"/>
                </a:cubicBezTo>
                <a:lnTo>
                  <a:pt x="7096984" y="4896748"/>
                </a:lnTo>
                <a:cubicBezTo>
                  <a:pt x="7061144" y="4895770"/>
                  <a:pt x="7050185" y="4894793"/>
                  <a:pt x="7018492" y="4897122"/>
                </a:cubicBezTo>
                <a:cubicBezTo>
                  <a:pt x="6937524" y="4886184"/>
                  <a:pt x="6943641" y="4862018"/>
                  <a:pt x="6904142" y="4867616"/>
                </a:cubicBezTo>
                <a:cubicBezTo>
                  <a:pt x="6871918" y="4872824"/>
                  <a:pt x="6787985" y="4853750"/>
                  <a:pt x="6708218" y="4839661"/>
                </a:cubicBezTo>
                <a:cubicBezTo>
                  <a:pt x="6649102" y="4830206"/>
                  <a:pt x="6628102" y="4816105"/>
                  <a:pt x="6549451" y="4810885"/>
                </a:cubicBezTo>
                <a:cubicBezTo>
                  <a:pt x="6472150" y="4766795"/>
                  <a:pt x="6409692" y="4790518"/>
                  <a:pt x="6317556" y="4764085"/>
                </a:cubicBezTo>
                <a:cubicBezTo>
                  <a:pt x="6297547" y="4748563"/>
                  <a:pt x="6209288" y="4765756"/>
                  <a:pt x="6168670" y="4761998"/>
                </a:cubicBezTo>
                <a:cubicBezTo>
                  <a:pt x="6128052" y="4758240"/>
                  <a:pt x="6090536" y="4744692"/>
                  <a:pt x="6073844" y="4741536"/>
                </a:cubicBezTo>
                <a:lnTo>
                  <a:pt x="6068526" y="4743073"/>
                </a:lnTo>
                <a:lnTo>
                  <a:pt x="6048634" y="4742390"/>
                </a:lnTo>
                <a:lnTo>
                  <a:pt x="6041279" y="4750739"/>
                </a:lnTo>
                <a:lnTo>
                  <a:pt x="6010088" y="4755832"/>
                </a:lnTo>
                <a:cubicBezTo>
                  <a:pt x="5998677" y="4756419"/>
                  <a:pt x="5970124" y="4755506"/>
                  <a:pt x="5957373" y="4752188"/>
                </a:cubicBezTo>
                <a:lnTo>
                  <a:pt x="5758915" y="4736496"/>
                </a:lnTo>
                <a:lnTo>
                  <a:pt x="5626957" y="4735473"/>
                </a:lnTo>
                <a:lnTo>
                  <a:pt x="5470902" y="4749493"/>
                </a:lnTo>
                <a:cubicBezTo>
                  <a:pt x="5478131" y="4762521"/>
                  <a:pt x="5439006" y="4748455"/>
                  <a:pt x="5432757" y="4760746"/>
                </a:cubicBezTo>
                <a:cubicBezTo>
                  <a:pt x="5429365" y="4770778"/>
                  <a:pt x="5391824" y="4775462"/>
                  <a:pt x="5381664" y="4778448"/>
                </a:cubicBezTo>
                <a:lnTo>
                  <a:pt x="5261760" y="4798865"/>
                </a:lnTo>
                <a:cubicBezTo>
                  <a:pt x="5251595" y="4799049"/>
                  <a:pt x="5230547" y="4807359"/>
                  <a:pt x="5222959" y="4809989"/>
                </a:cubicBezTo>
                <a:lnTo>
                  <a:pt x="5174657" y="4812979"/>
                </a:lnTo>
                <a:lnTo>
                  <a:pt x="5156551" y="4820202"/>
                </a:lnTo>
                <a:lnTo>
                  <a:pt x="5142595" y="4823602"/>
                </a:lnTo>
                <a:lnTo>
                  <a:pt x="5139593" y="4825703"/>
                </a:lnTo>
                <a:cubicBezTo>
                  <a:pt x="5133873" y="4829743"/>
                  <a:pt x="5128076" y="4833554"/>
                  <a:pt x="5121656" y="4836556"/>
                </a:cubicBezTo>
                <a:cubicBezTo>
                  <a:pt x="5108317" y="4807937"/>
                  <a:pt x="5064853" y="4857373"/>
                  <a:pt x="5065787" y="4829985"/>
                </a:cubicBezTo>
                <a:cubicBezTo>
                  <a:pt x="5028193" y="4841501"/>
                  <a:pt x="5038944" y="4812412"/>
                  <a:pt x="5011510" y="4846366"/>
                </a:cubicBezTo>
                <a:cubicBezTo>
                  <a:pt x="4937023" y="4845983"/>
                  <a:pt x="4916353" y="4832976"/>
                  <a:pt x="4840437" y="4870383"/>
                </a:cubicBezTo>
                <a:cubicBezTo>
                  <a:pt x="4806739" y="4887025"/>
                  <a:pt x="4784106" y="4898171"/>
                  <a:pt x="4762444" y="4898151"/>
                </a:cubicBezTo>
                <a:cubicBezTo>
                  <a:pt x="4741323" y="4902652"/>
                  <a:pt x="4729481" y="4905474"/>
                  <a:pt x="4723182" y="4907166"/>
                </a:cubicBezTo>
                <a:lnTo>
                  <a:pt x="4721173" y="4907914"/>
                </a:lnTo>
                <a:lnTo>
                  <a:pt x="4715524" y="4906639"/>
                </a:lnTo>
                <a:cubicBezTo>
                  <a:pt x="4680148" y="4913595"/>
                  <a:pt x="4524744" y="4914403"/>
                  <a:pt x="4515810" y="4916541"/>
                </a:cubicBezTo>
                <a:cubicBezTo>
                  <a:pt x="4457819" y="4929653"/>
                  <a:pt x="4462659" y="4930394"/>
                  <a:pt x="4428539" y="4927192"/>
                </a:cubicBezTo>
                <a:cubicBezTo>
                  <a:pt x="4423303" y="4923821"/>
                  <a:pt x="4368974" y="4930115"/>
                  <a:pt x="4362872" y="4928538"/>
                </a:cubicBezTo>
                <a:lnTo>
                  <a:pt x="4316962" y="4921923"/>
                </a:lnTo>
                <a:lnTo>
                  <a:pt x="4315106" y="4923264"/>
                </a:lnTo>
                <a:cubicBezTo>
                  <a:pt x="4306123" y="4926635"/>
                  <a:pt x="4299993" y="4926634"/>
                  <a:pt x="4295140" y="4925143"/>
                </a:cubicBezTo>
                <a:lnTo>
                  <a:pt x="4290059" y="4922226"/>
                </a:lnTo>
                <a:lnTo>
                  <a:pt x="4276138" y="4922472"/>
                </a:lnTo>
                <a:lnTo>
                  <a:pt x="4248113" y="4920148"/>
                </a:lnTo>
                <a:lnTo>
                  <a:pt x="4202046" y="4922943"/>
                </a:lnTo>
                <a:cubicBezTo>
                  <a:pt x="4201945" y="4923363"/>
                  <a:pt x="4201842" y="4923782"/>
                  <a:pt x="4201741" y="4924202"/>
                </a:cubicBezTo>
                <a:cubicBezTo>
                  <a:pt x="4200116" y="4927039"/>
                  <a:pt x="4197140" y="4929158"/>
                  <a:pt x="4191245" y="4929836"/>
                </a:cubicBezTo>
                <a:cubicBezTo>
                  <a:pt x="4204212" y="4947125"/>
                  <a:pt x="4161274" y="4945230"/>
                  <a:pt x="4142742" y="4945701"/>
                </a:cubicBezTo>
                <a:cubicBezTo>
                  <a:pt x="4124717" y="4952767"/>
                  <a:pt x="4099099" y="4966347"/>
                  <a:pt x="4083094" y="4972234"/>
                </a:cubicBezTo>
                <a:lnTo>
                  <a:pt x="4074543" y="4973069"/>
                </a:lnTo>
                <a:cubicBezTo>
                  <a:pt x="4074504" y="4973170"/>
                  <a:pt x="4074463" y="4973269"/>
                  <a:pt x="4074424" y="4973368"/>
                </a:cubicBezTo>
                <a:cubicBezTo>
                  <a:pt x="4072678" y="4974152"/>
                  <a:pt x="4069906" y="4974653"/>
                  <a:pt x="4065507" y="4974812"/>
                </a:cubicBezTo>
                <a:lnTo>
                  <a:pt x="4058951" y="4974594"/>
                </a:lnTo>
                <a:lnTo>
                  <a:pt x="4042361" y="4976215"/>
                </a:lnTo>
                <a:lnTo>
                  <a:pt x="4036993" y="4978649"/>
                </a:lnTo>
                <a:lnTo>
                  <a:pt x="4035360" y="4982316"/>
                </a:lnTo>
                <a:lnTo>
                  <a:pt x="4033775" y="4982081"/>
                </a:lnTo>
                <a:cubicBezTo>
                  <a:pt x="4021424" y="4977217"/>
                  <a:pt x="4016874" y="4968841"/>
                  <a:pt x="4004535" y="4994649"/>
                </a:cubicBezTo>
                <a:cubicBezTo>
                  <a:pt x="3976667" y="4987584"/>
                  <a:pt x="3972977" y="5002913"/>
                  <a:pt x="3936843" y="5012106"/>
                </a:cubicBezTo>
                <a:cubicBezTo>
                  <a:pt x="3920506" y="5004382"/>
                  <a:pt x="3908535" y="5009071"/>
                  <a:pt x="3897272" y="5017761"/>
                </a:cubicBezTo>
                <a:cubicBezTo>
                  <a:pt x="3861092" y="5017265"/>
                  <a:pt x="3829628" y="5031135"/>
                  <a:pt x="3789757" y="5037999"/>
                </a:cubicBezTo>
                <a:cubicBezTo>
                  <a:pt x="3741007" y="5052705"/>
                  <a:pt x="3725129" y="5054682"/>
                  <a:pt x="3682510" y="5061922"/>
                </a:cubicBezTo>
                <a:lnTo>
                  <a:pt x="3610032" y="5094193"/>
                </a:lnTo>
                <a:lnTo>
                  <a:pt x="3603852" y="5092831"/>
                </a:lnTo>
                <a:cubicBezTo>
                  <a:pt x="3599580" y="5092212"/>
                  <a:pt x="3596726" y="5092212"/>
                  <a:pt x="3594733" y="5092667"/>
                </a:cubicBezTo>
                <a:lnTo>
                  <a:pt x="3594498" y="5092936"/>
                </a:lnTo>
                <a:lnTo>
                  <a:pt x="3585975" y="5092246"/>
                </a:lnTo>
                <a:cubicBezTo>
                  <a:pt x="3571623" y="5090455"/>
                  <a:pt x="3549389" y="5104654"/>
                  <a:pt x="3536132" y="5101945"/>
                </a:cubicBezTo>
                <a:cubicBezTo>
                  <a:pt x="3513940" y="5106241"/>
                  <a:pt x="3488622" y="5099976"/>
                  <a:pt x="3473220" y="5105606"/>
                </a:cubicBezTo>
                <a:lnTo>
                  <a:pt x="3400725" y="5117654"/>
                </a:lnTo>
                <a:lnTo>
                  <a:pt x="3375935" y="5106247"/>
                </a:lnTo>
                <a:lnTo>
                  <a:pt x="3348219" y="5109860"/>
                </a:lnTo>
                <a:cubicBezTo>
                  <a:pt x="3337206" y="5110533"/>
                  <a:pt x="3327054" y="5111295"/>
                  <a:pt x="3319639" y="5114795"/>
                </a:cubicBezTo>
                <a:lnTo>
                  <a:pt x="3248529" y="5133347"/>
                </a:lnTo>
                <a:lnTo>
                  <a:pt x="3210308" y="5119794"/>
                </a:lnTo>
                <a:cubicBezTo>
                  <a:pt x="3206088" y="5117870"/>
                  <a:pt x="3200152" y="5117326"/>
                  <a:pt x="3190375" y="5119915"/>
                </a:cubicBezTo>
                <a:lnTo>
                  <a:pt x="3188145" y="5121096"/>
                </a:lnTo>
                <a:cubicBezTo>
                  <a:pt x="3182625" y="5119116"/>
                  <a:pt x="3141856" y="5121682"/>
                  <a:pt x="3108596" y="5122416"/>
                </a:cubicBezTo>
                <a:cubicBezTo>
                  <a:pt x="3055968" y="5124842"/>
                  <a:pt x="3048940" y="5117475"/>
                  <a:pt x="2988584" y="5125502"/>
                </a:cubicBezTo>
                <a:cubicBezTo>
                  <a:pt x="2928853" y="5129690"/>
                  <a:pt x="2917951" y="5124649"/>
                  <a:pt x="2876540" y="5133019"/>
                </a:cubicBezTo>
                <a:lnTo>
                  <a:pt x="2626864" y="5133771"/>
                </a:lnTo>
                <a:cubicBezTo>
                  <a:pt x="2562348" y="5111858"/>
                  <a:pt x="2563422" y="5142456"/>
                  <a:pt x="2491422" y="5135486"/>
                </a:cubicBezTo>
                <a:cubicBezTo>
                  <a:pt x="2433091" y="5200962"/>
                  <a:pt x="2455709" y="5160483"/>
                  <a:pt x="2415617" y="5168715"/>
                </a:cubicBezTo>
                <a:lnTo>
                  <a:pt x="2290098" y="5166151"/>
                </a:lnTo>
                <a:cubicBezTo>
                  <a:pt x="2257057" y="5152522"/>
                  <a:pt x="2202458" y="5187690"/>
                  <a:pt x="2161714" y="5169302"/>
                </a:cubicBezTo>
                <a:cubicBezTo>
                  <a:pt x="2122714" y="5172302"/>
                  <a:pt x="2080450" y="5180350"/>
                  <a:pt x="2056089" y="5184144"/>
                </a:cubicBezTo>
                <a:cubicBezTo>
                  <a:pt x="2019828" y="5191108"/>
                  <a:pt x="1978839" y="5203797"/>
                  <a:pt x="1944153" y="5211084"/>
                </a:cubicBezTo>
                <a:cubicBezTo>
                  <a:pt x="1925867" y="5199079"/>
                  <a:pt x="1896027" y="5224183"/>
                  <a:pt x="1847968" y="5227868"/>
                </a:cubicBezTo>
                <a:cubicBezTo>
                  <a:pt x="1827977" y="5213971"/>
                  <a:pt x="1815570" y="5230544"/>
                  <a:pt x="1777083" y="5212267"/>
                </a:cubicBezTo>
                <a:cubicBezTo>
                  <a:pt x="1775439" y="5214216"/>
                  <a:pt x="1773397" y="5216035"/>
                  <a:pt x="1771025" y="5217668"/>
                </a:cubicBezTo>
                <a:cubicBezTo>
                  <a:pt x="1757251" y="5227146"/>
                  <a:pt x="1735528" y="5228402"/>
                  <a:pt x="1722509" y="5220470"/>
                </a:cubicBezTo>
                <a:cubicBezTo>
                  <a:pt x="1691779" y="5208440"/>
                  <a:pt x="1662321" y="5203305"/>
                  <a:pt x="1633941" y="5200774"/>
                </a:cubicBezTo>
                <a:lnTo>
                  <a:pt x="1586145" y="5210184"/>
                </a:lnTo>
                <a:cubicBezTo>
                  <a:pt x="1567948" y="5215416"/>
                  <a:pt x="1545900" y="5226363"/>
                  <a:pt x="1524748" y="5232173"/>
                </a:cubicBezTo>
                <a:cubicBezTo>
                  <a:pt x="1502586" y="5235395"/>
                  <a:pt x="1478013" y="5230993"/>
                  <a:pt x="1459242" y="5245044"/>
                </a:cubicBezTo>
                <a:cubicBezTo>
                  <a:pt x="1421474" y="5260197"/>
                  <a:pt x="1374524" y="5244220"/>
                  <a:pt x="1349457" y="5280705"/>
                </a:cubicBezTo>
                <a:cubicBezTo>
                  <a:pt x="1273276" y="5302389"/>
                  <a:pt x="1121512" y="5336260"/>
                  <a:pt x="1009212" y="5361227"/>
                </a:cubicBezTo>
                <a:cubicBezTo>
                  <a:pt x="939016" y="5373529"/>
                  <a:pt x="866895" y="5370149"/>
                  <a:pt x="808572" y="5377024"/>
                </a:cubicBezTo>
                <a:cubicBezTo>
                  <a:pt x="802823" y="5374184"/>
                  <a:pt x="726016" y="5397963"/>
                  <a:pt x="719549" y="5396991"/>
                </a:cubicBezTo>
                <a:lnTo>
                  <a:pt x="698795" y="5397657"/>
                </a:lnTo>
                <a:cubicBezTo>
                  <a:pt x="689833" y="5401894"/>
                  <a:pt x="683492" y="5402495"/>
                  <a:pt x="678327" y="5401487"/>
                </a:cubicBezTo>
                <a:lnTo>
                  <a:pt x="672784" y="5399085"/>
                </a:lnTo>
                <a:lnTo>
                  <a:pt x="658406" y="5400696"/>
                </a:lnTo>
                <a:lnTo>
                  <a:pt x="629185" y="5401132"/>
                </a:lnTo>
                <a:lnTo>
                  <a:pt x="624558" y="5403782"/>
                </a:lnTo>
                <a:lnTo>
                  <a:pt x="581798" y="5408438"/>
                </a:lnTo>
                <a:cubicBezTo>
                  <a:pt x="581736" y="5408865"/>
                  <a:pt x="581671" y="5409294"/>
                  <a:pt x="581608" y="5409722"/>
                </a:cubicBezTo>
                <a:cubicBezTo>
                  <a:pt x="580204" y="5412704"/>
                  <a:pt x="577331" y="5415106"/>
                  <a:pt x="571299" y="5416358"/>
                </a:cubicBezTo>
                <a:cubicBezTo>
                  <a:pt x="551623" y="5426267"/>
                  <a:pt x="484499" y="5459654"/>
                  <a:pt x="463549" y="5469173"/>
                </a:cubicBezTo>
                <a:cubicBezTo>
                  <a:pt x="453136" y="5470720"/>
                  <a:pt x="449731" y="5472678"/>
                  <a:pt x="445606" y="5473465"/>
                </a:cubicBezTo>
                <a:lnTo>
                  <a:pt x="438799" y="5473893"/>
                </a:lnTo>
                <a:cubicBezTo>
                  <a:pt x="417222" y="5482183"/>
                  <a:pt x="343312" y="5513407"/>
                  <a:pt x="316138" y="5523213"/>
                </a:cubicBezTo>
                <a:cubicBezTo>
                  <a:pt x="298481" y="5517132"/>
                  <a:pt x="286556" y="5522972"/>
                  <a:pt x="275748" y="5532726"/>
                </a:cubicBezTo>
                <a:cubicBezTo>
                  <a:pt x="238274" y="5535784"/>
                  <a:pt x="207076" y="5552679"/>
                  <a:pt x="166496" y="5563424"/>
                </a:cubicBezTo>
                <a:lnTo>
                  <a:pt x="0" y="5629888"/>
                </a:lnTo>
                <a:close/>
              </a:path>
            </a:pathLst>
          </a:cu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 sz="900" kern="12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  <a:ea typeface="+mn-ea"/>
                <a:cs typeface="+mn-cs"/>
              </a:rPr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2A17F1C3-D8CF-D841-A262-BC1128EB65E3}" type="slidenum">
              <a:rPr lang="en-US" sz="9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70</a:t>
            </a:fld>
            <a:endParaRPr lang="en-US" sz="90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3284254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329184"/>
            <a:ext cx="4688333" cy="1783080"/>
          </a:xfrm>
        </p:spPr>
        <p:txBody>
          <a:bodyPr anchor="b">
            <a:normAutofit/>
          </a:bodyPr>
          <a:lstStyle/>
          <a:p>
            <a:r>
              <a:rPr lang="en-US" sz="4700"/>
              <a:t>Economies of Scale</a:t>
            </a:r>
          </a:p>
        </p:txBody>
      </p:sp>
      <p:pic>
        <p:nvPicPr>
          <p:cNvPr id="7" name="Picture 6" descr="A digital balance scale using circles">
            <a:extLst>
              <a:ext uri="{FF2B5EF4-FFF2-40B4-BE49-F238E27FC236}">
                <a16:creationId xmlns:a16="http://schemas.microsoft.com/office/drawing/2014/main" id="{65A042CE-EA1D-E688-E83A-FF6CC57E0C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902" r="33284" b="1"/>
          <a:stretch>
            <a:fillRect/>
          </a:stretch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sX0" fmla="*/ 0 w 3182692"/>
              <a:gd name="csY0" fmla="*/ 0 h 18288"/>
              <a:gd name="csX1" fmla="*/ 636538 w 3182692"/>
              <a:gd name="csY1" fmla="*/ 0 h 18288"/>
              <a:gd name="csX2" fmla="*/ 1273077 w 3182692"/>
              <a:gd name="csY2" fmla="*/ 0 h 18288"/>
              <a:gd name="csX3" fmla="*/ 1909615 w 3182692"/>
              <a:gd name="csY3" fmla="*/ 0 h 18288"/>
              <a:gd name="csX4" fmla="*/ 2482500 w 3182692"/>
              <a:gd name="csY4" fmla="*/ 0 h 18288"/>
              <a:gd name="csX5" fmla="*/ 3182692 w 3182692"/>
              <a:gd name="csY5" fmla="*/ 0 h 18288"/>
              <a:gd name="csX6" fmla="*/ 3182692 w 3182692"/>
              <a:gd name="csY6" fmla="*/ 18288 h 18288"/>
              <a:gd name="csX7" fmla="*/ 2609807 w 3182692"/>
              <a:gd name="csY7" fmla="*/ 18288 h 18288"/>
              <a:gd name="csX8" fmla="*/ 2068750 w 3182692"/>
              <a:gd name="csY8" fmla="*/ 18288 h 18288"/>
              <a:gd name="csX9" fmla="*/ 1432211 w 3182692"/>
              <a:gd name="csY9" fmla="*/ 18288 h 18288"/>
              <a:gd name="csX10" fmla="*/ 859327 w 3182692"/>
              <a:gd name="csY10" fmla="*/ 18288 h 18288"/>
              <a:gd name="csX11" fmla="*/ 0 w 3182692"/>
              <a:gd name="csY11" fmla="*/ 18288 h 18288"/>
              <a:gd name="csX12" fmla="*/ 0 w 3182692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640347" y="2563080"/>
                <a:ext cx="5021307" cy="3965736"/>
              </a:xfrm>
            </p:spPr>
            <p:txBody>
              <a:bodyPr>
                <a:no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000" dirty="0"/>
                  <a:t>A firm experiences economies of scale when its average cost,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US" sz="2000" dirty="0"/>
                  <a:t>, decreases in output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i="1" dirty="0"/>
                  <a:t>Examples</a:t>
                </a:r>
                <a:r>
                  <a:rPr lang="en-US" sz="2000" dirty="0"/>
                  <a:t>: </a:t>
                </a:r>
              </a:p>
              <a:p>
                <a:pPr lvl="2">
                  <a:spcAft>
                    <a:spcPts val="500"/>
                  </a:spcAft>
                </a:pPr>
                <a:r>
                  <a:rPr lang="en-US" dirty="0"/>
                  <a:t>Task specialization.</a:t>
                </a:r>
              </a:p>
              <a:p>
                <a:pPr lvl="2">
                  <a:spcAft>
                    <a:spcPts val="500"/>
                  </a:spcAft>
                </a:pPr>
                <a:r>
                  <a:rPr lang="en-US" dirty="0"/>
                  <a:t>Large capital investments </a:t>
                </a:r>
                <a:r>
                  <a:rPr lang="en-US" dirty="0" err="1"/>
                  <a:t>spreaded</a:t>
                </a:r>
                <a:r>
                  <a:rPr lang="en-US" dirty="0"/>
                  <a:t> over large output levels.</a:t>
                </a:r>
              </a:p>
              <a:p>
                <a:pPr>
                  <a:spcAft>
                    <a:spcPts val="500"/>
                  </a:spcAft>
                </a:pPr>
                <a:r>
                  <a:rPr lang="en-US" sz="2000" dirty="0"/>
                  <a:t>A firm suffers from diseconomies of scale when its average cost,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US" sz="2000" dirty="0"/>
                  <a:t>, increases in output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i="1" dirty="0"/>
                  <a:t>Example</a:t>
                </a:r>
                <a:r>
                  <a:rPr lang="en-US" sz="2000" dirty="0"/>
                  <a:t>: Managerial diseconomies.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40347" y="2563080"/>
                <a:ext cx="5021307" cy="3965736"/>
              </a:xfrm>
              <a:blipFill>
                <a:blip r:embed="rId3"/>
                <a:stretch>
                  <a:fillRect l="-1092" t="-1536" r="-18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39733" y="6356350"/>
            <a:ext cx="97561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1295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Economies of Scale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34838" y="2318197"/>
                <a:ext cx="7915823" cy="4137234"/>
              </a:xfrm>
            </p:spPr>
            <p:txBody>
              <a:bodyPr anchor="ctr">
                <a:normAutofit lnSpcReduction="10000"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000" i="1" dirty="0"/>
                  <a:t>Example 8.11: Testing for economies of scale.</a:t>
                </a:r>
              </a:p>
              <a:p>
                <a:pPr lvl="1">
                  <a:spcAft>
                    <a:spcPts val="1000"/>
                  </a:spcAft>
                </a:pPr>
                <a:r>
                  <a:rPr lang="en-US" sz="2000" dirty="0"/>
                  <a:t>Consider a firm with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𝑇𝐶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𝑏𝑞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/>
                  <a:t>, where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0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US" sz="2000" dirty="0"/>
                  <a:t>. The average cost is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𝐴𝐶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𝑇𝐶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𝑏𝑞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𝑐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𝑐𝑞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marL="693738" lvl="1" indent="-236538">
                  <a:spcBef>
                    <a:spcPts val="1000"/>
                  </a:spcBef>
                  <a:spcAft>
                    <a:spcPts val="1000"/>
                  </a:spcAft>
                </a:pPr>
                <a:r>
                  <a:rPr lang="en-US" sz="2000" dirty="0"/>
                  <a:t>This expression reaches its minimum at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𝐴𝐶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0,</m:t>
                      </m:r>
                    </m:oMath>
                  </m:oMathPara>
                </a14:m>
                <a:endParaRPr lang="en-US" sz="2000" dirty="0"/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=0,</m:t>
                      </m:r>
                    </m:oMath>
                  </m:oMathPara>
                </a14:m>
                <a:endParaRPr lang="en-US" sz="2000" dirty="0"/>
              </a:p>
              <a:p>
                <a:pPr marL="12700" lvl="1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b="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000" b="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b="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num>
                              <m:den>
                                <m:r>
                                  <a:rPr lang="en-US" sz="2000" b="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  <m:r>
                      <a:rPr lang="en-US" sz="2000" b="0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000" dirty="0"/>
                  <a:t> </a:t>
                </a:r>
              </a:p>
              <a:p>
                <a:pPr marL="457200" lvl="1" indent="0">
                  <a:spcAft>
                    <a:spcPts val="500"/>
                  </a:spcAft>
                  <a:buNone/>
                </a:pPr>
                <a:endParaRPr lang="en-US" sz="2000" dirty="0"/>
              </a:p>
              <a:p>
                <a:pPr>
                  <a:spcAft>
                    <a:spcPts val="500"/>
                  </a:spcAft>
                </a:pPr>
                <a:endParaRPr lang="en-US" sz="2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4838" y="2318197"/>
                <a:ext cx="7915823" cy="4137234"/>
              </a:xfrm>
              <a:blipFill>
                <a:blip r:embed="rId2"/>
                <a:stretch>
                  <a:fillRect l="-693" t="-94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72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86541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Economies of Scale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8332470" cy="4667249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8.11 </a:t>
                </a:r>
                <a:r>
                  <a:rPr lang="en-US" sz="2400" dirty="0"/>
                  <a:t>(continued):</a:t>
                </a:r>
              </a:p>
              <a:p>
                <a:pPr lvl="1">
                  <a:spcBef>
                    <a:spcPts val="0"/>
                  </a:spcBef>
                </a:pPr>
                <a:endParaRPr lang="en-US" sz="2200" dirty="0"/>
              </a:p>
              <a:p>
                <a:pPr lvl="1">
                  <a:spcBef>
                    <a:spcPts val="0"/>
                  </a:spcBef>
                </a:pPr>
                <a:endParaRPr lang="en-US" sz="2200" dirty="0"/>
              </a:p>
              <a:p>
                <a:pPr lvl="1">
                  <a:spcBef>
                    <a:spcPts val="0"/>
                  </a:spcBef>
                </a:pPr>
                <a:endParaRPr lang="en-US" sz="2200" dirty="0"/>
              </a:p>
              <a:p>
                <a:pPr lvl="1">
                  <a:spcBef>
                    <a:spcPts val="0"/>
                  </a:spcBef>
                </a:pPr>
                <a:endParaRPr lang="en-US" sz="2200" dirty="0"/>
              </a:p>
              <a:p>
                <a:pPr lvl="1">
                  <a:spcBef>
                    <a:spcPts val="0"/>
                  </a:spcBef>
                </a:pPr>
                <a:endParaRPr lang="en-US" sz="2200" dirty="0"/>
              </a:p>
              <a:p>
                <a:pPr lvl="1">
                  <a:spcBef>
                    <a:spcPts val="0"/>
                  </a:spcBef>
                </a:pPr>
                <a:endParaRPr lang="en-US" sz="2200" dirty="0"/>
              </a:p>
              <a:p>
                <a:pPr lvl="1">
                  <a:spcBef>
                    <a:spcPts val="0"/>
                  </a:spcBef>
                </a:pPr>
                <a:endParaRPr lang="en-US" sz="2200" dirty="0"/>
              </a:p>
              <a:p>
                <a:pPr lvl="1">
                  <a:spcBef>
                    <a:spcPts val="0"/>
                  </a:spcBef>
                </a:pPr>
                <a:endParaRPr lang="en-US" sz="2200" dirty="0"/>
              </a:p>
              <a:p>
                <a:pPr marL="457200" lvl="1" indent="0">
                  <a:spcBef>
                    <a:spcPts val="0"/>
                  </a:spcBef>
                  <a:buNone/>
                </a:pPr>
                <a:endParaRPr lang="en-US" sz="2200" dirty="0"/>
              </a:p>
              <a:p>
                <a:pPr lvl="1">
                  <a:spcBef>
                    <a:spcPts val="1000"/>
                  </a:spcBef>
                </a:pPr>
                <a:r>
                  <a:rPr lang="en-US" sz="2200" dirty="0"/>
                  <a:t>For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&lt;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num>
                              <m:den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</m:oMath>
                </a14:m>
                <a:r>
                  <a:rPr lang="en-US" sz="2200" dirty="0"/>
                  <a:t>,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US" sz="2200" dirty="0"/>
                  <a:t> curve is decreasing </a:t>
                </a:r>
                <a:r>
                  <a:rPr lang="en-US" sz="2200" dirty="0">
                    <a:sym typeface="Wingdings" pitchFamily="2" charset="2"/>
                  </a:rPr>
                  <a:t> economies of scale.</a:t>
                </a:r>
                <a:endParaRPr lang="en-US" sz="2200" dirty="0"/>
              </a:p>
              <a:p>
                <a:pPr lvl="1">
                  <a:spcBef>
                    <a:spcPts val="0"/>
                  </a:spcBef>
                </a:pPr>
                <a:r>
                  <a:rPr lang="en-US" sz="2200" dirty="0"/>
                  <a:t>For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num>
                              <m:den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</m:oMath>
                </a14:m>
                <a:r>
                  <a:rPr lang="en-US" sz="2200" dirty="0"/>
                  <a:t>,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𝐴𝐶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200" dirty="0"/>
                  <a:t>curve is increasing </a:t>
                </a:r>
                <a:r>
                  <a:rPr lang="en-US" sz="2200" dirty="0">
                    <a:sym typeface="Wingdings" pitchFamily="2" charset="2"/>
                  </a:rPr>
                  <a:t> diseconomies of scale.</a:t>
                </a:r>
                <a:r>
                  <a:rPr lang="en-US" sz="2200" dirty="0"/>
                  <a:t> </a:t>
                </a:r>
              </a:p>
              <a:p>
                <a:pPr>
                  <a:spcAft>
                    <a:spcPts val="500"/>
                  </a:spcAft>
                </a:pPr>
                <a:endParaRPr lang="en-US" sz="26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8332470" cy="4667249"/>
              </a:xfrm>
              <a:blipFill>
                <a:blip r:embed="rId2"/>
                <a:stretch>
                  <a:fillRect l="-913" t="-1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73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A231973-F6C0-204E-8A42-D699DFF0ECE0}"/>
              </a:ext>
            </a:extLst>
          </p:cNvPr>
          <p:cNvGrpSpPr/>
          <p:nvPr/>
        </p:nvGrpSpPr>
        <p:grpSpPr>
          <a:xfrm>
            <a:off x="1867315" y="2386067"/>
            <a:ext cx="5447885" cy="2625340"/>
            <a:chOff x="1867315" y="2386067"/>
            <a:chExt cx="5447885" cy="262534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CED05B0-828D-6B40-BF9F-DD1D626F7B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67315" y="2386067"/>
              <a:ext cx="5447885" cy="252249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FA86AA6-E017-7B49-9688-33B450D98AF8}"/>
                </a:ext>
              </a:extLst>
            </p:cNvPr>
            <p:cNvSpPr txBox="1"/>
            <p:nvPr/>
          </p:nvSpPr>
          <p:spPr>
            <a:xfrm>
              <a:off x="3193775" y="4734408"/>
              <a:ext cx="8013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8.6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890219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Economies of Scale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10883" y="1891970"/>
                <a:ext cx="7510839" cy="4109585"/>
              </a:xfrm>
            </p:spPr>
            <p:txBody>
              <a:bodyPr anchor="ctr">
                <a:normAutofit lnSpcReduction="10000"/>
              </a:bodyPr>
              <a:lstStyle/>
              <a:p>
                <a:pPr>
                  <a:spcBef>
                    <a:spcPts val="500"/>
                  </a:spcBef>
                </a:pPr>
                <a:r>
                  <a:rPr lang="en-US" sz="2000" i="1" dirty="0"/>
                  <a:t>Example 8.11 </a:t>
                </a:r>
                <a:r>
                  <a:rPr lang="en-US" sz="2000" dirty="0"/>
                  <a:t>(continued):</a:t>
                </a:r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000" dirty="0"/>
                  <a:t>The minimum of the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US" sz="2000" dirty="0"/>
                  <a:t> curve,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num>
                              <m:den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</m:oMath>
                </a14:m>
                <a:r>
                  <a:rPr lang="en-US" sz="2000" dirty="0"/>
                  <a:t>, could alternatively be found by using the property that the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𝑀𝐶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US" sz="2000" dirty="0"/>
                  <a:t> cross each other at the minimum of t he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US" sz="2000" dirty="0"/>
                  <a:t> curve.</a:t>
                </a:r>
              </a:p>
              <a:p>
                <a:pPr lvl="1"/>
                <a:r>
                  <a:rPr lang="en-US" sz="2000" dirty="0"/>
                  <a:t>First, we find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𝑀𝐶</m:t>
                    </m:r>
                  </m:oMath>
                </a14:m>
                <a:r>
                  <a:rPr lang="en-US" sz="2000" dirty="0"/>
                  <a:t>,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𝑀𝐶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𝑇𝐶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𝑐𝑞</m:t>
                      </m:r>
                      <m:r>
                        <a:rPr lang="en-US" sz="2000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Second,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𝑀𝐶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𝐴𝑉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curves cross where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𝑀𝐶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US" sz="2000" dirty="0"/>
                  <a:t>,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𝑐𝑞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𝑐𝑞</m:t>
                      </m:r>
                      <m:r>
                        <a:rPr lang="en-US" sz="2000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lvl="1">
                  <a:spcBef>
                    <a:spcPts val="0"/>
                  </a:spcBef>
                </a:pPr>
                <a:r>
                  <a:rPr lang="en-US" sz="2000" dirty="0"/>
                  <a:t>Rearranging and solving for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000" dirty="0"/>
                  <a:t>,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𝑐𝑞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    ⟹</m:t>
                      </m:r>
                      <m:r>
                        <a:rPr lang="en-U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  <m:r>
                        <a:rPr lang="en-U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r>
                        <a:rPr lang="en-US" sz="20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10883" y="1891970"/>
                <a:ext cx="7510839" cy="4109585"/>
              </a:xfrm>
              <a:blipFill>
                <a:blip r:embed="rId2"/>
                <a:stretch>
                  <a:fillRect l="-731" t="-1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74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859695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Economies of Scale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88521" y="1885279"/>
                <a:ext cx="7433201" cy="4116276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1000"/>
                  </a:spcAft>
                </a:pPr>
                <a:r>
                  <a:rPr lang="en-US" sz="2000" i="1" dirty="0"/>
                  <a:t>Example 8.11 </a:t>
                </a:r>
                <a:r>
                  <a:rPr lang="en-US" sz="2000" dirty="0"/>
                  <a:t>(continued):</a:t>
                </a:r>
              </a:p>
              <a:p>
                <a:pPr lvl="1"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2000" dirty="0"/>
                  <a:t>Consider the firm’s total cost function is</a:t>
                </a:r>
              </a:p>
              <a:p>
                <a:pPr marL="12700" lvl="1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𝑇𝐶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=10+2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b="0" dirty="0"/>
              </a:p>
              <a:p>
                <a:pPr marL="696913" lvl="1" indent="0">
                  <a:spcAft>
                    <a:spcPts val="500"/>
                  </a:spcAft>
                  <a:buNone/>
                </a:pPr>
                <a:r>
                  <a:rPr lang="en-US" sz="2000" dirty="0"/>
                  <a:t>which implies that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2000" dirty="0"/>
                  <a:t>, and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lvl="1">
                  <a:spcBef>
                    <a:spcPts val="1000"/>
                  </a:spcBef>
                </a:pPr>
                <a:r>
                  <a:rPr lang="en-US" sz="2000" dirty="0"/>
                  <a:t>The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US" sz="2000" dirty="0"/>
                  <a:t> curve becomes</a:t>
                </a:r>
              </a:p>
              <a:p>
                <a:pPr marL="12700" lvl="1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𝐴𝐶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+2+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696913" lvl="1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:r>
                  <a:rPr lang="en-US" sz="2000" dirty="0"/>
                  <a:t>which reaches its minimum at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b="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000" b="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b="0" i="1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num>
                              <m:den>
                                <m:r>
                                  <a:rPr lang="en-US" sz="2000" b="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  <m:r>
                      <a:rPr lang="en-US" sz="20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≅3.16</m:t>
                    </m:r>
                  </m:oMath>
                </a14:m>
                <a:r>
                  <a:rPr lang="en-US" sz="2000" dirty="0"/>
                  <a:t> units.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For al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&lt;3.16</m:t>
                    </m:r>
                  </m:oMath>
                </a14:m>
                <a:r>
                  <a:rPr lang="en-US" sz="2000" dirty="0"/>
                  <a:t>, the firm’s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US" sz="2000" dirty="0"/>
                  <a:t> curve decreases in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000" dirty="0"/>
                  <a:t>, while for all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&gt;3.16</m:t>
                    </m:r>
                  </m:oMath>
                </a14:m>
                <a:r>
                  <a:rPr lang="en-US" sz="2000" dirty="0"/>
                  <a:t> it increases in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000" dirty="0"/>
                  <a:t>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88521" y="1885279"/>
                <a:ext cx="7433201" cy="4116276"/>
              </a:xfrm>
              <a:blipFill>
                <a:blip r:embed="rId2"/>
                <a:stretch>
                  <a:fillRect l="-738" r="-14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75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80321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Economies of Scope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49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1500"/>
                  </a:spcAft>
                </a:pPr>
                <a:r>
                  <a:rPr lang="en-US" sz="2200" dirty="0">
                    <a:solidFill>
                      <a:srgbClr val="0070C0"/>
                    </a:solidFill>
                  </a:rPr>
                  <a:t>Economies of scope</a:t>
                </a:r>
                <a:r>
                  <a:rPr lang="en-US" sz="2200" dirty="0"/>
                  <a:t>. The situation where a firm incurs a lower total cost producing two different products than the total cost that two firms would incur producing each good separately,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𝑇𝐶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𝑇𝐶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,0</m:t>
                          </m:r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𝑇𝐶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0,</m:t>
                          </m:r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200" dirty="0"/>
              </a:p>
              <a:p>
                <a:pPr>
                  <a:spcBef>
                    <a:spcPts val="2000"/>
                  </a:spcBef>
                  <a:spcAft>
                    <a:spcPts val="1500"/>
                  </a:spcAft>
                </a:pPr>
                <a:r>
                  <a:rPr lang="en-US" sz="2200" dirty="0"/>
                  <a:t>Because often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𝑇𝐶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0,0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000" dirty="0"/>
                  <a:t>, </a:t>
                </a:r>
                <a:endParaRPr lang="en-US" sz="2200" dirty="0"/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>
                          <a:latin typeface="Cambria Math" panose="02040503050406030204" pitchFamily="18" charset="0"/>
                        </a:rPr>
                        <m:t>𝑇𝐶</m:t>
                      </m:r>
                      <m:d>
                        <m:d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200" i="1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200" i="1">
                          <a:latin typeface="Cambria Math" panose="02040503050406030204" pitchFamily="18" charset="0"/>
                        </a:rPr>
                        <m:t>𝑇𝐶</m:t>
                      </m:r>
                      <m:d>
                        <m:d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,0</m:t>
                          </m:r>
                        </m:e>
                      </m:d>
                      <m:r>
                        <a:rPr lang="en-US" sz="22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200" i="1">
                          <a:latin typeface="Cambria Math" panose="02040503050406030204" pitchFamily="18" charset="0"/>
                        </a:rPr>
                        <m:t>𝑇𝐶</m:t>
                      </m:r>
                      <m:d>
                        <m:d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0,</m:t>
                          </m:r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𝑇𝐶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0,0</m:t>
                          </m:r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49"/>
              </a:xfrm>
              <a:blipFill>
                <a:blip r:embed="rId2"/>
                <a:stretch>
                  <a:fillRect l="-805" t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76</a:t>
            </a:fld>
            <a:endParaRPr lang="en-US"/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E6423723-A0F3-9843-A759-F1FEE0622A39}"/>
              </a:ext>
            </a:extLst>
          </p:cNvPr>
          <p:cNvSpPr/>
          <p:nvPr/>
        </p:nvSpPr>
        <p:spPr>
          <a:xfrm rot="16200000">
            <a:off x="6669404" y="3983757"/>
            <a:ext cx="172278" cy="957268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5871D8-DF37-EA44-BDC3-EF11334F59D7}"/>
              </a:ext>
            </a:extLst>
          </p:cNvPr>
          <p:cNvSpPr txBox="1"/>
          <p:nvPr/>
        </p:nvSpPr>
        <p:spPr>
          <a:xfrm>
            <a:off x="6524745" y="4477247"/>
            <a:ext cx="4951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zero</a:t>
            </a:r>
          </a:p>
        </p:txBody>
      </p:sp>
    </p:spTree>
    <p:extLst>
      <p:ext uri="{BB962C8B-B14F-4D97-AF65-F5344CB8AC3E}">
        <p14:creationId xmlns:p14="http://schemas.microsoft.com/office/powerpoint/2010/main" val="86529331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Economies of Scope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54015" y="1975449"/>
                <a:ext cx="7467707" cy="4026106"/>
              </a:xfrm>
            </p:spPr>
            <p:txBody>
              <a:bodyPr anchor="ctr">
                <a:normAutofit/>
              </a:bodyPr>
              <a:lstStyle/>
              <a:p>
                <a:pPr>
                  <a:spcAft>
                    <a:spcPts val="1500"/>
                  </a:spcAft>
                </a:pPr>
                <a:r>
                  <a:rPr lang="en-US" sz="2400" dirty="0"/>
                  <a:t>After rearranging,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𝑇𝐶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b="0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𝑇𝐶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,0</m:t>
                          </m:r>
                        </m:e>
                      </m:d>
                      <m:r>
                        <a:rPr lang="en-US" sz="2400" b="0" i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𝑇𝐶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0,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b="0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sz="2400" b="0" i="0">
                          <a:latin typeface="Cambria Math" panose="02040503050406030204" pitchFamily="18" charset="0"/>
                        </a:rPr>
                        <m:t>TC</m:t>
                      </m:r>
                      <m:d>
                        <m:dPr>
                          <m:ctrlPr>
                            <a:rPr lang="en-US" sz="24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0">
                              <a:latin typeface="Cambria Math" panose="02040503050406030204" pitchFamily="18" charset="0"/>
                            </a:rPr>
                            <m:t>0,0</m:t>
                          </m:r>
                        </m:e>
                      </m:d>
                      <m:r>
                        <a:rPr lang="en-US" sz="2400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dirty="0"/>
              </a:p>
              <a:p>
                <a:pPr marL="236538" indent="0">
                  <a:spcAft>
                    <a:spcPts val="500"/>
                  </a:spcAft>
                  <a:buNone/>
                </a:pPr>
                <a:r>
                  <a:rPr lang="en-US" sz="2400" dirty="0"/>
                  <a:t>The increase in cost from starting to produce one good alone is larger than the additional costs of adding one good to the firm’s product line.</a:t>
                </a:r>
              </a:p>
              <a:p>
                <a:pPr marL="230188" indent="-230188">
                  <a:spcAft>
                    <a:spcPts val="500"/>
                  </a:spcAft>
                </a:pPr>
                <a:r>
                  <a:rPr lang="en-US" sz="2400" i="1" dirty="0"/>
                  <a:t>Example</a:t>
                </a:r>
                <a:r>
                  <a:rPr lang="en-US" sz="2400" dirty="0"/>
                  <a:t>: Television channels in a satellite network.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54015" y="1975449"/>
                <a:ext cx="7467707" cy="4026106"/>
              </a:xfrm>
              <a:blipFill>
                <a:blip r:embed="rId2"/>
                <a:stretch>
                  <a:fillRect l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77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70199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325369"/>
            <a:ext cx="3276451" cy="1956841"/>
          </a:xfrm>
        </p:spPr>
        <p:txBody>
          <a:bodyPr anchor="b">
            <a:normAutofit/>
          </a:bodyPr>
          <a:lstStyle/>
          <a:p>
            <a:r>
              <a:rPr lang="en-US" sz="4700"/>
              <a:t>Economies of Scope</a:t>
            </a:r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586994"/>
            <a:ext cx="2606040" cy="18288"/>
          </a:xfrm>
          <a:custGeom>
            <a:avLst/>
            <a:gdLst>
              <a:gd name="csX0" fmla="*/ 0 w 2606040"/>
              <a:gd name="csY0" fmla="*/ 0 h 18288"/>
              <a:gd name="csX1" fmla="*/ 625450 w 2606040"/>
              <a:gd name="csY1" fmla="*/ 0 h 18288"/>
              <a:gd name="csX2" fmla="*/ 1224839 w 2606040"/>
              <a:gd name="csY2" fmla="*/ 0 h 18288"/>
              <a:gd name="csX3" fmla="*/ 1824228 w 2606040"/>
              <a:gd name="csY3" fmla="*/ 0 h 18288"/>
              <a:gd name="csX4" fmla="*/ 2606040 w 2606040"/>
              <a:gd name="csY4" fmla="*/ 0 h 18288"/>
              <a:gd name="csX5" fmla="*/ 2606040 w 2606040"/>
              <a:gd name="csY5" fmla="*/ 18288 h 18288"/>
              <a:gd name="csX6" fmla="*/ 1902409 w 2606040"/>
              <a:gd name="csY6" fmla="*/ 18288 h 18288"/>
              <a:gd name="csX7" fmla="*/ 1276960 w 2606040"/>
              <a:gd name="csY7" fmla="*/ 18288 h 18288"/>
              <a:gd name="csX8" fmla="*/ 677570 w 2606040"/>
              <a:gd name="csY8" fmla="*/ 18288 h 18288"/>
              <a:gd name="csX9" fmla="*/ 0 w 2606040"/>
              <a:gd name="csY9" fmla="*/ 18288 h 18288"/>
              <a:gd name="csX10" fmla="*/ 0 w 2606040"/>
              <a:gd name="csY10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462" y="4771"/>
                  <a:pt x="2606793" y="12323"/>
                  <a:pt x="2606040" y="18288"/>
                </a:cubicBezTo>
                <a:cubicBezTo>
                  <a:pt x="2256758" y="31410"/>
                  <a:pt x="2173673" y="-12878"/>
                  <a:pt x="1902409" y="18288"/>
                </a:cubicBezTo>
                <a:cubicBezTo>
                  <a:pt x="1631145" y="49454"/>
                  <a:pt x="1461378" y="5466"/>
                  <a:pt x="1276960" y="18288"/>
                </a:cubicBezTo>
                <a:cubicBezTo>
                  <a:pt x="1092542" y="31110"/>
                  <a:pt x="890442" y="13213"/>
                  <a:pt x="677570" y="18288"/>
                </a:cubicBezTo>
                <a:cubicBezTo>
                  <a:pt x="464698" y="23364"/>
                  <a:pt x="187648" y="35837"/>
                  <a:pt x="0" y="18288"/>
                </a:cubicBezTo>
                <a:cubicBezTo>
                  <a:pt x="841" y="12879"/>
                  <a:pt x="-726" y="3977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5426" y="8857"/>
                  <a:pt x="2606544" y="13619"/>
                  <a:pt x="2606040" y="18288"/>
                </a:cubicBezTo>
                <a:cubicBezTo>
                  <a:pt x="2393024" y="2241"/>
                  <a:pt x="2191161" y="39259"/>
                  <a:pt x="1980590" y="18288"/>
                </a:cubicBezTo>
                <a:cubicBezTo>
                  <a:pt x="1770019" y="-2683"/>
                  <a:pt x="1476440" y="36114"/>
                  <a:pt x="1276960" y="18288"/>
                </a:cubicBezTo>
                <a:cubicBezTo>
                  <a:pt x="1077480" y="463"/>
                  <a:pt x="880988" y="42125"/>
                  <a:pt x="651510" y="18288"/>
                </a:cubicBezTo>
                <a:cubicBezTo>
                  <a:pt x="422032" y="-5549"/>
                  <a:pt x="130744" y="-1947"/>
                  <a:pt x="0" y="18288"/>
                </a:cubicBezTo>
                <a:cubicBezTo>
                  <a:pt x="-487" y="10816"/>
                  <a:pt x="-839" y="60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67420" y="2769078"/>
                <a:ext cx="3648972" cy="3838755"/>
              </a:xfrm>
            </p:spPr>
            <p:txBody>
              <a:bodyPr>
                <a:normAutofit fontScale="92500" lnSpcReduction="10000"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i="1" dirty="0"/>
                  <a:t>Example 8.12: Economies of Scope.</a:t>
                </a:r>
              </a:p>
              <a:p>
                <a:pPr lvl="1">
                  <a:spcAft>
                    <a:spcPts val="1000"/>
                  </a:spcAft>
                </a:pPr>
                <a:r>
                  <a:rPr lang="en-US" sz="2000" dirty="0"/>
                  <a:t>Consider a soda company producing 2 types of cola.</a:t>
                </a:r>
              </a:p>
              <a:p>
                <a:pPr lvl="1">
                  <a:spcAft>
                    <a:spcPts val="1000"/>
                  </a:spcAft>
                </a:pPr>
                <a:r>
                  <a:rPr lang="en-US" sz="2000" dirty="0"/>
                  <a:t>When the firm only produces regular cola (good 1), 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𝑇𝐶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,0</m:t>
                          </m:r>
                        </m:e>
                      </m:d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=3</m:t>
                      </m:r>
                      <m:sSub>
                        <m:sSub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>
                          <a:latin typeface="Cambria Math" panose="02040503050406030204" pitchFamily="18" charset="0"/>
                        </a:rPr>
                        <m:t>+10.</m:t>
                      </m:r>
                    </m:oMath>
                  </m:oMathPara>
                </a14:m>
                <a:endParaRPr lang="en-US" sz="2000" dirty="0"/>
              </a:p>
              <a:p>
                <a:pPr lvl="1">
                  <a:spcBef>
                    <a:spcPts val="1500"/>
                  </a:spcBef>
                  <a:spcAft>
                    <a:spcPts val="1000"/>
                  </a:spcAft>
                </a:pPr>
                <a:r>
                  <a:rPr lang="en-US" sz="2000" dirty="0"/>
                  <a:t>When the firm only produces diet cola (good 2), 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𝑇𝐶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0,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=4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US" sz="200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7420" y="2769078"/>
                <a:ext cx="3648972" cy="3838755"/>
              </a:xfrm>
              <a:blipFill>
                <a:blip r:embed="rId2"/>
                <a:stretch>
                  <a:fillRect l="-1338" t="-2063" r="-1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Close up of binoculars on a table looking at sunset">
            <a:extLst>
              <a:ext uri="{FF2B5EF4-FFF2-40B4-BE49-F238E27FC236}">
                <a16:creationId xmlns:a16="http://schemas.microsoft.com/office/drawing/2014/main" id="{D72E9FD3-357C-C70C-DE36-5D7FF112D96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028" r="13757" b="-1"/>
          <a:stretch>
            <a:fillRect/>
          </a:stretch>
        </p:blipFill>
        <p:spPr>
          <a:xfrm>
            <a:off x="3983776" y="10"/>
            <a:ext cx="515908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29550" y="6356350"/>
            <a:ext cx="685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78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84249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329184"/>
            <a:ext cx="4688333" cy="1783080"/>
          </a:xfrm>
        </p:spPr>
        <p:txBody>
          <a:bodyPr anchor="b">
            <a:normAutofit/>
          </a:bodyPr>
          <a:lstStyle/>
          <a:p>
            <a:r>
              <a:rPr lang="en-US" sz="4700"/>
              <a:t>Economies of Scope</a:t>
            </a:r>
          </a:p>
        </p:txBody>
      </p:sp>
      <p:pic>
        <p:nvPicPr>
          <p:cNvPr id="7" name="Picture 6" descr="Blue arrows pointing at a red button">
            <a:extLst>
              <a:ext uri="{FF2B5EF4-FFF2-40B4-BE49-F238E27FC236}">
                <a16:creationId xmlns:a16="http://schemas.microsoft.com/office/drawing/2014/main" id="{104AEA2B-AC05-2A1D-6DC3-B56BE4D89E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188" r="28814" b="-1"/>
          <a:stretch>
            <a:fillRect/>
          </a:stretch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sX0" fmla="*/ 0 w 3182692"/>
              <a:gd name="csY0" fmla="*/ 0 h 18288"/>
              <a:gd name="csX1" fmla="*/ 636538 w 3182692"/>
              <a:gd name="csY1" fmla="*/ 0 h 18288"/>
              <a:gd name="csX2" fmla="*/ 1273077 w 3182692"/>
              <a:gd name="csY2" fmla="*/ 0 h 18288"/>
              <a:gd name="csX3" fmla="*/ 1909615 w 3182692"/>
              <a:gd name="csY3" fmla="*/ 0 h 18288"/>
              <a:gd name="csX4" fmla="*/ 2482500 w 3182692"/>
              <a:gd name="csY4" fmla="*/ 0 h 18288"/>
              <a:gd name="csX5" fmla="*/ 3182692 w 3182692"/>
              <a:gd name="csY5" fmla="*/ 0 h 18288"/>
              <a:gd name="csX6" fmla="*/ 3182692 w 3182692"/>
              <a:gd name="csY6" fmla="*/ 18288 h 18288"/>
              <a:gd name="csX7" fmla="*/ 2609807 w 3182692"/>
              <a:gd name="csY7" fmla="*/ 18288 h 18288"/>
              <a:gd name="csX8" fmla="*/ 2068750 w 3182692"/>
              <a:gd name="csY8" fmla="*/ 18288 h 18288"/>
              <a:gd name="csX9" fmla="*/ 1432211 w 3182692"/>
              <a:gd name="csY9" fmla="*/ 18288 h 18288"/>
              <a:gd name="csX10" fmla="*/ 859327 w 3182692"/>
              <a:gd name="csY10" fmla="*/ 18288 h 18288"/>
              <a:gd name="csX11" fmla="*/ 0 w 3182692"/>
              <a:gd name="csY11" fmla="*/ 18288 h 18288"/>
              <a:gd name="csX12" fmla="*/ 0 w 3182692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398808" y="2706623"/>
                <a:ext cx="5529531" cy="4014851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1800" i="1" dirty="0"/>
                  <a:t>Example 8.12 </a:t>
                </a:r>
                <a:r>
                  <a:rPr lang="en-US" sz="1800" dirty="0"/>
                  <a:t>(continued):</a:t>
                </a:r>
              </a:p>
              <a:p>
                <a:pPr lvl="1">
                  <a:spcAft>
                    <a:spcPts val="1500"/>
                  </a:spcAft>
                </a:pPr>
                <a:r>
                  <a:rPr lang="en-US" sz="1800" dirty="0"/>
                  <a:t>When it simultaneously produces both types of colas, </a:t>
                </a:r>
              </a:p>
              <a:p>
                <a:pPr marL="12700" lvl="1" indent="0"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 panose="02040503050406030204" pitchFamily="18" charset="0"/>
                        </a:rPr>
                        <m:t>𝑇𝐶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3−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d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4−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d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10+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8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800" dirty="0"/>
              </a:p>
              <a:p>
                <a:pPr marL="2238375" lvl="1" indent="-1544638">
                  <a:spcBef>
                    <a:spcPts val="1000"/>
                  </a:spcBef>
                  <a:buNone/>
                </a:pPr>
                <a:r>
                  <a:rPr lang="en-US" sz="1800" dirty="0"/>
                  <a:t>where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1800" dirty="0"/>
                  <a:t> indicates the cost savings effect that producing related products has on the unit cost of both regular and diet cola.</a:t>
                </a:r>
              </a:p>
              <a:p>
                <a:pPr marL="2238375" lvl="1" indent="-746125">
                  <a:spcBef>
                    <a:spcPts val="1000"/>
                  </a:spcBef>
                  <a:buNone/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1800" dirty="0"/>
                  <a:t> represents the increased in fixed costs when producing 2 types of cola rather than 1.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98808" y="2706623"/>
                <a:ext cx="5529531" cy="4014851"/>
              </a:xfrm>
              <a:blipFill>
                <a:blip r:embed="rId3"/>
                <a:stretch>
                  <a:fillRect l="-772" t="-1366" r="-12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39733" y="6356350"/>
            <a:ext cx="97561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81870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Economies of Scope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4513" y="1820174"/>
                <a:ext cx="7977210" cy="4181381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i="1" dirty="0"/>
                  <a:t>Example 8.12</a:t>
                </a:r>
                <a:r>
                  <a:rPr lang="en-US" sz="2000" dirty="0"/>
                  <a:t> (continued):</a:t>
                </a:r>
              </a:p>
              <a:p>
                <a:pPr lvl="1">
                  <a:spcAft>
                    <a:spcPts val="1500"/>
                  </a:spcAft>
                </a:pPr>
                <a:r>
                  <a:rPr lang="en-US" sz="2000" dirty="0"/>
                  <a:t>The firm exhibits economies of scope if</a:t>
                </a:r>
              </a:p>
              <a:p>
                <a:pPr marL="12700" lvl="1" indent="0"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𝑇𝐶</m:t>
                      </m:r>
                      <m:d>
                        <m:d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000" b="0" i="1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𝑇𝐶</m:t>
                      </m:r>
                      <m:d>
                        <m:d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,0</m:t>
                          </m:r>
                        </m:e>
                      </m:d>
                      <m:r>
                        <a:rPr lang="en-US" sz="2000" b="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𝑇𝐶</m:t>
                      </m:r>
                      <m:d>
                        <m:d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0,</m:t>
                          </m:r>
                          <m:sSub>
                            <m:sSub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000" b="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12700" lvl="1" indent="0"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3−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d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d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10+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sSub>
                            <m:sSub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+10</m:t>
                          </m:r>
                        </m:e>
                      </m:d>
                      <m:r>
                        <a:rPr lang="en-U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sSub>
                            <m:sSub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+10</m:t>
                          </m:r>
                        </m:e>
                      </m:d>
                      <m:r>
                        <a:rPr lang="en-U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696913" lvl="1" indent="0">
                  <a:spcAft>
                    <a:spcPts val="1000"/>
                  </a:spcAft>
                  <a:buNone/>
                </a:pPr>
                <a:r>
                  <a:rPr lang="en-US" sz="2000" dirty="0"/>
                  <a:t>which simplifies to</a:t>
                </a:r>
              </a:p>
              <a:p>
                <a:pPr marL="12700" lvl="1" indent="0"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&lt;10+</m:t>
                      </m:r>
                      <m:r>
                        <a:rPr lang="en-U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d>
                        <m:dPr>
                          <m:ctrlP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marL="696913" lvl="1" indent="0">
                  <a:spcAft>
                    <a:spcPts val="1000"/>
                  </a:spcAft>
                  <a:buNone/>
                </a:pPr>
                <a:r>
                  <a:rPr lang="en-US" sz="2000" dirty="0"/>
                  <a:t>The firm benefits from economies of scope if the increase in the fixed costs from producing both goods (measured by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sz="2000" dirty="0"/>
                  <a:t>) is relatively lower than the cost-saving effect from producing both goods (measures by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2000" dirty="0"/>
                  <a:t>).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4513" y="1820174"/>
                <a:ext cx="7977210" cy="4181381"/>
              </a:xfrm>
              <a:blipFill>
                <a:blip r:embed="rId2"/>
                <a:stretch>
                  <a:fillRect l="-6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80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17129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Economies of Experience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74453" y="1891970"/>
                <a:ext cx="8134709" cy="4563461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</a:pPr>
                <a:r>
                  <a:rPr lang="en-US" sz="2000" dirty="0"/>
                  <a:t>Economies of experience. The average variable cost (AVC) decreases during the firm’s production history.</a:t>
                </a:r>
              </a:p>
              <a:p>
                <a:pPr lvl="1">
                  <a:spcAft>
                    <a:spcPts val="1000"/>
                  </a:spcAft>
                </a:pPr>
                <a:r>
                  <a:rPr lang="en-US" sz="2000" dirty="0"/>
                  <a:t>Often emerge because workers learn from previous periods to avoid product defect, because managers arrange workstations to improve work productivity, or achieve higher material yield.</a:t>
                </a:r>
              </a:p>
              <a:p>
                <a:pPr>
                  <a:spcBef>
                    <a:spcPts val="500"/>
                  </a:spcBef>
                  <a:spcAft>
                    <a:spcPts val="1000"/>
                  </a:spcAft>
                </a:pPr>
                <a:r>
                  <a:rPr lang="en-US" sz="2000" dirty="0"/>
                  <a:t>Economies of experience are expressed as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𝐴𝑉𝐶</m:t>
                      </m:r>
                      <m:d>
                        <m:d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sSup>
                            <m:sSup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p>
                              <m: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sup>
                          </m:sSup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marL="1087438" indent="-850900">
                  <a:spcBef>
                    <a:spcPts val="500"/>
                  </a:spcBef>
                  <a:buNone/>
                </a:pPr>
                <a:r>
                  <a:rPr lang="en-US" sz="2000" dirty="0"/>
                  <a:t>where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2000" dirty="0"/>
                  <a:t> denotes the AVC from the 1</a:t>
                </a:r>
                <a:r>
                  <a:rPr lang="en-US" sz="2000" baseline="30000" dirty="0"/>
                  <a:t>st</a:t>
                </a:r>
                <a:r>
                  <a:rPr lang="en-US" sz="2000" dirty="0"/>
                  <a:t> unit;</a:t>
                </a:r>
              </a:p>
              <a:p>
                <a:pPr marL="920750" indent="0">
                  <a:spcBef>
                    <a:spcPts val="500"/>
                  </a:spcBef>
                  <a:buNone/>
                </a:pP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sz="2000" b="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  <m:r>
                      <a:rPr lang="en-US" sz="2000" b="0" i="1">
                        <a:latin typeface="Cambria Math" panose="02040503050406030204" pitchFamily="18" charset="0"/>
                      </a:rPr>
                      <m:t>…,</m:t>
                    </m:r>
                  </m:oMath>
                </a14:m>
                <a:r>
                  <a:rPr lang="en-US" sz="2000" dirty="0"/>
                  <a:t> measures experience from production in previous periods;</a:t>
                </a:r>
              </a:p>
              <a:p>
                <a:pPr marL="920750" indent="0">
                  <a:spcBef>
                    <a:spcPts val="500"/>
                  </a:spcBef>
                  <a:buNone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∈(0,1)</m:t>
                    </m:r>
                  </m:oMath>
                </a14:m>
                <a:r>
                  <a:rPr lang="en-US" sz="2000" dirty="0"/>
                  <a:t> represents experience elasticity.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74453" y="1891970"/>
                <a:ext cx="8134709" cy="4563461"/>
              </a:xfrm>
              <a:blipFill>
                <a:blip r:embed="rId2"/>
                <a:stretch>
                  <a:fillRect l="-6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81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6640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solidFill>
                  <a:srgbClr val="0070C0"/>
                </a:solidFill>
              </a:rPr>
              <a:t>Economies of Experience</a:t>
            </a:r>
            <a:endParaRPr lang="en-US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</p:spPr>
            <p:txBody>
              <a:bodyPr>
                <a:no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200" dirty="0"/>
                  <a:t>Elasticity of experience </a:t>
                </a:r>
                <a14:m>
                  <m:oMath xmlns:m="http://schemas.openxmlformats.org/officeDocument/2006/math">
                    <m:r>
                      <a:rPr lang="en-US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2200" dirty="0"/>
                  <a:t> is</a:t>
                </a:r>
              </a:p>
              <a:p>
                <a:pPr marL="2235200" indent="0">
                  <a:spcBef>
                    <a:spcPts val="5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𝐴𝑉𝐶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%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𝐴𝑉𝐶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%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den>
                      </m:f>
                    </m:oMath>
                  </m:oMathPara>
                </a14:m>
                <a:endParaRPr lang="en-US" sz="20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2976563" indent="0">
                  <a:lnSpc>
                    <a:spcPct val="120000"/>
                  </a:lnSpc>
                  <a:spcBef>
                    <a:spcPts val="5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𝐴𝑉𝐶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𝐴𝑉𝐶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pPr marL="2971800" indent="0">
                  <a:lnSpc>
                    <a:spcPct val="130000"/>
                  </a:lnSpc>
                  <a:spcBef>
                    <a:spcPts val="5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𝐴𝑉𝐶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den>
                      </m:f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𝐴𝑉𝐶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>
                  <a:spcBef>
                    <a:spcPts val="1500"/>
                  </a:spcBef>
                  <a:spcAft>
                    <a:spcPts val="1500"/>
                  </a:spcAft>
                </a:pPr>
                <a:r>
                  <a:rPr lang="en-US" sz="2200" dirty="0"/>
                  <a:t>Or when the change in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200" dirty="0"/>
                  <a:t> is relatively small,</a:t>
                </a:r>
              </a:p>
              <a:p>
                <a:pPr marL="0" indent="0">
                  <a:spcBef>
                    <a:spcPts val="5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𝐴𝑉𝐶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𝐴𝑉𝐶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den>
                      </m:f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𝐴𝑉𝐶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  <a:blipFill>
                <a:blip r:embed="rId2"/>
                <a:stretch>
                  <a:fillRect l="-850" t="-1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58011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5341" y="365125"/>
            <a:ext cx="3630007" cy="1807305"/>
          </a:xfrm>
        </p:spPr>
        <p:txBody>
          <a:bodyPr>
            <a:normAutofit/>
          </a:bodyPr>
          <a:lstStyle/>
          <a:p>
            <a:r>
              <a:rPr lang="en-US"/>
              <a:t>Economies of Experience</a:t>
            </a:r>
          </a:p>
        </p:txBody>
      </p:sp>
      <p:pic>
        <p:nvPicPr>
          <p:cNvPr id="7" name="Picture 6" descr="Arrows pointing right while one points left">
            <a:extLst>
              <a:ext uri="{FF2B5EF4-FFF2-40B4-BE49-F238E27FC236}">
                <a16:creationId xmlns:a16="http://schemas.microsoft.com/office/drawing/2014/main" id="{ABD673AD-9C45-5F37-62CF-E5ACBE12EE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408" r="19941" b="-1"/>
          <a:stretch>
            <a:fillRect/>
          </a:stretch>
        </p:blipFill>
        <p:spPr>
          <a:xfrm>
            <a:off x="20" y="10"/>
            <a:ext cx="4587406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278702" y="2333297"/>
                <a:ext cx="4863011" cy="3886528"/>
              </a:xfrm>
            </p:spPr>
            <p:txBody>
              <a:bodyPr>
                <a:noAutofit/>
              </a:bodyPr>
              <a:lstStyle/>
              <a:p>
                <a:pPr>
                  <a:spcBef>
                    <a:spcPts val="1500"/>
                  </a:spcBef>
                  <a:spcAft>
                    <a:spcPts val="500"/>
                  </a:spcAft>
                </a:pPr>
                <a:r>
                  <a:rPr lang="en-US" sz="2400" dirty="0"/>
                  <a:t>Because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 panose="02040503050406030204" pitchFamily="18" charset="0"/>
                      </a:rPr>
                      <m:t>𝐴𝑉𝐶</m:t>
                    </m:r>
                    <m:d>
                      <m:dPr>
                        <m:ctrlPr>
                          <a:rPr lang="en-US" sz="24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en-US" sz="24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>
                            <a:latin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sSup>
                          <m:sSupPr>
                            <m:ctrlPr>
                              <a:rPr lang="en-US" sz="2400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p>
                            <m:r>
                              <a:rPr lang="en-US" sz="24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𝜀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𝐴𝑉𝐶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den>
                    </m:f>
                    <m:r>
                      <a:rPr lang="en-US" sz="24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r>
                      <a:rPr lang="en-US" sz="24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4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sSup>
                      <m:sSupPr>
                        <m:ctrlPr>
                          <a:rPr lang="en-US" sz="24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  <m:sup>
                        <m:r>
                          <a:rPr lang="en-US" sz="24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−(1+</m:t>
                        </m:r>
                        <m:r>
                          <a:rPr lang="en-US" sz="24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  <m:r>
                          <a:rPr lang="en-US" sz="24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sz="2400" dirty="0"/>
                  <a:t>. </a:t>
                </a:r>
              </a:p>
              <a:p>
                <a:pPr>
                  <a:spcBef>
                    <a:spcPts val="1500"/>
                  </a:spcBef>
                  <a:spcAft>
                    <a:spcPts val="500"/>
                  </a:spcAft>
                </a:pPr>
                <a:r>
                  <a:rPr lang="en-US" sz="2400" dirty="0"/>
                  <a:t>Then, experience elasticity becomes</a:t>
                </a:r>
              </a:p>
              <a:p>
                <a:pPr marL="0" indent="0"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𝐴𝑉𝐶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</m:d>
                        </m:sup>
                      </m:sSup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𝜀</m:t>
                                  </m:r>
                                </m:sup>
                              </m:sSup>
                            </m:den>
                          </m:f>
                        </m:den>
                      </m:f>
                      <m:r>
                        <a:rPr lang="en-US" sz="24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dirty="0"/>
              </a:p>
              <a:p>
                <a:pPr>
                  <a:spcBef>
                    <a:spcPts val="0"/>
                  </a:spcBef>
                </a:pPr>
                <a:r>
                  <a:rPr lang="en-US" sz="2400" dirty="0"/>
                  <a:t>A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1% </m:t>
                    </m:r>
                  </m:oMath>
                </a14:m>
                <a:r>
                  <a:rPr lang="en-US" sz="2400" dirty="0"/>
                  <a:t>increase in the firm’s production experience,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400" dirty="0"/>
                  <a:t>, decreases its average variable costs by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en-US" sz="24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278702" y="2333297"/>
                <a:ext cx="4863011" cy="3886528"/>
              </a:xfrm>
              <a:blipFill>
                <a:blip r:embed="rId3"/>
                <a:stretch>
                  <a:fillRect l="-1754" r="-1629" b="-122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53874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Economies of Experience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55608" y="1885279"/>
                <a:ext cx="8091305" cy="4570152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i="1" dirty="0"/>
                  <a:t>Example 8.13: Slope of the experience curve.</a:t>
                </a:r>
              </a:p>
              <a:p>
                <a:pPr lvl="1"/>
                <a:r>
                  <a:rPr lang="en-US" dirty="0"/>
                  <a:t>We can analyze the responsiveness of a firm’s average costs 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𝐴𝑉𝐶</m:t>
                    </m:r>
                  </m:oMath>
                </a14:m>
                <a:r>
                  <a:rPr lang="en-US" dirty="0"/>
                  <a:t>) to its production experience by focusing on the slope of the experience curve,</a:t>
                </a:r>
              </a:p>
              <a:p>
                <a:pPr marL="12700" lvl="1" indent="0">
                  <a:buNone/>
                </a:pPr>
                <a:r>
                  <a:rPr lang="en-US" dirty="0"/>
                  <a:t>Slope of the experience curve </a:t>
                </a:r>
                <a14:m>
                  <m:oMath xmlns:m="http://schemas.openxmlformats.org/officeDocument/2006/math">
                    <m:r>
                      <a:rPr lang="en-US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𝐴𝑉𝐶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(2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𝐴𝑉𝐶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b="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b="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>
                                    <a:latin typeface="Cambria Math" panose="02040503050406030204" pitchFamily="18" charset="0"/>
                                  </a:rPr>
                                  <m:t>(2</m:t>
                                </m:r>
                                <m:r>
                                  <a:rPr lang="en-US" b="0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r>
                                  <a:rPr lang="en-US" b="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sup>
                                <m:r>
                                  <a:rPr lang="en-US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𝜀</m:t>
                                </m:r>
                              </m:sup>
                            </m:sSup>
                          </m:den>
                        </m:f>
                      </m:num>
                      <m:den>
                        <m:f>
                          <m:fPr>
                            <m:ctrlPr>
                              <a:rPr lang="en-US" b="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b="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p>
                                <m:r>
                                  <a:rPr lang="en-US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𝜀</m:t>
                                </m:r>
                              </m:sup>
                            </m:sSup>
                          </m:den>
                        </m:f>
                      </m:den>
                    </m:f>
                    <m:r>
                      <a:rPr lang="en-US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𝜀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𝜀</m:t>
                            </m:r>
                          </m:sup>
                        </m:sSup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𝜀</m:t>
                            </m:r>
                          </m:sup>
                        </m:sSup>
                      </m:den>
                    </m:f>
                    <m:r>
                      <a:rPr lang="en-US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𝜀</m:t>
                            </m:r>
                          </m:sup>
                        </m:sSup>
                      </m:den>
                    </m:f>
                    <m:r>
                      <a:rPr lang="en-US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dirty="0"/>
              </a:p>
              <a:p>
                <a:pPr lvl="1">
                  <a:spcBef>
                    <a:spcPts val="1000"/>
                  </a:spcBef>
                </a:pPr>
                <a:r>
                  <a:rPr lang="en-US" dirty="0"/>
                  <a:t>This slope measures how much the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𝐴𝑉𝐶</m:t>
                    </m:r>
                  </m:oMath>
                </a14:m>
                <a:r>
                  <a:rPr lang="en-US" dirty="0"/>
                  <a:t> decreases when cumulative output 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dirty="0"/>
                  <a:t>) doubles.</a:t>
                </a:r>
              </a:p>
              <a:p>
                <a:pPr lvl="1">
                  <a:spcBef>
                    <a:spcPts val="1000"/>
                  </a:spcBef>
                </a:pPr>
                <a:r>
                  <a:rPr lang="en-US" dirty="0"/>
                  <a:t>Because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∈(0,1)</m:t>
                    </m:r>
                  </m:oMath>
                </a14:m>
                <a:r>
                  <a:rPr lang="en-US" dirty="0"/>
                  <a:t>, an increase in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entails a larger slope of the experience curve.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5608" y="1885279"/>
                <a:ext cx="8091305" cy="4570152"/>
              </a:xfrm>
              <a:blipFill>
                <a:blip r:embed="rId2"/>
                <a:stretch>
                  <a:fillRect l="-10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84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1251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28434</TotalTime>
  <Words>5450</Words>
  <Application>Microsoft Office PowerPoint</Application>
  <PresentationFormat>On-screen Show (4:3)</PresentationFormat>
  <Paragraphs>637</Paragraphs>
  <Slides>84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84</vt:i4>
      </vt:variant>
    </vt:vector>
  </HeadingPairs>
  <TitlesOfParts>
    <vt:vector size="90" baseType="lpstr">
      <vt:lpstr>Arial</vt:lpstr>
      <vt:lpstr>Calibri</vt:lpstr>
      <vt:lpstr>Calibri Light</vt:lpstr>
      <vt:lpstr>Cambria Math</vt:lpstr>
      <vt:lpstr>Wingdings</vt:lpstr>
      <vt:lpstr>Office Theme</vt:lpstr>
      <vt:lpstr>PowerPoint Presentation</vt:lpstr>
      <vt:lpstr>Outline</vt:lpstr>
      <vt:lpstr>Isocost Lines</vt:lpstr>
      <vt:lpstr>Isocost Lines</vt:lpstr>
      <vt:lpstr>Isocost Lines</vt:lpstr>
      <vt:lpstr>Isocost Lines</vt:lpstr>
      <vt:lpstr>Isocost Lines</vt:lpstr>
      <vt:lpstr>Isocost Lines</vt:lpstr>
      <vt:lpstr>Isocost Lines</vt:lpstr>
      <vt:lpstr>Cost-Minimization Problem</vt:lpstr>
      <vt:lpstr>Cost-Minimization Problem</vt:lpstr>
      <vt:lpstr>Cost-Minimization Problem</vt:lpstr>
      <vt:lpstr>Cost-Minimization Problem</vt:lpstr>
      <vt:lpstr>Cost-Minimization Problem</vt:lpstr>
      <vt:lpstr>Cost-Minimization Problem</vt:lpstr>
      <vt:lpstr>Cost-Minimization Problem</vt:lpstr>
      <vt:lpstr>Cost-Minimization Problem</vt:lpstr>
      <vt:lpstr>Cost-Minimization Problem</vt:lpstr>
      <vt:lpstr>Cost-Minimization Problem</vt:lpstr>
      <vt:lpstr>Cost-Minimization Problem</vt:lpstr>
      <vt:lpstr>Cost-Minimization Problem</vt:lpstr>
      <vt:lpstr>Cost-Minimization Problem</vt:lpstr>
      <vt:lpstr>Cost-Minimization Problem</vt:lpstr>
      <vt:lpstr>Cost-Minimization Problem</vt:lpstr>
      <vt:lpstr>Input Demands</vt:lpstr>
      <vt:lpstr>Input Demands</vt:lpstr>
      <vt:lpstr>Input Demands</vt:lpstr>
      <vt:lpstr>Input Demands</vt:lpstr>
      <vt:lpstr>Input Demands</vt:lpstr>
      <vt:lpstr>Input Demands</vt:lpstr>
      <vt:lpstr>Input Demands</vt:lpstr>
      <vt:lpstr>Input Demands</vt:lpstr>
      <vt:lpstr>Input Demands</vt:lpstr>
      <vt:lpstr>Input Demands</vt:lpstr>
      <vt:lpstr>Input Demands</vt:lpstr>
      <vt:lpstr>Input Demand–Responses</vt:lpstr>
      <vt:lpstr>Input Demand–Responses</vt:lpstr>
      <vt:lpstr>Input Demand–Responses</vt:lpstr>
      <vt:lpstr>PowerPoint Presentation</vt:lpstr>
      <vt:lpstr>PowerPoint Presentation</vt:lpstr>
      <vt:lpstr>PowerPoint Presentation</vt:lpstr>
      <vt:lpstr>PowerPoint Presentation</vt:lpstr>
      <vt:lpstr>Input Demand–Responses</vt:lpstr>
      <vt:lpstr>Input Demand–Responses</vt:lpstr>
      <vt:lpstr>Cost Functions</vt:lpstr>
      <vt:lpstr>Cost Functions</vt:lpstr>
      <vt:lpstr>Cost Functions</vt:lpstr>
      <vt:lpstr>Cost Functions</vt:lpstr>
      <vt:lpstr>Cost Functions</vt:lpstr>
      <vt:lpstr>Types of Costs</vt:lpstr>
      <vt:lpstr>Explicit vs. implicit costs</vt:lpstr>
      <vt:lpstr>Explicit vs. implicit costs</vt:lpstr>
      <vt:lpstr>Sunk vs. nonsunk costs</vt:lpstr>
      <vt:lpstr>Long-run vs. short-run costs</vt:lpstr>
      <vt:lpstr>Long-run vs. short-run costs</vt:lpstr>
      <vt:lpstr>Long-run vs. short-run costs</vt:lpstr>
      <vt:lpstr>Long-run vs. short-run costs</vt:lpstr>
      <vt:lpstr>Long-run vs. short-run costs</vt:lpstr>
      <vt:lpstr>Average and Marginal Cost</vt:lpstr>
      <vt:lpstr>Average and Marginal Cost</vt:lpstr>
      <vt:lpstr>Average and Marginal Cost</vt:lpstr>
      <vt:lpstr>Average and Marginal Cost</vt:lpstr>
      <vt:lpstr>Average and Marginal Cost</vt:lpstr>
      <vt:lpstr>Average and Marginal Cost</vt:lpstr>
      <vt:lpstr>Output Elasticity to Total Cost</vt:lpstr>
      <vt:lpstr>Output Elasticity to Total Cost</vt:lpstr>
      <vt:lpstr>Output Elasticity to Total Cost</vt:lpstr>
      <vt:lpstr>Output Elasticity to Total Cost</vt:lpstr>
      <vt:lpstr>Average and Marginal Cost</vt:lpstr>
      <vt:lpstr>Economies of Scale, Scope, and Experience</vt:lpstr>
      <vt:lpstr>Economies of Scale</vt:lpstr>
      <vt:lpstr>Economies of Scale</vt:lpstr>
      <vt:lpstr>Economies of Scale</vt:lpstr>
      <vt:lpstr>Economies of Scale</vt:lpstr>
      <vt:lpstr>Economies of Scale</vt:lpstr>
      <vt:lpstr>Economies of Scope</vt:lpstr>
      <vt:lpstr>Economies of Scope</vt:lpstr>
      <vt:lpstr>Economies of Scope</vt:lpstr>
      <vt:lpstr>Economies of Scope</vt:lpstr>
      <vt:lpstr>Economies of Scope</vt:lpstr>
      <vt:lpstr>Economies of Experience</vt:lpstr>
      <vt:lpstr>Economies of Experience</vt:lpstr>
      <vt:lpstr>Economies of Experience</vt:lpstr>
      <vt:lpstr>Economies of Experience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Dolores Garrido</dc:creator>
  <cp:lastModifiedBy>Espinola-Arredondo, Ana</cp:lastModifiedBy>
  <cp:revision>501</cp:revision>
  <cp:lastPrinted>2020-08-20T16:31:14Z</cp:lastPrinted>
  <dcterms:created xsi:type="dcterms:W3CDTF">2020-05-29T21:56:59Z</dcterms:created>
  <dcterms:modified xsi:type="dcterms:W3CDTF">2026-02-21T00:58:39Z</dcterms:modified>
</cp:coreProperties>
</file>