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79"/>
  </p:notesMasterIdLst>
  <p:handoutMasterIdLst>
    <p:handoutMasterId r:id="rId80"/>
  </p:handoutMasterIdLst>
  <p:sldIdLst>
    <p:sldId id="256" r:id="rId2"/>
    <p:sldId id="257" r:id="rId3"/>
    <p:sldId id="258" r:id="rId4"/>
    <p:sldId id="259" r:id="rId5"/>
    <p:sldId id="260" r:id="rId6"/>
    <p:sldId id="331" r:id="rId7"/>
    <p:sldId id="261" r:id="rId8"/>
    <p:sldId id="263" r:id="rId9"/>
    <p:sldId id="262" r:id="rId10"/>
    <p:sldId id="264" r:id="rId11"/>
    <p:sldId id="340" r:id="rId12"/>
    <p:sldId id="341" r:id="rId13"/>
    <p:sldId id="265" r:id="rId14"/>
    <p:sldId id="266" r:id="rId15"/>
    <p:sldId id="330" r:id="rId16"/>
    <p:sldId id="267" r:id="rId17"/>
    <p:sldId id="268" r:id="rId18"/>
    <p:sldId id="269" r:id="rId19"/>
    <p:sldId id="270" r:id="rId20"/>
    <p:sldId id="271" r:id="rId21"/>
    <p:sldId id="322" r:id="rId22"/>
    <p:sldId id="323" r:id="rId23"/>
    <p:sldId id="324" r:id="rId24"/>
    <p:sldId id="272" r:id="rId25"/>
    <p:sldId id="329" r:id="rId26"/>
    <p:sldId id="273" r:id="rId27"/>
    <p:sldId id="274" r:id="rId28"/>
    <p:sldId id="328" r:id="rId29"/>
    <p:sldId id="275" r:id="rId30"/>
    <p:sldId id="327" r:id="rId31"/>
    <p:sldId id="276" r:id="rId32"/>
    <p:sldId id="277" r:id="rId33"/>
    <p:sldId id="278" r:id="rId34"/>
    <p:sldId id="279" r:id="rId35"/>
    <p:sldId id="280" r:id="rId36"/>
    <p:sldId id="281" r:id="rId37"/>
    <p:sldId id="282" r:id="rId38"/>
    <p:sldId id="284" r:id="rId39"/>
    <p:sldId id="285" r:id="rId40"/>
    <p:sldId id="286" r:id="rId41"/>
    <p:sldId id="287" r:id="rId42"/>
    <p:sldId id="288" r:id="rId43"/>
    <p:sldId id="289" r:id="rId44"/>
    <p:sldId id="290" r:id="rId45"/>
    <p:sldId id="291" r:id="rId46"/>
    <p:sldId id="292" r:id="rId47"/>
    <p:sldId id="326" r:id="rId48"/>
    <p:sldId id="294" r:id="rId49"/>
    <p:sldId id="320" r:id="rId50"/>
    <p:sldId id="332" r:id="rId51"/>
    <p:sldId id="333" r:id="rId52"/>
    <p:sldId id="334" r:id="rId53"/>
    <p:sldId id="295" r:id="rId54"/>
    <p:sldId id="296" r:id="rId55"/>
    <p:sldId id="297" r:id="rId56"/>
    <p:sldId id="298" r:id="rId57"/>
    <p:sldId id="299" r:id="rId58"/>
    <p:sldId id="300" r:id="rId59"/>
    <p:sldId id="336" r:id="rId60"/>
    <p:sldId id="337" r:id="rId61"/>
    <p:sldId id="338" r:id="rId62"/>
    <p:sldId id="335" r:id="rId63"/>
    <p:sldId id="302" r:id="rId64"/>
    <p:sldId id="301" r:id="rId65"/>
    <p:sldId id="303" r:id="rId66"/>
    <p:sldId id="325" r:id="rId67"/>
    <p:sldId id="339" r:id="rId68"/>
    <p:sldId id="304" r:id="rId69"/>
    <p:sldId id="305" r:id="rId70"/>
    <p:sldId id="321" r:id="rId71"/>
    <p:sldId id="306" r:id="rId72"/>
    <p:sldId id="311" r:id="rId73"/>
    <p:sldId id="308" r:id="rId74"/>
    <p:sldId id="309" r:id="rId75"/>
    <p:sldId id="307" r:id="rId76"/>
    <p:sldId id="310" r:id="rId77"/>
    <p:sldId id="312" r:id="rId7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CBB087A-678C-4160-B32D-CBF21891A74F}" v="33" dt="2026-02-20T22:42:17.74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941"/>
    <p:restoredTop sz="95385"/>
  </p:normalViewPr>
  <p:slideViewPr>
    <p:cSldViewPr snapToGrid="0" snapToObjects="1">
      <p:cViewPr varScale="1">
        <p:scale>
          <a:sx n="111" d="100"/>
          <a:sy n="111" d="100"/>
        </p:scale>
        <p:origin x="104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tableStyles" Target="tableStyle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handoutMaster" Target="handoutMasters/handoutMaster1.xml"/><Relationship Id="rId85" Type="http://schemas.microsoft.com/office/2016/11/relationships/changesInfo" Target="changesInfos/changesInfo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presProps" Target="presProps.xml"/><Relationship Id="rId86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61" Type="http://schemas.openxmlformats.org/officeDocument/2006/relationships/slide" Target="slides/slide60.xml"/><Relationship Id="rId8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spinola-Arredondo, Ana" userId="2389861a-9b00-4e05-a52a-bbe4d3cfc079" providerId="ADAL" clId="{C3B567F4-D47D-4E0A-8CE6-A4A2CCB9A48E}"/>
    <pc:docChg chg="undo custSel addSld delSld modSld">
      <pc:chgData name="Espinola-Arredondo, Ana" userId="2389861a-9b00-4e05-a52a-bbe4d3cfc079" providerId="ADAL" clId="{C3B567F4-D47D-4E0A-8CE6-A4A2CCB9A48E}" dt="2026-02-20T22:43:19.120" v="455" actId="478"/>
      <pc:docMkLst>
        <pc:docMk/>
      </pc:docMkLst>
      <pc:sldChg chg="addSp delSp modSp mod setBg">
        <pc:chgData name="Espinola-Arredondo, Ana" userId="2389861a-9b00-4e05-a52a-bbe4d3cfc079" providerId="ADAL" clId="{C3B567F4-D47D-4E0A-8CE6-A4A2CCB9A48E}" dt="2026-02-20T21:48:07.891" v="13" actId="478"/>
        <pc:sldMkLst>
          <pc:docMk/>
          <pc:sldMk cId="1044142987" sldId="261"/>
        </pc:sldMkLst>
        <pc:spChg chg="mod">
          <ac:chgData name="Espinola-Arredondo, Ana" userId="2389861a-9b00-4e05-a52a-bbe4d3cfc079" providerId="ADAL" clId="{C3B567F4-D47D-4E0A-8CE6-A4A2CCB9A48E}" dt="2026-02-20T21:47:23.922" v="8" actId="26606"/>
          <ac:spMkLst>
            <pc:docMk/>
            <pc:sldMk cId="1044142987" sldId="261"/>
            <ac:spMk id="2" creationId="{E0F4CE85-F54F-524D-88E1-4E08D37BF5F2}"/>
          </ac:spMkLst>
        </pc:spChg>
        <pc:spChg chg="mod">
          <ac:chgData name="Espinola-Arredondo, Ana" userId="2389861a-9b00-4e05-a52a-bbe4d3cfc079" providerId="ADAL" clId="{C3B567F4-D47D-4E0A-8CE6-A4A2CCB9A48E}" dt="2026-02-20T21:47:23.922" v="8" actId="26606"/>
          <ac:spMkLst>
            <pc:docMk/>
            <pc:sldMk cId="1044142987" sldId="261"/>
            <ac:spMk id="3" creationId="{231DA6B5-3383-004A-93B6-C079653E42D6}"/>
          </ac:spMkLst>
        </pc:spChg>
        <pc:spChg chg="del mod">
          <ac:chgData name="Espinola-Arredondo, Ana" userId="2389861a-9b00-4e05-a52a-bbe4d3cfc079" providerId="ADAL" clId="{C3B567F4-D47D-4E0A-8CE6-A4A2CCB9A48E}" dt="2026-02-20T21:48:07.891" v="13" actId="478"/>
          <ac:spMkLst>
            <pc:docMk/>
            <pc:sldMk cId="1044142987" sldId="261"/>
            <ac:spMk id="4" creationId="{40E603A2-9D29-0C4F-BB3E-FB4D88FEF3DB}"/>
          </ac:spMkLst>
        </pc:spChg>
        <pc:spChg chg="mod">
          <ac:chgData name="Espinola-Arredondo, Ana" userId="2389861a-9b00-4e05-a52a-bbe4d3cfc079" providerId="ADAL" clId="{C3B567F4-D47D-4E0A-8CE6-A4A2CCB9A48E}" dt="2026-02-20T21:47:23.922" v="8" actId="26606"/>
          <ac:spMkLst>
            <pc:docMk/>
            <pc:sldMk cId="1044142987" sldId="261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C3B567F4-D47D-4E0A-8CE6-A4A2CCB9A48E}" dt="2026-02-20T21:47:23.922" v="8" actId="26606"/>
          <ac:spMkLst>
            <pc:docMk/>
            <pc:sldMk cId="1044142987" sldId="261"/>
            <ac:spMk id="10" creationId="{777A147A-9ED8-46B4-8660-1B3C2AA880B5}"/>
          </ac:spMkLst>
        </pc:spChg>
        <pc:spChg chg="add">
          <ac:chgData name="Espinola-Arredondo, Ana" userId="2389861a-9b00-4e05-a52a-bbe4d3cfc079" providerId="ADAL" clId="{C3B567F4-D47D-4E0A-8CE6-A4A2CCB9A48E}" dt="2026-02-20T21:47:23.922" v="8" actId="26606"/>
          <ac:spMkLst>
            <pc:docMk/>
            <pc:sldMk cId="1044142987" sldId="261"/>
            <ac:spMk id="12" creationId="{5D6C15A0-C087-4593-8414-2B4EC1CDC3DE}"/>
          </ac:spMkLst>
        </pc:spChg>
      </pc:sldChg>
      <pc:sldChg chg="addSp delSp modSp mod setBg">
        <pc:chgData name="Espinola-Arredondo, Ana" userId="2389861a-9b00-4e05-a52a-bbe4d3cfc079" providerId="ADAL" clId="{C3B567F4-D47D-4E0A-8CE6-A4A2CCB9A48E}" dt="2026-02-20T21:48:29.696" v="17" actId="20577"/>
        <pc:sldMkLst>
          <pc:docMk/>
          <pc:sldMk cId="1242796056" sldId="262"/>
        </pc:sldMkLst>
        <pc:spChg chg="mod">
          <ac:chgData name="Espinola-Arredondo, Ana" userId="2389861a-9b00-4e05-a52a-bbe4d3cfc079" providerId="ADAL" clId="{C3B567F4-D47D-4E0A-8CE6-A4A2CCB9A48E}" dt="2026-02-20T21:47:52.336" v="10" actId="26606"/>
          <ac:spMkLst>
            <pc:docMk/>
            <pc:sldMk cId="1242796056" sldId="262"/>
            <ac:spMk id="2" creationId="{E0F4CE85-F54F-524D-88E1-4E08D37BF5F2}"/>
          </ac:spMkLst>
        </pc:spChg>
        <pc:spChg chg="mod">
          <ac:chgData name="Espinola-Arredondo, Ana" userId="2389861a-9b00-4e05-a52a-bbe4d3cfc079" providerId="ADAL" clId="{C3B567F4-D47D-4E0A-8CE6-A4A2CCB9A48E}" dt="2026-02-20T21:48:29.696" v="17" actId="20577"/>
          <ac:spMkLst>
            <pc:docMk/>
            <pc:sldMk cId="1242796056" sldId="262"/>
            <ac:spMk id="3" creationId="{231DA6B5-3383-004A-93B6-C079653E42D6}"/>
          </ac:spMkLst>
        </pc:spChg>
        <pc:spChg chg="del mod">
          <ac:chgData name="Espinola-Arredondo, Ana" userId="2389861a-9b00-4e05-a52a-bbe4d3cfc079" providerId="ADAL" clId="{C3B567F4-D47D-4E0A-8CE6-A4A2CCB9A48E}" dt="2026-02-20T21:47:59.110" v="11" actId="478"/>
          <ac:spMkLst>
            <pc:docMk/>
            <pc:sldMk cId="1242796056" sldId="262"/>
            <ac:spMk id="4" creationId="{40E603A2-9D29-0C4F-BB3E-FB4D88FEF3DB}"/>
          </ac:spMkLst>
        </pc:spChg>
        <pc:spChg chg="mod">
          <ac:chgData name="Espinola-Arredondo, Ana" userId="2389861a-9b00-4e05-a52a-bbe4d3cfc079" providerId="ADAL" clId="{C3B567F4-D47D-4E0A-8CE6-A4A2CCB9A48E}" dt="2026-02-20T21:47:52.336" v="10" actId="26606"/>
          <ac:spMkLst>
            <pc:docMk/>
            <pc:sldMk cId="1242796056" sldId="262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C3B567F4-D47D-4E0A-8CE6-A4A2CCB9A48E}" dt="2026-02-20T21:47:52.336" v="10" actId="26606"/>
          <ac:spMkLst>
            <pc:docMk/>
            <pc:sldMk cId="1242796056" sldId="262"/>
            <ac:spMk id="10" creationId="{100EDD19-6802-4EC3-95CE-CFFAB042CFD6}"/>
          </ac:spMkLst>
        </pc:spChg>
        <pc:spChg chg="add">
          <ac:chgData name="Espinola-Arredondo, Ana" userId="2389861a-9b00-4e05-a52a-bbe4d3cfc079" providerId="ADAL" clId="{C3B567F4-D47D-4E0A-8CE6-A4A2CCB9A48E}" dt="2026-02-20T21:47:52.336" v="10" actId="26606"/>
          <ac:spMkLst>
            <pc:docMk/>
            <pc:sldMk cId="1242796056" sldId="262"/>
            <ac:spMk id="12" creationId="{DB17E863-922E-4C26-BD64-E8FD41D28661}"/>
          </ac:spMkLst>
        </pc:spChg>
      </pc:sldChg>
      <pc:sldChg chg="addSp delSp modSp mod setBg">
        <pc:chgData name="Espinola-Arredondo, Ana" userId="2389861a-9b00-4e05-a52a-bbe4d3cfc079" providerId="ADAL" clId="{C3B567F4-D47D-4E0A-8CE6-A4A2CCB9A48E}" dt="2026-02-20T21:48:03.442" v="12" actId="478"/>
        <pc:sldMkLst>
          <pc:docMk/>
          <pc:sldMk cId="273070275" sldId="263"/>
        </pc:sldMkLst>
        <pc:spChg chg="mod">
          <ac:chgData name="Espinola-Arredondo, Ana" userId="2389861a-9b00-4e05-a52a-bbe4d3cfc079" providerId="ADAL" clId="{C3B567F4-D47D-4E0A-8CE6-A4A2CCB9A48E}" dt="2026-02-20T21:47:38.931" v="9" actId="26606"/>
          <ac:spMkLst>
            <pc:docMk/>
            <pc:sldMk cId="273070275" sldId="263"/>
            <ac:spMk id="2" creationId="{78CC2ABA-BF0B-8E41-A314-C2F2C156C52F}"/>
          </ac:spMkLst>
        </pc:spChg>
        <pc:spChg chg="mod ord">
          <ac:chgData name="Espinola-Arredondo, Ana" userId="2389861a-9b00-4e05-a52a-bbe4d3cfc079" providerId="ADAL" clId="{C3B567F4-D47D-4E0A-8CE6-A4A2CCB9A48E}" dt="2026-02-20T21:47:38.931" v="9" actId="26606"/>
          <ac:spMkLst>
            <pc:docMk/>
            <pc:sldMk cId="273070275" sldId="263"/>
            <ac:spMk id="4" creationId="{5B2F38AE-8E9C-4C41-A5E4-4BD25EE92525}"/>
          </ac:spMkLst>
        </pc:spChg>
        <pc:spChg chg="del mod">
          <ac:chgData name="Espinola-Arredondo, Ana" userId="2389861a-9b00-4e05-a52a-bbe4d3cfc079" providerId="ADAL" clId="{C3B567F4-D47D-4E0A-8CE6-A4A2CCB9A48E}" dt="2026-02-20T21:48:03.442" v="12" actId="478"/>
          <ac:spMkLst>
            <pc:docMk/>
            <pc:sldMk cId="273070275" sldId="263"/>
            <ac:spMk id="5" creationId="{877EDB44-A407-9A4F-BD15-CFF8EA06D6BB}"/>
          </ac:spMkLst>
        </pc:spChg>
        <pc:spChg chg="add">
          <ac:chgData name="Espinola-Arredondo, Ana" userId="2389861a-9b00-4e05-a52a-bbe4d3cfc079" providerId="ADAL" clId="{C3B567F4-D47D-4E0A-8CE6-A4A2CCB9A48E}" dt="2026-02-20T21:47:38.931" v="9" actId="26606"/>
          <ac:spMkLst>
            <pc:docMk/>
            <pc:sldMk cId="273070275" sldId="263"/>
            <ac:spMk id="11" creationId="{4D4677D2-D5AC-4CF9-9EED-2B89D0A1C212}"/>
          </ac:spMkLst>
        </pc:spChg>
        <pc:spChg chg="add">
          <ac:chgData name="Espinola-Arredondo, Ana" userId="2389861a-9b00-4e05-a52a-bbe4d3cfc079" providerId="ADAL" clId="{C3B567F4-D47D-4E0A-8CE6-A4A2CCB9A48E}" dt="2026-02-20T21:47:38.931" v="9" actId="26606"/>
          <ac:spMkLst>
            <pc:docMk/>
            <pc:sldMk cId="273070275" sldId="263"/>
            <ac:spMk id="13" creationId="{C6D54F7E-825A-4BBA-815F-35CCA8B97786}"/>
          </ac:spMkLst>
        </pc:spChg>
        <pc:picChg chg="add">
          <ac:chgData name="Espinola-Arredondo, Ana" userId="2389861a-9b00-4e05-a52a-bbe4d3cfc079" providerId="ADAL" clId="{C3B567F4-D47D-4E0A-8CE6-A4A2CCB9A48E}" dt="2026-02-20T21:47:38.931" v="9" actId="26606"/>
          <ac:picMkLst>
            <pc:docMk/>
            <pc:sldMk cId="273070275" sldId="263"/>
            <ac:picMk id="7" creationId="{C0FADE57-A071-193A-39D7-FF0FD716F570}"/>
          </ac:picMkLst>
        </pc:picChg>
      </pc:sldChg>
      <pc:sldChg chg="addSp delSp modSp mod setBg">
        <pc:chgData name="Espinola-Arredondo, Ana" userId="2389861a-9b00-4e05-a52a-bbe4d3cfc079" providerId="ADAL" clId="{C3B567F4-D47D-4E0A-8CE6-A4A2CCB9A48E}" dt="2026-02-20T21:48:58.392" v="19" actId="478"/>
        <pc:sldMkLst>
          <pc:docMk/>
          <pc:sldMk cId="797976180" sldId="264"/>
        </pc:sldMkLst>
        <pc:spChg chg="mod">
          <ac:chgData name="Espinola-Arredondo, Ana" userId="2389861a-9b00-4e05-a52a-bbe4d3cfc079" providerId="ADAL" clId="{C3B567F4-D47D-4E0A-8CE6-A4A2CCB9A48E}" dt="2026-02-20T21:48:54.598" v="18" actId="26606"/>
          <ac:spMkLst>
            <pc:docMk/>
            <pc:sldMk cId="797976180" sldId="264"/>
            <ac:spMk id="2" creationId="{E0F4CE85-F54F-524D-88E1-4E08D37BF5F2}"/>
          </ac:spMkLst>
        </pc:spChg>
        <pc:spChg chg="mod">
          <ac:chgData name="Espinola-Arredondo, Ana" userId="2389861a-9b00-4e05-a52a-bbe4d3cfc079" providerId="ADAL" clId="{C3B567F4-D47D-4E0A-8CE6-A4A2CCB9A48E}" dt="2026-02-20T21:48:54.598" v="18" actId="26606"/>
          <ac:spMkLst>
            <pc:docMk/>
            <pc:sldMk cId="797976180" sldId="264"/>
            <ac:spMk id="3" creationId="{231DA6B5-3383-004A-93B6-C079653E42D6}"/>
          </ac:spMkLst>
        </pc:spChg>
        <pc:spChg chg="del mod">
          <ac:chgData name="Espinola-Arredondo, Ana" userId="2389861a-9b00-4e05-a52a-bbe4d3cfc079" providerId="ADAL" clId="{C3B567F4-D47D-4E0A-8CE6-A4A2CCB9A48E}" dt="2026-02-20T21:48:58.392" v="19" actId="478"/>
          <ac:spMkLst>
            <pc:docMk/>
            <pc:sldMk cId="797976180" sldId="264"/>
            <ac:spMk id="4" creationId="{40E603A2-9D29-0C4F-BB3E-FB4D88FEF3DB}"/>
          </ac:spMkLst>
        </pc:spChg>
        <pc:spChg chg="mod">
          <ac:chgData name="Espinola-Arredondo, Ana" userId="2389861a-9b00-4e05-a52a-bbe4d3cfc079" providerId="ADAL" clId="{C3B567F4-D47D-4E0A-8CE6-A4A2CCB9A48E}" dt="2026-02-20T21:48:54.598" v="18" actId="26606"/>
          <ac:spMkLst>
            <pc:docMk/>
            <pc:sldMk cId="797976180" sldId="264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C3B567F4-D47D-4E0A-8CE6-A4A2CCB9A48E}" dt="2026-02-20T21:48:54.598" v="18" actId="26606"/>
          <ac:spMkLst>
            <pc:docMk/>
            <pc:sldMk cId="797976180" sldId="264"/>
            <ac:spMk id="11" creationId="{2C61293E-6EBE-43EF-A52C-9BEBFD7679D4}"/>
          </ac:spMkLst>
        </pc:spChg>
        <pc:spChg chg="add">
          <ac:chgData name="Espinola-Arredondo, Ana" userId="2389861a-9b00-4e05-a52a-bbe4d3cfc079" providerId="ADAL" clId="{C3B567F4-D47D-4E0A-8CE6-A4A2CCB9A48E}" dt="2026-02-20T21:48:54.598" v="18" actId="26606"/>
          <ac:spMkLst>
            <pc:docMk/>
            <pc:sldMk cId="797976180" sldId="264"/>
            <ac:spMk id="13" creationId="{21540236-BFD5-4A9D-8840-4703E7F76825}"/>
          </ac:spMkLst>
        </pc:spChg>
        <pc:picChg chg="add">
          <ac:chgData name="Espinola-Arredondo, Ana" userId="2389861a-9b00-4e05-a52a-bbe4d3cfc079" providerId="ADAL" clId="{C3B567F4-D47D-4E0A-8CE6-A4A2CCB9A48E}" dt="2026-02-20T21:48:54.598" v="18" actId="26606"/>
          <ac:picMkLst>
            <pc:docMk/>
            <pc:sldMk cId="797976180" sldId="264"/>
            <ac:picMk id="7" creationId="{ACA852BB-A062-55B2-0E50-D03CE53FC982}"/>
          </ac:picMkLst>
        </pc:picChg>
      </pc:sldChg>
      <pc:sldChg chg="delSp mod">
        <pc:chgData name="Espinola-Arredondo, Ana" userId="2389861a-9b00-4e05-a52a-bbe4d3cfc079" providerId="ADAL" clId="{C3B567F4-D47D-4E0A-8CE6-A4A2CCB9A48E}" dt="2026-02-20T22:43:19.120" v="455" actId="478"/>
        <pc:sldMkLst>
          <pc:docMk/>
          <pc:sldMk cId="1258246111" sldId="265"/>
        </pc:sldMkLst>
        <pc:spChg chg="del">
          <ac:chgData name="Espinola-Arredondo, Ana" userId="2389861a-9b00-4e05-a52a-bbe4d3cfc079" providerId="ADAL" clId="{C3B567F4-D47D-4E0A-8CE6-A4A2CCB9A48E}" dt="2026-02-20T22:43:19.120" v="455" actId="478"/>
          <ac:spMkLst>
            <pc:docMk/>
            <pc:sldMk cId="1258246111" sldId="265"/>
            <ac:spMk id="4" creationId="{40E603A2-9D29-0C4F-BB3E-FB4D88FEF3DB}"/>
          </ac:spMkLst>
        </pc:spChg>
      </pc:sldChg>
      <pc:sldChg chg="addSp delSp modSp mod setBg">
        <pc:chgData name="Espinola-Arredondo, Ana" userId="2389861a-9b00-4e05-a52a-bbe4d3cfc079" providerId="ADAL" clId="{C3B567F4-D47D-4E0A-8CE6-A4A2CCB9A48E}" dt="2026-02-20T22:43:12.446" v="454" actId="478"/>
        <pc:sldMkLst>
          <pc:docMk/>
          <pc:sldMk cId="3678826268" sldId="266"/>
        </pc:sldMkLst>
        <pc:spChg chg="mod">
          <ac:chgData name="Espinola-Arredondo, Ana" userId="2389861a-9b00-4e05-a52a-bbe4d3cfc079" providerId="ADAL" clId="{C3B567F4-D47D-4E0A-8CE6-A4A2CCB9A48E}" dt="2026-02-20T22:00:18.794" v="96" actId="1076"/>
          <ac:spMkLst>
            <pc:docMk/>
            <pc:sldMk cId="3678826268" sldId="266"/>
            <ac:spMk id="2" creationId="{E0F4CE85-F54F-524D-88E1-4E08D37BF5F2}"/>
          </ac:spMkLst>
        </pc:spChg>
        <pc:spChg chg="mod">
          <ac:chgData name="Espinola-Arredondo, Ana" userId="2389861a-9b00-4e05-a52a-bbe4d3cfc079" providerId="ADAL" clId="{C3B567F4-D47D-4E0A-8CE6-A4A2CCB9A48E}" dt="2026-02-20T22:00:33.746" v="109" actId="27636"/>
          <ac:spMkLst>
            <pc:docMk/>
            <pc:sldMk cId="3678826268" sldId="266"/>
            <ac:spMk id="3" creationId="{231DA6B5-3383-004A-93B6-C079653E42D6}"/>
          </ac:spMkLst>
        </pc:spChg>
        <pc:spChg chg="del mod">
          <ac:chgData name="Espinola-Arredondo, Ana" userId="2389861a-9b00-4e05-a52a-bbe4d3cfc079" providerId="ADAL" clId="{C3B567F4-D47D-4E0A-8CE6-A4A2CCB9A48E}" dt="2026-02-20T22:43:12.446" v="454" actId="478"/>
          <ac:spMkLst>
            <pc:docMk/>
            <pc:sldMk cId="3678826268" sldId="266"/>
            <ac:spMk id="4" creationId="{40E603A2-9D29-0C4F-BB3E-FB4D88FEF3DB}"/>
          </ac:spMkLst>
        </pc:spChg>
        <pc:spChg chg="mod">
          <ac:chgData name="Espinola-Arredondo, Ana" userId="2389861a-9b00-4e05-a52a-bbe4d3cfc079" providerId="ADAL" clId="{C3B567F4-D47D-4E0A-8CE6-A4A2CCB9A48E}" dt="2026-02-20T22:00:15.468" v="95" actId="26606"/>
          <ac:spMkLst>
            <pc:docMk/>
            <pc:sldMk cId="3678826268" sldId="266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C3B567F4-D47D-4E0A-8CE6-A4A2CCB9A48E}" dt="2026-02-20T22:00:15.468" v="95" actId="26606"/>
          <ac:spMkLst>
            <pc:docMk/>
            <pc:sldMk cId="3678826268" sldId="266"/>
            <ac:spMk id="10" creationId="{43C823D3-D619-407C-89E0-C6F6B1E7A42A}"/>
          </ac:spMkLst>
        </pc:spChg>
        <pc:spChg chg="add">
          <ac:chgData name="Espinola-Arredondo, Ana" userId="2389861a-9b00-4e05-a52a-bbe4d3cfc079" providerId="ADAL" clId="{C3B567F4-D47D-4E0A-8CE6-A4A2CCB9A48E}" dt="2026-02-20T22:00:15.468" v="95" actId="26606"/>
          <ac:spMkLst>
            <pc:docMk/>
            <pc:sldMk cId="3678826268" sldId="266"/>
            <ac:spMk id="12" creationId="{047F8E3E-2FFA-4A0F-B3C7-E57ADDCFB415}"/>
          </ac:spMkLst>
        </pc:spChg>
        <pc:grpChg chg="add">
          <ac:chgData name="Espinola-Arredondo, Ana" userId="2389861a-9b00-4e05-a52a-bbe4d3cfc079" providerId="ADAL" clId="{C3B567F4-D47D-4E0A-8CE6-A4A2CCB9A48E}" dt="2026-02-20T22:00:15.468" v="95" actId="26606"/>
          <ac:grpSpMkLst>
            <pc:docMk/>
            <pc:sldMk cId="3678826268" sldId="266"/>
            <ac:grpSpMk id="14" creationId="{33D939F1-7ABE-4D0E-946A-43F37F556AFD}"/>
          </ac:grpSpMkLst>
        </pc:grpChg>
        <pc:grpChg chg="add">
          <ac:chgData name="Espinola-Arredondo, Ana" userId="2389861a-9b00-4e05-a52a-bbe4d3cfc079" providerId="ADAL" clId="{C3B567F4-D47D-4E0A-8CE6-A4A2CCB9A48E}" dt="2026-02-20T22:00:15.468" v="95" actId="26606"/>
          <ac:grpSpMkLst>
            <pc:docMk/>
            <pc:sldMk cId="3678826268" sldId="266"/>
            <ac:grpSpMk id="20" creationId="{9DB3963A-4187-4A72-9DA4-CA6BADE22931}"/>
          </ac:grpSpMkLst>
        </pc:grpChg>
      </pc:sldChg>
      <pc:sldChg chg="addSp delSp modSp mod setBg">
        <pc:chgData name="Espinola-Arredondo, Ana" userId="2389861a-9b00-4e05-a52a-bbe4d3cfc079" providerId="ADAL" clId="{C3B567F4-D47D-4E0A-8CE6-A4A2CCB9A48E}" dt="2026-02-20T21:59:28.271" v="87" actId="27636"/>
        <pc:sldMkLst>
          <pc:docMk/>
          <pc:sldMk cId="3739027102" sldId="267"/>
        </pc:sldMkLst>
        <pc:spChg chg="mod">
          <ac:chgData name="Espinola-Arredondo, Ana" userId="2389861a-9b00-4e05-a52a-bbe4d3cfc079" providerId="ADAL" clId="{C3B567F4-D47D-4E0A-8CE6-A4A2CCB9A48E}" dt="2026-02-20T21:59:03.513" v="80" actId="26606"/>
          <ac:spMkLst>
            <pc:docMk/>
            <pc:sldMk cId="3739027102" sldId="267"/>
            <ac:spMk id="2" creationId="{E0F4CE85-F54F-524D-88E1-4E08D37BF5F2}"/>
          </ac:spMkLst>
        </pc:spChg>
        <pc:spChg chg="mod">
          <ac:chgData name="Espinola-Arredondo, Ana" userId="2389861a-9b00-4e05-a52a-bbe4d3cfc079" providerId="ADAL" clId="{C3B567F4-D47D-4E0A-8CE6-A4A2CCB9A48E}" dt="2026-02-20T21:59:28.271" v="87" actId="27636"/>
          <ac:spMkLst>
            <pc:docMk/>
            <pc:sldMk cId="3739027102" sldId="267"/>
            <ac:spMk id="3" creationId="{231DA6B5-3383-004A-93B6-C079653E42D6}"/>
          </ac:spMkLst>
        </pc:spChg>
        <pc:spChg chg="del mod">
          <ac:chgData name="Espinola-Arredondo, Ana" userId="2389861a-9b00-4e05-a52a-bbe4d3cfc079" providerId="ADAL" clId="{C3B567F4-D47D-4E0A-8CE6-A4A2CCB9A48E}" dt="2026-02-20T21:59:12.451" v="81" actId="478"/>
          <ac:spMkLst>
            <pc:docMk/>
            <pc:sldMk cId="3739027102" sldId="267"/>
            <ac:spMk id="4" creationId="{40E603A2-9D29-0C4F-BB3E-FB4D88FEF3DB}"/>
          </ac:spMkLst>
        </pc:spChg>
        <pc:spChg chg="mod">
          <ac:chgData name="Espinola-Arredondo, Ana" userId="2389861a-9b00-4e05-a52a-bbe4d3cfc079" providerId="ADAL" clId="{C3B567F4-D47D-4E0A-8CE6-A4A2CCB9A48E}" dt="2026-02-20T21:59:03.513" v="80" actId="26606"/>
          <ac:spMkLst>
            <pc:docMk/>
            <pc:sldMk cId="3739027102" sldId="267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C3B567F4-D47D-4E0A-8CE6-A4A2CCB9A48E}" dt="2026-02-20T21:59:03.513" v="80" actId="26606"/>
          <ac:spMkLst>
            <pc:docMk/>
            <pc:sldMk cId="3739027102" sldId="267"/>
            <ac:spMk id="11" creationId="{2C61293E-6EBE-43EF-A52C-9BEBFD7679D4}"/>
          </ac:spMkLst>
        </pc:spChg>
        <pc:spChg chg="add">
          <ac:chgData name="Espinola-Arredondo, Ana" userId="2389861a-9b00-4e05-a52a-bbe4d3cfc079" providerId="ADAL" clId="{C3B567F4-D47D-4E0A-8CE6-A4A2CCB9A48E}" dt="2026-02-20T21:59:03.513" v="80" actId="26606"/>
          <ac:spMkLst>
            <pc:docMk/>
            <pc:sldMk cId="3739027102" sldId="267"/>
            <ac:spMk id="13" creationId="{21540236-BFD5-4A9D-8840-4703E7F76825}"/>
          </ac:spMkLst>
        </pc:spChg>
        <pc:picChg chg="add">
          <ac:chgData name="Espinola-Arredondo, Ana" userId="2389861a-9b00-4e05-a52a-bbe4d3cfc079" providerId="ADAL" clId="{C3B567F4-D47D-4E0A-8CE6-A4A2CCB9A48E}" dt="2026-02-20T21:59:03.513" v="80" actId="26606"/>
          <ac:picMkLst>
            <pc:docMk/>
            <pc:sldMk cId="3739027102" sldId="267"/>
            <ac:picMk id="7" creationId="{841A65FD-74FD-C99D-63FF-5C3634592F1B}"/>
          </ac:picMkLst>
        </pc:picChg>
      </pc:sldChg>
      <pc:sldChg chg="addSp modSp mod setBg">
        <pc:chgData name="Espinola-Arredondo, Ana" userId="2389861a-9b00-4e05-a52a-bbe4d3cfc079" providerId="ADAL" clId="{C3B567F4-D47D-4E0A-8CE6-A4A2CCB9A48E}" dt="2026-02-20T22:01:10.592" v="125" actId="27636"/>
        <pc:sldMkLst>
          <pc:docMk/>
          <pc:sldMk cId="902598530" sldId="269"/>
        </pc:sldMkLst>
        <pc:spChg chg="mod">
          <ac:chgData name="Espinola-Arredondo, Ana" userId="2389861a-9b00-4e05-a52a-bbe4d3cfc079" providerId="ADAL" clId="{C3B567F4-D47D-4E0A-8CE6-A4A2CCB9A48E}" dt="2026-02-20T22:00:54.576" v="112" actId="14100"/>
          <ac:spMkLst>
            <pc:docMk/>
            <pc:sldMk cId="902598530" sldId="269"/>
            <ac:spMk id="2" creationId="{E0F4CE85-F54F-524D-88E1-4E08D37BF5F2}"/>
          </ac:spMkLst>
        </pc:spChg>
        <pc:spChg chg="mod">
          <ac:chgData name="Espinola-Arredondo, Ana" userId="2389861a-9b00-4e05-a52a-bbe4d3cfc079" providerId="ADAL" clId="{C3B567F4-D47D-4E0A-8CE6-A4A2CCB9A48E}" dt="2026-02-20T22:01:10.592" v="125" actId="27636"/>
          <ac:spMkLst>
            <pc:docMk/>
            <pc:sldMk cId="902598530" sldId="269"/>
            <ac:spMk id="3" creationId="{231DA6B5-3383-004A-93B6-C079653E42D6}"/>
          </ac:spMkLst>
        </pc:spChg>
        <pc:spChg chg="mod">
          <ac:chgData name="Espinola-Arredondo, Ana" userId="2389861a-9b00-4e05-a52a-bbe4d3cfc079" providerId="ADAL" clId="{C3B567F4-D47D-4E0A-8CE6-A4A2CCB9A48E}" dt="2026-02-20T22:00:48.531" v="110" actId="26606"/>
          <ac:spMkLst>
            <pc:docMk/>
            <pc:sldMk cId="902598530" sldId="269"/>
            <ac:spMk id="4" creationId="{40E603A2-9D29-0C4F-BB3E-FB4D88FEF3DB}"/>
          </ac:spMkLst>
        </pc:spChg>
        <pc:spChg chg="mod">
          <ac:chgData name="Espinola-Arredondo, Ana" userId="2389861a-9b00-4e05-a52a-bbe4d3cfc079" providerId="ADAL" clId="{C3B567F4-D47D-4E0A-8CE6-A4A2CCB9A48E}" dt="2026-02-20T22:00:48.531" v="110" actId="26606"/>
          <ac:spMkLst>
            <pc:docMk/>
            <pc:sldMk cId="902598530" sldId="269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C3B567F4-D47D-4E0A-8CE6-A4A2CCB9A48E}" dt="2026-02-20T22:00:48.531" v="110" actId="26606"/>
          <ac:spMkLst>
            <pc:docMk/>
            <pc:sldMk cId="902598530" sldId="269"/>
            <ac:spMk id="10" creationId="{4BC99CB9-DDAD-44A2-8A1C-E3AF4E72DF5C}"/>
          </ac:spMkLst>
        </pc:spChg>
        <pc:spChg chg="add">
          <ac:chgData name="Espinola-Arredondo, Ana" userId="2389861a-9b00-4e05-a52a-bbe4d3cfc079" providerId="ADAL" clId="{C3B567F4-D47D-4E0A-8CE6-A4A2CCB9A48E}" dt="2026-02-20T22:00:48.531" v="110" actId="26606"/>
          <ac:spMkLst>
            <pc:docMk/>
            <pc:sldMk cId="902598530" sldId="269"/>
            <ac:spMk id="12" creationId="{64053CBF-3932-45FF-8285-EE5146085F3A}"/>
          </ac:spMkLst>
        </pc:spChg>
        <pc:grpChg chg="add">
          <ac:chgData name="Espinola-Arredondo, Ana" userId="2389861a-9b00-4e05-a52a-bbe4d3cfc079" providerId="ADAL" clId="{C3B567F4-D47D-4E0A-8CE6-A4A2CCB9A48E}" dt="2026-02-20T22:00:48.531" v="110" actId="26606"/>
          <ac:grpSpMkLst>
            <pc:docMk/>
            <pc:sldMk cId="902598530" sldId="269"/>
            <ac:grpSpMk id="14" creationId="{2E751C04-BEA6-446B-A678-9C74819EBD4C}"/>
          </ac:grpSpMkLst>
        </pc:grpChg>
        <pc:grpChg chg="add">
          <ac:chgData name="Espinola-Arredondo, Ana" userId="2389861a-9b00-4e05-a52a-bbe4d3cfc079" providerId="ADAL" clId="{C3B567F4-D47D-4E0A-8CE6-A4A2CCB9A48E}" dt="2026-02-20T22:00:48.531" v="110" actId="26606"/>
          <ac:grpSpMkLst>
            <pc:docMk/>
            <pc:sldMk cId="902598530" sldId="269"/>
            <ac:grpSpMk id="20" creationId="{B63ACBA3-DEFD-4C6D-BBA0-64468FA99C2D}"/>
          </ac:grpSpMkLst>
        </pc:grpChg>
      </pc:sldChg>
      <pc:sldChg chg="addSp modSp mod setBg addAnim">
        <pc:chgData name="Espinola-Arredondo, Ana" userId="2389861a-9b00-4e05-a52a-bbe4d3cfc079" providerId="ADAL" clId="{C3B567F4-D47D-4E0A-8CE6-A4A2CCB9A48E}" dt="2026-02-20T22:01:23.837" v="127"/>
        <pc:sldMkLst>
          <pc:docMk/>
          <pc:sldMk cId="4161626757" sldId="270"/>
        </pc:sldMkLst>
        <pc:spChg chg="mod">
          <ac:chgData name="Espinola-Arredondo, Ana" userId="2389861a-9b00-4e05-a52a-bbe4d3cfc079" providerId="ADAL" clId="{C3B567F4-D47D-4E0A-8CE6-A4A2CCB9A48E}" dt="2026-02-20T22:01:23.835" v="126" actId="26606"/>
          <ac:spMkLst>
            <pc:docMk/>
            <pc:sldMk cId="4161626757" sldId="270"/>
            <ac:spMk id="2" creationId="{78CC2ABA-BF0B-8E41-A314-C2F2C156C52F}"/>
          </ac:spMkLst>
        </pc:spChg>
        <pc:spChg chg="mod ord">
          <ac:chgData name="Espinola-Arredondo, Ana" userId="2389861a-9b00-4e05-a52a-bbe4d3cfc079" providerId="ADAL" clId="{C3B567F4-D47D-4E0A-8CE6-A4A2CCB9A48E}" dt="2026-02-20T22:01:23.835" v="126" actId="26606"/>
          <ac:spMkLst>
            <pc:docMk/>
            <pc:sldMk cId="4161626757" sldId="270"/>
            <ac:spMk id="4" creationId="{5B2F38AE-8E9C-4C41-A5E4-4BD25EE92525}"/>
          </ac:spMkLst>
        </pc:spChg>
        <pc:spChg chg="mod">
          <ac:chgData name="Espinola-Arredondo, Ana" userId="2389861a-9b00-4e05-a52a-bbe4d3cfc079" providerId="ADAL" clId="{C3B567F4-D47D-4E0A-8CE6-A4A2CCB9A48E}" dt="2026-02-20T22:01:23.835" v="126" actId="26606"/>
          <ac:spMkLst>
            <pc:docMk/>
            <pc:sldMk cId="4161626757" sldId="270"/>
            <ac:spMk id="5" creationId="{877EDB44-A407-9A4F-BD15-CFF8EA06D6BB}"/>
          </ac:spMkLst>
        </pc:spChg>
        <pc:spChg chg="add">
          <ac:chgData name="Espinola-Arredondo, Ana" userId="2389861a-9b00-4e05-a52a-bbe4d3cfc079" providerId="ADAL" clId="{C3B567F4-D47D-4E0A-8CE6-A4A2CCB9A48E}" dt="2026-02-20T22:01:23.835" v="126" actId="26606"/>
          <ac:spMkLst>
            <pc:docMk/>
            <pc:sldMk cId="4161626757" sldId="270"/>
            <ac:spMk id="11" creationId="{5A59F003-E00A-43F9-91DC-CC54E3B87466}"/>
          </ac:spMkLst>
        </pc:spChg>
        <pc:spChg chg="add">
          <ac:chgData name="Espinola-Arredondo, Ana" userId="2389861a-9b00-4e05-a52a-bbe4d3cfc079" providerId="ADAL" clId="{C3B567F4-D47D-4E0A-8CE6-A4A2CCB9A48E}" dt="2026-02-20T22:01:23.835" v="126" actId="26606"/>
          <ac:spMkLst>
            <pc:docMk/>
            <pc:sldMk cId="4161626757" sldId="270"/>
            <ac:spMk id="13" creationId="{D74A4382-E3AD-430A-9A1F-DFA3E0E77A7D}"/>
          </ac:spMkLst>
        </pc:spChg>
        <pc:spChg chg="add">
          <ac:chgData name="Espinola-Arredondo, Ana" userId="2389861a-9b00-4e05-a52a-bbe4d3cfc079" providerId="ADAL" clId="{C3B567F4-D47D-4E0A-8CE6-A4A2CCB9A48E}" dt="2026-02-20T22:01:23.835" v="126" actId="26606"/>
          <ac:spMkLst>
            <pc:docMk/>
            <pc:sldMk cId="4161626757" sldId="270"/>
            <ac:spMk id="15" creationId="{79F40191-0F44-4FD1-82CC-ACB507C14BE6}"/>
          </ac:spMkLst>
        </pc:spChg>
        <pc:picChg chg="add">
          <ac:chgData name="Espinola-Arredondo, Ana" userId="2389861a-9b00-4e05-a52a-bbe4d3cfc079" providerId="ADAL" clId="{C3B567F4-D47D-4E0A-8CE6-A4A2CCB9A48E}" dt="2026-02-20T22:01:23.835" v="126" actId="26606"/>
          <ac:picMkLst>
            <pc:docMk/>
            <pc:sldMk cId="4161626757" sldId="270"/>
            <ac:picMk id="7" creationId="{D170CD33-69FE-6856-5400-6C120550418E}"/>
          </ac:picMkLst>
        </pc:picChg>
      </pc:sldChg>
      <pc:sldChg chg="addSp modSp mod setBg">
        <pc:chgData name="Espinola-Arredondo, Ana" userId="2389861a-9b00-4e05-a52a-bbe4d3cfc079" providerId="ADAL" clId="{C3B567F4-D47D-4E0A-8CE6-A4A2CCB9A48E}" dt="2026-02-20T22:01:47.792" v="128" actId="26606"/>
        <pc:sldMkLst>
          <pc:docMk/>
          <pc:sldMk cId="3817353138" sldId="271"/>
        </pc:sldMkLst>
        <pc:spChg chg="mod">
          <ac:chgData name="Espinola-Arredondo, Ana" userId="2389861a-9b00-4e05-a52a-bbe4d3cfc079" providerId="ADAL" clId="{C3B567F4-D47D-4E0A-8CE6-A4A2CCB9A48E}" dt="2026-02-20T22:01:47.792" v="128" actId="26606"/>
          <ac:spMkLst>
            <pc:docMk/>
            <pc:sldMk cId="3817353138" sldId="271"/>
            <ac:spMk id="2" creationId="{E0F4CE85-F54F-524D-88E1-4E08D37BF5F2}"/>
          </ac:spMkLst>
        </pc:spChg>
        <pc:spChg chg="mod ord">
          <ac:chgData name="Espinola-Arredondo, Ana" userId="2389861a-9b00-4e05-a52a-bbe4d3cfc079" providerId="ADAL" clId="{C3B567F4-D47D-4E0A-8CE6-A4A2CCB9A48E}" dt="2026-02-20T22:01:47.792" v="128" actId="26606"/>
          <ac:spMkLst>
            <pc:docMk/>
            <pc:sldMk cId="3817353138" sldId="271"/>
            <ac:spMk id="3" creationId="{231DA6B5-3383-004A-93B6-C079653E42D6}"/>
          </ac:spMkLst>
        </pc:spChg>
        <pc:spChg chg="mod">
          <ac:chgData name="Espinola-Arredondo, Ana" userId="2389861a-9b00-4e05-a52a-bbe4d3cfc079" providerId="ADAL" clId="{C3B567F4-D47D-4E0A-8CE6-A4A2CCB9A48E}" dt="2026-02-20T22:01:47.792" v="128" actId="26606"/>
          <ac:spMkLst>
            <pc:docMk/>
            <pc:sldMk cId="3817353138" sldId="271"/>
            <ac:spMk id="4" creationId="{40E603A2-9D29-0C4F-BB3E-FB4D88FEF3DB}"/>
          </ac:spMkLst>
        </pc:spChg>
        <pc:spChg chg="mod">
          <ac:chgData name="Espinola-Arredondo, Ana" userId="2389861a-9b00-4e05-a52a-bbe4d3cfc079" providerId="ADAL" clId="{C3B567F4-D47D-4E0A-8CE6-A4A2CCB9A48E}" dt="2026-02-20T22:01:47.792" v="128" actId="26606"/>
          <ac:spMkLst>
            <pc:docMk/>
            <pc:sldMk cId="3817353138" sldId="271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C3B567F4-D47D-4E0A-8CE6-A4A2CCB9A48E}" dt="2026-02-20T22:01:47.792" v="128" actId="26606"/>
          <ac:spMkLst>
            <pc:docMk/>
            <pc:sldMk cId="3817353138" sldId="271"/>
            <ac:spMk id="10" creationId="{09588DA8-065E-4F6F-8EFD-43104AB2E0CF}"/>
          </ac:spMkLst>
        </pc:spChg>
        <pc:spChg chg="add">
          <ac:chgData name="Espinola-Arredondo, Ana" userId="2389861a-9b00-4e05-a52a-bbe4d3cfc079" providerId="ADAL" clId="{C3B567F4-D47D-4E0A-8CE6-A4A2CCB9A48E}" dt="2026-02-20T22:01:47.792" v="128" actId="26606"/>
          <ac:spMkLst>
            <pc:docMk/>
            <pc:sldMk cId="3817353138" sldId="271"/>
            <ac:spMk id="14" creationId="{CD9FE4EF-C4D8-49A0-B2FF-81D8DB7D8A24}"/>
          </ac:spMkLst>
        </pc:spChg>
        <pc:spChg chg="add">
          <ac:chgData name="Espinola-Arredondo, Ana" userId="2389861a-9b00-4e05-a52a-bbe4d3cfc079" providerId="ADAL" clId="{C3B567F4-D47D-4E0A-8CE6-A4A2CCB9A48E}" dt="2026-02-20T22:01:47.792" v="128" actId="26606"/>
          <ac:spMkLst>
            <pc:docMk/>
            <pc:sldMk cId="3817353138" sldId="271"/>
            <ac:spMk id="16" creationId="{4300840D-0A0B-4512-BACA-B439D5B9C57C}"/>
          </ac:spMkLst>
        </pc:spChg>
        <pc:spChg chg="add">
          <ac:chgData name="Espinola-Arredondo, Ana" userId="2389861a-9b00-4e05-a52a-bbe4d3cfc079" providerId="ADAL" clId="{C3B567F4-D47D-4E0A-8CE6-A4A2CCB9A48E}" dt="2026-02-20T22:01:47.792" v="128" actId="26606"/>
          <ac:spMkLst>
            <pc:docMk/>
            <pc:sldMk cId="3817353138" sldId="271"/>
            <ac:spMk id="18" creationId="{D2B78728-A580-49A7-84F9-6EF6F583ADE0}"/>
          </ac:spMkLst>
        </pc:spChg>
        <pc:spChg chg="add">
          <ac:chgData name="Espinola-Arredondo, Ana" userId="2389861a-9b00-4e05-a52a-bbe4d3cfc079" providerId="ADAL" clId="{C3B567F4-D47D-4E0A-8CE6-A4A2CCB9A48E}" dt="2026-02-20T22:01:47.792" v="128" actId="26606"/>
          <ac:spMkLst>
            <pc:docMk/>
            <pc:sldMk cId="3817353138" sldId="271"/>
            <ac:spMk id="20" creationId="{38FAA1A1-D861-433F-88FA-1E9D6FD31D11}"/>
          </ac:spMkLst>
        </pc:spChg>
        <pc:spChg chg="add">
          <ac:chgData name="Espinola-Arredondo, Ana" userId="2389861a-9b00-4e05-a52a-bbe4d3cfc079" providerId="ADAL" clId="{C3B567F4-D47D-4E0A-8CE6-A4A2CCB9A48E}" dt="2026-02-20T22:01:47.792" v="128" actId="26606"/>
          <ac:spMkLst>
            <pc:docMk/>
            <pc:sldMk cId="3817353138" sldId="271"/>
            <ac:spMk id="22" creationId="{8D71EDA1-87BF-4D5D-AB79-F346FD19278A}"/>
          </ac:spMkLst>
        </pc:spChg>
      </pc:sldChg>
      <pc:sldChg chg="addSp delSp modSp mod setBg">
        <pc:chgData name="Espinola-Arredondo, Ana" userId="2389861a-9b00-4e05-a52a-bbe4d3cfc079" providerId="ADAL" clId="{C3B567F4-D47D-4E0A-8CE6-A4A2CCB9A48E}" dt="2026-02-20T22:12:12.828" v="153" actId="478"/>
        <pc:sldMkLst>
          <pc:docMk/>
          <pc:sldMk cId="2576483221" sldId="272"/>
        </pc:sldMkLst>
        <pc:spChg chg="mod">
          <ac:chgData name="Espinola-Arredondo, Ana" userId="2389861a-9b00-4e05-a52a-bbe4d3cfc079" providerId="ADAL" clId="{C3B567F4-D47D-4E0A-8CE6-A4A2CCB9A48E}" dt="2026-02-20T22:11:43.151" v="145" actId="14100"/>
          <ac:spMkLst>
            <pc:docMk/>
            <pc:sldMk cId="2576483221" sldId="272"/>
            <ac:spMk id="2" creationId="{E0F4CE85-F54F-524D-88E1-4E08D37BF5F2}"/>
          </ac:spMkLst>
        </pc:spChg>
        <pc:spChg chg="mod">
          <ac:chgData name="Espinola-Arredondo, Ana" userId="2389861a-9b00-4e05-a52a-bbe4d3cfc079" providerId="ADAL" clId="{C3B567F4-D47D-4E0A-8CE6-A4A2CCB9A48E}" dt="2026-02-20T22:12:04.966" v="152" actId="122"/>
          <ac:spMkLst>
            <pc:docMk/>
            <pc:sldMk cId="2576483221" sldId="272"/>
            <ac:spMk id="3" creationId="{231DA6B5-3383-004A-93B6-C079653E42D6}"/>
          </ac:spMkLst>
        </pc:spChg>
        <pc:spChg chg="del mod">
          <ac:chgData name="Espinola-Arredondo, Ana" userId="2389861a-9b00-4e05-a52a-bbe4d3cfc079" providerId="ADAL" clId="{C3B567F4-D47D-4E0A-8CE6-A4A2CCB9A48E}" dt="2026-02-20T22:12:12.828" v="153" actId="478"/>
          <ac:spMkLst>
            <pc:docMk/>
            <pc:sldMk cId="2576483221" sldId="272"/>
            <ac:spMk id="4" creationId="{40E603A2-9D29-0C4F-BB3E-FB4D88FEF3DB}"/>
          </ac:spMkLst>
        </pc:spChg>
        <pc:spChg chg="mod">
          <ac:chgData name="Espinola-Arredondo, Ana" userId="2389861a-9b00-4e05-a52a-bbe4d3cfc079" providerId="ADAL" clId="{C3B567F4-D47D-4E0A-8CE6-A4A2CCB9A48E}" dt="2026-02-20T22:11:36.091" v="142" actId="26606"/>
          <ac:spMkLst>
            <pc:docMk/>
            <pc:sldMk cId="2576483221" sldId="272"/>
            <ac:spMk id="5" creationId="{B63C3074-82B1-A542-8392-407A912DE0D8}"/>
          </ac:spMkLst>
        </pc:spChg>
        <pc:spChg chg="add del">
          <ac:chgData name="Espinola-Arredondo, Ana" userId="2389861a-9b00-4e05-a52a-bbe4d3cfc079" providerId="ADAL" clId="{C3B567F4-D47D-4E0A-8CE6-A4A2CCB9A48E}" dt="2026-02-20T22:11:36.091" v="142" actId="26606"/>
          <ac:spMkLst>
            <pc:docMk/>
            <pc:sldMk cId="2576483221" sldId="272"/>
            <ac:spMk id="11" creationId="{B210AC1D-4063-4C6E-9528-FA9C4C0C18E6}"/>
          </ac:spMkLst>
        </pc:spChg>
        <pc:spChg chg="add del">
          <ac:chgData name="Espinola-Arredondo, Ana" userId="2389861a-9b00-4e05-a52a-bbe4d3cfc079" providerId="ADAL" clId="{C3B567F4-D47D-4E0A-8CE6-A4A2CCB9A48E}" dt="2026-02-20T22:11:36.091" v="142" actId="26606"/>
          <ac:spMkLst>
            <pc:docMk/>
            <pc:sldMk cId="2576483221" sldId="272"/>
            <ac:spMk id="13" creationId="{02F8C595-E68C-4306-AED8-DC7826A0A506}"/>
          </ac:spMkLst>
        </pc:spChg>
        <pc:spChg chg="add">
          <ac:chgData name="Espinola-Arredondo, Ana" userId="2389861a-9b00-4e05-a52a-bbe4d3cfc079" providerId="ADAL" clId="{C3B567F4-D47D-4E0A-8CE6-A4A2CCB9A48E}" dt="2026-02-20T22:11:36.091" v="142" actId="26606"/>
          <ac:spMkLst>
            <pc:docMk/>
            <pc:sldMk cId="2576483221" sldId="272"/>
            <ac:spMk id="18" creationId="{D009D6D5-DAC2-4A8B-A17A-E206B9012D09}"/>
          </ac:spMkLst>
        </pc:spChg>
        <pc:picChg chg="add mod ord">
          <ac:chgData name="Espinola-Arredondo, Ana" userId="2389861a-9b00-4e05-a52a-bbe4d3cfc079" providerId="ADAL" clId="{C3B567F4-D47D-4E0A-8CE6-A4A2CCB9A48E}" dt="2026-02-20T22:11:36.091" v="142" actId="26606"/>
          <ac:picMkLst>
            <pc:docMk/>
            <pc:sldMk cId="2576483221" sldId="272"/>
            <ac:picMk id="7" creationId="{09CB02E4-249A-408F-0656-48F7DB639F45}"/>
          </ac:picMkLst>
        </pc:picChg>
      </pc:sldChg>
      <pc:sldChg chg="addSp modSp mod setBg">
        <pc:chgData name="Espinola-Arredondo, Ana" userId="2389861a-9b00-4e05-a52a-bbe4d3cfc079" providerId="ADAL" clId="{C3B567F4-D47D-4E0A-8CE6-A4A2CCB9A48E}" dt="2026-02-20T22:13:38.868" v="166" actId="26606"/>
        <pc:sldMkLst>
          <pc:docMk/>
          <pc:sldMk cId="2261656033" sldId="273"/>
        </pc:sldMkLst>
        <pc:spChg chg="mod">
          <ac:chgData name="Espinola-Arredondo, Ana" userId="2389861a-9b00-4e05-a52a-bbe4d3cfc079" providerId="ADAL" clId="{C3B567F4-D47D-4E0A-8CE6-A4A2CCB9A48E}" dt="2026-02-20T22:13:38.868" v="166" actId="26606"/>
          <ac:spMkLst>
            <pc:docMk/>
            <pc:sldMk cId="2261656033" sldId="273"/>
            <ac:spMk id="2" creationId="{78CC2ABA-BF0B-8E41-A314-C2F2C156C52F}"/>
          </ac:spMkLst>
        </pc:spChg>
        <pc:spChg chg="mod ord">
          <ac:chgData name="Espinola-Arredondo, Ana" userId="2389861a-9b00-4e05-a52a-bbe4d3cfc079" providerId="ADAL" clId="{C3B567F4-D47D-4E0A-8CE6-A4A2CCB9A48E}" dt="2026-02-20T22:13:38.868" v="166" actId="26606"/>
          <ac:spMkLst>
            <pc:docMk/>
            <pc:sldMk cId="2261656033" sldId="273"/>
            <ac:spMk id="4" creationId="{5B2F38AE-8E9C-4C41-A5E4-4BD25EE92525}"/>
          </ac:spMkLst>
        </pc:spChg>
        <pc:spChg chg="mod">
          <ac:chgData name="Espinola-Arredondo, Ana" userId="2389861a-9b00-4e05-a52a-bbe4d3cfc079" providerId="ADAL" clId="{C3B567F4-D47D-4E0A-8CE6-A4A2CCB9A48E}" dt="2026-02-20T22:13:38.868" v="166" actId="26606"/>
          <ac:spMkLst>
            <pc:docMk/>
            <pc:sldMk cId="2261656033" sldId="273"/>
            <ac:spMk id="5" creationId="{877EDB44-A407-9A4F-BD15-CFF8EA06D6BB}"/>
          </ac:spMkLst>
        </pc:spChg>
        <pc:spChg chg="add">
          <ac:chgData name="Espinola-Arredondo, Ana" userId="2389861a-9b00-4e05-a52a-bbe4d3cfc079" providerId="ADAL" clId="{C3B567F4-D47D-4E0A-8CE6-A4A2CCB9A48E}" dt="2026-02-20T22:13:38.868" v="166" actId="26606"/>
          <ac:spMkLst>
            <pc:docMk/>
            <pc:sldMk cId="2261656033" sldId="273"/>
            <ac:spMk id="10" creationId="{73A25D70-4A55-4F72-B9C5-A69CDBF4DB42}"/>
          </ac:spMkLst>
        </pc:spChg>
        <pc:spChg chg="add">
          <ac:chgData name="Espinola-Arredondo, Ana" userId="2389861a-9b00-4e05-a52a-bbe4d3cfc079" providerId="ADAL" clId="{C3B567F4-D47D-4E0A-8CE6-A4A2CCB9A48E}" dt="2026-02-20T22:13:38.868" v="166" actId="26606"/>
          <ac:spMkLst>
            <pc:docMk/>
            <pc:sldMk cId="2261656033" sldId="273"/>
            <ac:spMk id="12" creationId="{54957100-6D8B-4161-9F2F-C0A949EC84C4}"/>
          </ac:spMkLst>
        </pc:spChg>
        <pc:spChg chg="add">
          <ac:chgData name="Espinola-Arredondo, Ana" userId="2389861a-9b00-4e05-a52a-bbe4d3cfc079" providerId="ADAL" clId="{C3B567F4-D47D-4E0A-8CE6-A4A2CCB9A48E}" dt="2026-02-20T22:13:38.868" v="166" actId="26606"/>
          <ac:spMkLst>
            <pc:docMk/>
            <pc:sldMk cId="2261656033" sldId="273"/>
            <ac:spMk id="14" creationId="{CBCB02B1-1B82-403C-B7D2-E2CED1882F50}"/>
          </ac:spMkLst>
        </pc:spChg>
        <pc:grpChg chg="add">
          <ac:chgData name="Espinola-Arredondo, Ana" userId="2389861a-9b00-4e05-a52a-bbe4d3cfc079" providerId="ADAL" clId="{C3B567F4-D47D-4E0A-8CE6-A4A2CCB9A48E}" dt="2026-02-20T22:13:38.868" v="166" actId="26606"/>
          <ac:grpSpMkLst>
            <pc:docMk/>
            <pc:sldMk cId="2261656033" sldId="273"/>
            <ac:grpSpMk id="16" creationId="{CCDE13A7-6382-4A67-BEBE-4FF1F37C7F52}"/>
          </ac:grpSpMkLst>
        </pc:grpChg>
        <pc:grpChg chg="add">
          <ac:chgData name="Espinola-Arredondo, Ana" userId="2389861a-9b00-4e05-a52a-bbe4d3cfc079" providerId="ADAL" clId="{C3B567F4-D47D-4E0A-8CE6-A4A2CCB9A48E}" dt="2026-02-20T22:13:38.868" v="166" actId="26606"/>
          <ac:grpSpMkLst>
            <pc:docMk/>
            <pc:sldMk cId="2261656033" sldId="273"/>
            <ac:grpSpMk id="25" creationId="{17147D5D-F01F-4164-BD81-D10DC6F23E41}"/>
          </ac:grpSpMkLst>
        </pc:grpChg>
        <pc:grpChg chg="add">
          <ac:chgData name="Espinola-Arredondo, Ana" userId="2389861a-9b00-4e05-a52a-bbe4d3cfc079" providerId="ADAL" clId="{C3B567F4-D47D-4E0A-8CE6-A4A2CCB9A48E}" dt="2026-02-20T22:13:38.868" v="166" actId="26606"/>
          <ac:grpSpMkLst>
            <pc:docMk/>
            <pc:sldMk cId="2261656033" sldId="273"/>
            <ac:grpSpMk id="31" creationId="{6D0E248E-80AB-4B35-BA8D-F940FCB44326}"/>
          </ac:grpSpMkLst>
        </pc:grpChg>
      </pc:sldChg>
      <pc:sldChg chg="addSp delSp modSp mod setBg">
        <pc:chgData name="Espinola-Arredondo, Ana" userId="2389861a-9b00-4e05-a52a-bbe4d3cfc079" providerId="ADAL" clId="{C3B567F4-D47D-4E0A-8CE6-A4A2CCB9A48E}" dt="2026-02-20T22:14:26.853" v="184" actId="478"/>
        <pc:sldMkLst>
          <pc:docMk/>
          <pc:sldMk cId="648108007" sldId="275"/>
        </pc:sldMkLst>
        <pc:spChg chg="mod">
          <ac:chgData name="Espinola-Arredondo, Ana" userId="2389861a-9b00-4e05-a52a-bbe4d3cfc079" providerId="ADAL" clId="{C3B567F4-D47D-4E0A-8CE6-A4A2CCB9A48E}" dt="2026-02-20T22:14:04.442" v="169" actId="1076"/>
          <ac:spMkLst>
            <pc:docMk/>
            <pc:sldMk cId="648108007" sldId="275"/>
            <ac:spMk id="2" creationId="{E0F4CE85-F54F-524D-88E1-4E08D37BF5F2}"/>
          </ac:spMkLst>
        </pc:spChg>
        <pc:spChg chg="mod">
          <ac:chgData name="Espinola-Arredondo, Ana" userId="2389861a-9b00-4e05-a52a-bbe4d3cfc079" providerId="ADAL" clId="{C3B567F4-D47D-4E0A-8CE6-A4A2CCB9A48E}" dt="2026-02-20T22:14:23.604" v="183" actId="403"/>
          <ac:spMkLst>
            <pc:docMk/>
            <pc:sldMk cId="648108007" sldId="275"/>
            <ac:spMk id="3" creationId="{231DA6B5-3383-004A-93B6-C079653E42D6}"/>
          </ac:spMkLst>
        </pc:spChg>
        <pc:spChg chg="del mod">
          <ac:chgData name="Espinola-Arredondo, Ana" userId="2389861a-9b00-4e05-a52a-bbe4d3cfc079" providerId="ADAL" clId="{C3B567F4-D47D-4E0A-8CE6-A4A2CCB9A48E}" dt="2026-02-20T22:14:26.853" v="184" actId="478"/>
          <ac:spMkLst>
            <pc:docMk/>
            <pc:sldMk cId="648108007" sldId="275"/>
            <ac:spMk id="4" creationId="{40E603A2-9D29-0C4F-BB3E-FB4D88FEF3DB}"/>
          </ac:spMkLst>
        </pc:spChg>
        <pc:spChg chg="mod">
          <ac:chgData name="Espinola-Arredondo, Ana" userId="2389861a-9b00-4e05-a52a-bbe4d3cfc079" providerId="ADAL" clId="{C3B567F4-D47D-4E0A-8CE6-A4A2CCB9A48E}" dt="2026-02-20T22:13:58.944" v="167" actId="26606"/>
          <ac:spMkLst>
            <pc:docMk/>
            <pc:sldMk cId="648108007" sldId="275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C3B567F4-D47D-4E0A-8CE6-A4A2CCB9A48E}" dt="2026-02-20T22:13:58.944" v="167" actId="26606"/>
          <ac:spMkLst>
            <pc:docMk/>
            <pc:sldMk cId="648108007" sldId="275"/>
            <ac:spMk id="10" creationId="{4BC99CB9-DDAD-44A2-8A1C-E3AF4E72DF5C}"/>
          </ac:spMkLst>
        </pc:spChg>
        <pc:grpChg chg="add">
          <ac:chgData name="Espinola-Arredondo, Ana" userId="2389861a-9b00-4e05-a52a-bbe4d3cfc079" providerId="ADAL" clId="{C3B567F4-D47D-4E0A-8CE6-A4A2CCB9A48E}" dt="2026-02-20T22:13:58.944" v="167" actId="26606"/>
          <ac:grpSpMkLst>
            <pc:docMk/>
            <pc:sldMk cId="648108007" sldId="275"/>
            <ac:grpSpMk id="12" creationId="{5C3921CD-DDE5-4B57-8FDF-B37ADE4EDAC7}"/>
          </ac:grpSpMkLst>
        </pc:grpChg>
      </pc:sldChg>
      <pc:sldChg chg="addSp modSp mod setBg">
        <pc:chgData name="Espinola-Arredondo, Ana" userId="2389861a-9b00-4e05-a52a-bbe4d3cfc079" providerId="ADAL" clId="{C3B567F4-D47D-4E0A-8CE6-A4A2CCB9A48E}" dt="2026-02-20T22:15:20.182" v="190" actId="26606"/>
        <pc:sldMkLst>
          <pc:docMk/>
          <pc:sldMk cId="144681175" sldId="276"/>
        </pc:sldMkLst>
        <pc:spChg chg="mod">
          <ac:chgData name="Espinola-Arredondo, Ana" userId="2389861a-9b00-4e05-a52a-bbe4d3cfc079" providerId="ADAL" clId="{C3B567F4-D47D-4E0A-8CE6-A4A2CCB9A48E}" dt="2026-02-20T22:15:20.182" v="190" actId="26606"/>
          <ac:spMkLst>
            <pc:docMk/>
            <pc:sldMk cId="144681175" sldId="276"/>
            <ac:spMk id="2" creationId="{78CC2ABA-BF0B-8E41-A314-C2F2C156C52F}"/>
          </ac:spMkLst>
        </pc:spChg>
        <pc:spChg chg="mod ord">
          <ac:chgData name="Espinola-Arredondo, Ana" userId="2389861a-9b00-4e05-a52a-bbe4d3cfc079" providerId="ADAL" clId="{C3B567F4-D47D-4E0A-8CE6-A4A2CCB9A48E}" dt="2026-02-20T22:15:20.182" v="190" actId="26606"/>
          <ac:spMkLst>
            <pc:docMk/>
            <pc:sldMk cId="144681175" sldId="276"/>
            <ac:spMk id="4" creationId="{5B2F38AE-8E9C-4C41-A5E4-4BD25EE92525}"/>
          </ac:spMkLst>
        </pc:spChg>
        <pc:spChg chg="mod">
          <ac:chgData name="Espinola-Arredondo, Ana" userId="2389861a-9b00-4e05-a52a-bbe4d3cfc079" providerId="ADAL" clId="{C3B567F4-D47D-4E0A-8CE6-A4A2CCB9A48E}" dt="2026-02-20T22:15:20.182" v="190" actId="26606"/>
          <ac:spMkLst>
            <pc:docMk/>
            <pc:sldMk cId="144681175" sldId="276"/>
            <ac:spMk id="5" creationId="{877EDB44-A407-9A4F-BD15-CFF8EA06D6BB}"/>
          </ac:spMkLst>
        </pc:spChg>
        <pc:picChg chg="add">
          <ac:chgData name="Espinola-Arredondo, Ana" userId="2389861a-9b00-4e05-a52a-bbe4d3cfc079" providerId="ADAL" clId="{C3B567F4-D47D-4E0A-8CE6-A4A2CCB9A48E}" dt="2026-02-20T22:15:20.182" v="190" actId="26606"/>
          <ac:picMkLst>
            <pc:docMk/>
            <pc:sldMk cId="144681175" sldId="276"/>
            <ac:picMk id="7" creationId="{44C1667E-B425-11E3-96E4-837998A673C6}"/>
          </ac:picMkLst>
        </pc:picChg>
      </pc:sldChg>
      <pc:sldChg chg="addSp delSp modSp mod setBg">
        <pc:chgData name="Espinola-Arredondo, Ana" userId="2389861a-9b00-4e05-a52a-bbe4d3cfc079" providerId="ADAL" clId="{C3B567F4-D47D-4E0A-8CE6-A4A2CCB9A48E}" dt="2026-02-20T22:16:09.464" v="195" actId="26606"/>
        <pc:sldMkLst>
          <pc:docMk/>
          <pc:sldMk cId="2883923537" sldId="277"/>
        </pc:sldMkLst>
        <pc:spChg chg="mod">
          <ac:chgData name="Espinola-Arredondo, Ana" userId="2389861a-9b00-4e05-a52a-bbe4d3cfc079" providerId="ADAL" clId="{C3B567F4-D47D-4E0A-8CE6-A4A2CCB9A48E}" dt="2026-02-20T22:16:09.464" v="195" actId="26606"/>
          <ac:spMkLst>
            <pc:docMk/>
            <pc:sldMk cId="2883923537" sldId="277"/>
            <ac:spMk id="2" creationId="{E0F4CE85-F54F-524D-88E1-4E08D37BF5F2}"/>
          </ac:spMkLst>
        </pc:spChg>
        <pc:spChg chg="del">
          <ac:chgData name="Espinola-Arredondo, Ana" userId="2389861a-9b00-4e05-a52a-bbe4d3cfc079" providerId="ADAL" clId="{C3B567F4-D47D-4E0A-8CE6-A4A2CCB9A48E}" dt="2026-02-20T22:15:32.382" v="191" actId="26606"/>
          <ac:spMkLst>
            <pc:docMk/>
            <pc:sldMk cId="2883923537" sldId="277"/>
            <ac:spMk id="3" creationId="{231DA6B5-3383-004A-93B6-C079653E42D6}"/>
          </ac:spMkLst>
        </pc:spChg>
        <pc:spChg chg="del mod">
          <ac:chgData name="Espinola-Arredondo, Ana" userId="2389861a-9b00-4e05-a52a-bbe4d3cfc079" providerId="ADAL" clId="{C3B567F4-D47D-4E0A-8CE6-A4A2CCB9A48E}" dt="2026-02-20T22:15:42.494" v="192" actId="478"/>
          <ac:spMkLst>
            <pc:docMk/>
            <pc:sldMk cId="2883923537" sldId="277"/>
            <ac:spMk id="4" creationId="{40E603A2-9D29-0C4F-BB3E-FB4D88FEF3DB}"/>
          </ac:spMkLst>
        </pc:spChg>
        <pc:spChg chg="mod">
          <ac:chgData name="Espinola-Arredondo, Ana" userId="2389861a-9b00-4e05-a52a-bbe4d3cfc079" providerId="ADAL" clId="{C3B567F4-D47D-4E0A-8CE6-A4A2CCB9A48E}" dt="2026-02-20T22:16:09.464" v="195" actId="26606"/>
          <ac:spMkLst>
            <pc:docMk/>
            <pc:sldMk cId="2883923537" sldId="277"/>
            <ac:spMk id="5" creationId="{B63C3074-82B1-A542-8392-407A912DE0D8}"/>
          </ac:spMkLst>
        </pc:spChg>
        <pc:spChg chg="add del">
          <ac:chgData name="Espinola-Arredondo, Ana" userId="2389861a-9b00-4e05-a52a-bbe4d3cfc079" providerId="ADAL" clId="{C3B567F4-D47D-4E0A-8CE6-A4A2CCB9A48E}" dt="2026-02-20T22:16:09.464" v="195" actId="26606"/>
          <ac:spMkLst>
            <pc:docMk/>
            <pc:sldMk cId="2883923537" sldId="277"/>
            <ac:spMk id="11" creationId="{53B021B3-DE93-4AB7-8A18-CF5F1CED88B8}"/>
          </ac:spMkLst>
        </pc:spChg>
        <pc:spChg chg="add del">
          <ac:chgData name="Espinola-Arredondo, Ana" userId="2389861a-9b00-4e05-a52a-bbe4d3cfc079" providerId="ADAL" clId="{C3B567F4-D47D-4E0A-8CE6-A4A2CCB9A48E}" dt="2026-02-20T22:16:09.464" v="195" actId="26606"/>
          <ac:spMkLst>
            <pc:docMk/>
            <pc:sldMk cId="2883923537" sldId="277"/>
            <ac:spMk id="13" creationId="{52D502E5-F6B4-4D58-B4AE-FC466FF15EE8}"/>
          </ac:spMkLst>
        </pc:spChg>
        <pc:spChg chg="add del">
          <ac:chgData name="Espinola-Arredondo, Ana" userId="2389861a-9b00-4e05-a52a-bbe4d3cfc079" providerId="ADAL" clId="{C3B567F4-D47D-4E0A-8CE6-A4A2CCB9A48E}" dt="2026-02-20T22:16:09.464" v="195" actId="26606"/>
          <ac:spMkLst>
            <pc:docMk/>
            <pc:sldMk cId="2883923537" sldId="277"/>
            <ac:spMk id="15" creationId="{9DECDBF4-02B6-4BB4-B65B-B8107AD6A9E8}"/>
          </ac:spMkLst>
        </pc:spChg>
        <pc:spChg chg="add del">
          <ac:chgData name="Espinola-Arredondo, Ana" userId="2389861a-9b00-4e05-a52a-bbe4d3cfc079" providerId="ADAL" clId="{C3B567F4-D47D-4E0A-8CE6-A4A2CCB9A48E}" dt="2026-02-20T22:16:09.432" v="194" actId="26606"/>
          <ac:spMkLst>
            <pc:docMk/>
            <pc:sldMk cId="2883923537" sldId="277"/>
            <ac:spMk id="20" creationId="{4C10CBC8-7837-4750-8EE9-B4C3D50488F6}"/>
          </ac:spMkLst>
        </pc:spChg>
        <pc:spChg chg="add del">
          <ac:chgData name="Espinola-Arredondo, Ana" userId="2389861a-9b00-4e05-a52a-bbe4d3cfc079" providerId="ADAL" clId="{C3B567F4-D47D-4E0A-8CE6-A4A2CCB9A48E}" dt="2026-02-20T22:16:09.432" v="194" actId="26606"/>
          <ac:spMkLst>
            <pc:docMk/>
            <pc:sldMk cId="2883923537" sldId="277"/>
            <ac:spMk id="22" creationId="{69014793-11D4-4A17-9261-1A2E683ADF75}"/>
          </ac:spMkLst>
        </pc:spChg>
        <pc:spChg chg="add">
          <ac:chgData name="Espinola-Arredondo, Ana" userId="2389861a-9b00-4e05-a52a-bbe4d3cfc079" providerId="ADAL" clId="{C3B567F4-D47D-4E0A-8CE6-A4A2CCB9A48E}" dt="2026-02-20T22:16:09.464" v="195" actId="26606"/>
          <ac:spMkLst>
            <pc:docMk/>
            <pc:sldMk cId="2883923537" sldId="277"/>
            <ac:spMk id="24" creationId="{4C10CBC8-7837-4750-8EE9-B4C3D50488F6}"/>
          </ac:spMkLst>
        </pc:spChg>
        <pc:spChg chg="add">
          <ac:chgData name="Espinola-Arredondo, Ana" userId="2389861a-9b00-4e05-a52a-bbe4d3cfc079" providerId="ADAL" clId="{C3B567F4-D47D-4E0A-8CE6-A4A2CCB9A48E}" dt="2026-02-20T22:16:09.464" v="195" actId="26606"/>
          <ac:spMkLst>
            <pc:docMk/>
            <pc:sldMk cId="2883923537" sldId="277"/>
            <ac:spMk id="25" creationId="{69014793-11D4-4A17-9261-1A2E683ADF75}"/>
          </ac:spMkLst>
        </pc:spChg>
        <pc:graphicFrameChg chg="add mod modGraphic">
          <ac:chgData name="Espinola-Arredondo, Ana" userId="2389861a-9b00-4e05-a52a-bbe4d3cfc079" providerId="ADAL" clId="{C3B567F4-D47D-4E0A-8CE6-A4A2CCB9A48E}" dt="2026-02-20T22:16:09.464" v="195" actId="26606"/>
          <ac:graphicFrameMkLst>
            <pc:docMk/>
            <pc:sldMk cId="2883923537" sldId="277"/>
            <ac:graphicFrameMk id="7" creationId="{7CF740D7-5CB4-8D2A-574A-D2DB0DEBF316}"/>
          </ac:graphicFrameMkLst>
        </pc:graphicFrameChg>
      </pc:sldChg>
      <pc:sldChg chg="delSp mod">
        <pc:chgData name="Espinola-Arredondo, Ana" userId="2389861a-9b00-4e05-a52a-bbe4d3cfc079" providerId="ADAL" clId="{C3B567F4-D47D-4E0A-8CE6-A4A2CCB9A48E}" dt="2026-02-20T22:43:00.208" v="453" actId="478"/>
        <pc:sldMkLst>
          <pc:docMk/>
          <pc:sldMk cId="2480712473" sldId="278"/>
        </pc:sldMkLst>
        <pc:spChg chg="del">
          <ac:chgData name="Espinola-Arredondo, Ana" userId="2389861a-9b00-4e05-a52a-bbe4d3cfc079" providerId="ADAL" clId="{C3B567F4-D47D-4E0A-8CE6-A4A2CCB9A48E}" dt="2026-02-20T22:43:00.208" v="453" actId="478"/>
          <ac:spMkLst>
            <pc:docMk/>
            <pc:sldMk cId="2480712473" sldId="278"/>
            <ac:spMk id="4" creationId="{40E603A2-9D29-0C4F-BB3E-FB4D88FEF3DB}"/>
          </ac:spMkLst>
        </pc:spChg>
      </pc:sldChg>
      <pc:sldChg chg="addSp modSp mod setBg">
        <pc:chgData name="Espinola-Arredondo, Ana" userId="2389861a-9b00-4e05-a52a-bbe4d3cfc079" providerId="ADAL" clId="{C3B567F4-D47D-4E0A-8CE6-A4A2CCB9A48E}" dt="2026-02-20T22:17:18.862" v="200" actId="403"/>
        <pc:sldMkLst>
          <pc:docMk/>
          <pc:sldMk cId="2608794288" sldId="279"/>
        </pc:sldMkLst>
        <pc:spChg chg="mod">
          <ac:chgData name="Espinola-Arredondo, Ana" userId="2389861a-9b00-4e05-a52a-bbe4d3cfc079" providerId="ADAL" clId="{C3B567F4-D47D-4E0A-8CE6-A4A2CCB9A48E}" dt="2026-02-20T22:17:10.502" v="197" actId="26606"/>
          <ac:spMkLst>
            <pc:docMk/>
            <pc:sldMk cId="2608794288" sldId="279"/>
            <ac:spMk id="2" creationId="{E0F4CE85-F54F-524D-88E1-4E08D37BF5F2}"/>
          </ac:spMkLst>
        </pc:spChg>
        <pc:spChg chg="mod">
          <ac:chgData name="Espinola-Arredondo, Ana" userId="2389861a-9b00-4e05-a52a-bbe4d3cfc079" providerId="ADAL" clId="{C3B567F4-D47D-4E0A-8CE6-A4A2CCB9A48E}" dt="2026-02-20T22:17:18.862" v="200" actId="403"/>
          <ac:spMkLst>
            <pc:docMk/>
            <pc:sldMk cId="2608794288" sldId="279"/>
            <ac:spMk id="3" creationId="{231DA6B5-3383-004A-93B6-C079653E42D6}"/>
          </ac:spMkLst>
        </pc:spChg>
        <pc:spChg chg="mod">
          <ac:chgData name="Espinola-Arredondo, Ana" userId="2389861a-9b00-4e05-a52a-bbe4d3cfc079" providerId="ADAL" clId="{C3B567F4-D47D-4E0A-8CE6-A4A2CCB9A48E}" dt="2026-02-20T22:17:10.502" v="197" actId="26606"/>
          <ac:spMkLst>
            <pc:docMk/>
            <pc:sldMk cId="2608794288" sldId="279"/>
            <ac:spMk id="4" creationId="{40E603A2-9D29-0C4F-BB3E-FB4D88FEF3DB}"/>
          </ac:spMkLst>
        </pc:spChg>
        <pc:spChg chg="mod">
          <ac:chgData name="Espinola-Arredondo, Ana" userId="2389861a-9b00-4e05-a52a-bbe4d3cfc079" providerId="ADAL" clId="{C3B567F4-D47D-4E0A-8CE6-A4A2CCB9A48E}" dt="2026-02-20T22:17:10.502" v="197" actId="26606"/>
          <ac:spMkLst>
            <pc:docMk/>
            <pc:sldMk cId="2608794288" sldId="279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C3B567F4-D47D-4E0A-8CE6-A4A2CCB9A48E}" dt="2026-02-20T22:17:10.502" v="197" actId="26606"/>
          <ac:spMkLst>
            <pc:docMk/>
            <pc:sldMk cId="2608794288" sldId="279"/>
            <ac:spMk id="10" creationId="{84697CDA-BDB7-4883-B48B-1D4EDB2F0E93}"/>
          </ac:spMkLst>
        </pc:spChg>
        <pc:spChg chg="add">
          <ac:chgData name="Espinola-Arredondo, Ana" userId="2389861a-9b00-4e05-a52a-bbe4d3cfc079" providerId="ADAL" clId="{C3B567F4-D47D-4E0A-8CE6-A4A2CCB9A48E}" dt="2026-02-20T22:17:10.502" v="197" actId="26606"/>
          <ac:spMkLst>
            <pc:docMk/>
            <pc:sldMk cId="2608794288" sldId="279"/>
            <ac:spMk id="12" creationId="{6295B176-FA0E-4B6A-A190-5E2E82BEA57A}"/>
          </ac:spMkLst>
        </pc:spChg>
        <pc:spChg chg="add">
          <ac:chgData name="Espinola-Arredondo, Ana" userId="2389861a-9b00-4e05-a52a-bbe4d3cfc079" providerId="ADAL" clId="{C3B567F4-D47D-4E0A-8CE6-A4A2CCB9A48E}" dt="2026-02-20T22:17:10.502" v="197" actId="26606"/>
          <ac:spMkLst>
            <pc:docMk/>
            <pc:sldMk cId="2608794288" sldId="279"/>
            <ac:spMk id="14" creationId="{48F779DE-4744-42D6-9C74-33EC94460CCC}"/>
          </ac:spMkLst>
        </pc:spChg>
      </pc:sldChg>
      <pc:sldChg chg="addSp delSp modSp mod setBg">
        <pc:chgData name="Espinola-Arredondo, Ana" userId="2389861a-9b00-4e05-a52a-bbe4d3cfc079" providerId="ADAL" clId="{C3B567F4-D47D-4E0A-8CE6-A4A2CCB9A48E}" dt="2026-02-20T22:17:49.458" v="209" actId="27636"/>
        <pc:sldMkLst>
          <pc:docMk/>
          <pc:sldMk cId="1832576572" sldId="280"/>
        </pc:sldMkLst>
        <pc:spChg chg="mod">
          <ac:chgData name="Espinola-Arredondo, Ana" userId="2389861a-9b00-4e05-a52a-bbe4d3cfc079" providerId="ADAL" clId="{C3B567F4-D47D-4E0A-8CE6-A4A2CCB9A48E}" dt="2026-02-20T22:17:33.146" v="201" actId="26606"/>
          <ac:spMkLst>
            <pc:docMk/>
            <pc:sldMk cId="1832576572" sldId="280"/>
            <ac:spMk id="2" creationId="{E0F4CE85-F54F-524D-88E1-4E08D37BF5F2}"/>
          </ac:spMkLst>
        </pc:spChg>
        <pc:spChg chg="mod">
          <ac:chgData name="Espinola-Arredondo, Ana" userId="2389861a-9b00-4e05-a52a-bbe4d3cfc079" providerId="ADAL" clId="{C3B567F4-D47D-4E0A-8CE6-A4A2CCB9A48E}" dt="2026-02-20T22:17:49.458" v="209" actId="27636"/>
          <ac:spMkLst>
            <pc:docMk/>
            <pc:sldMk cId="1832576572" sldId="280"/>
            <ac:spMk id="3" creationId="{231DA6B5-3383-004A-93B6-C079653E42D6}"/>
          </ac:spMkLst>
        </pc:spChg>
        <pc:spChg chg="del mod">
          <ac:chgData name="Espinola-Arredondo, Ana" userId="2389861a-9b00-4e05-a52a-bbe4d3cfc079" providerId="ADAL" clId="{C3B567F4-D47D-4E0A-8CE6-A4A2CCB9A48E}" dt="2026-02-20T22:17:39.624" v="202" actId="478"/>
          <ac:spMkLst>
            <pc:docMk/>
            <pc:sldMk cId="1832576572" sldId="280"/>
            <ac:spMk id="4" creationId="{40E603A2-9D29-0C4F-BB3E-FB4D88FEF3DB}"/>
          </ac:spMkLst>
        </pc:spChg>
        <pc:spChg chg="mod">
          <ac:chgData name="Espinola-Arredondo, Ana" userId="2389861a-9b00-4e05-a52a-bbe4d3cfc079" providerId="ADAL" clId="{C3B567F4-D47D-4E0A-8CE6-A4A2CCB9A48E}" dt="2026-02-20T22:17:33.146" v="201" actId="26606"/>
          <ac:spMkLst>
            <pc:docMk/>
            <pc:sldMk cId="1832576572" sldId="280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C3B567F4-D47D-4E0A-8CE6-A4A2CCB9A48E}" dt="2026-02-20T22:17:33.146" v="201" actId="26606"/>
          <ac:spMkLst>
            <pc:docMk/>
            <pc:sldMk cId="1832576572" sldId="280"/>
            <ac:spMk id="10" creationId="{84697CDA-BDB7-4883-B48B-1D4EDB2F0E93}"/>
          </ac:spMkLst>
        </pc:spChg>
        <pc:spChg chg="add">
          <ac:chgData name="Espinola-Arredondo, Ana" userId="2389861a-9b00-4e05-a52a-bbe4d3cfc079" providerId="ADAL" clId="{C3B567F4-D47D-4E0A-8CE6-A4A2CCB9A48E}" dt="2026-02-20T22:17:33.146" v="201" actId="26606"/>
          <ac:spMkLst>
            <pc:docMk/>
            <pc:sldMk cId="1832576572" sldId="280"/>
            <ac:spMk id="12" creationId="{11026190-6B62-46DB-B5FF-9E0FF9BDCDC6}"/>
          </ac:spMkLst>
        </pc:spChg>
        <pc:spChg chg="add">
          <ac:chgData name="Espinola-Arredondo, Ana" userId="2389861a-9b00-4e05-a52a-bbe4d3cfc079" providerId="ADAL" clId="{C3B567F4-D47D-4E0A-8CE6-A4A2CCB9A48E}" dt="2026-02-20T22:17:33.146" v="201" actId="26606"/>
          <ac:spMkLst>
            <pc:docMk/>
            <pc:sldMk cId="1832576572" sldId="280"/>
            <ac:spMk id="14" creationId="{66DA0389-D66E-4727-8EFB-E60E6C412FC8}"/>
          </ac:spMkLst>
        </pc:spChg>
        <pc:spChg chg="add">
          <ac:chgData name="Espinola-Arredondo, Ana" userId="2389861a-9b00-4e05-a52a-bbe4d3cfc079" providerId="ADAL" clId="{C3B567F4-D47D-4E0A-8CE6-A4A2CCB9A48E}" dt="2026-02-20T22:17:33.146" v="201" actId="26606"/>
          <ac:spMkLst>
            <pc:docMk/>
            <pc:sldMk cId="1832576572" sldId="280"/>
            <ac:spMk id="16" creationId="{B24A3A03-2C4E-45B5-B388-FAD638CDF0A1}"/>
          </ac:spMkLst>
        </pc:spChg>
      </pc:sldChg>
      <pc:sldChg chg="addSp delSp modSp mod setBg">
        <pc:chgData name="Espinola-Arredondo, Ana" userId="2389861a-9b00-4e05-a52a-bbe4d3cfc079" providerId="ADAL" clId="{C3B567F4-D47D-4E0A-8CE6-A4A2CCB9A48E}" dt="2026-02-20T22:18:15.748" v="217" actId="27636"/>
        <pc:sldMkLst>
          <pc:docMk/>
          <pc:sldMk cId="464490245" sldId="281"/>
        </pc:sldMkLst>
        <pc:spChg chg="mod">
          <ac:chgData name="Espinola-Arredondo, Ana" userId="2389861a-9b00-4e05-a52a-bbe4d3cfc079" providerId="ADAL" clId="{C3B567F4-D47D-4E0A-8CE6-A4A2CCB9A48E}" dt="2026-02-20T22:18:03.129" v="210" actId="26606"/>
          <ac:spMkLst>
            <pc:docMk/>
            <pc:sldMk cId="464490245" sldId="281"/>
            <ac:spMk id="2" creationId="{E0F4CE85-F54F-524D-88E1-4E08D37BF5F2}"/>
          </ac:spMkLst>
        </pc:spChg>
        <pc:spChg chg="mod">
          <ac:chgData name="Espinola-Arredondo, Ana" userId="2389861a-9b00-4e05-a52a-bbe4d3cfc079" providerId="ADAL" clId="{C3B567F4-D47D-4E0A-8CE6-A4A2CCB9A48E}" dt="2026-02-20T22:18:15.748" v="217" actId="27636"/>
          <ac:spMkLst>
            <pc:docMk/>
            <pc:sldMk cId="464490245" sldId="281"/>
            <ac:spMk id="3" creationId="{231DA6B5-3383-004A-93B6-C079653E42D6}"/>
          </ac:spMkLst>
        </pc:spChg>
        <pc:spChg chg="del mod">
          <ac:chgData name="Espinola-Arredondo, Ana" userId="2389861a-9b00-4e05-a52a-bbe4d3cfc079" providerId="ADAL" clId="{C3B567F4-D47D-4E0A-8CE6-A4A2CCB9A48E}" dt="2026-02-20T22:18:06.857" v="211" actId="478"/>
          <ac:spMkLst>
            <pc:docMk/>
            <pc:sldMk cId="464490245" sldId="281"/>
            <ac:spMk id="4" creationId="{40E603A2-9D29-0C4F-BB3E-FB4D88FEF3DB}"/>
          </ac:spMkLst>
        </pc:spChg>
        <pc:spChg chg="mod">
          <ac:chgData name="Espinola-Arredondo, Ana" userId="2389861a-9b00-4e05-a52a-bbe4d3cfc079" providerId="ADAL" clId="{C3B567F4-D47D-4E0A-8CE6-A4A2CCB9A48E}" dt="2026-02-20T22:18:03.129" v="210" actId="26606"/>
          <ac:spMkLst>
            <pc:docMk/>
            <pc:sldMk cId="464490245" sldId="281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C3B567F4-D47D-4E0A-8CE6-A4A2CCB9A48E}" dt="2026-02-20T22:18:03.129" v="210" actId="26606"/>
          <ac:spMkLst>
            <pc:docMk/>
            <pc:sldMk cId="464490245" sldId="281"/>
            <ac:spMk id="10" creationId="{84697CDA-BDB7-4883-B48B-1D4EDB2F0E93}"/>
          </ac:spMkLst>
        </pc:spChg>
        <pc:spChg chg="add">
          <ac:chgData name="Espinola-Arredondo, Ana" userId="2389861a-9b00-4e05-a52a-bbe4d3cfc079" providerId="ADAL" clId="{C3B567F4-D47D-4E0A-8CE6-A4A2CCB9A48E}" dt="2026-02-20T22:18:03.129" v="210" actId="26606"/>
          <ac:spMkLst>
            <pc:docMk/>
            <pc:sldMk cId="464490245" sldId="281"/>
            <ac:spMk id="12" creationId="{0DC0EC46-2230-4728-856D-F3531112101A}"/>
          </ac:spMkLst>
        </pc:spChg>
        <pc:spChg chg="add">
          <ac:chgData name="Espinola-Arredondo, Ana" userId="2389861a-9b00-4e05-a52a-bbe4d3cfc079" providerId="ADAL" clId="{C3B567F4-D47D-4E0A-8CE6-A4A2CCB9A48E}" dt="2026-02-20T22:18:03.129" v="210" actId="26606"/>
          <ac:spMkLst>
            <pc:docMk/>
            <pc:sldMk cId="464490245" sldId="281"/>
            <ac:spMk id="14" creationId="{16A12243-4887-4E89-8347-1146AE5D14FC}"/>
          </ac:spMkLst>
        </pc:spChg>
      </pc:sldChg>
      <pc:sldChg chg="addSp modSp mod setBg">
        <pc:chgData name="Espinola-Arredondo, Ana" userId="2389861a-9b00-4e05-a52a-bbe4d3cfc079" providerId="ADAL" clId="{C3B567F4-D47D-4E0A-8CE6-A4A2CCB9A48E}" dt="2026-02-20T22:18:22.251" v="218" actId="26606"/>
        <pc:sldMkLst>
          <pc:docMk/>
          <pc:sldMk cId="333521224" sldId="282"/>
        </pc:sldMkLst>
        <pc:spChg chg="mod">
          <ac:chgData name="Espinola-Arredondo, Ana" userId="2389861a-9b00-4e05-a52a-bbe4d3cfc079" providerId="ADAL" clId="{C3B567F4-D47D-4E0A-8CE6-A4A2CCB9A48E}" dt="2026-02-20T22:18:22.251" v="218" actId="26606"/>
          <ac:spMkLst>
            <pc:docMk/>
            <pc:sldMk cId="333521224" sldId="282"/>
            <ac:spMk id="2" creationId="{78CC2ABA-BF0B-8E41-A314-C2F2C156C52F}"/>
          </ac:spMkLst>
        </pc:spChg>
        <pc:spChg chg="mod ord">
          <ac:chgData name="Espinola-Arredondo, Ana" userId="2389861a-9b00-4e05-a52a-bbe4d3cfc079" providerId="ADAL" clId="{C3B567F4-D47D-4E0A-8CE6-A4A2CCB9A48E}" dt="2026-02-20T22:18:22.251" v="218" actId="26606"/>
          <ac:spMkLst>
            <pc:docMk/>
            <pc:sldMk cId="333521224" sldId="282"/>
            <ac:spMk id="4" creationId="{5B2F38AE-8E9C-4C41-A5E4-4BD25EE92525}"/>
          </ac:spMkLst>
        </pc:spChg>
        <pc:spChg chg="mod">
          <ac:chgData name="Espinola-Arredondo, Ana" userId="2389861a-9b00-4e05-a52a-bbe4d3cfc079" providerId="ADAL" clId="{C3B567F4-D47D-4E0A-8CE6-A4A2CCB9A48E}" dt="2026-02-20T22:18:22.251" v="218" actId="26606"/>
          <ac:spMkLst>
            <pc:docMk/>
            <pc:sldMk cId="333521224" sldId="282"/>
            <ac:spMk id="5" creationId="{877EDB44-A407-9A4F-BD15-CFF8EA06D6BB}"/>
          </ac:spMkLst>
        </pc:spChg>
        <pc:spChg chg="add">
          <ac:chgData name="Espinola-Arredondo, Ana" userId="2389861a-9b00-4e05-a52a-bbe4d3cfc079" providerId="ADAL" clId="{C3B567F4-D47D-4E0A-8CE6-A4A2CCB9A48E}" dt="2026-02-20T22:18:22.251" v="218" actId="26606"/>
          <ac:spMkLst>
            <pc:docMk/>
            <pc:sldMk cId="333521224" sldId="282"/>
            <ac:spMk id="11" creationId="{0E91F5CA-B392-444C-88E3-BF5BAAEBDEB0}"/>
          </ac:spMkLst>
        </pc:spChg>
        <pc:spChg chg="add">
          <ac:chgData name="Espinola-Arredondo, Ana" userId="2389861a-9b00-4e05-a52a-bbe4d3cfc079" providerId="ADAL" clId="{C3B567F4-D47D-4E0A-8CE6-A4A2CCB9A48E}" dt="2026-02-20T22:18:22.251" v="218" actId="26606"/>
          <ac:spMkLst>
            <pc:docMk/>
            <pc:sldMk cId="333521224" sldId="282"/>
            <ac:spMk id="13" creationId="{561308AD-F95B-4430-886C-40173A45B2E4}"/>
          </ac:spMkLst>
        </pc:spChg>
        <pc:spChg chg="add">
          <ac:chgData name="Espinola-Arredondo, Ana" userId="2389861a-9b00-4e05-a52a-bbe4d3cfc079" providerId="ADAL" clId="{C3B567F4-D47D-4E0A-8CE6-A4A2CCB9A48E}" dt="2026-02-20T22:18:22.251" v="218" actId="26606"/>
          <ac:spMkLst>
            <pc:docMk/>
            <pc:sldMk cId="333521224" sldId="282"/>
            <ac:spMk id="15" creationId="{DB8C0BEF-1AD9-4002-9C03-EBFDBBE574F4}"/>
          </ac:spMkLst>
        </pc:spChg>
        <pc:spChg chg="add">
          <ac:chgData name="Espinola-Arredondo, Ana" userId="2389861a-9b00-4e05-a52a-bbe4d3cfc079" providerId="ADAL" clId="{C3B567F4-D47D-4E0A-8CE6-A4A2CCB9A48E}" dt="2026-02-20T22:18:22.251" v="218" actId="26606"/>
          <ac:spMkLst>
            <pc:docMk/>
            <pc:sldMk cId="333521224" sldId="282"/>
            <ac:spMk id="17" creationId="{DDCE5572-4319-4D42-813F-C8C69C08CAA8}"/>
          </ac:spMkLst>
        </pc:spChg>
        <pc:picChg chg="add">
          <ac:chgData name="Espinola-Arredondo, Ana" userId="2389861a-9b00-4e05-a52a-bbe4d3cfc079" providerId="ADAL" clId="{C3B567F4-D47D-4E0A-8CE6-A4A2CCB9A48E}" dt="2026-02-20T22:18:22.251" v="218" actId="26606"/>
          <ac:picMkLst>
            <pc:docMk/>
            <pc:sldMk cId="333521224" sldId="282"/>
            <ac:picMk id="7" creationId="{5F667C23-34DB-4E42-3A8E-7FB0284D9ECB}"/>
          </ac:picMkLst>
        </pc:picChg>
      </pc:sldChg>
      <pc:sldChg chg="addSp delSp modSp mod setBg">
        <pc:chgData name="Espinola-Arredondo, Ana" userId="2389861a-9b00-4e05-a52a-bbe4d3cfc079" providerId="ADAL" clId="{C3B567F4-D47D-4E0A-8CE6-A4A2CCB9A48E}" dt="2026-02-20T22:19:35.651" v="225" actId="403"/>
        <pc:sldMkLst>
          <pc:docMk/>
          <pc:sldMk cId="2397880276" sldId="284"/>
        </pc:sldMkLst>
        <pc:spChg chg="mod">
          <ac:chgData name="Espinola-Arredondo, Ana" userId="2389861a-9b00-4e05-a52a-bbe4d3cfc079" providerId="ADAL" clId="{C3B567F4-D47D-4E0A-8CE6-A4A2CCB9A48E}" dt="2026-02-20T22:19:19.536" v="219" actId="26606"/>
          <ac:spMkLst>
            <pc:docMk/>
            <pc:sldMk cId="2397880276" sldId="284"/>
            <ac:spMk id="2" creationId="{E0F4CE85-F54F-524D-88E1-4E08D37BF5F2}"/>
          </ac:spMkLst>
        </pc:spChg>
        <pc:spChg chg="mod">
          <ac:chgData name="Espinola-Arredondo, Ana" userId="2389861a-9b00-4e05-a52a-bbe4d3cfc079" providerId="ADAL" clId="{C3B567F4-D47D-4E0A-8CE6-A4A2CCB9A48E}" dt="2026-02-20T22:19:35.651" v="225" actId="403"/>
          <ac:spMkLst>
            <pc:docMk/>
            <pc:sldMk cId="2397880276" sldId="284"/>
            <ac:spMk id="3" creationId="{231DA6B5-3383-004A-93B6-C079653E42D6}"/>
          </ac:spMkLst>
        </pc:spChg>
        <pc:spChg chg="del mod">
          <ac:chgData name="Espinola-Arredondo, Ana" userId="2389861a-9b00-4e05-a52a-bbe4d3cfc079" providerId="ADAL" clId="{C3B567F4-D47D-4E0A-8CE6-A4A2CCB9A48E}" dt="2026-02-20T22:19:28.004" v="221" actId="478"/>
          <ac:spMkLst>
            <pc:docMk/>
            <pc:sldMk cId="2397880276" sldId="284"/>
            <ac:spMk id="4" creationId="{40E603A2-9D29-0C4F-BB3E-FB4D88FEF3DB}"/>
          </ac:spMkLst>
        </pc:spChg>
        <pc:spChg chg="mod">
          <ac:chgData name="Espinola-Arredondo, Ana" userId="2389861a-9b00-4e05-a52a-bbe4d3cfc079" providerId="ADAL" clId="{C3B567F4-D47D-4E0A-8CE6-A4A2CCB9A48E}" dt="2026-02-20T22:19:19.536" v="219" actId="26606"/>
          <ac:spMkLst>
            <pc:docMk/>
            <pc:sldMk cId="2397880276" sldId="284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C3B567F4-D47D-4E0A-8CE6-A4A2CCB9A48E}" dt="2026-02-20T22:19:19.536" v="219" actId="26606"/>
          <ac:spMkLst>
            <pc:docMk/>
            <pc:sldMk cId="2397880276" sldId="284"/>
            <ac:spMk id="11" creationId="{2C61293E-6EBE-43EF-A52C-9BEBFD7679D4}"/>
          </ac:spMkLst>
        </pc:spChg>
        <pc:spChg chg="add">
          <ac:chgData name="Espinola-Arredondo, Ana" userId="2389861a-9b00-4e05-a52a-bbe4d3cfc079" providerId="ADAL" clId="{C3B567F4-D47D-4E0A-8CE6-A4A2CCB9A48E}" dt="2026-02-20T22:19:19.536" v="219" actId="26606"/>
          <ac:spMkLst>
            <pc:docMk/>
            <pc:sldMk cId="2397880276" sldId="284"/>
            <ac:spMk id="13" creationId="{21540236-BFD5-4A9D-8840-4703E7F76825}"/>
          </ac:spMkLst>
        </pc:spChg>
        <pc:picChg chg="add">
          <ac:chgData name="Espinola-Arredondo, Ana" userId="2389861a-9b00-4e05-a52a-bbe4d3cfc079" providerId="ADAL" clId="{C3B567F4-D47D-4E0A-8CE6-A4A2CCB9A48E}" dt="2026-02-20T22:19:19.536" v="219" actId="26606"/>
          <ac:picMkLst>
            <pc:docMk/>
            <pc:sldMk cId="2397880276" sldId="284"/>
            <ac:picMk id="7" creationId="{8C017A74-6BE9-89CE-B5F0-061F4AE40425}"/>
          </ac:picMkLst>
        </pc:picChg>
      </pc:sldChg>
      <pc:sldChg chg="delSp mod">
        <pc:chgData name="Espinola-Arredondo, Ana" userId="2389861a-9b00-4e05-a52a-bbe4d3cfc079" providerId="ADAL" clId="{C3B567F4-D47D-4E0A-8CE6-A4A2CCB9A48E}" dt="2026-02-20T22:42:54.004" v="452" actId="478"/>
        <pc:sldMkLst>
          <pc:docMk/>
          <pc:sldMk cId="300293381" sldId="285"/>
        </pc:sldMkLst>
        <pc:spChg chg="del">
          <ac:chgData name="Espinola-Arredondo, Ana" userId="2389861a-9b00-4e05-a52a-bbe4d3cfc079" providerId="ADAL" clId="{C3B567F4-D47D-4E0A-8CE6-A4A2CCB9A48E}" dt="2026-02-20T22:42:54.004" v="452" actId="478"/>
          <ac:spMkLst>
            <pc:docMk/>
            <pc:sldMk cId="300293381" sldId="285"/>
            <ac:spMk id="4" creationId="{40E603A2-9D29-0C4F-BB3E-FB4D88FEF3DB}"/>
          </ac:spMkLst>
        </pc:spChg>
      </pc:sldChg>
      <pc:sldChg chg="addSp delSp modSp mod setBg">
        <pc:chgData name="Espinola-Arredondo, Ana" userId="2389861a-9b00-4e05-a52a-bbe4d3cfc079" providerId="ADAL" clId="{C3B567F4-D47D-4E0A-8CE6-A4A2CCB9A48E}" dt="2026-02-20T22:42:50.046" v="451" actId="478"/>
        <pc:sldMkLst>
          <pc:docMk/>
          <pc:sldMk cId="2060130168" sldId="286"/>
        </pc:sldMkLst>
        <pc:spChg chg="mod">
          <ac:chgData name="Espinola-Arredondo, Ana" userId="2389861a-9b00-4e05-a52a-bbe4d3cfc079" providerId="ADAL" clId="{C3B567F4-D47D-4E0A-8CE6-A4A2CCB9A48E}" dt="2026-02-20T22:19:50.348" v="226" actId="26606"/>
          <ac:spMkLst>
            <pc:docMk/>
            <pc:sldMk cId="2060130168" sldId="286"/>
            <ac:spMk id="2" creationId="{E0F4CE85-F54F-524D-88E1-4E08D37BF5F2}"/>
          </ac:spMkLst>
        </pc:spChg>
        <pc:spChg chg="mod">
          <ac:chgData name="Espinola-Arredondo, Ana" userId="2389861a-9b00-4e05-a52a-bbe4d3cfc079" providerId="ADAL" clId="{C3B567F4-D47D-4E0A-8CE6-A4A2CCB9A48E}" dt="2026-02-20T22:20:03.697" v="231" actId="122"/>
          <ac:spMkLst>
            <pc:docMk/>
            <pc:sldMk cId="2060130168" sldId="286"/>
            <ac:spMk id="3" creationId="{231DA6B5-3383-004A-93B6-C079653E42D6}"/>
          </ac:spMkLst>
        </pc:spChg>
        <pc:spChg chg="del mod">
          <ac:chgData name="Espinola-Arredondo, Ana" userId="2389861a-9b00-4e05-a52a-bbe4d3cfc079" providerId="ADAL" clId="{C3B567F4-D47D-4E0A-8CE6-A4A2CCB9A48E}" dt="2026-02-20T22:42:50.046" v="451" actId="478"/>
          <ac:spMkLst>
            <pc:docMk/>
            <pc:sldMk cId="2060130168" sldId="286"/>
            <ac:spMk id="4" creationId="{40E603A2-9D29-0C4F-BB3E-FB4D88FEF3DB}"/>
          </ac:spMkLst>
        </pc:spChg>
        <pc:spChg chg="mod">
          <ac:chgData name="Espinola-Arredondo, Ana" userId="2389861a-9b00-4e05-a52a-bbe4d3cfc079" providerId="ADAL" clId="{C3B567F4-D47D-4E0A-8CE6-A4A2CCB9A48E}" dt="2026-02-20T22:19:50.348" v="226" actId="26606"/>
          <ac:spMkLst>
            <pc:docMk/>
            <pc:sldMk cId="2060130168" sldId="286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C3B567F4-D47D-4E0A-8CE6-A4A2CCB9A48E}" dt="2026-02-20T22:19:50.348" v="226" actId="26606"/>
          <ac:spMkLst>
            <pc:docMk/>
            <pc:sldMk cId="2060130168" sldId="286"/>
            <ac:spMk id="10" creationId="{84697CDA-BDB7-4883-B48B-1D4EDB2F0E93}"/>
          </ac:spMkLst>
        </pc:spChg>
        <pc:spChg chg="add">
          <ac:chgData name="Espinola-Arredondo, Ana" userId="2389861a-9b00-4e05-a52a-bbe4d3cfc079" providerId="ADAL" clId="{C3B567F4-D47D-4E0A-8CE6-A4A2CCB9A48E}" dt="2026-02-20T22:19:50.348" v="226" actId="26606"/>
          <ac:spMkLst>
            <pc:docMk/>
            <pc:sldMk cId="2060130168" sldId="286"/>
            <ac:spMk id="12" creationId="{0DC0EC46-2230-4728-856D-F3531112101A}"/>
          </ac:spMkLst>
        </pc:spChg>
        <pc:spChg chg="add">
          <ac:chgData name="Espinola-Arredondo, Ana" userId="2389861a-9b00-4e05-a52a-bbe4d3cfc079" providerId="ADAL" clId="{C3B567F4-D47D-4E0A-8CE6-A4A2CCB9A48E}" dt="2026-02-20T22:19:50.348" v="226" actId="26606"/>
          <ac:spMkLst>
            <pc:docMk/>
            <pc:sldMk cId="2060130168" sldId="286"/>
            <ac:spMk id="14" creationId="{16A12243-4887-4E89-8347-1146AE5D14FC}"/>
          </ac:spMkLst>
        </pc:spChg>
      </pc:sldChg>
      <pc:sldChg chg="addSp delSp modSp mod">
        <pc:chgData name="Espinola-Arredondo, Ana" userId="2389861a-9b00-4e05-a52a-bbe4d3cfc079" providerId="ADAL" clId="{C3B567F4-D47D-4E0A-8CE6-A4A2CCB9A48E}" dt="2026-02-20T22:42:41.429" v="450" actId="478"/>
        <pc:sldMkLst>
          <pc:docMk/>
          <pc:sldMk cId="3821252022" sldId="287"/>
        </pc:sldMkLst>
        <pc:spChg chg="add del">
          <ac:chgData name="Espinola-Arredondo, Ana" userId="2389861a-9b00-4e05-a52a-bbe4d3cfc079" providerId="ADAL" clId="{C3B567F4-D47D-4E0A-8CE6-A4A2CCB9A48E}" dt="2026-02-20T22:20:46.485" v="237" actId="478"/>
          <ac:spMkLst>
            <pc:docMk/>
            <pc:sldMk cId="3821252022" sldId="287"/>
            <ac:spMk id="2" creationId="{E0F4CE85-F54F-524D-88E1-4E08D37BF5F2}"/>
          </ac:spMkLst>
        </pc:spChg>
        <pc:spChg chg="del">
          <ac:chgData name="Espinola-Arredondo, Ana" userId="2389861a-9b00-4e05-a52a-bbe4d3cfc079" providerId="ADAL" clId="{C3B567F4-D47D-4E0A-8CE6-A4A2CCB9A48E}" dt="2026-02-20T22:42:41.429" v="450" actId="478"/>
          <ac:spMkLst>
            <pc:docMk/>
            <pc:sldMk cId="3821252022" sldId="287"/>
            <ac:spMk id="4" creationId="{40E603A2-9D29-0C4F-BB3E-FB4D88FEF3DB}"/>
          </ac:spMkLst>
        </pc:spChg>
        <pc:spChg chg="add del mod">
          <ac:chgData name="Espinola-Arredondo, Ana" userId="2389861a-9b00-4e05-a52a-bbe4d3cfc079" providerId="ADAL" clId="{C3B567F4-D47D-4E0A-8CE6-A4A2CCB9A48E}" dt="2026-02-20T22:20:39.354" v="235" actId="478"/>
          <ac:spMkLst>
            <pc:docMk/>
            <pc:sldMk cId="3821252022" sldId="287"/>
            <ac:spMk id="9" creationId="{2FF56333-03E2-0D0C-DC58-31C4DE912955}"/>
          </ac:spMkLst>
        </pc:spChg>
        <pc:spChg chg="add mod">
          <ac:chgData name="Espinola-Arredondo, Ana" userId="2389861a-9b00-4e05-a52a-bbe4d3cfc079" providerId="ADAL" clId="{C3B567F4-D47D-4E0A-8CE6-A4A2CCB9A48E}" dt="2026-02-20T22:20:38.879" v="234"/>
          <ac:spMkLst>
            <pc:docMk/>
            <pc:sldMk cId="3821252022" sldId="287"/>
            <ac:spMk id="11" creationId="{E191B3F8-8D04-FED9-92B9-9B4210F1B7D9}"/>
          </ac:spMkLst>
        </pc:spChg>
        <pc:spChg chg="add mod">
          <ac:chgData name="Espinola-Arredondo, Ana" userId="2389861a-9b00-4e05-a52a-bbe4d3cfc079" providerId="ADAL" clId="{C3B567F4-D47D-4E0A-8CE6-A4A2CCB9A48E}" dt="2026-02-20T22:21:08.276" v="248" actId="207"/>
          <ac:spMkLst>
            <pc:docMk/>
            <pc:sldMk cId="3821252022" sldId="287"/>
            <ac:spMk id="12" creationId="{2FB967C2-9549-9C34-7974-55737355E03A}"/>
          </ac:spMkLst>
        </pc:spChg>
        <pc:spChg chg="add del mod">
          <ac:chgData name="Espinola-Arredondo, Ana" userId="2389861a-9b00-4e05-a52a-bbe4d3cfc079" providerId="ADAL" clId="{C3B567F4-D47D-4E0A-8CE6-A4A2CCB9A48E}" dt="2026-02-20T22:20:48.824" v="238" actId="478"/>
          <ac:spMkLst>
            <pc:docMk/>
            <pc:sldMk cId="3821252022" sldId="287"/>
            <ac:spMk id="14" creationId="{12F84B1E-B886-5C19-762E-E066DC579E05}"/>
          </ac:spMkLst>
        </pc:spChg>
      </pc:sldChg>
      <pc:sldChg chg="delSp mod">
        <pc:chgData name="Espinola-Arredondo, Ana" userId="2389861a-9b00-4e05-a52a-bbe4d3cfc079" providerId="ADAL" clId="{C3B567F4-D47D-4E0A-8CE6-A4A2CCB9A48E}" dt="2026-02-20T22:42:36.449" v="449" actId="478"/>
        <pc:sldMkLst>
          <pc:docMk/>
          <pc:sldMk cId="2693985385" sldId="288"/>
        </pc:sldMkLst>
        <pc:spChg chg="del">
          <ac:chgData name="Espinola-Arredondo, Ana" userId="2389861a-9b00-4e05-a52a-bbe4d3cfc079" providerId="ADAL" clId="{C3B567F4-D47D-4E0A-8CE6-A4A2CCB9A48E}" dt="2026-02-20T22:42:36.449" v="449" actId="478"/>
          <ac:spMkLst>
            <pc:docMk/>
            <pc:sldMk cId="2693985385" sldId="288"/>
            <ac:spMk id="4" creationId="{40E603A2-9D29-0C4F-BB3E-FB4D88FEF3DB}"/>
          </ac:spMkLst>
        </pc:spChg>
      </pc:sldChg>
      <pc:sldChg chg="delSp mod">
        <pc:chgData name="Espinola-Arredondo, Ana" userId="2389861a-9b00-4e05-a52a-bbe4d3cfc079" providerId="ADAL" clId="{C3B567F4-D47D-4E0A-8CE6-A4A2CCB9A48E}" dt="2026-02-20T22:42:32.496" v="448" actId="478"/>
        <pc:sldMkLst>
          <pc:docMk/>
          <pc:sldMk cId="1001618304" sldId="289"/>
        </pc:sldMkLst>
        <pc:spChg chg="del">
          <ac:chgData name="Espinola-Arredondo, Ana" userId="2389861a-9b00-4e05-a52a-bbe4d3cfc079" providerId="ADAL" clId="{C3B567F4-D47D-4E0A-8CE6-A4A2CCB9A48E}" dt="2026-02-20T22:42:32.496" v="448" actId="478"/>
          <ac:spMkLst>
            <pc:docMk/>
            <pc:sldMk cId="1001618304" sldId="289"/>
            <ac:spMk id="4" creationId="{40E603A2-9D29-0C4F-BB3E-FB4D88FEF3DB}"/>
          </ac:spMkLst>
        </pc:spChg>
      </pc:sldChg>
      <pc:sldChg chg="delSp mod">
        <pc:chgData name="Espinola-Arredondo, Ana" userId="2389861a-9b00-4e05-a52a-bbe4d3cfc079" providerId="ADAL" clId="{C3B567F4-D47D-4E0A-8CE6-A4A2CCB9A48E}" dt="2026-02-20T22:42:28.566" v="447" actId="478"/>
        <pc:sldMkLst>
          <pc:docMk/>
          <pc:sldMk cId="2039566642" sldId="290"/>
        </pc:sldMkLst>
        <pc:spChg chg="del">
          <ac:chgData name="Espinola-Arredondo, Ana" userId="2389861a-9b00-4e05-a52a-bbe4d3cfc079" providerId="ADAL" clId="{C3B567F4-D47D-4E0A-8CE6-A4A2CCB9A48E}" dt="2026-02-20T22:42:28.566" v="447" actId="478"/>
          <ac:spMkLst>
            <pc:docMk/>
            <pc:sldMk cId="2039566642" sldId="290"/>
            <ac:spMk id="4" creationId="{40E603A2-9D29-0C4F-BB3E-FB4D88FEF3DB}"/>
          </ac:spMkLst>
        </pc:spChg>
      </pc:sldChg>
      <pc:sldChg chg="addSp delSp modSp mod setBg">
        <pc:chgData name="Espinola-Arredondo, Ana" userId="2389861a-9b00-4e05-a52a-bbe4d3cfc079" providerId="ADAL" clId="{C3B567F4-D47D-4E0A-8CE6-A4A2CCB9A48E}" dt="2026-02-20T22:22:17.078" v="250" actId="478"/>
        <pc:sldMkLst>
          <pc:docMk/>
          <pc:sldMk cId="4209315929" sldId="291"/>
        </pc:sldMkLst>
        <pc:spChg chg="mod">
          <ac:chgData name="Espinola-Arredondo, Ana" userId="2389861a-9b00-4e05-a52a-bbe4d3cfc079" providerId="ADAL" clId="{C3B567F4-D47D-4E0A-8CE6-A4A2CCB9A48E}" dt="2026-02-20T22:21:58.181" v="249" actId="26606"/>
          <ac:spMkLst>
            <pc:docMk/>
            <pc:sldMk cId="4209315929" sldId="291"/>
            <ac:spMk id="2" creationId="{E0F4CE85-F54F-524D-88E1-4E08D37BF5F2}"/>
          </ac:spMkLst>
        </pc:spChg>
        <pc:spChg chg="del">
          <ac:chgData name="Espinola-Arredondo, Ana" userId="2389861a-9b00-4e05-a52a-bbe4d3cfc079" providerId="ADAL" clId="{C3B567F4-D47D-4E0A-8CE6-A4A2CCB9A48E}" dt="2026-02-20T22:21:58.181" v="249" actId="26606"/>
          <ac:spMkLst>
            <pc:docMk/>
            <pc:sldMk cId="4209315929" sldId="291"/>
            <ac:spMk id="3" creationId="{231DA6B5-3383-004A-93B6-C079653E42D6}"/>
          </ac:spMkLst>
        </pc:spChg>
        <pc:spChg chg="del mod">
          <ac:chgData name="Espinola-Arredondo, Ana" userId="2389861a-9b00-4e05-a52a-bbe4d3cfc079" providerId="ADAL" clId="{C3B567F4-D47D-4E0A-8CE6-A4A2CCB9A48E}" dt="2026-02-20T22:22:17.078" v="250" actId="478"/>
          <ac:spMkLst>
            <pc:docMk/>
            <pc:sldMk cId="4209315929" sldId="291"/>
            <ac:spMk id="4" creationId="{40E603A2-9D29-0C4F-BB3E-FB4D88FEF3DB}"/>
          </ac:spMkLst>
        </pc:spChg>
        <pc:spChg chg="mod">
          <ac:chgData name="Espinola-Arredondo, Ana" userId="2389861a-9b00-4e05-a52a-bbe4d3cfc079" providerId="ADAL" clId="{C3B567F4-D47D-4E0A-8CE6-A4A2CCB9A48E}" dt="2026-02-20T22:21:58.181" v="249" actId="26606"/>
          <ac:spMkLst>
            <pc:docMk/>
            <pc:sldMk cId="4209315929" sldId="291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C3B567F4-D47D-4E0A-8CE6-A4A2CCB9A48E}" dt="2026-02-20T22:21:58.181" v="249" actId="26606"/>
          <ac:spMkLst>
            <pc:docMk/>
            <pc:sldMk cId="4209315929" sldId="291"/>
            <ac:spMk id="11" creationId="{2E442304-DDBD-4F7B-8017-36BCC863FB40}"/>
          </ac:spMkLst>
        </pc:spChg>
        <pc:spChg chg="add">
          <ac:chgData name="Espinola-Arredondo, Ana" userId="2389861a-9b00-4e05-a52a-bbe4d3cfc079" providerId="ADAL" clId="{C3B567F4-D47D-4E0A-8CE6-A4A2CCB9A48E}" dt="2026-02-20T22:21:58.181" v="249" actId="26606"/>
          <ac:spMkLst>
            <pc:docMk/>
            <pc:sldMk cId="4209315929" sldId="291"/>
            <ac:spMk id="13" creationId="{5E107275-3853-46FD-A241-DE4355A42675}"/>
          </ac:spMkLst>
        </pc:spChg>
        <pc:graphicFrameChg chg="add">
          <ac:chgData name="Espinola-Arredondo, Ana" userId="2389861a-9b00-4e05-a52a-bbe4d3cfc079" providerId="ADAL" clId="{C3B567F4-D47D-4E0A-8CE6-A4A2CCB9A48E}" dt="2026-02-20T22:21:58.181" v="249" actId="26606"/>
          <ac:graphicFrameMkLst>
            <pc:docMk/>
            <pc:sldMk cId="4209315929" sldId="291"/>
            <ac:graphicFrameMk id="7" creationId="{14FDFC16-E92C-F5F5-7789-F57113CE5917}"/>
          </ac:graphicFrameMkLst>
        </pc:graphicFrameChg>
      </pc:sldChg>
      <pc:sldChg chg="addSp delSp modSp mod setBg">
        <pc:chgData name="Espinola-Arredondo, Ana" userId="2389861a-9b00-4e05-a52a-bbe4d3cfc079" providerId="ADAL" clId="{C3B567F4-D47D-4E0A-8CE6-A4A2CCB9A48E}" dt="2026-02-20T22:22:39.395" v="258" actId="478"/>
        <pc:sldMkLst>
          <pc:docMk/>
          <pc:sldMk cId="222312888" sldId="292"/>
        </pc:sldMkLst>
        <pc:spChg chg="mod">
          <ac:chgData name="Espinola-Arredondo, Ana" userId="2389861a-9b00-4e05-a52a-bbe4d3cfc079" providerId="ADAL" clId="{C3B567F4-D47D-4E0A-8CE6-A4A2CCB9A48E}" dt="2026-02-20T22:22:25.744" v="251" actId="26606"/>
          <ac:spMkLst>
            <pc:docMk/>
            <pc:sldMk cId="222312888" sldId="292"/>
            <ac:spMk id="2" creationId="{E0F4CE85-F54F-524D-88E1-4E08D37BF5F2}"/>
          </ac:spMkLst>
        </pc:spChg>
        <pc:spChg chg="mod">
          <ac:chgData name="Espinola-Arredondo, Ana" userId="2389861a-9b00-4e05-a52a-bbe4d3cfc079" providerId="ADAL" clId="{C3B567F4-D47D-4E0A-8CE6-A4A2CCB9A48E}" dt="2026-02-20T22:22:36.945" v="257" actId="27636"/>
          <ac:spMkLst>
            <pc:docMk/>
            <pc:sldMk cId="222312888" sldId="292"/>
            <ac:spMk id="3" creationId="{231DA6B5-3383-004A-93B6-C079653E42D6}"/>
          </ac:spMkLst>
        </pc:spChg>
        <pc:spChg chg="del mod">
          <ac:chgData name="Espinola-Arredondo, Ana" userId="2389861a-9b00-4e05-a52a-bbe4d3cfc079" providerId="ADAL" clId="{C3B567F4-D47D-4E0A-8CE6-A4A2CCB9A48E}" dt="2026-02-20T22:22:39.395" v="258" actId="478"/>
          <ac:spMkLst>
            <pc:docMk/>
            <pc:sldMk cId="222312888" sldId="292"/>
            <ac:spMk id="4" creationId="{40E603A2-9D29-0C4F-BB3E-FB4D88FEF3DB}"/>
          </ac:spMkLst>
        </pc:spChg>
        <pc:spChg chg="mod">
          <ac:chgData name="Espinola-Arredondo, Ana" userId="2389861a-9b00-4e05-a52a-bbe4d3cfc079" providerId="ADAL" clId="{C3B567F4-D47D-4E0A-8CE6-A4A2CCB9A48E}" dt="2026-02-20T22:22:25.744" v="251" actId="26606"/>
          <ac:spMkLst>
            <pc:docMk/>
            <pc:sldMk cId="222312888" sldId="292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C3B567F4-D47D-4E0A-8CE6-A4A2CCB9A48E}" dt="2026-02-20T22:22:25.744" v="251" actId="26606"/>
          <ac:spMkLst>
            <pc:docMk/>
            <pc:sldMk cId="222312888" sldId="292"/>
            <ac:spMk id="11" creationId="{2C61293E-6EBE-43EF-A52C-9BEBFD7679D4}"/>
          </ac:spMkLst>
        </pc:spChg>
        <pc:spChg chg="add">
          <ac:chgData name="Espinola-Arredondo, Ana" userId="2389861a-9b00-4e05-a52a-bbe4d3cfc079" providerId="ADAL" clId="{C3B567F4-D47D-4E0A-8CE6-A4A2CCB9A48E}" dt="2026-02-20T22:22:25.744" v="251" actId="26606"/>
          <ac:spMkLst>
            <pc:docMk/>
            <pc:sldMk cId="222312888" sldId="292"/>
            <ac:spMk id="13" creationId="{21540236-BFD5-4A9D-8840-4703E7F76825}"/>
          </ac:spMkLst>
        </pc:spChg>
        <pc:picChg chg="add">
          <ac:chgData name="Espinola-Arredondo, Ana" userId="2389861a-9b00-4e05-a52a-bbe4d3cfc079" providerId="ADAL" clId="{C3B567F4-D47D-4E0A-8CE6-A4A2CCB9A48E}" dt="2026-02-20T22:22:25.744" v="251" actId="26606"/>
          <ac:picMkLst>
            <pc:docMk/>
            <pc:sldMk cId="222312888" sldId="292"/>
            <ac:picMk id="7" creationId="{9609FCAB-0F5F-41D0-E20B-CA78B06D9589}"/>
          </ac:picMkLst>
        </pc:picChg>
      </pc:sldChg>
      <pc:sldChg chg="del">
        <pc:chgData name="Espinola-Arredondo, Ana" userId="2389861a-9b00-4e05-a52a-bbe4d3cfc079" providerId="ADAL" clId="{C3B567F4-D47D-4E0A-8CE6-A4A2CCB9A48E}" dt="2026-02-20T22:23:36.062" v="270" actId="47"/>
        <pc:sldMkLst>
          <pc:docMk/>
          <pc:sldMk cId="4171136610" sldId="293"/>
        </pc:sldMkLst>
      </pc:sldChg>
      <pc:sldChg chg="addSp modSp mod setBg">
        <pc:chgData name="Espinola-Arredondo, Ana" userId="2389861a-9b00-4e05-a52a-bbe4d3cfc079" providerId="ADAL" clId="{C3B567F4-D47D-4E0A-8CE6-A4A2CCB9A48E}" dt="2026-02-20T22:23:47.175" v="271" actId="26606"/>
        <pc:sldMkLst>
          <pc:docMk/>
          <pc:sldMk cId="908461595" sldId="294"/>
        </pc:sldMkLst>
        <pc:spChg chg="mod">
          <ac:chgData name="Espinola-Arredondo, Ana" userId="2389861a-9b00-4e05-a52a-bbe4d3cfc079" providerId="ADAL" clId="{C3B567F4-D47D-4E0A-8CE6-A4A2CCB9A48E}" dt="2026-02-20T22:23:47.175" v="271" actId="26606"/>
          <ac:spMkLst>
            <pc:docMk/>
            <pc:sldMk cId="908461595" sldId="294"/>
            <ac:spMk id="2" creationId="{78CC2ABA-BF0B-8E41-A314-C2F2C156C52F}"/>
          </ac:spMkLst>
        </pc:spChg>
        <pc:spChg chg="mod ord">
          <ac:chgData name="Espinola-Arredondo, Ana" userId="2389861a-9b00-4e05-a52a-bbe4d3cfc079" providerId="ADAL" clId="{C3B567F4-D47D-4E0A-8CE6-A4A2CCB9A48E}" dt="2026-02-20T22:23:47.175" v="271" actId="26606"/>
          <ac:spMkLst>
            <pc:docMk/>
            <pc:sldMk cId="908461595" sldId="294"/>
            <ac:spMk id="4" creationId="{5B2F38AE-8E9C-4C41-A5E4-4BD25EE92525}"/>
          </ac:spMkLst>
        </pc:spChg>
        <pc:spChg chg="mod">
          <ac:chgData name="Espinola-Arredondo, Ana" userId="2389861a-9b00-4e05-a52a-bbe4d3cfc079" providerId="ADAL" clId="{C3B567F4-D47D-4E0A-8CE6-A4A2CCB9A48E}" dt="2026-02-20T22:23:47.175" v="271" actId="26606"/>
          <ac:spMkLst>
            <pc:docMk/>
            <pc:sldMk cId="908461595" sldId="294"/>
            <ac:spMk id="5" creationId="{877EDB44-A407-9A4F-BD15-CFF8EA06D6BB}"/>
          </ac:spMkLst>
        </pc:spChg>
        <pc:spChg chg="add">
          <ac:chgData name="Espinola-Arredondo, Ana" userId="2389861a-9b00-4e05-a52a-bbe4d3cfc079" providerId="ADAL" clId="{C3B567F4-D47D-4E0A-8CE6-A4A2CCB9A48E}" dt="2026-02-20T22:23:47.175" v="271" actId="26606"/>
          <ac:spMkLst>
            <pc:docMk/>
            <pc:sldMk cId="908461595" sldId="294"/>
            <ac:spMk id="11" creationId="{A254D376-7060-4491-9779-FC35E62F3F6F}"/>
          </ac:spMkLst>
        </pc:spChg>
        <pc:picChg chg="add">
          <ac:chgData name="Espinola-Arredondo, Ana" userId="2389861a-9b00-4e05-a52a-bbe4d3cfc079" providerId="ADAL" clId="{C3B567F4-D47D-4E0A-8CE6-A4A2CCB9A48E}" dt="2026-02-20T22:23:47.175" v="271" actId="26606"/>
          <ac:picMkLst>
            <pc:docMk/>
            <pc:sldMk cId="908461595" sldId="294"/>
            <ac:picMk id="7" creationId="{ABD3B383-9B20-554A-A25D-12183CE39264}"/>
          </ac:picMkLst>
        </pc:picChg>
      </pc:sldChg>
      <pc:sldChg chg="addSp modSp mod setBg">
        <pc:chgData name="Espinola-Arredondo, Ana" userId="2389861a-9b00-4e05-a52a-bbe4d3cfc079" providerId="ADAL" clId="{C3B567F4-D47D-4E0A-8CE6-A4A2CCB9A48E}" dt="2026-02-20T22:25:35.672" v="296" actId="26606"/>
        <pc:sldMkLst>
          <pc:docMk/>
          <pc:sldMk cId="2528863147" sldId="295"/>
        </pc:sldMkLst>
        <pc:spChg chg="mod">
          <ac:chgData name="Espinola-Arredondo, Ana" userId="2389861a-9b00-4e05-a52a-bbe4d3cfc079" providerId="ADAL" clId="{C3B567F4-D47D-4E0A-8CE6-A4A2CCB9A48E}" dt="2026-02-20T22:25:35.672" v="296" actId="26606"/>
          <ac:spMkLst>
            <pc:docMk/>
            <pc:sldMk cId="2528863147" sldId="295"/>
            <ac:spMk id="2" creationId="{E0F4CE85-F54F-524D-88E1-4E08D37BF5F2}"/>
          </ac:spMkLst>
        </pc:spChg>
        <pc:spChg chg="mod">
          <ac:chgData name="Espinola-Arredondo, Ana" userId="2389861a-9b00-4e05-a52a-bbe4d3cfc079" providerId="ADAL" clId="{C3B567F4-D47D-4E0A-8CE6-A4A2CCB9A48E}" dt="2026-02-20T22:25:35.672" v="296" actId="26606"/>
          <ac:spMkLst>
            <pc:docMk/>
            <pc:sldMk cId="2528863147" sldId="295"/>
            <ac:spMk id="3" creationId="{231DA6B5-3383-004A-93B6-C079653E42D6}"/>
          </ac:spMkLst>
        </pc:spChg>
        <pc:spChg chg="mod">
          <ac:chgData name="Espinola-Arredondo, Ana" userId="2389861a-9b00-4e05-a52a-bbe4d3cfc079" providerId="ADAL" clId="{C3B567F4-D47D-4E0A-8CE6-A4A2CCB9A48E}" dt="2026-02-20T22:25:35.672" v="296" actId="26606"/>
          <ac:spMkLst>
            <pc:docMk/>
            <pc:sldMk cId="2528863147" sldId="295"/>
            <ac:spMk id="4" creationId="{40E603A2-9D29-0C4F-BB3E-FB4D88FEF3DB}"/>
          </ac:spMkLst>
        </pc:spChg>
        <pc:spChg chg="mod">
          <ac:chgData name="Espinola-Arredondo, Ana" userId="2389861a-9b00-4e05-a52a-bbe4d3cfc079" providerId="ADAL" clId="{C3B567F4-D47D-4E0A-8CE6-A4A2CCB9A48E}" dt="2026-02-20T22:25:35.672" v="296" actId="26606"/>
          <ac:spMkLst>
            <pc:docMk/>
            <pc:sldMk cId="2528863147" sldId="295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C3B567F4-D47D-4E0A-8CE6-A4A2CCB9A48E}" dt="2026-02-20T22:25:35.672" v="296" actId="26606"/>
          <ac:spMkLst>
            <pc:docMk/>
            <pc:sldMk cId="2528863147" sldId="295"/>
            <ac:spMk id="11" creationId="{2C61293E-6EBE-43EF-A52C-9BEBFD7679D4}"/>
          </ac:spMkLst>
        </pc:spChg>
        <pc:spChg chg="add">
          <ac:chgData name="Espinola-Arredondo, Ana" userId="2389861a-9b00-4e05-a52a-bbe4d3cfc079" providerId="ADAL" clId="{C3B567F4-D47D-4E0A-8CE6-A4A2CCB9A48E}" dt="2026-02-20T22:25:35.672" v="296" actId="26606"/>
          <ac:spMkLst>
            <pc:docMk/>
            <pc:sldMk cId="2528863147" sldId="295"/>
            <ac:spMk id="13" creationId="{21540236-BFD5-4A9D-8840-4703E7F76825}"/>
          </ac:spMkLst>
        </pc:spChg>
        <pc:picChg chg="add">
          <ac:chgData name="Espinola-Arredondo, Ana" userId="2389861a-9b00-4e05-a52a-bbe4d3cfc079" providerId="ADAL" clId="{C3B567F4-D47D-4E0A-8CE6-A4A2CCB9A48E}" dt="2026-02-20T22:25:35.672" v="296" actId="26606"/>
          <ac:picMkLst>
            <pc:docMk/>
            <pc:sldMk cId="2528863147" sldId="295"/>
            <ac:picMk id="7" creationId="{2ADF829A-1666-B50E-B4B3-F3A86E8E0144}"/>
          </ac:picMkLst>
        </pc:picChg>
      </pc:sldChg>
      <pc:sldChg chg="delSp mod">
        <pc:chgData name="Espinola-Arredondo, Ana" userId="2389861a-9b00-4e05-a52a-bbe4d3cfc079" providerId="ADAL" clId="{C3B567F4-D47D-4E0A-8CE6-A4A2CCB9A48E}" dt="2026-02-20T22:41:44.277" v="442" actId="478"/>
        <pc:sldMkLst>
          <pc:docMk/>
          <pc:sldMk cId="2374473128" sldId="296"/>
        </pc:sldMkLst>
        <pc:spChg chg="del">
          <ac:chgData name="Espinola-Arredondo, Ana" userId="2389861a-9b00-4e05-a52a-bbe4d3cfc079" providerId="ADAL" clId="{C3B567F4-D47D-4E0A-8CE6-A4A2CCB9A48E}" dt="2026-02-20T22:41:44.277" v="442" actId="478"/>
          <ac:spMkLst>
            <pc:docMk/>
            <pc:sldMk cId="2374473128" sldId="296"/>
            <ac:spMk id="4" creationId="{40E603A2-9D29-0C4F-BB3E-FB4D88FEF3DB}"/>
          </ac:spMkLst>
        </pc:spChg>
      </pc:sldChg>
      <pc:sldChg chg="delSp mod">
        <pc:chgData name="Espinola-Arredondo, Ana" userId="2389861a-9b00-4e05-a52a-bbe4d3cfc079" providerId="ADAL" clId="{C3B567F4-D47D-4E0A-8CE6-A4A2CCB9A48E}" dt="2026-02-20T22:41:40.002" v="441" actId="478"/>
        <pc:sldMkLst>
          <pc:docMk/>
          <pc:sldMk cId="3622768493" sldId="297"/>
        </pc:sldMkLst>
        <pc:spChg chg="del">
          <ac:chgData name="Espinola-Arredondo, Ana" userId="2389861a-9b00-4e05-a52a-bbe4d3cfc079" providerId="ADAL" clId="{C3B567F4-D47D-4E0A-8CE6-A4A2CCB9A48E}" dt="2026-02-20T22:41:40.002" v="441" actId="478"/>
          <ac:spMkLst>
            <pc:docMk/>
            <pc:sldMk cId="3622768493" sldId="297"/>
            <ac:spMk id="4" creationId="{40E603A2-9D29-0C4F-BB3E-FB4D88FEF3DB}"/>
          </ac:spMkLst>
        </pc:spChg>
      </pc:sldChg>
      <pc:sldChg chg="delSp mod">
        <pc:chgData name="Espinola-Arredondo, Ana" userId="2389861a-9b00-4e05-a52a-bbe4d3cfc079" providerId="ADAL" clId="{C3B567F4-D47D-4E0A-8CE6-A4A2CCB9A48E}" dt="2026-02-20T22:41:34.535" v="440" actId="478"/>
        <pc:sldMkLst>
          <pc:docMk/>
          <pc:sldMk cId="338268054" sldId="298"/>
        </pc:sldMkLst>
        <pc:spChg chg="del">
          <ac:chgData name="Espinola-Arredondo, Ana" userId="2389861a-9b00-4e05-a52a-bbe4d3cfc079" providerId="ADAL" clId="{C3B567F4-D47D-4E0A-8CE6-A4A2CCB9A48E}" dt="2026-02-20T22:41:34.535" v="440" actId="478"/>
          <ac:spMkLst>
            <pc:docMk/>
            <pc:sldMk cId="338268054" sldId="298"/>
            <ac:spMk id="4" creationId="{40E603A2-9D29-0C4F-BB3E-FB4D88FEF3DB}"/>
          </ac:spMkLst>
        </pc:spChg>
      </pc:sldChg>
      <pc:sldChg chg="addSp modSp mod setBg">
        <pc:chgData name="Espinola-Arredondo, Ana" userId="2389861a-9b00-4e05-a52a-bbe4d3cfc079" providerId="ADAL" clId="{C3B567F4-D47D-4E0A-8CE6-A4A2CCB9A48E}" dt="2026-02-20T22:26:23.584" v="297" actId="26606"/>
        <pc:sldMkLst>
          <pc:docMk/>
          <pc:sldMk cId="297666840" sldId="299"/>
        </pc:sldMkLst>
        <pc:spChg chg="mod">
          <ac:chgData name="Espinola-Arredondo, Ana" userId="2389861a-9b00-4e05-a52a-bbe4d3cfc079" providerId="ADAL" clId="{C3B567F4-D47D-4E0A-8CE6-A4A2CCB9A48E}" dt="2026-02-20T22:26:23.584" v="297" actId="26606"/>
          <ac:spMkLst>
            <pc:docMk/>
            <pc:sldMk cId="297666840" sldId="299"/>
            <ac:spMk id="2" creationId="{78CC2ABA-BF0B-8E41-A314-C2F2C156C52F}"/>
          </ac:spMkLst>
        </pc:spChg>
        <pc:spChg chg="mod ord">
          <ac:chgData name="Espinola-Arredondo, Ana" userId="2389861a-9b00-4e05-a52a-bbe4d3cfc079" providerId="ADAL" clId="{C3B567F4-D47D-4E0A-8CE6-A4A2CCB9A48E}" dt="2026-02-20T22:26:23.584" v="297" actId="26606"/>
          <ac:spMkLst>
            <pc:docMk/>
            <pc:sldMk cId="297666840" sldId="299"/>
            <ac:spMk id="4" creationId="{5B2F38AE-8E9C-4C41-A5E4-4BD25EE92525}"/>
          </ac:spMkLst>
        </pc:spChg>
        <pc:spChg chg="mod">
          <ac:chgData name="Espinola-Arredondo, Ana" userId="2389861a-9b00-4e05-a52a-bbe4d3cfc079" providerId="ADAL" clId="{C3B567F4-D47D-4E0A-8CE6-A4A2CCB9A48E}" dt="2026-02-20T22:26:23.584" v="297" actId="26606"/>
          <ac:spMkLst>
            <pc:docMk/>
            <pc:sldMk cId="297666840" sldId="299"/>
            <ac:spMk id="5" creationId="{877EDB44-A407-9A4F-BD15-CFF8EA06D6BB}"/>
          </ac:spMkLst>
        </pc:spChg>
        <pc:spChg chg="add">
          <ac:chgData name="Espinola-Arredondo, Ana" userId="2389861a-9b00-4e05-a52a-bbe4d3cfc079" providerId="ADAL" clId="{C3B567F4-D47D-4E0A-8CE6-A4A2CCB9A48E}" dt="2026-02-20T22:26:23.584" v="297" actId="26606"/>
          <ac:spMkLst>
            <pc:docMk/>
            <pc:sldMk cId="297666840" sldId="299"/>
            <ac:spMk id="10" creationId="{6F5A5072-7B47-4D32-B52A-4EBBF590B8A5}"/>
          </ac:spMkLst>
        </pc:spChg>
        <pc:spChg chg="add">
          <ac:chgData name="Espinola-Arredondo, Ana" userId="2389861a-9b00-4e05-a52a-bbe4d3cfc079" providerId="ADAL" clId="{C3B567F4-D47D-4E0A-8CE6-A4A2CCB9A48E}" dt="2026-02-20T22:26:23.584" v="297" actId="26606"/>
          <ac:spMkLst>
            <pc:docMk/>
            <pc:sldMk cId="297666840" sldId="299"/>
            <ac:spMk id="12" creationId="{9715DAF0-AE1B-46C9-8A6B-DB2AA05AB91D}"/>
          </ac:spMkLst>
        </pc:spChg>
        <pc:spChg chg="add">
          <ac:chgData name="Espinola-Arredondo, Ana" userId="2389861a-9b00-4e05-a52a-bbe4d3cfc079" providerId="ADAL" clId="{C3B567F4-D47D-4E0A-8CE6-A4A2CCB9A48E}" dt="2026-02-20T22:26:23.584" v="297" actId="26606"/>
          <ac:spMkLst>
            <pc:docMk/>
            <pc:sldMk cId="297666840" sldId="299"/>
            <ac:spMk id="14" creationId="{6016219D-510E-4184-9090-6D5578A87BD1}"/>
          </ac:spMkLst>
        </pc:spChg>
        <pc:spChg chg="add">
          <ac:chgData name="Espinola-Arredondo, Ana" userId="2389861a-9b00-4e05-a52a-bbe4d3cfc079" providerId="ADAL" clId="{C3B567F4-D47D-4E0A-8CE6-A4A2CCB9A48E}" dt="2026-02-20T22:26:23.584" v="297" actId="26606"/>
          <ac:spMkLst>
            <pc:docMk/>
            <pc:sldMk cId="297666840" sldId="299"/>
            <ac:spMk id="16" creationId="{AFF4A713-7B75-4B21-90D7-5AB19547C728}"/>
          </ac:spMkLst>
        </pc:spChg>
        <pc:spChg chg="add">
          <ac:chgData name="Espinola-Arredondo, Ana" userId="2389861a-9b00-4e05-a52a-bbe4d3cfc079" providerId="ADAL" clId="{C3B567F4-D47D-4E0A-8CE6-A4A2CCB9A48E}" dt="2026-02-20T22:26:23.584" v="297" actId="26606"/>
          <ac:spMkLst>
            <pc:docMk/>
            <pc:sldMk cId="297666840" sldId="299"/>
            <ac:spMk id="18" creationId="{DC631C0B-6DA6-4E57-8231-CE32B3434A7E}"/>
          </ac:spMkLst>
        </pc:spChg>
        <pc:spChg chg="add">
          <ac:chgData name="Espinola-Arredondo, Ana" userId="2389861a-9b00-4e05-a52a-bbe4d3cfc079" providerId="ADAL" clId="{C3B567F4-D47D-4E0A-8CE6-A4A2CCB9A48E}" dt="2026-02-20T22:26:23.584" v="297" actId="26606"/>
          <ac:spMkLst>
            <pc:docMk/>
            <pc:sldMk cId="297666840" sldId="299"/>
            <ac:spMk id="20" creationId="{C29501E6-A978-4A61-9689-9085AF97A53A}"/>
          </ac:spMkLst>
        </pc:spChg>
      </pc:sldChg>
      <pc:sldChg chg="addSp delSp modSp mod setBg">
        <pc:chgData name="Espinola-Arredondo, Ana" userId="2389861a-9b00-4e05-a52a-bbe4d3cfc079" providerId="ADAL" clId="{C3B567F4-D47D-4E0A-8CE6-A4A2CCB9A48E}" dt="2026-02-20T22:27:33.774" v="312" actId="27636"/>
        <pc:sldMkLst>
          <pc:docMk/>
          <pc:sldMk cId="1461105470" sldId="300"/>
        </pc:sldMkLst>
        <pc:spChg chg="mod">
          <ac:chgData name="Espinola-Arredondo, Ana" userId="2389861a-9b00-4e05-a52a-bbe4d3cfc079" providerId="ADAL" clId="{C3B567F4-D47D-4E0A-8CE6-A4A2CCB9A48E}" dt="2026-02-20T22:27:11.301" v="303" actId="26606"/>
          <ac:spMkLst>
            <pc:docMk/>
            <pc:sldMk cId="1461105470" sldId="300"/>
            <ac:spMk id="2" creationId="{E0F4CE85-F54F-524D-88E1-4E08D37BF5F2}"/>
          </ac:spMkLst>
        </pc:spChg>
        <pc:spChg chg="mod">
          <ac:chgData name="Espinola-Arredondo, Ana" userId="2389861a-9b00-4e05-a52a-bbe4d3cfc079" providerId="ADAL" clId="{C3B567F4-D47D-4E0A-8CE6-A4A2CCB9A48E}" dt="2026-02-20T22:27:33.774" v="312" actId="27636"/>
          <ac:spMkLst>
            <pc:docMk/>
            <pc:sldMk cId="1461105470" sldId="300"/>
            <ac:spMk id="3" creationId="{231DA6B5-3383-004A-93B6-C079653E42D6}"/>
          </ac:spMkLst>
        </pc:spChg>
        <pc:spChg chg="del mod">
          <ac:chgData name="Espinola-Arredondo, Ana" userId="2389861a-9b00-4e05-a52a-bbe4d3cfc079" providerId="ADAL" clId="{C3B567F4-D47D-4E0A-8CE6-A4A2CCB9A48E}" dt="2026-02-20T22:27:18.403" v="304" actId="478"/>
          <ac:spMkLst>
            <pc:docMk/>
            <pc:sldMk cId="1461105470" sldId="300"/>
            <ac:spMk id="4" creationId="{40E603A2-9D29-0C4F-BB3E-FB4D88FEF3DB}"/>
          </ac:spMkLst>
        </pc:spChg>
        <pc:spChg chg="mod">
          <ac:chgData name="Espinola-Arredondo, Ana" userId="2389861a-9b00-4e05-a52a-bbe4d3cfc079" providerId="ADAL" clId="{C3B567F4-D47D-4E0A-8CE6-A4A2CCB9A48E}" dt="2026-02-20T22:27:11.301" v="303" actId="26606"/>
          <ac:spMkLst>
            <pc:docMk/>
            <pc:sldMk cId="1461105470" sldId="300"/>
            <ac:spMk id="5" creationId="{B63C3074-82B1-A542-8392-407A912DE0D8}"/>
          </ac:spMkLst>
        </pc:spChg>
        <pc:spChg chg="add del">
          <ac:chgData name="Espinola-Arredondo, Ana" userId="2389861a-9b00-4e05-a52a-bbe4d3cfc079" providerId="ADAL" clId="{C3B567F4-D47D-4E0A-8CE6-A4A2CCB9A48E}" dt="2026-02-20T22:27:08.759" v="300" actId="26606"/>
          <ac:spMkLst>
            <pc:docMk/>
            <pc:sldMk cId="1461105470" sldId="300"/>
            <ac:spMk id="11" creationId="{D7A453D2-15D8-4403-815F-291FA16340D9}"/>
          </ac:spMkLst>
        </pc:spChg>
        <pc:spChg chg="add del">
          <ac:chgData name="Espinola-Arredondo, Ana" userId="2389861a-9b00-4e05-a52a-bbe4d3cfc079" providerId="ADAL" clId="{C3B567F4-D47D-4E0A-8CE6-A4A2CCB9A48E}" dt="2026-02-20T22:27:08.759" v="300" actId="26606"/>
          <ac:spMkLst>
            <pc:docMk/>
            <pc:sldMk cId="1461105470" sldId="300"/>
            <ac:spMk id="13" creationId="{8161EA6B-09CA-445B-AB0D-8DF76FA92DEF}"/>
          </ac:spMkLst>
        </pc:spChg>
        <pc:spChg chg="add del">
          <ac:chgData name="Espinola-Arredondo, Ana" userId="2389861a-9b00-4e05-a52a-bbe4d3cfc079" providerId="ADAL" clId="{C3B567F4-D47D-4E0A-8CE6-A4A2CCB9A48E}" dt="2026-02-20T22:27:08.759" v="300" actId="26606"/>
          <ac:spMkLst>
            <pc:docMk/>
            <pc:sldMk cId="1461105470" sldId="300"/>
            <ac:spMk id="23" creationId="{B8114C98-A349-4111-A123-E8EAB86ABE30}"/>
          </ac:spMkLst>
        </pc:spChg>
        <pc:spChg chg="add del">
          <ac:chgData name="Espinola-Arredondo, Ana" userId="2389861a-9b00-4e05-a52a-bbe4d3cfc079" providerId="ADAL" clId="{C3B567F4-D47D-4E0A-8CE6-A4A2CCB9A48E}" dt="2026-02-20T22:27:08.759" v="300" actId="26606"/>
          <ac:spMkLst>
            <pc:docMk/>
            <pc:sldMk cId="1461105470" sldId="300"/>
            <ac:spMk id="37" creationId="{E2D3D3F2-ABBB-4453-B1C5-1BEBF7E4DD56}"/>
          </ac:spMkLst>
        </pc:spChg>
        <pc:spChg chg="add del">
          <ac:chgData name="Espinola-Arredondo, Ana" userId="2389861a-9b00-4e05-a52a-bbe4d3cfc079" providerId="ADAL" clId="{C3B567F4-D47D-4E0A-8CE6-A4A2CCB9A48E}" dt="2026-02-20T22:27:11.249" v="302" actId="26606"/>
          <ac:spMkLst>
            <pc:docMk/>
            <pc:sldMk cId="1461105470" sldId="300"/>
            <ac:spMk id="45" creationId="{1A95671B-3CC6-4792-9114-B74FAEA224E6}"/>
          </ac:spMkLst>
        </pc:spChg>
        <pc:spChg chg="add">
          <ac:chgData name="Espinola-Arredondo, Ana" userId="2389861a-9b00-4e05-a52a-bbe4d3cfc079" providerId="ADAL" clId="{C3B567F4-D47D-4E0A-8CE6-A4A2CCB9A48E}" dt="2026-02-20T22:27:11.301" v="303" actId="26606"/>
          <ac:spMkLst>
            <pc:docMk/>
            <pc:sldMk cId="1461105470" sldId="300"/>
            <ac:spMk id="47" creationId="{7FF47CB7-972F-479F-A36D-9E72D26EC8DA}"/>
          </ac:spMkLst>
        </pc:spChg>
        <pc:spChg chg="add">
          <ac:chgData name="Espinola-Arredondo, Ana" userId="2389861a-9b00-4e05-a52a-bbe4d3cfc079" providerId="ADAL" clId="{C3B567F4-D47D-4E0A-8CE6-A4A2CCB9A48E}" dt="2026-02-20T22:27:11.301" v="303" actId="26606"/>
          <ac:spMkLst>
            <pc:docMk/>
            <pc:sldMk cId="1461105470" sldId="300"/>
            <ac:spMk id="48" creationId="{0D153B68-5844-490D-8E67-F616D6D721CA}"/>
          </ac:spMkLst>
        </pc:spChg>
        <pc:spChg chg="add">
          <ac:chgData name="Espinola-Arredondo, Ana" userId="2389861a-9b00-4e05-a52a-bbe4d3cfc079" providerId="ADAL" clId="{C3B567F4-D47D-4E0A-8CE6-A4A2CCB9A48E}" dt="2026-02-20T22:27:11.301" v="303" actId="26606"/>
          <ac:spMkLst>
            <pc:docMk/>
            <pc:sldMk cId="1461105470" sldId="300"/>
            <ac:spMk id="49" creationId="{9A0D773F-7A7D-4DBB-9DEA-86BB8B8F4BC8}"/>
          </ac:spMkLst>
        </pc:spChg>
        <pc:grpChg chg="add">
          <ac:chgData name="Espinola-Arredondo, Ana" userId="2389861a-9b00-4e05-a52a-bbe4d3cfc079" providerId="ADAL" clId="{C3B567F4-D47D-4E0A-8CE6-A4A2CCB9A48E}" dt="2026-02-20T22:27:05.485" v="299" actId="26606"/>
          <ac:grpSpMkLst>
            <pc:docMk/>
            <pc:sldMk cId="1461105470" sldId="300"/>
            <ac:grpSpMk id="25" creationId="{670FB431-AE18-414D-92F4-1D12D1991152}"/>
          </ac:grpSpMkLst>
        </pc:grpChg>
        <pc:grpChg chg="del">
          <ac:chgData name="Espinola-Arredondo, Ana" userId="2389861a-9b00-4e05-a52a-bbe4d3cfc079" providerId="ADAL" clId="{C3B567F4-D47D-4E0A-8CE6-A4A2CCB9A48E}" dt="2026-02-20T22:27:08.759" v="300" actId="26606"/>
          <ac:grpSpMkLst>
            <pc:docMk/>
            <pc:sldMk cId="1461105470" sldId="300"/>
            <ac:grpSpMk id="31" creationId="{AF19A774-30A5-488B-9BAF-629C6440294E}"/>
          </ac:grpSpMkLst>
        </pc:grpChg>
        <pc:picChg chg="mod ord">
          <ac:chgData name="Espinola-Arredondo, Ana" userId="2389861a-9b00-4e05-a52a-bbe4d3cfc079" providerId="ADAL" clId="{C3B567F4-D47D-4E0A-8CE6-A4A2CCB9A48E}" dt="2026-02-20T22:27:11.301" v="303" actId="26606"/>
          <ac:picMkLst>
            <pc:docMk/>
            <pc:sldMk cId="1461105470" sldId="300"/>
            <ac:picMk id="6" creationId="{C8E3E244-C8FA-4A1D-6878-95C1034FF36D}"/>
          </ac:picMkLst>
        </pc:picChg>
      </pc:sldChg>
      <pc:sldChg chg="addSp delSp modSp mod setBg">
        <pc:chgData name="Espinola-Arredondo, Ana" userId="2389861a-9b00-4e05-a52a-bbe4d3cfc079" providerId="ADAL" clId="{C3B567F4-D47D-4E0A-8CE6-A4A2CCB9A48E}" dt="2026-02-20T22:32:00.971" v="358" actId="1076"/>
        <pc:sldMkLst>
          <pc:docMk/>
          <pc:sldMk cId="478807187" sldId="301"/>
        </pc:sldMkLst>
        <pc:spChg chg="mod">
          <ac:chgData name="Espinola-Arredondo, Ana" userId="2389861a-9b00-4e05-a52a-bbe4d3cfc079" providerId="ADAL" clId="{C3B567F4-D47D-4E0A-8CE6-A4A2CCB9A48E}" dt="2026-02-20T22:31:46.485" v="352" actId="26606"/>
          <ac:spMkLst>
            <pc:docMk/>
            <pc:sldMk cId="478807187" sldId="301"/>
            <ac:spMk id="2" creationId="{E0F4CE85-F54F-524D-88E1-4E08D37BF5F2}"/>
          </ac:spMkLst>
        </pc:spChg>
        <pc:spChg chg="mod">
          <ac:chgData name="Espinola-Arredondo, Ana" userId="2389861a-9b00-4e05-a52a-bbe4d3cfc079" providerId="ADAL" clId="{C3B567F4-D47D-4E0A-8CE6-A4A2CCB9A48E}" dt="2026-02-20T22:32:00.971" v="358" actId="1076"/>
          <ac:spMkLst>
            <pc:docMk/>
            <pc:sldMk cId="478807187" sldId="301"/>
            <ac:spMk id="3" creationId="{231DA6B5-3383-004A-93B6-C079653E42D6}"/>
          </ac:spMkLst>
        </pc:spChg>
        <pc:spChg chg="del mod">
          <ac:chgData name="Espinola-Arredondo, Ana" userId="2389861a-9b00-4e05-a52a-bbe4d3cfc079" providerId="ADAL" clId="{C3B567F4-D47D-4E0A-8CE6-A4A2CCB9A48E}" dt="2026-02-20T22:31:39.868" v="351" actId="478"/>
          <ac:spMkLst>
            <pc:docMk/>
            <pc:sldMk cId="478807187" sldId="301"/>
            <ac:spMk id="4" creationId="{40E603A2-9D29-0C4F-BB3E-FB4D88FEF3DB}"/>
          </ac:spMkLst>
        </pc:spChg>
        <pc:spChg chg="mod">
          <ac:chgData name="Espinola-Arredondo, Ana" userId="2389861a-9b00-4e05-a52a-bbe4d3cfc079" providerId="ADAL" clId="{C3B567F4-D47D-4E0A-8CE6-A4A2CCB9A48E}" dt="2026-02-20T22:31:46.485" v="352" actId="26606"/>
          <ac:spMkLst>
            <pc:docMk/>
            <pc:sldMk cId="478807187" sldId="301"/>
            <ac:spMk id="5" creationId="{B63C3074-82B1-A542-8392-407A912DE0D8}"/>
          </ac:spMkLst>
        </pc:spChg>
        <pc:spChg chg="add del">
          <ac:chgData name="Espinola-Arredondo, Ana" userId="2389861a-9b00-4e05-a52a-bbe4d3cfc079" providerId="ADAL" clId="{C3B567F4-D47D-4E0A-8CE6-A4A2CCB9A48E}" dt="2026-02-20T22:31:46.485" v="352" actId="26606"/>
          <ac:spMkLst>
            <pc:docMk/>
            <pc:sldMk cId="478807187" sldId="301"/>
            <ac:spMk id="12" creationId="{EDDBB197-D710-4A4F-A9CA-FD2177498BE8}"/>
          </ac:spMkLst>
        </pc:spChg>
        <pc:spChg chg="add del">
          <ac:chgData name="Espinola-Arredondo, Ana" userId="2389861a-9b00-4e05-a52a-bbe4d3cfc079" providerId="ADAL" clId="{C3B567F4-D47D-4E0A-8CE6-A4A2CCB9A48E}" dt="2026-02-20T22:31:46.485" v="352" actId="26606"/>
          <ac:spMkLst>
            <pc:docMk/>
            <pc:sldMk cId="478807187" sldId="301"/>
            <ac:spMk id="14" creationId="{975D1CFA-2CDB-4B64-BD9F-85744E8DA12F}"/>
          </ac:spMkLst>
        </pc:spChg>
        <pc:spChg chg="add">
          <ac:chgData name="Espinola-Arredondo, Ana" userId="2389861a-9b00-4e05-a52a-bbe4d3cfc079" providerId="ADAL" clId="{C3B567F4-D47D-4E0A-8CE6-A4A2CCB9A48E}" dt="2026-02-20T22:31:46.485" v="352" actId="26606"/>
          <ac:spMkLst>
            <pc:docMk/>
            <pc:sldMk cId="478807187" sldId="301"/>
            <ac:spMk id="25" creationId="{12609869-9E80-471B-A487-A53288E0E791}"/>
          </ac:spMkLst>
        </pc:spChg>
        <pc:spChg chg="add">
          <ac:chgData name="Espinola-Arredondo, Ana" userId="2389861a-9b00-4e05-a52a-bbe4d3cfc079" providerId="ADAL" clId="{C3B567F4-D47D-4E0A-8CE6-A4A2CCB9A48E}" dt="2026-02-20T22:31:46.485" v="352" actId="26606"/>
          <ac:spMkLst>
            <pc:docMk/>
            <pc:sldMk cId="478807187" sldId="301"/>
            <ac:spMk id="27" creationId="{7004738A-9D34-43E8-97D2-CA0EED4F8BE0}"/>
          </ac:spMkLst>
        </pc:spChg>
        <pc:spChg chg="add">
          <ac:chgData name="Espinola-Arredondo, Ana" userId="2389861a-9b00-4e05-a52a-bbe4d3cfc079" providerId="ADAL" clId="{C3B567F4-D47D-4E0A-8CE6-A4A2CCB9A48E}" dt="2026-02-20T22:31:46.485" v="352" actId="26606"/>
          <ac:spMkLst>
            <pc:docMk/>
            <pc:sldMk cId="478807187" sldId="301"/>
            <ac:spMk id="29" creationId="{B8B8D07F-F13E-443E-BA68-2D26672D76B9}"/>
          </ac:spMkLst>
        </pc:spChg>
        <pc:spChg chg="add">
          <ac:chgData name="Espinola-Arredondo, Ana" userId="2389861a-9b00-4e05-a52a-bbe4d3cfc079" providerId="ADAL" clId="{C3B567F4-D47D-4E0A-8CE6-A4A2CCB9A48E}" dt="2026-02-20T22:31:46.485" v="352" actId="26606"/>
          <ac:spMkLst>
            <pc:docMk/>
            <pc:sldMk cId="478807187" sldId="301"/>
            <ac:spMk id="31" creationId="{2813A4FA-24A5-41ED-A534-3807D1B2F344}"/>
          </ac:spMkLst>
        </pc:spChg>
        <pc:spChg chg="add">
          <ac:chgData name="Espinola-Arredondo, Ana" userId="2389861a-9b00-4e05-a52a-bbe4d3cfc079" providerId="ADAL" clId="{C3B567F4-D47D-4E0A-8CE6-A4A2CCB9A48E}" dt="2026-02-20T22:31:46.485" v="352" actId="26606"/>
          <ac:spMkLst>
            <pc:docMk/>
            <pc:sldMk cId="478807187" sldId="301"/>
            <ac:spMk id="33" creationId="{C3944F27-CA70-4E84-A51A-E6BF89558979}"/>
          </ac:spMkLst>
        </pc:spChg>
        <pc:grpChg chg="add">
          <ac:chgData name="Espinola-Arredondo, Ana" userId="2389861a-9b00-4e05-a52a-bbe4d3cfc079" providerId="ADAL" clId="{C3B567F4-D47D-4E0A-8CE6-A4A2CCB9A48E}" dt="2026-02-20T22:31:27.743" v="346" actId="26606"/>
          <ac:grpSpMkLst>
            <pc:docMk/>
            <pc:sldMk cId="478807187" sldId="301"/>
            <ac:grpSpMk id="16" creationId="{25EE5136-01F1-466C-962D-BA9B4C6757AA}"/>
          </ac:grpSpMkLst>
        </pc:grpChg>
        <pc:picChg chg="add">
          <ac:chgData name="Espinola-Arredondo, Ana" userId="2389861a-9b00-4e05-a52a-bbe4d3cfc079" providerId="ADAL" clId="{C3B567F4-D47D-4E0A-8CE6-A4A2CCB9A48E}" dt="2026-02-20T22:31:27.743" v="346" actId="26606"/>
          <ac:picMkLst>
            <pc:docMk/>
            <pc:sldMk cId="478807187" sldId="301"/>
            <ac:picMk id="9" creationId="{4E9603BC-7591-B2FF-2EAD-C79FA3675598}"/>
          </ac:picMkLst>
        </pc:picChg>
      </pc:sldChg>
      <pc:sldChg chg="addSp delSp modSp mod setBg">
        <pc:chgData name="Espinola-Arredondo, Ana" userId="2389861a-9b00-4e05-a52a-bbe4d3cfc079" providerId="ADAL" clId="{C3B567F4-D47D-4E0A-8CE6-A4A2CCB9A48E}" dt="2026-02-20T22:31:10.891" v="345" actId="122"/>
        <pc:sldMkLst>
          <pc:docMk/>
          <pc:sldMk cId="2843518758" sldId="302"/>
        </pc:sldMkLst>
        <pc:spChg chg="mod">
          <ac:chgData name="Espinola-Arredondo, Ana" userId="2389861a-9b00-4e05-a52a-bbe4d3cfc079" providerId="ADAL" clId="{C3B567F4-D47D-4E0A-8CE6-A4A2CCB9A48E}" dt="2026-02-20T22:30:53.115" v="338" actId="26606"/>
          <ac:spMkLst>
            <pc:docMk/>
            <pc:sldMk cId="2843518758" sldId="302"/>
            <ac:spMk id="2" creationId="{E0F4CE85-F54F-524D-88E1-4E08D37BF5F2}"/>
          </ac:spMkLst>
        </pc:spChg>
        <pc:spChg chg="mod ord">
          <ac:chgData name="Espinola-Arredondo, Ana" userId="2389861a-9b00-4e05-a52a-bbe4d3cfc079" providerId="ADAL" clId="{C3B567F4-D47D-4E0A-8CE6-A4A2CCB9A48E}" dt="2026-02-20T22:31:10.891" v="345" actId="122"/>
          <ac:spMkLst>
            <pc:docMk/>
            <pc:sldMk cId="2843518758" sldId="302"/>
            <ac:spMk id="3" creationId="{231DA6B5-3383-004A-93B6-C079653E42D6}"/>
          </ac:spMkLst>
        </pc:spChg>
        <pc:spChg chg="del mod">
          <ac:chgData name="Espinola-Arredondo, Ana" userId="2389861a-9b00-4e05-a52a-bbe4d3cfc079" providerId="ADAL" clId="{C3B567F4-D47D-4E0A-8CE6-A4A2CCB9A48E}" dt="2026-02-20T22:30:57.479" v="339" actId="478"/>
          <ac:spMkLst>
            <pc:docMk/>
            <pc:sldMk cId="2843518758" sldId="302"/>
            <ac:spMk id="4" creationId="{40E603A2-9D29-0C4F-BB3E-FB4D88FEF3DB}"/>
          </ac:spMkLst>
        </pc:spChg>
        <pc:spChg chg="mod">
          <ac:chgData name="Espinola-Arredondo, Ana" userId="2389861a-9b00-4e05-a52a-bbe4d3cfc079" providerId="ADAL" clId="{C3B567F4-D47D-4E0A-8CE6-A4A2CCB9A48E}" dt="2026-02-20T22:30:53.115" v="338" actId="26606"/>
          <ac:spMkLst>
            <pc:docMk/>
            <pc:sldMk cId="2843518758" sldId="302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C3B567F4-D47D-4E0A-8CE6-A4A2CCB9A48E}" dt="2026-02-20T22:30:53.115" v="338" actId="26606"/>
          <ac:spMkLst>
            <pc:docMk/>
            <pc:sldMk cId="2843518758" sldId="302"/>
            <ac:spMk id="10" creationId="{1B15ED52-F352-441B-82BF-E0EA34836D08}"/>
          </ac:spMkLst>
        </pc:spChg>
        <pc:spChg chg="add">
          <ac:chgData name="Espinola-Arredondo, Ana" userId="2389861a-9b00-4e05-a52a-bbe4d3cfc079" providerId="ADAL" clId="{C3B567F4-D47D-4E0A-8CE6-A4A2CCB9A48E}" dt="2026-02-20T22:30:53.115" v="338" actId="26606"/>
          <ac:spMkLst>
            <pc:docMk/>
            <pc:sldMk cId="2843518758" sldId="302"/>
            <ac:spMk id="12" creationId="{3B2E3793-BFE6-45A2-9B7B-E18844431C99}"/>
          </ac:spMkLst>
        </pc:spChg>
        <pc:spChg chg="add">
          <ac:chgData name="Espinola-Arredondo, Ana" userId="2389861a-9b00-4e05-a52a-bbe4d3cfc079" providerId="ADAL" clId="{C3B567F4-D47D-4E0A-8CE6-A4A2CCB9A48E}" dt="2026-02-20T22:30:53.115" v="338" actId="26606"/>
          <ac:spMkLst>
            <pc:docMk/>
            <pc:sldMk cId="2843518758" sldId="302"/>
            <ac:spMk id="14" creationId="{BC4C4868-CB8F-4AF9-9CDB-8108F2C19B67}"/>
          </ac:spMkLst>
        </pc:spChg>
        <pc:spChg chg="add">
          <ac:chgData name="Espinola-Arredondo, Ana" userId="2389861a-9b00-4e05-a52a-bbe4d3cfc079" providerId="ADAL" clId="{C3B567F4-D47D-4E0A-8CE6-A4A2CCB9A48E}" dt="2026-02-20T22:30:53.115" v="338" actId="26606"/>
          <ac:spMkLst>
            <pc:docMk/>
            <pc:sldMk cId="2843518758" sldId="302"/>
            <ac:spMk id="16" creationId="{375E0459-6403-40CD-989D-56A4407CA12E}"/>
          </ac:spMkLst>
        </pc:spChg>
        <pc:spChg chg="add">
          <ac:chgData name="Espinola-Arredondo, Ana" userId="2389861a-9b00-4e05-a52a-bbe4d3cfc079" providerId="ADAL" clId="{C3B567F4-D47D-4E0A-8CE6-A4A2CCB9A48E}" dt="2026-02-20T22:30:53.115" v="338" actId="26606"/>
          <ac:spMkLst>
            <pc:docMk/>
            <pc:sldMk cId="2843518758" sldId="302"/>
            <ac:spMk id="18" creationId="{53E5B1A8-3AC9-4BD1-9BBC-78CA94F2D1BA}"/>
          </ac:spMkLst>
        </pc:spChg>
      </pc:sldChg>
      <pc:sldChg chg="addSp modSp mod setBg">
        <pc:chgData name="Espinola-Arredondo, Ana" userId="2389861a-9b00-4e05-a52a-bbe4d3cfc079" providerId="ADAL" clId="{C3B567F4-D47D-4E0A-8CE6-A4A2CCB9A48E}" dt="2026-02-20T22:32:47.360" v="364" actId="20577"/>
        <pc:sldMkLst>
          <pc:docMk/>
          <pc:sldMk cId="3556895259" sldId="303"/>
        </pc:sldMkLst>
        <pc:spChg chg="mod">
          <ac:chgData name="Espinola-Arredondo, Ana" userId="2389861a-9b00-4e05-a52a-bbe4d3cfc079" providerId="ADAL" clId="{C3B567F4-D47D-4E0A-8CE6-A4A2CCB9A48E}" dt="2026-02-20T22:32:13.681" v="359" actId="26606"/>
          <ac:spMkLst>
            <pc:docMk/>
            <pc:sldMk cId="3556895259" sldId="303"/>
            <ac:spMk id="2" creationId="{E0F4CE85-F54F-524D-88E1-4E08D37BF5F2}"/>
          </ac:spMkLst>
        </pc:spChg>
        <pc:spChg chg="mod ord">
          <ac:chgData name="Espinola-Arredondo, Ana" userId="2389861a-9b00-4e05-a52a-bbe4d3cfc079" providerId="ADAL" clId="{C3B567F4-D47D-4E0A-8CE6-A4A2CCB9A48E}" dt="2026-02-20T22:32:47.360" v="364" actId="20577"/>
          <ac:spMkLst>
            <pc:docMk/>
            <pc:sldMk cId="3556895259" sldId="303"/>
            <ac:spMk id="3" creationId="{231DA6B5-3383-004A-93B6-C079653E42D6}"/>
          </ac:spMkLst>
        </pc:spChg>
        <pc:spChg chg="mod">
          <ac:chgData name="Espinola-Arredondo, Ana" userId="2389861a-9b00-4e05-a52a-bbe4d3cfc079" providerId="ADAL" clId="{C3B567F4-D47D-4E0A-8CE6-A4A2CCB9A48E}" dt="2026-02-20T22:32:13.681" v="359" actId="26606"/>
          <ac:spMkLst>
            <pc:docMk/>
            <pc:sldMk cId="3556895259" sldId="303"/>
            <ac:spMk id="4" creationId="{40E603A2-9D29-0C4F-BB3E-FB4D88FEF3DB}"/>
          </ac:spMkLst>
        </pc:spChg>
        <pc:spChg chg="mod">
          <ac:chgData name="Espinola-Arredondo, Ana" userId="2389861a-9b00-4e05-a52a-bbe4d3cfc079" providerId="ADAL" clId="{C3B567F4-D47D-4E0A-8CE6-A4A2CCB9A48E}" dt="2026-02-20T22:32:13.681" v="359" actId="26606"/>
          <ac:spMkLst>
            <pc:docMk/>
            <pc:sldMk cId="3556895259" sldId="303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C3B567F4-D47D-4E0A-8CE6-A4A2CCB9A48E}" dt="2026-02-20T22:32:13.681" v="359" actId="26606"/>
          <ac:spMkLst>
            <pc:docMk/>
            <pc:sldMk cId="3556895259" sldId="303"/>
            <ac:spMk id="10" creationId="{09588DA8-065E-4F6F-8EFD-43104AB2E0CF}"/>
          </ac:spMkLst>
        </pc:spChg>
        <pc:spChg chg="add">
          <ac:chgData name="Espinola-Arredondo, Ana" userId="2389861a-9b00-4e05-a52a-bbe4d3cfc079" providerId="ADAL" clId="{C3B567F4-D47D-4E0A-8CE6-A4A2CCB9A48E}" dt="2026-02-20T22:32:13.681" v="359" actId="26606"/>
          <ac:spMkLst>
            <pc:docMk/>
            <pc:sldMk cId="3556895259" sldId="303"/>
            <ac:spMk id="12" creationId="{C4285719-470E-454C-AF62-8323075F1F5B}"/>
          </ac:spMkLst>
        </pc:spChg>
        <pc:spChg chg="add">
          <ac:chgData name="Espinola-Arredondo, Ana" userId="2389861a-9b00-4e05-a52a-bbe4d3cfc079" providerId="ADAL" clId="{C3B567F4-D47D-4E0A-8CE6-A4A2CCB9A48E}" dt="2026-02-20T22:32:13.681" v="359" actId="26606"/>
          <ac:spMkLst>
            <pc:docMk/>
            <pc:sldMk cId="3556895259" sldId="303"/>
            <ac:spMk id="14" creationId="{CD9FE4EF-C4D8-49A0-B2FF-81D8DB7D8A24}"/>
          </ac:spMkLst>
        </pc:spChg>
        <pc:spChg chg="add">
          <ac:chgData name="Espinola-Arredondo, Ana" userId="2389861a-9b00-4e05-a52a-bbe4d3cfc079" providerId="ADAL" clId="{C3B567F4-D47D-4E0A-8CE6-A4A2CCB9A48E}" dt="2026-02-20T22:32:13.681" v="359" actId="26606"/>
          <ac:spMkLst>
            <pc:docMk/>
            <pc:sldMk cId="3556895259" sldId="303"/>
            <ac:spMk id="16" creationId="{4300840D-0A0B-4512-BACA-B439D5B9C57C}"/>
          </ac:spMkLst>
        </pc:spChg>
        <pc:spChg chg="add">
          <ac:chgData name="Espinola-Arredondo, Ana" userId="2389861a-9b00-4e05-a52a-bbe4d3cfc079" providerId="ADAL" clId="{C3B567F4-D47D-4E0A-8CE6-A4A2CCB9A48E}" dt="2026-02-20T22:32:13.681" v="359" actId="26606"/>
          <ac:spMkLst>
            <pc:docMk/>
            <pc:sldMk cId="3556895259" sldId="303"/>
            <ac:spMk id="18" creationId="{D2B78728-A580-49A7-84F9-6EF6F583ADE0}"/>
          </ac:spMkLst>
        </pc:spChg>
        <pc:spChg chg="add">
          <ac:chgData name="Espinola-Arredondo, Ana" userId="2389861a-9b00-4e05-a52a-bbe4d3cfc079" providerId="ADAL" clId="{C3B567F4-D47D-4E0A-8CE6-A4A2CCB9A48E}" dt="2026-02-20T22:32:13.681" v="359" actId="26606"/>
          <ac:spMkLst>
            <pc:docMk/>
            <pc:sldMk cId="3556895259" sldId="303"/>
            <ac:spMk id="20" creationId="{38FAA1A1-D861-433F-88FA-1E9D6FD31D11}"/>
          </ac:spMkLst>
        </pc:spChg>
      </pc:sldChg>
      <pc:sldChg chg="addSp delSp modSp mod setBg">
        <pc:chgData name="Espinola-Arredondo, Ana" userId="2389861a-9b00-4e05-a52a-bbe4d3cfc079" providerId="ADAL" clId="{C3B567F4-D47D-4E0A-8CE6-A4A2CCB9A48E}" dt="2026-02-20T22:37:28.730" v="411" actId="27636"/>
        <pc:sldMkLst>
          <pc:docMk/>
          <pc:sldMk cId="3182629352" sldId="304"/>
        </pc:sldMkLst>
        <pc:spChg chg="mod">
          <ac:chgData name="Espinola-Arredondo, Ana" userId="2389861a-9b00-4e05-a52a-bbe4d3cfc079" providerId="ADAL" clId="{C3B567F4-D47D-4E0A-8CE6-A4A2CCB9A48E}" dt="2026-02-20T22:37:11.840" v="405" actId="26606"/>
          <ac:spMkLst>
            <pc:docMk/>
            <pc:sldMk cId="3182629352" sldId="304"/>
            <ac:spMk id="2" creationId="{E0F4CE85-F54F-524D-88E1-4E08D37BF5F2}"/>
          </ac:spMkLst>
        </pc:spChg>
        <pc:spChg chg="mod">
          <ac:chgData name="Espinola-Arredondo, Ana" userId="2389861a-9b00-4e05-a52a-bbe4d3cfc079" providerId="ADAL" clId="{C3B567F4-D47D-4E0A-8CE6-A4A2CCB9A48E}" dt="2026-02-20T22:37:28.730" v="411" actId="27636"/>
          <ac:spMkLst>
            <pc:docMk/>
            <pc:sldMk cId="3182629352" sldId="304"/>
            <ac:spMk id="3" creationId="{231DA6B5-3383-004A-93B6-C079653E42D6}"/>
          </ac:spMkLst>
        </pc:spChg>
        <pc:spChg chg="del mod">
          <ac:chgData name="Espinola-Arredondo, Ana" userId="2389861a-9b00-4e05-a52a-bbe4d3cfc079" providerId="ADAL" clId="{C3B567F4-D47D-4E0A-8CE6-A4A2CCB9A48E}" dt="2026-02-20T22:37:14.995" v="406" actId="478"/>
          <ac:spMkLst>
            <pc:docMk/>
            <pc:sldMk cId="3182629352" sldId="304"/>
            <ac:spMk id="4" creationId="{40E603A2-9D29-0C4F-BB3E-FB4D88FEF3DB}"/>
          </ac:spMkLst>
        </pc:spChg>
        <pc:spChg chg="mod">
          <ac:chgData name="Espinola-Arredondo, Ana" userId="2389861a-9b00-4e05-a52a-bbe4d3cfc079" providerId="ADAL" clId="{C3B567F4-D47D-4E0A-8CE6-A4A2CCB9A48E}" dt="2026-02-20T22:37:11.840" v="405" actId="26606"/>
          <ac:spMkLst>
            <pc:docMk/>
            <pc:sldMk cId="3182629352" sldId="304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C3B567F4-D47D-4E0A-8CE6-A4A2CCB9A48E}" dt="2026-02-20T22:37:11.840" v="405" actId="26606"/>
          <ac:spMkLst>
            <pc:docMk/>
            <pc:sldMk cId="3182629352" sldId="304"/>
            <ac:spMk id="11" creationId="{2C61293E-6EBE-43EF-A52C-9BEBFD7679D4}"/>
          </ac:spMkLst>
        </pc:spChg>
        <pc:spChg chg="add">
          <ac:chgData name="Espinola-Arredondo, Ana" userId="2389861a-9b00-4e05-a52a-bbe4d3cfc079" providerId="ADAL" clId="{C3B567F4-D47D-4E0A-8CE6-A4A2CCB9A48E}" dt="2026-02-20T22:37:11.840" v="405" actId="26606"/>
          <ac:spMkLst>
            <pc:docMk/>
            <pc:sldMk cId="3182629352" sldId="304"/>
            <ac:spMk id="13" creationId="{21540236-BFD5-4A9D-8840-4703E7F76825}"/>
          </ac:spMkLst>
        </pc:spChg>
        <pc:picChg chg="add">
          <ac:chgData name="Espinola-Arredondo, Ana" userId="2389861a-9b00-4e05-a52a-bbe4d3cfc079" providerId="ADAL" clId="{C3B567F4-D47D-4E0A-8CE6-A4A2CCB9A48E}" dt="2026-02-20T22:37:11.840" v="405" actId="26606"/>
          <ac:picMkLst>
            <pc:docMk/>
            <pc:sldMk cId="3182629352" sldId="304"/>
            <ac:picMk id="7" creationId="{B0309968-0160-E499-5EB4-9EC8F03BF806}"/>
          </ac:picMkLst>
        </pc:picChg>
      </pc:sldChg>
      <pc:sldChg chg="addSp delSp modSp mod setBg">
        <pc:chgData name="Espinola-Arredondo, Ana" userId="2389861a-9b00-4e05-a52a-bbe4d3cfc079" providerId="ADAL" clId="{C3B567F4-D47D-4E0A-8CE6-A4A2CCB9A48E}" dt="2026-02-20T22:37:48.603" v="417" actId="478"/>
        <pc:sldMkLst>
          <pc:docMk/>
          <pc:sldMk cId="3292693228" sldId="305"/>
        </pc:sldMkLst>
        <pc:spChg chg="mod">
          <ac:chgData name="Espinola-Arredondo, Ana" userId="2389861a-9b00-4e05-a52a-bbe4d3cfc079" providerId="ADAL" clId="{C3B567F4-D47D-4E0A-8CE6-A4A2CCB9A48E}" dt="2026-02-20T22:37:45.290" v="416" actId="26606"/>
          <ac:spMkLst>
            <pc:docMk/>
            <pc:sldMk cId="3292693228" sldId="305"/>
            <ac:spMk id="2" creationId="{E0F4CE85-F54F-524D-88E1-4E08D37BF5F2}"/>
          </ac:spMkLst>
        </pc:spChg>
        <pc:spChg chg="mod">
          <ac:chgData name="Espinola-Arredondo, Ana" userId="2389861a-9b00-4e05-a52a-bbe4d3cfc079" providerId="ADAL" clId="{C3B567F4-D47D-4E0A-8CE6-A4A2CCB9A48E}" dt="2026-02-20T22:37:45.290" v="416" actId="26606"/>
          <ac:spMkLst>
            <pc:docMk/>
            <pc:sldMk cId="3292693228" sldId="305"/>
            <ac:spMk id="3" creationId="{231DA6B5-3383-004A-93B6-C079653E42D6}"/>
          </ac:spMkLst>
        </pc:spChg>
        <pc:spChg chg="del mod">
          <ac:chgData name="Espinola-Arredondo, Ana" userId="2389861a-9b00-4e05-a52a-bbe4d3cfc079" providerId="ADAL" clId="{C3B567F4-D47D-4E0A-8CE6-A4A2CCB9A48E}" dt="2026-02-20T22:37:48.603" v="417" actId="478"/>
          <ac:spMkLst>
            <pc:docMk/>
            <pc:sldMk cId="3292693228" sldId="305"/>
            <ac:spMk id="4" creationId="{40E603A2-9D29-0C4F-BB3E-FB4D88FEF3DB}"/>
          </ac:spMkLst>
        </pc:spChg>
        <pc:spChg chg="mod">
          <ac:chgData name="Espinola-Arredondo, Ana" userId="2389861a-9b00-4e05-a52a-bbe4d3cfc079" providerId="ADAL" clId="{C3B567F4-D47D-4E0A-8CE6-A4A2CCB9A48E}" dt="2026-02-20T22:37:45.290" v="416" actId="26606"/>
          <ac:spMkLst>
            <pc:docMk/>
            <pc:sldMk cId="3292693228" sldId="305"/>
            <ac:spMk id="5" creationId="{B63C3074-82B1-A542-8392-407A912DE0D8}"/>
          </ac:spMkLst>
        </pc:spChg>
        <pc:spChg chg="add del">
          <ac:chgData name="Espinola-Arredondo, Ana" userId="2389861a-9b00-4e05-a52a-bbe4d3cfc079" providerId="ADAL" clId="{C3B567F4-D47D-4E0A-8CE6-A4A2CCB9A48E}" dt="2026-02-20T22:37:43.167" v="413" actId="26606"/>
          <ac:spMkLst>
            <pc:docMk/>
            <pc:sldMk cId="3292693228" sldId="305"/>
            <ac:spMk id="11" creationId="{2C61293E-6EBE-43EF-A52C-9BEBFD7679D4}"/>
          </ac:spMkLst>
        </pc:spChg>
        <pc:spChg chg="add del">
          <ac:chgData name="Espinola-Arredondo, Ana" userId="2389861a-9b00-4e05-a52a-bbe4d3cfc079" providerId="ADAL" clId="{C3B567F4-D47D-4E0A-8CE6-A4A2CCB9A48E}" dt="2026-02-20T22:37:43.167" v="413" actId="26606"/>
          <ac:spMkLst>
            <pc:docMk/>
            <pc:sldMk cId="3292693228" sldId="305"/>
            <ac:spMk id="13" creationId="{21540236-BFD5-4A9D-8840-4703E7F76825}"/>
          </ac:spMkLst>
        </pc:spChg>
        <pc:spChg chg="add del">
          <ac:chgData name="Espinola-Arredondo, Ana" userId="2389861a-9b00-4e05-a52a-bbe4d3cfc079" providerId="ADAL" clId="{C3B567F4-D47D-4E0A-8CE6-A4A2CCB9A48E}" dt="2026-02-20T22:37:45.268" v="415" actId="26606"/>
          <ac:spMkLst>
            <pc:docMk/>
            <pc:sldMk cId="3292693228" sldId="305"/>
            <ac:spMk id="15" creationId="{F13C74B1-5B17-4795-BED0-7140497B445A}"/>
          </ac:spMkLst>
        </pc:spChg>
        <pc:spChg chg="add del">
          <ac:chgData name="Espinola-Arredondo, Ana" userId="2389861a-9b00-4e05-a52a-bbe4d3cfc079" providerId="ADAL" clId="{C3B567F4-D47D-4E0A-8CE6-A4A2CCB9A48E}" dt="2026-02-20T22:37:45.268" v="415" actId="26606"/>
          <ac:spMkLst>
            <pc:docMk/>
            <pc:sldMk cId="3292693228" sldId="305"/>
            <ac:spMk id="16" creationId="{D4974D33-8DC5-464E-8C6D-BE58F0669C17}"/>
          </ac:spMkLst>
        </pc:spChg>
        <pc:spChg chg="add">
          <ac:chgData name="Espinola-Arredondo, Ana" userId="2389861a-9b00-4e05-a52a-bbe4d3cfc079" providerId="ADAL" clId="{C3B567F4-D47D-4E0A-8CE6-A4A2CCB9A48E}" dt="2026-02-20T22:37:45.290" v="416" actId="26606"/>
          <ac:spMkLst>
            <pc:docMk/>
            <pc:sldMk cId="3292693228" sldId="305"/>
            <ac:spMk id="19" creationId="{2C61293E-6EBE-43EF-A52C-9BEBFD7679D4}"/>
          </ac:spMkLst>
        </pc:spChg>
        <pc:spChg chg="add">
          <ac:chgData name="Espinola-Arredondo, Ana" userId="2389861a-9b00-4e05-a52a-bbe4d3cfc079" providerId="ADAL" clId="{C3B567F4-D47D-4E0A-8CE6-A4A2CCB9A48E}" dt="2026-02-20T22:37:45.290" v="416" actId="26606"/>
          <ac:spMkLst>
            <pc:docMk/>
            <pc:sldMk cId="3292693228" sldId="305"/>
            <ac:spMk id="21" creationId="{21540236-BFD5-4A9D-8840-4703E7F76825}"/>
          </ac:spMkLst>
        </pc:spChg>
        <pc:picChg chg="add del">
          <ac:chgData name="Espinola-Arredondo, Ana" userId="2389861a-9b00-4e05-a52a-bbe4d3cfc079" providerId="ADAL" clId="{C3B567F4-D47D-4E0A-8CE6-A4A2CCB9A48E}" dt="2026-02-20T22:37:43.167" v="413" actId="26606"/>
          <ac:picMkLst>
            <pc:docMk/>
            <pc:sldMk cId="3292693228" sldId="305"/>
            <ac:picMk id="7" creationId="{66511D56-7885-44D6-E981-2356B4AE4215}"/>
          </ac:picMkLst>
        </pc:picChg>
        <pc:picChg chg="add del">
          <ac:chgData name="Espinola-Arredondo, Ana" userId="2389861a-9b00-4e05-a52a-bbe4d3cfc079" providerId="ADAL" clId="{C3B567F4-D47D-4E0A-8CE6-A4A2CCB9A48E}" dt="2026-02-20T22:37:45.268" v="415" actId="26606"/>
          <ac:picMkLst>
            <pc:docMk/>
            <pc:sldMk cId="3292693228" sldId="305"/>
            <ac:picMk id="17" creationId="{8B573076-2308-73B6-985B-978C9989E06E}"/>
          </ac:picMkLst>
        </pc:picChg>
        <pc:picChg chg="add">
          <ac:chgData name="Espinola-Arredondo, Ana" userId="2389861a-9b00-4e05-a52a-bbe4d3cfc079" providerId="ADAL" clId="{C3B567F4-D47D-4E0A-8CE6-A4A2CCB9A48E}" dt="2026-02-20T22:37:45.290" v="416" actId="26606"/>
          <ac:picMkLst>
            <pc:docMk/>
            <pc:sldMk cId="3292693228" sldId="305"/>
            <ac:picMk id="20" creationId="{66511D56-7885-44D6-E981-2356B4AE4215}"/>
          </ac:picMkLst>
        </pc:picChg>
      </pc:sldChg>
      <pc:sldChg chg="addSp modSp mod setBg">
        <pc:chgData name="Espinola-Arredondo, Ana" userId="2389861a-9b00-4e05-a52a-bbe4d3cfc079" providerId="ADAL" clId="{C3B567F4-D47D-4E0A-8CE6-A4A2CCB9A48E}" dt="2026-02-20T22:38:21.583" v="426" actId="26606"/>
        <pc:sldMkLst>
          <pc:docMk/>
          <pc:sldMk cId="699224172" sldId="306"/>
        </pc:sldMkLst>
        <pc:spChg chg="mod">
          <ac:chgData name="Espinola-Arredondo, Ana" userId="2389861a-9b00-4e05-a52a-bbe4d3cfc079" providerId="ADAL" clId="{C3B567F4-D47D-4E0A-8CE6-A4A2CCB9A48E}" dt="2026-02-20T22:38:21.583" v="426" actId="26606"/>
          <ac:spMkLst>
            <pc:docMk/>
            <pc:sldMk cId="699224172" sldId="306"/>
            <ac:spMk id="2" creationId="{78CC2ABA-BF0B-8E41-A314-C2F2C156C52F}"/>
          </ac:spMkLst>
        </pc:spChg>
        <pc:spChg chg="mod ord">
          <ac:chgData name="Espinola-Arredondo, Ana" userId="2389861a-9b00-4e05-a52a-bbe4d3cfc079" providerId="ADAL" clId="{C3B567F4-D47D-4E0A-8CE6-A4A2CCB9A48E}" dt="2026-02-20T22:38:21.583" v="426" actId="26606"/>
          <ac:spMkLst>
            <pc:docMk/>
            <pc:sldMk cId="699224172" sldId="306"/>
            <ac:spMk id="4" creationId="{5B2F38AE-8E9C-4C41-A5E4-4BD25EE92525}"/>
          </ac:spMkLst>
        </pc:spChg>
        <pc:spChg chg="mod">
          <ac:chgData name="Espinola-Arredondo, Ana" userId="2389861a-9b00-4e05-a52a-bbe4d3cfc079" providerId="ADAL" clId="{C3B567F4-D47D-4E0A-8CE6-A4A2CCB9A48E}" dt="2026-02-20T22:38:21.583" v="426" actId="26606"/>
          <ac:spMkLst>
            <pc:docMk/>
            <pc:sldMk cId="699224172" sldId="306"/>
            <ac:spMk id="5" creationId="{877EDB44-A407-9A4F-BD15-CFF8EA06D6BB}"/>
          </ac:spMkLst>
        </pc:spChg>
        <pc:spChg chg="add">
          <ac:chgData name="Espinola-Arredondo, Ana" userId="2389861a-9b00-4e05-a52a-bbe4d3cfc079" providerId="ADAL" clId="{C3B567F4-D47D-4E0A-8CE6-A4A2CCB9A48E}" dt="2026-02-20T22:38:21.583" v="426" actId="26606"/>
          <ac:spMkLst>
            <pc:docMk/>
            <pc:sldMk cId="699224172" sldId="306"/>
            <ac:spMk id="11" creationId="{9B7AD9F6-8CE7-4299-8FC6-328F4DCD3FF9}"/>
          </ac:spMkLst>
        </pc:spChg>
        <pc:spChg chg="add">
          <ac:chgData name="Espinola-Arredondo, Ana" userId="2389861a-9b00-4e05-a52a-bbe4d3cfc079" providerId="ADAL" clId="{C3B567F4-D47D-4E0A-8CE6-A4A2CCB9A48E}" dt="2026-02-20T22:38:21.583" v="426" actId="26606"/>
          <ac:spMkLst>
            <pc:docMk/>
            <pc:sldMk cId="699224172" sldId="306"/>
            <ac:spMk id="13" creationId="{F49775AF-8896-43EE-92C6-83497D6DC56F}"/>
          </ac:spMkLst>
        </pc:spChg>
        <pc:picChg chg="add">
          <ac:chgData name="Espinola-Arredondo, Ana" userId="2389861a-9b00-4e05-a52a-bbe4d3cfc079" providerId="ADAL" clId="{C3B567F4-D47D-4E0A-8CE6-A4A2CCB9A48E}" dt="2026-02-20T22:38:21.583" v="426" actId="26606"/>
          <ac:picMkLst>
            <pc:docMk/>
            <pc:sldMk cId="699224172" sldId="306"/>
            <ac:picMk id="7" creationId="{D4C72D6C-7480-E5B7-A2BF-7786C9975E9D}"/>
          </ac:picMkLst>
        </pc:picChg>
      </pc:sldChg>
      <pc:sldChg chg="addSp delSp modSp mod setBg">
        <pc:chgData name="Espinola-Arredondo, Ana" userId="2389861a-9b00-4e05-a52a-bbe4d3cfc079" providerId="ADAL" clId="{C3B567F4-D47D-4E0A-8CE6-A4A2CCB9A48E}" dt="2026-02-20T22:41:05.488" v="439" actId="403"/>
        <pc:sldMkLst>
          <pc:docMk/>
          <pc:sldMk cId="2001842147" sldId="307"/>
        </pc:sldMkLst>
        <pc:spChg chg="mod">
          <ac:chgData name="Espinola-Arredondo, Ana" userId="2389861a-9b00-4e05-a52a-bbe4d3cfc079" providerId="ADAL" clId="{C3B567F4-D47D-4E0A-8CE6-A4A2CCB9A48E}" dt="2026-02-20T22:40:54.844" v="436" actId="26606"/>
          <ac:spMkLst>
            <pc:docMk/>
            <pc:sldMk cId="2001842147" sldId="307"/>
            <ac:spMk id="2" creationId="{E0F4CE85-F54F-524D-88E1-4E08D37BF5F2}"/>
          </ac:spMkLst>
        </pc:spChg>
        <pc:spChg chg="mod ord">
          <ac:chgData name="Espinola-Arredondo, Ana" userId="2389861a-9b00-4e05-a52a-bbe4d3cfc079" providerId="ADAL" clId="{C3B567F4-D47D-4E0A-8CE6-A4A2CCB9A48E}" dt="2026-02-20T22:41:05.488" v="439" actId="403"/>
          <ac:spMkLst>
            <pc:docMk/>
            <pc:sldMk cId="2001842147" sldId="307"/>
            <ac:spMk id="3" creationId="{231DA6B5-3383-004A-93B6-C079653E42D6}"/>
          </ac:spMkLst>
        </pc:spChg>
        <pc:spChg chg="del mod">
          <ac:chgData name="Espinola-Arredondo, Ana" userId="2389861a-9b00-4e05-a52a-bbe4d3cfc079" providerId="ADAL" clId="{C3B567F4-D47D-4E0A-8CE6-A4A2CCB9A48E}" dt="2026-02-20T22:40:59.925" v="437" actId="478"/>
          <ac:spMkLst>
            <pc:docMk/>
            <pc:sldMk cId="2001842147" sldId="307"/>
            <ac:spMk id="4" creationId="{40E603A2-9D29-0C4F-BB3E-FB4D88FEF3DB}"/>
          </ac:spMkLst>
        </pc:spChg>
        <pc:spChg chg="mod">
          <ac:chgData name="Espinola-Arredondo, Ana" userId="2389861a-9b00-4e05-a52a-bbe4d3cfc079" providerId="ADAL" clId="{C3B567F4-D47D-4E0A-8CE6-A4A2CCB9A48E}" dt="2026-02-20T22:40:54.844" v="436" actId="26606"/>
          <ac:spMkLst>
            <pc:docMk/>
            <pc:sldMk cId="2001842147" sldId="307"/>
            <ac:spMk id="5" creationId="{B63C3074-82B1-A542-8392-407A912DE0D8}"/>
          </ac:spMkLst>
        </pc:spChg>
        <pc:spChg chg="add del">
          <ac:chgData name="Espinola-Arredondo, Ana" userId="2389861a-9b00-4e05-a52a-bbe4d3cfc079" providerId="ADAL" clId="{C3B567F4-D47D-4E0A-8CE6-A4A2CCB9A48E}" dt="2026-02-20T22:40:54.844" v="436" actId="26606"/>
          <ac:spMkLst>
            <pc:docMk/>
            <pc:sldMk cId="2001842147" sldId="307"/>
            <ac:spMk id="11" creationId="{F13C74B1-5B17-4795-BED0-7140497B445A}"/>
          </ac:spMkLst>
        </pc:spChg>
        <pc:spChg chg="add del">
          <ac:chgData name="Espinola-Arredondo, Ana" userId="2389861a-9b00-4e05-a52a-bbe4d3cfc079" providerId="ADAL" clId="{C3B567F4-D47D-4E0A-8CE6-A4A2CCB9A48E}" dt="2026-02-20T22:40:54.844" v="436" actId="26606"/>
          <ac:spMkLst>
            <pc:docMk/>
            <pc:sldMk cId="2001842147" sldId="307"/>
            <ac:spMk id="13" creationId="{D4974D33-8DC5-464E-8C6D-BE58F0669C17}"/>
          </ac:spMkLst>
        </pc:spChg>
        <pc:spChg chg="add">
          <ac:chgData name="Espinola-Arredondo, Ana" userId="2389861a-9b00-4e05-a52a-bbe4d3cfc079" providerId="ADAL" clId="{C3B567F4-D47D-4E0A-8CE6-A4A2CCB9A48E}" dt="2026-02-20T22:40:54.844" v="436" actId="26606"/>
          <ac:spMkLst>
            <pc:docMk/>
            <pc:sldMk cId="2001842147" sldId="307"/>
            <ac:spMk id="18" creationId="{2C61293E-6EBE-43EF-A52C-9BEBFD7679D4}"/>
          </ac:spMkLst>
        </pc:spChg>
        <pc:spChg chg="add">
          <ac:chgData name="Espinola-Arredondo, Ana" userId="2389861a-9b00-4e05-a52a-bbe4d3cfc079" providerId="ADAL" clId="{C3B567F4-D47D-4E0A-8CE6-A4A2CCB9A48E}" dt="2026-02-20T22:40:54.844" v="436" actId="26606"/>
          <ac:spMkLst>
            <pc:docMk/>
            <pc:sldMk cId="2001842147" sldId="307"/>
            <ac:spMk id="20" creationId="{21540236-BFD5-4A9D-8840-4703E7F76825}"/>
          </ac:spMkLst>
        </pc:spChg>
        <pc:picChg chg="add mod">
          <ac:chgData name="Espinola-Arredondo, Ana" userId="2389861a-9b00-4e05-a52a-bbe4d3cfc079" providerId="ADAL" clId="{C3B567F4-D47D-4E0A-8CE6-A4A2CCB9A48E}" dt="2026-02-20T22:40:54.844" v="436" actId="26606"/>
          <ac:picMkLst>
            <pc:docMk/>
            <pc:sldMk cId="2001842147" sldId="307"/>
            <ac:picMk id="7" creationId="{F9D64E93-672C-5B2D-6B3C-EB872AC1C200}"/>
          </ac:picMkLst>
        </pc:picChg>
      </pc:sldChg>
      <pc:sldChg chg="delSp mod">
        <pc:chgData name="Espinola-Arredondo, Ana" userId="2389861a-9b00-4e05-a52a-bbe4d3cfc079" providerId="ADAL" clId="{C3B567F4-D47D-4E0A-8CE6-A4A2CCB9A48E}" dt="2026-02-20T22:40:01.721" v="430" actId="478"/>
        <pc:sldMkLst>
          <pc:docMk/>
          <pc:sldMk cId="2140688278" sldId="308"/>
        </pc:sldMkLst>
        <pc:spChg chg="del">
          <ac:chgData name="Espinola-Arredondo, Ana" userId="2389861a-9b00-4e05-a52a-bbe4d3cfc079" providerId="ADAL" clId="{C3B567F4-D47D-4E0A-8CE6-A4A2CCB9A48E}" dt="2026-02-20T22:40:01.721" v="430" actId="478"/>
          <ac:spMkLst>
            <pc:docMk/>
            <pc:sldMk cId="2140688278" sldId="308"/>
            <ac:spMk id="4" creationId="{40E603A2-9D29-0C4F-BB3E-FB4D88FEF3DB}"/>
          </ac:spMkLst>
        </pc:spChg>
      </pc:sldChg>
      <pc:sldChg chg="addSp modSp mod setBg addAnim">
        <pc:chgData name="Espinola-Arredondo, Ana" userId="2389861a-9b00-4e05-a52a-bbe4d3cfc079" providerId="ADAL" clId="{C3B567F4-D47D-4E0A-8CE6-A4A2CCB9A48E}" dt="2026-02-20T22:39:45.705" v="428"/>
        <pc:sldMkLst>
          <pc:docMk/>
          <pc:sldMk cId="1966110819" sldId="309"/>
        </pc:sldMkLst>
        <pc:spChg chg="mod">
          <ac:chgData name="Espinola-Arredondo, Ana" userId="2389861a-9b00-4e05-a52a-bbe4d3cfc079" providerId="ADAL" clId="{C3B567F4-D47D-4E0A-8CE6-A4A2CCB9A48E}" dt="2026-02-20T22:39:45.701" v="427" actId="26606"/>
          <ac:spMkLst>
            <pc:docMk/>
            <pc:sldMk cId="1966110819" sldId="309"/>
            <ac:spMk id="2" creationId="{78CC2ABA-BF0B-8E41-A314-C2F2C156C52F}"/>
          </ac:spMkLst>
        </pc:spChg>
        <pc:spChg chg="mod ord">
          <ac:chgData name="Espinola-Arredondo, Ana" userId="2389861a-9b00-4e05-a52a-bbe4d3cfc079" providerId="ADAL" clId="{C3B567F4-D47D-4E0A-8CE6-A4A2CCB9A48E}" dt="2026-02-20T22:39:45.701" v="427" actId="26606"/>
          <ac:spMkLst>
            <pc:docMk/>
            <pc:sldMk cId="1966110819" sldId="309"/>
            <ac:spMk id="4" creationId="{5B2F38AE-8E9C-4C41-A5E4-4BD25EE92525}"/>
          </ac:spMkLst>
        </pc:spChg>
        <pc:spChg chg="mod">
          <ac:chgData name="Espinola-Arredondo, Ana" userId="2389861a-9b00-4e05-a52a-bbe4d3cfc079" providerId="ADAL" clId="{C3B567F4-D47D-4E0A-8CE6-A4A2CCB9A48E}" dt="2026-02-20T22:39:45.701" v="427" actId="26606"/>
          <ac:spMkLst>
            <pc:docMk/>
            <pc:sldMk cId="1966110819" sldId="309"/>
            <ac:spMk id="5" creationId="{877EDB44-A407-9A4F-BD15-CFF8EA06D6BB}"/>
          </ac:spMkLst>
        </pc:spChg>
        <pc:spChg chg="add">
          <ac:chgData name="Espinola-Arredondo, Ana" userId="2389861a-9b00-4e05-a52a-bbe4d3cfc079" providerId="ADAL" clId="{C3B567F4-D47D-4E0A-8CE6-A4A2CCB9A48E}" dt="2026-02-20T22:39:45.701" v="427" actId="26606"/>
          <ac:spMkLst>
            <pc:docMk/>
            <pc:sldMk cId="1966110819" sldId="309"/>
            <ac:spMk id="11" creationId="{9B7AD9F6-8CE7-4299-8FC6-328F4DCD3FF9}"/>
          </ac:spMkLst>
        </pc:spChg>
        <pc:spChg chg="add">
          <ac:chgData name="Espinola-Arredondo, Ana" userId="2389861a-9b00-4e05-a52a-bbe4d3cfc079" providerId="ADAL" clId="{C3B567F4-D47D-4E0A-8CE6-A4A2CCB9A48E}" dt="2026-02-20T22:39:45.701" v="427" actId="26606"/>
          <ac:spMkLst>
            <pc:docMk/>
            <pc:sldMk cId="1966110819" sldId="309"/>
            <ac:spMk id="13" creationId="{F49775AF-8896-43EE-92C6-83497D6DC56F}"/>
          </ac:spMkLst>
        </pc:spChg>
        <pc:picChg chg="add">
          <ac:chgData name="Espinola-Arredondo, Ana" userId="2389861a-9b00-4e05-a52a-bbe4d3cfc079" providerId="ADAL" clId="{C3B567F4-D47D-4E0A-8CE6-A4A2CCB9A48E}" dt="2026-02-20T22:39:45.701" v="427" actId="26606"/>
          <ac:picMkLst>
            <pc:docMk/>
            <pc:sldMk cId="1966110819" sldId="309"/>
            <ac:picMk id="7" creationId="{38E6C2EE-22E2-E616-6EE8-A6C01E3FF868}"/>
          </ac:picMkLst>
        </pc:picChg>
      </pc:sldChg>
      <pc:sldChg chg="delSp mod">
        <pc:chgData name="Espinola-Arredondo, Ana" userId="2389861a-9b00-4e05-a52a-bbe4d3cfc079" providerId="ADAL" clId="{C3B567F4-D47D-4E0A-8CE6-A4A2CCB9A48E}" dt="2026-02-20T22:40:23.904" v="433" actId="478"/>
        <pc:sldMkLst>
          <pc:docMk/>
          <pc:sldMk cId="2794231110" sldId="310"/>
        </pc:sldMkLst>
        <pc:spChg chg="del">
          <ac:chgData name="Espinola-Arredondo, Ana" userId="2389861a-9b00-4e05-a52a-bbe4d3cfc079" providerId="ADAL" clId="{C3B567F4-D47D-4E0A-8CE6-A4A2CCB9A48E}" dt="2026-02-20T22:40:23.904" v="433" actId="478"/>
          <ac:spMkLst>
            <pc:docMk/>
            <pc:sldMk cId="2794231110" sldId="310"/>
            <ac:spMk id="4" creationId="{40E603A2-9D29-0C4F-BB3E-FB4D88FEF3DB}"/>
          </ac:spMkLst>
        </pc:spChg>
      </pc:sldChg>
      <pc:sldChg chg="delSp mod">
        <pc:chgData name="Espinola-Arredondo, Ana" userId="2389861a-9b00-4e05-a52a-bbe4d3cfc079" providerId="ADAL" clId="{C3B567F4-D47D-4E0A-8CE6-A4A2CCB9A48E}" dt="2026-02-20T22:39:57.489" v="429" actId="478"/>
        <pc:sldMkLst>
          <pc:docMk/>
          <pc:sldMk cId="1962527583" sldId="311"/>
        </pc:sldMkLst>
        <pc:spChg chg="del">
          <ac:chgData name="Espinola-Arredondo, Ana" userId="2389861a-9b00-4e05-a52a-bbe4d3cfc079" providerId="ADAL" clId="{C3B567F4-D47D-4E0A-8CE6-A4A2CCB9A48E}" dt="2026-02-20T22:39:57.489" v="429" actId="478"/>
          <ac:spMkLst>
            <pc:docMk/>
            <pc:sldMk cId="1962527583" sldId="311"/>
            <ac:spMk id="4" creationId="{40E603A2-9D29-0C4F-BB3E-FB4D88FEF3DB}"/>
          </ac:spMkLst>
        </pc:spChg>
      </pc:sldChg>
      <pc:sldChg chg="addSp delSp modSp mod setBg">
        <pc:chgData name="Espinola-Arredondo, Ana" userId="2389861a-9b00-4e05-a52a-bbe4d3cfc079" providerId="ADAL" clId="{C3B567F4-D47D-4E0A-8CE6-A4A2CCB9A48E}" dt="2026-02-20T22:40:17.975" v="432" actId="478"/>
        <pc:sldMkLst>
          <pc:docMk/>
          <pc:sldMk cId="3408033415" sldId="312"/>
        </pc:sldMkLst>
        <pc:spChg chg="mod">
          <ac:chgData name="Espinola-Arredondo, Ana" userId="2389861a-9b00-4e05-a52a-bbe4d3cfc079" providerId="ADAL" clId="{C3B567F4-D47D-4E0A-8CE6-A4A2CCB9A48E}" dt="2026-02-20T22:40:13.767" v="431" actId="26606"/>
          <ac:spMkLst>
            <pc:docMk/>
            <pc:sldMk cId="3408033415" sldId="312"/>
            <ac:spMk id="2" creationId="{E0F4CE85-F54F-524D-88E1-4E08D37BF5F2}"/>
          </ac:spMkLst>
        </pc:spChg>
        <pc:spChg chg="mod">
          <ac:chgData name="Espinola-Arredondo, Ana" userId="2389861a-9b00-4e05-a52a-bbe4d3cfc079" providerId="ADAL" clId="{C3B567F4-D47D-4E0A-8CE6-A4A2CCB9A48E}" dt="2026-02-20T22:40:13.767" v="431" actId="26606"/>
          <ac:spMkLst>
            <pc:docMk/>
            <pc:sldMk cId="3408033415" sldId="312"/>
            <ac:spMk id="3" creationId="{231DA6B5-3383-004A-93B6-C079653E42D6}"/>
          </ac:spMkLst>
        </pc:spChg>
        <pc:spChg chg="del mod">
          <ac:chgData name="Espinola-Arredondo, Ana" userId="2389861a-9b00-4e05-a52a-bbe4d3cfc079" providerId="ADAL" clId="{C3B567F4-D47D-4E0A-8CE6-A4A2CCB9A48E}" dt="2026-02-20T22:40:17.975" v="432" actId="478"/>
          <ac:spMkLst>
            <pc:docMk/>
            <pc:sldMk cId="3408033415" sldId="312"/>
            <ac:spMk id="4" creationId="{40E603A2-9D29-0C4F-BB3E-FB4D88FEF3DB}"/>
          </ac:spMkLst>
        </pc:spChg>
        <pc:spChg chg="mod">
          <ac:chgData name="Espinola-Arredondo, Ana" userId="2389861a-9b00-4e05-a52a-bbe4d3cfc079" providerId="ADAL" clId="{C3B567F4-D47D-4E0A-8CE6-A4A2CCB9A48E}" dt="2026-02-20T22:40:13.767" v="431" actId="26606"/>
          <ac:spMkLst>
            <pc:docMk/>
            <pc:sldMk cId="3408033415" sldId="312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C3B567F4-D47D-4E0A-8CE6-A4A2CCB9A48E}" dt="2026-02-20T22:40:13.767" v="431" actId="26606"/>
          <ac:spMkLst>
            <pc:docMk/>
            <pc:sldMk cId="3408033415" sldId="312"/>
            <ac:spMk id="11" creationId="{2C61293E-6EBE-43EF-A52C-9BEBFD7679D4}"/>
          </ac:spMkLst>
        </pc:spChg>
        <pc:spChg chg="add">
          <ac:chgData name="Espinola-Arredondo, Ana" userId="2389861a-9b00-4e05-a52a-bbe4d3cfc079" providerId="ADAL" clId="{C3B567F4-D47D-4E0A-8CE6-A4A2CCB9A48E}" dt="2026-02-20T22:40:13.767" v="431" actId="26606"/>
          <ac:spMkLst>
            <pc:docMk/>
            <pc:sldMk cId="3408033415" sldId="312"/>
            <ac:spMk id="13" creationId="{21540236-BFD5-4A9D-8840-4703E7F76825}"/>
          </ac:spMkLst>
        </pc:spChg>
        <pc:picChg chg="add">
          <ac:chgData name="Espinola-Arredondo, Ana" userId="2389861a-9b00-4e05-a52a-bbe4d3cfc079" providerId="ADAL" clId="{C3B567F4-D47D-4E0A-8CE6-A4A2CCB9A48E}" dt="2026-02-20T22:40:13.767" v="431" actId="26606"/>
          <ac:picMkLst>
            <pc:docMk/>
            <pc:sldMk cId="3408033415" sldId="312"/>
            <ac:picMk id="7" creationId="{6641D7E6-809B-05F2-3132-D496F23E494F}"/>
          </ac:picMkLst>
        </pc:picChg>
      </pc:sldChg>
      <pc:sldChg chg="addSp delSp modSp mod setBg">
        <pc:chgData name="Espinola-Arredondo, Ana" userId="2389861a-9b00-4e05-a52a-bbe4d3cfc079" providerId="ADAL" clId="{C3B567F4-D47D-4E0A-8CE6-A4A2CCB9A48E}" dt="2026-02-20T22:42:17.744" v="446" actId="20577"/>
        <pc:sldMkLst>
          <pc:docMk/>
          <pc:sldMk cId="361609019" sldId="320"/>
        </pc:sldMkLst>
        <pc:spChg chg="mod">
          <ac:chgData name="Espinola-Arredondo, Ana" userId="2389861a-9b00-4e05-a52a-bbe4d3cfc079" providerId="ADAL" clId="{C3B567F4-D47D-4E0A-8CE6-A4A2CCB9A48E}" dt="2026-02-20T22:42:09.598" v="445" actId="26606"/>
          <ac:spMkLst>
            <pc:docMk/>
            <pc:sldMk cId="361609019" sldId="320"/>
            <ac:spMk id="2" creationId="{E0F4CE85-F54F-524D-88E1-4E08D37BF5F2}"/>
          </ac:spMkLst>
        </pc:spChg>
        <pc:spChg chg="mod">
          <ac:chgData name="Espinola-Arredondo, Ana" userId="2389861a-9b00-4e05-a52a-bbe4d3cfc079" providerId="ADAL" clId="{C3B567F4-D47D-4E0A-8CE6-A4A2CCB9A48E}" dt="2026-02-20T22:42:17.744" v="446" actId="20577"/>
          <ac:spMkLst>
            <pc:docMk/>
            <pc:sldMk cId="361609019" sldId="320"/>
            <ac:spMk id="3" creationId="{231DA6B5-3383-004A-93B6-C079653E42D6}"/>
          </ac:spMkLst>
        </pc:spChg>
        <pc:spChg chg="del mod">
          <ac:chgData name="Espinola-Arredondo, Ana" userId="2389861a-9b00-4e05-a52a-bbe4d3cfc079" providerId="ADAL" clId="{C3B567F4-D47D-4E0A-8CE6-A4A2CCB9A48E}" dt="2026-02-20T22:42:01.225" v="444" actId="478"/>
          <ac:spMkLst>
            <pc:docMk/>
            <pc:sldMk cId="361609019" sldId="320"/>
            <ac:spMk id="4" creationId="{40E603A2-9D29-0C4F-BB3E-FB4D88FEF3DB}"/>
          </ac:spMkLst>
        </pc:spChg>
        <pc:spChg chg="mod">
          <ac:chgData name="Espinola-Arredondo, Ana" userId="2389861a-9b00-4e05-a52a-bbe4d3cfc079" providerId="ADAL" clId="{C3B567F4-D47D-4E0A-8CE6-A4A2CCB9A48E}" dt="2026-02-20T22:42:09.598" v="445" actId="26606"/>
          <ac:spMkLst>
            <pc:docMk/>
            <pc:sldMk cId="361609019" sldId="320"/>
            <ac:spMk id="5" creationId="{B63C3074-82B1-A542-8392-407A912DE0D8}"/>
          </ac:spMkLst>
        </pc:spChg>
        <pc:spChg chg="add del">
          <ac:chgData name="Espinola-Arredondo, Ana" userId="2389861a-9b00-4e05-a52a-bbe4d3cfc079" providerId="ADAL" clId="{C3B567F4-D47D-4E0A-8CE6-A4A2CCB9A48E}" dt="2026-02-20T22:42:09.598" v="445" actId="26606"/>
          <ac:spMkLst>
            <pc:docMk/>
            <pc:sldMk cId="361609019" sldId="320"/>
            <ac:spMk id="11" creationId="{F13C74B1-5B17-4795-BED0-7140497B445A}"/>
          </ac:spMkLst>
        </pc:spChg>
        <pc:spChg chg="add del">
          <ac:chgData name="Espinola-Arredondo, Ana" userId="2389861a-9b00-4e05-a52a-bbe4d3cfc079" providerId="ADAL" clId="{C3B567F4-D47D-4E0A-8CE6-A4A2CCB9A48E}" dt="2026-02-20T22:42:09.598" v="445" actId="26606"/>
          <ac:spMkLst>
            <pc:docMk/>
            <pc:sldMk cId="361609019" sldId="320"/>
            <ac:spMk id="13" creationId="{D4974D33-8DC5-464E-8C6D-BE58F0669C17}"/>
          </ac:spMkLst>
        </pc:spChg>
        <pc:spChg chg="add">
          <ac:chgData name="Espinola-Arredondo, Ana" userId="2389861a-9b00-4e05-a52a-bbe4d3cfc079" providerId="ADAL" clId="{C3B567F4-D47D-4E0A-8CE6-A4A2CCB9A48E}" dt="2026-02-20T22:42:09.598" v="445" actId="26606"/>
          <ac:spMkLst>
            <pc:docMk/>
            <pc:sldMk cId="361609019" sldId="320"/>
            <ac:spMk id="18" creationId="{45D37F4E-DDB4-456B-97E0-9937730A039F}"/>
          </ac:spMkLst>
        </pc:spChg>
        <pc:spChg chg="add">
          <ac:chgData name="Espinola-Arredondo, Ana" userId="2389861a-9b00-4e05-a52a-bbe4d3cfc079" providerId="ADAL" clId="{C3B567F4-D47D-4E0A-8CE6-A4A2CCB9A48E}" dt="2026-02-20T22:42:09.598" v="445" actId="26606"/>
          <ac:spMkLst>
            <pc:docMk/>
            <pc:sldMk cId="361609019" sldId="320"/>
            <ac:spMk id="20" creationId="{B2DD41CD-8F47-4F56-AD12-4E2FF7696987}"/>
          </ac:spMkLst>
        </pc:spChg>
        <pc:picChg chg="add mod">
          <ac:chgData name="Espinola-Arredondo, Ana" userId="2389861a-9b00-4e05-a52a-bbe4d3cfc079" providerId="ADAL" clId="{C3B567F4-D47D-4E0A-8CE6-A4A2CCB9A48E}" dt="2026-02-20T22:42:09.598" v="445" actId="26606"/>
          <ac:picMkLst>
            <pc:docMk/>
            <pc:sldMk cId="361609019" sldId="320"/>
            <ac:picMk id="7" creationId="{46B77A70-7C3A-49B6-DF3C-C160B06FA1DC}"/>
          </ac:picMkLst>
        </pc:picChg>
      </pc:sldChg>
      <pc:sldChg chg="addSp delSp modSp mod setBg">
        <pc:chgData name="Espinola-Arredondo, Ana" userId="2389861a-9b00-4e05-a52a-bbe4d3cfc079" providerId="ADAL" clId="{C3B567F4-D47D-4E0A-8CE6-A4A2CCB9A48E}" dt="2026-02-20T22:38:13.350" v="425" actId="27636"/>
        <pc:sldMkLst>
          <pc:docMk/>
          <pc:sldMk cId="2958174304" sldId="321"/>
        </pc:sldMkLst>
        <pc:spChg chg="mod">
          <ac:chgData name="Espinola-Arredondo, Ana" userId="2389861a-9b00-4e05-a52a-bbe4d3cfc079" providerId="ADAL" clId="{C3B567F4-D47D-4E0A-8CE6-A4A2CCB9A48E}" dt="2026-02-20T22:37:57.368" v="418" actId="26606"/>
          <ac:spMkLst>
            <pc:docMk/>
            <pc:sldMk cId="2958174304" sldId="321"/>
            <ac:spMk id="2" creationId="{E0F4CE85-F54F-524D-88E1-4E08D37BF5F2}"/>
          </ac:spMkLst>
        </pc:spChg>
        <pc:spChg chg="mod">
          <ac:chgData name="Espinola-Arredondo, Ana" userId="2389861a-9b00-4e05-a52a-bbe4d3cfc079" providerId="ADAL" clId="{C3B567F4-D47D-4E0A-8CE6-A4A2CCB9A48E}" dt="2026-02-20T22:38:13.350" v="425" actId="27636"/>
          <ac:spMkLst>
            <pc:docMk/>
            <pc:sldMk cId="2958174304" sldId="321"/>
            <ac:spMk id="3" creationId="{231DA6B5-3383-004A-93B6-C079653E42D6}"/>
          </ac:spMkLst>
        </pc:spChg>
        <pc:spChg chg="del mod">
          <ac:chgData name="Espinola-Arredondo, Ana" userId="2389861a-9b00-4e05-a52a-bbe4d3cfc079" providerId="ADAL" clId="{C3B567F4-D47D-4E0A-8CE6-A4A2CCB9A48E}" dt="2026-02-20T22:38:01.688" v="419" actId="478"/>
          <ac:spMkLst>
            <pc:docMk/>
            <pc:sldMk cId="2958174304" sldId="321"/>
            <ac:spMk id="4" creationId="{40E603A2-9D29-0C4F-BB3E-FB4D88FEF3DB}"/>
          </ac:spMkLst>
        </pc:spChg>
        <pc:spChg chg="mod">
          <ac:chgData name="Espinola-Arredondo, Ana" userId="2389861a-9b00-4e05-a52a-bbe4d3cfc079" providerId="ADAL" clId="{C3B567F4-D47D-4E0A-8CE6-A4A2CCB9A48E}" dt="2026-02-20T22:37:57.368" v="418" actId="26606"/>
          <ac:spMkLst>
            <pc:docMk/>
            <pc:sldMk cId="2958174304" sldId="321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C3B567F4-D47D-4E0A-8CE6-A4A2CCB9A48E}" dt="2026-02-20T22:37:57.368" v="418" actId="26606"/>
          <ac:spMkLst>
            <pc:docMk/>
            <pc:sldMk cId="2958174304" sldId="321"/>
            <ac:spMk id="10" creationId="{C9A36457-A5F4-4103-A443-02581C09185B}"/>
          </ac:spMkLst>
        </pc:spChg>
        <pc:spChg chg="add">
          <ac:chgData name="Espinola-Arredondo, Ana" userId="2389861a-9b00-4e05-a52a-bbe4d3cfc079" providerId="ADAL" clId="{C3B567F4-D47D-4E0A-8CE6-A4A2CCB9A48E}" dt="2026-02-20T22:37:57.368" v="418" actId="26606"/>
          <ac:spMkLst>
            <pc:docMk/>
            <pc:sldMk cId="2958174304" sldId="321"/>
            <ac:spMk id="12" creationId="{DC5FB7E8-B636-40FA-BE8D-48145C0F5C57}"/>
          </ac:spMkLst>
        </pc:spChg>
        <pc:spChg chg="add">
          <ac:chgData name="Espinola-Arredondo, Ana" userId="2389861a-9b00-4e05-a52a-bbe4d3cfc079" providerId="ADAL" clId="{C3B567F4-D47D-4E0A-8CE6-A4A2CCB9A48E}" dt="2026-02-20T22:37:57.368" v="418" actId="26606"/>
          <ac:spMkLst>
            <pc:docMk/>
            <pc:sldMk cId="2958174304" sldId="321"/>
            <ac:spMk id="14" creationId="{142DCE2C-2863-46FA-9BE7-24365A24D9BA}"/>
          </ac:spMkLst>
        </pc:spChg>
      </pc:sldChg>
      <pc:sldChg chg="addSp delSp modSp mod setBg">
        <pc:chgData name="Espinola-Arredondo, Ana" userId="2389861a-9b00-4e05-a52a-bbe4d3cfc079" providerId="ADAL" clId="{C3B567F4-D47D-4E0A-8CE6-A4A2CCB9A48E}" dt="2026-02-20T22:03:02.911" v="134" actId="403"/>
        <pc:sldMkLst>
          <pc:docMk/>
          <pc:sldMk cId="2537775172" sldId="322"/>
        </pc:sldMkLst>
        <pc:spChg chg="mod">
          <ac:chgData name="Espinola-Arredondo, Ana" userId="2389861a-9b00-4e05-a52a-bbe4d3cfc079" providerId="ADAL" clId="{C3B567F4-D47D-4E0A-8CE6-A4A2CCB9A48E}" dt="2026-02-20T22:02:55.307" v="131" actId="14100"/>
          <ac:spMkLst>
            <pc:docMk/>
            <pc:sldMk cId="2537775172" sldId="322"/>
            <ac:spMk id="2" creationId="{E0F4CE85-F54F-524D-88E1-4E08D37BF5F2}"/>
          </ac:spMkLst>
        </pc:spChg>
        <pc:spChg chg="mod ord">
          <ac:chgData name="Espinola-Arredondo, Ana" userId="2389861a-9b00-4e05-a52a-bbe4d3cfc079" providerId="ADAL" clId="{C3B567F4-D47D-4E0A-8CE6-A4A2CCB9A48E}" dt="2026-02-20T22:03:02.911" v="134" actId="403"/>
          <ac:spMkLst>
            <pc:docMk/>
            <pc:sldMk cId="2537775172" sldId="322"/>
            <ac:spMk id="3" creationId="{231DA6B5-3383-004A-93B6-C079653E42D6}"/>
          </ac:spMkLst>
        </pc:spChg>
        <pc:spChg chg="del mod">
          <ac:chgData name="Espinola-Arredondo, Ana" userId="2389861a-9b00-4e05-a52a-bbe4d3cfc079" providerId="ADAL" clId="{C3B567F4-D47D-4E0A-8CE6-A4A2CCB9A48E}" dt="2026-02-20T22:02:51.857" v="130" actId="478"/>
          <ac:spMkLst>
            <pc:docMk/>
            <pc:sldMk cId="2537775172" sldId="322"/>
            <ac:spMk id="4" creationId="{40E603A2-9D29-0C4F-BB3E-FB4D88FEF3DB}"/>
          </ac:spMkLst>
        </pc:spChg>
        <pc:spChg chg="mod">
          <ac:chgData name="Espinola-Arredondo, Ana" userId="2389861a-9b00-4e05-a52a-bbe4d3cfc079" providerId="ADAL" clId="{C3B567F4-D47D-4E0A-8CE6-A4A2CCB9A48E}" dt="2026-02-20T22:02:47.609" v="129" actId="26606"/>
          <ac:spMkLst>
            <pc:docMk/>
            <pc:sldMk cId="2537775172" sldId="322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C3B567F4-D47D-4E0A-8CE6-A4A2CCB9A48E}" dt="2026-02-20T22:02:47.609" v="129" actId="26606"/>
          <ac:spMkLst>
            <pc:docMk/>
            <pc:sldMk cId="2537775172" sldId="322"/>
            <ac:spMk id="10" creationId="{979E27D9-03C7-44E2-9FF8-15D0C8506AF7}"/>
          </ac:spMkLst>
        </pc:spChg>
        <pc:spChg chg="add">
          <ac:chgData name="Espinola-Arredondo, Ana" userId="2389861a-9b00-4e05-a52a-bbe4d3cfc079" providerId="ADAL" clId="{C3B567F4-D47D-4E0A-8CE6-A4A2CCB9A48E}" dt="2026-02-20T22:02:47.609" v="129" actId="26606"/>
          <ac:spMkLst>
            <pc:docMk/>
            <pc:sldMk cId="2537775172" sldId="322"/>
            <ac:spMk id="12" creationId="{EEBF1590-3B36-48EE-A89D-3B6F3CB256AB}"/>
          </ac:spMkLst>
        </pc:spChg>
        <pc:spChg chg="add">
          <ac:chgData name="Espinola-Arredondo, Ana" userId="2389861a-9b00-4e05-a52a-bbe4d3cfc079" providerId="ADAL" clId="{C3B567F4-D47D-4E0A-8CE6-A4A2CCB9A48E}" dt="2026-02-20T22:02:47.609" v="129" actId="26606"/>
          <ac:spMkLst>
            <pc:docMk/>
            <pc:sldMk cId="2537775172" sldId="322"/>
            <ac:spMk id="14" creationId="{AC8F6C8C-AB5A-4548-942D-E3FD40ACBC49}"/>
          </ac:spMkLst>
        </pc:spChg>
      </pc:sldChg>
      <pc:sldChg chg="addSp delSp modSp mod setBg">
        <pc:chgData name="Espinola-Arredondo, Ana" userId="2389861a-9b00-4e05-a52a-bbe4d3cfc079" providerId="ADAL" clId="{C3B567F4-D47D-4E0A-8CE6-A4A2CCB9A48E}" dt="2026-02-20T22:04:04.814" v="139" actId="478"/>
        <pc:sldMkLst>
          <pc:docMk/>
          <pc:sldMk cId="1582029294" sldId="323"/>
        </pc:sldMkLst>
        <pc:spChg chg="mod">
          <ac:chgData name="Espinola-Arredondo, Ana" userId="2389861a-9b00-4e05-a52a-bbe4d3cfc079" providerId="ADAL" clId="{C3B567F4-D47D-4E0A-8CE6-A4A2CCB9A48E}" dt="2026-02-20T22:03:38.269" v="137" actId="26606"/>
          <ac:spMkLst>
            <pc:docMk/>
            <pc:sldMk cId="1582029294" sldId="323"/>
            <ac:spMk id="2" creationId="{E0F4CE85-F54F-524D-88E1-4E08D37BF5F2}"/>
          </ac:spMkLst>
        </pc:spChg>
        <pc:spChg chg="mod">
          <ac:chgData name="Espinola-Arredondo, Ana" userId="2389861a-9b00-4e05-a52a-bbe4d3cfc079" providerId="ADAL" clId="{C3B567F4-D47D-4E0A-8CE6-A4A2CCB9A48E}" dt="2026-02-20T22:03:49.494" v="138" actId="14100"/>
          <ac:spMkLst>
            <pc:docMk/>
            <pc:sldMk cId="1582029294" sldId="323"/>
            <ac:spMk id="3" creationId="{231DA6B5-3383-004A-93B6-C079653E42D6}"/>
          </ac:spMkLst>
        </pc:spChg>
        <pc:spChg chg="del mod">
          <ac:chgData name="Espinola-Arredondo, Ana" userId="2389861a-9b00-4e05-a52a-bbe4d3cfc079" providerId="ADAL" clId="{C3B567F4-D47D-4E0A-8CE6-A4A2CCB9A48E}" dt="2026-02-20T22:04:04.814" v="139" actId="478"/>
          <ac:spMkLst>
            <pc:docMk/>
            <pc:sldMk cId="1582029294" sldId="323"/>
            <ac:spMk id="4" creationId="{40E603A2-9D29-0C4F-BB3E-FB4D88FEF3DB}"/>
          </ac:spMkLst>
        </pc:spChg>
        <pc:spChg chg="mod">
          <ac:chgData name="Espinola-Arredondo, Ana" userId="2389861a-9b00-4e05-a52a-bbe4d3cfc079" providerId="ADAL" clId="{C3B567F4-D47D-4E0A-8CE6-A4A2CCB9A48E}" dt="2026-02-20T22:03:38.269" v="137" actId="26606"/>
          <ac:spMkLst>
            <pc:docMk/>
            <pc:sldMk cId="1582029294" sldId="323"/>
            <ac:spMk id="5" creationId="{B63C3074-82B1-A542-8392-407A912DE0D8}"/>
          </ac:spMkLst>
        </pc:spChg>
        <pc:spChg chg="add del">
          <ac:chgData name="Espinola-Arredondo, Ana" userId="2389861a-9b00-4e05-a52a-bbe4d3cfc079" providerId="ADAL" clId="{C3B567F4-D47D-4E0A-8CE6-A4A2CCB9A48E}" dt="2026-02-20T22:03:38.269" v="137" actId="26606"/>
          <ac:spMkLst>
            <pc:docMk/>
            <pc:sldMk cId="1582029294" sldId="323"/>
            <ac:spMk id="11" creationId="{9F7D5CDA-D291-4307-BF55-1381FED29634}"/>
          </ac:spMkLst>
        </pc:spChg>
        <pc:spChg chg="add del">
          <ac:chgData name="Espinola-Arredondo, Ana" userId="2389861a-9b00-4e05-a52a-bbe4d3cfc079" providerId="ADAL" clId="{C3B567F4-D47D-4E0A-8CE6-A4A2CCB9A48E}" dt="2026-02-20T22:03:38.269" v="137" actId="26606"/>
          <ac:spMkLst>
            <pc:docMk/>
            <pc:sldMk cId="1582029294" sldId="323"/>
            <ac:spMk id="13" creationId="{59B296B9-C5A5-4E4F-9B60-C907B5F1466C}"/>
          </ac:spMkLst>
        </pc:spChg>
        <pc:spChg chg="add del">
          <ac:chgData name="Espinola-Arredondo, Ana" userId="2389861a-9b00-4e05-a52a-bbe4d3cfc079" providerId="ADAL" clId="{C3B567F4-D47D-4E0A-8CE6-A4A2CCB9A48E}" dt="2026-02-20T22:03:38.269" v="137" actId="26606"/>
          <ac:spMkLst>
            <pc:docMk/>
            <pc:sldMk cId="1582029294" sldId="323"/>
            <ac:spMk id="15" creationId="{D0300FD3-5AF1-6305-15FA-9078072672E2}"/>
          </ac:spMkLst>
        </pc:spChg>
        <pc:spChg chg="add">
          <ac:chgData name="Espinola-Arredondo, Ana" userId="2389861a-9b00-4e05-a52a-bbe4d3cfc079" providerId="ADAL" clId="{C3B567F4-D47D-4E0A-8CE6-A4A2CCB9A48E}" dt="2026-02-20T22:03:38.269" v="137" actId="26606"/>
          <ac:spMkLst>
            <pc:docMk/>
            <pc:sldMk cId="1582029294" sldId="323"/>
            <ac:spMk id="20" creationId="{D009D6D5-DAC2-4A8B-A17A-E206B9012D09}"/>
          </ac:spMkLst>
        </pc:spChg>
        <pc:picChg chg="add mod ord">
          <ac:chgData name="Espinola-Arredondo, Ana" userId="2389861a-9b00-4e05-a52a-bbe4d3cfc079" providerId="ADAL" clId="{C3B567F4-D47D-4E0A-8CE6-A4A2CCB9A48E}" dt="2026-02-20T22:03:38.269" v="137" actId="26606"/>
          <ac:picMkLst>
            <pc:docMk/>
            <pc:sldMk cId="1582029294" sldId="323"/>
            <ac:picMk id="7" creationId="{EA11C7F7-A11E-4DBB-8B6A-705EAEC7F9F6}"/>
          </ac:picMkLst>
        </pc:picChg>
      </pc:sldChg>
      <pc:sldChg chg="addSp delSp modSp mod setBg">
        <pc:chgData name="Espinola-Arredondo, Ana" userId="2389861a-9b00-4e05-a52a-bbe4d3cfc079" providerId="ADAL" clId="{C3B567F4-D47D-4E0A-8CE6-A4A2CCB9A48E}" dt="2026-02-20T22:33:25.774" v="373" actId="478"/>
        <pc:sldMkLst>
          <pc:docMk/>
          <pc:sldMk cId="3216966862" sldId="325"/>
        </pc:sldMkLst>
        <pc:spChg chg="mod">
          <ac:chgData name="Espinola-Arredondo, Ana" userId="2389861a-9b00-4e05-a52a-bbe4d3cfc079" providerId="ADAL" clId="{C3B567F4-D47D-4E0A-8CE6-A4A2CCB9A48E}" dt="2026-02-20T22:32:59.454" v="365" actId="26606"/>
          <ac:spMkLst>
            <pc:docMk/>
            <pc:sldMk cId="3216966862" sldId="325"/>
            <ac:spMk id="2" creationId="{E0F4CE85-F54F-524D-88E1-4E08D37BF5F2}"/>
          </ac:spMkLst>
        </pc:spChg>
        <pc:spChg chg="mod ord">
          <ac:chgData name="Espinola-Arredondo, Ana" userId="2389861a-9b00-4e05-a52a-bbe4d3cfc079" providerId="ADAL" clId="{C3B567F4-D47D-4E0A-8CE6-A4A2CCB9A48E}" dt="2026-02-20T22:33:22.589" v="372" actId="20577"/>
          <ac:spMkLst>
            <pc:docMk/>
            <pc:sldMk cId="3216966862" sldId="325"/>
            <ac:spMk id="3" creationId="{231DA6B5-3383-004A-93B6-C079653E42D6}"/>
          </ac:spMkLst>
        </pc:spChg>
        <pc:spChg chg="del mod">
          <ac:chgData name="Espinola-Arredondo, Ana" userId="2389861a-9b00-4e05-a52a-bbe4d3cfc079" providerId="ADAL" clId="{C3B567F4-D47D-4E0A-8CE6-A4A2CCB9A48E}" dt="2026-02-20T22:33:25.774" v="373" actId="478"/>
          <ac:spMkLst>
            <pc:docMk/>
            <pc:sldMk cId="3216966862" sldId="325"/>
            <ac:spMk id="4" creationId="{40E603A2-9D29-0C4F-BB3E-FB4D88FEF3DB}"/>
          </ac:spMkLst>
        </pc:spChg>
        <pc:spChg chg="mod">
          <ac:chgData name="Espinola-Arredondo, Ana" userId="2389861a-9b00-4e05-a52a-bbe4d3cfc079" providerId="ADAL" clId="{C3B567F4-D47D-4E0A-8CE6-A4A2CCB9A48E}" dt="2026-02-20T22:32:59.454" v="365" actId="26606"/>
          <ac:spMkLst>
            <pc:docMk/>
            <pc:sldMk cId="3216966862" sldId="325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C3B567F4-D47D-4E0A-8CE6-A4A2CCB9A48E}" dt="2026-02-20T22:32:59.454" v="365" actId="26606"/>
          <ac:spMkLst>
            <pc:docMk/>
            <pc:sldMk cId="3216966862" sldId="325"/>
            <ac:spMk id="10" creationId="{1B15ED52-F352-441B-82BF-E0EA34836D08}"/>
          </ac:spMkLst>
        </pc:spChg>
        <pc:spChg chg="add">
          <ac:chgData name="Espinola-Arredondo, Ana" userId="2389861a-9b00-4e05-a52a-bbe4d3cfc079" providerId="ADAL" clId="{C3B567F4-D47D-4E0A-8CE6-A4A2CCB9A48E}" dt="2026-02-20T22:32:59.454" v="365" actId="26606"/>
          <ac:spMkLst>
            <pc:docMk/>
            <pc:sldMk cId="3216966862" sldId="325"/>
            <ac:spMk id="12" creationId="{3B2E3793-BFE6-45A2-9B7B-E18844431C99}"/>
          </ac:spMkLst>
        </pc:spChg>
        <pc:spChg chg="add">
          <ac:chgData name="Espinola-Arredondo, Ana" userId="2389861a-9b00-4e05-a52a-bbe4d3cfc079" providerId="ADAL" clId="{C3B567F4-D47D-4E0A-8CE6-A4A2CCB9A48E}" dt="2026-02-20T22:32:59.454" v="365" actId="26606"/>
          <ac:spMkLst>
            <pc:docMk/>
            <pc:sldMk cId="3216966862" sldId="325"/>
            <ac:spMk id="14" creationId="{BC4C4868-CB8F-4AF9-9CDB-8108F2C19B67}"/>
          </ac:spMkLst>
        </pc:spChg>
        <pc:spChg chg="add">
          <ac:chgData name="Espinola-Arredondo, Ana" userId="2389861a-9b00-4e05-a52a-bbe4d3cfc079" providerId="ADAL" clId="{C3B567F4-D47D-4E0A-8CE6-A4A2CCB9A48E}" dt="2026-02-20T22:32:59.454" v="365" actId="26606"/>
          <ac:spMkLst>
            <pc:docMk/>
            <pc:sldMk cId="3216966862" sldId="325"/>
            <ac:spMk id="16" creationId="{375E0459-6403-40CD-989D-56A4407CA12E}"/>
          </ac:spMkLst>
        </pc:spChg>
        <pc:spChg chg="add">
          <ac:chgData name="Espinola-Arredondo, Ana" userId="2389861a-9b00-4e05-a52a-bbe4d3cfc079" providerId="ADAL" clId="{C3B567F4-D47D-4E0A-8CE6-A4A2CCB9A48E}" dt="2026-02-20T22:32:59.454" v="365" actId="26606"/>
          <ac:spMkLst>
            <pc:docMk/>
            <pc:sldMk cId="3216966862" sldId="325"/>
            <ac:spMk id="18" creationId="{53E5B1A8-3AC9-4BD1-9BBC-78CA94F2D1BA}"/>
          </ac:spMkLst>
        </pc:spChg>
      </pc:sldChg>
      <pc:sldChg chg="addSp delSp modSp mod setBg">
        <pc:chgData name="Espinola-Arredondo, Ana" userId="2389861a-9b00-4e05-a52a-bbe4d3cfc079" providerId="ADAL" clId="{C3B567F4-D47D-4E0A-8CE6-A4A2CCB9A48E}" dt="2026-02-20T22:23:26.820" v="269" actId="403"/>
        <pc:sldMkLst>
          <pc:docMk/>
          <pc:sldMk cId="2059795044" sldId="326"/>
        </pc:sldMkLst>
        <pc:spChg chg="mod">
          <ac:chgData name="Espinola-Arredondo, Ana" userId="2389861a-9b00-4e05-a52a-bbe4d3cfc079" providerId="ADAL" clId="{C3B567F4-D47D-4E0A-8CE6-A4A2CCB9A48E}" dt="2026-02-20T22:22:47.658" v="259" actId="26606"/>
          <ac:spMkLst>
            <pc:docMk/>
            <pc:sldMk cId="2059795044" sldId="326"/>
            <ac:spMk id="2" creationId="{E0F4CE85-F54F-524D-88E1-4E08D37BF5F2}"/>
          </ac:spMkLst>
        </pc:spChg>
        <pc:spChg chg="mod">
          <ac:chgData name="Espinola-Arredondo, Ana" userId="2389861a-9b00-4e05-a52a-bbe4d3cfc079" providerId="ADAL" clId="{C3B567F4-D47D-4E0A-8CE6-A4A2CCB9A48E}" dt="2026-02-20T22:23:26.820" v="269" actId="403"/>
          <ac:spMkLst>
            <pc:docMk/>
            <pc:sldMk cId="2059795044" sldId="326"/>
            <ac:spMk id="3" creationId="{231DA6B5-3383-004A-93B6-C079653E42D6}"/>
          </ac:spMkLst>
        </pc:spChg>
        <pc:spChg chg="del mod">
          <ac:chgData name="Espinola-Arredondo, Ana" userId="2389861a-9b00-4e05-a52a-bbe4d3cfc079" providerId="ADAL" clId="{C3B567F4-D47D-4E0A-8CE6-A4A2CCB9A48E}" dt="2026-02-20T22:23:22.488" v="267" actId="478"/>
          <ac:spMkLst>
            <pc:docMk/>
            <pc:sldMk cId="2059795044" sldId="326"/>
            <ac:spMk id="4" creationId="{40E603A2-9D29-0C4F-BB3E-FB4D88FEF3DB}"/>
          </ac:spMkLst>
        </pc:spChg>
        <pc:spChg chg="mod">
          <ac:chgData name="Espinola-Arredondo, Ana" userId="2389861a-9b00-4e05-a52a-bbe4d3cfc079" providerId="ADAL" clId="{C3B567F4-D47D-4E0A-8CE6-A4A2CCB9A48E}" dt="2026-02-20T22:22:47.658" v="259" actId="26606"/>
          <ac:spMkLst>
            <pc:docMk/>
            <pc:sldMk cId="2059795044" sldId="326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C3B567F4-D47D-4E0A-8CE6-A4A2CCB9A48E}" dt="2026-02-20T22:22:47.658" v="259" actId="26606"/>
          <ac:spMkLst>
            <pc:docMk/>
            <pc:sldMk cId="2059795044" sldId="326"/>
            <ac:spMk id="11" creationId="{2C61293E-6EBE-43EF-A52C-9BEBFD7679D4}"/>
          </ac:spMkLst>
        </pc:spChg>
        <pc:spChg chg="add">
          <ac:chgData name="Espinola-Arredondo, Ana" userId="2389861a-9b00-4e05-a52a-bbe4d3cfc079" providerId="ADAL" clId="{C3B567F4-D47D-4E0A-8CE6-A4A2CCB9A48E}" dt="2026-02-20T22:22:47.658" v="259" actId="26606"/>
          <ac:spMkLst>
            <pc:docMk/>
            <pc:sldMk cId="2059795044" sldId="326"/>
            <ac:spMk id="13" creationId="{21540236-BFD5-4A9D-8840-4703E7F76825}"/>
          </ac:spMkLst>
        </pc:spChg>
        <pc:picChg chg="add">
          <ac:chgData name="Espinola-Arredondo, Ana" userId="2389861a-9b00-4e05-a52a-bbe4d3cfc079" providerId="ADAL" clId="{C3B567F4-D47D-4E0A-8CE6-A4A2CCB9A48E}" dt="2026-02-20T22:22:47.658" v="259" actId="26606"/>
          <ac:picMkLst>
            <pc:docMk/>
            <pc:sldMk cId="2059795044" sldId="326"/>
            <ac:picMk id="7" creationId="{2010D9DA-61AA-4BA5-6DE1-069A6D6DEA3B}"/>
          </ac:picMkLst>
        </pc:picChg>
      </pc:sldChg>
      <pc:sldChg chg="addSp modSp mod setBg">
        <pc:chgData name="Espinola-Arredondo, Ana" userId="2389861a-9b00-4e05-a52a-bbe4d3cfc079" providerId="ADAL" clId="{C3B567F4-D47D-4E0A-8CE6-A4A2CCB9A48E}" dt="2026-02-20T22:14:55.189" v="189" actId="403"/>
        <pc:sldMkLst>
          <pc:docMk/>
          <pc:sldMk cId="3261147967" sldId="327"/>
        </pc:sldMkLst>
        <pc:spChg chg="mod">
          <ac:chgData name="Espinola-Arredondo, Ana" userId="2389861a-9b00-4e05-a52a-bbe4d3cfc079" providerId="ADAL" clId="{C3B567F4-D47D-4E0A-8CE6-A4A2CCB9A48E}" dt="2026-02-20T22:14:40.951" v="185" actId="26606"/>
          <ac:spMkLst>
            <pc:docMk/>
            <pc:sldMk cId="3261147967" sldId="327"/>
            <ac:spMk id="2" creationId="{E0F4CE85-F54F-524D-88E1-4E08D37BF5F2}"/>
          </ac:spMkLst>
        </pc:spChg>
        <pc:spChg chg="mod">
          <ac:chgData name="Espinola-Arredondo, Ana" userId="2389861a-9b00-4e05-a52a-bbe4d3cfc079" providerId="ADAL" clId="{C3B567F4-D47D-4E0A-8CE6-A4A2CCB9A48E}" dt="2026-02-20T22:14:55.189" v="189" actId="403"/>
          <ac:spMkLst>
            <pc:docMk/>
            <pc:sldMk cId="3261147967" sldId="327"/>
            <ac:spMk id="3" creationId="{231DA6B5-3383-004A-93B6-C079653E42D6}"/>
          </ac:spMkLst>
        </pc:spChg>
        <pc:spChg chg="mod">
          <ac:chgData name="Espinola-Arredondo, Ana" userId="2389861a-9b00-4e05-a52a-bbe4d3cfc079" providerId="ADAL" clId="{C3B567F4-D47D-4E0A-8CE6-A4A2CCB9A48E}" dt="2026-02-20T22:14:40.951" v="185" actId="26606"/>
          <ac:spMkLst>
            <pc:docMk/>
            <pc:sldMk cId="3261147967" sldId="327"/>
            <ac:spMk id="4" creationId="{40E603A2-9D29-0C4F-BB3E-FB4D88FEF3DB}"/>
          </ac:spMkLst>
        </pc:spChg>
        <pc:spChg chg="mod">
          <ac:chgData name="Espinola-Arredondo, Ana" userId="2389861a-9b00-4e05-a52a-bbe4d3cfc079" providerId="ADAL" clId="{C3B567F4-D47D-4E0A-8CE6-A4A2CCB9A48E}" dt="2026-02-20T22:14:40.951" v="185" actId="26606"/>
          <ac:spMkLst>
            <pc:docMk/>
            <pc:sldMk cId="3261147967" sldId="327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C3B567F4-D47D-4E0A-8CE6-A4A2CCB9A48E}" dt="2026-02-20T22:14:40.951" v="185" actId="26606"/>
          <ac:spMkLst>
            <pc:docMk/>
            <pc:sldMk cId="3261147967" sldId="327"/>
            <ac:spMk id="10" creationId="{C9A36457-A5F4-4103-A443-02581C09185B}"/>
          </ac:spMkLst>
        </pc:spChg>
        <pc:spChg chg="add">
          <ac:chgData name="Espinola-Arredondo, Ana" userId="2389861a-9b00-4e05-a52a-bbe4d3cfc079" providerId="ADAL" clId="{C3B567F4-D47D-4E0A-8CE6-A4A2CCB9A48E}" dt="2026-02-20T22:14:40.951" v="185" actId="26606"/>
          <ac:spMkLst>
            <pc:docMk/>
            <pc:sldMk cId="3261147967" sldId="327"/>
            <ac:spMk id="12" creationId="{DC5FB7E8-B636-40FA-BE8D-48145C0F5C57}"/>
          </ac:spMkLst>
        </pc:spChg>
        <pc:spChg chg="add">
          <ac:chgData name="Espinola-Arredondo, Ana" userId="2389861a-9b00-4e05-a52a-bbe4d3cfc079" providerId="ADAL" clId="{C3B567F4-D47D-4E0A-8CE6-A4A2CCB9A48E}" dt="2026-02-20T22:14:40.951" v="185" actId="26606"/>
          <ac:spMkLst>
            <pc:docMk/>
            <pc:sldMk cId="3261147967" sldId="327"/>
            <ac:spMk id="14" creationId="{142DCE2C-2863-46FA-9BE7-24365A24D9BA}"/>
          </ac:spMkLst>
        </pc:spChg>
      </pc:sldChg>
      <pc:sldChg chg="addSp delSp modSp mod setBg">
        <pc:chgData name="Espinola-Arredondo, Ana" userId="2389861a-9b00-4e05-a52a-bbe4d3cfc079" providerId="ADAL" clId="{C3B567F4-D47D-4E0A-8CE6-A4A2CCB9A48E}" dt="2026-02-20T22:13:24.212" v="165" actId="14100"/>
        <pc:sldMkLst>
          <pc:docMk/>
          <pc:sldMk cId="3364087534" sldId="329"/>
        </pc:sldMkLst>
        <pc:spChg chg="mod">
          <ac:chgData name="Espinola-Arredondo, Ana" userId="2389861a-9b00-4e05-a52a-bbe4d3cfc079" providerId="ADAL" clId="{C3B567F4-D47D-4E0A-8CE6-A4A2CCB9A48E}" dt="2026-02-20T22:13:24.212" v="165" actId="14100"/>
          <ac:spMkLst>
            <pc:docMk/>
            <pc:sldMk cId="3364087534" sldId="329"/>
            <ac:spMk id="2" creationId="{E0F4CE85-F54F-524D-88E1-4E08D37BF5F2}"/>
          </ac:spMkLst>
        </pc:spChg>
        <pc:spChg chg="mod">
          <ac:chgData name="Espinola-Arredondo, Ana" userId="2389861a-9b00-4e05-a52a-bbe4d3cfc079" providerId="ADAL" clId="{C3B567F4-D47D-4E0A-8CE6-A4A2CCB9A48E}" dt="2026-02-20T22:13:13.505" v="163" actId="122"/>
          <ac:spMkLst>
            <pc:docMk/>
            <pc:sldMk cId="3364087534" sldId="329"/>
            <ac:spMk id="3" creationId="{231DA6B5-3383-004A-93B6-C079653E42D6}"/>
          </ac:spMkLst>
        </pc:spChg>
        <pc:spChg chg="del mod">
          <ac:chgData name="Espinola-Arredondo, Ana" userId="2389861a-9b00-4e05-a52a-bbe4d3cfc079" providerId="ADAL" clId="{C3B567F4-D47D-4E0A-8CE6-A4A2CCB9A48E}" dt="2026-02-20T22:13:16.752" v="164" actId="478"/>
          <ac:spMkLst>
            <pc:docMk/>
            <pc:sldMk cId="3364087534" sldId="329"/>
            <ac:spMk id="4" creationId="{40E603A2-9D29-0C4F-BB3E-FB4D88FEF3DB}"/>
          </ac:spMkLst>
        </pc:spChg>
        <pc:spChg chg="mod">
          <ac:chgData name="Espinola-Arredondo, Ana" userId="2389861a-9b00-4e05-a52a-bbe4d3cfc079" providerId="ADAL" clId="{C3B567F4-D47D-4E0A-8CE6-A4A2CCB9A48E}" dt="2026-02-20T22:12:49.210" v="154" actId="26606"/>
          <ac:spMkLst>
            <pc:docMk/>
            <pc:sldMk cId="3364087534" sldId="329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C3B567F4-D47D-4E0A-8CE6-A4A2CCB9A48E}" dt="2026-02-20T22:12:49.210" v="154" actId="26606"/>
          <ac:spMkLst>
            <pc:docMk/>
            <pc:sldMk cId="3364087534" sldId="329"/>
            <ac:spMk id="10" creationId="{D038248A-211C-4EEC-8401-C761B929FB52}"/>
          </ac:spMkLst>
        </pc:spChg>
        <pc:spChg chg="add">
          <ac:chgData name="Espinola-Arredondo, Ana" userId="2389861a-9b00-4e05-a52a-bbe4d3cfc079" providerId="ADAL" clId="{C3B567F4-D47D-4E0A-8CE6-A4A2CCB9A48E}" dt="2026-02-20T22:12:49.210" v="154" actId="26606"/>
          <ac:spMkLst>
            <pc:docMk/>
            <pc:sldMk cId="3364087534" sldId="329"/>
            <ac:spMk id="12" creationId="{C30A849F-66D9-40C8-BEC8-35AFF8F4568F}"/>
          </ac:spMkLst>
        </pc:spChg>
        <pc:grpChg chg="add">
          <ac:chgData name="Espinola-Arredondo, Ana" userId="2389861a-9b00-4e05-a52a-bbe4d3cfc079" providerId="ADAL" clId="{C3B567F4-D47D-4E0A-8CE6-A4A2CCB9A48E}" dt="2026-02-20T22:12:49.210" v="154" actId="26606"/>
          <ac:grpSpMkLst>
            <pc:docMk/>
            <pc:sldMk cId="3364087534" sldId="329"/>
            <ac:grpSpMk id="14" creationId="{04542298-A2B1-480F-A11C-A40EDD19B857}"/>
          </ac:grpSpMkLst>
        </pc:grpChg>
        <pc:grpChg chg="add">
          <ac:chgData name="Espinola-Arredondo, Ana" userId="2389861a-9b00-4e05-a52a-bbe4d3cfc079" providerId="ADAL" clId="{C3B567F4-D47D-4E0A-8CE6-A4A2CCB9A48E}" dt="2026-02-20T22:12:49.210" v="154" actId="26606"/>
          <ac:grpSpMkLst>
            <pc:docMk/>
            <pc:sldMk cId="3364087534" sldId="329"/>
            <ac:grpSpMk id="20" creationId="{2A5C9C35-2375-49EB-B99C-17C87D42FE7C}"/>
          </ac:grpSpMkLst>
        </pc:grpChg>
      </pc:sldChg>
      <pc:sldChg chg="addSp delSp modSp mod setBg">
        <pc:chgData name="Espinola-Arredondo, Ana" userId="2389861a-9b00-4e05-a52a-bbe4d3cfc079" providerId="ADAL" clId="{C3B567F4-D47D-4E0A-8CE6-A4A2CCB9A48E}" dt="2026-02-20T22:00:03.349" v="94" actId="478"/>
        <pc:sldMkLst>
          <pc:docMk/>
          <pc:sldMk cId="1350150371" sldId="330"/>
        </pc:sldMkLst>
        <pc:spChg chg="mod">
          <ac:chgData name="Espinola-Arredondo, Ana" userId="2389861a-9b00-4e05-a52a-bbe4d3cfc079" providerId="ADAL" clId="{C3B567F4-D47D-4E0A-8CE6-A4A2CCB9A48E}" dt="2026-02-20T21:59:51.446" v="89" actId="1076"/>
          <ac:spMkLst>
            <pc:docMk/>
            <pc:sldMk cId="1350150371" sldId="330"/>
            <ac:spMk id="2" creationId="{E0F4CE85-F54F-524D-88E1-4E08D37BF5F2}"/>
          </ac:spMkLst>
        </pc:spChg>
        <pc:spChg chg="mod">
          <ac:chgData name="Espinola-Arredondo, Ana" userId="2389861a-9b00-4e05-a52a-bbe4d3cfc079" providerId="ADAL" clId="{C3B567F4-D47D-4E0A-8CE6-A4A2CCB9A48E}" dt="2026-02-20T22:00:00.061" v="93" actId="403"/>
          <ac:spMkLst>
            <pc:docMk/>
            <pc:sldMk cId="1350150371" sldId="330"/>
            <ac:spMk id="3" creationId="{231DA6B5-3383-004A-93B6-C079653E42D6}"/>
          </ac:spMkLst>
        </pc:spChg>
        <pc:spChg chg="del mod">
          <ac:chgData name="Espinola-Arredondo, Ana" userId="2389861a-9b00-4e05-a52a-bbe4d3cfc079" providerId="ADAL" clId="{C3B567F4-D47D-4E0A-8CE6-A4A2CCB9A48E}" dt="2026-02-20T22:00:03.349" v="94" actId="478"/>
          <ac:spMkLst>
            <pc:docMk/>
            <pc:sldMk cId="1350150371" sldId="330"/>
            <ac:spMk id="4" creationId="{40E603A2-9D29-0C4F-BB3E-FB4D88FEF3DB}"/>
          </ac:spMkLst>
        </pc:spChg>
        <pc:spChg chg="mod">
          <ac:chgData name="Espinola-Arredondo, Ana" userId="2389861a-9b00-4e05-a52a-bbe4d3cfc079" providerId="ADAL" clId="{C3B567F4-D47D-4E0A-8CE6-A4A2CCB9A48E}" dt="2026-02-20T21:59:45.637" v="88" actId="26606"/>
          <ac:spMkLst>
            <pc:docMk/>
            <pc:sldMk cId="1350150371" sldId="330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C3B567F4-D47D-4E0A-8CE6-A4A2CCB9A48E}" dt="2026-02-20T21:59:45.637" v="88" actId="26606"/>
          <ac:spMkLst>
            <pc:docMk/>
            <pc:sldMk cId="1350150371" sldId="330"/>
            <ac:spMk id="10" creationId="{D038248A-211C-4EEC-8401-C761B929FB52}"/>
          </ac:spMkLst>
        </pc:spChg>
        <pc:spChg chg="add">
          <ac:chgData name="Espinola-Arredondo, Ana" userId="2389861a-9b00-4e05-a52a-bbe4d3cfc079" providerId="ADAL" clId="{C3B567F4-D47D-4E0A-8CE6-A4A2CCB9A48E}" dt="2026-02-20T21:59:45.637" v="88" actId="26606"/>
          <ac:spMkLst>
            <pc:docMk/>
            <pc:sldMk cId="1350150371" sldId="330"/>
            <ac:spMk id="12" creationId="{C30A849F-66D9-40C8-BEC8-35AFF8F4568F}"/>
          </ac:spMkLst>
        </pc:spChg>
        <pc:grpChg chg="add">
          <ac:chgData name="Espinola-Arredondo, Ana" userId="2389861a-9b00-4e05-a52a-bbe4d3cfc079" providerId="ADAL" clId="{C3B567F4-D47D-4E0A-8CE6-A4A2CCB9A48E}" dt="2026-02-20T21:59:45.637" v="88" actId="26606"/>
          <ac:grpSpMkLst>
            <pc:docMk/>
            <pc:sldMk cId="1350150371" sldId="330"/>
            <ac:grpSpMk id="14" creationId="{04542298-A2B1-480F-A11C-A40EDD19B857}"/>
          </ac:grpSpMkLst>
        </pc:grpChg>
        <pc:grpChg chg="add">
          <ac:chgData name="Espinola-Arredondo, Ana" userId="2389861a-9b00-4e05-a52a-bbe4d3cfc079" providerId="ADAL" clId="{C3B567F4-D47D-4E0A-8CE6-A4A2CCB9A48E}" dt="2026-02-20T21:59:45.637" v="88" actId="26606"/>
          <ac:grpSpMkLst>
            <pc:docMk/>
            <pc:sldMk cId="1350150371" sldId="330"/>
            <ac:grpSpMk id="20" creationId="{2A5C9C35-2375-49EB-B99C-17C87D42FE7C}"/>
          </ac:grpSpMkLst>
        </pc:grpChg>
      </pc:sldChg>
      <pc:sldChg chg="addSp delSp modSp mod setBg">
        <pc:chgData name="Espinola-Arredondo, Ana" userId="2389861a-9b00-4e05-a52a-bbe4d3cfc079" providerId="ADAL" clId="{C3B567F4-D47D-4E0A-8CE6-A4A2CCB9A48E}" dt="2026-02-20T21:48:11.676" v="14" actId="478"/>
        <pc:sldMkLst>
          <pc:docMk/>
          <pc:sldMk cId="121697264" sldId="331"/>
        </pc:sldMkLst>
        <pc:spChg chg="mod">
          <ac:chgData name="Espinola-Arredondo, Ana" userId="2389861a-9b00-4e05-a52a-bbe4d3cfc079" providerId="ADAL" clId="{C3B567F4-D47D-4E0A-8CE6-A4A2CCB9A48E}" dt="2026-02-20T21:46:45.454" v="0" actId="26606"/>
          <ac:spMkLst>
            <pc:docMk/>
            <pc:sldMk cId="121697264" sldId="331"/>
            <ac:spMk id="2" creationId="{E0F4CE85-F54F-524D-88E1-4E08D37BF5F2}"/>
          </ac:spMkLst>
        </pc:spChg>
        <pc:spChg chg="mod">
          <ac:chgData name="Espinola-Arredondo, Ana" userId="2389861a-9b00-4e05-a52a-bbe4d3cfc079" providerId="ADAL" clId="{C3B567F4-D47D-4E0A-8CE6-A4A2CCB9A48E}" dt="2026-02-20T21:47:06.263" v="7" actId="404"/>
          <ac:spMkLst>
            <pc:docMk/>
            <pc:sldMk cId="121697264" sldId="331"/>
            <ac:spMk id="3" creationId="{231DA6B5-3383-004A-93B6-C079653E42D6}"/>
          </ac:spMkLst>
        </pc:spChg>
        <pc:spChg chg="del mod">
          <ac:chgData name="Espinola-Arredondo, Ana" userId="2389861a-9b00-4e05-a52a-bbe4d3cfc079" providerId="ADAL" clId="{C3B567F4-D47D-4E0A-8CE6-A4A2CCB9A48E}" dt="2026-02-20T21:48:11.676" v="14" actId="478"/>
          <ac:spMkLst>
            <pc:docMk/>
            <pc:sldMk cId="121697264" sldId="331"/>
            <ac:spMk id="4" creationId="{40E603A2-9D29-0C4F-BB3E-FB4D88FEF3DB}"/>
          </ac:spMkLst>
        </pc:spChg>
        <pc:spChg chg="mod">
          <ac:chgData name="Espinola-Arredondo, Ana" userId="2389861a-9b00-4e05-a52a-bbe4d3cfc079" providerId="ADAL" clId="{C3B567F4-D47D-4E0A-8CE6-A4A2CCB9A48E}" dt="2026-02-20T21:46:45.454" v="0" actId="26606"/>
          <ac:spMkLst>
            <pc:docMk/>
            <pc:sldMk cId="121697264" sldId="331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C3B567F4-D47D-4E0A-8CE6-A4A2CCB9A48E}" dt="2026-02-20T21:46:45.454" v="0" actId="26606"/>
          <ac:spMkLst>
            <pc:docMk/>
            <pc:sldMk cId="121697264" sldId="331"/>
            <ac:spMk id="10" creationId="{18873D23-2DCF-4B31-A009-95721C06E8E1}"/>
          </ac:spMkLst>
        </pc:spChg>
        <pc:spChg chg="add">
          <ac:chgData name="Espinola-Arredondo, Ana" userId="2389861a-9b00-4e05-a52a-bbe4d3cfc079" providerId="ADAL" clId="{C3B567F4-D47D-4E0A-8CE6-A4A2CCB9A48E}" dt="2026-02-20T21:46:45.454" v="0" actId="26606"/>
          <ac:spMkLst>
            <pc:docMk/>
            <pc:sldMk cId="121697264" sldId="331"/>
            <ac:spMk id="12" creationId="{C13EF075-D4EF-4929-ADBC-91B27DA19955}"/>
          </ac:spMkLst>
        </pc:spChg>
        <pc:grpChg chg="add">
          <ac:chgData name="Espinola-Arredondo, Ana" userId="2389861a-9b00-4e05-a52a-bbe4d3cfc079" providerId="ADAL" clId="{C3B567F4-D47D-4E0A-8CE6-A4A2CCB9A48E}" dt="2026-02-20T21:46:45.454" v="0" actId="26606"/>
          <ac:grpSpMkLst>
            <pc:docMk/>
            <pc:sldMk cId="121697264" sldId="331"/>
            <ac:grpSpMk id="14" creationId="{DAA26DFA-AAB2-4973-9C17-16D587C7B198}"/>
          </ac:grpSpMkLst>
        </pc:grpChg>
      </pc:sldChg>
      <pc:sldChg chg="addSp modSp mod setBg">
        <pc:chgData name="Espinola-Arredondo, Ana" userId="2389861a-9b00-4e05-a52a-bbe4d3cfc079" providerId="ADAL" clId="{C3B567F4-D47D-4E0A-8CE6-A4A2CCB9A48E}" dt="2026-02-20T22:23:58.220" v="272" actId="26606"/>
        <pc:sldMkLst>
          <pc:docMk/>
          <pc:sldMk cId="800050823" sldId="332"/>
        </pc:sldMkLst>
        <pc:spChg chg="mod">
          <ac:chgData name="Espinola-Arredondo, Ana" userId="2389861a-9b00-4e05-a52a-bbe4d3cfc079" providerId="ADAL" clId="{C3B567F4-D47D-4E0A-8CE6-A4A2CCB9A48E}" dt="2026-02-20T22:23:58.220" v="272" actId="26606"/>
          <ac:spMkLst>
            <pc:docMk/>
            <pc:sldMk cId="800050823" sldId="332"/>
            <ac:spMk id="2" creationId="{6E536363-6330-65DF-FE91-BB3271E95D0F}"/>
          </ac:spMkLst>
        </pc:spChg>
        <pc:spChg chg="mod">
          <ac:chgData name="Espinola-Arredondo, Ana" userId="2389861a-9b00-4e05-a52a-bbe4d3cfc079" providerId="ADAL" clId="{C3B567F4-D47D-4E0A-8CE6-A4A2CCB9A48E}" dt="2026-02-20T22:23:58.220" v="272" actId="26606"/>
          <ac:spMkLst>
            <pc:docMk/>
            <pc:sldMk cId="800050823" sldId="332"/>
            <ac:spMk id="3" creationId="{B2FBC269-08FB-413E-D058-C037024D2964}"/>
          </ac:spMkLst>
        </pc:spChg>
        <pc:spChg chg="mod ord">
          <ac:chgData name="Espinola-Arredondo, Ana" userId="2389861a-9b00-4e05-a52a-bbe4d3cfc079" providerId="ADAL" clId="{C3B567F4-D47D-4E0A-8CE6-A4A2CCB9A48E}" dt="2026-02-20T22:23:58.220" v="272" actId="26606"/>
          <ac:spMkLst>
            <pc:docMk/>
            <pc:sldMk cId="800050823" sldId="332"/>
            <ac:spMk id="4" creationId="{67B84E9F-8395-5DB5-6BE0-3CDE96B38768}"/>
          </ac:spMkLst>
        </pc:spChg>
        <pc:spChg chg="mod ord">
          <ac:chgData name="Espinola-Arredondo, Ana" userId="2389861a-9b00-4e05-a52a-bbe4d3cfc079" providerId="ADAL" clId="{C3B567F4-D47D-4E0A-8CE6-A4A2CCB9A48E}" dt="2026-02-20T22:23:58.220" v="272" actId="26606"/>
          <ac:spMkLst>
            <pc:docMk/>
            <pc:sldMk cId="800050823" sldId="332"/>
            <ac:spMk id="5" creationId="{AA5AEBC0-969A-D2AE-F162-861F41FA5DFA}"/>
          </ac:spMkLst>
        </pc:spChg>
        <pc:spChg chg="add">
          <ac:chgData name="Espinola-Arredondo, Ana" userId="2389861a-9b00-4e05-a52a-bbe4d3cfc079" providerId="ADAL" clId="{C3B567F4-D47D-4E0A-8CE6-A4A2CCB9A48E}" dt="2026-02-20T22:23:58.220" v="272" actId="26606"/>
          <ac:spMkLst>
            <pc:docMk/>
            <pc:sldMk cId="800050823" sldId="332"/>
            <ac:spMk id="14" creationId="{94BFCCA4-109C-4B21-816E-144FE75C38EE}"/>
          </ac:spMkLst>
        </pc:spChg>
        <pc:spChg chg="add">
          <ac:chgData name="Espinola-Arredondo, Ana" userId="2389861a-9b00-4e05-a52a-bbe4d3cfc079" providerId="ADAL" clId="{C3B567F4-D47D-4E0A-8CE6-A4A2CCB9A48E}" dt="2026-02-20T22:23:58.220" v="272" actId="26606"/>
          <ac:spMkLst>
            <pc:docMk/>
            <pc:sldMk cId="800050823" sldId="332"/>
            <ac:spMk id="16" creationId="{0059B5C0-FEC8-4370-AF45-02E3AEF6FA6D}"/>
          </ac:spMkLst>
        </pc:spChg>
        <pc:picChg chg="mod ord">
          <ac:chgData name="Espinola-Arredondo, Ana" userId="2389861a-9b00-4e05-a52a-bbe4d3cfc079" providerId="ADAL" clId="{C3B567F4-D47D-4E0A-8CE6-A4A2CCB9A48E}" dt="2026-02-20T22:23:58.220" v="272" actId="26606"/>
          <ac:picMkLst>
            <pc:docMk/>
            <pc:sldMk cId="800050823" sldId="332"/>
            <ac:picMk id="6" creationId="{E58BED64-DD49-FDD9-7E3E-33835AE2F8D1}"/>
          </ac:picMkLst>
        </pc:picChg>
        <pc:picChg chg="mod ord">
          <ac:chgData name="Espinola-Arredondo, Ana" userId="2389861a-9b00-4e05-a52a-bbe4d3cfc079" providerId="ADAL" clId="{C3B567F4-D47D-4E0A-8CE6-A4A2CCB9A48E}" dt="2026-02-20T22:23:58.220" v="272" actId="26606"/>
          <ac:picMkLst>
            <pc:docMk/>
            <pc:sldMk cId="800050823" sldId="332"/>
            <ac:picMk id="7" creationId="{D9AD3982-0E9D-C8BB-CF53-F4CA532FE515}"/>
          </ac:picMkLst>
        </pc:picChg>
        <pc:picChg chg="mod">
          <ac:chgData name="Espinola-Arredondo, Ana" userId="2389861a-9b00-4e05-a52a-bbe4d3cfc079" providerId="ADAL" clId="{C3B567F4-D47D-4E0A-8CE6-A4A2CCB9A48E}" dt="2026-02-20T22:23:58.220" v="272" actId="26606"/>
          <ac:picMkLst>
            <pc:docMk/>
            <pc:sldMk cId="800050823" sldId="332"/>
            <ac:picMk id="8" creationId="{E3FA1674-A724-7F6B-9A66-000C9EB8721C}"/>
          </ac:picMkLst>
        </pc:picChg>
        <pc:picChg chg="mod">
          <ac:chgData name="Espinola-Arredondo, Ana" userId="2389861a-9b00-4e05-a52a-bbe4d3cfc079" providerId="ADAL" clId="{C3B567F4-D47D-4E0A-8CE6-A4A2CCB9A48E}" dt="2026-02-20T22:23:58.220" v="272" actId="26606"/>
          <ac:picMkLst>
            <pc:docMk/>
            <pc:sldMk cId="800050823" sldId="332"/>
            <ac:picMk id="9" creationId="{4CFD31E6-D58B-8901-9751-2668F48EE0E8}"/>
          </ac:picMkLst>
        </pc:picChg>
      </pc:sldChg>
      <pc:sldChg chg="addSp delSp modSp mod setBg">
        <pc:chgData name="Espinola-Arredondo, Ana" userId="2389861a-9b00-4e05-a52a-bbe4d3cfc079" providerId="ADAL" clId="{C3B567F4-D47D-4E0A-8CE6-A4A2CCB9A48E}" dt="2026-02-20T22:24:38.327" v="280" actId="478"/>
        <pc:sldMkLst>
          <pc:docMk/>
          <pc:sldMk cId="1515551977" sldId="333"/>
        </pc:sldMkLst>
        <pc:spChg chg="mod">
          <ac:chgData name="Espinola-Arredondo, Ana" userId="2389861a-9b00-4e05-a52a-bbe4d3cfc079" providerId="ADAL" clId="{C3B567F4-D47D-4E0A-8CE6-A4A2CCB9A48E}" dt="2026-02-20T22:24:33.021" v="279" actId="26606"/>
          <ac:spMkLst>
            <pc:docMk/>
            <pc:sldMk cId="1515551977" sldId="333"/>
            <ac:spMk id="2" creationId="{B5D6509D-1A31-EBBD-2078-B31BFEA7A559}"/>
          </ac:spMkLst>
        </pc:spChg>
        <pc:spChg chg="mod ord">
          <ac:chgData name="Espinola-Arredondo, Ana" userId="2389861a-9b00-4e05-a52a-bbe4d3cfc079" providerId="ADAL" clId="{C3B567F4-D47D-4E0A-8CE6-A4A2CCB9A48E}" dt="2026-02-20T22:24:33.021" v="279" actId="26606"/>
          <ac:spMkLst>
            <pc:docMk/>
            <pc:sldMk cId="1515551977" sldId="333"/>
            <ac:spMk id="3" creationId="{41884C7F-09E1-73F6-7A3E-06DD5B954B5B}"/>
          </ac:spMkLst>
        </pc:spChg>
        <pc:spChg chg="del mod">
          <ac:chgData name="Espinola-Arredondo, Ana" userId="2389861a-9b00-4e05-a52a-bbe4d3cfc079" providerId="ADAL" clId="{C3B567F4-D47D-4E0A-8CE6-A4A2CCB9A48E}" dt="2026-02-20T22:24:38.327" v="280" actId="478"/>
          <ac:spMkLst>
            <pc:docMk/>
            <pc:sldMk cId="1515551977" sldId="333"/>
            <ac:spMk id="4" creationId="{8DCA0BBF-9DFB-A253-C215-833BD4AF1853}"/>
          </ac:spMkLst>
        </pc:spChg>
        <pc:spChg chg="mod ord">
          <ac:chgData name="Espinola-Arredondo, Ana" userId="2389861a-9b00-4e05-a52a-bbe4d3cfc079" providerId="ADAL" clId="{C3B567F4-D47D-4E0A-8CE6-A4A2CCB9A48E}" dt="2026-02-20T22:24:33.021" v="279" actId="26606"/>
          <ac:spMkLst>
            <pc:docMk/>
            <pc:sldMk cId="1515551977" sldId="333"/>
            <ac:spMk id="5" creationId="{A2FFF56E-84FC-E25A-2AB1-1C541CEB7BA9}"/>
          </ac:spMkLst>
        </pc:spChg>
        <pc:spChg chg="add">
          <ac:chgData name="Espinola-Arredondo, Ana" userId="2389861a-9b00-4e05-a52a-bbe4d3cfc079" providerId="ADAL" clId="{C3B567F4-D47D-4E0A-8CE6-A4A2CCB9A48E}" dt="2026-02-20T22:24:33.021" v="279" actId="26606"/>
          <ac:spMkLst>
            <pc:docMk/>
            <pc:sldMk cId="1515551977" sldId="333"/>
            <ac:spMk id="17" creationId="{7004738A-9D34-43E8-97D2-CA0EED4F8BE0}"/>
          </ac:spMkLst>
        </pc:spChg>
        <pc:spChg chg="add del">
          <ac:chgData name="Espinola-Arredondo, Ana" userId="2389861a-9b00-4e05-a52a-bbe4d3cfc079" providerId="ADAL" clId="{C3B567F4-D47D-4E0A-8CE6-A4A2CCB9A48E}" dt="2026-02-20T22:24:28.988" v="276" actId="26606"/>
          <ac:spMkLst>
            <pc:docMk/>
            <pc:sldMk cId="1515551977" sldId="333"/>
            <ac:spMk id="19" creationId="{637B2035-1FCB-439A-B421-095E136C7E07}"/>
          </ac:spMkLst>
        </pc:spChg>
        <pc:spChg chg="add del">
          <ac:chgData name="Espinola-Arredondo, Ana" userId="2389861a-9b00-4e05-a52a-bbe4d3cfc079" providerId="ADAL" clId="{C3B567F4-D47D-4E0A-8CE6-A4A2CCB9A48E}" dt="2026-02-20T22:24:28.988" v="276" actId="26606"/>
          <ac:spMkLst>
            <pc:docMk/>
            <pc:sldMk cId="1515551977" sldId="333"/>
            <ac:spMk id="20" creationId="{676D6CDF-C512-4739-B158-55EE955EFA39}"/>
          </ac:spMkLst>
        </pc:spChg>
        <pc:spChg chg="add">
          <ac:chgData name="Espinola-Arredondo, Ana" userId="2389861a-9b00-4e05-a52a-bbe4d3cfc079" providerId="ADAL" clId="{C3B567F4-D47D-4E0A-8CE6-A4A2CCB9A48E}" dt="2026-02-20T22:24:33.021" v="279" actId="26606"/>
          <ac:spMkLst>
            <pc:docMk/>
            <pc:sldMk cId="1515551977" sldId="333"/>
            <ac:spMk id="21" creationId="{2813A4FA-24A5-41ED-A534-3807D1B2F344}"/>
          </ac:spMkLst>
        </pc:spChg>
        <pc:spChg chg="add del">
          <ac:chgData name="Espinola-Arredondo, Ana" userId="2389861a-9b00-4e05-a52a-bbe4d3cfc079" providerId="ADAL" clId="{C3B567F4-D47D-4E0A-8CE6-A4A2CCB9A48E}" dt="2026-02-20T22:24:33.012" v="278" actId="26606"/>
          <ac:spMkLst>
            <pc:docMk/>
            <pc:sldMk cId="1515551977" sldId="333"/>
            <ac:spMk id="22" creationId="{9427AF5F-9A0E-42B7-A252-FD64C9885F9C}"/>
          </ac:spMkLst>
        </pc:spChg>
        <pc:spChg chg="add">
          <ac:chgData name="Espinola-Arredondo, Ana" userId="2389861a-9b00-4e05-a52a-bbe4d3cfc079" providerId="ADAL" clId="{C3B567F4-D47D-4E0A-8CE6-A4A2CCB9A48E}" dt="2026-02-20T22:24:33.021" v="279" actId="26606"/>
          <ac:spMkLst>
            <pc:docMk/>
            <pc:sldMk cId="1515551977" sldId="333"/>
            <ac:spMk id="23" creationId="{C3944F27-CA70-4E84-A51A-E6BF89558979}"/>
          </ac:spMkLst>
        </pc:spChg>
        <pc:spChg chg="add">
          <ac:chgData name="Espinola-Arredondo, Ana" userId="2389861a-9b00-4e05-a52a-bbe4d3cfc079" providerId="ADAL" clId="{C3B567F4-D47D-4E0A-8CE6-A4A2CCB9A48E}" dt="2026-02-20T22:24:33.021" v="279" actId="26606"/>
          <ac:spMkLst>
            <pc:docMk/>
            <pc:sldMk cId="1515551977" sldId="333"/>
            <ac:spMk id="24" creationId="{12609869-9E80-471B-A487-A53288E0E791}"/>
          </ac:spMkLst>
        </pc:spChg>
        <pc:spChg chg="add">
          <ac:chgData name="Espinola-Arredondo, Ana" userId="2389861a-9b00-4e05-a52a-bbe4d3cfc079" providerId="ADAL" clId="{C3B567F4-D47D-4E0A-8CE6-A4A2CCB9A48E}" dt="2026-02-20T22:24:33.021" v="279" actId="26606"/>
          <ac:spMkLst>
            <pc:docMk/>
            <pc:sldMk cId="1515551977" sldId="333"/>
            <ac:spMk id="25" creationId="{B8B8D07F-F13E-443E-BA68-2D26672D76B9}"/>
          </ac:spMkLst>
        </pc:spChg>
        <pc:grpChg chg="add del">
          <ac:chgData name="Espinola-Arredondo, Ana" userId="2389861a-9b00-4e05-a52a-bbe4d3cfc079" providerId="ADAL" clId="{C3B567F4-D47D-4E0A-8CE6-A4A2CCB9A48E}" dt="2026-02-20T22:24:25.217" v="274" actId="26606"/>
          <ac:grpSpMkLst>
            <pc:docMk/>
            <pc:sldMk cId="1515551977" sldId="333"/>
            <ac:grpSpMk id="15" creationId="{BE589684-54CA-64D8-C963-5F19FF75BF72}"/>
          </ac:grpSpMkLst>
        </pc:grpChg>
        <pc:picChg chg="mod ord">
          <ac:chgData name="Espinola-Arredondo, Ana" userId="2389861a-9b00-4e05-a52a-bbe4d3cfc079" providerId="ADAL" clId="{C3B567F4-D47D-4E0A-8CE6-A4A2CCB9A48E}" dt="2026-02-20T22:24:33.021" v="279" actId="26606"/>
          <ac:picMkLst>
            <pc:docMk/>
            <pc:sldMk cId="1515551977" sldId="333"/>
            <ac:picMk id="10" creationId="{BF3980AA-6E67-D1D1-E4AE-25C160A11E66}"/>
          </ac:picMkLst>
        </pc:picChg>
      </pc:sldChg>
      <pc:sldChg chg="addSp delSp modSp mod setBg">
        <pc:chgData name="Espinola-Arredondo, Ana" userId="2389861a-9b00-4e05-a52a-bbe4d3cfc079" providerId="ADAL" clId="{C3B567F4-D47D-4E0A-8CE6-A4A2CCB9A48E}" dt="2026-02-20T22:25:28.013" v="295" actId="26606"/>
        <pc:sldMkLst>
          <pc:docMk/>
          <pc:sldMk cId="364007475" sldId="334"/>
        </pc:sldMkLst>
        <pc:spChg chg="mod">
          <ac:chgData name="Espinola-Arredondo, Ana" userId="2389861a-9b00-4e05-a52a-bbe4d3cfc079" providerId="ADAL" clId="{C3B567F4-D47D-4E0A-8CE6-A4A2CCB9A48E}" dt="2026-02-20T22:25:28.013" v="295" actId="26606"/>
          <ac:spMkLst>
            <pc:docMk/>
            <pc:sldMk cId="364007475" sldId="334"/>
            <ac:spMk id="2" creationId="{ADCC33B6-E902-6465-A62A-EEDE180F90B8}"/>
          </ac:spMkLst>
        </pc:spChg>
        <pc:spChg chg="mod">
          <ac:chgData name="Espinola-Arredondo, Ana" userId="2389861a-9b00-4e05-a52a-bbe4d3cfc079" providerId="ADAL" clId="{C3B567F4-D47D-4E0A-8CE6-A4A2CCB9A48E}" dt="2026-02-20T22:25:28.013" v="295" actId="26606"/>
          <ac:spMkLst>
            <pc:docMk/>
            <pc:sldMk cId="364007475" sldId="334"/>
            <ac:spMk id="3" creationId="{31EE49F6-849D-D5CE-B01E-BEA0E43BB6FF}"/>
          </ac:spMkLst>
        </pc:spChg>
        <pc:spChg chg="del mod ord">
          <ac:chgData name="Espinola-Arredondo, Ana" userId="2389861a-9b00-4e05-a52a-bbe4d3cfc079" providerId="ADAL" clId="{C3B567F4-D47D-4E0A-8CE6-A4A2CCB9A48E}" dt="2026-02-20T22:25:02.747" v="286" actId="478"/>
          <ac:spMkLst>
            <pc:docMk/>
            <pc:sldMk cId="364007475" sldId="334"/>
            <ac:spMk id="4" creationId="{D86B51C3-26BB-4F1D-0D11-3B9EC993F1FB}"/>
          </ac:spMkLst>
        </pc:spChg>
        <pc:spChg chg="mod ord">
          <ac:chgData name="Espinola-Arredondo, Ana" userId="2389861a-9b00-4e05-a52a-bbe4d3cfc079" providerId="ADAL" clId="{C3B567F4-D47D-4E0A-8CE6-A4A2CCB9A48E}" dt="2026-02-20T22:25:28.006" v="294" actId="26606"/>
          <ac:spMkLst>
            <pc:docMk/>
            <pc:sldMk cId="364007475" sldId="334"/>
            <ac:spMk id="5" creationId="{D51F72E4-DF4F-EF1C-D9FA-DEF817596187}"/>
          </ac:spMkLst>
        </pc:spChg>
        <pc:spChg chg="add del">
          <ac:chgData name="Espinola-Arredondo, Ana" userId="2389861a-9b00-4e05-a52a-bbe4d3cfc079" providerId="ADAL" clId="{C3B567F4-D47D-4E0A-8CE6-A4A2CCB9A48E}" dt="2026-02-20T22:24:53.082" v="282" actId="26606"/>
          <ac:spMkLst>
            <pc:docMk/>
            <pc:sldMk cId="364007475" sldId="334"/>
            <ac:spMk id="13" creationId="{A7C5F937-FDA4-49FD-A135-03738460F694}"/>
          </ac:spMkLst>
        </pc:spChg>
        <pc:spChg chg="add del">
          <ac:chgData name="Espinola-Arredondo, Ana" userId="2389861a-9b00-4e05-a52a-bbe4d3cfc079" providerId="ADAL" clId="{C3B567F4-D47D-4E0A-8CE6-A4A2CCB9A48E}" dt="2026-02-20T22:24:53.082" v="282" actId="26606"/>
          <ac:spMkLst>
            <pc:docMk/>
            <pc:sldMk cId="364007475" sldId="334"/>
            <ac:spMk id="15" creationId="{F515E37C-522A-423F-B958-36BF6614147F}"/>
          </ac:spMkLst>
        </pc:spChg>
        <pc:spChg chg="add del">
          <ac:chgData name="Espinola-Arredondo, Ana" userId="2389861a-9b00-4e05-a52a-bbe4d3cfc079" providerId="ADAL" clId="{C3B567F4-D47D-4E0A-8CE6-A4A2CCB9A48E}" dt="2026-02-20T22:24:53.082" v="282" actId="26606"/>
          <ac:spMkLst>
            <pc:docMk/>
            <pc:sldMk cId="364007475" sldId="334"/>
            <ac:spMk id="17" creationId="{C125E75E-F290-415E-9397-4DAC206C5A43}"/>
          </ac:spMkLst>
        </pc:spChg>
        <pc:spChg chg="add del">
          <ac:chgData name="Espinola-Arredondo, Ana" userId="2389861a-9b00-4e05-a52a-bbe4d3cfc079" providerId="ADAL" clId="{C3B567F4-D47D-4E0A-8CE6-A4A2CCB9A48E}" dt="2026-02-20T22:24:58.902" v="284" actId="26606"/>
          <ac:spMkLst>
            <pc:docMk/>
            <pc:sldMk cId="364007475" sldId="334"/>
            <ac:spMk id="19" creationId="{38468727-63BE-4191-B4A6-C30C82C0E986}"/>
          </ac:spMkLst>
        </pc:spChg>
        <pc:spChg chg="add del">
          <ac:chgData name="Espinola-Arredondo, Ana" userId="2389861a-9b00-4e05-a52a-bbe4d3cfc079" providerId="ADAL" clId="{C3B567F4-D47D-4E0A-8CE6-A4A2CCB9A48E}" dt="2026-02-20T22:24:58.902" v="284" actId="26606"/>
          <ac:spMkLst>
            <pc:docMk/>
            <pc:sldMk cId="364007475" sldId="334"/>
            <ac:spMk id="20" creationId="{9D355BB6-1BB8-4828-B246-CFB31742D7B8}"/>
          </ac:spMkLst>
        </pc:spChg>
        <pc:spChg chg="add del">
          <ac:chgData name="Espinola-Arredondo, Ana" userId="2389861a-9b00-4e05-a52a-bbe4d3cfc079" providerId="ADAL" clId="{C3B567F4-D47D-4E0A-8CE6-A4A2CCB9A48E}" dt="2026-02-20T22:24:58.902" v="284" actId="26606"/>
          <ac:spMkLst>
            <pc:docMk/>
            <pc:sldMk cId="364007475" sldId="334"/>
            <ac:spMk id="21" creationId="{CA52A9B9-B2B3-46F0-9D53-0EFF9905BF8F}"/>
          </ac:spMkLst>
        </pc:spChg>
        <pc:spChg chg="add del">
          <ac:chgData name="Espinola-Arredondo, Ana" userId="2389861a-9b00-4e05-a52a-bbe4d3cfc079" providerId="ADAL" clId="{C3B567F4-D47D-4E0A-8CE6-A4A2CCB9A48E}" dt="2026-02-20T22:25:28.013" v="295" actId="26606"/>
          <ac:spMkLst>
            <pc:docMk/>
            <pc:sldMk cId="364007475" sldId="334"/>
            <ac:spMk id="23" creationId="{D2B783EE-0239-4717-BBEA-8C9EAC61C824}"/>
          </ac:spMkLst>
        </pc:spChg>
        <pc:spChg chg="add del">
          <ac:chgData name="Espinola-Arredondo, Ana" userId="2389861a-9b00-4e05-a52a-bbe4d3cfc079" providerId="ADAL" clId="{C3B567F4-D47D-4E0A-8CE6-A4A2CCB9A48E}" dt="2026-02-20T22:25:28.013" v="295" actId="26606"/>
          <ac:spMkLst>
            <pc:docMk/>
            <pc:sldMk cId="364007475" sldId="334"/>
            <ac:spMk id="24" creationId="{A7B99495-F43F-4D80-A44F-2CB4764EB90B}"/>
          </ac:spMkLst>
        </pc:spChg>
        <pc:spChg chg="add del">
          <ac:chgData name="Espinola-Arredondo, Ana" userId="2389861a-9b00-4e05-a52a-bbe4d3cfc079" providerId="ADAL" clId="{C3B567F4-D47D-4E0A-8CE6-A4A2CCB9A48E}" dt="2026-02-20T22:25:28.013" v="295" actId="26606"/>
          <ac:spMkLst>
            <pc:docMk/>
            <pc:sldMk cId="364007475" sldId="334"/>
            <ac:spMk id="25" creationId="{70BEB1E7-2F88-40BC-B73D-42E5B6F80BFC}"/>
          </ac:spMkLst>
        </pc:spChg>
        <pc:spChg chg="add del">
          <ac:chgData name="Espinola-Arredondo, Ana" userId="2389861a-9b00-4e05-a52a-bbe4d3cfc079" providerId="ADAL" clId="{C3B567F4-D47D-4E0A-8CE6-A4A2CCB9A48E}" dt="2026-02-20T22:25:10.405" v="288" actId="26606"/>
          <ac:spMkLst>
            <pc:docMk/>
            <pc:sldMk cId="364007475" sldId="334"/>
            <ac:spMk id="30" creationId="{2CB962CF-61A3-4EF9-94F6-7C59B0329524}"/>
          </ac:spMkLst>
        </pc:spChg>
        <pc:spChg chg="add del">
          <ac:chgData name="Espinola-Arredondo, Ana" userId="2389861a-9b00-4e05-a52a-bbe4d3cfc079" providerId="ADAL" clId="{C3B567F4-D47D-4E0A-8CE6-A4A2CCB9A48E}" dt="2026-02-20T22:25:21.292" v="290" actId="26606"/>
          <ac:spMkLst>
            <pc:docMk/>
            <pc:sldMk cId="364007475" sldId="334"/>
            <ac:spMk id="32" creationId="{FB39ECA9-4CDE-4883-98E8-287E905E9F07}"/>
          </ac:spMkLst>
        </pc:spChg>
        <pc:spChg chg="add del">
          <ac:chgData name="Espinola-Arredondo, Ana" userId="2389861a-9b00-4e05-a52a-bbe4d3cfc079" providerId="ADAL" clId="{C3B567F4-D47D-4E0A-8CE6-A4A2CCB9A48E}" dt="2026-02-20T22:25:21.292" v="290" actId="26606"/>
          <ac:spMkLst>
            <pc:docMk/>
            <pc:sldMk cId="364007475" sldId="334"/>
            <ac:spMk id="33" creationId="{E36BB3C5-822B-45E1-A81E-5CC3176C61A1}"/>
          </ac:spMkLst>
        </pc:spChg>
        <pc:spChg chg="add del">
          <ac:chgData name="Espinola-Arredondo, Ana" userId="2389861a-9b00-4e05-a52a-bbe4d3cfc079" providerId="ADAL" clId="{C3B567F4-D47D-4E0A-8CE6-A4A2CCB9A48E}" dt="2026-02-20T22:25:21.292" v="290" actId="26606"/>
          <ac:spMkLst>
            <pc:docMk/>
            <pc:sldMk cId="364007475" sldId="334"/>
            <ac:spMk id="34" creationId="{A67483D0-BAEB-4927-88AD-76F5DA8468DE}"/>
          </ac:spMkLst>
        </pc:spChg>
        <pc:spChg chg="add del">
          <ac:chgData name="Espinola-Arredondo, Ana" userId="2389861a-9b00-4e05-a52a-bbe4d3cfc079" providerId="ADAL" clId="{C3B567F4-D47D-4E0A-8CE6-A4A2CCB9A48E}" dt="2026-02-20T22:25:21.292" v="290" actId="26606"/>
          <ac:spMkLst>
            <pc:docMk/>
            <pc:sldMk cId="364007475" sldId="334"/>
            <ac:spMk id="36" creationId="{0DBB7B12-4298-4CFB-B539-44A91C930328}"/>
          </ac:spMkLst>
        </pc:spChg>
        <pc:spChg chg="add del">
          <ac:chgData name="Espinola-Arredondo, Ana" userId="2389861a-9b00-4e05-a52a-bbe4d3cfc079" providerId="ADAL" clId="{C3B567F4-D47D-4E0A-8CE6-A4A2CCB9A48E}" dt="2026-02-20T22:25:24.029" v="292" actId="26606"/>
          <ac:spMkLst>
            <pc:docMk/>
            <pc:sldMk cId="364007475" sldId="334"/>
            <ac:spMk id="38" creationId="{D2B783EE-0239-4717-BBEA-8C9EAC61C824}"/>
          </ac:spMkLst>
        </pc:spChg>
        <pc:spChg chg="add del">
          <ac:chgData name="Espinola-Arredondo, Ana" userId="2389861a-9b00-4e05-a52a-bbe4d3cfc079" providerId="ADAL" clId="{C3B567F4-D47D-4E0A-8CE6-A4A2CCB9A48E}" dt="2026-02-20T22:25:24.029" v="292" actId="26606"/>
          <ac:spMkLst>
            <pc:docMk/>
            <pc:sldMk cId="364007475" sldId="334"/>
            <ac:spMk id="39" creationId="{A7B99495-F43F-4D80-A44F-2CB4764EB90B}"/>
          </ac:spMkLst>
        </pc:spChg>
        <pc:spChg chg="add del">
          <ac:chgData name="Espinola-Arredondo, Ana" userId="2389861a-9b00-4e05-a52a-bbe4d3cfc079" providerId="ADAL" clId="{C3B567F4-D47D-4E0A-8CE6-A4A2CCB9A48E}" dt="2026-02-20T22:25:24.029" v="292" actId="26606"/>
          <ac:spMkLst>
            <pc:docMk/>
            <pc:sldMk cId="364007475" sldId="334"/>
            <ac:spMk id="40" creationId="{70BEB1E7-2F88-40BC-B73D-42E5B6F80BFC}"/>
          </ac:spMkLst>
        </pc:spChg>
        <pc:spChg chg="add del">
          <ac:chgData name="Espinola-Arredondo, Ana" userId="2389861a-9b00-4e05-a52a-bbe4d3cfc079" providerId="ADAL" clId="{C3B567F4-D47D-4E0A-8CE6-A4A2CCB9A48E}" dt="2026-02-20T22:25:28.006" v="294" actId="26606"/>
          <ac:spMkLst>
            <pc:docMk/>
            <pc:sldMk cId="364007475" sldId="334"/>
            <ac:spMk id="42" creationId="{38468727-63BE-4191-B4A6-C30C82C0E986}"/>
          </ac:spMkLst>
        </pc:spChg>
        <pc:spChg chg="add del">
          <ac:chgData name="Espinola-Arredondo, Ana" userId="2389861a-9b00-4e05-a52a-bbe4d3cfc079" providerId="ADAL" clId="{C3B567F4-D47D-4E0A-8CE6-A4A2CCB9A48E}" dt="2026-02-20T22:25:28.006" v="294" actId="26606"/>
          <ac:spMkLst>
            <pc:docMk/>
            <pc:sldMk cId="364007475" sldId="334"/>
            <ac:spMk id="43" creationId="{9D355BB6-1BB8-4828-B246-CFB31742D7B8}"/>
          </ac:spMkLst>
        </pc:spChg>
        <pc:spChg chg="add del">
          <ac:chgData name="Espinola-Arredondo, Ana" userId="2389861a-9b00-4e05-a52a-bbe4d3cfc079" providerId="ADAL" clId="{C3B567F4-D47D-4E0A-8CE6-A4A2CCB9A48E}" dt="2026-02-20T22:25:28.006" v="294" actId="26606"/>
          <ac:spMkLst>
            <pc:docMk/>
            <pc:sldMk cId="364007475" sldId="334"/>
            <ac:spMk id="44" creationId="{CA52A9B9-B2B3-46F0-9D53-0EFF9905BF8F}"/>
          </ac:spMkLst>
        </pc:spChg>
        <pc:spChg chg="add">
          <ac:chgData name="Espinola-Arredondo, Ana" userId="2389861a-9b00-4e05-a52a-bbe4d3cfc079" providerId="ADAL" clId="{C3B567F4-D47D-4E0A-8CE6-A4A2CCB9A48E}" dt="2026-02-20T22:25:28.013" v="295" actId="26606"/>
          <ac:spMkLst>
            <pc:docMk/>
            <pc:sldMk cId="364007475" sldId="334"/>
            <ac:spMk id="46" creationId="{394842B0-684D-44CC-B4BC-D13331CFD290}"/>
          </ac:spMkLst>
        </pc:spChg>
        <pc:spChg chg="add">
          <ac:chgData name="Espinola-Arredondo, Ana" userId="2389861a-9b00-4e05-a52a-bbe4d3cfc079" providerId="ADAL" clId="{C3B567F4-D47D-4E0A-8CE6-A4A2CCB9A48E}" dt="2026-02-20T22:25:28.013" v="295" actId="26606"/>
          <ac:spMkLst>
            <pc:docMk/>
            <pc:sldMk cId="364007475" sldId="334"/>
            <ac:spMk id="47" creationId="{4C2A3DC3-F495-4B99-9FF3-3FB30D63235E}"/>
          </ac:spMkLst>
        </pc:spChg>
        <pc:picChg chg="mod ord">
          <ac:chgData name="Espinola-Arredondo, Ana" userId="2389861a-9b00-4e05-a52a-bbe4d3cfc079" providerId="ADAL" clId="{C3B567F4-D47D-4E0A-8CE6-A4A2CCB9A48E}" dt="2026-02-20T22:25:28.013" v="295" actId="26606"/>
          <ac:picMkLst>
            <pc:docMk/>
            <pc:sldMk cId="364007475" sldId="334"/>
            <ac:picMk id="7" creationId="{49AA19B7-A5FE-5551-AB5A-9592627BBA35}"/>
          </ac:picMkLst>
        </pc:picChg>
        <pc:picChg chg="mod ord">
          <ac:chgData name="Espinola-Arredondo, Ana" userId="2389861a-9b00-4e05-a52a-bbe4d3cfc079" providerId="ADAL" clId="{C3B567F4-D47D-4E0A-8CE6-A4A2CCB9A48E}" dt="2026-02-20T22:25:28.013" v="295" actId="26606"/>
          <ac:picMkLst>
            <pc:docMk/>
            <pc:sldMk cId="364007475" sldId="334"/>
            <ac:picMk id="8" creationId="{C7A3A00F-9DC2-4DE5-EC0D-9663E0C618B7}"/>
          </ac:picMkLst>
        </pc:picChg>
      </pc:sldChg>
      <pc:sldChg chg="addSp delSp modSp mod setBg">
        <pc:chgData name="Espinola-Arredondo, Ana" userId="2389861a-9b00-4e05-a52a-bbe4d3cfc079" providerId="ADAL" clId="{C3B567F4-D47D-4E0A-8CE6-A4A2CCB9A48E}" dt="2026-02-20T22:30:41.496" v="337" actId="403"/>
        <pc:sldMkLst>
          <pc:docMk/>
          <pc:sldMk cId="708876867" sldId="335"/>
        </pc:sldMkLst>
        <pc:spChg chg="mod">
          <ac:chgData name="Espinola-Arredondo, Ana" userId="2389861a-9b00-4e05-a52a-bbe4d3cfc079" providerId="ADAL" clId="{C3B567F4-D47D-4E0A-8CE6-A4A2CCB9A48E}" dt="2026-02-20T22:30:29.205" v="333" actId="26606"/>
          <ac:spMkLst>
            <pc:docMk/>
            <pc:sldMk cId="708876867" sldId="335"/>
            <ac:spMk id="2" creationId="{4E973490-4371-607B-BA5E-9A56E709B756}"/>
          </ac:spMkLst>
        </pc:spChg>
        <pc:spChg chg="mod ord">
          <ac:chgData name="Espinola-Arredondo, Ana" userId="2389861a-9b00-4e05-a52a-bbe4d3cfc079" providerId="ADAL" clId="{C3B567F4-D47D-4E0A-8CE6-A4A2CCB9A48E}" dt="2026-02-20T22:30:41.496" v="337" actId="403"/>
          <ac:spMkLst>
            <pc:docMk/>
            <pc:sldMk cId="708876867" sldId="335"/>
            <ac:spMk id="3" creationId="{DBA4156A-3926-B546-6A53-86BD86D79597}"/>
          </ac:spMkLst>
        </pc:spChg>
        <pc:spChg chg="del mod">
          <ac:chgData name="Espinola-Arredondo, Ana" userId="2389861a-9b00-4e05-a52a-bbe4d3cfc079" providerId="ADAL" clId="{C3B567F4-D47D-4E0A-8CE6-A4A2CCB9A48E}" dt="2026-02-20T22:30:33.602" v="334" actId="478"/>
          <ac:spMkLst>
            <pc:docMk/>
            <pc:sldMk cId="708876867" sldId="335"/>
            <ac:spMk id="4" creationId="{F6995EB9-8707-9CD2-3569-F21C7DC9ACF2}"/>
          </ac:spMkLst>
        </pc:spChg>
        <pc:spChg chg="mod">
          <ac:chgData name="Espinola-Arredondo, Ana" userId="2389861a-9b00-4e05-a52a-bbe4d3cfc079" providerId="ADAL" clId="{C3B567F4-D47D-4E0A-8CE6-A4A2CCB9A48E}" dt="2026-02-20T22:30:29.205" v="333" actId="26606"/>
          <ac:spMkLst>
            <pc:docMk/>
            <pc:sldMk cId="708876867" sldId="335"/>
            <ac:spMk id="5" creationId="{F5DDF941-07C1-ED79-80BE-C1C741DAC058}"/>
          </ac:spMkLst>
        </pc:spChg>
        <pc:spChg chg="add">
          <ac:chgData name="Espinola-Arredondo, Ana" userId="2389861a-9b00-4e05-a52a-bbe4d3cfc079" providerId="ADAL" clId="{C3B567F4-D47D-4E0A-8CE6-A4A2CCB9A48E}" dt="2026-02-20T22:30:29.205" v="333" actId="26606"/>
          <ac:spMkLst>
            <pc:docMk/>
            <pc:sldMk cId="708876867" sldId="335"/>
            <ac:spMk id="10" creationId="{09588DA8-065E-4F6F-8EFD-43104AB2E0CF}"/>
          </ac:spMkLst>
        </pc:spChg>
        <pc:spChg chg="add">
          <ac:chgData name="Espinola-Arredondo, Ana" userId="2389861a-9b00-4e05-a52a-bbe4d3cfc079" providerId="ADAL" clId="{C3B567F4-D47D-4E0A-8CE6-A4A2CCB9A48E}" dt="2026-02-20T22:30:29.205" v="333" actId="26606"/>
          <ac:spMkLst>
            <pc:docMk/>
            <pc:sldMk cId="708876867" sldId="335"/>
            <ac:spMk id="14" creationId="{CD9FE4EF-C4D8-49A0-B2FF-81D8DB7D8A24}"/>
          </ac:spMkLst>
        </pc:spChg>
        <pc:spChg chg="add">
          <ac:chgData name="Espinola-Arredondo, Ana" userId="2389861a-9b00-4e05-a52a-bbe4d3cfc079" providerId="ADAL" clId="{C3B567F4-D47D-4E0A-8CE6-A4A2CCB9A48E}" dt="2026-02-20T22:30:29.205" v="333" actId="26606"/>
          <ac:spMkLst>
            <pc:docMk/>
            <pc:sldMk cId="708876867" sldId="335"/>
            <ac:spMk id="16" creationId="{4300840D-0A0B-4512-BACA-B439D5B9C57C}"/>
          </ac:spMkLst>
        </pc:spChg>
        <pc:spChg chg="add">
          <ac:chgData name="Espinola-Arredondo, Ana" userId="2389861a-9b00-4e05-a52a-bbe4d3cfc079" providerId="ADAL" clId="{C3B567F4-D47D-4E0A-8CE6-A4A2CCB9A48E}" dt="2026-02-20T22:30:29.205" v="333" actId="26606"/>
          <ac:spMkLst>
            <pc:docMk/>
            <pc:sldMk cId="708876867" sldId="335"/>
            <ac:spMk id="18" creationId="{D2B78728-A580-49A7-84F9-6EF6F583ADE0}"/>
          </ac:spMkLst>
        </pc:spChg>
        <pc:spChg chg="add">
          <ac:chgData name="Espinola-Arredondo, Ana" userId="2389861a-9b00-4e05-a52a-bbe4d3cfc079" providerId="ADAL" clId="{C3B567F4-D47D-4E0A-8CE6-A4A2CCB9A48E}" dt="2026-02-20T22:30:29.205" v="333" actId="26606"/>
          <ac:spMkLst>
            <pc:docMk/>
            <pc:sldMk cId="708876867" sldId="335"/>
            <ac:spMk id="20" creationId="{38FAA1A1-D861-433F-88FA-1E9D6FD31D11}"/>
          </ac:spMkLst>
        </pc:spChg>
        <pc:spChg chg="add">
          <ac:chgData name="Espinola-Arredondo, Ana" userId="2389861a-9b00-4e05-a52a-bbe4d3cfc079" providerId="ADAL" clId="{C3B567F4-D47D-4E0A-8CE6-A4A2CCB9A48E}" dt="2026-02-20T22:30:29.205" v="333" actId="26606"/>
          <ac:spMkLst>
            <pc:docMk/>
            <pc:sldMk cId="708876867" sldId="335"/>
            <ac:spMk id="22" creationId="{8D71EDA1-87BF-4D5D-AB79-F346FD19278A}"/>
          </ac:spMkLst>
        </pc:spChg>
      </pc:sldChg>
      <pc:sldChg chg="addSp modSp mod setBg">
        <pc:chgData name="Espinola-Arredondo, Ana" userId="2389861a-9b00-4e05-a52a-bbe4d3cfc079" providerId="ADAL" clId="{C3B567F4-D47D-4E0A-8CE6-A4A2CCB9A48E}" dt="2026-02-20T22:27:45.631" v="313" actId="26606"/>
        <pc:sldMkLst>
          <pc:docMk/>
          <pc:sldMk cId="338502611" sldId="336"/>
        </pc:sldMkLst>
        <pc:spChg chg="mod">
          <ac:chgData name="Espinola-Arredondo, Ana" userId="2389861a-9b00-4e05-a52a-bbe4d3cfc079" providerId="ADAL" clId="{C3B567F4-D47D-4E0A-8CE6-A4A2CCB9A48E}" dt="2026-02-20T22:27:45.631" v="313" actId="26606"/>
          <ac:spMkLst>
            <pc:docMk/>
            <pc:sldMk cId="338502611" sldId="336"/>
            <ac:spMk id="2" creationId="{3DEB80C2-648A-61A2-0B0D-FEF3E5FCF668}"/>
          </ac:spMkLst>
        </pc:spChg>
        <pc:spChg chg="mod">
          <ac:chgData name="Espinola-Arredondo, Ana" userId="2389861a-9b00-4e05-a52a-bbe4d3cfc079" providerId="ADAL" clId="{C3B567F4-D47D-4E0A-8CE6-A4A2CCB9A48E}" dt="2026-02-20T22:27:45.631" v="313" actId="26606"/>
          <ac:spMkLst>
            <pc:docMk/>
            <pc:sldMk cId="338502611" sldId="336"/>
            <ac:spMk id="4" creationId="{7FC32746-B7BC-87B9-058E-FFD1AA5AD832}"/>
          </ac:spMkLst>
        </pc:spChg>
        <pc:spChg chg="mod ord">
          <ac:chgData name="Espinola-Arredondo, Ana" userId="2389861a-9b00-4e05-a52a-bbe4d3cfc079" providerId="ADAL" clId="{C3B567F4-D47D-4E0A-8CE6-A4A2CCB9A48E}" dt="2026-02-20T22:27:45.631" v="313" actId="26606"/>
          <ac:spMkLst>
            <pc:docMk/>
            <pc:sldMk cId="338502611" sldId="336"/>
            <ac:spMk id="5" creationId="{45826E64-01B9-E9EE-3C61-6B0901835DFA}"/>
          </ac:spMkLst>
        </pc:spChg>
        <pc:spChg chg="add">
          <ac:chgData name="Espinola-Arredondo, Ana" userId="2389861a-9b00-4e05-a52a-bbe4d3cfc079" providerId="ADAL" clId="{C3B567F4-D47D-4E0A-8CE6-A4A2CCB9A48E}" dt="2026-02-20T22:27:45.631" v="313" actId="26606"/>
          <ac:spMkLst>
            <pc:docMk/>
            <pc:sldMk cId="338502611" sldId="336"/>
            <ac:spMk id="15" creationId="{A8384FB5-9ADC-4DDC-881B-597D56F5B15D}"/>
          </ac:spMkLst>
        </pc:spChg>
        <pc:spChg chg="add">
          <ac:chgData name="Espinola-Arredondo, Ana" userId="2389861a-9b00-4e05-a52a-bbe4d3cfc079" providerId="ADAL" clId="{C3B567F4-D47D-4E0A-8CE6-A4A2CCB9A48E}" dt="2026-02-20T22:27:45.631" v="313" actId="26606"/>
          <ac:spMkLst>
            <pc:docMk/>
            <pc:sldMk cId="338502611" sldId="336"/>
            <ac:spMk id="17" creationId="{91E5A9A7-95C6-4F4F-B00E-C82E07FE62EF}"/>
          </ac:spMkLst>
        </pc:spChg>
        <pc:spChg chg="add">
          <ac:chgData name="Espinola-Arredondo, Ana" userId="2389861a-9b00-4e05-a52a-bbe4d3cfc079" providerId="ADAL" clId="{C3B567F4-D47D-4E0A-8CE6-A4A2CCB9A48E}" dt="2026-02-20T22:27:45.631" v="313" actId="26606"/>
          <ac:spMkLst>
            <pc:docMk/>
            <pc:sldMk cId="338502611" sldId="336"/>
            <ac:spMk id="19" creationId="{D07DD2DE-F619-49DD-B5E7-03A290FF4ED1}"/>
          </ac:spMkLst>
        </pc:spChg>
        <pc:spChg chg="add">
          <ac:chgData name="Espinola-Arredondo, Ana" userId="2389861a-9b00-4e05-a52a-bbe4d3cfc079" providerId="ADAL" clId="{C3B567F4-D47D-4E0A-8CE6-A4A2CCB9A48E}" dt="2026-02-20T22:27:45.631" v="313" actId="26606"/>
          <ac:spMkLst>
            <pc:docMk/>
            <pc:sldMk cId="338502611" sldId="336"/>
            <ac:spMk id="21" creationId="{85149191-5F60-4A28-AAFF-039F96B0F3EC}"/>
          </ac:spMkLst>
        </pc:spChg>
        <pc:spChg chg="add">
          <ac:chgData name="Espinola-Arredondo, Ana" userId="2389861a-9b00-4e05-a52a-bbe4d3cfc079" providerId="ADAL" clId="{C3B567F4-D47D-4E0A-8CE6-A4A2CCB9A48E}" dt="2026-02-20T22:27:45.631" v="313" actId="26606"/>
          <ac:spMkLst>
            <pc:docMk/>
            <pc:sldMk cId="338502611" sldId="336"/>
            <ac:spMk id="23" creationId="{F8260ED5-17F7-4158-B241-D51DD4CF1B7E}"/>
          </ac:spMkLst>
        </pc:spChg>
        <pc:picChg chg="mod">
          <ac:chgData name="Espinola-Arredondo, Ana" userId="2389861a-9b00-4e05-a52a-bbe4d3cfc079" providerId="ADAL" clId="{C3B567F4-D47D-4E0A-8CE6-A4A2CCB9A48E}" dt="2026-02-20T22:27:45.631" v="313" actId="26606"/>
          <ac:picMkLst>
            <pc:docMk/>
            <pc:sldMk cId="338502611" sldId="336"/>
            <ac:picMk id="10" creationId="{E11E0565-4869-5F51-D3B3-B1712D996BE8}"/>
          </ac:picMkLst>
        </pc:picChg>
      </pc:sldChg>
      <pc:sldChg chg="addSp delSp modSp mod setBg addAnim delAnim">
        <pc:chgData name="Espinola-Arredondo, Ana" userId="2389861a-9b00-4e05-a52a-bbe4d3cfc079" providerId="ADAL" clId="{C3B567F4-D47D-4E0A-8CE6-A4A2CCB9A48E}" dt="2026-02-20T22:29:45.247" v="326" actId="26606"/>
        <pc:sldMkLst>
          <pc:docMk/>
          <pc:sldMk cId="4235394842" sldId="337"/>
        </pc:sldMkLst>
        <pc:spChg chg="mod ord">
          <ac:chgData name="Espinola-Arredondo, Ana" userId="2389861a-9b00-4e05-a52a-bbe4d3cfc079" providerId="ADAL" clId="{C3B567F4-D47D-4E0A-8CE6-A4A2CCB9A48E}" dt="2026-02-20T22:29:45.241" v="325" actId="26606"/>
          <ac:spMkLst>
            <pc:docMk/>
            <pc:sldMk cId="4235394842" sldId="337"/>
            <ac:spMk id="2" creationId="{AE108EEB-F4F5-6BFE-AF8F-13EF32FD0EAF}"/>
          </ac:spMkLst>
        </pc:spChg>
        <pc:spChg chg="del mod">
          <ac:chgData name="Espinola-Arredondo, Ana" userId="2389861a-9b00-4e05-a52a-bbe4d3cfc079" providerId="ADAL" clId="{C3B567F4-D47D-4E0A-8CE6-A4A2CCB9A48E}" dt="2026-02-20T22:29:35.501" v="320" actId="478"/>
          <ac:spMkLst>
            <pc:docMk/>
            <pc:sldMk cId="4235394842" sldId="337"/>
            <ac:spMk id="4" creationId="{24D8A983-1415-0DDF-A780-F3D0BB950DA9}"/>
          </ac:spMkLst>
        </pc:spChg>
        <pc:spChg chg="mod ord">
          <ac:chgData name="Espinola-Arredondo, Ana" userId="2389861a-9b00-4e05-a52a-bbe4d3cfc079" providerId="ADAL" clId="{C3B567F4-D47D-4E0A-8CE6-A4A2CCB9A48E}" dt="2026-02-20T22:29:45.241" v="325" actId="26606"/>
          <ac:spMkLst>
            <pc:docMk/>
            <pc:sldMk cId="4235394842" sldId="337"/>
            <ac:spMk id="5" creationId="{FB143F1B-7943-010F-AEBB-59CD86AF0184}"/>
          </ac:spMkLst>
        </pc:spChg>
        <pc:spChg chg="add del">
          <ac:chgData name="Espinola-Arredondo, Ana" userId="2389861a-9b00-4e05-a52a-bbe4d3cfc079" providerId="ADAL" clId="{C3B567F4-D47D-4E0A-8CE6-A4A2CCB9A48E}" dt="2026-02-20T22:29:45.247" v="326" actId="26606"/>
          <ac:spMkLst>
            <pc:docMk/>
            <pc:sldMk cId="4235394842" sldId="337"/>
            <ac:spMk id="3079" creationId="{A8384FB5-9ADC-4DDC-881B-597D56F5B15D}"/>
          </ac:spMkLst>
        </pc:spChg>
        <pc:spChg chg="add del">
          <ac:chgData name="Espinola-Arredondo, Ana" userId="2389861a-9b00-4e05-a52a-bbe4d3cfc079" providerId="ADAL" clId="{C3B567F4-D47D-4E0A-8CE6-A4A2CCB9A48E}" dt="2026-02-20T22:29:45.247" v="326" actId="26606"/>
          <ac:spMkLst>
            <pc:docMk/>
            <pc:sldMk cId="4235394842" sldId="337"/>
            <ac:spMk id="3081" creationId="{91E5A9A7-95C6-4F4F-B00E-C82E07FE62EF}"/>
          </ac:spMkLst>
        </pc:spChg>
        <pc:spChg chg="add del">
          <ac:chgData name="Espinola-Arredondo, Ana" userId="2389861a-9b00-4e05-a52a-bbe4d3cfc079" providerId="ADAL" clId="{C3B567F4-D47D-4E0A-8CE6-A4A2CCB9A48E}" dt="2026-02-20T22:29:45.247" v="326" actId="26606"/>
          <ac:spMkLst>
            <pc:docMk/>
            <pc:sldMk cId="4235394842" sldId="337"/>
            <ac:spMk id="3083" creationId="{D07DD2DE-F619-49DD-B5E7-03A290FF4ED1}"/>
          </ac:spMkLst>
        </pc:spChg>
        <pc:spChg chg="add del">
          <ac:chgData name="Espinola-Arredondo, Ana" userId="2389861a-9b00-4e05-a52a-bbe4d3cfc079" providerId="ADAL" clId="{C3B567F4-D47D-4E0A-8CE6-A4A2CCB9A48E}" dt="2026-02-20T22:29:45.247" v="326" actId="26606"/>
          <ac:spMkLst>
            <pc:docMk/>
            <pc:sldMk cId="4235394842" sldId="337"/>
            <ac:spMk id="3085" creationId="{85149191-5F60-4A28-AAFF-039F96B0F3EC}"/>
          </ac:spMkLst>
        </pc:spChg>
        <pc:spChg chg="add del">
          <ac:chgData name="Espinola-Arredondo, Ana" userId="2389861a-9b00-4e05-a52a-bbe4d3cfc079" providerId="ADAL" clId="{C3B567F4-D47D-4E0A-8CE6-A4A2CCB9A48E}" dt="2026-02-20T22:29:45.247" v="326" actId="26606"/>
          <ac:spMkLst>
            <pc:docMk/>
            <pc:sldMk cId="4235394842" sldId="337"/>
            <ac:spMk id="3087" creationId="{F8260ED5-17F7-4158-B241-D51DD4CF1B7E}"/>
          </ac:spMkLst>
        </pc:spChg>
        <pc:spChg chg="add del">
          <ac:chgData name="Espinola-Arredondo, Ana" userId="2389861a-9b00-4e05-a52a-bbe4d3cfc079" providerId="ADAL" clId="{C3B567F4-D47D-4E0A-8CE6-A4A2CCB9A48E}" dt="2026-02-20T22:29:42.206" v="323" actId="26606"/>
          <ac:spMkLst>
            <pc:docMk/>
            <pc:sldMk cId="4235394842" sldId="337"/>
            <ac:spMk id="3092" creationId="{37C89E4B-3C9F-44B9-8B86-D9E3D112D8EC}"/>
          </ac:spMkLst>
        </pc:spChg>
        <pc:spChg chg="add del">
          <ac:chgData name="Espinola-Arredondo, Ana" userId="2389861a-9b00-4e05-a52a-bbe4d3cfc079" providerId="ADAL" clId="{C3B567F4-D47D-4E0A-8CE6-A4A2CCB9A48E}" dt="2026-02-20T22:29:45.241" v="325" actId="26606"/>
          <ac:spMkLst>
            <pc:docMk/>
            <pc:sldMk cId="4235394842" sldId="337"/>
            <ac:spMk id="3098" creationId="{665DBBEF-238B-476B-96AB-8AAC3224ECEA}"/>
          </ac:spMkLst>
        </pc:spChg>
        <pc:spChg chg="add del">
          <ac:chgData name="Espinola-Arredondo, Ana" userId="2389861a-9b00-4e05-a52a-bbe4d3cfc079" providerId="ADAL" clId="{C3B567F4-D47D-4E0A-8CE6-A4A2CCB9A48E}" dt="2026-02-20T22:29:45.241" v="325" actId="26606"/>
          <ac:spMkLst>
            <pc:docMk/>
            <pc:sldMk cId="4235394842" sldId="337"/>
            <ac:spMk id="3099" creationId="{3FCFB1DE-0B7E-48CC-BA90-B2AB0889F9D6}"/>
          </ac:spMkLst>
        </pc:spChg>
        <pc:spChg chg="add">
          <ac:chgData name="Espinola-Arredondo, Ana" userId="2389861a-9b00-4e05-a52a-bbe4d3cfc079" providerId="ADAL" clId="{C3B567F4-D47D-4E0A-8CE6-A4A2CCB9A48E}" dt="2026-02-20T22:29:45.247" v="326" actId="26606"/>
          <ac:spMkLst>
            <pc:docMk/>
            <pc:sldMk cId="4235394842" sldId="337"/>
            <ac:spMk id="3100" creationId="{F8260ED5-17F7-4158-B241-D51DD4CF1B7E}"/>
          </ac:spMkLst>
        </pc:spChg>
        <pc:spChg chg="add">
          <ac:chgData name="Espinola-Arredondo, Ana" userId="2389861a-9b00-4e05-a52a-bbe4d3cfc079" providerId="ADAL" clId="{C3B567F4-D47D-4E0A-8CE6-A4A2CCB9A48E}" dt="2026-02-20T22:29:45.247" v="326" actId="26606"/>
          <ac:spMkLst>
            <pc:docMk/>
            <pc:sldMk cId="4235394842" sldId="337"/>
            <ac:spMk id="3101" creationId="{A8384FB5-9ADC-4DDC-881B-597D56F5B15D}"/>
          </ac:spMkLst>
        </pc:spChg>
        <pc:spChg chg="add">
          <ac:chgData name="Espinola-Arredondo, Ana" userId="2389861a-9b00-4e05-a52a-bbe4d3cfc079" providerId="ADAL" clId="{C3B567F4-D47D-4E0A-8CE6-A4A2CCB9A48E}" dt="2026-02-20T22:29:45.247" v="326" actId="26606"/>
          <ac:spMkLst>
            <pc:docMk/>
            <pc:sldMk cId="4235394842" sldId="337"/>
            <ac:spMk id="3102" creationId="{91E5A9A7-95C6-4F4F-B00E-C82E07FE62EF}"/>
          </ac:spMkLst>
        </pc:spChg>
        <pc:spChg chg="add">
          <ac:chgData name="Espinola-Arredondo, Ana" userId="2389861a-9b00-4e05-a52a-bbe4d3cfc079" providerId="ADAL" clId="{C3B567F4-D47D-4E0A-8CE6-A4A2CCB9A48E}" dt="2026-02-20T22:29:45.247" v="326" actId="26606"/>
          <ac:spMkLst>
            <pc:docMk/>
            <pc:sldMk cId="4235394842" sldId="337"/>
            <ac:spMk id="3103" creationId="{D07DD2DE-F619-49DD-B5E7-03A290FF4ED1}"/>
          </ac:spMkLst>
        </pc:spChg>
        <pc:spChg chg="add">
          <ac:chgData name="Espinola-Arredondo, Ana" userId="2389861a-9b00-4e05-a52a-bbe4d3cfc079" providerId="ADAL" clId="{C3B567F4-D47D-4E0A-8CE6-A4A2CCB9A48E}" dt="2026-02-20T22:29:45.247" v="326" actId="26606"/>
          <ac:spMkLst>
            <pc:docMk/>
            <pc:sldMk cId="4235394842" sldId="337"/>
            <ac:spMk id="3104" creationId="{85149191-5F60-4A28-AAFF-039F96B0F3EC}"/>
          </ac:spMkLst>
        </pc:spChg>
        <pc:picChg chg="del">
          <ac:chgData name="Espinola-Arredondo, Ana" userId="2389861a-9b00-4e05-a52a-bbe4d3cfc079" providerId="ADAL" clId="{C3B567F4-D47D-4E0A-8CE6-A4A2CCB9A48E}" dt="2026-02-20T22:29:07.050" v="314" actId="478"/>
          <ac:picMkLst>
            <pc:docMk/>
            <pc:sldMk cId="4235394842" sldId="337"/>
            <ac:picMk id="6" creationId="{1B89AB45-C50E-D9E4-8978-58FF70A47681}"/>
          </ac:picMkLst>
        </pc:picChg>
        <pc:picChg chg="add mod">
          <ac:chgData name="Espinola-Arredondo, Ana" userId="2389861a-9b00-4e05-a52a-bbe4d3cfc079" providerId="ADAL" clId="{C3B567F4-D47D-4E0A-8CE6-A4A2CCB9A48E}" dt="2026-02-20T22:29:45.241" v="325" actId="26606"/>
          <ac:picMkLst>
            <pc:docMk/>
            <pc:sldMk cId="4235394842" sldId="337"/>
            <ac:picMk id="3074" creationId="{116848B3-30E7-3B2A-46B0-274B179CA54A}"/>
          </ac:picMkLst>
        </pc:picChg>
        <pc:cxnChg chg="add del">
          <ac:chgData name="Espinola-Arredondo, Ana" userId="2389861a-9b00-4e05-a52a-bbe4d3cfc079" providerId="ADAL" clId="{C3B567F4-D47D-4E0A-8CE6-A4A2CCB9A48E}" dt="2026-02-20T22:29:42.206" v="323" actId="26606"/>
          <ac:cxnSpMkLst>
            <pc:docMk/>
            <pc:sldMk cId="4235394842" sldId="337"/>
            <ac:cxnSpMk id="3096" creationId="{D891E407-403B-4764-86C9-33A56D3BCAA3}"/>
          </ac:cxnSpMkLst>
        </pc:cxnChg>
      </pc:sldChg>
      <pc:sldChg chg="addSp delSp modSp mod setBg">
        <pc:chgData name="Espinola-Arredondo, Ana" userId="2389861a-9b00-4e05-a52a-bbe4d3cfc079" providerId="ADAL" clId="{C3B567F4-D47D-4E0A-8CE6-A4A2CCB9A48E}" dt="2026-02-20T22:30:21.953" v="332" actId="478"/>
        <pc:sldMkLst>
          <pc:docMk/>
          <pc:sldMk cId="2753379" sldId="338"/>
        </pc:sldMkLst>
        <pc:spChg chg="mod">
          <ac:chgData name="Espinola-Arredondo, Ana" userId="2389861a-9b00-4e05-a52a-bbe4d3cfc079" providerId="ADAL" clId="{C3B567F4-D47D-4E0A-8CE6-A4A2CCB9A48E}" dt="2026-02-20T22:30:09.945" v="329" actId="26606"/>
          <ac:spMkLst>
            <pc:docMk/>
            <pc:sldMk cId="2753379" sldId="338"/>
            <ac:spMk id="2" creationId="{6BE2F9F9-B16C-F77D-DFC4-F3E58108CD5C}"/>
          </ac:spMkLst>
        </pc:spChg>
        <pc:spChg chg="del mod">
          <ac:chgData name="Espinola-Arredondo, Ana" userId="2389861a-9b00-4e05-a52a-bbe4d3cfc079" providerId="ADAL" clId="{C3B567F4-D47D-4E0A-8CE6-A4A2CCB9A48E}" dt="2026-02-20T22:30:21.953" v="332" actId="478"/>
          <ac:spMkLst>
            <pc:docMk/>
            <pc:sldMk cId="2753379" sldId="338"/>
            <ac:spMk id="4" creationId="{C34925D9-6B8A-8CFD-461B-7F54BD8FFA95}"/>
          </ac:spMkLst>
        </pc:spChg>
        <pc:spChg chg="mod ord">
          <ac:chgData name="Espinola-Arredondo, Ana" userId="2389861a-9b00-4e05-a52a-bbe4d3cfc079" providerId="ADAL" clId="{C3B567F4-D47D-4E0A-8CE6-A4A2CCB9A48E}" dt="2026-02-20T22:30:09.945" v="329" actId="26606"/>
          <ac:spMkLst>
            <pc:docMk/>
            <pc:sldMk cId="2753379" sldId="338"/>
            <ac:spMk id="5" creationId="{D79839E5-FEB2-A60F-C715-EACBC0E186FC}"/>
          </ac:spMkLst>
        </pc:spChg>
        <pc:spChg chg="add">
          <ac:chgData name="Espinola-Arredondo, Ana" userId="2389861a-9b00-4e05-a52a-bbe4d3cfc079" providerId="ADAL" clId="{C3B567F4-D47D-4E0A-8CE6-A4A2CCB9A48E}" dt="2026-02-20T22:30:09.945" v="329" actId="26606"/>
          <ac:spMkLst>
            <pc:docMk/>
            <pc:sldMk cId="2753379" sldId="338"/>
            <ac:spMk id="12" creationId="{A8384FB5-9ADC-4DDC-881B-597D56F5B15D}"/>
          </ac:spMkLst>
        </pc:spChg>
        <pc:spChg chg="add">
          <ac:chgData name="Espinola-Arredondo, Ana" userId="2389861a-9b00-4e05-a52a-bbe4d3cfc079" providerId="ADAL" clId="{C3B567F4-D47D-4E0A-8CE6-A4A2CCB9A48E}" dt="2026-02-20T22:30:09.945" v="329" actId="26606"/>
          <ac:spMkLst>
            <pc:docMk/>
            <pc:sldMk cId="2753379" sldId="338"/>
            <ac:spMk id="14" creationId="{91E5A9A7-95C6-4F4F-B00E-C82E07FE62EF}"/>
          </ac:spMkLst>
        </pc:spChg>
        <pc:spChg chg="add">
          <ac:chgData name="Espinola-Arredondo, Ana" userId="2389861a-9b00-4e05-a52a-bbe4d3cfc079" providerId="ADAL" clId="{C3B567F4-D47D-4E0A-8CE6-A4A2CCB9A48E}" dt="2026-02-20T22:30:09.945" v="329" actId="26606"/>
          <ac:spMkLst>
            <pc:docMk/>
            <pc:sldMk cId="2753379" sldId="338"/>
            <ac:spMk id="16" creationId="{D07DD2DE-F619-49DD-B5E7-03A290FF4ED1}"/>
          </ac:spMkLst>
        </pc:spChg>
        <pc:spChg chg="add">
          <ac:chgData name="Espinola-Arredondo, Ana" userId="2389861a-9b00-4e05-a52a-bbe4d3cfc079" providerId="ADAL" clId="{C3B567F4-D47D-4E0A-8CE6-A4A2CCB9A48E}" dt="2026-02-20T22:30:09.945" v="329" actId="26606"/>
          <ac:spMkLst>
            <pc:docMk/>
            <pc:sldMk cId="2753379" sldId="338"/>
            <ac:spMk id="18" creationId="{85149191-5F60-4A28-AAFF-039F96B0F3EC}"/>
          </ac:spMkLst>
        </pc:spChg>
        <pc:spChg chg="add">
          <ac:chgData name="Espinola-Arredondo, Ana" userId="2389861a-9b00-4e05-a52a-bbe4d3cfc079" providerId="ADAL" clId="{C3B567F4-D47D-4E0A-8CE6-A4A2CCB9A48E}" dt="2026-02-20T22:30:09.945" v="329" actId="26606"/>
          <ac:spMkLst>
            <pc:docMk/>
            <pc:sldMk cId="2753379" sldId="338"/>
            <ac:spMk id="20" creationId="{F8260ED5-17F7-4158-B241-D51DD4CF1B7E}"/>
          </ac:spMkLst>
        </pc:spChg>
        <pc:picChg chg="mod">
          <ac:chgData name="Espinola-Arredondo, Ana" userId="2389861a-9b00-4e05-a52a-bbe4d3cfc079" providerId="ADAL" clId="{C3B567F4-D47D-4E0A-8CE6-A4A2CCB9A48E}" dt="2026-02-20T22:30:18.348" v="331" actId="14100"/>
          <ac:picMkLst>
            <pc:docMk/>
            <pc:sldMk cId="2753379" sldId="338"/>
            <ac:picMk id="7" creationId="{201982AE-74FB-32E7-BAF4-C482F2114F62}"/>
          </ac:picMkLst>
        </pc:picChg>
      </pc:sldChg>
      <pc:sldChg chg="addSp delSp modSp mod setBg">
        <pc:chgData name="Espinola-Arredondo, Ana" userId="2389861a-9b00-4e05-a52a-bbe4d3cfc079" providerId="ADAL" clId="{C3B567F4-D47D-4E0A-8CE6-A4A2CCB9A48E}" dt="2026-02-20T22:37:01.485" v="404" actId="14100"/>
        <pc:sldMkLst>
          <pc:docMk/>
          <pc:sldMk cId="1828084973" sldId="339"/>
        </pc:sldMkLst>
        <pc:spChg chg="mod">
          <ac:chgData name="Espinola-Arredondo, Ana" userId="2389861a-9b00-4e05-a52a-bbe4d3cfc079" providerId="ADAL" clId="{C3B567F4-D47D-4E0A-8CE6-A4A2CCB9A48E}" dt="2026-02-20T22:35:09.994" v="395" actId="14100"/>
          <ac:spMkLst>
            <pc:docMk/>
            <pc:sldMk cId="1828084973" sldId="339"/>
            <ac:spMk id="2" creationId="{DBDF313F-C27C-3057-A47B-38BA0A1A95FF}"/>
          </ac:spMkLst>
        </pc:spChg>
        <pc:spChg chg="del mod">
          <ac:chgData name="Espinola-Arredondo, Ana" userId="2389861a-9b00-4e05-a52a-bbe4d3cfc079" providerId="ADAL" clId="{C3B567F4-D47D-4E0A-8CE6-A4A2CCB9A48E}" dt="2026-02-20T22:34:25.398" v="379" actId="478"/>
          <ac:spMkLst>
            <pc:docMk/>
            <pc:sldMk cId="1828084973" sldId="339"/>
            <ac:spMk id="4" creationId="{406C1F4D-C334-F02C-8760-173EB5BD6153}"/>
          </ac:spMkLst>
        </pc:spChg>
        <pc:spChg chg="mod ord">
          <ac:chgData name="Espinola-Arredondo, Ana" userId="2389861a-9b00-4e05-a52a-bbe4d3cfc079" providerId="ADAL" clId="{C3B567F4-D47D-4E0A-8CE6-A4A2CCB9A48E}" dt="2026-02-20T22:34:19.512" v="378" actId="26606"/>
          <ac:spMkLst>
            <pc:docMk/>
            <pc:sldMk cId="1828084973" sldId="339"/>
            <ac:spMk id="5" creationId="{17D49035-DA01-4D33-C0E1-C281F697A1E3}"/>
          </ac:spMkLst>
        </pc:spChg>
        <pc:spChg chg="add">
          <ac:chgData name="Espinola-Arredondo, Ana" userId="2389861a-9b00-4e05-a52a-bbe4d3cfc079" providerId="ADAL" clId="{C3B567F4-D47D-4E0A-8CE6-A4A2CCB9A48E}" dt="2026-02-20T22:34:19.512" v="378" actId="26606"/>
          <ac:spMkLst>
            <pc:docMk/>
            <pc:sldMk cId="1828084973" sldId="339"/>
            <ac:spMk id="14" creationId="{A8384FB5-9ADC-4DDC-881B-597D56F5B15D}"/>
          </ac:spMkLst>
        </pc:spChg>
        <pc:spChg chg="add">
          <ac:chgData name="Espinola-Arredondo, Ana" userId="2389861a-9b00-4e05-a52a-bbe4d3cfc079" providerId="ADAL" clId="{C3B567F4-D47D-4E0A-8CE6-A4A2CCB9A48E}" dt="2026-02-20T22:34:19.512" v="378" actId="26606"/>
          <ac:spMkLst>
            <pc:docMk/>
            <pc:sldMk cId="1828084973" sldId="339"/>
            <ac:spMk id="16" creationId="{BC05CA36-AD6A-4ABF-9A05-52E5A143D2BB}"/>
          </ac:spMkLst>
        </pc:spChg>
        <pc:spChg chg="add">
          <ac:chgData name="Espinola-Arredondo, Ana" userId="2389861a-9b00-4e05-a52a-bbe4d3cfc079" providerId="ADAL" clId="{C3B567F4-D47D-4E0A-8CE6-A4A2CCB9A48E}" dt="2026-02-20T22:34:19.512" v="378" actId="26606"/>
          <ac:spMkLst>
            <pc:docMk/>
            <pc:sldMk cId="1828084973" sldId="339"/>
            <ac:spMk id="18" creationId="{D4331EE8-85A4-4588-8D9E-70E534D477DB}"/>
          </ac:spMkLst>
        </pc:spChg>
        <pc:spChg chg="add">
          <ac:chgData name="Espinola-Arredondo, Ana" userId="2389861a-9b00-4e05-a52a-bbe4d3cfc079" providerId="ADAL" clId="{C3B567F4-D47D-4E0A-8CE6-A4A2CCB9A48E}" dt="2026-02-20T22:34:19.512" v="378" actId="26606"/>
          <ac:spMkLst>
            <pc:docMk/>
            <pc:sldMk cId="1828084973" sldId="339"/>
            <ac:spMk id="20" creationId="{49D6C862-61CC-4B46-8080-96583D653BAB}"/>
          </ac:spMkLst>
        </pc:spChg>
        <pc:spChg chg="add">
          <ac:chgData name="Espinola-Arredondo, Ana" userId="2389861a-9b00-4e05-a52a-bbe4d3cfc079" providerId="ADAL" clId="{C3B567F4-D47D-4E0A-8CE6-A4A2CCB9A48E}" dt="2026-02-20T22:34:19.512" v="378" actId="26606"/>
          <ac:spMkLst>
            <pc:docMk/>
            <pc:sldMk cId="1828084973" sldId="339"/>
            <ac:spMk id="22" creationId="{E37EECFC-A684-4391-AE85-4CDAF5565F61}"/>
          </ac:spMkLst>
        </pc:spChg>
        <pc:picChg chg="add mod">
          <ac:chgData name="Espinola-Arredondo, Ana" userId="2389861a-9b00-4e05-a52a-bbe4d3cfc079" providerId="ADAL" clId="{C3B567F4-D47D-4E0A-8CE6-A4A2CCB9A48E}" dt="2026-02-20T22:37:01.485" v="404" actId="14100"/>
          <ac:picMkLst>
            <pc:docMk/>
            <pc:sldMk cId="1828084973" sldId="339"/>
            <ac:picMk id="6" creationId="{A831A390-B326-7CB1-870B-94BE1D544ECA}"/>
          </ac:picMkLst>
        </pc:picChg>
        <pc:picChg chg="del mod">
          <ac:chgData name="Espinola-Arredondo, Ana" userId="2389861a-9b00-4e05-a52a-bbe4d3cfc079" providerId="ADAL" clId="{C3B567F4-D47D-4E0A-8CE6-A4A2CCB9A48E}" dt="2026-02-20T22:36:30.560" v="397" actId="478"/>
          <ac:picMkLst>
            <pc:docMk/>
            <pc:sldMk cId="1828084973" sldId="339"/>
            <ac:picMk id="9" creationId="{A06B984F-0717-BD06-C6A0-2819E847B64C}"/>
          </ac:picMkLst>
        </pc:picChg>
      </pc:sldChg>
      <pc:sldChg chg="addSp delSp modSp new mod setBg">
        <pc:chgData name="Espinola-Arredondo, Ana" userId="2389861a-9b00-4e05-a52a-bbe4d3cfc079" providerId="ADAL" clId="{C3B567F4-D47D-4E0A-8CE6-A4A2CCB9A48E}" dt="2026-02-20T21:54:07.890" v="79" actId="14100"/>
        <pc:sldMkLst>
          <pc:docMk/>
          <pc:sldMk cId="1840486356" sldId="340"/>
        </pc:sldMkLst>
        <pc:spChg chg="del">
          <ac:chgData name="Espinola-Arredondo, Ana" userId="2389861a-9b00-4e05-a52a-bbe4d3cfc079" providerId="ADAL" clId="{C3B567F4-D47D-4E0A-8CE6-A4A2CCB9A48E}" dt="2026-02-20T21:50:12.323" v="22" actId="26606"/>
          <ac:spMkLst>
            <pc:docMk/>
            <pc:sldMk cId="1840486356" sldId="340"/>
            <ac:spMk id="2" creationId="{A75E4562-FBFA-18D9-4B29-85516685C9E8}"/>
          </ac:spMkLst>
        </pc:spChg>
        <pc:spChg chg="del">
          <ac:chgData name="Espinola-Arredondo, Ana" userId="2389861a-9b00-4e05-a52a-bbe4d3cfc079" providerId="ADAL" clId="{C3B567F4-D47D-4E0A-8CE6-A4A2CCB9A48E}" dt="2026-02-20T21:50:09.260" v="21"/>
          <ac:spMkLst>
            <pc:docMk/>
            <pc:sldMk cId="1840486356" sldId="340"/>
            <ac:spMk id="3" creationId="{35A16502-E445-4B02-8329-677C60CE7591}"/>
          </ac:spMkLst>
        </pc:spChg>
        <pc:spChg chg="mod">
          <ac:chgData name="Espinola-Arredondo, Ana" userId="2389861a-9b00-4e05-a52a-bbe4d3cfc079" providerId="ADAL" clId="{C3B567F4-D47D-4E0A-8CE6-A4A2CCB9A48E}" dt="2026-02-20T21:51:00.281" v="66" actId="27636"/>
          <ac:spMkLst>
            <pc:docMk/>
            <pc:sldMk cId="1840486356" sldId="340"/>
            <ac:spMk id="4" creationId="{40E2D8C2-FD63-0F30-F62F-06D63B402B45}"/>
          </ac:spMkLst>
        </pc:spChg>
        <pc:spChg chg="mod">
          <ac:chgData name="Espinola-Arredondo, Ana" userId="2389861a-9b00-4e05-a52a-bbe4d3cfc079" providerId="ADAL" clId="{C3B567F4-D47D-4E0A-8CE6-A4A2CCB9A48E}" dt="2026-02-20T21:50:12.323" v="22" actId="26606"/>
          <ac:spMkLst>
            <pc:docMk/>
            <pc:sldMk cId="1840486356" sldId="340"/>
            <ac:spMk id="5" creationId="{630A2FFC-343C-1909-5933-CEBD0E0715B5}"/>
          </ac:spMkLst>
        </pc:spChg>
        <pc:spChg chg="add del mod">
          <ac:chgData name="Espinola-Arredondo, Ana" userId="2389861a-9b00-4e05-a52a-bbe4d3cfc079" providerId="ADAL" clId="{C3B567F4-D47D-4E0A-8CE6-A4A2CCB9A48E}" dt="2026-02-20T21:53:49.515" v="76" actId="22"/>
          <ac:spMkLst>
            <pc:docMk/>
            <pc:sldMk cId="1840486356" sldId="340"/>
            <ac:spMk id="6" creationId="{4BF1F10A-7B08-7B8D-C3CB-CDE5D85D25AA}"/>
          </ac:spMkLst>
        </pc:spChg>
        <pc:spChg chg="add">
          <ac:chgData name="Espinola-Arredondo, Ana" userId="2389861a-9b00-4e05-a52a-bbe4d3cfc079" providerId="ADAL" clId="{C3B567F4-D47D-4E0A-8CE6-A4A2CCB9A48E}" dt="2026-02-20T21:50:12.323" v="22" actId="26606"/>
          <ac:spMkLst>
            <pc:docMk/>
            <pc:sldMk cId="1840486356" sldId="340"/>
            <ac:spMk id="1031" creationId="{2D2B266D-3625-4584-A5C3-7D3F672CFF30}"/>
          </ac:spMkLst>
        </pc:spChg>
        <pc:spChg chg="add">
          <ac:chgData name="Espinola-Arredondo, Ana" userId="2389861a-9b00-4e05-a52a-bbe4d3cfc079" providerId="ADAL" clId="{C3B567F4-D47D-4E0A-8CE6-A4A2CCB9A48E}" dt="2026-02-20T21:50:12.323" v="22" actId="26606"/>
          <ac:spMkLst>
            <pc:docMk/>
            <pc:sldMk cId="1840486356" sldId="340"/>
            <ac:spMk id="1033" creationId="{C463B99A-73EE-4FBB-B7C4-F9F9BCC25C65}"/>
          </ac:spMkLst>
        </pc:spChg>
        <pc:spChg chg="add">
          <ac:chgData name="Espinola-Arredondo, Ana" userId="2389861a-9b00-4e05-a52a-bbe4d3cfc079" providerId="ADAL" clId="{C3B567F4-D47D-4E0A-8CE6-A4A2CCB9A48E}" dt="2026-02-20T21:50:12.323" v="22" actId="26606"/>
          <ac:spMkLst>
            <pc:docMk/>
            <pc:sldMk cId="1840486356" sldId="340"/>
            <ac:spMk id="1035" creationId="{A5D2A5D1-BA0D-47D3-B051-DA7743C46E28}"/>
          </ac:spMkLst>
        </pc:spChg>
        <pc:picChg chg="add mod ord">
          <ac:chgData name="Espinola-Arredondo, Ana" userId="2389861a-9b00-4e05-a52a-bbe4d3cfc079" providerId="ADAL" clId="{C3B567F4-D47D-4E0A-8CE6-A4A2CCB9A48E}" dt="2026-02-20T21:54:07.890" v="79" actId="14100"/>
          <ac:picMkLst>
            <pc:docMk/>
            <pc:sldMk cId="1840486356" sldId="340"/>
            <ac:picMk id="8" creationId="{FCBC5283-D1EE-8373-04D9-EAF5DFCCFFBD}"/>
          </ac:picMkLst>
        </pc:picChg>
        <pc:picChg chg="add del mod ord">
          <ac:chgData name="Espinola-Arredondo, Ana" userId="2389861a-9b00-4e05-a52a-bbe4d3cfc079" providerId="ADAL" clId="{C3B567F4-D47D-4E0A-8CE6-A4A2CCB9A48E}" dt="2026-02-20T21:53:33.657" v="75" actId="478"/>
          <ac:picMkLst>
            <pc:docMk/>
            <pc:sldMk cId="1840486356" sldId="340"/>
            <ac:picMk id="1026" creationId="{3D1ECEA8-04A7-B9DF-B1C2-12D236A7CBA1}"/>
          </ac:picMkLst>
        </pc:picChg>
      </pc:sldChg>
      <pc:sldChg chg="addSp delSp modSp add mod">
        <pc:chgData name="Espinola-Arredondo, Ana" userId="2389861a-9b00-4e05-a52a-bbe4d3cfc079" providerId="ADAL" clId="{C3B567F4-D47D-4E0A-8CE6-A4A2CCB9A48E}" dt="2026-02-20T21:53:27.978" v="74" actId="26606"/>
        <pc:sldMkLst>
          <pc:docMk/>
          <pc:sldMk cId="2690946505" sldId="341"/>
        </pc:sldMkLst>
        <pc:spChg chg="add del mod">
          <ac:chgData name="Espinola-Arredondo, Ana" userId="2389861a-9b00-4e05-a52a-bbe4d3cfc079" providerId="ADAL" clId="{C3B567F4-D47D-4E0A-8CE6-A4A2CCB9A48E}" dt="2026-02-20T21:53:00.078" v="70" actId="26606"/>
          <ac:spMkLst>
            <pc:docMk/>
            <pc:sldMk cId="2690946505" sldId="341"/>
            <ac:spMk id="2" creationId="{1B6B1E7D-EEE0-FD83-87DA-CD394D027906}"/>
          </ac:spMkLst>
        </pc:spChg>
        <pc:spChg chg="add del mod">
          <ac:chgData name="Espinola-Arredondo, Ana" userId="2389861a-9b00-4e05-a52a-bbe4d3cfc079" providerId="ADAL" clId="{C3B567F4-D47D-4E0A-8CE6-A4A2CCB9A48E}" dt="2026-02-20T21:53:27.978" v="74" actId="26606"/>
          <ac:spMkLst>
            <pc:docMk/>
            <pc:sldMk cId="2690946505" sldId="341"/>
            <ac:spMk id="3" creationId="{88511C77-7369-2E27-60AC-89F85309BED7}"/>
          </ac:spMkLst>
        </pc:spChg>
        <pc:spChg chg="mod">
          <ac:chgData name="Espinola-Arredondo, Ana" userId="2389861a-9b00-4e05-a52a-bbe4d3cfc079" providerId="ADAL" clId="{C3B567F4-D47D-4E0A-8CE6-A4A2CCB9A48E}" dt="2026-02-20T21:53:00.078" v="70" actId="26606"/>
          <ac:spMkLst>
            <pc:docMk/>
            <pc:sldMk cId="2690946505" sldId="341"/>
            <ac:spMk id="4" creationId="{7FB84FD1-8C0E-5AE6-F6CA-15B59F9E03EA}"/>
          </ac:spMkLst>
        </pc:spChg>
        <pc:spChg chg="del">
          <ac:chgData name="Espinola-Arredondo, Ana" userId="2389861a-9b00-4e05-a52a-bbe4d3cfc079" providerId="ADAL" clId="{C3B567F4-D47D-4E0A-8CE6-A4A2CCB9A48E}" dt="2026-02-20T21:53:00.078" v="70" actId="26606"/>
          <ac:spMkLst>
            <pc:docMk/>
            <pc:sldMk cId="2690946505" sldId="341"/>
            <ac:spMk id="1031" creationId="{31B1E276-8505-B640-B922-3C2AF6A4AE2A}"/>
          </ac:spMkLst>
        </pc:spChg>
        <pc:spChg chg="del">
          <ac:chgData name="Espinola-Arredondo, Ana" userId="2389861a-9b00-4e05-a52a-bbe4d3cfc079" providerId="ADAL" clId="{C3B567F4-D47D-4E0A-8CE6-A4A2CCB9A48E}" dt="2026-02-20T21:53:00.078" v="70" actId="26606"/>
          <ac:spMkLst>
            <pc:docMk/>
            <pc:sldMk cId="2690946505" sldId="341"/>
            <ac:spMk id="1033" creationId="{AE68DB71-7C33-8C1B-88D0-6311F4936586}"/>
          </ac:spMkLst>
        </pc:spChg>
        <pc:spChg chg="del">
          <ac:chgData name="Espinola-Arredondo, Ana" userId="2389861a-9b00-4e05-a52a-bbe4d3cfc079" providerId="ADAL" clId="{C3B567F4-D47D-4E0A-8CE6-A4A2CCB9A48E}" dt="2026-02-20T21:53:00.078" v="70" actId="26606"/>
          <ac:spMkLst>
            <pc:docMk/>
            <pc:sldMk cId="2690946505" sldId="341"/>
            <ac:spMk id="1035" creationId="{9FAAF79D-CED9-E53B-C853-EE13D22A33D9}"/>
          </ac:spMkLst>
        </pc:spChg>
        <pc:spChg chg="add del">
          <ac:chgData name="Espinola-Arredondo, Ana" userId="2389861a-9b00-4e05-a52a-bbe4d3cfc079" providerId="ADAL" clId="{C3B567F4-D47D-4E0A-8CE6-A4A2CCB9A48E}" dt="2026-02-20T21:53:27.978" v="74" actId="26606"/>
          <ac:spMkLst>
            <pc:docMk/>
            <pc:sldMk cId="2690946505" sldId="341"/>
            <ac:spMk id="2055" creationId="{2D2B266D-3625-4584-A5C3-7D3F672CFF30}"/>
          </ac:spMkLst>
        </pc:spChg>
        <pc:spChg chg="add del">
          <ac:chgData name="Espinola-Arredondo, Ana" userId="2389861a-9b00-4e05-a52a-bbe4d3cfc079" providerId="ADAL" clId="{C3B567F4-D47D-4E0A-8CE6-A4A2CCB9A48E}" dt="2026-02-20T21:53:27.978" v="74" actId="26606"/>
          <ac:spMkLst>
            <pc:docMk/>
            <pc:sldMk cId="2690946505" sldId="341"/>
            <ac:spMk id="2057" creationId="{C463B99A-73EE-4FBB-B7C4-F9F9BCC25C65}"/>
          </ac:spMkLst>
        </pc:spChg>
        <pc:spChg chg="add del">
          <ac:chgData name="Espinola-Arredondo, Ana" userId="2389861a-9b00-4e05-a52a-bbe4d3cfc079" providerId="ADAL" clId="{C3B567F4-D47D-4E0A-8CE6-A4A2CCB9A48E}" dt="2026-02-20T21:53:27.978" v="74" actId="26606"/>
          <ac:spMkLst>
            <pc:docMk/>
            <pc:sldMk cId="2690946505" sldId="341"/>
            <ac:spMk id="2059" creationId="{A5D2A5D1-BA0D-47D3-B051-DA7743C46E28}"/>
          </ac:spMkLst>
        </pc:spChg>
        <pc:spChg chg="add">
          <ac:chgData name="Espinola-Arredondo, Ana" userId="2389861a-9b00-4e05-a52a-bbe4d3cfc079" providerId="ADAL" clId="{C3B567F4-D47D-4E0A-8CE6-A4A2CCB9A48E}" dt="2026-02-20T21:53:27.978" v="74" actId="26606"/>
          <ac:spMkLst>
            <pc:docMk/>
            <pc:sldMk cId="2690946505" sldId="341"/>
            <ac:spMk id="2064" creationId="{2D2B266D-3625-4584-A5C3-7D3F672CFF30}"/>
          </ac:spMkLst>
        </pc:spChg>
        <pc:spChg chg="add">
          <ac:chgData name="Espinola-Arredondo, Ana" userId="2389861a-9b00-4e05-a52a-bbe4d3cfc079" providerId="ADAL" clId="{C3B567F4-D47D-4E0A-8CE6-A4A2CCB9A48E}" dt="2026-02-20T21:53:27.978" v="74" actId="26606"/>
          <ac:spMkLst>
            <pc:docMk/>
            <pc:sldMk cId="2690946505" sldId="341"/>
            <ac:spMk id="2066" creationId="{C463B99A-73EE-4FBB-B7C4-F9F9BCC25C65}"/>
          </ac:spMkLst>
        </pc:spChg>
        <pc:spChg chg="add">
          <ac:chgData name="Espinola-Arredondo, Ana" userId="2389861a-9b00-4e05-a52a-bbe4d3cfc079" providerId="ADAL" clId="{C3B567F4-D47D-4E0A-8CE6-A4A2CCB9A48E}" dt="2026-02-20T21:53:27.978" v="74" actId="26606"/>
          <ac:spMkLst>
            <pc:docMk/>
            <pc:sldMk cId="2690946505" sldId="341"/>
            <ac:spMk id="2068" creationId="{A5D2A5D1-BA0D-47D3-B051-DA7743C46E28}"/>
          </ac:spMkLst>
        </pc:spChg>
        <pc:picChg chg="add mod ord">
          <ac:chgData name="Espinola-Arredondo, Ana" userId="2389861a-9b00-4e05-a52a-bbe4d3cfc079" providerId="ADAL" clId="{C3B567F4-D47D-4E0A-8CE6-A4A2CCB9A48E}" dt="2026-02-20T21:53:27.978" v="74" actId="26606"/>
          <ac:picMkLst>
            <pc:docMk/>
            <pc:sldMk cId="2690946505" sldId="341"/>
            <ac:picMk id="7" creationId="{AA4A2E8C-435B-FDD5-0AEB-41F53E806D53}"/>
          </ac:picMkLst>
        </pc:picChg>
        <pc:picChg chg="del">
          <ac:chgData name="Espinola-Arredondo, Ana" userId="2389861a-9b00-4e05-a52a-bbe4d3cfc079" providerId="ADAL" clId="{C3B567F4-D47D-4E0A-8CE6-A4A2CCB9A48E}" dt="2026-02-20T21:52:53.118" v="68" actId="478"/>
          <ac:picMkLst>
            <pc:docMk/>
            <pc:sldMk cId="2690946505" sldId="341"/>
            <ac:picMk id="1026" creationId="{7169802F-7625-F37A-72D3-AF81CD57C6E8}"/>
          </ac:picMkLst>
        </pc:picChg>
        <pc:picChg chg="add del mod ord">
          <ac:chgData name="Espinola-Arredondo, Ana" userId="2389861a-9b00-4e05-a52a-bbe4d3cfc079" providerId="ADAL" clId="{C3B567F4-D47D-4E0A-8CE6-A4A2CCB9A48E}" dt="2026-02-20T21:53:22.891" v="72" actId="478"/>
          <ac:picMkLst>
            <pc:docMk/>
            <pc:sldMk cId="2690946505" sldId="341"/>
            <ac:picMk id="2050" creationId="{B1B656E0-C2EE-3EE7-749E-76E5C762DF01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74C2848-ED5E-4F0D-87AB-050335347D03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C3FC190-FBEF-4AB5-82A3-3EB56F73436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The slope of the isoquant answers the question:</a:t>
          </a:r>
        </a:p>
      </dgm:t>
    </dgm:pt>
    <dgm:pt modelId="{0B385235-1D2E-4BDF-8090-876D0D8389F9}" type="parTrans" cxnId="{1504FF8B-A6A4-45D1-99BF-BCC96FEDD460}">
      <dgm:prSet/>
      <dgm:spPr/>
      <dgm:t>
        <a:bodyPr/>
        <a:lstStyle/>
        <a:p>
          <a:endParaRPr lang="en-US"/>
        </a:p>
      </dgm:t>
    </dgm:pt>
    <dgm:pt modelId="{C2CD7C78-574D-4243-AE21-4365C9C8D5FE}" type="sibTrans" cxnId="{1504FF8B-A6A4-45D1-99BF-BCC96FEDD460}">
      <dgm:prSet/>
      <dgm:spPr/>
      <dgm:t>
        <a:bodyPr/>
        <a:lstStyle/>
        <a:p>
          <a:endParaRPr lang="en-US"/>
        </a:p>
      </dgm:t>
    </dgm:pt>
    <dgm:pt modelId="{AE871F58-0212-4477-B3C4-89A1F0E485A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i="1"/>
            <a:t>How many units of capital must the firm give up to maintain its output level unaffected after hiring an extra worker?</a:t>
          </a:r>
          <a:endParaRPr lang="en-US"/>
        </a:p>
      </dgm:t>
    </dgm:pt>
    <dgm:pt modelId="{420E90E1-92CC-4E2E-B899-25BCB2CE6966}" type="parTrans" cxnId="{57A1A181-7F6F-480F-B8FB-1503B7B6CE1F}">
      <dgm:prSet/>
      <dgm:spPr/>
      <dgm:t>
        <a:bodyPr/>
        <a:lstStyle/>
        <a:p>
          <a:endParaRPr lang="en-US"/>
        </a:p>
      </dgm:t>
    </dgm:pt>
    <dgm:pt modelId="{8E6D0598-9AF0-447F-95D0-F7EC2A859ED5}" type="sibTrans" cxnId="{57A1A181-7F6F-480F-B8FB-1503B7B6CE1F}">
      <dgm:prSet/>
      <dgm:spPr/>
      <dgm:t>
        <a:bodyPr/>
        <a:lstStyle/>
        <a:p>
          <a:endParaRPr lang="en-US"/>
        </a:p>
      </dgm:t>
    </dgm:pt>
    <dgm:pt modelId="{79249A94-69B3-4273-B5A4-F46D9109EAC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Marginal rate of technical substitution (MRTS). After increasing the quantity of labor by 1 unit, the MRST measures the amount by which capital must be reduced so that output remains constant.</a:t>
          </a:r>
        </a:p>
      </dgm:t>
    </dgm:pt>
    <dgm:pt modelId="{74DEE0CD-26CD-4D02-8ECA-B1CE76062459}" type="parTrans" cxnId="{CCB1BE3B-8D6E-4C7B-9ABB-C9B4CC7B6FDD}">
      <dgm:prSet/>
      <dgm:spPr/>
      <dgm:t>
        <a:bodyPr/>
        <a:lstStyle/>
        <a:p>
          <a:endParaRPr lang="en-US"/>
        </a:p>
      </dgm:t>
    </dgm:pt>
    <dgm:pt modelId="{8B84E6DF-3572-4AEB-9165-6077C08DF3A6}" type="sibTrans" cxnId="{CCB1BE3B-8D6E-4C7B-9ABB-C9B4CC7B6FDD}">
      <dgm:prSet/>
      <dgm:spPr/>
      <dgm:t>
        <a:bodyPr/>
        <a:lstStyle/>
        <a:p>
          <a:endParaRPr lang="en-US"/>
        </a:p>
      </dgm:t>
    </dgm:pt>
    <dgm:pt modelId="{55F4D17F-0A99-4CB8-BF5F-7AA7154A589F}" type="pres">
      <dgm:prSet presAssocID="{074C2848-ED5E-4F0D-87AB-050335347D03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DC348BE-BD7D-4681-ABB5-D4E463E3B0AC}" type="pres">
      <dgm:prSet presAssocID="{EC3FC190-FBEF-4AB5-82A3-3EB56F734367}" presName="root" presStyleCnt="0"/>
      <dgm:spPr/>
    </dgm:pt>
    <dgm:pt modelId="{4C8E43BB-CA6C-4013-9C14-CEB6FE63891F}" type="pres">
      <dgm:prSet presAssocID="{EC3FC190-FBEF-4AB5-82A3-3EB56F734367}" presName="rootComposite" presStyleCnt="0"/>
      <dgm:spPr/>
    </dgm:pt>
    <dgm:pt modelId="{F09EAE9D-B5F2-433B-BC48-579873F41FC9}" type="pres">
      <dgm:prSet presAssocID="{EC3FC190-FBEF-4AB5-82A3-3EB56F734367}" presName="rootText" presStyleLbl="node1" presStyleIdx="0" presStyleCnt="2"/>
      <dgm:spPr/>
    </dgm:pt>
    <dgm:pt modelId="{5D0DABBE-9901-424A-B3A2-ED1F8EF7F772}" type="pres">
      <dgm:prSet presAssocID="{EC3FC190-FBEF-4AB5-82A3-3EB56F734367}" presName="rootConnector" presStyleLbl="node1" presStyleIdx="0" presStyleCnt="2"/>
      <dgm:spPr/>
    </dgm:pt>
    <dgm:pt modelId="{A854306B-1C12-4E10-9EE5-80CB57E1C402}" type="pres">
      <dgm:prSet presAssocID="{EC3FC190-FBEF-4AB5-82A3-3EB56F734367}" presName="childShape" presStyleCnt="0"/>
      <dgm:spPr/>
    </dgm:pt>
    <dgm:pt modelId="{6BCE2649-F6C5-477B-99C6-48FB332870EE}" type="pres">
      <dgm:prSet presAssocID="{AE871F58-0212-4477-B3C4-89A1F0E485A9}" presName="root" presStyleCnt="0"/>
      <dgm:spPr/>
    </dgm:pt>
    <dgm:pt modelId="{822931A1-4AD7-4708-9633-391CEF1CA918}" type="pres">
      <dgm:prSet presAssocID="{AE871F58-0212-4477-B3C4-89A1F0E485A9}" presName="rootComposite" presStyleCnt="0"/>
      <dgm:spPr/>
    </dgm:pt>
    <dgm:pt modelId="{0FD2CE81-8155-47C7-94B5-B9ABF673D559}" type="pres">
      <dgm:prSet presAssocID="{AE871F58-0212-4477-B3C4-89A1F0E485A9}" presName="rootText" presStyleLbl="node1" presStyleIdx="1" presStyleCnt="2"/>
      <dgm:spPr/>
    </dgm:pt>
    <dgm:pt modelId="{C3F85E5F-5536-4319-ACBE-6A1CF9598581}" type="pres">
      <dgm:prSet presAssocID="{AE871F58-0212-4477-B3C4-89A1F0E485A9}" presName="rootConnector" presStyleLbl="node1" presStyleIdx="1" presStyleCnt="2"/>
      <dgm:spPr/>
    </dgm:pt>
    <dgm:pt modelId="{EA2DA667-AB06-446E-87D4-30EB35456B2E}" type="pres">
      <dgm:prSet presAssocID="{AE871F58-0212-4477-B3C4-89A1F0E485A9}" presName="childShape" presStyleCnt="0"/>
      <dgm:spPr/>
    </dgm:pt>
    <dgm:pt modelId="{08D338E9-DA7F-45D9-9233-1A0B0BAC8FE9}" type="pres">
      <dgm:prSet presAssocID="{74DEE0CD-26CD-4D02-8ECA-B1CE76062459}" presName="Name13" presStyleLbl="parChTrans1D2" presStyleIdx="0" presStyleCnt="1"/>
      <dgm:spPr/>
    </dgm:pt>
    <dgm:pt modelId="{249297CA-9233-4E0B-97E8-296970970C52}" type="pres">
      <dgm:prSet presAssocID="{79249A94-69B3-4273-B5A4-F46D9109EACE}" presName="childText" presStyleLbl="bgAcc1" presStyleIdx="0" presStyleCnt="1">
        <dgm:presLayoutVars>
          <dgm:bulletEnabled val="1"/>
        </dgm:presLayoutVars>
      </dgm:prSet>
      <dgm:spPr/>
    </dgm:pt>
  </dgm:ptLst>
  <dgm:cxnLst>
    <dgm:cxn modelId="{F98BC219-D8A3-4328-973C-FE295581A4CA}" type="presOf" srcId="{74DEE0CD-26CD-4D02-8ECA-B1CE76062459}" destId="{08D338E9-DA7F-45D9-9233-1A0B0BAC8FE9}" srcOrd="0" destOrd="0" presId="urn:microsoft.com/office/officeart/2005/8/layout/hierarchy3"/>
    <dgm:cxn modelId="{1E468937-9994-4B63-879B-5900A363605C}" type="presOf" srcId="{AE871F58-0212-4477-B3C4-89A1F0E485A9}" destId="{0FD2CE81-8155-47C7-94B5-B9ABF673D559}" srcOrd="0" destOrd="0" presId="urn:microsoft.com/office/officeart/2005/8/layout/hierarchy3"/>
    <dgm:cxn modelId="{CCB1BE3B-8D6E-4C7B-9ABB-C9B4CC7B6FDD}" srcId="{AE871F58-0212-4477-B3C4-89A1F0E485A9}" destId="{79249A94-69B3-4273-B5A4-F46D9109EACE}" srcOrd="0" destOrd="0" parTransId="{74DEE0CD-26CD-4D02-8ECA-B1CE76062459}" sibTransId="{8B84E6DF-3572-4AEB-9165-6077C08DF3A6}"/>
    <dgm:cxn modelId="{9D7B5C5D-713F-4341-85C4-29BBEFCD2DEA}" type="presOf" srcId="{EC3FC190-FBEF-4AB5-82A3-3EB56F734367}" destId="{F09EAE9D-B5F2-433B-BC48-579873F41FC9}" srcOrd="0" destOrd="0" presId="urn:microsoft.com/office/officeart/2005/8/layout/hierarchy3"/>
    <dgm:cxn modelId="{57A1A181-7F6F-480F-B8FB-1503B7B6CE1F}" srcId="{074C2848-ED5E-4F0D-87AB-050335347D03}" destId="{AE871F58-0212-4477-B3C4-89A1F0E485A9}" srcOrd="1" destOrd="0" parTransId="{420E90E1-92CC-4E2E-B899-25BCB2CE6966}" sibTransId="{8E6D0598-9AF0-447F-95D0-F7EC2A859ED5}"/>
    <dgm:cxn modelId="{1504FF8B-A6A4-45D1-99BF-BCC96FEDD460}" srcId="{074C2848-ED5E-4F0D-87AB-050335347D03}" destId="{EC3FC190-FBEF-4AB5-82A3-3EB56F734367}" srcOrd="0" destOrd="0" parTransId="{0B385235-1D2E-4BDF-8090-876D0D8389F9}" sibTransId="{C2CD7C78-574D-4243-AE21-4365C9C8D5FE}"/>
    <dgm:cxn modelId="{69349599-FB79-4071-B4A8-4E173F9AC1DB}" type="presOf" srcId="{AE871F58-0212-4477-B3C4-89A1F0E485A9}" destId="{C3F85E5F-5536-4319-ACBE-6A1CF9598581}" srcOrd="1" destOrd="0" presId="urn:microsoft.com/office/officeart/2005/8/layout/hierarchy3"/>
    <dgm:cxn modelId="{48C7DF9E-AFC5-4D4A-B08B-DD50DB5C86A2}" type="presOf" srcId="{074C2848-ED5E-4F0D-87AB-050335347D03}" destId="{55F4D17F-0A99-4CB8-BF5F-7AA7154A589F}" srcOrd="0" destOrd="0" presId="urn:microsoft.com/office/officeart/2005/8/layout/hierarchy3"/>
    <dgm:cxn modelId="{07B357A4-6A73-4410-B1B6-E5F278CAE9C7}" type="presOf" srcId="{EC3FC190-FBEF-4AB5-82A3-3EB56F734367}" destId="{5D0DABBE-9901-424A-B3A2-ED1F8EF7F772}" srcOrd="1" destOrd="0" presId="urn:microsoft.com/office/officeart/2005/8/layout/hierarchy3"/>
    <dgm:cxn modelId="{6B179DD9-36C1-4D84-8248-CA3799A1F520}" type="presOf" srcId="{79249A94-69B3-4273-B5A4-F46D9109EACE}" destId="{249297CA-9233-4E0B-97E8-296970970C52}" srcOrd="0" destOrd="0" presId="urn:microsoft.com/office/officeart/2005/8/layout/hierarchy3"/>
    <dgm:cxn modelId="{FE3C5241-FA11-450E-8A88-6CD76E7C0E08}" type="presParOf" srcId="{55F4D17F-0A99-4CB8-BF5F-7AA7154A589F}" destId="{EDC348BE-BD7D-4681-ABB5-D4E463E3B0AC}" srcOrd="0" destOrd="0" presId="urn:microsoft.com/office/officeart/2005/8/layout/hierarchy3"/>
    <dgm:cxn modelId="{2C62D1C7-4B55-4198-AB9F-1AFEEBF48D00}" type="presParOf" srcId="{EDC348BE-BD7D-4681-ABB5-D4E463E3B0AC}" destId="{4C8E43BB-CA6C-4013-9C14-CEB6FE63891F}" srcOrd="0" destOrd="0" presId="urn:microsoft.com/office/officeart/2005/8/layout/hierarchy3"/>
    <dgm:cxn modelId="{3D98A37A-2F14-43CC-BCCA-2E53B5C93071}" type="presParOf" srcId="{4C8E43BB-CA6C-4013-9C14-CEB6FE63891F}" destId="{F09EAE9D-B5F2-433B-BC48-579873F41FC9}" srcOrd="0" destOrd="0" presId="urn:microsoft.com/office/officeart/2005/8/layout/hierarchy3"/>
    <dgm:cxn modelId="{ED4D39BE-C765-41E2-982B-9F7F17EAB9B8}" type="presParOf" srcId="{4C8E43BB-CA6C-4013-9C14-CEB6FE63891F}" destId="{5D0DABBE-9901-424A-B3A2-ED1F8EF7F772}" srcOrd="1" destOrd="0" presId="urn:microsoft.com/office/officeart/2005/8/layout/hierarchy3"/>
    <dgm:cxn modelId="{F99A48B1-2531-4ACD-BA58-B0D18892A7FD}" type="presParOf" srcId="{EDC348BE-BD7D-4681-ABB5-D4E463E3B0AC}" destId="{A854306B-1C12-4E10-9EE5-80CB57E1C402}" srcOrd="1" destOrd="0" presId="urn:microsoft.com/office/officeart/2005/8/layout/hierarchy3"/>
    <dgm:cxn modelId="{8AB47971-00CE-4505-BA2B-2F1827DB94AD}" type="presParOf" srcId="{55F4D17F-0A99-4CB8-BF5F-7AA7154A589F}" destId="{6BCE2649-F6C5-477B-99C6-48FB332870EE}" srcOrd="1" destOrd="0" presId="urn:microsoft.com/office/officeart/2005/8/layout/hierarchy3"/>
    <dgm:cxn modelId="{B5DCDA14-1D9E-4943-BEA4-F6657AAB45F9}" type="presParOf" srcId="{6BCE2649-F6C5-477B-99C6-48FB332870EE}" destId="{822931A1-4AD7-4708-9633-391CEF1CA918}" srcOrd="0" destOrd="0" presId="urn:microsoft.com/office/officeart/2005/8/layout/hierarchy3"/>
    <dgm:cxn modelId="{16349ECA-58FD-4C42-A641-D5587A727E36}" type="presParOf" srcId="{822931A1-4AD7-4708-9633-391CEF1CA918}" destId="{0FD2CE81-8155-47C7-94B5-B9ABF673D559}" srcOrd="0" destOrd="0" presId="urn:microsoft.com/office/officeart/2005/8/layout/hierarchy3"/>
    <dgm:cxn modelId="{8C3A16A0-354D-41FC-B39F-ABFBE93D67CE}" type="presParOf" srcId="{822931A1-4AD7-4708-9633-391CEF1CA918}" destId="{C3F85E5F-5536-4319-ACBE-6A1CF9598581}" srcOrd="1" destOrd="0" presId="urn:microsoft.com/office/officeart/2005/8/layout/hierarchy3"/>
    <dgm:cxn modelId="{83A8B65D-F249-4F05-8A29-2EEBAD88E162}" type="presParOf" srcId="{6BCE2649-F6C5-477B-99C6-48FB332870EE}" destId="{EA2DA667-AB06-446E-87D4-30EB35456B2E}" srcOrd="1" destOrd="0" presId="urn:microsoft.com/office/officeart/2005/8/layout/hierarchy3"/>
    <dgm:cxn modelId="{BE45785B-59D4-4AB3-BEFF-DA429EBD6814}" type="presParOf" srcId="{EA2DA667-AB06-446E-87D4-30EB35456B2E}" destId="{08D338E9-DA7F-45D9-9233-1A0B0BAC8FE9}" srcOrd="0" destOrd="0" presId="urn:microsoft.com/office/officeart/2005/8/layout/hierarchy3"/>
    <dgm:cxn modelId="{0083D5AE-541C-4149-9E2E-E23DBF2DBDA8}" type="presParOf" srcId="{EA2DA667-AB06-446E-87D4-30EB35456B2E}" destId="{249297CA-9233-4E0B-97E8-296970970C52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A23D61B-5F94-47F0-BFAF-135F62E4BD0A}" type="doc">
      <dgm:prSet loTypeId="urn:microsoft.com/office/officeart/2005/8/layout/process2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36394593-3137-40CC-BE80-84FB709682B4}">
      <dgm:prSet/>
      <dgm:spPr/>
      <dgm:t>
        <a:bodyPr/>
        <a:lstStyle/>
        <a:p>
          <a:r>
            <a:rPr lang="en-US"/>
            <a:t>The MRTS is not well defined because we can find infinitely many slopes for the isoquant at its kink.</a:t>
          </a:r>
        </a:p>
      </dgm:t>
    </dgm:pt>
    <dgm:pt modelId="{16E5C1F0-4087-4217-9B6C-F76240195D1F}" type="parTrans" cxnId="{9A70C35E-17F5-4C5E-833E-EF96D7C26D6A}">
      <dgm:prSet/>
      <dgm:spPr/>
      <dgm:t>
        <a:bodyPr/>
        <a:lstStyle/>
        <a:p>
          <a:endParaRPr lang="en-US"/>
        </a:p>
      </dgm:t>
    </dgm:pt>
    <dgm:pt modelId="{16279245-20D6-4FC8-A855-2ADB5197398E}" type="sibTrans" cxnId="{9A70C35E-17F5-4C5E-833E-EF96D7C26D6A}">
      <dgm:prSet/>
      <dgm:spPr/>
      <dgm:t>
        <a:bodyPr/>
        <a:lstStyle/>
        <a:p>
          <a:endParaRPr lang="en-US"/>
        </a:p>
      </dgm:t>
    </dgm:pt>
    <dgm:pt modelId="{BC6BF74E-A45C-4D4E-80FB-7D5122C63D76}">
      <dgm:prSet/>
      <dgm:spPr/>
      <dgm:t>
        <a:bodyPr/>
        <a:lstStyle/>
        <a:p>
          <a:r>
            <a:rPr lang="en-US"/>
            <a:t>We can nonetheless say the slope of the isoquant is infinite in its vertical segment, and zero in its horizontal segment.</a:t>
          </a:r>
        </a:p>
      </dgm:t>
    </dgm:pt>
    <dgm:pt modelId="{40CD6B1A-7DA8-46BC-A97B-8E53ADE15100}" type="parTrans" cxnId="{D5A3F8F7-4849-445D-B576-61B4713F3920}">
      <dgm:prSet/>
      <dgm:spPr/>
      <dgm:t>
        <a:bodyPr/>
        <a:lstStyle/>
        <a:p>
          <a:endParaRPr lang="en-US"/>
        </a:p>
      </dgm:t>
    </dgm:pt>
    <dgm:pt modelId="{792EA0F8-F139-4009-B915-23D0B3C38630}" type="sibTrans" cxnId="{D5A3F8F7-4849-445D-B576-61B4713F3920}">
      <dgm:prSet/>
      <dgm:spPr/>
      <dgm:t>
        <a:bodyPr/>
        <a:lstStyle/>
        <a:p>
          <a:endParaRPr lang="en-US"/>
        </a:p>
      </dgm:t>
    </dgm:pt>
    <dgm:pt modelId="{C44FA9C2-2884-49C9-BAA0-2E916BD51FA8}">
      <dgm:prSet/>
      <dgm:spPr/>
      <dgm:t>
        <a:bodyPr/>
        <a:lstStyle/>
        <a:p>
          <a:r>
            <a:rPr lang="en-US"/>
            <a:t>This type of production function is common in firms that cannot easily substitute across inputs without altering total output. </a:t>
          </a:r>
        </a:p>
      </dgm:t>
    </dgm:pt>
    <dgm:pt modelId="{F2BA3DDD-95E4-4357-92AA-EDAD2267015D}" type="parTrans" cxnId="{26AA54B0-5001-4168-A9A3-8200EFCC86F5}">
      <dgm:prSet/>
      <dgm:spPr/>
      <dgm:t>
        <a:bodyPr/>
        <a:lstStyle/>
        <a:p>
          <a:endParaRPr lang="en-US"/>
        </a:p>
      </dgm:t>
    </dgm:pt>
    <dgm:pt modelId="{94E4FD54-C01B-4B8B-9363-1818B5A45D05}" type="sibTrans" cxnId="{26AA54B0-5001-4168-A9A3-8200EFCC86F5}">
      <dgm:prSet/>
      <dgm:spPr/>
      <dgm:t>
        <a:bodyPr/>
        <a:lstStyle/>
        <a:p>
          <a:endParaRPr lang="en-US"/>
        </a:p>
      </dgm:t>
    </dgm:pt>
    <dgm:pt modelId="{FC7C0C09-C830-48EB-979D-90D3FD5D9FFA}">
      <dgm:prSet/>
      <dgm:spPr/>
      <dgm:t>
        <a:bodyPr/>
        <a:lstStyle/>
        <a:p>
          <a:r>
            <a:rPr lang="en-US" i="1"/>
            <a:t>Examples</a:t>
          </a:r>
          <a:r>
            <a:rPr lang="en-US"/>
            <a:t>:</a:t>
          </a:r>
        </a:p>
      </dgm:t>
    </dgm:pt>
    <dgm:pt modelId="{22BEB5D6-4807-4691-8BA6-4B890887BA62}" type="parTrans" cxnId="{33429D0F-A37F-43B0-83D1-3BAB17EBB59B}">
      <dgm:prSet/>
      <dgm:spPr/>
      <dgm:t>
        <a:bodyPr/>
        <a:lstStyle/>
        <a:p>
          <a:endParaRPr lang="en-US"/>
        </a:p>
      </dgm:t>
    </dgm:pt>
    <dgm:pt modelId="{2592B16F-CAD1-4F1C-B1B0-D4C52942B31A}" type="sibTrans" cxnId="{33429D0F-A37F-43B0-83D1-3BAB17EBB59B}">
      <dgm:prSet/>
      <dgm:spPr/>
      <dgm:t>
        <a:bodyPr/>
        <a:lstStyle/>
        <a:p>
          <a:endParaRPr lang="en-US"/>
        </a:p>
      </dgm:t>
    </dgm:pt>
    <dgm:pt modelId="{4054F54D-7014-42A8-9BA0-63CCE06B27E7}">
      <dgm:prSet/>
      <dgm:spPr/>
      <dgm:t>
        <a:bodyPr/>
        <a:lstStyle/>
        <a:p>
          <a:r>
            <a:rPr lang="en-US"/>
            <a:t>Firms in the chemical industry.</a:t>
          </a:r>
        </a:p>
      </dgm:t>
    </dgm:pt>
    <dgm:pt modelId="{4BC940D8-5879-4DF8-8917-5103C00A092B}" type="parTrans" cxnId="{3B24F86A-6753-4DA1-BE2F-E7E6175181E5}">
      <dgm:prSet/>
      <dgm:spPr/>
      <dgm:t>
        <a:bodyPr/>
        <a:lstStyle/>
        <a:p>
          <a:endParaRPr lang="en-US"/>
        </a:p>
      </dgm:t>
    </dgm:pt>
    <dgm:pt modelId="{83D042AD-C8D0-40DE-99DC-8A5A5F3FE08E}" type="sibTrans" cxnId="{3B24F86A-6753-4DA1-BE2F-E7E6175181E5}">
      <dgm:prSet/>
      <dgm:spPr/>
      <dgm:t>
        <a:bodyPr/>
        <a:lstStyle/>
        <a:p>
          <a:endParaRPr lang="en-US"/>
        </a:p>
      </dgm:t>
    </dgm:pt>
    <dgm:pt modelId="{8FC5DBE7-7884-4FE4-B87A-C24A68E835CA}">
      <dgm:prSet/>
      <dgm:spPr/>
      <dgm:t>
        <a:bodyPr/>
        <a:lstStyle/>
        <a:p>
          <a:r>
            <a:rPr lang="en-US"/>
            <a:t>Firms with a highly automated production process.</a:t>
          </a:r>
        </a:p>
      </dgm:t>
    </dgm:pt>
    <dgm:pt modelId="{65236C1F-0EA2-4126-9702-F62A5DF6DE0E}" type="parTrans" cxnId="{CB326527-3436-44F0-93DC-7B2487E4824C}">
      <dgm:prSet/>
      <dgm:spPr/>
      <dgm:t>
        <a:bodyPr/>
        <a:lstStyle/>
        <a:p>
          <a:endParaRPr lang="en-US"/>
        </a:p>
      </dgm:t>
    </dgm:pt>
    <dgm:pt modelId="{8439E716-188D-486A-A3C6-7BFBF611A4D1}" type="sibTrans" cxnId="{CB326527-3436-44F0-93DC-7B2487E4824C}">
      <dgm:prSet/>
      <dgm:spPr/>
      <dgm:t>
        <a:bodyPr/>
        <a:lstStyle/>
        <a:p>
          <a:endParaRPr lang="en-US"/>
        </a:p>
      </dgm:t>
    </dgm:pt>
    <dgm:pt modelId="{C4A7548C-789D-41E7-ADC1-E8410D1C4E20}" type="pres">
      <dgm:prSet presAssocID="{8A23D61B-5F94-47F0-BFAF-135F62E4BD0A}" presName="linearFlow" presStyleCnt="0">
        <dgm:presLayoutVars>
          <dgm:resizeHandles val="exact"/>
        </dgm:presLayoutVars>
      </dgm:prSet>
      <dgm:spPr/>
    </dgm:pt>
    <dgm:pt modelId="{100015D9-AE61-4D7F-A9F6-401C224D4863}" type="pres">
      <dgm:prSet presAssocID="{36394593-3137-40CC-BE80-84FB709682B4}" presName="node" presStyleLbl="node1" presStyleIdx="0" presStyleCnt="4">
        <dgm:presLayoutVars>
          <dgm:bulletEnabled val="1"/>
        </dgm:presLayoutVars>
      </dgm:prSet>
      <dgm:spPr/>
    </dgm:pt>
    <dgm:pt modelId="{D0B7AC00-B3B2-46FD-9EB3-BB0E61557168}" type="pres">
      <dgm:prSet presAssocID="{16279245-20D6-4FC8-A855-2ADB5197398E}" presName="sibTrans" presStyleLbl="sibTrans2D1" presStyleIdx="0" presStyleCnt="3"/>
      <dgm:spPr/>
    </dgm:pt>
    <dgm:pt modelId="{5D5FEFD4-6F66-4941-B934-F42302767ED4}" type="pres">
      <dgm:prSet presAssocID="{16279245-20D6-4FC8-A855-2ADB5197398E}" presName="connectorText" presStyleLbl="sibTrans2D1" presStyleIdx="0" presStyleCnt="3"/>
      <dgm:spPr/>
    </dgm:pt>
    <dgm:pt modelId="{041D4A26-6FD2-47B9-BD8E-021CE00B615A}" type="pres">
      <dgm:prSet presAssocID="{BC6BF74E-A45C-4D4E-80FB-7D5122C63D76}" presName="node" presStyleLbl="node1" presStyleIdx="1" presStyleCnt="4">
        <dgm:presLayoutVars>
          <dgm:bulletEnabled val="1"/>
        </dgm:presLayoutVars>
      </dgm:prSet>
      <dgm:spPr/>
    </dgm:pt>
    <dgm:pt modelId="{A5D93DF6-5A25-431E-B2B0-77F0726D4951}" type="pres">
      <dgm:prSet presAssocID="{792EA0F8-F139-4009-B915-23D0B3C38630}" presName="sibTrans" presStyleLbl="sibTrans2D1" presStyleIdx="1" presStyleCnt="3"/>
      <dgm:spPr/>
    </dgm:pt>
    <dgm:pt modelId="{376A15F0-42AC-4D84-BDCF-733098E49DE6}" type="pres">
      <dgm:prSet presAssocID="{792EA0F8-F139-4009-B915-23D0B3C38630}" presName="connectorText" presStyleLbl="sibTrans2D1" presStyleIdx="1" presStyleCnt="3"/>
      <dgm:spPr/>
    </dgm:pt>
    <dgm:pt modelId="{9A137E20-227B-4C65-BA19-8A628D6B8E3A}" type="pres">
      <dgm:prSet presAssocID="{C44FA9C2-2884-49C9-BAA0-2E916BD51FA8}" presName="node" presStyleLbl="node1" presStyleIdx="2" presStyleCnt="4">
        <dgm:presLayoutVars>
          <dgm:bulletEnabled val="1"/>
        </dgm:presLayoutVars>
      </dgm:prSet>
      <dgm:spPr/>
    </dgm:pt>
    <dgm:pt modelId="{1093DB86-A648-4C27-B728-1AB39BA004B6}" type="pres">
      <dgm:prSet presAssocID="{94E4FD54-C01B-4B8B-9363-1818B5A45D05}" presName="sibTrans" presStyleLbl="sibTrans2D1" presStyleIdx="2" presStyleCnt="3"/>
      <dgm:spPr/>
    </dgm:pt>
    <dgm:pt modelId="{7AE7C9CA-B77E-4BD8-B4C7-91ACCE2B368C}" type="pres">
      <dgm:prSet presAssocID="{94E4FD54-C01B-4B8B-9363-1818B5A45D05}" presName="connectorText" presStyleLbl="sibTrans2D1" presStyleIdx="2" presStyleCnt="3"/>
      <dgm:spPr/>
    </dgm:pt>
    <dgm:pt modelId="{F927E0FC-BCDA-4E09-BA84-E5ABD694F424}" type="pres">
      <dgm:prSet presAssocID="{FC7C0C09-C830-48EB-979D-90D3FD5D9FFA}" presName="node" presStyleLbl="node1" presStyleIdx="3" presStyleCnt="4">
        <dgm:presLayoutVars>
          <dgm:bulletEnabled val="1"/>
        </dgm:presLayoutVars>
      </dgm:prSet>
      <dgm:spPr/>
    </dgm:pt>
  </dgm:ptLst>
  <dgm:cxnLst>
    <dgm:cxn modelId="{33429D0F-A37F-43B0-83D1-3BAB17EBB59B}" srcId="{8A23D61B-5F94-47F0-BFAF-135F62E4BD0A}" destId="{FC7C0C09-C830-48EB-979D-90D3FD5D9FFA}" srcOrd="3" destOrd="0" parTransId="{22BEB5D6-4807-4691-8BA6-4B890887BA62}" sibTransId="{2592B16F-CAD1-4F1C-B1B0-D4C52942B31A}"/>
    <dgm:cxn modelId="{CD27E413-7493-4AE3-A206-0ED63ADA7A02}" type="presOf" srcId="{94E4FD54-C01B-4B8B-9363-1818B5A45D05}" destId="{7AE7C9CA-B77E-4BD8-B4C7-91ACCE2B368C}" srcOrd="1" destOrd="0" presId="urn:microsoft.com/office/officeart/2005/8/layout/process2"/>
    <dgm:cxn modelId="{CB326527-3436-44F0-93DC-7B2487E4824C}" srcId="{FC7C0C09-C830-48EB-979D-90D3FD5D9FFA}" destId="{8FC5DBE7-7884-4FE4-B87A-C24A68E835CA}" srcOrd="1" destOrd="0" parTransId="{65236C1F-0EA2-4126-9702-F62A5DF6DE0E}" sibTransId="{8439E716-188D-486A-A3C6-7BFBF611A4D1}"/>
    <dgm:cxn modelId="{FAEA8840-FA43-4E7C-AFE4-F6374D8F25C1}" type="presOf" srcId="{36394593-3137-40CC-BE80-84FB709682B4}" destId="{100015D9-AE61-4D7F-A9F6-401C224D4863}" srcOrd="0" destOrd="0" presId="urn:microsoft.com/office/officeart/2005/8/layout/process2"/>
    <dgm:cxn modelId="{9A70C35E-17F5-4C5E-833E-EF96D7C26D6A}" srcId="{8A23D61B-5F94-47F0-BFAF-135F62E4BD0A}" destId="{36394593-3137-40CC-BE80-84FB709682B4}" srcOrd="0" destOrd="0" parTransId="{16E5C1F0-4087-4217-9B6C-F76240195D1F}" sibTransId="{16279245-20D6-4FC8-A855-2ADB5197398E}"/>
    <dgm:cxn modelId="{3B24F86A-6753-4DA1-BE2F-E7E6175181E5}" srcId="{FC7C0C09-C830-48EB-979D-90D3FD5D9FFA}" destId="{4054F54D-7014-42A8-9BA0-63CCE06B27E7}" srcOrd="0" destOrd="0" parTransId="{4BC940D8-5879-4DF8-8917-5103C00A092B}" sibTransId="{83D042AD-C8D0-40DE-99DC-8A5A5F3FE08E}"/>
    <dgm:cxn modelId="{2AB5614B-7A41-4CD7-819E-886D2146BEFD}" type="presOf" srcId="{16279245-20D6-4FC8-A855-2ADB5197398E}" destId="{D0B7AC00-B3B2-46FD-9EB3-BB0E61557168}" srcOrd="0" destOrd="0" presId="urn:microsoft.com/office/officeart/2005/8/layout/process2"/>
    <dgm:cxn modelId="{1CDA754B-8D66-4340-9C58-AFFC5D338F15}" type="presOf" srcId="{BC6BF74E-A45C-4D4E-80FB-7D5122C63D76}" destId="{041D4A26-6FD2-47B9-BD8E-021CE00B615A}" srcOrd="0" destOrd="0" presId="urn:microsoft.com/office/officeart/2005/8/layout/process2"/>
    <dgm:cxn modelId="{7F19107C-15F1-4E5D-8C00-05333F9CE72F}" type="presOf" srcId="{8A23D61B-5F94-47F0-BFAF-135F62E4BD0A}" destId="{C4A7548C-789D-41E7-ADC1-E8410D1C4E20}" srcOrd="0" destOrd="0" presId="urn:microsoft.com/office/officeart/2005/8/layout/process2"/>
    <dgm:cxn modelId="{F5E3CB80-1866-4136-8922-BF0AFC8FA023}" type="presOf" srcId="{4054F54D-7014-42A8-9BA0-63CCE06B27E7}" destId="{F927E0FC-BCDA-4E09-BA84-E5ABD694F424}" srcOrd="0" destOrd="1" presId="urn:microsoft.com/office/officeart/2005/8/layout/process2"/>
    <dgm:cxn modelId="{D1D8EE93-7E8C-42FD-9140-4A4E87CD1127}" type="presOf" srcId="{94E4FD54-C01B-4B8B-9363-1818B5A45D05}" destId="{1093DB86-A648-4C27-B728-1AB39BA004B6}" srcOrd="0" destOrd="0" presId="urn:microsoft.com/office/officeart/2005/8/layout/process2"/>
    <dgm:cxn modelId="{2E18519D-1258-4CF5-BC8E-134034101B15}" type="presOf" srcId="{792EA0F8-F139-4009-B915-23D0B3C38630}" destId="{A5D93DF6-5A25-431E-B2B0-77F0726D4951}" srcOrd="0" destOrd="0" presId="urn:microsoft.com/office/officeart/2005/8/layout/process2"/>
    <dgm:cxn modelId="{7E755AA5-7DEE-475B-8A62-24906CD09CA2}" type="presOf" srcId="{792EA0F8-F139-4009-B915-23D0B3C38630}" destId="{376A15F0-42AC-4D84-BDCF-733098E49DE6}" srcOrd="1" destOrd="0" presId="urn:microsoft.com/office/officeart/2005/8/layout/process2"/>
    <dgm:cxn modelId="{26AA54B0-5001-4168-A9A3-8200EFCC86F5}" srcId="{8A23D61B-5F94-47F0-BFAF-135F62E4BD0A}" destId="{C44FA9C2-2884-49C9-BAA0-2E916BD51FA8}" srcOrd="2" destOrd="0" parTransId="{F2BA3DDD-95E4-4357-92AA-EDAD2267015D}" sibTransId="{94E4FD54-C01B-4B8B-9363-1818B5A45D05}"/>
    <dgm:cxn modelId="{DA00F0B2-52F1-4B94-9C56-B5B330445961}" type="presOf" srcId="{C44FA9C2-2884-49C9-BAA0-2E916BD51FA8}" destId="{9A137E20-227B-4C65-BA19-8A628D6B8E3A}" srcOrd="0" destOrd="0" presId="urn:microsoft.com/office/officeart/2005/8/layout/process2"/>
    <dgm:cxn modelId="{09FA98C2-5DC6-4469-A2DD-297C17528775}" type="presOf" srcId="{8FC5DBE7-7884-4FE4-B87A-C24A68E835CA}" destId="{F927E0FC-BCDA-4E09-BA84-E5ABD694F424}" srcOrd="0" destOrd="2" presId="urn:microsoft.com/office/officeart/2005/8/layout/process2"/>
    <dgm:cxn modelId="{FD7AEFCE-86D3-44FF-AC75-474F10EFD0C6}" type="presOf" srcId="{16279245-20D6-4FC8-A855-2ADB5197398E}" destId="{5D5FEFD4-6F66-4941-B934-F42302767ED4}" srcOrd="1" destOrd="0" presId="urn:microsoft.com/office/officeart/2005/8/layout/process2"/>
    <dgm:cxn modelId="{7C4A11E9-E13C-4507-A800-24EFE9256322}" type="presOf" srcId="{FC7C0C09-C830-48EB-979D-90D3FD5D9FFA}" destId="{F927E0FC-BCDA-4E09-BA84-E5ABD694F424}" srcOrd="0" destOrd="0" presId="urn:microsoft.com/office/officeart/2005/8/layout/process2"/>
    <dgm:cxn modelId="{D5A3F8F7-4849-445D-B576-61B4713F3920}" srcId="{8A23D61B-5F94-47F0-BFAF-135F62E4BD0A}" destId="{BC6BF74E-A45C-4D4E-80FB-7D5122C63D76}" srcOrd="1" destOrd="0" parTransId="{40CD6B1A-7DA8-46BC-A97B-8E53ADE15100}" sibTransId="{792EA0F8-F139-4009-B915-23D0B3C38630}"/>
    <dgm:cxn modelId="{C25B2024-A225-44D4-9068-DA0766C4EFC4}" type="presParOf" srcId="{C4A7548C-789D-41E7-ADC1-E8410D1C4E20}" destId="{100015D9-AE61-4D7F-A9F6-401C224D4863}" srcOrd="0" destOrd="0" presId="urn:microsoft.com/office/officeart/2005/8/layout/process2"/>
    <dgm:cxn modelId="{7A790384-7BE6-4D49-9D5D-6EB5A2CACD51}" type="presParOf" srcId="{C4A7548C-789D-41E7-ADC1-E8410D1C4E20}" destId="{D0B7AC00-B3B2-46FD-9EB3-BB0E61557168}" srcOrd="1" destOrd="0" presId="urn:microsoft.com/office/officeart/2005/8/layout/process2"/>
    <dgm:cxn modelId="{023FE213-1099-459D-94E7-8E86974D1B52}" type="presParOf" srcId="{D0B7AC00-B3B2-46FD-9EB3-BB0E61557168}" destId="{5D5FEFD4-6F66-4941-B934-F42302767ED4}" srcOrd="0" destOrd="0" presId="urn:microsoft.com/office/officeart/2005/8/layout/process2"/>
    <dgm:cxn modelId="{ED3ABC51-A476-4CC6-AF87-37FA286E42BC}" type="presParOf" srcId="{C4A7548C-789D-41E7-ADC1-E8410D1C4E20}" destId="{041D4A26-6FD2-47B9-BD8E-021CE00B615A}" srcOrd="2" destOrd="0" presId="urn:microsoft.com/office/officeart/2005/8/layout/process2"/>
    <dgm:cxn modelId="{E59E031B-3172-4F9B-9A00-4026575B2929}" type="presParOf" srcId="{C4A7548C-789D-41E7-ADC1-E8410D1C4E20}" destId="{A5D93DF6-5A25-431E-B2B0-77F0726D4951}" srcOrd="3" destOrd="0" presId="urn:microsoft.com/office/officeart/2005/8/layout/process2"/>
    <dgm:cxn modelId="{05E888BC-4793-42AB-96C7-518223354FFE}" type="presParOf" srcId="{A5D93DF6-5A25-431E-B2B0-77F0726D4951}" destId="{376A15F0-42AC-4D84-BDCF-733098E49DE6}" srcOrd="0" destOrd="0" presId="urn:microsoft.com/office/officeart/2005/8/layout/process2"/>
    <dgm:cxn modelId="{371AC55D-83E4-4B71-93D2-1667991C4831}" type="presParOf" srcId="{C4A7548C-789D-41E7-ADC1-E8410D1C4E20}" destId="{9A137E20-227B-4C65-BA19-8A628D6B8E3A}" srcOrd="4" destOrd="0" presId="urn:microsoft.com/office/officeart/2005/8/layout/process2"/>
    <dgm:cxn modelId="{6F9120F9-DE7E-4265-9237-AA8DC972194C}" type="presParOf" srcId="{C4A7548C-789D-41E7-ADC1-E8410D1C4E20}" destId="{1093DB86-A648-4C27-B728-1AB39BA004B6}" srcOrd="5" destOrd="0" presId="urn:microsoft.com/office/officeart/2005/8/layout/process2"/>
    <dgm:cxn modelId="{C231847F-FCFA-4ED9-BE04-28B01C3A052B}" type="presParOf" srcId="{1093DB86-A648-4C27-B728-1AB39BA004B6}" destId="{7AE7C9CA-B77E-4BD8-B4C7-91ACCE2B368C}" srcOrd="0" destOrd="0" presId="urn:microsoft.com/office/officeart/2005/8/layout/process2"/>
    <dgm:cxn modelId="{61D744B5-5C6B-4C21-8036-C22219500E2A}" type="presParOf" srcId="{C4A7548C-789D-41E7-ADC1-E8410D1C4E20}" destId="{F927E0FC-BCDA-4E09-BA84-E5ABD694F424}" srcOrd="6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9EAE9D-B5F2-433B-BC48-579873F41FC9}">
      <dsp:nvSpPr>
        <dsp:cNvPr id="0" name=""/>
        <dsp:cNvSpPr/>
      </dsp:nvSpPr>
      <dsp:spPr>
        <a:xfrm>
          <a:off x="117934" y="1692"/>
          <a:ext cx="3400369" cy="170018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The slope of the isoquant answers the question:</a:t>
          </a:r>
        </a:p>
      </dsp:txBody>
      <dsp:txXfrm>
        <a:off x="167731" y="51489"/>
        <a:ext cx="3300775" cy="1600590"/>
      </dsp:txXfrm>
    </dsp:sp>
    <dsp:sp modelId="{0FD2CE81-8155-47C7-94B5-B9ABF673D559}">
      <dsp:nvSpPr>
        <dsp:cNvPr id="0" name=""/>
        <dsp:cNvSpPr/>
      </dsp:nvSpPr>
      <dsp:spPr>
        <a:xfrm>
          <a:off x="4368396" y="1692"/>
          <a:ext cx="3400369" cy="170018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i="1" kern="1200"/>
            <a:t>How many units of capital must the firm give up to maintain its output level unaffected after hiring an extra worker?</a:t>
          </a:r>
          <a:endParaRPr lang="en-US" sz="1900" kern="1200"/>
        </a:p>
      </dsp:txBody>
      <dsp:txXfrm>
        <a:off x="4418193" y="51489"/>
        <a:ext cx="3300775" cy="1600590"/>
      </dsp:txXfrm>
    </dsp:sp>
    <dsp:sp modelId="{08D338E9-DA7F-45D9-9233-1A0B0BAC8FE9}">
      <dsp:nvSpPr>
        <dsp:cNvPr id="0" name=""/>
        <dsp:cNvSpPr/>
      </dsp:nvSpPr>
      <dsp:spPr>
        <a:xfrm>
          <a:off x="4708433" y="1701877"/>
          <a:ext cx="340036" cy="12751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75138"/>
              </a:lnTo>
              <a:lnTo>
                <a:pt x="340036" y="127513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9297CA-9233-4E0B-97E8-296970970C52}">
      <dsp:nvSpPr>
        <dsp:cNvPr id="0" name=""/>
        <dsp:cNvSpPr/>
      </dsp:nvSpPr>
      <dsp:spPr>
        <a:xfrm>
          <a:off x="5048469" y="2126923"/>
          <a:ext cx="2720295" cy="170018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Marginal rate of technical substitution (MRTS). After increasing the quantity of labor by 1 unit, the MRST measures the amount by which capital must be reduced so that output remains constant.</a:t>
          </a:r>
        </a:p>
      </dsp:txBody>
      <dsp:txXfrm>
        <a:off x="5098266" y="2176720"/>
        <a:ext cx="2620701" cy="160059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0015D9-AE61-4D7F-A9F6-401C224D4863}">
      <dsp:nvSpPr>
        <dsp:cNvPr id="0" name=""/>
        <dsp:cNvSpPr/>
      </dsp:nvSpPr>
      <dsp:spPr>
        <a:xfrm>
          <a:off x="579553" y="2703"/>
          <a:ext cx="4016276" cy="100558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The MRTS is not well defined because we can find infinitely many slopes for the isoquant at its kink.</a:t>
          </a:r>
        </a:p>
      </dsp:txBody>
      <dsp:txXfrm>
        <a:off x="609006" y="32156"/>
        <a:ext cx="3957370" cy="946682"/>
      </dsp:txXfrm>
    </dsp:sp>
    <dsp:sp modelId="{D0B7AC00-B3B2-46FD-9EB3-BB0E61557168}">
      <dsp:nvSpPr>
        <dsp:cNvPr id="0" name=""/>
        <dsp:cNvSpPr/>
      </dsp:nvSpPr>
      <dsp:spPr>
        <a:xfrm rot="5400000">
          <a:off x="2399144" y="1033431"/>
          <a:ext cx="377095" cy="4525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-5400000">
        <a:off x="2451938" y="1071140"/>
        <a:ext cx="271508" cy="263967"/>
      </dsp:txXfrm>
    </dsp:sp>
    <dsp:sp modelId="{041D4A26-6FD2-47B9-BD8E-021CE00B615A}">
      <dsp:nvSpPr>
        <dsp:cNvPr id="0" name=""/>
        <dsp:cNvSpPr/>
      </dsp:nvSpPr>
      <dsp:spPr>
        <a:xfrm>
          <a:off x="579553" y="1511085"/>
          <a:ext cx="4016276" cy="1005588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We can nonetheless say the slope of the isoquant is infinite in its vertical segment, and zero in its horizontal segment.</a:t>
          </a:r>
        </a:p>
      </dsp:txBody>
      <dsp:txXfrm>
        <a:off x="609006" y="1540538"/>
        <a:ext cx="3957370" cy="946682"/>
      </dsp:txXfrm>
    </dsp:sp>
    <dsp:sp modelId="{A5D93DF6-5A25-431E-B2B0-77F0726D4951}">
      <dsp:nvSpPr>
        <dsp:cNvPr id="0" name=""/>
        <dsp:cNvSpPr/>
      </dsp:nvSpPr>
      <dsp:spPr>
        <a:xfrm rot="5400000">
          <a:off x="2399144" y="2541813"/>
          <a:ext cx="377095" cy="4525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-5400000">
        <a:off x="2451938" y="2579522"/>
        <a:ext cx="271508" cy="263967"/>
      </dsp:txXfrm>
    </dsp:sp>
    <dsp:sp modelId="{9A137E20-227B-4C65-BA19-8A628D6B8E3A}">
      <dsp:nvSpPr>
        <dsp:cNvPr id="0" name=""/>
        <dsp:cNvSpPr/>
      </dsp:nvSpPr>
      <dsp:spPr>
        <a:xfrm>
          <a:off x="579553" y="3019467"/>
          <a:ext cx="4016276" cy="100558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This type of production function is common in firms that cannot easily substitute across inputs without altering total output. </a:t>
          </a:r>
        </a:p>
      </dsp:txBody>
      <dsp:txXfrm>
        <a:off x="609006" y="3048920"/>
        <a:ext cx="3957370" cy="946682"/>
      </dsp:txXfrm>
    </dsp:sp>
    <dsp:sp modelId="{1093DB86-A648-4C27-B728-1AB39BA004B6}">
      <dsp:nvSpPr>
        <dsp:cNvPr id="0" name=""/>
        <dsp:cNvSpPr/>
      </dsp:nvSpPr>
      <dsp:spPr>
        <a:xfrm rot="5400000">
          <a:off x="2399144" y="4050195"/>
          <a:ext cx="377095" cy="4525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-5400000">
        <a:off x="2451938" y="4087904"/>
        <a:ext cx="271508" cy="263967"/>
      </dsp:txXfrm>
    </dsp:sp>
    <dsp:sp modelId="{F927E0FC-BCDA-4E09-BA84-E5ABD694F424}">
      <dsp:nvSpPr>
        <dsp:cNvPr id="0" name=""/>
        <dsp:cNvSpPr/>
      </dsp:nvSpPr>
      <dsp:spPr>
        <a:xfrm>
          <a:off x="579553" y="4527849"/>
          <a:ext cx="4016276" cy="1005588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i="1" kern="1200"/>
            <a:t>Examples</a:t>
          </a:r>
          <a:r>
            <a:rPr lang="en-US" sz="1700" kern="1200"/>
            <a:t>: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/>
            <a:t>Firms in the chemical industry.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/>
            <a:t>Firms with a highly automated production process.</a:t>
          </a:r>
        </a:p>
      </dsp:txBody>
      <dsp:txXfrm>
        <a:off x="609006" y="4557302"/>
        <a:ext cx="3957370" cy="9466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28AF4EB-B959-5946-B909-A39F198E460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584CB1-A712-D34D-ABFF-BE145F62D09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B297ED-ECF8-CA4F-A848-070D360EB821}" type="datetimeFigureOut">
              <a:rPr lang="en-US" smtClean="0"/>
              <a:t>2/20/2026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40AFAE-400C-7342-9228-4CFB71AF3E2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Intermediate Microeconomic Analysis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DF5F1A-2C06-814F-A473-C6B8457F88F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BC6AC8-A05D-A346-8351-50B71F685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12475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EE84B2-39C0-F646-9AFD-5B00437657D7}" type="datetimeFigureOut">
              <a:rPr lang="en-US" smtClean="0"/>
              <a:t>2/20/2026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Intermediate Microeconomic Analysis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A98BA9-627A-1941-9A6D-C12CBE5F30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31566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D448B-A38B-9D44-8BA4-7193D9EFA306}" type="datetime1">
              <a:rPr lang="en-US" smtClean="0"/>
              <a:t>2/20/2026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0363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57E47-AE86-F440-8160-232B043A62DB}" type="datetime1">
              <a:rPr lang="en-US" smtClean="0"/>
              <a:t>2/20/2026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928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6C628-0359-F640-A1D5-38CC202FA949}" type="datetime1">
              <a:rPr lang="en-US" smtClean="0"/>
              <a:t>2/20/2026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091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994C2-70E9-3F4D-A187-4471ED1FE508}" type="datetime1">
              <a:rPr lang="en-US" smtClean="0"/>
              <a:t>2/20/2026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2278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0B952-1348-7440-B7BB-CE1630CBBC14}" type="datetime1">
              <a:rPr lang="en-US" smtClean="0"/>
              <a:t>2/20/2026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283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99D3F-782F-C446-873B-5FE944DF84FC}" type="datetime1">
              <a:rPr lang="en-US" smtClean="0"/>
              <a:t>2/20/2026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008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186D5-7869-284D-97E6-F02807E06E43}" type="datetime1">
              <a:rPr lang="en-US" smtClean="0"/>
              <a:t>2/20/2026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254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C2B23-E0D1-F54C-A54D-6C2CC31B0875}" type="datetime1">
              <a:rPr lang="en-US" smtClean="0"/>
              <a:t>2/20/2026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873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DD6E2-2EB0-104E-9253-C400E562249C}" type="datetime1">
              <a:rPr lang="en-US" smtClean="0"/>
              <a:t>2/20/2026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803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DAC5B-2FD2-DE40-A760-D6F9F005F1CD}" type="datetime1">
              <a:rPr lang="en-US" smtClean="0"/>
              <a:t>2/20/2026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076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ED933-3B89-BA4D-B1DE-D57A4A9ADEAE}" type="datetime1">
              <a:rPr lang="en-US" smtClean="0"/>
              <a:t>2/20/2026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3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458324-8823-0F4F-8FF6-6F517350E20C}" type="datetime1">
              <a:rPr lang="en-US" smtClean="0"/>
              <a:t>2/20/2026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Intermediate Microeconomic Theory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687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0.png"/><Relationship Id="rId7" Type="http://schemas.openxmlformats.org/officeDocument/2006/relationships/image" Target="../media/image170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emf"/><Relationship Id="rId5" Type="http://schemas.openxmlformats.org/officeDocument/2006/relationships/image" Target="../media/image20.emf"/><Relationship Id="rId4" Type="http://schemas.openxmlformats.org/officeDocument/2006/relationships/image" Target="../media/image14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0.png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png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9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e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0.png"/><Relationship Id="rId2" Type="http://schemas.openxmlformats.org/officeDocument/2006/relationships/image" Target="../media/image29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e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9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openxmlformats.org/officeDocument/2006/relationships/image" Target="../media/image440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0.png"/><Relationship Id="rId2" Type="http://schemas.openxmlformats.org/officeDocument/2006/relationships/image" Target="../media/image450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0.png"/><Relationship Id="rId2" Type="http://schemas.openxmlformats.org/officeDocument/2006/relationships/image" Target="../media/image460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sv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hyperlink" Target="https://ourworldindata.org/grapher/productivity-vs-educational-attainment?time=2020" TargetMode="Externa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0.png"/><Relationship Id="rId2" Type="http://schemas.openxmlformats.org/officeDocument/2006/relationships/image" Target="../media/image5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0.pn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0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emf"/><Relationship Id="rId3" Type="http://schemas.openxmlformats.org/officeDocument/2006/relationships/image" Target="../media/image590.png"/><Relationship Id="rId7" Type="http://schemas.openxmlformats.org/officeDocument/2006/relationships/image" Target="../media/image510.png"/><Relationship Id="rId2" Type="http://schemas.openxmlformats.org/officeDocument/2006/relationships/image" Target="../media/image58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0.png"/><Relationship Id="rId4" Type="http://schemas.openxmlformats.org/officeDocument/2006/relationships/image" Target="../media/image600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131A1AB-F380-654F-9D6A-62D235566B80}"/>
              </a:ext>
            </a:extLst>
          </p:cNvPr>
          <p:cNvSpPr txBox="1"/>
          <p:nvPr/>
        </p:nvSpPr>
        <p:spPr>
          <a:xfrm>
            <a:off x="0" y="4246946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Chapter 7: </a:t>
            </a:r>
          </a:p>
          <a:p>
            <a:pPr algn="ctr"/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Production Functions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88190A8-1F5A-4246-A53B-15EDAAB130B9}"/>
              </a:ext>
            </a:extLst>
          </p:cNvPr>
          <p:cNvSpPr/>
          <p:nvPr/>
        </p:nvSpPr>
        <p:spPr>
          <a:xfrm>
            <a:off x="0" y="2093331"/>
            <a:ext cx="914400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Intermediate Microeconomic </a:t>
            </a:r>
          </a:p>
          <a:p>
            <a:pPr algn="ctr"/>
            <a:r>
              <a:rPr lang="en-US" sz="4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Theory </a:t>
            </a:r>
          </a:p>
          <a:p>
            <a:pPr algn="ctr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Tools and Step-by-Step Examples </a:t>
            </a:r>
          </a:p>
        </p:txBody>
      </p:sp>
    </p:spTree>
    <p:extLst>
      <p:ext uri="{BB962C8B-B14F-4D97-AF65-F5344CB8AC3E}">
        <p14:creationId xmlns:p14="http://schemas.microsoft.com/office/powerpoint/2010/main" val="28653250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8873D23-2DCF-4B31-A009-95721C06E8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13EF075-D4EF-4929-ADBC-91B27DA199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AA26DFA-AAB2-4973-9C17-16D587C7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6397" y="508838"/>
            <a:ext cx="3913467" cy="6239661"/>
            <a:chOff x="-19221" y="251144"/>
            <a:chExt cx="5217958" cy="6239661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3F407F11-7321-4BF6-8536-CCE8E34245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251144"/>
              <a:ext cx="5187198" cy="6239661"/>
            </a:xfrm>
            <a:custGeom>
              <a:avLst/>
              <a:gdLst>
                <a:gd name="connsiteX0" fmla="*/ 2011811 w 5187198"/>
                <a:gd name="connsiteY0" fmla="*/ 4 h 6239661"/>
                <a:gd name="connsiteX1" fmla="*/ 2617011 w 5187198"/>
                <a:gd name="connsiteY1" fmla="*/ 70590 h 6239661"/>
                <a:gd name="connsiteX2" fmla="*/ 2690321 w 5187198"/>
                <a:gd name="connsiteY2" fmla="*/ 88146 h 6239661"/>
                <a:gd name="connsiteX3" fmla="*/ 2726863 w 5187198"/>
                <a:gd name="connsiteY3" fmla="*/ 97127 h 6239661"/>
                <a:gd name="connsiteX4" fmla="*/ 2762951 w 5187198"/>
                <a:gd name="connsiteY4" fmla="*/ 107375 h 6239661"/>
                <a:gd name="connsiteX5" fmla="*/ 2834843 w 5187198"/>
                <a:gd name="connsiteY5" fmla="*/ 128493 h 6239661"/>
                <a:gd name="connsiteX6" fmla="*/ 2906574 w 5187198"/>
                <a:gd name="connsiteY6" fmla="*/ 151076 h 6239661"/>
                <a:gd name="connsiteX7" fmla="*/ 3049504 w 5187198"/>
                <a:gd name="connsiteY7" fmla="*/ 202124 h 6239661"/>
                <a:gd name="connsiteX8" fmla="*/ 3189518 w 5187198"/>
                <a:gd name="connsiteY8" fmla="*/ 260159 h 6239661"/>
                <a:gd name="connsiteX9" fmla="*/ 3326048 w 5187198"/>
                <a:gd name="connsiteY9" fmla="*/ 325143 h 6239661"/>
                <a:gd name="connsiteX10" fmla="*/ 3459166 w 5187198"/>
                <a:gd name="connsiteY10" fmla="*/ 395936 h 6239661"/>
                <a:gd name="connsiteX11" fmla="*/ 3588578 w 5187198"/>
                <a:gd name="connsiteY11" fmla="*/ 472343 h 6239661"/>
                <a:gd name="connsiteX12" fmla="*/ 3651864 w 5187198"/>
                <a:gd name="connsiteY12" fmla="*/ 512600 h 6239661"/>
                <a:gd name="connsiteX13" fmla="*/ 3714514 w 5187198"/>
                <a:gd name="connsiteY13" fmla="*/ 553499 h 6239661"/>
                <a:gd name="connsiteX14" fmla="*/ 4181221 w 5187198"/>
                <a:gd name="connsiteY14" fmla="*/ 922912 h 6239661"/>
                <a:gd name="connsiteX15" fmla="*/ 4582963 w 5187198"/>
                <a:gd name="connsiteY15" fmla="*/ 1358264 h 6239661"/>
                <a:gd name="connsiteX16" fmla="*/ 4670721 w 5187198"/>
                <a:gd name="connsiteY16" fmla="*/ 1477644 h 6239661"/>
                <a:gd name="connsiteX17" fmla="*/ 4752378 w 5187198"/>
                <a:gd name="connsiteY17" fmla="*/ 1601187 h 6239661"/>
                <a:gd name="connsiteX18" fmla="*/ 4772168 w 5187198"/>
                <a:gd name="connsiteY18" fmla="*/ 1632456 h 6239661"/>
                <a:gd name="connsiteX19" fmla="*/ 4782117 w 5187198"/>
                <a:gd name="connsiteY19" fmla="*/ 1648104 h 6239661"/>
                <a:gd name="connsiteX20" fmla="*/ 4791381 w 5187198"/>
                <a:gd name="connsiteY20" fmla="*/ 1664150 h 6239661"/>
                <a:gd name="connsiteX21" fmla="*/ 4828190 w 5187198"/>
                <a:gd name="connsiteY21" fmla="*/ 1728379 h 6239661"/>
                <a:gd name="connsiteX22" fmla="*/ 4864832 w 5187198"/>
                <a:gd name="connsiteY22" fmla="*/ 1792796 h 6239661"/>
                <a:gd name="connsiteX23" fmla="*/ 4899201 w 5187198"/>
                <a:gd name="connsiteY23" fmla="*/ 1858342 h 6239661"/>
                <a:gd name="connsiteX24" fmla="*/ 4933266 w 5187198"/>
                <a:gd name="connsiteY24" fmla="*/ 1924155 h 6239661"/>
                <a:gd name="connsiteX25" fmla="*/ 4964403 w 5187198"/>
                <a:gd name="connsiteY25" fmla="*/ 1991384 h 6239661"/>
                <a:gd name="connsiteX26" fmla="*/ 4995019 w 5187198"/>
                <a:gd name="connsiteY26" fmla="*/ 2058823 h 6239661"/>
                <a:gd name="connsiteX27" fmla="*/ 5021999 w 5187198"/>
                <a:gd name="connsiteY27" fmla="*/ 2127723 h 6239661"/>
                <a:gd name="connsiteX28" fmla="*/ 5048321 w 5187198"/>
                <a:gd name="connsiteY28" fmla="*/ 2196908 h 6239661"/>
                <a:gd name="connsiteX29" fmla="*/ 5070546 w 5187198"/>
                <a:gd name="connsiteY29" fmla="*/ 2267547 h 6239661"/>
                <a:gd name="connsiteX30" fmla="*/ 5092171 w 5187198"/>
                <a:gd name="connsiteY30" fmla="*/ 2338256 h 6239661"/>
                <a:gd name="connsiteX31" fmla="*/ 5110305 w 5187198"/>
                <a:gd name="connsiteY31" fmla="*/ 2409886 h 6239661"/>
                <a:gd name="connsiteX32" fmla="*/ 5186393 w 5187198"/>
                <a:gd name="connsiteY32" fmla="*/ 2992022 h 6239661"/>
                <a:gd name="connsiteX33" fmla="*/ 5149045 w 5187198"/>
                <a:gd name="connsiteY33" fmla="*/ 3571816 h 6239661"/>
                <a:gd name="connsiteX34" fmla="*/ 5126572 w 5187198"/>
                <a:gd name="connsiteY34" fmla="*/ 3714520 h 6239661"/>
                <a:gd name="connsiteX35" fmla="*/ 5099067 w 5187198"/>
                <a:gd name="connsiteY35" fmla="*/ 3856108 h 6239661"/>
                <a:gd name="connsiteX36" fmla="*/ 5095699 w 5187198"/>
                <a:gd name="connsiteY36" fmla="*/ 3873868 h 6239661"/>
                <a:gd name="connsiteX37" fmla="*/ 5091573 w 5187198"/>
                <a:gd name="connsiteY37" fmla="*/ 3891426 h 6239661"/>
                <a:gd name="connsiteX38" fmla="*/ 5083324 w 5187198"/>
                <a:gd name="connsiteY38" fmla="*/ 3926541 h 6239661"/>
                <a:gd name="connsiteX39" fmla="*/ 5067256 w 5187198"/>
                <a:gd name="connsiteY39" fmla="*/ 3996889 h 6239661"/>
                <a:gd name="connsiteX40" fmla="*/ 5059194 w 5187198"/>
                <a:gd name="connsiteY40" fmla="*/ 4032171 h 6239661"/>
                <a:gd name="connsiteX41" fmla="*/ 5049522 w 5187198"/>
                <a:gd name="connsiteY41" fmla="*/ 4067833 h 6239661"/>
                <a:gd name="connsiteX42" fmla="*/ 5040067 w 5187198"/>
                <a:gd name="connsiteY42" fmla="*/ 4103553 h 6239661"/>
                <a:gd name="connsiteX43" fmla="*/ 5028960 w 5187198"/>
                <a:gd name="connsiteY43" fmla="*/ 4138946 h 6239661"/>
                <a:gd name="connsiteX44" fmla="*/ 4917351 w 5187198"/>
                <a:gd name="connsiteY44" fmla="*/ 4417041 h 6239661"/>
                <a:gd name="connsiteX45" fmla="*/ 4756163 w 5187198"/>
                <a:gd name="connsiteY45" fmla="*/ 4676402 h 6239661"/>
                <a:gd name="connsiteX46" fmla="*/ 4322493 w 5187198"/>
                <a:gd name="connsiteY46" fmla="*/ 5105604 h 6239661"/>
                <a:gd name="connsiteX47" fmla="*/ 3840510 w 5187198"/>
                <a:gd name="connsiteY47" fmla="*/ 5429590 h 6239661"/>
                <a:gd name="connsiteX48" fmla="*/ 3606447 w 5187198"/>
                <a:gd name="connsiteY48" fmla="*/ 5572862 h 6239661"/>
                <a:gd name="connsiteX49" fmla="*/ 3488814 w 5187198"/>
                <a:gd name="connsiteY49" fmla="*/ 5647178 h 6239661"/>
                <a:gd name="connsiteX50" fmla="*/ 3365864 w 5187198"/>
                <a:gd name="connsiteY50" fmla="*/ 5722735 h 6239661"/>
                <a:gd name="connsiteX51" fmla="*/ 2839486 w 5187198"/>
                <a:gd name="connsiteY51" fmla="*/ 5999120 h 6239661"/>
                <a:gd name="connsiteX52" fmla="*/ 2242423 w 5187198"/>
                <a:gd name="connsiteY52" fmla="*/ 6192346 h 6239661"/>
                <a:gd name="connsiteX53" fmla="*/ 1589380 w 5187198"/>
                <a:gd name="connsiteY53" fmla="*/ 6230657 h 6239661"/>
                <a:gd name="connsiteX54" fmla="*/ 1548244 w 5187198"/>
                <a:gd name="connsiteY54" fmla="*/ 6226706 h 6239661"/>
                <a:gd name="connsiteX55" fmla="*/ 1507348 w 5187198"/>
                <a:gd name="connsiteY55" fmla="*/ 6221428 h 6239661"/>
                <a:gd name="connsiteX56" fmla="*/ 1466401 w 5187198"/>
                <a:gd name="connsiteY56" fmla="*/ 6215904 h 6239661"/>
                <a:gd name="connsiteX57" fmla="*/ 1425773 w 5187198"/>
                <a:gd name="connsiteY57" fmla="*/ 6209191 h 6239661"/>
                <a:gd name="connsiteX58" fmla="*/ 1344960 w 5187198"/>
                <a:gd name="connsiteY58" fmla="*/ 6193681 h 6239661"/>
                <a:gd name="connsiteX59" fmla="*/ 1265007 w 5187198"/>
                <a:gd name="connsiteY59" fmla="*/ 6175388 h 6239661"/>
                <a:gd name="connsiteX60" fmla="*/ 1225415 w 5187198"/>
                <a:gd name="connsiteY60" fmla="*/ 6165243 h 6239661"/>
                <a:gd name="connsiteX61" fmla="*/ 1186567 w 5187198"/>
                <a:gd name="connsiteY61" fmla="*/ 6154486 h 6239661"/>
                <a:gd name="connsiteX62" fmla="*/ 1111158 w 5187198"/>
                <a:gd name="connsiteY62" fmla="*/ 6130918 h 6239661"/>
                <a:gd name="connsiteX63" fmla="*/ 1035915 w 5187198"/>
                <a:gd name="connsiteY63" fmla="*/ 6107163 h 6239661"/>
                <a:gd name="connsiteX64" fmla="*/ 961579 w 5187198"/>
                <a:gd name="connsiteY64" fmla="*/ 6079594 h 6239661"/>
                <a:gd name="connsiteX65" fmla="*/ 395297 w 5187198"/>
                <a:gd name="connsiteY65" fmla="*/ 5792812 h 6239661"/>
                <a:gd name="connsiteX66" fmla="*/ 265239 w 5187198"/>
                <a:gd name="connsiteY66" fmla="*/ 5701511 h 6239661"/>
                <a:gd name="connsiteX67" fmla="*/ 233756 w 5187198"/>
                <a:gd name="connsiteY67" fmla="*/ 5677542 h 6239661"/>
                <a:gd name="connsiteX68" fmla="*/ 202800 w 5187198"/>
                <a:gd name="connsiteY68" fmla="*/ 5652902 h 6239661"/>
                <a:gd name="connsiteX69" fmla="*/ 140918 w 5187198"/>
                <a:gd name="connsiteY69" fmla="*/ 5603515 h 6239661"/>
                <a:gd name="connsiteX70" fmla="*/ 110625 w 5187198"/>
                <a:gd name="connsiteY70" fmla="*/ 5578127 h 6239661"/>
                <a:gd name="connsiteX71" fmla="*/ 95631 w 5187198"/>
                <a:gd name="connsiteY71" fmla="*/ 5565299 h 6239661"/>
                <a:gd name="connsiteX72" fmla="*/ 81966 w 5187198"/>
                <a:gd name="connsiteY72" fmla="*/ 5550973 h 6239661"/>
                <a:gd name="connsiteX73" fmla="*/ 27991 w 5187198"/>
                <a:gd name="connsiteY73" fmla="*/ 5493272 h 6239661"/>
                <a:gd name="connsiteX74" fmla="*/ 1454 w 5187198"/>
                <a:gd name="connsiteY74" fmla="*/ 5464252 h 6239661"/>
                <a:gd name="connsiteX75" fmla="*/ 0 w 5187198"/>
                <a:gd name="connsiteY75" fmla="*/ 5462518 h 6239661"/>
                <a:gd name="connsiteX76" fmla="*/ 0 w 5187198"/>
                <a:gd name="connsiteY76" fmla="*/ 4720187 h 6239661"/>
                <a:gd name="connsiteX77" fmla="*/ 109684 w 5187198"/>
                <a:gd name="connsiteY77" fmla="*/ 4836724 h 6239661"/>
                <a:gd name="connsiteX78" fmla="*/ 306959 w 5187198"/>
                <a:gd name="connsiteY78" fmla="*/ 5007200 h 6239661"/>
                <a:gd name="connsiteX79" fmla="*/ 358101 w 5187198"/>
                <a:gd name="connsiteY79" fmla="*/ 5046057 h 6239661"/>
                <a:gd name="connsiteX80" fmla="*/ 383328 w 5187198"/>
                <a:gd name="connsiteY80" fmla="*/ 5065684 h 6239661"/>
                <a:gd name="connsiteX81" fmla="*/ 409503 w 5187198"/>
                <a:gd name="connsiteY81" fmla="*/ 5083942 h 6239661"/>
                <a:gd name="connsiteX82" fmla="*/ 461889 w 5187198"/>
                <a:gd name="connsiteY82" fmla="*/ 5119888 h 6239661"/>
                <a:gd name="connsiteX83" fmla="*/ 474883 w 5187198"/>
                <a:gd name="connsiteY83" fmla="*/ 5128933 h 6239661"/>
                <a:gd name="connsiteX84" fmla="*/ 486410 w 5187198"/>
                <a:gd name="connsiteY84" fmla="*/ 5139557 h 6239661"/>
                <a:gd name="connsiteX85" fmla="*/ 510852 w 5187198"/>
                <a:gd name="connsiteY85" fmla="*/ 5159089 h 6239661"/>
                <a:gd name="connsiteX86" fmla="*/ 560653 w 5187198"/>
                <a:gd name="connsiteY86" fmla="*/ 5196893 h 6239661"/>
                <a:gd name="connsiteX87" fmla="*/ 585485 w 5187198"/>
                <a:gd name="connsiteY87" fmla="*/ 5215834 h 6239661"/>
                <a:gd name="connsiteX88" fmla="*/ 610707 w 5187198"/>
                <a:gd name="connsiteY88" fmla="*/ 5234185 h 6239661"/>
                <a:gd name="connsiteX89" fmla="*/ 714768 w 5187198"/>
                <a:gd name="connsiteY89" fmla="*/ 5303103 h 6239661"/>
                <a:gd name="connsiteX90" fmla="*/ 1166634 w 5187198"/>
                <a:gd name="connsiteY90" fmla="*/ 5513322 h 6239661"/>
                <a:gd name="connsiteX91" fmla="*/ 1225991 w 5187198"/>
                <a:gd name="connsiteY91" fmla="*/ 5533632 h 6239661"/>
                <a:gd name="connsiteX92" fmla="*/ 1286680 w 5187198"/>
                <a:gd name="connsiteY92" fmla="*/ 5550705 h 6239661"/>
                <a:gd name="connsiteX93" fmla="*/ 1347310 w 5187198"/>
                <a:gd name="connsiteY93" fmla="*/ 5567995 h 6239661"/>
                <a:gd name="connsiteX94" fmla="*/ 1377002 w 5187198"/>
                <a:gd name="connsiteY94" fmla="*/ 5575719 h 6239661"/>
                <a:gd name="connsiteX95" fmla="*/ 1406328 w 5187198"/>
                <a:gd name="connsiteY95" fmla="*/ 5582649 h 6239661"/>
                <a:gd name="connsiteX96" fmla="*/ 1465060 w 5187198"/>
                <a:gd name="connsiteY96" fmla="*/ 5594909 h 6239661"/>
                <a:gd name="connsiteX97" fmla="*/ 1523881 w 5187198"/>
                <a:gd name="connsiteY97" fmla="*/ 5605105 h 6239661"/>
                <a:gd name="connsiteX98" fmla="*/ 1553325 w 5187198"/>
                <a:gd name="connsiteY98" fmla="*/ 5609865 h 6239661"/>
                <a:gd name="connsiteX99" fmla="*/ 1582813 w 5187198"/>
                <a:gd name="connsiteY99" fmla="*/ 5613593 h 6239661"/>
                <a:gd name="connsiteX100" fmla="*/ 1612301 w 5187198"/>
                <a:gd name="connsiteY100" fmla="*/ 5617321 h 6239661"/>
                <a:gd name="connsiteX101" fmla="*/ 1641863 w 5187198"/>
                <a:gd name="connsiteY101" fmla="*/ 5619910 h 6239661"/>
                <a:gd name="connsiteX102" fmla="*/ 2117508 w 5187198"/>
                <a:gd name="connsiteY102" fmla="*/ 5595156 h 6239661"/>
                <a:gd name="connsiteX103" fmla="*/ 2597368 w 5187198"/>
                <a:gd name="connsiteY103" fmla="*/ 5447381 h 6239661"/>
                <a:gd name="connsiteX104" fmla="*/ 3082968 w 5187198"/>
                <a:gd name="connsiteY104" fmla="*/ 5223245 h 6239661"/>
                <a:gd name="connsiteX105" fmla="*/ 3334855 w 5187198"/>
                <a:gd name="connsiteY105" fmla="*/ 5097383 h 6239661"/>
                <a:gd name="connsiteX106" fmla="*/ 3599509 w 5187198"/>
                <a:gd name="connsiteY106" fmla="*/ 4976217 h 6239661"/>
                <a:gd name="connsiteX107" fmla="*/ 4112002 w 5187198"/>
                <a:gd name="connsiteY107" fmla="*/ 4766359 h 6239661"/>
                <a:gd name="connsiteX108" fmla="*/ 4348983 w 5187198"/>
                <a:gd name="connsiteY108" fmla="*/ 4649833 h 6239661"/>
                <a:gd name="connsiteX109" fmla="*/ 4560505 w 5187198"/>
                <a:gd name="connsiteY109" fmla="*/ 4501564 h 6239661"/>
                <a:gd name="connsiteX110" fmla="*/ 4731963 w 5187198"/>
                <a:gd name="connsiteY110" fmla="*/ 4309870 h 6239661"/>
                <a:gd name="connsiteX111" fmla="*/ 4852344 w 5187198"/>
                <a:gd name="connsiteY111" fmla="*/ 4078640 h 6239661"/>
                <a:gd name="connsiteX112" fmla="*/ 4863972 w 5187198"/>
                <a:gd name="connsiteY112" fmla="*/ 4047790 h 6239661"/>
                <a:gd name="connsiteX113" fmla="*/ 4874144 w 5187198"/>
                <a:gd name="connsiteY113" fmla="*/ 4016320 h 6239661"/>
                <a:gd name="connsiteX114" fmla="*/ 4884127 w 5187198"/>
                <a:gd name="connsiteY114" fmla="*/ 3984682 h 6239661"/>
                <a:gd name="connsiteX115" fmla="*/ 4892800 w 5187198"/>
                <a:gd name="connsiteY115" fmla="*/ 3951883 h 6239661"/>
                <a:gd name="connsiteX116" fmla="*/ 4909526 w 5187198"/>
                <a:gd name="connsiteY116" fmla="*/ 3886001 h 6239661"/>
                <a:gd name="connsiteX117" fmla="*/ 4917687 w 5187198"/>
                <a:gd name="connsiteY117" fmla="*/ 3852948 h 6239661"/>
                <a:gd name="connsiteX118" fmla="*/ 4921768 w 5187198"/>
                <a:gd name="connsiteY118" fmla="*/ 3836422 h 6239661"/>
                <a:gd name="connsiteX119" fmla="*/ 4924845 w 5187198"/>
                <a:gd name="connsiteY119" fmla="*/ 3819742 h 6239661"/>
                <a:gd name="connsiteX120" fmla="*/ 4948230 w 5187198"/>
                <a:gd name="connsiteY120" fmla="*/ 3685744 h 6239661"/>
                <a:gd name="connsiteX121" fmla="*/ 4962782 w 5187198"/>
                <a:gd name="connsiteY121" fmla="*/ 3550540 h 6239661"/>
                <a:gd name="connsiteX122" fmla="*/ 4939468 w 5187198"/>
                <a:gd name="connsiteY122" fmla="*/ 3010249 h 6239661"/>
                <a:gd name="connsiteX123" fmla="*/ 4816901 w 5187198"/>
                <a:gd name="connsiteY123" fmla="*/ 2488224 h 6239661"/>
                <a:gd name="connsiteX124" fmla="*/ 4797005 w 5187198"/>
                <a:gd name="connsiteY124" fmla="*/ 2424470 h 6239661"/>
                <a:gd name="connsiteX125" fmla="*/ 4774433 w 5187198"/>
                <a:gd name="connsiteY125" fmla="*/ 2361620 h 6239661"/>
                <a:gd name="connsiteX126" fmla="*/ 4752459 w 5187198"/>
                <a:gd name="connsiteY126" fmla="*/ 2298700 h 6239661"/>
                <a:gd name="connsiteX127" fmla="*/ 4728083 w 5187198"/>
                <a:gd name="connsiteY127" fmla="*/ 2236526 h 6239661"/>
                <a:gd name="connsiteX128" fmla="*/ 4704471 w 5187198"/>
                <a:gd name="connsiteY128" fmla="*/ 2174095 h 6239661"/>
                <a:gd name="connsiteX129" fmla="*/ 4678399 w 5187198"/>
                <a:gd name="connsiteY129" fmla="*/ 2112626 h 6239661"/>
                <a:gd name="connsiteX130" fmla="*/ 4652601 w 5187198"/>
                <a:gd name="connsiteY130" fmla="*/ 2050999 h 6239661"/>
                <a:gd name="connsiteX131" fmla="*/ 4624205 w 5187198"/>
                <a:gd name="connsiteY131" fmla="*/ 1990415 h 6239661"/>
                <a:gd name="connsiteX132" fmla="*/ 4595398 w 5187198"/>
                <a:gd name="connsiteY132" fmla="*/ 1930069 h 6239661"/>
                <a:gd name="connsiteX133" fmla="*/ 4563827 w 5187198"/>
                <a:gd name="connsiteY133" fmla="*/ 1870952 h 6239661"/>
                <a:gd name="connsiteX134" fmla="*/ 4531433 w 5187198"/>
                <a:gd name="connsiteY134" fmla="*/ 1812311 h 6239661"/>
                <a:gd name="connsiteX135" fmla="*/ 4523315 w 5187198"/>
                <a:gd name="connsiteY135" fmla="*/ 1797616 h 6239661"/>
                <a:gd name="connsiteX136" fmla="*/ 4514482 w 5187198"/>
                <a:gd name="connsiteY136" fmla="*/ 1783425 h 6239661"/>
                <a:gd name="connsiteX137" fmla="*/ 4496845 w 5187198"/>
                <a:gd name="connsiteY137" fmla="*/ 1754936 h 6239661"/>
                <a:gd name="connsiteX138" fmla="*/ 4461463 w 5187198"/>
                <a:gd name="connsiteY138" fmla="*/ 1697929 h 6239661"/>
                <a:gd name="connsiteX139" fmla="*/ 4452660 w 5187198"/>
                <a:gd name="connsiteY139" fmla="*/ 1683629 h 6239661"/>
                <a:gd name="connsiteX140" fmla="*/ 4443141 w 5187198"/>
                <a:gd name="connsiteY140" fmla="*/ 1669834 h 6239661"/>
                <a:gd name="connsiteX141" fmla="*/ 4424241 w 5187198"/>
                <a:gd name="connsiteY141" fmla="*/ 1642166 h 6239661"/>
                <a:gd name="connsiteX142" fmla="*/ 4346886 w 5187198"/>
                <a:gd name="connsiteY142" fmla="*/ 1532412 h 6239661"/>
                <a:gd name="connsiteX143" fmla="*/ 3985497 w 5187198"/>
                <a:gd name="connsiteY143" fmla="*/ 1134649 h 6239661"/>
                <a:gd name="connsiteX144" fmla="*/ 3545665 w 5187198"/>
                <a:gd name="connsiteY144" fmla="*/ 825877 h 6239661"/>
                <a:gd name="connsiteX145" fmla="*/ 3486190 w 5187198"/>
                <a:gd name="connsiteY145" fmla="*/ 794756 h 6239661"/>
                <a:gd name="connsiteX146" fmla="*/ 3426182 w 5187198"/>
                <a:gd name="connsiteY146" fmla="*/ 764765 h 6239661"/>
                <a:gd name="connsiteX147" fmla="*/ 3365044 w 5187198"/>
                <a:gd name="connsiteY147" fmla="*/ 737255 h 6239661"/>
                <a:gd name="connsiteX148" fmla="*/ 3334529 w 5187198"/>
                <a:gd name="connsiteY148" fmla="*/ 723514 h 6239661"/>
                <a:gd name="connsiteX149" fmla="*/ 3303733 w 5187198"/>
                <a:gd name="connsiteY149" fmla="*/ 710395 h 6239661"/>
                <a:gd name="connsiteX150" fmla="*/ 3179033 w 5187198"/>
                <a:gd name="connsiteY150" fmla="*/ 662259 h 6239661"/>
                <a:gd name="connsiteX151" fmla="*/ 3052408 w 5187198"/>
                <a:gd name="connsiteY151" fmla="*/ 620447 h 6239661"/>
                <a:gd name="connsiteX152" fmla="*/ 2924325 w 5187198"/>
                <a:gd name="connsiteY152" fmla="*/ 584505 h 6239661"/>
                <a:gd name="connsiteX153" fmla="*/ 2859667 w 5187198"/>
                <a:gd name="connsiteY153" fmla="*/ 569266 h 6239661"/>
                <a:gd name="connsiteX154" fmla="*/ 2795226 w 5187198"/>
                <a:gd name="connsiteY154" fmla="*/ 554085 h 6239661"/>
                <a:gd name="connsiteX155" fmla="*/ 2729702 w 5187198"/>
                <a:gd name="connsiteY155" fmla="*/ 540354 h 6239661"/>
                <a:gd name="connsiteX156" fmla="*/ 2663758 w 5187198"/>
                <a:gd name="connsiteY156" fmla="*/ 527322 h 6239661"/>
                <a:gd name="connsiteX157" fmla="*/ 2630927 w 5187198"/>
                <a:gd name="connsiteY157" fmla="*/ 520495 h 6239661"/>
                <a:gd name="connsiteX158" fmla="*/ 2597965 w 5187198"/>
                <a:gd name="connsiteY158" fmla="*/ 515024 h 6239661"/>
                <a:gd name="connsiteX159" fmla="*/ 2532205 w 5187198"/>
                <a:gd name="connsiteY159" fmla="*/ 503895 h 6239661"/>
                <a:gd name="connsiteX160" fmla="*/ 2010064 w 5187198"/>
                <a:gd name="connsiteY160" fmla="*/ 452552 h 6239661"/>
                <a:gd name="connsiteX161" fmla="*/ 1494552 w 5187198"/>
                <a:gd name="connsiteY161" fmla="*/ 485055 h 6239661"/>
                <a:gd name="connsiteX162" fmla="*/ 1366896 w 5187198"/>
                <a:gd name="connsiteY162" fmla="*/ 509389 h 6239661"/>
                <a:gd name="connsiteX163" fmla="*/ 1240175 w 5187198"/>
                <a:gd name="connsiteY163" fmla="*/ 541045 h 6239661"/>
                <a:gd name="connsiteX164" fmla="*/ 1177438 w 5187198"/>
                <a:gd name="connsiteY164" fmla="*/ 560170 h 6239661"/>
                <a:gd name="connsiteX165" fmla="*/ 1145987 w 5187198"/>
                <a:gd name="connsiteY165" fmla="*/ 569826 h 6239661"/>
                <a:gd name="connsiteX166" fmla="*/ 1130315 w 5187198"/>
                <a:gd name="connsiteY166" fmla="*/ 574669 h 6239661"/>
                <a:gd name="connsiteX167" fmla="*/ 1114873 w 5187198"/>
                <a:gd name="connsiteY167" fmla="*/ 580384 h 6239661"/>
                <a:gd name="connsiteX168" fmla="*/ 1052839 w 5187198"/>
                <a:gd name="connsiteY168" fmla="*/ 602943 h 6239661"/>
                <a:gd name="connsiteX169" fmla="*/ 991135 w 5187198"/>
                <a:gd name="connsiteY169" fmla="*/ 626866 h 6239661"/>
                <a:gd name="connsiteX170" fmla="*/ 930179 w 5187198"/>
                <a:gd name="connsiteY170" fmla="*/ 653191 h 6239661"/>
                <a:gd name="connsiteX171" fmla="*/ 869768 w 5187198"/>
                <a:gd name="connsiteY171" fmla="*/ 680937 h 6239661"/>
                <a:gd name="connsiteX172" fmla="*/ 810085 w 5187198"/>
                <a:gd name="connsiteY172" fmla="*/ 710734 h 6239661"/>
                <a:gd name="connsiteX173" fmla="*/ 751220 w 5187198"/>
                <a:gd name="connsiteY173" fmla="*/ 741794 h 6239661"/>
                <a:gd name="connsiteX174" fmla="*/ 532669 w 5187198"/>
                <a:gd name="connsiteY174" fmla="*/ 881688 h 6239661"/>
                <a:gd name="connsiteX175" fmla="*/ 354185 w 5187198"/>
                <a:gd name="connsiteY175" fmla="*/ 1050286 h 6239661"/>
                <a:gd name="connsiteX176" fmla="*/ 315980 w 5187198"/>
                <a:gd name="connsiteY176" fmla="*/ 1098125 h 6239661"/>
                <a:gd name="connsiteX177" fmla="*/ 280345 w 5187198"/>
                <a:gd name="connsiteY177" fmla="*/ 1149782 h 6239661"/>
                <a:gd name="connsiteX178" fmla="*/ 245890 w 5187198"/>
                <a:gd name="connsiteY178" fmla="*/ 1203959 h 6239661"/>
                <a:gd name="connsiteX179" fmla="*/ 212162 w 5187198"/>
                <a:gd name="connsiteY179" fmla="*/ 1260184 h 6239661"/>
                <a:gd name="connsiteX180" fmla="*/ 80716 w 5187198"/>
                <a:gd name="connsiteY180" fmla="*/ 1502476 h 6239661"/>
                <a:gd name="connsiteX181" fmla="*/ 0 w 5187198"/>
                <a:gd name="connsiteY181" fmla="*/ 1648841 h 6239661"/>
                <a:gd name="connsiteX182" fmla="*/ 0 w 5187198"/>
                <a:gd name="connsiteY182" fmla="*/ 954863 h 6239661"/>
                <a:gd name="connsiteX183" fmla="*/ 43491 w 5187198"/>
                <a:gd name="connsiteY183" fmla="*/ 895513 h 6239661"/>
                <a:gd name="connsiteX184" fmla="*/ 93923 w 5187198"/>
                <a:gd name="connsiteY184" fmla="*/ 834489 h 6239661"/>
                <a:gd name="connsiteX185" fmla="*/ 323465 w 5187198"/>
                <a:gd name="connsiteY185" fmla="*/ 617671 h 6239661"/>
                <a:gd name="connsiteX186" fmla="*/ 574777 w 5187198"/>
                <a:gd name="connsiteY186" fmla="*/ 446794 h 6239661"/>
                <a:gd name="connsiteX187" fmla="*/ 638943 w 5187198"/>
                <a:gd name="connsiteY187" fmla="*/ 408925 h 6239661"/>
                <a:gd name="connsiteX188" fmla="*/ 703505 w 5187198"/>
                <a:gd name="connsiteY188" fmla="*/ 371742 h 6239661"/>
                <a:gd name="connsiteX189" fmla="*/ 769262 w 5187198"/>
                <a:gd name="connsiteY189" fmla="*/ 336154 h 6239661"/>
                <a:gd name="connsiteX190" fmla="*/ 835552 w 5187198"/>
                <a:gd name="connsiteY190" fmla="*/ 301173 h 6239661"/>
                <a:gd name="connsiteX191" fmla="*/ 902979 w 5187198"/>
                <a:gd name="connsiteY191" fmla="*/ 268004 h 6239661"/>
                <a:gd name="connsiteX192" fmla="*/ 971127 w 5187198"/>
                <a:gd name="connsiteY192" fmla="*/ 235607 h 6239661"/>
                <a:gd name="connsiteX193" fmla="*/ 988238 w 5187198"/>
                <a:gd name="connsiteY193" fmla="*/ 227556 h 6239661"/>
                <a:gd name="connsiteX194" fmla="*/ 1005744 w 5187198"/>
                <a:gd name="connsiteY194" fmla="*/ 220191 h 6239661"/>
                <a:gd name="connsiteX195" fmla="*/ 1040729 w 5187198"/>
                <a:gd name="connsiteY195" fmla="*/ 205569 h 6239661"/>
                <a:gd name="connsiteX196" fmla="*/ 1110835 w 5187198"/>
                <a:gd name="connsiteY196" fmla="*/ 176248 h 6239661"/>
                <a:gd name="connsiteX197" fmla="*/ 1254256 w 5187198"/>
                <a:gd name="connsiteY197" fmla="*/ 123796 h 6239661"/>
                <a:gd name="connsiteX198" fmla="*/ 1401310 w 5187198"/>
                <a:gd name="connsiteY198" fmla="*/ 79852 h 6239661"/>
                <a:gd name="connsiteX199" fmla="*/ 2011811 w 5187198"/>
                <a:gd name="connsiteY199" fmla="*/ 4 h 62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</a:cxnLst>
              <a:rect l="l" t="t" r="r" b="b"/>
              <a:pathLst>
                <a:path w="5187198" h="6239661">
                  <a:moveTo>
                    <a:pt x="2011811" y="4"/>
                  </a:moveTo>
                  <a:cubicBezTo>
                    <a:pt x="2217306" y="120"/>
                    <a:pt x="2420903" y="25925"/>
                    <a:pt x="2617011" y="70590"/>
                  </a:cubicBezTo>
                  <a:lnTo>
                    <a:pt x="2690321" y="88146"/>
                  </a:lnTo>
                  <a:lnTo>
                    <a:pt x="2726863" y="97127"/>
                  </a:lnTo>
                  <a:lnTo>
                    <a:pt x="2762951" y="107375"/>
                  </a:lnTo>
                  <a:lnTo>
                    <a:pt x="2834843" y="128493"/>
                  </a:lnTo>
                  <a:cubicBezTo>
                    <a:pt x="2858788" y="135605"/>
                    <a:pt x="2882632" y="142226"/>
                    <a:pt x="2906574" y="151076"/>
                  </a:cubicBezTo>
                  <a:cubicBezTo>
                    <a:pt x="2954475" y="167852"/>
                    <a:pt x="3002363" y="183813"/>
                    <a:pt x="3049504" y="202124"/>
                  </a:cubicBezTo>
                  <a:lnTo>
                    <a:pt x="3189518" y="260159"/>
                  </a:lnTo>
                  <a:lnTo>
                    <a:pt x="3326048" y="325143"/>
                  </a:lnTo>
                  <a:cubicBezTo>
                    <a:pt x="3370687" y="348464"/>
                    <a:pt x="3414908" y="372485"/>
                    <a:pt x="3459166" y="395936"/>
                  </a:cubicBezTo>
                  <a:cubicBezTo>
                    <a:pt x="3502947" y="420302"/>
                    <a:pt x="3545491" y="447118"/>
                    <a:pt x="3588578" y="472343"/>
                  </a:cubicBezTo>
                  <a:cubicBezTo>
                    <a:pt x="3610346" y="484551"/>
                    <a:pt x="3630797" y="499072"/>
                    <a:pt x="3651864" y="512600"/>
                  </a:cubicBezTo>
                  <a:lnTo>
                    <a:pt x="3714514" y="553499"/>
                  </a:lnTo>
                  <a:cubicBezTo>
                    <a:pt x="3880005" y="664844"/>
                    <a:pt x="4036083" y="788388"/>
                    <a:pt x="4181221" y="922912"/>
                  </a:cubicBezTo>
                  <a:cubicBezTo>
                    <a:pt x="4326221" y="1057515"/>
                    <a:pt x="4461955" y="1202038"/>
                    <a:pt x="4582963" y="1358264"/>
                  </a:cubicBezTo>
                  <a:cubicBezTo>
                    <a:pt x="4614206" y="1396543"/>
                    <a:pt x="4642091" y="1437400"/>
                    <a:pt x="4670721" y="1477644"/>
                  </a:cubicBezTo>
                  <a:cubicBezTo>
                    <a:pt x="4700172" y="1517414"/>
                    <a:pt x="4725864" y="1559538"/>
                    <a:pt x="4752378" y="1601187"/>
                  </a:cubicBezTo>
                  <a:lnTo>
                    <a:pt x="4772168" y="1632456"/>
                  </a:lnTo>
                  <a:lnTo>
                    <a:pt x="4782117" y="1648104"/>
                  </a:lnTo>
                  <a:lnTo>
                    <a:pt x="4791381" y="1664150"/>
                  </a:lnTo>
                  <a:lnTo>
                    <a:pt x="4828190" y="1728379"/>
                  </a:lnTo>
                  <a:cubicBezTo>
                    <a:pt x="4840266" y="1749930"/>
                    <a:pt x="4853470" y="1770740"/>
                    <a:pt x="4864832" y="1792796"/>
                  </a:cubicBezTo>
                  <a:lnTo>
                    <a:pt x="4899201" y="1858342"/>
                  </a:lnTo>
                  <a:cubicBezTo>
                    <a:pt x="4910484" y="1880260"/>
                    <a:pt x="4922532" y="1901920"/>
                    <a:pt x="4933266" y="1924155"/>
                  </a:cubicBezTo>
                  <a:lnTo>
                    <a:pt x="4964403" y="1991384"/>
                  </a:lnTo>
                  <a:cubicBezTo>
                    <a:pt x="4974618" y="2013829"/>
                    <a:pt x="4985323" y="2036171"/>
                    <a:pt x="4995019" y="2058823"/>
                  </a:cubicBezTo>
                  <a:lnTo>
                    <a:pt x="5021999" y="2127723"/>
                  </a:lnTo>
                  <a:lnTo>
                    <a:pt x="5048321" y="2196908"/>
                  </a:lnTo>
                  <a:lnTo>
                    <a:pt x="5070546" y="2267547"/>
                  </a:lnTo>
                  <a:cubicBezTo>
                    <a:pt x="5078054" y="2291004"/>
                    <a:pt x="5085044" y="2314670"/>
                    <a:pt x="5092171" y="2338256"/>
                  </a:cubicBezTo>
                  <a:cubicBezTo>
                    <a:pt x="5098670" y="2362023"/>
                    <a:pt x="5104296" y="2386019"/>
                    <a:pt x="5110305" y="2409886"/>
                  </a:cubicBezTo>
                  <a:cubicBezTo>
                    <a:pt x="5158097" y="2600976"/>
                    <a:pt x="5182068" y="2797044"/>
                    <a:pt x="5186393" y="2992022"/>
                  </a:cubicBezTo>
                  <a:cubicBezTo>
                    <a:pt x="5191013" y="3187195"/>
                    <a:pt x="5175397" y="3380886"/>
                    <a:pt x="5149045" y="3571816"/>
                  </a:cubicBezTo>
                  <a:cubicBezTo>
                    <a:pt x="5141154" y="3619431"/>
                    <a:pt x="5133539" y="3666889"/>
                    <a:pt x="5126572" y="3714520"/>
                  </a:cubicBezTo>
                  <a:cubicBezTo>
                    <a:pt x="5117276" y="3761759"/>
                    <a:pt x="5107793" y="3808831"/>
                    <a:pt x="5099067" y="3856108"/>
                  </a:cubicBezTo>
                  <a:lnTo>
                    <a:pt x="5095699" y="3873868"/>
                  </a:lnTo>
                  <a:lnTo>
                    <a:pt x="5091573" y="3891426"/>
                  </a:lnTo>
                  <a:lnTo>
                    <a:pt x="5083324" y="3926541"/>
                  </a:lnTo>
                  <a:lnTo>
                    <a:pt x="5067256" y="3996889"/>
                  </a:lnTo>
                  <a:cubicBezTo>
                    <a:pt x="5064451" y="4008657"/>
                    <a:pt x="5062244" y="4020353"/>
                    <a:pt x="5059194" y="4032171"/>
                  </a:cubicBezTo>
                  <a:lnTo>
                    <a:pt x="5049522" y="4067833"/>
                  </a:lnTo>
                  <a:lnTo>
                    <a:pt x="5040067" y="4103553"/>
                  </a:lnTo>
                  <a:cubicBezTo>
                    <a:pt x="5036554" y="4115363"/>
                    <a:pt x="5032689" y="4127194"/>
                    <a:pt x="5028960" y="4138946"/>
                  </a:cubicBezTo>
                  <a:cubicBezTo>
                    <a:pt x="4999693" y="4233462"/>
                    <a:pt x="4962869" y="4326764"/>
                    <a:pt x="4917351" y="4417041"/>
                  </a:cubicBezTo>
                  <a:cubicBezTo>
                    <a:pt x="4871860" y="4507209"/>
                    <a:pt x="4817597" y="4594215"/>
                    <a:pt x="4756163" y="4676402"/>
                  </a:cubicBezTo>
                  <a:cubicBezTo>
                    <a:pt x="4632803" y="4840875"/>
                    <a:pt x="4480597" y="4982783"/>
                    <a:pt x="4322493" y="5105604"/>
                  </a:cubicBezTo>
                  <a:cubicBezTo>
                    <a:pt x="4163928" y="5228420"/>
                    <a:pt x="3999564" y="5332640"/>
                    <a:pt x="3840510" y="5429590"/>
                  </a:cubicBezTo>
                  <a:cubicBezTo>
                    <a:pt x="3760954" y="5478172"/>
                    <a:pt x="3682353" y="5524924"/>
                    <a:pt x="3606447" y="5572862"/>
                  </a:cubicBezTo>
                  <a:lnTo>
                    <a:pt x="3488814" y="5647178"/>
                  </a:lnTo>
                  <a:cubicBezTo>
                    <a:pt x="3448270" y="5672597"/>
                    <a:pt x="3407323" y="5697792"/>
                    <a:pt x="3365864" y="5722735"/>
                  </a:cubicBezTo>
                  <a:cubicBezTo>
                    <a:pt x="3200163" y="5822424"/>
                    <a:pt x="3026125" y="5917328"/>
                    <a:pt x="2839486" y="5999120"/>
                  </a:cubicBezTo>
                  <a:cubicBezTo>
                    <a:pt x="2653201" y="6080891"/>
                    <a:pt x="2453560" y="6149344"/>
                    <a:pt x="2242423" y="6192346"/>
                  </a:cubicBezTo>
                  <a:cubicBezTo>
                    <a:pt x="2031719" y="6235463"/>
                    <a:pt x="1808952" y="6251353"/>
                    <a:pt x="1589380" y="6230657"/>
                  </a:cubicBezTo>
                  <a:lnTo>
                    <a:pt x="1548244" y="6226706"/>
                  </a:lnTo>
                  <a:cubicBezTo>
                    <a:pt x="1534528" y="6225117"/>
                    <a:pt x="1520898" y="6223203"/>
                    <a:pt x="1507348" y="6221428"/>
                  </a:cubicBezTo>
                  <a:lnTo>
                    <a:pt x="1466401" y="6215904"/>
                  </a:lnTo>
                  <a:cubicBezTo>
                    <a:pt x="1452772" y="6213991"/>
                    <a:pt x="1439316" y="6211428"/>
                    <a:pt x="1425773" y="6209191"/>
                  </a:cubicBezTo>
                  <a:cubicBezTo>
                    <a:pt x="1398775" y="6204391"/>
                    <a:pt x="1371610" y="6199779"/>
                    <a:pt x="1344960" y="6193681"/>
                  </a:cubicBezTo>
                  <a:cubicBezTo>
                    <a:pt x="1318251" y="6187799"/>
                    <a:pt x="1291260" y="6182538"/>
                    <a:pt x="1265007" y="6175388"/>
                  </a:cubicBezTo>
                  <a:lnTo>
                    <a:pt x="1225415" y="6165243"/>
                  </a:lnTo>
                  <a:cubicBezTo>
                    <a:pt x="1212163" y="6161924"/>
                    <a:pt x="1198939" y="6158496"/>
                    <a:pt x="1186567" y="6154486"/>
                  </a:cubicBezTo>
                  <a:lnTo>
                    <a:pt x="1111158" y="6130918"/>
                  </a:lnTo>
                  <a:lnTo>
                    <a:pt x="1035915" y="6107163"/>
                  </a:lnTo>
                  <a:cubicBezTo>
                    <a:pt x="1010846" y="6099055"/>
                    <a:pt x="986357" y="6088784"/>
                    <a:pt x="961579" y="6079594"/>
                  </a:cubicBezTo>
                  <a:cubicBezTo>
                    <a:pt x="763709" y="6005594"/>
                    <a:pt x="572401" y="5909703"/>
                    <a:pt x="395297" y="5792812"/>
                  </a:cubicBezTo>
                  <a:lnTo>
                    <a:pt x="265239" y="5701511"/>
                  </a:lnTo>
                  <a:cubicBezTo>
                    <a:pt x="254227" y="5694155"/>
                    <a:pt x="244103" y="5685646"/>
                    <a:pt x="233756" y="5677542"/>
                  </a:cubicBezTo>
                  <a:lnTo>
                    <a:pt x="202800" y="5652902"/>
                  </a:lnTo>
                  <a:lnTo>
                    <a:pt x="140918" y="5603515"/>
                  </a:lnTo>
                  <a:cubicBezTo>
                    <a:pt x="130598" y="5595302"/>
                    <a:pt x="120280" y="5587089"/>
                    <a:pt x="110625" y="5578127"/>
                  </a:cubicBezTo>
                  <a:cubicBezTo>
                    <a:pt x="105647" y="5573779"/>
                    <a:pt x="100444" y="5569834"/>
                    <a:pt x="95631" y="5565299"/>
                  </a:cubicBezTo>
                  <a:cubicBezTo>
                    <a:pt x="90955" y="5560684"/>
                    <a:pt x="86505" y="5555666"/>
                    <a:pt x="81966" y="5550973"/>
                  </a:cubicBezTo>
                  <a:lnTo>
                    <a:pt x="27991" y="5493272"/>
                  </a:lnTo>
                  <a:cubicBezTo>
                    <a:pt x="19109" y="5483589"/>
                    <a:pt x="9758" y="5474359"/>
                    <a:pt x="1454" y="5464252"/>
                  </a:cubicBezTo>
                  <a:lnTo>
                    <a:pt x="0" y="5462518"/>
                  </a:lnTo>
                  <a:lnTo>
                    <a:pt x="0" y="4720187"/>
                  </a:lnTo>
                  <a:lnTo>
                    <a:pt x="109684" y="4836724"/>
                  </a:lnTo>
                  <a:cubicBezTo>
                    <a:pt x="173316" y="4897375"/>
                    <a:pt x="239447" y="4954160"/>
                    <a:pt x="306959" y="5007200"/>
                  </a:cubicBezTo>
                  <a:lnTo>
                    <a:pt x="358101" y="5046057"/>
                  </a:lnTo>
                  <a:lnTo>
                    <a:pt x="383328" y="5065684"/>
                  </a:lnTo>
                  <a:cubicBezTo>
                    <a:pt x="391637" y="5072316"/>
                    <a:pt x="400805" y="5077902"/>
                    <a:pt x="409503" y="5083942"/>
                  </a:cubicBezTo>
                  <a:lnTo>
                    <a:pt x="461889" y="5119888"/>
                  </a:lnTo>
                  <a:cubicBezTo>
                    <a:pt x="466184" y="5122893"/>
                    <a:pt x="470616" y="5125820"/>
                    <a:pt x="474883" y="5128933"/>
                  </a:cubicBezTo>
                  <a:cubicBezTo>
                    <a:pt x="478982" y="5132235"/>
                    <a:pt x="482476" y="5136069"/>
                    <a:pt x="486410" y="5139557"/>
                  </a:cubicBezTo>
                  <a:cubicBezTo>
                    <a:pt x="494140" y="5146613"/>
                    <a:pt x="502565" y="5152812"/>
                    <a:pt x="510852" y="5159089"/>
                  </a:cubicBezTo>
                  <a:lnTo>
                    <a:pt x="560653" y="5196893"/>
                  </a:lnTo>
                  <a:lnTo>
                    <a:pt x="585485" y="5215834"/>
                  </a:lnTo>
                  <a:cubicBezTo>
                    <a:pt x="593773" y="5222111"/>
                    <a:pt x="601864" y="5228685"/>
                    <a:pt x="610707" y="5234185"/>
                  </a:cubicBezTo>
                  <a:lnTo>
                    <a:pt x="714768" y="5303103"/>
                  </a:lnTo>
                  <a:cubicBezTo>
                    <a:pt x="856162" y="5390603"/>
                    <a:pt x="1008099" y="5459947"/>
                    <a:pt x="1166634" y="5513322"/>
                  </a:cubicBezTo>
                  <a:cubicBezTo>
                    <a:pt x="1186540" y="5519932"/>
                    <a:pt x="1205774" y="5527751"/>
                    <a:pt x="1225991" y="5533632"/>
                  </a:cubicBezTo>
                  <a:lnTo>
                    <a:pt x="1286680" y="5550705"/>
                  </a:lnTo>
                  <a:lnTo>
                    <a:pt x="1347310" y="5567995"/>
                  </a:lnTo>
                  <a:cubicBezTo>
                    <a:pt x="1357469" y="5571180"/>
                    <a:pt x="1367261" y="5573572"/>
                    <a:pt x="1377002" y="5575719"/>
                  </a:cubicBezTo>
                  <a:lnTo>
                    <a:pt x="1406328" y="5582649"/>
                  </a:lnTo>
                  <a:cubicBezTo>
                    <a:pt x="1425825" y="5587757"/>
                    <a:pt x="1445490" y="5590939"/>
                    <a:pt x="1465060" y="5594909"/>
                  </a:cubicBezTo>
                  <a:cubicBezTo>
                    <a:pt x="1484652" y="5599231"/>
                    <a:pt x="1504324" y="5601952"/>
                    <a:pt x="1523881" y="5605105"/>
                  </a:cubicBezTo>
                  <a:cubicBezTo>
                    <a:pt x="1533660" y="5606682"/>
                    <a:pt x="1543460" y="5608613"/>
                    <a:pt x="1553325" y="5609865"/>
                  </a:cubicBezTo>
                  <a:lnTo>
                    <a:pt x="1582813" y="5613593"/>
                  </a:lnTo>
                  <a:lnTo>
                    <a:pt x="1612301" y="5617321"/>
                  </a:lnTo>
                  <a:lnTo>
                    <a:pt x="1641863" y="5619910"/>
                  </a:lnTo>
                  <a:cubicBezTo>
                    <a:pt x="1799348" y="5633940"/>
                    <a:pt x="1957913" y="5625770"/>
                    <a:pt x="2117508" y="5595156"/>
                  </a:cubicBezTo>
                  <a:cubicBezTo>
                    <a:pt x="2277124" y="5564895"/>
                    <a:pt x="2437004" y="5512449"/>
                    <a:pt x="2597368" y="5447381"/>
                  </a:cubicBezTo>
                  <a:cubicBezTo>
                    <a:pt x="2757791" y="5382096"/>
                    <a:pt x="2918855" y="5304464"/>
                    <a:pt x="3082968" y="5223245"/>
                  </a:cubicBezTo>
                  <a:lnTo>
                    <a:pt x="3334855" y="5097383"/>
                  </a:lnTo>
                  <a:cubicBezTo>
                    <a:pt x="3423528" y="5054142"/>
                    <a:pt x="3511773" y="5013798"/>
                    <a:pt x="3599509" y="4976217"/>
                  </a:cubicBezTo>
                  <a:cubicBezTo>
                    <a:pt x="3774960" y="4900701"/>
                    <a:pt x="3948276" y="4837481"/>
                    <a:pt x="4112002" y="4766359"/>
                  </a:cubicBezTo>
                  <a:cubicBezTo>
                    <a:pt x="4193972" y="4730827"/>
                    <a:pt x="4273429" y="4692997"/>
                    <a:pt x="4348983" y="4649833"/>
                  </a:cubicBezTo>
                  <a:cubicBezTo>
                    <a:pt x="4424508" y="4606778"/>
                    <a:pt x="4496050" y="4558250"/>
                    <a:pt x="4560505" y="4501564"/>
                  </a:cubicBezTo>
                  <a:cubicBezTo>
                    <a:pt x="4625198" y="4445289"/>
                    <a:pt x="4682991" y="4381021"/>
                    <a:pt x="4731963" y="4309870"/>
                  </a:cubicBezTo>
                  <a:cubicBezTo>
                    <a:pt x="4781043" y="4238747"/>
                    <a:pt x="4821275" y="4160848"/>
                    <a:pt x="4852344" y="4078640"/>
                  </a:cubicBezTo>
                  <a:lnTo>
                    <a:pt x="4863972" y="4047790"/>
                  </a:lnTo>
                  <a:lnTo>
                    <a:pt x="4874144" y="4016320"/>
                  </a:lnTo>
                  <a:lnTo>
                    <a:pt x="4884127" y="3984682"/>
                  </a:lnTo>
                  <a:cubicBezTo>
                    <a:pt x="4887242" y="3973925"/>
                    <a:pt x="4889981" y="3962835"/>
                    <a:pt x="4892800" y="3951883"/>
                  </a:cubicBezTo>
                  <a:lnTo>
                    <a:pt x="4909526" y="3886001"/>
                  </a:lnTo>
                  <a:lnTo>
                    <a:pt x="4917687" y="3852948"/>
                  </a:lnTo>
                  <a:lnTo>
                    <a:pt x="4921768" y="3836422"/>
                  </a:lnTo>
                  <a:lnTo>
                    <a:pt x="4924845" y="3819742"/>
                  </a:lnTo>
                  <a:cubicBezTo>
                    <a:pt x="4933092" y="3775120"/>
                    <a:pt x="4941231" y="3730469"/>
                    <a:pt x="4948230" y="3685744"/>
                  </a:cubicBezTo>
                  <a:cubicBezTo>
                    <a:pt x="4953579" y="3640694"/>
                    <a:pt x="4958249" y="3595577"/>
                    <a:pt x="4962782" y="3550540"/>
                  </a:cubicBezTo>
                  <a:cubicBezTo>
                    <a:pt x="4976580" y="3369692"/>
                    <a:pt x="4965812" y="3187942"/>
                    <a:pt x="4939468" y="3010249"/>
                  </a:cubicBezTo>
                  <a:cubicBezTo>
                    <a:pt x="4912965" y="2832281"/>
                    <a:pt x="4870237" y="2658196"/>
                    <a:pt x="4816901" y="2488224"/>
                  </a:cubicBezTo>
                  <a:cubicBezTo>
                    <a:pt x="4810197" y="2466954"/>
                    <a:pt x="4803984" y="2445582"/>
                    <a:pt x="4797005" y="2424470"/>
                  </a:cubicBezTo>
                  <a:cubicBezTo>
                    <a:pt x="4789399" y="2403537"/>
                    <a:pt x="4781686" y="2382574"/>
                    <a:pt x="4774433" y="2361620"/>
                  </a:cubicBezTo>
                  <a:lnTo>
                    <a:pt x="4752459" y="2298700"/>
                  </a:lnTo>
                  <a:lnTo>
                    <a:pt x="4728083" y="2236526"/>
                  </a:lnTo>
                  <a:cubicBezTo>
                    <a:pt x="4719957" y="2215802"/>
                    <a:pt x="4712352" y="2194869"/>
                    <a:pt x="4704471" y="2174095"/>
                  </a:cubicBezTo>
                  <a:lnTo>
                    <a:pt x="4678399" y="2112626"/>
                  </a:lnTo>
                  <a:lnTo>
                    <a:pt x="4652601" y="2050999"/>
                  </a:lnTo>
                  <a:cubicBezTo>
                    <a:pt x="4643711" y="2030533"/>
                    <a:pt x="4633616" y="2010672"/>
                    <a:pt x="4624205" y="1990415"/>
                  </a:cubicBezTo>
                  <a:lnTo>
                    <a:pt x="4595398" y="1930069"/>
                  </a:lnTo>
                  <a:cubicBezTo>
                    <a:pt x="4585714" y="1909969"/>
                    <a:pt x="4574413" y="1890713"/>
                    <a:pt x="4563827" y="1870952"/>
                  </a:cubicBezTo>
                  <a:lnTo>
                    <a:pt x="4531433" y="1812311"/>
                  </a:lnTo>
                  <a:lnTo>
                    <a:pt x="4523315" y="1797616"/>
                  </a:lnTo>
                  <a:lnTo>
                    <a:pt x="4514482" y="1783425"/>
                  </a:lnTo>
                  <a:lnTo>
                    <a:pt x="4496845" y="1754936"/>
                  </a:lnTo>
                  <a:lnTo>
                    <a:pt x="4461463" y="1697929"/>
                  </a:lnTo>
                  <a:lnTo>
                    <a:pt x="4452660" y="1683629"/>
                  </a:lnTo>
                  <a:lnTo>
                    <a:pt x="4443141" y="1669834"/>
                  </a:lnTo>
                  <a:lnTo>
                    <a:pt x="4424241" y="1642166"/>
                  </a:lnTo>
                  <a:cubicBezTo>
                    <a:pt x="4399005" y="1605265"/>
                    <a:pt x="4374512" y="1567751"/>
                    <a:pt x="4346886" y="1532412"/>
                  </a:cubicBezTo>
                  <a:cubicBezTo>
                    <a:pt x="4240477" y="1388328"/>
                    <a:pt x="4120362" y="1253437"/>
                    <a:pt x="3985497" y="1134649"/>
                  </a:cubicBezTo>
                  <a:cubicBezTo>
                    <a:pt x="3850799" y="1015675"/>
                    <a:pt x="3702920" y="911715"/>
                    <a:pt x="3545665" y="825877"/>
                  </a:cubicBezTo>
                  <a:lnTo>
                    <a:pt x="3486190" y="794756"/>
                  </a:lnTo>
                  <a:cubicBezTo>
                    <a:pt x="3466181" y="784640"/>
                    <a:pt x="3446893" y="773560"/>
                    <a:pt x="3426182" y="764765"/>
                  </a:cubicBezTo>
                  <a:lnTo>
                    <a:pt x="3365044" y="737255"/>
                  </a:lnTo>
                  <a:lnTo>
                    <a:pt x="3334529" y="723514"/>
                  </a:lnTo>
                  <a:cubicBezTo>
                    <a:pt x="3324394" y="718943"/>
                    <a:pt x="3314287" y="714265"/>
                    <a:pt x="3303733" y="710395"/>
                  </a:cubicBezTo>
                  <a:cubicBezTo>
                    <a:pt x="3262013" y="694346"/>
                    <a:pt x="3220711" y="677599"/>
                    <a:pt x="3179033" y="662259"/>
                  </a:cubicBezTo>
                  <a:lnTo>
                    <a:pt x="3052408" y="620447"/>
                  </a:lnTo>
                  <a:lnTo>
                    <a:pt x="2924325" y="584505"/>
                  </a:lnTo>
                  <a:cubicBezTo>
                    <a:pt x="2903106" y="578471"/>
                    <a:pt x="2881119" y="574434"/>
                    <a:pt x="2859667" y="569266"/>
                  </a:cubicBezTo>
                  <a:lnTo>
                    <a:pt x="2795226" y="554085"/>
                  </a:lnTo>
                  <a:cubicBezTo>
                    <a:pt x="2774078" y="548652"/>
                    <a:pt x="2751709" y="544744"/>
                    <a:pt x="2729702" y="540354"/>
                  </a:cubicBezTo>
                  <a:lnTo>
                    <a:pt x="2663758" y="527322"/>
                  </a:lnTo>
                  <a:lnTo>
                    <a:pt x="2630927" y="520495"/>
                  </a:lnTo>
                  <a:lnTo>
                    <a:pt x="2597965" y="515024"/>
                  </a:lnTo>
                  <a:cubicBezTo>
                    <a:pt x="2575970" y="511449"/>
                    <a:pt x="2554112" y="507795"/>
                    <a:pt x="2532205" y="503895"/>
                  </a:cubicBezTo>
                  <a:cubicBezTo>
                    <a:pt x="2357016" y="475037"/>
                    <a:pt x="2182954" y="456682"/>
                    <a:pt x="2010064" y="452552"/>
                  </a:cubicBezTo>
                  <a:cubicBezTo>
                    <a:pt x="1837255" y="448558"/>
                    <a:pt x="1665388" y="457916"/>
                    <a:pt x="1494552" y="485055"/>
                  </a:cubicBezTo>
                  <a:cubicBezTo>
                    <a:pt x="1452133" y="492816"/>
                    <a:pt x="1409569" y="501117"/>
                    <a:pt x="1366896" y="509389"/>
                  </a:cubicBezTo>
                  <a:cubicBezTo>
                    <a:pt x="1324862" y="520035"/>
                    <a:pt x="1282333" y="529505"/>
                    <a:pt x="1240175" y="541045"/>
                  </a:cubicBezTo>
                  <a:lnTo>
                    <a:pt x="1177438" y="560170"/>
                  </a:lnTo>
                  <a:lnTo>
                    <a:pt x="1145987" y="569826"/>
                  </a:lnTo>
                  <a:lnTo>
                    <a:pt x="1130315" y="574669"/>
                  </a:lnTo>
                  <a:lnTo>
                    <a:pt x="1114873" y="580384"/>
                  </a:lnTo>
                  <a:lnTo>
                    <a:pt x="1052839" y="602943"/>
                  </a:lnTo>
                  <a:cubicBezTo>
                    <a:pt x="1032151" y="610499"/>
                    <a:pt x="1011255" y="617535"/>
                    <a:pt x="991135" y="626866"/>
                  </a:cubicBezTo>
                  <a:lnTo>
                    <a:pt x="930179" y="653191"/>
                  </a:lnTo>
                  <a:cubicBezTo>
                    <a:pt x="909850" y="662002"/>
                    <a:pt x="889443" y="670676"/>
                    <a:pt x="869768" y="680937"/>
                  </a:cubicBezTo>
                  <a:lnTo>
                    <a:pt x="810085" y="710734"/>
                  </a:lnTo>
                  <a:cubicBezTo>
                    <a:pt x="790331" y="720859"/>
                    <a:pt x="770124" y="730514"/>
                    <a:pt x="751220" y="741794"/>
                  </a:cubicBezTo>
                  <a:cubicBezTo>
                    <a:pt x="673929" y="784955"/>
                    <a:pt x="598827" y="830326"/>
                    <a:pt x="532669" y="881688"/>
                  </a:cubicBezTo>
                  <a:cubicBezTo>
                    <a:pt x="464226" y="931625"/>
                    <a:pt x="406969" y="988270"/>
                    <a:pt x="354185" y="1050286"/>
                  </a:cubicBezTo>
                  <a:lnTo>
                    <a:pt x="315980" y="1098125"/>
                  </a:lnTo>
                  <a:lnTo>
                    <a:pt x="280345" y="1149782"/>
                  </a:lnTo>
                  <a:cubicBezTo>
                    <a:pt x="268144" y="1166335"/>
                    <a:pt x="257438" y="1185955"/>
                    <a:pt x="245890" y="1203959"/>
                  </a:cubicBezTo>
                  <a:cubicBezTo>
                    <a:pt x="234552" y="1222481"/>
                    <a:pt x="223171" y="1240298"/>
                    <a:pt x="212162" y="1260184"/>
                  </a:cubicBezTo>
                  <a:cubicBezTo>
                    <a:pt x="168299" y="1337574"/>
                    <a:pt x="125055" y="1419360"/>
                    <a:pt x="80716" y="1502476"/>
                  </a:cubicBezTo>
                  <a:lnTo>
                    <a:pt x="0" y="1648841"/>
                  </a:lnTo>
                  <a:lnTo>
                    <a:pt x="0" y="954863"/>
                  </a:lnTo>
                  <a:lnTo>
                    <a:pt x="43491" y="895513"/>
                  </a:lnTo>
                  <a:cubicBezTo>
                    <a:pt x="59888" y="874984"/>
                    <a:pt x="77014" y="854766"/>
                    <a:pt x="93923" y="834489"/>
                  </a:cubicBezTo>
                  <a:cubicBezTo>
                    <a:pt x="163245" y="754880"/>
                    <a:pt x="240806" y="679565"/>
                    <a:pt x="323465" y="617671"/>
                  </a:cubicBezTo>
                  <a:cubicBezTo>
                    <a:pt x="405002" y="553042"/>
                    <a:pt x="490132" y="499230"/>
                    <a:pt x="574777" y="446794"/>
                  </a:cubicBezTo>
                  <a:cubicBezTo>
                    <a:pt x="595733" y="433050"/>
                    <a:pt x="617442" y="421248"/>
                    <a:pt x="638943" y="408925"/>
                  </a:cubicBezTo>
                  <a:lnTo>
                    <a:pt x="703505" y="371742"/>
                  </a:lnTo>
                  <a:cubicBezTo>
                    <a:pt x="724798" y="358900"/>
                    <a:pt x="747120" y="347842"/>
                    <a:pt x="769262" y="336154"/>
                  </a:cubicBezTo>
                  <a:lnTo>
                    <a:pt x="835552" y="301173"/>
                  </a:lnTo>
                  <a:cubicBezTo>
                    <a:pt x="857427" y="289183"/>
                    <a:pt x="880470" y="278896"/>
                    <a:pt x="902979" y="268004"/>
                  </a:cubicBezTo>
                  <a:lnTo>
                    <a:pt x="971127" y="235607"/>
                  </a:lnTo>
                  <a:lnTo>
                    <a:pt x="988238" y="227556"/>
                  </a:lnTo>
                  <a:lnTo>
                    <a:pt x="1005744" y="220191"/>
                  </a:lnTo>
                  <a:lnTo>
                    <a:pt x="1040729" y="205569"/>
                  </a:lnTo>
                  <a:lnTo>
                    <a:pt x="1110835" y="176248"/>
                  </a:lnTo>
                  <a:cubicBezTo>
                    <a:pt x="1157999" y="157703"/>
                    <a:pt x="1206322" y="141323"/>
                    <a:pt x="1254256" y="123796"/>
                  </a:cubicBezTo>
                  <a:cubicBezTo>
                    <a:pt x="1302938" y="108671"/>
                    <a:pt x="1352074" y="94017"/>
                    <a:pt x="1401310" y="79852"/>
                  </a:cubicBezTo>
                  <a:cubicBezTo>
                    <a:pt x="1599497" y="26774"/>
                    <a:pt x="1806373" y="-329"/>
                    <a:pt x="2011811" y="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6AC5DCC-C3CC-4FD5-AD4E-13A1BE5F7F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297400"/>
              <a:ext cx="5215811" cy="6107388"/>
            </a:xfrm>
            <a:custGeom>
              <a:avLst/>
              <a:gdLst>
                <a:gd name="connsiteX0" fmla="*/ 1869139 w 5215811"/>
                <a:gd name="connsiteY0" fmla="*/ 9 h 6107388"/>
                <a:gd name="connsiteX1" fmla="*/ 2791149 w 5215811"/>
                <a:gd name="connsiteY1" fmla="*/ 130229 h 6107388"/>
                <a:gd name="connsiteX2" fmla="*/ 4760307 w 5215811"/>
                <a:gd name="connsiteY2" fmla="*/ 1608408 h 6107388"/>
                <a:gd name="connsiteX3" fmla="*/ 5108574 w 5215811"/>
                <a:gd name="connsiteY3" fmla="*/ 4050383 h 6107388"/>
                <a:gd name="connsiteX4" fmla="*/ 3434916 w 5215811"/>
                <a:gd name="connsiteY4" fmla="*/ 5503134 h 6107388"/>
                <a:gd name="connsiteX5" fmla="*/ 1137841 w 5215811"/>
                <a:gd name="connsiteY5" fmla="*/ 6033968 h 6107388"/>
                <a:gd name="connsiteX6" fmla="*/ 217555 w 5215811"/>
                <a:gd name="connsiteY6" fmla="*/ 5598945 h 6107388"/>
                <a:gd name="connsiteX7" fmla="*/ 0 w 5215811"/>
                <a:gd name="connsiteY7" fmla="*/ 5419622 h 6107388"/>
                <a:gd name="connsiteX8" fmla="*/ 0 w 5215811"/>
                <a:gd name="connsiteY8" fmla="*/ 4571683 h 6107388"/>
                <a:gd name="connsiteX9" fmla="*/ 18056 w 5215811"/>
                <a:gd name="connsiteY9" fmla="*/ 4599282 h 6107388"/>
                <a:gd name="connsiteX10" fmla="*/ 358324 w 5215811"/>
                <a:gd name="connsiteY10" fmla="*/ 4988154 h 6107388"/>
                <a:gd name="connsiteX11" fmla="*/ 1282741 w 5215811"/>
                <a:gd name="connsiteY11" fmla="*/ 5493193 h 6107388"/>
                <a:gd name="connsiteX12" fmla="*/ 2172794 w 5215811"/>
                <a:gd name="connsiteY12" fmla="*/ 5470630 h 6107388"/>
                <a:gd name="connsiteX13" fmla="*/ 3146893 w 5215811"/>
                <a:gd name="connsiteY13" fmla="*/ 5016296 h 6107388"/>
                <a:gd name="connsiteX14" fmla="*/ 3574114 w 5215811"/>
                <a:gd name="connsiteY14" fmla="*/ 4791124 h 6107388"/>
                <a:gd name="connsiteX15" fmla="*/ 4244948 w 5215811"/>
                <a:gd name="connsiteY15" fmla="*/ 4392664 h 6107388"/>
                <a:gd name="connsiteX16" fmla="*/ 4556385 w 5215811"/>
                <a:gd name="connsiteY16" fmla="*/ 3902656 h 6107388"/>
                <a:gd name="connsiteX17" fmla="*/ 4616354 w 5215811"/>
                <a:gd name="connsiteY17" fmla="*/ 2851680 h 6107388"/>
                <a:gd name="connsiteX18" fmla="*/ 4269266 w 5215811"/>
                <a:gd name="connsiteY18" fmla="*/ 1889625 h 6107388"/>
                <a:gd name="connsiteX19" fmla="*/ 2645976 w 5215811"/>
                <a:gd name="connsiteY19" fmla="*/ 671162 h 6107388"/>
                <a:gd name="connsiteX20" fmla="*/ 1648930 w 5215811"/>
                <a:gd name="connsiteY20" fmla="*/ 573017 h 6107388"/>
                <a:gd name="connsiteX21" fmla="*/ 771768 w 5215811"/>
                <a:gd name="connsiteY21" fmla="*/ 865882 h 6107388"/>
                <a:gd name="connsiteX22" fmla="*/ 433617 w 5215811"/>
                <a:gd name="connsiteY22" fmla="*/ 1119441 h 6107388"/>
                <a:gd name="connsiteX23" fmla="*/ 200571 w 5215811"/>
                <a:gd name="connsiteY23" fmla="*/ 1486480 h 6107388"/>
                <a:gd name="connsiteX24" fmla="*/ 47077 w 5215811"/>
                <a:gd name="connsiteY24" fmla="*/ 1753604 h 6107388"/>
                <a:gd name="connsiteX25" fmla="*/ 0 w 5215811"/>
                <a:gd name="connsiteY25" fmla="*/ 1831655 h 6107388"/>
                <a:gd name="connsiteX26" fmla="*/ 0 w 5215811"/>
                <a:gd name="connsiteY26" fmla="*/ 751112 h 6107388"/>
                <a:gd name="connsiteX27" fmla="*/ 6994 w 5215811"/>
                <a:gd name="connsiteY27" fmla="*/ 742614 h 6107388"/>
                <a:gd name="connsiteX28" fmla="*/ 484047 w 5215811"/>
                <a:gd name="connsiteY28" fmla="*/ 378777 h 6107388"/>
                <a:gd name="connsiteX29" fmla="*/ 1869139 w 5215811"/>
                <a:gd name="connsiteY29" fmla="*/ 9 h 610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5811" h="6107388">
                  <a:moveTo>
                    <a:pt x="1869139" y="9"/>
                  </a:moveTo>
                  <a:cubicBezTo>
                    <a:pt x="2160924" y="-706"/>
                    <a:pt x="2465752" y="43039"/>
                    <a:pt x="2791149" y="130229"/>
                  </a:cubicBezTo>
                  <a:cubicBezTo>
                    <a:pt x="3651198" y="360678"/>
                    <a:pt x="4339884" y="907924"/>
                    <a:pt x="4760307" y="1608408"/>
                  </a:cubicBezTo>
                  <a:cubicBezTo>
                    <a:pt x="5188180" y="2321320"/>
                    <a:pt x="5338357" y="3192822"/>
                    <a:pt x="5108574" y="4050383"/>
                  </a:cubicBezTo>
                  <a:cubicBezTo>
                    <a:pt x="4880820" y="4900373"/>
                    <a:pt x="4152841" y="5098512"/>
                    <a:pt x="3434916" y="5503134"/>
                  </a:cubicBezTo>
                  <a:cubicBezTo>
                    <a:pt x="2717099" y="5907783"/>
                    <a:pt x="2005568" y="6266474"/>
                    <a:pt x="1137841" y="6033968"/>
                  </a:cubicBezTo>
                  <a:cubicBezTo>
                    <a:pt x="783079" y="5938910"/>
                    <a:pt x="479573" y="5790114"/>
                    <a:pt x="217555" y="5598945"/>
                  </a:cubicBezTo>
                  <a:lnTo>
                    <a:pt x="0" y="5419622"/>
                  </a:lnTo>
                  <a:lnTo>
                    <a:pt x="0" y="4571683"/>
                  </a:lnTo>
                  <a:lnTo>
                    <a:pt x="18056" y="4599282"/>
                  </a:lnTo>
                  <a:cubicBezTo>
                    <a:pt x="124071" y="4746782"/>
                    <a:pt x="237002" y="4875718"/>
                    <a:pt x="358324" y="4988154"/>
                  </a:cubicBezTo>
                  <a:cubicBezTo>
                    <a:pt x="621323" y="5231809"/>
                    <a:pt x="923667" y="5396979"/>
                    <a:pt x="1282741" y="5493193"/>
                  </a:cubicBezTo>
                  <a:cubicBezTo>
                    <a:pt x="1573894" y="5571207"/>
                    <a:pt x="1856732" y="5563878"/>
                    <a:pt x="2172794" y="5470630"/>
                  </a:cubicBezTo>
                  <a:cubicBezTo>
                    <a:pt x="2498985" y="5374183"/>
                    <a:pt x="2832844" y="5193315"/>
                    <a:pt x="3146893" y="5016296"/>
                  </a:cubicBezTo>
                  <a:cubicBezTo>
                    <a:pt x="3293538" y="4933641"/>
                    <a:pt x="3436182" y="4861160"/>
                    <a:pt x="3574114" y="4791124"/>
                  </a:cubicBezTo>
                  <a:cubicBezTo>
                    <a:pt x="3841238" y="4655550"/>
                    <a:pt x="4071901" y="4538375"/>
                    <a:pt x="4244948" y="4392664"/>
                  </a:cubicBezTo>
                  <a:cubicBezTo>
                    <a:pt x="4405844" y="4257259"/>
                    <a:pt x="4501845" y="4106204"/>
                    <a:pt x="4556385" y="3902656"/>
                  </a:cubicBezTo>
                  <a:cubicBezTo>
                    <a:pt x="4649063" y="3556776"/>
                    <a:pt x="4669271" y="3203187"/>
                    <a:pt x="4616354" y="2851680"/>
                  </a:cubicBezTo>
                  <a:cubicBezTo>
                    <a:pt x="4565198" y="2511774"/>
                    <a:pt x="4448474" y="2188147"/>
                    <a:pt x="4269266" y="1889625"/>
                  </a:cubicBezTo>
                  <a:cubicBezTo>
                    <a:pt x="3907781" y="1287586"/>
                    <a:pt x="3331245" y="854780"/>
                    <a:pt x="2645976" y="671162"/>
                  </a:cubicBezTo>
                  <a:cubicBezTo>
                    <a:pt x="2278249" y="572630"/>
                    <a:pt x="1952074" y="540526"/>
                    <a:pt x="1648930" y="573017"/>
                  </a:cubicBezTo>
                  <a:cubicBezTo>
                    <a:pt x="1351746" y="604901"/>
                    <a:pt x="1064785" y="700731"/>
                    <a:pt x="771768" y="865882"/>
                  </a:cubicBezTo>
                  <a:cubicBezTo>
                    <a:pt x="568061" y="980657"/>
                    <a:pt x="486465" y="1058486"/>
                    <a:pt x="433617" y="1119441"/>
                  </a:cubicBezTo>
                  <a:cubicBezTo>
                    <a:pt x="358307" y="1206256"/>
                    <a:pt x="292149" y="1323808"/>
                    <a:pt x="200571" y="1486480"/>
                  </a:cubicBezTo>
                  <a:cubicBezTo>
                    <a:pt x="156644" y="1564432"/>
                    <a:pt x="106654" y="1653214"/>
                    <a:pt x="47077" y="1753604"/>
                  </a:cubicBezTo>
                  <a:lnTo>
                    <a:pt x="0" y="1831655"/>
                  </a:lnTo>
                  <a:lnTo>
                    <a:pt x="0" y="751112"/>
                  </a:lnTo>
                  <a:lnTo>
                    <a:pt x="6994" y="742614"/>
                  </a:lnTo>
                  <a:cubicBezTo>
                    <a:pt x="117721" y="617683"/>
                    <a:pt x="259696" y="505222"/>
                    <a:pt x="484047" y="378777"/>
                  </a:cubicBezTo>
                  <a:cubicBezTo>
                    <a:pt x="932751" y="125890"/>
                    <a:pt x="1382831" y="1200"/>
                    <a:pt x="1869139" y="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4BBCC2F4-EFA7-4AF4-B538-AC4022D90F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319367"/>
              <a:ext cx="5217956" cy="6100079"/>
            </a:xfrm>
            <a:custGeom>
              <a:avLst/>
              <a:gdLst>
                <a:gd name="connsiteX0" fmla="*/ 1951393 w 5217956"/>
                <a:gd name="connsiteY0" fmla="*/ 82 h 6100079"/>
                <a:gd name="connsiteX1" fmla="*/ 2855177 w 5217956"/>
                <a:gd name="connsiteY1" fmla="*/ 125419 h 6100079"/>
                <a:gd name="connsiteX2" fmla="*/ 4779341 w 5217956"/>
                <a:gd name="connsiteY2" fmla="*/ 1591542 h 6100079"/>
                <a:gd name="connsiteX3" fmla="*/ 5108573 w 5217956"/>
                <a:gd name="connsiteY3" fmla="*/ 4028416 h 6100079"/>
                <a:gd name="connsiteX4" fmla="*/ 3459358 w 5217956"/>
                <a:gd name="connsiteY4" fmla="*/ 5487716 h 6100079"/>
                <a:gd name="connsiteX5" fmla="*/ 1203274 w 5217956"/>
                <a:gd name="connsiteY5" fmla="*/ 6029534 h 6100079"/>
                <a:gd name="connsiteX6" fmla="*/ 59920 w 5217956"/>
                <a:gd name="connsiteY6" fmla="*/ 5396467 h 6100079"/>
                <a:gd name="connsiteX7" fmla="*/ 0 w 5217956"/>
                <a:gd name="connsiteY7" fmla="*/ 5333382 h 6100079"/>
                <a:gd name="connsiteX8" fmla="*/ 0 w 5217956"/>
                <a:gd name="connsiteY8" fmla="*/ 4205833 h 6100079"/>
                <a:gd name="connsiteX9" fmla="*/ 58036 w 5217956"/>
                <a:gd name="connsiteY9" fmla="*/ 4310048 h 6100079"/>
                <a:gd name="connsiteX10" fmla="*/ 520779 w 5217956"/>
                <a:gd name="connsiteY10" fmla="*/ 4907591 h 6100079"/>
                <a:gd name="connsiteX11" fmla="*/ 1377154 w 5217956"/>
                <a:gd name="connsiteY11" fmla="*/ 5380604 h 6100079"/>
                <a:gd name="connsiteX12" fmla="*/ 3123340 w 5217956"/>
                <a:gd name="connsiteY12" fmla="*/ 4905715 h 6100079"/>
                <a:gd name="connsiteX13" fmla="*/ 3547863 w 5217956"/>
                <a:gd name="connsiteY13" fmla="*/ 4676342 h 6100079"/>
                <a:gd name="connsiteX14" fmla="*/ 4186753 w 5217956"/>
                <a:gd name="connsiteY14" fmla="*/ 4289376 h 6100079"/>
                <a:gd name="connsiteX15" fmla="*/ 4459565 w 5217956"/>
                <a:gd name="connsiteY15" fmla="*/ 3854399 h 6100079"/>
                <a:gd name="connsiteX16" fmla="*/ 4521015 w 5217956"/>
                <a:gd name="connsiteY16" fmla="*/ 2849377 h 6100079"/>
                <a:gd name="connsiteX17" fmla="*/ 4199723 w 5217956"/>
                <a:gd name="connsiteY17" fmla="*/ 1931213 h 6100079"/>
                <a:gd name="connsiteX18" fmla="*/ 2681217 w 5217956"/>
                <a:gd name="connsiteY18" fmla="*/ 774211 h 6100079"/>
                <a:gd name="connsiteX19" fmla="*/ 926547 w 5217956"/>
                <a:gd name="connsiteY19" fmla="*/ 967112 h 6100079"/>
                <a:gd name="connsiteX20" fmla="*/ 622677 w 5217956"/>
                <a:gd name="connsiteY20" fmla="*/ 1197863 h 6100079"/>
                <a:gd name="connsiteX21" fmla="*/ 404892 w 5217956"/>
                <a:gd name="connsiteY21" fmla="*/ 1547314 h 6100079"/>
                <a:gd name="connsiteX22" fmla="*/ 40135 w 5217956"/>
                <a:gd name="connsiteY22" fmla="*/ 2159090 h 6100079"/>
                <a:gd name="connsiteX23" fmla="*/ 0 w 5217956"/>
                <a:gd name="connsiteY23" fmla="*/ 2219367 h 6100079"/>
                <a:gd name="connsiteX24" fmla="*/ 0 w 5217956"/>
                <a:gd name="connsiteY24" fmla="*/ 915659 h 6100079"/>
                <a:gd name="connsiteX25" fmla="*/ 58609 w 5217956"/>
                <a:gd name="connsiteY25" fmla="*/ 828051 h 6100079"/>
                <a:gd name="connsiteX26" fmla="*/ 590688 w 5217956"/>
                <a:gd name="connsiteY26" fmla="*/ 385385 h 6100079"/>
                <a:gd name="connsiteX27" fmla="*/ 1951393 w 5217956"/>
                <a:gd name="connsiteY27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217956" h="6100079">
                  <a:moveTo>
                    <a:pt x="1951393" y="82"/>
                  </a:moveTo>
                  <a:cubicBezTo>
                    <a:pt x="2237631" y="-2119"/>
                    <a:pt x="2536431" y="40011"/>
                    <a:pt x="2855177" y="125419"/>
                  </a:cubicBezTo>
                  <a:cubicBezTo>
                    <a:pt x="3697704" y="351173"/>
                    <a:pt x="4370490" y="894159"/>
                    <a:pt x="4779341" y="1591542"/>
                  </a:cubicBezTo>
                  <a:cubicBezTo>
                    <a:pt x="5195534" y="2301324"/>
                    <a:pt x="5338356" y="3170855"/>
                    <a:pt x="5108573" y="4028416"/>
                  </a:cubicBezTo>
                  <a:cubicBezTo>
                    <a:pt x="4880819" y="4878406"/>
                    <a:pt x="4165603" y="5079965"/>
                    <a:pt x="3459358" y="5487716"/>
                  </a:cubicBezTo>
                  <a:cubicBezTo>
                    <a:pt x="2753114" y="5895466"/>
                    <a:pt x="2053264" y="6257288"/>
                    <a:pt x="1203274" y="6029534"/>
                  </a:cubicBezTo>
                  <a:cubicBezTo>
                    <a:pt x="739884" y="5905369"/>
                    <a:pt x="366399" y="5685345"/>
                    <a:pt x="59920" y="5396467"/>
                  </a:cubicBezTo>
                  <a:lnTo>
                    <a:pt x="0" y="5333382"/>
                  </a:lnTo>
                  <a:lnTo>
                    <a:pt x="0" y="4205833"/>
                  </a:lnTo>
                  <a:lnTo>
                    <a:pt x="58036" y="4310048"/>
                  </a:lnTo>
                  <a:cubicBezTo>
                    <a:pt x="197935" y="4550245"/>
                    <a:pt x="350594" y="4747142"/>
                    <a:pt x="520779" y="4907591"/>
                  </a:cubicBezTo>
                  <a:cubicBezTo>
                    <a:pt x="763600" y="5136565"/>
                    <a:pt x="1043821" y="5291288"/>
                    <a:pt x="1377154" y="5380604"/>
                  </a:cubicBezTo>
                  <a:cubicBezTo>
                    <a:pt x="1963029" y="5537589"/>
                    <a:pt x="2470519" y="5282804"/>
                    <a:pt x="3123340" y="4905715"/>
                  </a:cubicBezTo>
                  <a:cubicBezTo>
                    <a:pt x="3269800" y="4821157"/>
                    <a:pt x="3411134" y="4747512"/>
                    <a:pt x="3547863" y="4676342"/>
                  </a:cubicBezTo>
                  <a:cubicBezTo>
                    <a:pt x="3804497" y="4542710"/>
                    <a:pt x="4026085" y="4427393"/>
                    <a:pt x="4186753" y="4289376"/>
                  </a:cubicBezTo>
                  <a:cubicBezTo>
                    <a:pt x="4329009" y="4167293"/>
                    <a:pt x="4410589" y="4037181"/>
                    <a:pt x="4459565" y="3854399"/>
                  </a:cubicBezTo>
                  <a:cubicBezTo>
                    <a:pt x="4548302" y="3523229"/>
                    <a:pt x="4568981" y="3185183"/>
                    <a:pt x="4521015" y="2849377"/>
                  </a:cubicBezTo>
                  <a:cubicBezTo>
                    <a:pt x="4474709" y="2524680"/>
                    <a:pt x="4366564" y="2215756"/>
                    <a:pt x="4199723" y="1931213"/>
                  </a:cubicBezTo>
                  <a:cubicBezTo>
                    <a:pt x="3863270" y="1357325"/>
                    <a:pt x="3323982" y="946439"/>
                    <a:pt x="2681217" y="774211"/>
                  </a:cubicBezTo>
                  <a:cubicBezTo>
                    <a:pt x="2001139" y="591984"/>
                    <a:pt x="1476322" y="649699"/>
                    <a:pt x="926547" y="967112"/>
                  </a:cubicBezTo>
                  <a:cubicBezTo>
                    <a:pt x="740730" y="1074393"/>
                    <a:pt x="668642" y="1143989"/>
                    <a:pt x="622677" y="1197863"/>
                  </a:cubicBezTo>
                  <a:cubicBezTo>
                    <a:pt x="555599" y="1276450"/>
                    <a:pt x="492360" y="1390031"/>
                    <a:pt x="404892" y="1547314"/>
                  </a:cubicBezTo>
                  <a:cubicBezTo>
                    <a:pt x="317047" y="1705133"/>
                    <a:pt x="204816" y="1906756"/>
                    <a:pt x="40135" y="2159090"/>
                  </a:cubicBezTo>
                  <a:lnTo>
                    <a:pt x="0" y="2219367"/>
                  </a:lnTo>
                  <a:lnTo>
                    <a:pt x="0" y="915659"/>
                  </a:lnTo>
                  <a:lnTo>
                    <a:pt x="58609" y="828051"/>
                  </a:lnTo>
                  <a:cubicBezTo>
                    <a:pt x="177453" y="670481"/>
                    <a:pt x="325846" y="538291"/>
                    <a:pt x="590688" y="385385"/>
                  </a:cubicBezTo>
                  <a:cubicBezTo>
                    <a:pt x="1032158" y="130559"/>
                    <a:pt x="1474329" y="3750"/>
                    <a:pt x="1951393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2A9D1364-B6A3-44CB-9FBA-C528F0CE90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319367"/>
              <a:ext cx="5217957" cy="6100079"/>
            </a:xfrm>
            <a:custGeom>
              <a:avLst/>
              <a:gdLst>
                <a:gd name="connsiteX0" fmla="*/ 1951394 w 5217957"/>
                <a:gd name="connsiteY0" fmla="*/ 82 h 6100079"/>
                <a:gd name="connsiteX1" fmla="*/ 2855178 w 5217957"/>
                <a:gd name="connsiteY1" fmla="*/ 125419 h 6100079"/>
                <a:gd name="connsiteX2" fmla="*/ 4779341 w 5217957"/>
                <a:gd name="connsiteY2" fmla="*/ 1591542 h 6100079"/>
                <a:gd name="connsiteX3" fmla="*/ 5108574 w 5217957"/>
                <a:gd name="connsiteY3" fmla="*/ 4028416 h 6100079"/>
                <a:gd name="connsiteX4" fmla="*/ 3459359 w 5217957"/>
                <a:gd name="connsiteY4" fmla="*/ 5487716 h 6100079"/>
                <a:gd name="connsiteX5" fmla="*/ 1203275 w 5217957"/>
                <a:gd name="connsiteY5" fmla="*/ 6029534 h 6100079"/>
                <a:gd name="connsiteX6" fmla="*/ 59921 w 5217957"/>
                <a:gd name="connsiteY6" fmla="*/ 5396467 h 6100079"/>
                <a:gd name="connsiteX7" fmla="*/ 0 w 5217957"/>
                <a:gd name="connsiteY7" fmla="*/ 5333381 h 6100079"/>
                <a:gd name="connsiteX8" fmla="*/ 0 w 5217957"/>
                <a:gd name="connsiteY8" fmla="*/ 4427327 h 6100079"/>
                <a:gd name="connsiteX9" fmla="*/ 112056 w 5217957"/>
                <a:gd name="connsiteY9" fmla="*/ 4602502 h 6100079"/>
                <a:gd name="connsiteX10" fmla="*/ 443875 w 5217957"/>
                <a:gd name="connsiteY10" fmla="*/ 4989110 h 6100079"/>
                <a:gd name="connsiteX11" fmla="*/ 1348175 w 5217957"/>
                <a:gd name="connsiteY11" fmla="*/ 5488759 h 6100079"/>
                <a:gd name="connsiteX12" fmla="*/ 2221463 w 5217957"/>
                <a:gd name="connsiteY12" fmla="*/ 5461704 h 6100079"/>
                <a:gd name="connsiteX13" fmla="*/ 3179339 w 5217957"/>
                <a:gd name="connsiteY13" fmla="*/ 5003023 h 6100079"/>
                <a:gd name="connsiteX14" fmla="*/ 3599638 w 5217957"/>
                <a:gd name="connsiteY14" fmla="*/ 4775996 h 6100079"/>
                <a:gd name="connsiteX15" fmla="*/ 4259765 w 5217957"/>
                <a:gd name="connsiteY15" fmla="*/ 4374667 h 6100079"/>
                <a:gd name="connsiteX16" fmla="*/ 4567742 w 5217957"/>
                <a:gd name="connsiteY16" fmla="*/ 3883732 h 6100079"/>
                <a:gd name="connsiteX17" fmla="*/ 4631929 w 5217957"/>
                <a:gd name="connsiteY17" fmla="*/ 2833886 h 6100079"/>
                <a:gd name="connsiteX18" fmla="*/ 4296412 w 5217957"/>
                <a:gd name="connsiteY18" fmla="*/ 1874932 h 6100079"/>
                <a:gd name="connsiteX19" fmla="*/ 2710219 w 5217957"/>
                <a:gd name="connsiteY19" fmla="*/ 666410 h 6100079"/>
                <a:gd name="connsiteX20" fmla="*/ 1732642 w 5217957"/>
                <a:gd name="connsiteY20" fmla="*/ 573480 h 6100079"/>
                <a:gd name="connsiteX21" fmla="*/ 870621 w 5217957"/>
                <a:gd name="connsiteY21" fmla="*/ 870402 h 6100079"/>
                <a:gd name="connsiteX22" fmla="*/ 537555 w 5217957"/>
                <a:gd name="connsiteY22" fmla="*/ 1125324 h 6100079"/>
                <a:gd name="connsiteX23" fmla="*/ 306995 w 5217957"/>
                <a:gd name="connsiteY23" fmla="*/ 1493030 h 6100079"/>
                <a:gd name="connsiteX24" fmla="*/ 23579 w 5217957"/>
                <a:gd name="connsiteY24" fmla="*/ 1977465 h 6100079"/>
                <a:gd name="connsiteX25" fmla="*/ 0 w 5217957"/>
                <a:gd name="connsiteY25" fmla="*/ 2014291 h 6100079"/>
                <a:gd name="connsiteX26" fmla="*/ 0 w 5217957"/>
                <a:gd name="connsiteY26" fmla="*/ 915660 h 6100079"/>
                <a:gd name="connsiteX27" fmla="*/ 58609 w 5217957"/>
                <a:gd name="connsiteY27" fmla="*/ 828051 h 6100079"/>
                <a:gd name="connsiteX28" fmla="*/ 590689 w 5217957"/>
                <a:gd name="connsiteY28" fmla="*/ 385385 h 6100079"/>
                <a:gd name="connsiteX29" fmla="*/ 1951394 w 5217957"/>
                <a:gd name="connsiteY29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7957" h="6100079">
                  <a:moveTo>
                    <a:pt x="1951394" y="82"/>
                  </a:moveTo>
                  <a:cubicBezTo>
                    <a:pt x="2237632" y="-2119"/>
                    <a:pt x="2536431" y="40011"/>
                    <a:pt x="2855178" y="125419"/>
                  </a:cubicBezTo>
                  <a:cubicBezTo>
                    <a:pt x="3697704" y="351173"/>
                    <a:pt x="4370491" y="894159"/>
                    <a:pt x="4779341" y="1591542"/>
                  </a:cubicBezTo>
                  <a:cubicBezTo>
                    <a:pt x="5195535" y="2301324"/>
                    <a:pt x="5338357" y="3170855"/>
                    <a:pt x="5108574" y="4028416"/>
                  </a:cubicBezTo>
                  <a:cubicBezTo>
                    <a:pt x="4880820" y="4878406"/>
                    <a:pt x="4165604" y="5079965"/>
                    <a:pt x="3459359" y="5487716"/>
                  </a:cubicBezTo>
                  <a:cubicBezTo>
                    <a:pt x="2753115" y="5895466"/>
                    <a:pt x="2053265" y="6257288"/>
                    <a:pt x="1203275" y="6029534"/>
                  </a:cubicBezTo>
                  <a:cubicBezTo>
                    <a:pt x="739885" y="5905369"/>
                    <a:pt x="366400" y="5685345"/>
                    <a:pt x="59921" y="5396467"/>
                  </a:cubicBezTo>
                  <a:lnTo>
                    <a:pt x="0" y="5333381"/>
                  </a:lnTo>
                  <a:lnTo>
                    <a:pt x="0" y="4427327"/>
                  </a:lnTo>
                  <a:lnTo>
                    <a:pt x="112056" y="4602502"/>
                  </a:lnTo>
                  <a:cubicBezTo>
                    <a:pt x="215300" y="4749260"/>
                    <a:pt x="325419" y="4877443"/>
                    <a:pt x="443875" y="4989110"/>
                  </a:cubicBezTo>
                  <a:cubicBezTo>
                    <a:pt x="700709" y="5231113"/>
                    <a:pt x="996455" y="5394516"/>
                    <a:pt x="1348175" y="5488759"/>
                  </a:cubicBezTo>
                  <a:cubicBezTo>
                    <a:pt x="1633379" y="5565179"/>
                    <a:pt x="1910917" y="5556430"/>
                    <a:pt x="2221463" y="5461704"/>
                  </a:cubicBezTo>
                  <a:cubicBezTo>
                    <a:pt x="2541923" y="5363721"/>
                    <a:pt x="2870374" y="5181404"/>
                    <a:pt x="3179339" y="5003023"/>
                  </a:cubicBezTo>
                  <a:cubicBezTo>
                    <a:pt x="3323713" y="4919760"/>
                    <a:pt x="3463978" y="4846641"/>
                    <a:pt x="3599638" y="4775996"/>
                  </a:cubicBezTo>
                  <a:cubicBezTo>
                    <a:pt x="3862436" y="4639263"/>
                    <a:pt x="4089314" y="4521074"/>
                    <a:pt x="4259765" y="4374667"/>
                  </a:cubicBezTo>
                  <a:cubicBezTo>
                    <a:pt x="4418282" y="4238625"/>
                    <a:pt x="4513201" y="4087280"/>
                    <a:pt x="4567742" y="3883732"/>
                  </a:cubicBezTo>
                  <a:cubicBezTo>
                    <a:pt x="4660420" y="3537853"/>
                    <a:pt x="4682033" y="3184640"/>
                    <a:pt x="4631929" y="2833886"/>
                  </a:cubicBezTo>
                  <a:cubicBezTo>
                    <a:pt x="4583584" y="2494734"/>
                    <a:pt x="4470646" y="2172121"/>
                    <a:pt x="4296412" y="1874932"/>
                  </a:cubicBezTo>
                  <a:cubicBezTo>
                    <a:pt x="3944879" y="1275559"/>
                    <a:pt x="3381537" y="846289"/>
                    <a:pt x="2710219" y="666410"/>
                  </a:cubicBezTo>
                  <a:cubicBezTo>
                    <a:pt x="2349955" y="569877"/>
                    <a:pt x="2030161" y="539483"/>
                    <a:pt x="1732642" y="573480"/>
                  </a:cubicBezTo>
                  <a:cubicBezTo>
                    <a:pt x="1440866" y="606814"/>
                    <a:pt x="1158880" y="703976"/>
                    <a:pt x="870621" y="870402"/>
                  </a:cubicBezTo>
                  <a:cubicBezTo>
                    <a:pt x="670160" y="986048"/>
                    <a:pt x="589753" y="1064195"/>
                    <a:pt x="537555" y="1125324"/>
                  </a:cubicBezTo>
                  <a:cubicBezTo>
                    <a:pt x="463218" y="1212400"/>
                    <a:pt x="397708" y="1330125"/>
                    <a:pt x="306995" y="1493030"/>
                  </a:cubicBezTo>
                  <a:cubicBezTo>
                    <a:pt x="234596" y="1623167"/>
                    <a:pt x="145436" y="1783409"/>
                    <a:pt x="23579" y="1977465"/>
                  </a:cubicBezTo>
                  <a:lnTo>
                    <a:pt x="0" y="2014291"/>
                  </a:lnTo>
                  <a:lnTo>
                    <a:pt x="0" y="915660"/>
                  </a:lnTo>
                  <a:lnTo>
                    <a:pt x="58609" y="828051"/>
                  </a:lnTo>
                  <a:cubicBezTo>
                    <a:pt x="177453" y="670481"/>
                    <a:pt x="325847" y="538291"/>
                    <a:pt x="590689" y="385385"/>
                  </a:cubicBezTo>
                  <a:cubicBezTo>
                    <a:pt x="1032159" y="130559"/>
                    <a:pt x="1474330" y="3750"/>
                    <a:pt x="1951394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60" y="1243013"/>
            <a:ext cx="2891790" cy="4371974"/>
          </a:xfrm>
        </p:spPr>
        <p:txBody>
          <a:bodyPr>
            <a:normAutofit/>
          </a:bodyPr>
          <a:lstStyle/>
          <a:p>
            <a:r>
              <a:rPr lang="en-US" sz="3100" b="1">
                <a:solidFill>
                  <a:schemeClr val="tx2"/>
                </a:solidFill>
              </a:rPr>
              <a:t>Outline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E845197-BAB1-BF4D-A3CA-F5966E72541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629150" y="804672"/>
                <a:ext cx="3915918" cy="5230368"/>
              </a:xfrm>
            </p:spPr>
            <p:txBody>
              <a:bodyPr anchor="ctr">
                <a:normAutofit/>
              </a:bodyPr>
              <a:lstStyle/>
              <a:p>
                <a:r>
                  <a:rPr lang="en-US" sz="1600">
                    <a:solidFill>
                      <a:schemeClr val="tx2"/>
                    </a:solidFill>
                  </a:rPr>
                  <a:t>Production Function</a:t>
                </a:r>
              </a:p>
              <a:p>
                <a:r>
                  <a:rPr lang="en-US" sz="1600">
                    <a:solidFill>
                      <a:schemeClr val="tx2"/>
                    </a:solidFill>
                  </a:rPr>
                  <a:t>Marginal and Average Product</a:t>
                </a:r>
              </a:p>
              <a:p>
                <a:r>
                  <a:rPr lang="en-US" sz="1600">
                    <a:solidFill>
                      <a:schemeClr val="tx2"/>
                    </a:solidFill>
                  </a:rPr>
                  <a:t>Relationship between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𝐴𝑃</m:t>
                        </m:r>
                      </m:e>
                      <m:sub>
                        <m:r>
                          <a:rPr lang="en-US" sz="1600" b="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US" sz="1600">
                    <a:solidFill>
                      <a:schemeClr val="tx2"/>
                    </a:solidFill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𝑀𝑃</m:t>
                        </m:r>
                      </m:e>
                      <m:sub>
                        <m:r>
                          <a:rPr lang="en-US" sz="1600" b="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endParaRPr lang="en-US" sz="1600">
                  <a:solidFill>
                    <a:schemeClr val="tx2"/>
                  </a:solidFill>
                </a:endParaRPr>
              </a:p>
              <a:p>
                <a:r>
                  <a:rPr lang="en-US" sz="1600">
                    <a:solidFill>
                      <a:schemeClr val="tx2"/>
                    </a:solidFill>
                  </a:rPr>
                  <a:t>Isoquants</a:t>
                </a:r>
              </a:p>
              <a:p>
                <a:r>
                  <a:rPr lang="en-US" sz="1600">
                    <a:solidFill>
                      <a:schemeClr val="tx2"/>
                    </a:solidFill>
                  </a:rPr>
                  <a:t>Marginal Rate of Technical Substitution</a:t>
                </a:r>
              </a:p>
              <a:p>
                <a:r>
                  <a:rPr lang="en-US" sz="1600">
                    <a:solidFill>
                      <a:schemeClr val="tx2"/>
                    </a:solidFill>
                  </a:rPr>
                  <a:t>Special Types of Production Functions</a:t>
                </a:r>
              </a:p>
              <a:p>
                <a:r>
                  <a:rPr lang="en-US" sz="1600">
                    <a:solidFill>
                      <a:schemeClr val="tx2"/>
                    </a:solidFill>
                  </a:rPr>
                  <a:t>Returns to Scale</a:t>
                </a:r>
              </a:p>
              <a:p>
                <a:r>
                  <a:rPr lang="en-US" sz="1600">
                    <a:solidFill>
                      <a:schemeClr val="tx2"/>
                    </a:solidFill>
                  </a:rPr>
                  <a:t>Technological Progress</a:t>
                </a:r>
              </a:p>
              <a:p>
                <a:r>
                  <a:rPr lang="en-US" sz="1600">
                    <a:solidFill>
                      <a:schemeClr val="tx2"/>
                    </a:solidFill>
                  </a:rPr>
                  <a:t>Appendix A. MRT as the Ratio of Marginal Products</a:t>
                </a:r>
              </a:p>
              <a:p>
                <a:r>
                  <a:rPr lang="en-US" sz="1600">
                    <a:solidFill>
                      <a:schemeClr val="tx2"/>
                    </a:solidFill>
                  </a:rPr>
                  <a:t>Appendix B. Elasticity of Substitution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E845197-BAB1-BF4D-A3CA-F5966E72541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29150" y="804672"/>
                <a:ext cx="3915918" cy="5230368"/>
              </a:xfrm>
              <a:blipFill>
                <a:blip r:embed="rId2"/>
                <a:stretch>
                  <a:fillRect l="-622" r="-1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556668-9C7F-F34D-921D-660EE42AD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Intermediate Microeconomic Theory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6F49C4-1018-BE4D-8374-36096850F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8643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Vibrant multicolor checkered floor design">
            <a:extLst>
              <a:ext uri="{FF2B5EF4-FFF2-40B4-BE49-F238E27FC236}">
                <a16:creationId xmlns:a16="http://schemas.microsoft.com/office/drawing/2014/main" id="{89C49CB2-B5EE-3343-FF3F-1024B48A409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12" r="4988"/>
          <a:stretch>
            <a:fillRect/>
          </a:stretch>
        </p:blipFill>
        <p:spPr>
          <a:xfrm>
            <a:off x="25013" y="0"/>
            <a:ext cx="9143980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CC2ABA-BF0B-8E41-A314-C2F2C156C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100" b="1">
                <a:solidFill>
                  <a:schemeClr val="tx1">
                    <a:lumMod val="85000"/>
                    <a:lumOff val="15000"/>
                  </a:schemeClr>
                </a:solidFill>
              </a:rPr>
              <a:t>Production Function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EDB44-A407-9A4F-BD15-CFF8EA06D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Intermediate Microeconomic Theory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2F38AE-8E9C-4C41-A5E4-4BD25EE92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3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82252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NC lathe processing">
            <a:extLst>
              <a:ext uri="{FF2B5EF4-FFF2-40B4-BE49-F238E27FC236}">
                <a16:creationId xmlns:a16="http://schemas.microsoft.com/office/drawing/2014/main" id="{1024EFA4-23DC-614C-6F65-4F91048D76A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 l="37765"/>
          <a:stretch>
            <a:fillRect/>
          </a:stretch>
        </p:blipFill>
        <p:spPr>
          <a:xfrm>
            <a:off x="4348157" y="10"/>
            <a:ext cx="4795614" cy="514349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4DDEBDD-D8BD-41A6-8A0D-B00E3768B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549" y="21456"/>
            <a:ext cx="3602727" cy="163338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Production Function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75944" y="1718738"/>
                <a:ext cx="4296056" cy="4242115"/>
              </a:xfrm>
            </p:spPr>
            <p:txBody>
              <a:bodyPr anchor="ctr"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1600" dirty="0">
                    <a:solidFill>
                      <a:srgbClr val="000000"/>
                    </a:solidFill>
                  </a:rPr>
                  <a:t>Inputs are factors of production, such as labor, capital, land, and any other element that the firm can transform into units of output.</a:t>
                </a:r>
              </a:p>
              <a:p>
                <a:pPr>
                  <a:spcAft>
                    <a:spcPts val="500"/>
                  </a:spcAft>
                </a:pPr>
                <a:r>
                  <a:rPr lang="en-US" sz="1600" dirty="0">
                    <a:solidFill>
                      <a:srgbClr val="000000"/>
                    </a:solidFill>
                  </a:rPr>
                  <a:t>The production function represents how a certain amount of inputs is transformed into an amount of output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sz="1600" dirty="0">
                    <a:solidFill>
                      <a:srgbClr val="000000"/>
                    </a:solidFill>
                  </a:rPr>
                  <a:t>.</a:t>
                </a:r>
              </a:p>
              <a:p>
                <a:pPr>
                  <a:spcAft>
                    <a:spcPts val="500"/>
                  </a:spcAft>
                </a:pPr>
                <a:r>
                  <a:rPr lang="en-US" sz="1600" i="1" dirty="0">
                    <a:solidFill>
                      <a:srgbClr val="000000"/>
                    </a:solidFill>
                  </a:rPr>
                  <a:t>Example</a:t>
                </a:r>
                <a:r>
                  <a:rPr lang="en-US" sz="1600" dirty="0">
                    <a:solidFill>
                      <a:srgbClr val="000000"/>
                    </a:solidFill>
                  </a:rPr>
                  <a:t>: </a:t>
                </a:r>
              </a:p>
              <a:p>
                <a:pPr marL="0" indent="0" algn="ctr"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r>
                      <a:rPr lang="en-US" sz="1600" b="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1600" b="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600" b="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1600" b="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600" b="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sz="1600" b="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>
                    <a:solidFill>
                      <a:srgbClr val="000000"/>
                    </a:solidFill>
                  </a:rPr>
                  <a:t> </a:t>
                </a:r>
              </a:p>
              <a:p>
                <a:pPr indent="0">
                  <a:spcAft>
                    <a:spcPts val="500"/>
                  </a:spcAft>
                  <a:buNone/>
                </a:pPr>
                <a:r>
                  <a:rPr lang="en-US" sz="1600" dirty="0">
                    <a:solidFill>
                      <a:srgbClr val="000000"/>
                    </a:solidFill>
                  </a:rPr>
                  <a:t>This production function describes how specific amounts of labor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sz="1600" dirty="0">
                    <a:solidFill>
                      <a:srgbClr val="000000"/>
                    </a:solidFill>
                  </a:rPr>
                  <a:t> and capital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sz="1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600" dirty="0">
                    <a:solidFill>
                      <a:srgbClr val="000000"/>
                    </a:solidFill>
                  </a:rPr>
                  <a:t>are transformed into an amount of output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sz="1600" dirty="0">
                    <a:solidFill>
                      <a:srgbClr val="000000"/>
                    </a:solidFill>
                  </a:rPr>
                  <a:t>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75944" y="1718738"/>
                <a:ext cx="4296056" cy="4242115"/>
              </a:xfrm>
              <a:blipFill>
                <a:blip r:embed="rId4"/>
                <a:stretch>
                  <a:fillRect l="-567" r="-2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12206" y="6377559"/>
            <a:ext cx="428046" cy="23555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825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4</a:t>
            </a:fld>
            <a:endParaRPr lang="en-US" sz="825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48810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038248A-211C-4EEC-8401-C761B929FB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0A849F-66D9-40C8-BEC8-35AFF8F456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362" y="119927"/>
            <a:ext cx="7375161" cy="1325563"/>
          </a:xfrm>
        </p:spPr>
        <p:txBody>
          <a:bodyPr anchor="b">
            <a:normAutofit/>
          </a:bodyPr>
          <a:lstStyle/>
          <a:p>
            <a:pPr algn="ctr"/>
            <a:r>
              <a:rPr lang="en-US" sz="3100" dirty="0">
                <a:solidFill>
                  <a:schemeClr val="tx2"/>
                </a:solidFill>
              </a:rPr>
              <a:t>Production Function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4542298-A2B1-480F-A11C-A40EDD19B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217417" y="0"/>
            <a:ext cx="2926583" cy="2382977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74AEB45E-B965-46A0-8557-C646B5011B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921A22C7-11AD-44B0-9BF7-6E3A458215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87049D82-B7F3-4192-8337-4BDB16955E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24A7FAD9-577C-4D2E-A3B5-C6D0A39D4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082314" y="2082012"/>
                <a:ext cx="7526848" cy="3538146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000" i="1" dirty="0">
                    <a:solidFill>
                      <a:schemeClr val="tx2"/>
                    </a:solidFill>
                  </a:rPr>
                  <a:t>Example 7.1: Examples of production functions.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000" dirty="0">
                    <a:solidFill>
                      <a:schemeClr val="tx2"/>
                    </a:solidFill>
                  </a:rPr>
                  <a:t>The Cobb-Douglas function is</a:t>
                </a:r>
              </a:p>
              <a:p>
                <a:pPr marL="1270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2000" b="0" i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sSup>
                        <m:sSupPr>
                          <m:ctrlPr>
                            <a:rPr lang="en-US" sz="2000" b="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p>
                          <m:r>
                            <a:rPr lang="en-US" sz="2000" b="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sup>
                      </m:sSup>
                      <m:sSup>
                        <m:sSupPr>
                          <m:ctrlPr>
                            <a:rPr lang="en-US" sz="2000" b="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p>
                          <m:r>
                            <a:rPr lang="en-US" sz="2000" b="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sup>
                      </m:sSup>
                      <m:r>
                        <a:rPr lang="en-US" sz="2000" b="0" i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dirty="0">
                  <a:solidFill>
                    <a:schemeClr val="tx2"/>
                  </a:solidFill>
                </a:endParaRPr>
              </a:p>
              <a:p>
                <a:pPr marL="687388" lvl="1" indent="0">
                  <a:spcAft>
                    <a:spcPts val="500"/>
                  </a:spcAft>
                  <a:buNone/>
                </a:pPr>
                <a:r>
                  <a:rPr lang="en-US" sz="2000" dirty="0">
                    <a:solidFill>
                      <a:schemeClr val="tx2"/>
                    </a:solidFill>
                  </a:rPr>
                  <a:t>where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dirty="0">
                    <a:solidFill>
                      <a:schemeClr val="tx2"/>
                    </a:solidFill>
                  </a:rPr>
                  <a:t> is a positive parameter, and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sz="2000" dirty="0">
                    <a:solidFill>
                      <a:schemeClr val="tx2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en-US" sz="2000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∈(0,1)</m:t>
                    </m:r>
                  </m:oMath>
                </a14:m>
                <a:r>
                  <a:rPr lang="en-US" sz="2000" dirty="0">
                    <a:solidFill>
                      <a:schemeClr val="tx2"/>
                    </a:solidFill>
                  </a:rPr>
                  <a:t>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000" dirty="0">
                    <a:solidFill>
                      <a:schemeClr val="tx2"/>
                    </a:solidFill>
                  </a:rPr>
                  <a:t>Consider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US" sz="2000" dirty="0">
                    <a:solidFill>
                      <a:schemeClr val="tx2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2000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en-US" sz="2000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000" dirty="0">
                    <a:solidFill>
                      <a:schemeClr val="tx2"/>
                    </a:solidFill>
                    <a:ea typeface="Cambria Math" panose="02040503050406030204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sz="200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r>
                  <a:rPr lang="en-US" sz="2000" dirty="0">
                    <a:solidFill>
                      <a:schemeClr val="tx2"/>
                    </a:solidFill>
                  </a:rPr>
                  <a:t> machines and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00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=9</m:t>
                    </m:r>
                  </m:oMath>
                </a14:m>
                <a:r>
                  <a:rPr lang="en-US" sz="2000" dirty="0">
                    <a:solidFill>
                      <a:schemeClr val="tx2"/>
                    </a:solidFill>
                  </a:rPr>
                  <a:t> workers. 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000" dirty="0">
                    <a:solidFill>
                      <a:schemeClr val="tx2"/>
                    </a:solidFill>
                  </a:rPr>
                  <a:t>The maximum output the firm can generate is</a:t>
                </a:r>
              </a:p>
              <a:p>
                <a:pPr marL="12700" lvl="1" indent="0" algn="ctr"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00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=3×</m:t>
                    </m:r>
                    <m:sSup>
                      <m:sSupPr>
                        <m:ctrlPr>
                          <a:rPr lang="en-US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e>
                      <m:sup>
                        <m:r>
                          <a:rPr lang="en-US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1/2</m:t>
                        </m:r>
                      </m:sup>
                    </m:sSup>
                    <m:r>
                      <a:rPr lang="en-US" sz="2000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</m:e>
                      <m:sup>
                        <m:r>
                          <a:rPr lang="en-US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1/2</m:t>
                        </m:r>
                      </m:sup>
                    </m:sSup>
                    <m:r>
                      <a:rPr lang="en-US" sz="2000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=18</m:t>
                    </m:r>
                  </m:oMath>
                </a14:m>
                <a:r>
                  <a:rPr lang="en-US" sz="2000" dirty="0">
                    <a:solidFill>
                      <a:schemeClr val="tx2"/>
                    </a:solidFill>
                  </a:rPr>
                  <a:t> units.</a:t>
                </a:r>
              </a:p>
              <a:p>
                <a:pPr marL="457200" lvl="1" indent="0">
                  <a:spcAft>
                    <a:spcPts val="500"/>
                  </a:spcAft>
                  <a:buNone/>
                </a:pPr>
                <a:endParaRPr lang="en-US" sz="2000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82314" y="2082012"/>
                <a:ext cx="7526848" cy="3538146"/>
              </a:xfrm>
              <a:blipFill>
                <a:blip r:embed="rId2"/>
                <a:stretch>
                  <a:fillRect l="-729" t="-18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Group 19">
            <a:extLst>
              <a:ext uri="{FF2B5EF4-FFF2-40B4-BE49-F238E27FC236}">
                <a16:creationId xmlns:a16="http://schemas.microsoft.com/office/drawing/2014/main" id="{2A5C9C35-2375-49EB-B99C-17C87D42F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0" y="4682671"/>
            <a:ext cx="2174211" cy="2175328"/>
            <a:chOff x="-305" y="-1"/>
            <a:chExt cx="3832880" cy="2876136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7BE7B8C5-3FC9-47E9-B555-AFCB849A41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615B6EFE-6DC2-4A72-AC12-BCCC3638A6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AE8C1B65-6799-4DD1-B262-01901DA126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03829674-8FAF-4E90-9FB7-C6CE17839B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2002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8873D23-2DCF-4B31-A009-95721C06E8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13EF075-D4EF-4929-ADBC-91B27DA199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AA26DFA-AAB2-4973-9C17-16D587C7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6397" y="508838"/>
            <a:ext cx="3913467" cy="6239661"/>
            <a:chOff x="-19221" y="251144"/>
            <a:chExt cx="5217958" cy="6239661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3F407F11-7321-4BF6-8536-CCE8E34245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251144"/>
              <a:ext cx="5187198" cy="6239661"/>
            </a:xfrm>
            <a:custGeom>
              <a:avLst/>
              <a:gdLst>
                <a:gd name="connsiteX0" fmla="*/ 2011811 w 5187198"/>
                <a:gd name="connsiteY0" fmla="*/ 4 h 6239661"/>
                <a:gd name="connsiteX1" fmla="*/ 2617011 w 5187198"/>
                <a:gd name="connsiteY1" fmla="*/ 70590 h 6239661"/>
                <a:gd name="connsiteX2" fmla="*/ 2690321 w 5187198"/>
                <a:gd name="connsiteY2" fmla="*/ 88146 h 6239661"/>
                <a:gd name="connsiteX3" fmla="*/ 2726863 w 5187198"/>
                <a:gd name="connsiteY3" fmla="*/ 97127 h 6239661"/>
                <a:gd name="connsiteX4" fmla="*/ 2762951 w 5187198"/>
                <a:gd name="connsiteY4" fmla="*/ 107375 h 6239661"/>
                <a:gd name="connsiteX5" fmla="*/ 2834843 w 5187198"/>
                <a:gd name="connsiteY5" fmla="*/ 128493 h 6239661"/>
                <a:gd name="connsiteX6" fmla="*/ 2906574 w 5187198"/>
                <a:gd name="connsiteY6" fmla="*/ 151076 h 6239661"/>
                <a:gd name="connsiteX7" fmla="*/ 3049504 w 5187198"/>
                <a:gd name="connsiteY7" fmla="*/ 202124 h 6239661"/>
                <a:gd name="connsiteX8" fmla="*/ 3189518 w 5187198"/>
                <a:gd name="connsiteY8" fmla="*/ 260159 h 6239661"/>
                <a:gd name="connsiteX9" fmla="*/ 3326048 w 5187198"/>
                <a:gd name="connsiteY9" fmla="*/ 325143 h 6239661"/>
                <a:gd name="connsiteX10" fmla="*/ 3459166 w 5187198"/>
                <a:gd name="connsiteY10" fmla="*/ 395936 h 6239661"/>
                <a:gd name="connsiteX11" fmla="*/ 3588578 w 5187198"/>
                <a:gd name="connsiteY11" fmla="*/ 472343 h 6239661"/>
                <a:gd name="connsiteX12" fmla="*/ 3651864 w 5187198"/>
                <a:gd name="connsiteY12" fmla="*/ 512600 h 6239661"/>
                <a:gd name="connsiteX13" fmla="*/ 3714514 w 5187198"/>
                <a:gd name="connsiteY13" fmla="*/ 553499 h 6239661"/>
                <a:gd name="connsiteX14" fmla="*/ 4181221 w 5187198"/>
                <a:gd name="connsiteY14" fmla="*/ 922912 h 6239661"/>
                <a:gd name="connsiteX15" fmla="*/ 4582963 w 5187198"/>
                <a:gd name="connsiteY15" fmla="*/ 1358264 h 6239661"/>
                <a:gd name="connsiteX16" fmla="*/ 4670721 w 5187198"/>
                <a:gd name="connsiteY16" fmla="*/ 1477644 h 6239661"/>
                <a:gd name="connsiteX17" fmla="*/ 4752378 w 5187198"/>
                <a:gd name="connsiteY17" fmla="*/ 1601187 h 6239661"/>
                <a:gd name="connsiteX18" fmla="*/ 4772168 w 5187198"/>
                <a:gd name="connsiteY18" fmla="*/ 1632456 h 6239661"/>
                <a:gd name="connsiteX19" fmla="*/ 4782117 w 5187198"/>
                <a:gd name="connsiteY19" fmla="*/ 1648104 h 6239661"/>
                <a:gd name="connsiteX20" fmla="*/ 4791381 w 5187198"/>
                <a:gd name="connsiteY20" fmla="*/ 1664150 h 6239661"/>
                <a:gd name="connsiteX21" fmla="*/ 4828190 w 5187198"/>
                <a:gd name="connsiteY21" fmla="*/ 1728379 h 6239661"/>
                <a:gd name="connsiteX22" fmla="*/ 4864832 w 5187198"/>
                <a:gd name="connsiteY22" fmla="*/ 1792796 h 6239661"/>
                <a:gd name="connsiteX23" fmla="*/ 4899201 w 5187198"/>
                <a:gd name="connsiteY23" fmla="*/ 1858342 h 6239661"/>
                <a:gd name="connsiteX24" fmla="*/ 4933266 w 5187198"/>
                <a:gd name="connsiteY24" fmla="*/ 1924155 h 6239661"/>
                <a:gd name="connsiteX25" fmla="*/ 4964403 w 5187198"/>
                <a:gd name="connsiteY25" fmla="*/ 1991384 h 6239661"/>
                <a:gd name="connsiteX26" fmla="*/ 4995019 w 5187198"/>
                <a:gd name="connsiteY26" fmla="*/ 2058823 h 6239661"/>
                <a:gd name="connsiteX27" fmla="*/ 5021999 w 5187198"/>
                <a:gd name="connsiteY27" fmla="*/ 2127723 h 6239661"/>
                <a:gd name="connsiteX28" fmla="*/ 5048321 w 5187198"/>
                <a:gd name="connsiteY28" fmla="*/ 2196908 h 6239661"/>
                <a:gd name="connsiteX29" fmla="*/ 5070546 w 5187198"/>
                <a:gd name="connsiteY29" fmla="*/ 2267547 h 6239661"/>
                <a:gd name="connsiteX30" fmla="*/ 5092171 w 5187198"/>
                <a:gd name="connsiteY30" fmla="*/ 2338256 h 6239661"/>
                <a:gd name="connsiteX31" fmla="*/ 5110305 w 5187198"/>
                <a:gd name="connsiteY31" fmla="*/ 2409886 h 6239661"/>
                <a:gd name="connsiteX32" fmla="*/ 5186393 w 5187198"/>
                <a:gd name="connsiteY32" fmla="*/ 2992022 h 6239661"/>
                <a:gd name="connsiteX33" fmla="*/ 5149045 w 5187198"/>
                <a:gd name="connsiteY33" fmla="*/ 3571816 h 6239661"/>
                <a:gd name="connsiteX34" fmla="*/ 5126572 w 5187198"/>
                <a:gd name="connsiteY34" fmla="*/ 3714520 h 6239661"/>
                <a:gd name="connsiteX35" fmla="*/ 5099067 w 5187198"/>
                <a:gd name="connsiteY35" fmla="*/ 3856108 h 6239661"/>
                <a:gd name="connsiteX36" fmla="*/ 5095699 w 5187198"/>
                <a:gd name="connsiteY36" fmla="*/ 3873868 h 6239661"/>
                <a:gd name="connsiteX37" fmla="*/ 5091573 w 5187198"/>
                <a:gd name="connsiteY37" fmla="*/ 3891426 h 6239661"/>
                <a:gd name="connsiteX38" fmla="*/ 5083324 w 5187198"/>
                <a:gd name="connsiteY38" fmla="*/ 3926541 h 6239661"/>
                <a:gd name="connsiteX39" fmla="*/ 5067256 w 5187198"/>
                <a:gd name="connsiteY39" fmla="*/ 3996889 h 6239661"/>
                <a:gd name="connsiteX40" fmla="*/ 5059194 w 5187198"/>
                <a:gd name="connsiteY40" fmla="*/ 4032171 h 6239661"/>
                <a:gd name="connsiteX41" fmla="*/ 5049522 w 5187198"/>
                <a:gd name="connsiteY41" fmla="*/ 4067833 h 6239661"/>
                <a:gd name="connsiteX42" fmla="*/ 5040067 w 5187198"/>
                <a:gd name="connsiteY42" fmla="*/ 4103553 h 6239661"/>
                <a:gd name="connsiteX43" fmla="*/ 5028960 w 5187198"/>
                <a:gd name="connsiteY43" fmla="*/ 4138946 h 6239661"/>
                <a:gd name="connsiteX44" fmla="*/ 4917351 w 5187198"/>
                <a:gd name="connsiteY44" fmla="*/ 4417041 h 6239661"/>
                <a:gd name="connsiteX45" fmla="*/ 4756163 w 5187198"/>
                <a:gd name="connsiteY45" fmla="*/ 4676402 h 6239661"/>
                <a:gd name="connsiteX46" fmla="*/ 4322493 w 5187198"/>
                <a:gd name="connsiteY46" fmla="*/ 5105604 h 6239661"/>
                <a:gd name="connsiteX47" fmla="*/ 3840510 w 5187198"/>
                <a:gd name="connsiteY47" fmla="*/ 5429590 h 6239661"/>
                <a:gd name="connsiteX48" fmla="*/ 3606447 w 5187198"/>
                <a:gd name="connsiteY48" fmla="*/ 5572862 h 6239661"/>
                <a:gd name="connsiteX49" fmla="*/ 3488814 w 5187198"/>
                <a:gd name="connsiteY49" fmla="*/ 5647178 h 6239661"/>
                <a:gd name="connsiteX50" fmla="*/ 3365864 w 5187198"/>
                <a:gd name="connsiteY50" fmla="*/ 5722735 h 6239661"/>
                <a:gd name="connsiteX51" fmla="*/ 2839486 w 5187198"/>
                <a:gd name="connsiteY51" fmla="*/ 5999120 h 6239661"/>
                <a:gd name="connsiteX52" fmla="*/ 2242423 w 5187198"/>
                <a:gd name="connsiteY52" fmla="*/ 6192346 h 6239661"/>
                <a:gd name="connsiteX53" fmla="*/ 1589380 w 5187198"/>
                <a:gd name="connsiteY53" fmla="*/ 6230657 h 6239661"/>
                <a:gd name="connsiteX54" fmla="*/ 1548244 w 5187198"/>
                <a:gd name="connsiteY54" fmla="*/ 6226706 h 6239661"/>
                <a:gd name="connsiteX55" fmla="*/ 1507348 w 5187198"/>
                <a:gd name="connsiteY55" fmla="*/ 6221428 h 6239661"/>
                <a:gd name="connsiteX56" fmla="*/ 1466401 w 5187198"/>
                <a:gd name="connsiteY56" fmla="*/ 6215904 h 6239661"/>
                <a:gd name="connsiteX57" fmla="*/ 1425773 w 5187198"/>
                <a:gd name="connsiteY57" fmla="*/ 6209191 h 6239661"/>
                <a:gd name="connsiteX58" fmla="*/ 1344960 w 5187198"/>
                <a:gd name="connsiteY58" fmla="*/ 6193681 h 6239661"/>
                <a:gd name="connsiteX59" fmla="*/ 1265007 w 5187198"/>
                <a:gd name="connsiteY59" fmla="*/ 6175388 h 6239661"/>
                <a:gd name="connsiteX60" fmla="*/ 1225415 w 5187198"/>
                <a:gd name="connsiteY60" fmla="*/ 6165243 h 6239661"/>
                <a:gd name="connsiteX61" fmla="*/ 1186567 w 5187198"/>
                <a:gd name="connsiteY61" fmla="*/ 6154486 h 6239661"/>
                <a:gd name="connsiteX62" fmla="*/ 1111158 w 5187198"/>
                <a:gd name="connsiteY62" fmla="*/ 6130918 h 6239661"/>
                <a:gd name="connsiteX63" fmla="*/ 1035915 w 5187198"/>
                <a:gd name="connsiteY63" fmla="*/ 6107163 h 6239661"/>
                <a:gd name="connsiteX64" fmla="*/ 961579 w 5187198"/>
                <a:gd name="connsiteY64" fmla="*/ 6079594 h 6239661"/>
                <a:gd name="connsiteX65" fmla="*/ 395297 w 5187198"/>
                <a:gd name="connsiteY65" fmla="*/ 5792812 h 6239661"/>
                <a:gd name="connsiteX66" fmla="*/ 265239 w 5187198"/>
                <a:gd name="connsiteY66" fmla="*/ 5701511 h 6239661"/>
                <a:gd name="connsiteX67" fmla="*/ 233756 w 5187198"/>
                <a:gd name="connsiteY67" fmla="*/ 5677542 h 6239661"/>
                <a:gd name="connsiteX68" fmla="*/ 202800 w 5187198"/>
                <a:gd name="connsiteY68" fmla="*/ 5652902 h 6239661"/>
                <a:gd name="connsiteX69" fmla="*/ 140918 w 5187198"/>
                <a:gd name="connsiteY69" fmla="*/ 5603515 h 6239661"/>
                <a:gd name="connsiteX70" fmla="*/ 110625 w 5187198"/>
                <a:gd name="connsiteY70" fmla="*/ 5578127 h 6239661"/>
                <a:gd name="connsiteX71" fmla="*/ 95631 w 5187198"/>
                <a:gd name="connsiteY71" fmla="*/ 5565299 h 6239661"/>
                <a:gd name="connsiteX72" fmla="*/ 81966 w 5187198"/>
                <a:gd name="connsiteY72" fmla="*/ 5550973 h 6239661"/>
                <a:gd name="connsiteX73" fmla="*/ 27991 w 5187198"/>
                <a:gd name="connsiteY73" fmla="*/ 5493272 h 6239661"/>
                <a:gd name="connsiteX74" fmla="*/ 1454 w 5187198"/>
                <a:gd name="connsiteY74" fmla="*/ 5464252 h 6239661"/>
                <a:gd name="connsiteX75" fmla="*/ 0 w 5187198"/>
                <a:gd name="connsiteY75" fmla="*/ 5462518 h 6239661"/>
                <a:gd name="connsiteX76" fmla="*/ 0 w 5187198"/>
                <a:gd name="connsiteY76" fmla="*/ 4720187 h 6239661"/>
                <a:gd name="connsiteX77" fmla="*/ 109684 w 5187198"/>
                <a:gd name="connsiteY77" fmla="*/ 4836724 h 6239661"/>
                <a:gd name="connsiteX78" fmla="*/ 306959 w 5187198"/>
                <a:gd name="connsiteY78" fmla="*/ 5007200 h 6239661"/>
                <a:gd name="connsiteX79" fmla="*/ 358101 w 5187198"/>
                <a:gd name="connsiteY79" fmla="*/ 5046057 h 6239661"/>
                <a:gd name="connsiteX80" fmla="*/ 383328 w 5187198"/>
                <a:gd name="connsiteY80" fmla="*/ 5065684 h 6239661"/>
                <a:gd name="connsiteX81" fmla="*/ 409503 w 5187198"/>
                <a:gd name="connsiteY81" fmla="*/ 5083942 h 6239661"/>
                <a:gd name="connsiteX82" fmla="*/ 461889 w 5187198"/>
                <a:gd name="connsiteY82" fmla="*/ 5119888 h 6239661"/>
                <a:gd name="connsiteX83" fmla="*/ 474883 w 5187198"/>
                <a:gd name="connsiteY83" fmla="*/ 5128933 h 6239661"/>
                <a:gd name="connsiteX84" fmla="*/ 486410 w 5187198"/>
                <a:gd name="connsiteY84" fmla="*/ 5139557 h 6239661"/>
                <a:gd name="connsiteX85" fmla="*/ 510852 w 5187198"/>
                <a:gd name="connsiteY85" fmla="*/ 5159089 h 6239661"/>
                <a:gd name="connsiteX86" fmla="*/ 560653 w 5187198"/>
                <a:gd name="connsiteY86" fmla="*/ 5196893 h 6239661"/>
                <a:gd name="connsiteX87" fmla="*/ 585485 w 5187198"/>
                <a:gd name="connsiteY87" fmla="*/ 5215834 h 6239661"/>
                <a:gd name="connsiteX88" fmla="*/ 610707 w 5187198"/>
                <a:gd name="connsiteY88" fmla="*/ 5234185 h 6239661"/>
                <a:gd name="connsiteX89" fmla="*/ 714768 w 5187198"/>
                <a:gd name="connsiteY89" fmla="*/ 5303103 h 6239661"/>
                <a:gd name="connsiteX90" fmla="*/ 1166634 w 5187198"/>
                <a:gd name="connsiteY90" fmla="*/ 5513322 h 6239661"/>
                <a:gd name="connsiteX91" fmla="*/ 1225991 w 5187198"/>
                <a:gd name="connsiteY91" fmla="*/ 5533632 h 6239661"/>
                <a:gd name="connsiteX92" fmla="*/ 1286680 w 5187198"/>
                <a:gd name="connsiteY92" fmla="*/ 5550705 h 6239661"/>
                <a:gd name="connsiteX93" fmla="*/ 1347310 w 5187198"/>
                <a:gd name="connsiteY93" fmla="*/ 5567995 h 6239661"/>
                <a:gd name="connsiteX94" fmla="*/ 1377002 w 5187198"/>
                <a:gd name="connsiteY94" fmla="*/ 5575719 h 6239661"/>
                <a:gd name="connsiteX95" fmla="*/ 1406328 w 5187198"/>
                <a:gd name="connsiteY95" fmla="*/ 5582649 h 6239661"/>
                <a:gd name="connsiteX96" fmla="*/ 1465060 w 5187198"/>
                <a:gd name="connsiteY96" fmla="*/ 5594909 h 6239661"/>
                <a:gd name="connsiteX97" fmla="*/ 1523881 w 5187198"/>
                <a:gd name="connsiteY97" fmla="*/ 5605105 h 6239661"/>
                <a:gd name="connsiteX98" fmla="*/ 1553325 w 5187198"/>
                <a:gd name="connsiteY98" fmla="*/ 5609865 h 6239661"/>
                <a:gd name="connsiteX99" fmla="*/ 1582813 w 5187198"/>
                <a:gd name="connsiteY99" fmla="*/ 5613593 h 6239661"/>
                <a:gd name="connsiteX100" fmla="*/ 1612301 w 5187198"/>
                <a:gd name="connsiteY100" fmla="*/ 5617321 h 6239661"/>
                <a:gd name="connsiteX101" fmla="*/ 1641863 w 5187198"/>
                <a:gd name="connsiteY101" fmla="*/ 5619910 h 6239661"/>
                <a:gd name="connsiteX102" fmla="*/ 2117508 w 5187198"/>
                <a:gd name="connsiteY102" fmla="*/ 5595156 h 6239661"/>
                <a:gd name="connsiteX103" fmla="*/ 2597368 w 5187198"/>
                <a:gd name="connsiteY103" fmla="*/ 5447381 h 6239661"/>
                <a:gd name="connsiteX104" fmla="*/ 3082968 w 5187198"/>
                <a:gd name="connsiteY104" fmla="*/ 5223245 h 6239661"/>
                <a:gd name="connsiteX105" fmla="*/ 3334855 w 5187198"/>
                <a:gd name="connsiteY105" fmla="*/ 5097383 h 6239661"/>
                <a:gd name="connsiteX106" fmla="*/ 3599509 w 5187198"/>
                <a:gd name="connsiteY106" fmla="*/ 4976217 h 6239661"/>
                <a:gd name="connsiteX107" fmla="*/ 4112002 w 5187198"/>
                <a:gd name="connsiteY107" fmla="*/ 4766359 h 6239661"/>
                <a:gd name="connsiteX108" fmla="*/ 4348983 w 5187198"/>
                <a:gd name="connsiteY108" fmla="*/ 4649833 h 6239661"/>
                <a:gd name="connsiteX109" fmla="*/ 4560505 w 5187198"/>
                <a:gd name="connsiteY109" fmla="*/ 4501564 h 6239661"/>
                <a:gd name="connsiteX110" fmla="*/ 4731963 w 5187198"/>
                <a:gd name="connsiteY110" fmla="*/ 4309870 h 6239661"/>
                <a:gd name="connsiteX111" fmla="*/ 4852344 w 5187198"/>
                <a:gd name="connsiteY111" fmla="*/ 4078640 h 6239661"/>
                <a:gd name="connsiteX112" fmla="*/ 4863972 w 5187198"/>
                <a:gd name="connsiteY112" fmla="*/ 4047790 h 6239661"/>
                <a:gd name="connsiteX113" fmla="*/ 4874144 w 5187198"/>
                <a:gd name="connsiteY113" fmla="*/ 4016320 h 6239661"/>
                <a:gd name="connsiteX114" fmla="*/ 4884127 w 5187198"/>
                <a:gd name="connsiteY114" fmla="*/ 3984682 h 6239661"/>
                <a:gd name="connsiteX115" fmla="*/ 4892800 w 5187198"/>
                <a:gd name="connsiteY115" fmla="*/ 3951883 h 6239661"/>
                <a:gd name="connsiteX116" fmla="*/ 4909526 w 5187198"/>
                <a:gd name="connsiteY116" fmla="*/ 3886001 h 6239661"/>
                <a:gd name="connsiteX117" fmla="*/ 4917687 w 5187198"/>
                <a:gd name="connsiteY117" fmla="*/ 3852948 h 6239661"/>
                <a:gd name="connsiteX118" fmla="*/ 4921768 w 5187198"/>
                <a:gd name="connsiteY118" fmla="*/ 3836422 h 6239661"/>
                <a:gd name="connsiteX119" fmla="*/ 4924845 w 5187198"/>
                <a:gd name="connsiteY119" fmla="*/ 3819742 h 6239661"/>
                <a:gd name="connsiteX120" fmla="*/ 4948230 w 5187198"/>
                <a:gd name="connsiteY120" fmla="*/ 3685744 h 6239661"/>
                <a:gd name="connsiteX121" fmla="*/ 4962782 w 5187198"/>
                <a:gd name="connsiteY121" fmla="*/ 3550540 h 6239661"/>
                <a:gd name="connsiteX122" fmla="*/ 4939468 w 5187198"/>
                <a:gd name="connsiteY122" fmla="*/ 3010249 h 6239661"/>
                <a:gd name="connsiteX123" fmla="*/ 4816901 w 5187198"/>
                <a:gd name="connsiteY123" fmla="*/ 2488224 h 6239661"/>
                <a:gd name="connsiteX124" fmla="*/ 4797005 w 5187198"/>
                <a:gd name="connsiteY124" fmla="*/ 2424470 h 6239661"/>
                <a:gd name="connsiteX125" fmla="*/ 4774433 w 5187198"/>
                <a:gd name="connsiteY125" fmla="*/ 2361620 h 6239661"/>
                <a:gd name="connsiteX126" fmla="*/ 4752459 w 5187198"/>
                <a:gd name="connsiteY126" fmla="*/ 2298700 h 6239661"/>
                <a:gd name="connsiteX127" fmla="*/ 4728083 w 5187198"/>
                <a:gd name="connsiteY127" fmla="*/ 2236526 h 6239661"/>
                <a:gd name="connsiteX128" fmla="*/ 4704471 w 5187198"/>
                <a:gd name="connsiteY128" fmla="*/ 2174095 h 6239661"/>
                <a:gd name="connsiteX129" fmla="*/ 4678399 w 5187198"/>
                <a:gd name="connsiteY129" fmla="*/ 2112626 h 6239661"/>
                <a:gd name="connsiteX130" fmla="*/ 4652601 w 5187198"/>
                <a:gd name="connsiteY130" fmla="*/ 2050999 h 6239661"/>
                <a:gd name="connsiteX131" fmla="*/ 4624205 w 5187198"/>
                <a:gd name="connsiteY131" fmla="*/ 1990415 h 6239661"/>
                <a:gd name="connsiteX132" fmla="*/ 4595398 w 5187198"/>
                <a:gd name="connsiteY132" fmla="*/ 1930069 h 6239661"/>
                <a:gd name="connsiteX133" fmla="*/ 4563827 w 5187198"/>
                <a:gd name="connsiteY133" fmla="*/ 1870952 h 6239661"/>
                <a:gd name="connsiteX134" fmla="*/ 4531433 w 5187198"/>
                <a:gd name="connsiteY134" fmla="*/ 1812311 h 6239661"/>
                <a:gd name="connsiteX135" fmla="*/ 4523315 w 5187198"/>
                <a:gd name="connsiteY135" fmla="*/ 1797616 h 6239661"/>
                <a:gd name="connsiteX136" fmla="*/ 4514482 w 5187198"/>
                <a:gd name="connsiteY136" fmla="*/ 1783425 h 6239661"/>
                <a:gd name="connsiteX137" fmla="*/ 4496845 w 5187198"/>
                <a:gd name="connsiteY137" fmla="*/ 1754936 h 6239661"/>
                <a:gd name="connsiteX138" fmla="*/ 4461463 w 5187198"/>
                <a:gd name="connsiteY138" fmla="*/ 1697929 h 6239661"/>
                <a:gd name="connsiteX139" fmla="*/ 4452660 w 5187198"/>
                <a:gd name="connsiteY139" fmla="*/ 1683629 h 6239661"/>
                <a:gd name="connsiteX140" fmla="*/ 4443141 w 5187198"/>
                <a:gd name="connsiteY140" fmla="*/ 1669834 h 6239661"/>
                <a:gd name="connsiteX141" fmla="*/ 4424241 w 5187198"/>
                <a:gd name="connsiteY141" fmla="*/ 1642166 h 6239661"/>
                <a:gd name="connsiteX142" fmla="*/ 4346886 w 5187198"/>
                <a:gd name="connsiteY142" fmla="*/ 1532412 h 6239661"/>
                <a:gd name="connsiteX143" fmla="*/ 3985497 w 5187198"/>
                <a:gd name="connsiteY143" fmla="*/ 1134649 h 6239661"/>
                <a:gd name="connsiteX144" fmla="*/ 3545665 w 5187198"/>
                <a:gd name="connsiteY144" fmla="*/ 825877 h 6239661"/>
                <a:gd name="connsiteX145" fmla="*/ 3486190 w 5187198"/>
                <a:gd name="connsiteY145" fmla="*/ 794756 h 6239661"/>
                <a:gd name="connsiteX146" fmla="*/ 3426182 w 5187198"/>
                <a:gd name="connsiteY146" fmla="*/ 764765 h 6239661"/>
                <a:gd name="connsiteX147" fmla="*/ 3365044 w 5187198"/>
                <a:gd name="connsiteY147" fmla="*/ 737255 h 6239661"/>
                <a:gd name="connsiteX148" fmla="*/ 3334529 w 5187198"/>
                <a:gd name="connsiteY148" fmla="*/ 723514 h 6239661"/>
                <a:gd name="connsiteX149" fmla="*/ 3303733 w 5187198"/>
                <a:gd name="connsiteY149" fmla="*/ 710395 h 6239661"/>
                <a:gd name="connsiteX150" fmla="*/ 3179033 w 5187198"/>
                <a:gd name="connsiteY150" fmla="*/ 662259 h 6239661"/>
                <a:gd name="connsiteX151" fmla="*/ 3052408 w 5187198"/>
                <a:gd name="connsiteY151" fmla="*/ 620447 h 6239661"/>
                <a:gd name="connsiteX152" fmla="*/ 2924325 w 5187198"/>
                <a:gd name="connsiteY152" fmla="*/ 584505 h 6239661"/>
                <a:gd name="connsiteX153" fmla="*/ 2859667 w 5187198"/>
                <a:gd name="connsiteY153" fmla="*/ 569266 h 6239661"/>
                <a:gd name="connsiteX154" fmla="*/ 2795226 w 5187198"/>
                <a:gd name="connsiteY154" fmla="*/ 554085 h 6239661"/>
                <a:gd name="connsiteX155" fmla="*/ 2729702 w 5187198"/>
                <a:gd name="connsiteY155" fmla="*/ 540354 h 6239661"/>
                <a:gd name="connsiteX156" fmla="*/ 2663758 w 5187198"/>
                <a:gd name="connsiteY156" fmla="*/ 527322 h 6239661"/>
                <a:gd name="connsiteX157" fmla="*/ 2630927 w 5187198"/>
                <a:gd name="connsiteY157" fmla="*/ 520495 h 6239661"/>
                <a:gd name="connsiteX158" fmla="*/ 2597965 w 5187198"/>
                <a:gd name="connsiteY158" fmla="*/ 515024 h 6239661"/>
                <a:gd name="connsiteX159" fmla="*/ 2532205 w 5187198"/>
                <a:gd name="connsiteY159" fmla="*/ 503895 h 6239661"/>
                <a:gd name="connsiteX160" fmla="*/ 2010064 w 5187198"/>
                <a:gd name="connsiteY160" fmla="*/ 452552 h 6239661"/>
                <a:gd name="connsiteX161" fmla="*/ 1494552 w 5187198"/>
                <a:gd name="connsiteY161" fmla="*/ 485055 h 6239661"/>
                <a:gd name="connsiteX162" fmla="*/ 1366896 w 5187198"/>
                <a:gd name="connsiteY162" fmla="*/ 509389 h 6239661"/>
                <a:gd name="connsiteX163" fmla="*/ 1240175 w 5187198"/>
                <a:gd name="connsiteY163" fmla="*/ 541045 h 6239661"/>
                <a:gd name="connsiteX164" fmla="*/ 1177438 w 5187198"/>
                <a:gd name="connsiteY164" fmla="*/ 560170 h 6239661"/>
                <a:gd name="connsiteX165" fmla="*/ 1145987 w 5187198"/>
                <a:gd name="connsiteY165" fmla="*/ 569826 h 6239661"/>
                <a:gd name="connsiteX166" fmla="*/ 1130315 w 5187198"/>
                <a:gd name="connsiteY166" fmla="*/ 574669 h 6239661"/>
                <a:gd name="connsiteX167" fmla="*/ 1114873 w 5187198"/>
                <a:gd name="connsiteY167" fmla="*/ 580384 h 6239661"/>
                <a:gd name="connsiteX168" fmla="*/ 1052839 w 5187198"/>
                <a:gd name="connsiteY168" fmla="*/ 602943 h 6239661"/>
                <a:gd name="connsiteX169" fmla="*/ 991135 w 5187198"/>
                <a:gd name="connsiteY169" fmla="*/ 626866 h 6239661"/>
                <a:gd name="connsiteX170" fmla="*/ 930179 w 5187198"/>
                <a:gd name="connsiteY170" fmla="*/ 653191 h 6239661"/>
                <a:gd name="connsiteX171" fmla="*/ 869768 w 5187198"/>
                <a:gd name="connsiteY171" fmla="*/ 680937 h 6239661"/>
                <a:gd name="connsiteX172" fmla="*/ 810085 w 5187198"/>
                <a:gd name="connsiteY172" fmla="*/ 710734 h 6239661"/>
                <a:gd name="connsiteX173" fmla="*/ 751220 w 5187198"/>
                <a:gd name="connsiteY173" fmla="*/ 741794 h 6239661"/>
                <a:gd name="connsiteX174" fmla="*/ 532669 w 5187198"/>
                <a:gd name="connsiteY174" fmla="*/ 881688 h 6239661"/>
                <a:gd name="connsiteX175" fmla="*/ 354185 w 5187198"/>
                <a:gd name="connsiteY175" fmla="*/ 1050286 h 6239661"/>
                <a:gd name="connsiteX176" fmla="*/ 315980 w 5187198"/>
                <a:gd name="connsiteY176" fmla="*/ 1098125 h 6239661"/>
                <a:gd name="connsiteX177" fmla="*/ 280345 w 5187198"/>
                <a:gd name="connsiteY177" fmla="*/ 1149782 h 6239661"/>
                <a:gd name="connsiteX178" fmla="*/ 245890 w 5187198"/>
                <a:gd name="connsiteY178" fmla="*/ 1203959 h 6239661"/>
                <a:gd name="connsiteX179" fmla="*/ 212162 w 5187198"/>
                <a:gd name="connsiteY179" fmla="*/ 1260184 h 6239661"/>
                <a:gd name="connsiteX180" fmla="*/ 80716 w 5187198"/>
                <a:gd name="connsiteY180" fmla="*/ 1502476 h 6239661"/>
                <a:gd name="connsiteX181" fmla="*/ 0 w 5187198"/>
                <a:gd name="connsiteY181" fmla="*/ 1648841 h 6239661"/>
                <a:gd name="connsiteX182" fmla="*/ 0 w 5187198"/>
                <a:gd name="connsiteY182" fmla="*/ 954863 h 6239661"/>
                <a:gd name="connsiteX183" fmla="*/ 43491 w 5187198"/>
                <a:gd name="connsiteY183" fmla="*/ 895513 h 6239661"/>
                <a:gd name="connsiteX184" fmla="*/ 93923 w 5187198"/>
                <a:gd name="connsiteY184" fmla="*/ 834489 h 6239661"/>
                <a:gd name="connsiteX185" fmla="*/ 323465 w 5187198"/>
                <a:gd name="connsiteY185" fmla="*/ 617671 h 6239661"/>
                <a:gd name="connsiteX186" fmla="*/ 574777 w 5187198"/>
                <a:gd name="connsiteY186" fmla="*/ 446794 h 6239661"/>
                <a:gd name="connsiteX187" fmla="*/ 638943 w 5187198"/>
                <a:gd name="connsiteY187" fmla="*/ 408925 h 6239661"/>
                <a:gd name="connsiteX188" fmla="*/ 703505 w 5187198"/>
                <a:gd name="connsiteY188" fmla="*/ 371742 h 6239661"/>
                <a:gd name="connsiteX189" fmla="*/ 769262 w 5187198"/>
                <a:gd name="connsiteY189" fmla="*/ 336154 h 6239661"/>
                <a:gd name="connsiteX190" fmla="*/ 835552 w 5187198"/>
                <a:gd name="connsiteY190" fmla="*/ 301173 h 6239661"/>
                <a:gd name="connsiteX191" fmla="*/ 902979 w 5187198"/>
                <a:gd name="connsiteY191" fmla="*/ 268004 h 6239661"/>
                <a:gd name="connsiteX192" fmla="*/ 971127 w 5187198"/>
                <a:gd name="connsiteY192" fmla="*/ 235607 h 6239661"/>
                <a:gd name="connsiteX193" fmla="*/ 988238 w 5187198"/>
                <a:gd name="connsiteY193" fmla="*/ 227556 h 6239661"/>
                <a:gd name="connsiteX194" fmla="*/ 1005744 w 5187198"/>
                <a:gd name="connsiteY194" fmla="*/ 220191 h 6239661"/>
                <a:gd name="connsiteX195" fmla="*/ 1040729 w 5187198"/>
                <a:gd name="connsiteY195" fmla="*/ 205569 h 6239661"/>
                <a:gd name="connsiteX196" fmla="*/ 1110835 w 5187198"/>
                <a:gd name="connsiteY196" fmla="*/ 176248 h 6239661"/>
                <a:gd name="connsiteX197" fmla="*/ 1254256 w 5187198"/>
                <a:gd name="connsiteY197" fmla="*/ 123796 h 6239661"/>
                <a:gd name="connsiteX198" fmla="*/ 1401310 w 5187198"/>
                <a:gd name="connsiteY198" fmla="*/ 79852 h 6239661"/>
                <a:gd name="connsiteX199" fmla="*/ 2011811 w 5187198"/>
                <a:gd name="connsiteY199" fmla="*/ 4 h 62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</a:cxnLst>
              <a:rect l="l" t="t" r="r" b="b"/>
              <a:pathLst>
                <a:path w="5187198" h="6239661">
                  <a:moveTo>
                    <a:pt x="2011811" y="4"/>
                  </a:moveTo>
                  <a:cubicBezTo>
                    <a:pt x="2217306" y="120"/>
                    <a:pt x="2420903" y="25925"/>
                    <a:pt x="2617011" y="70590"/>
                  </a:cubicBezTo>
                  <a:lnTo>
                    <a:pt x="2690321" y="88146"/>
                  </a:lnTo>
                  <a:lnTo>
                    <a:pt x="2726863" y="97127"/>
                  </a:lnTo>
                  <a:lnTo>
                    <a:pt x="2762951" y="107375"/>
                  </a:lnTo>
                  <a:lnTo>
                    <a:pt x="2834843" y="128493"/>
                  </a:lnTo>
                  <a:cubicBezTo>
                    <a:pt x="2858788" y="135605"/>
                    <a:pt x="2882632" y="142226"/>
                    <a:pt x="2906574" y="151076"/>
                  </a:cubicBezTo>
                  <a:cubicBezTo>
                    <a:pt x="2954475" y="167852"/>
                    <a:pt x="3002363" y="183813"/>
                    <a:pt x="3049504" y="202124"/>
                  </a:cubicBezTo>
                  <a:lnTo>
                    <a:pt x="3189518" y="260159"/>
                  </a:lnTo>
                  <a:lnTo>
                    <a:pt x="3326048" y="325143"/>
                  </a:lnTo>
                  <a:cubicBezTo>
                    <a:pt x="3370687" y="348464"/>
                    <a:pt x="3414908" y="372485"/>
                    <a:pt x="3459166" y="395936"/>
                  </a:cubicBezTo>
                  <a:cubicBezTo>
                    <a:pt x="3502947" y="420302"/>
                    <a:pt x="3545491" y="447118"/>
                    <a:pt x="3588578" y="472343"/>
                  </a:cubicBezTo>
                  <a:cubicBezTo>
                    <a:pt x="3610346" y="484551"/>
                    <a:pt x="3630797" y="499072"/>
                    <a:pt x="3651864" y="512600"/>
                  </a:cubicBezTo>
                  <a:lnTo>
                    <a:pt x="3714514" y="553499"/>
                  </a:lnTo>
                  <a:cubicBezTo>
                    <a:pt x="3880005" y="664844"/>
                    <a:pt x="4036083" y="788388"/>
                    <a:pt x="4181221" y="922912"/>
                  </a:cubicBezTo>
                  <a:cubicBezTo>
                    <a:pt x="4326221" y="1057515"/>
                    <a:pt x="4461955" y="1202038"/>
                    <a:pt x="4582963" y="1358264"/>
                  </a:cubicBezTo>
                  <a:cubicBezTo>
                    <a:pt x="4614206" y="1396543"/>
                    <a:pt x="4642091" y="1437400"/>
                    <a:pt x="4670721" y="1477644"/>
                  </a:cubicBezTo>
                  <a:cubicBezTo>
                    <a:pt x="4700172" y="1517414"/>
                    <a:pt x="4725864" y="1559538"/>
                    <a:pt x="4752378" y="1601187"/>
                  </a:cubicBezTo>
                  <a:lnTo>
                    <a:pt x="4772168" y="1632456"/>
                  </a:lnTo>
                  <a:lnTo>
                    <a:pt x="4782117" y="1648104"/>
                  </a:lnTo>
                  <a:lnTo>
                    <a:pt x="4791381" y="1664150"/>
                  </a:lnTo>
                  <a:lnTo>
                    <a:pt x="4828190" y="1728379"/>
                  </a:lnTo>
                  <a:cubicBezTo>
                    <a:pt x="4840266" y="1749930"/>
                    <a:pt x="4853470" y="1770740"/>
                    <a:pt x="4864832" y="1792796"/>
                  </a:cubicBezTo>
                  <a:lnTo>
                    <a:pt x="4899201" y="1858342"/>
                  </a:lnTo>
                  <a:cubicBezTo>
                    <a:pt x="4910484" y="1880260"/>
                    <a:pt x="4922532" y="1901920"/>
                    <a:pt x="4933266" y="1924155"/>
                  </a:cubicBezTo>
                  <a:lnTo>
                    <a:pt x="4964403" y="1991384"/>
                  </a:lnTo>
                  <a:cubicBezTo>
                    <a:pt x="4974618" y="2013829"/>
                    <a:pt x="4985323" y="2036171"/>
                    <a:pt x="4995019" y="2058823"/>
                  </a:cubicBezTo>
                  <a:lnTo>
                    <a:pt x="5021999" y="2127723"/>
                  </a:lnTo>
                  <a:lnTo>
                    <a:pt x="5048321" y="2196908"/>
                  </a:lnTo>
                  <a:lnTo>
                    <a:pt x="5070546" y="2267547"/>
                  </a:lnTo>
                  <a:cubicBezTo>
                    <a:pt x="5078054" y="2291004"/>
                    <a:pt x="5085044" y="2314670"/>
                    <a:pt x="5092171" y="2338256"/>
                  </a:cubicBezTo>
                  <a:cubicBezTo>
                    <a:pt x="5098670" y="2362023"/>
                    <a:pt x="5104296" y="2386019"/>
                    <a:pt x="5110305" y="2409886"/>
                  </a:cubicBezTo>
                  <a:cubicBezTo>
                    <a:pt x="5158097" y="2600976"/>
                    <a:pt x="5182068" y="2797044"/>
                    <a:pt x="5186393" y="2992022"/>
                  </a:cubicBezTo>
                  <a:cubicBezTo>
                    <a:pt x="5191013" y="3187195"/>
                    <a:pt x="5175397" y="3380886"/>
                    <a:pt x="5149045" y="3571816"/>
                  </a:cubicBezTo>
                  <a:cubicBezTo>
                    <a:pt x="5141154" y="3619431"/>
                    <a:pt x="5133539" y="3666889"/>
                    <a:pt x="5126572" y="3714520"/>
                  </a:cubicBezTo>
                  <a:cubicBezTo>
                    <a:pt x="5117276" y="3761759"/>
                    <a:pt x="5107793" y="3808831"/>
                    <a:pt x="5099067" y="3856108"/>
                  </a:cubicBezTo>
                  <a:lnTo>
                    <a:pt x="5095699" y="3873868"/>
                  </a:lnTo>
                  <a:lnTo>
                    <a:pt x="5091573" y="3891426"/>
                  </a:lnTo>
                  <a:lnTo>
                    <a:pt x="5083324" y="3926541"/>
                  </a:lnTo>
                  <a:lnTo>
                    <a:pt x="5067256" y="3996889"/>
                  </a:lnTo>
                  <a:cubicBezTo>
                    <a:pt x="5064451" y="4008657"/>
                    <a:pt x="5062244" y="4020353"/>
                    <a:pt x="5059194" y="4032171"/>
                  </a:cubicBezTo>
                  <a:lnTo>
                    <a:pt x="5049522" y="4067833"/>
                  </a:lnTo>
                  <a:lnTo>
                    <a:pt x="5040067" y="4103553"/>
                  </a:lnTo>
                  <a:cubicBezTo>
                    <a:pt x="5036554" y="4115363"/>
                    <a:pt x="5032689" y="4127194"/>
                    <a:pt x="5028960" y="4138946"/>
                  </a:cubicBezTo>
                  <a:cubicBezTo>
                    <a:pt x="4999693" y="4233462"/>
                    <a:pt x="4962869" y="4326764"/>
                    <a:pt x="4917351" y="4417041"/>
                  </a:cubicBezTo>
                  <a:cubicBezTo>
                    <a:pt x="4871860" y="4507209"/>
                    <a:pt x="4817597" y="4594215"/>
                    <a:pt x="4756163" y="4676402"/>
                  </a:cubicBezTo>
                  <a:cubicBezTo>
                    <a:pt x="4632803" y="4840875"/>
                    <a:pt x="4480597" y="4982783"/>
                    <a:pt x="4322493" y="5105604"/>
                  </a:cubicBezTo>
                  <a:cubicBezTo>
                    <a:pt x="4163928" y="5228420"/>
                    <a:pt x="3999564" y="5332640"/>
                    <a:pt x="3840510" y="5429590"/>
                  </a:cubicBezTo>
                  <a:cubicBezTo>
                    <a:pt x="3760954" y="5478172"/>
                    <a:pt x="3682353" y="5524924"/>
                    <a:pt x="3606447" y="5572862"/>
                  </a:cubicBezTo>
                  <a:lnTo>
                    <a:pt x="3488814" y="5647178"/>
                  </a:lnTo>
                  <a:cubicBezTo>
                    <a:pt x="3448270" y="5672597"/>
                    <a:pt x="3407323" y="5697792"/>
                    <a:pt x="3365864" y="5722735"/>
                  </a:cubicBezTo>
                  <a:cubicBezTo>
                    <a:pt x="3200163" y="5822424"/>
                    <a:pt x="3026125" y="5917328"/>
                    <a:pt x="2839486" y="5999120"/>
                  </a:cubicBezTo>
                  <a:cubicBezTo>
                    <a:pt x="2653201" y="6080891"/>
                    <a:pt x="2453560" y="6149344"/>
                    <a:pt x="2242423" y="6192346"/>
                  </a:cubicBezTo>
                  <a:cubicBezTo>
                    <a:pt x="2031719" y="6235463"/>
                    <a:pt x="1808952" y="6251353"/>
                    <a:pt x="1589380" y="6230657"/>
                  </a:cubicBezTo>
                  <a:lnTo>
                    <a:pt x="1548244" y="6226706"/>
                  </a:lnTo>
                  <a:cubicBezTo>
                    <a:pt x="1534528" y="6225117"/>
                    <a:pt x="1520898" y="6223203"/>
                    <a:pt x="1507348" y="6221428"/>
                  </a:cubicBezTo>
                  <a:lnTo>
                    <a:pt x="1466401" y="6215904"/>
                  </a:lnTo>
                  <a:cubicBezTo>
                    <a:pt x="1452772" y="6213991"/>
                    <a:pt x="1439316" y="6211428"/>
                    <a:pt x="1425773" y="6209191"/>
                  </a:cubicBezTo>
                  <a:cubicBezTo>
                    <a:pt x="1398775" y="6204391"/>
                    <a:pt x="1371610" y="6199779"/>
                    <a:pt x="1344960" y="6193681"/>
                  </a:cubicBezTo>
                  <a:cubicBezTo>
                    <a:pt x="1318251" y="6187799"/>
                    <a:pt x="1291260" y="6182538"/>
                    <a:pt x="1265007" y="6175388"/>
                  </a:cubicBezTo>
                  <a:lnTo>
                    <a:pt x="1225415" y="6165243"/>
                  </a:lnTo>
                  <a:cubicBezTo>
                    <a:pt x="1212163" y="6161924"/>
                    <a:pt x="1198939" y="6158496"/>
                    <a:pt x="1186567" y="6154486"/>
                  </a:cubicBezTo>
                  <a:lnTo>
                    <a:pt x="1111158" y="6130918"/>
                  </a:lnTo>
                  <a:lnTo>
                    <a:pt x="1035915" y="6107163"/>
                  </a:lnTo>
                  <a:cubicBezTo>
                    <a:pt x="1010846" y="6099055"/>
                    <a:pt x="986357" y="6088784"/>
                    <a:pt x="961579" y="6079594"/>
                  </a:cubicBezTo>
                  <a:cubicBezTo>
                    <a:pt x="763709" y="6005594"/>
                    <a:pt x="572401" y="5909703"/>
                    <a:pt x="395297" y="5792812"/>
                  </a:cubicBezTo>
                  <a:lnTo>
                    <a:pt x="265239" y="5701511"/>
                  </a:lnTo>
                  <a:cubicBezTo>
                    <a:pt x="254227" y="5694155"/>
                    <a:pt x="244103" y="5685646"/>
                    <a:pt x="233756" y="5677542"/>
                  </a:cubicBezTo>
                  <a:lnTo>
                    <a:pt x="202800" y="5652902"/>
                  </a:lnTo>
                  <a:lnTo>
                    <a:pt x="140918" y="5603515"/>
                  </a:lnTo>
                  <a:cubicBezTo>
                    <a:pt x="130598" y="5595302"/>
                    <a:pt x="120280" y="5587089"/>
                    <a:pt x="110625" y="5578127"/>
                  </a:cubicBezTo>
                  <a:cubicBezTo>
                    <a:pt x="105647" y="5573779"/>
                    <a:pt x="100444" y="5569834"/>
                    <a:pt x="95631" y="5565299"/>
                  </a:cubicBezTo>
                  <a:cubicBezTo>
                    <a:pt x="90955" y="5560684"/>
                    <a:pt x="86505" y="5555666"/>
                    <a:pt x="81966" y="5550973"/>
                  </a:cubicBezTo>
                  <a:lnTo>
                    <a:pt x="27991" y="5493272"/>
                  </a:lnTo>
                  <a:cubicBezTo>
                    <a:pt x="19109" y="5483589"/>
                    <a:pt x="9758" y="5474359"/>
                    <a:pt x="1454" y="5464252"/>
                  </a:cubicBezTo>
                  <a:lnTo>
                    <a:pt x="0" y="5462518"/>
                  </a:lnTo>
                  <a:lnTo>
                    <a:pt x="0" y="4720187"/>
                  </a:lnTo>
                  <a:lnTo>
                    <a:pt x="109684" y="4836724"/>
                  </a:lnTo>
                  <a:cubicBezTo>
                    <a:pt x="173316" y="4897375"/>
                    <a:pt x="239447" y="4954160"/>
                    <a:pt x="306959" y="5007200"/>
                  </a:cubicBezTo>
                  <a:lnTo>
                    <a:pt x="358101" y="5046057"/>
                  </a:lnTo>
                  <a:lnTo>
                    <a:pt x="383328" y="5065684"/>
                  </a:lnTo>
                  <a:cubicBezTo>
                    <a:pt x="391637" y="5072316"/>
                    <a:pt x="400805" y="5077902"/>
                    <a:pt x="409503" y="5083942"/>
                  </a:cubicBezTo>
                  <a:lnTo>
                    <a:pt x="461889" y="5119888"/>
                  </a:lnTo>
                  <a:cubicBezTo>
                    <a:pt x="466184" y="5122893"/>
                    <a:pt x="470616" y="5125820"/>
                    <a:pt x="474883" y="5128933"/>
                  </a:cubicBezTo>
                  <a:cubicBezTo>
                    <a:pt x="478982" y="5132235"/>
                    <a:pt x="482476" y="5136069"/>
                    <a:pt x="486410" y="5139557"/>
                  </a:cubicBezTo>
                  <a:cubicBezTo>
                    <a:pt x="494140" y="5146613"/>
                    <a:pt x="502565" y="5152812"/>
                    <a:pt x="510852" y="5159089"/>
                  </a:cubicBezTo>
                  <a:lnTo>
                    <a:pt x="560653" y="5196893"/>
                  </a:lnTo>
                  <a:lnTo>
                    <a:pt x="585485" y="5215834"/>
                  </a:lnTo>
                  <a:cubicBezTo>
                    <a:pt x="593773" y="5222111"/>
                    <a:pt x="601864" y="5228685"/>
                    <a:pt x="610707" y="5234185"/>
                  </a:cubicBezTo>
                  <a:lnTo>
                    <a:pt x="714768" y="5303103"/>
                  </a:lnTo>
                  <a:cubicBezTo>
                    <a:pt x="856162" y="5390603"/>
                    <a:pt x="1008099" y="5459947"/>
                    <a:pt x="1166634" y="5513322"/>
                  </a:cubicBezTo>
                  <a:cubicBezTo>
                    <a:pt x="1186540" y="5519932"/>
                    <a:pt x="1205774" y="5527751"/>
                    <a:pt x="1225991" y="5533632"/>
                  </a:cubicBezTo>
                  <a:lnTo>
                    <a:pt x="1286680" y="5550705"/>
                  </a:lnTo>
                  <a:lnTo>
                    <a:pt x="1347310" y="5567995"/>
                  </a:lnTo>
                  <a:cubicBezTo>
                    <a:pt x="1357469" y="5571180"/>
                    <a:pt x="1367261" y="5573572"/>
                    <a:pt x="1377002" y="5575719"/>
                  </a:cubicBezTo>
                  <a:lnTo>
                    <a:pt x="1406328" y="5582649"/>
                  </a:lnTo>
                  <a:cubicBezTo>
                    <a:pt x="1425825" y="5587757"/>
                    <a:pt x="1445490" y="5590939"/>
                    <a:pt x="1465060" y="5594909"/>
                  </a:cubicBezTo>
                  <a:cubicBezTo>
                    <a:pt x="1484652" y="5599231"/>
                    <a:pt x="1504324" y="5601952"/>
                    <a:pt x="1523881" y="5605105"/>
                  </a:cubicBezTo>
                  <a:cubicBezTo>
                    <a:pt x="1533660" y="5606682"/>
                    <a:pt x="1543460" y="5608613"/>
                    <a:pt x="1553325" y="5609865"/>
                  </a:cubicBezTo>
                  <a:lnTo>
                    <a:pt x="1582813" y="5613593"/>
                  </a:lnTo>
                  <a:lnTo>
                    <a:pt x="1612301" y="5617321"/>
                  </a:lnTo>
                  <a:lnTo>
                    <a:pt x="1641863" y="5619910"/>
                  </a:lnTo>
                  <a:cubicBezTo>
                    <a:pt x="1799348" y="5633940"/>
                    <a:pt x="1957913" y="5625770"/>
                    <a:pt x="2117508" y="5595156"/>
                  </a:cubicBezTo>
                  <a:cubicBezTo>
                    <a:pt x="2277124" y="5564895"/>
                    <a:pt x="2437004" y="5512449"/>
                    <a:pt x="2597368" y="5447381"/>
                  </a:cubicBezTo>
                  <a:cubicBezTo>
                    <a:pt x="2757791" y="5382096"/>
                    <a:pt x="2918855" y="5304464"/>
                    <a:pt x="3082968" y="5223245"/>
                  </a:cubicBezTo>
                  <a:lnTo>
                    <a:pt x="3334855" y="5097383"/>
                  </a:lnTo>
                  <a:cubicBezTo>
                    <a:pt x="3423528" y="5054142"/>
                    <a:pt x="3511773" y="5013798"/>
                    <a:pt x="3599509" y="4976217"/>
                  </a:cubicBezTo>
                  <a:cubicBezTo>
                    <a:pt x="3774960" y="4900701"/>
                    <a:pt x="3948276" y="4837481"/>
                    <a:pt x="4112002" y="4766359"/>
                  </a:cubicBezTo>
                  <a:cubicBezTo>
                    <a:pt x="4193972" y="4730827"/>
                    <a:pt x="4273429" y="4692997"/>
                    <a:pt x="4348983" y="4649833"/>
                  </a:cubicBezTo>
                  <a:cubicBezTo>
                    <a:pt x="4424508" y="4606778"/>
                    <a:pt x="4496050" y="4558250"/>
                    <a:pt x="4560505" y="4501564"/>
                  </a:cubicBezTo>
                  <a:cubicBezTo>
                    <a:pt x="4625198" y="4445289"/>
                    <a:pt x="4682991" y="4381021"/>
                    <a:pt x="4731963" y="4309870"/>
                  </a:cubicBezTo>
                  <a:cubicBezTo>
                    <a:pt x="4781043" y="4238747"/>
                    <a:pt x="4821275" y="4160848"/>
                    <a:pt x="4852344" y="4078640"/>
                  </a:cubicBezTo>
                  <a:lnTo>
                    <a:pt x="4863972" y="4047790"/>
                  </a:lnTo>
                  <a:lnTo>
                    <a:pt x="4874144" y="4016320"/>
                  </a:lnTo>
                  <a:lnTo>
                    <a:pt x="4884127" y="3984682"/>
                  </a:lnTo>
                  <a:cubicBezTo>
                    <a:pt x="4887242" y="3973925"/>
                    <a:pt x="4889981" y="3962835"/>
                    <a:pt x="4892800" y="3951883"/>
                  </a:cubicBezTo>
                  <a:lnTo>
                    <a:pt x="4909526" y="3886001"/>
                  </a:lnTo>
                  <a:lnTo>
                    <a:pt x="4917687" y="3852948"/>
                  </a:lnTo>
                  <a:lnTo>
                    <a:pt x="4921768" y="3836422"/>
                  </a:lnTo>
                  <a:lnTo>
                    <a:pt x="4924845" y="3819742"/>
                  </a:lnTo>
                  <a:cubicBezTo>
                    <a:pt x="4933092" y="3775120"/>
                    <a:pt x="4941231" y="3730469"/>
                    <a:pt x="4948230" y="3685744"/>
                  </a:cubicBezTo>
                  <a:cubicBezTo>
                    <a:pt x="4953579" y="3640694"/>
                    <a:pt x="4958249" y="3595577"/>
                    <a:pt x="4962782" y="3550540"/>
                  </a:cubicBezTo>
                  <a:cubicBezTo>
                    <a:pt x="4976580" y="3369692"/>
                    <a:pt x="4965812" y="3187942"/>
                    <a:pt x="4939468" y="3010249"/>
                  </a:cubicBezTo>
                  <a:cubicBezTo>
                    <a:pt x="4912965" y="2832281"/>
                    <a:pt x="4870237" y="2658196"/>
                    <a:pt x="4816901" y="2488224"/>
                  </a:cubicBezTo>
                  <a:cubicBezTo>
                    <a:pt x="4810197" y="2466954"/>
                    <a:pt x="4803984" y="2445582"/>
                    <a:pt x="4797005" y="2424470"/>
                  </a:cubicBezTo>
                  <a:cubicBezTo>
                    <a:pt x="4789399" y="2403537"/>
                    <a:pt x="4781686" y="2382574"/>
                    <a:pt x="4774433" y="2361620"/>
                  </a:cubicBezTo>
                  <a:lnTo>
                    <a:pt x="4752459" y="2298700"/>
                  </a:lnTo>
                  <a:lnTo>
                    <a:pt x="4728083" y="2236526"/>
                  </a:lnTo>
                  <a:cubicBezTo>
                    <a:pt x="4719957" y="2215802"/>
                    <a:pt x="4712352" y="2194869"/>
                    <a:pt x="4704471" y="2174095"/>
                  </a:cubicBezTo>
                  <a:lnTo>
                    <a:pt x="4678399" y="2112626"/>
                  </a:lnTo>
                  <a:lnTo>
                    <a:pt x="4652601" y="2050999"/>
                  </a:lnTo>
                  <a:cubicBezTo>
                    <a:pt x="4643711" y="2030533"/>
                    <a:pt x="4633616" y="2010672"/>
                    <a:pt x="4624205" y="1990415"/>
                  </a:cubicBezTo>
                  <a:lnTo>
                    <a:pt x="4595398" y="1930069"/>
                  </a:lnTo>
                  <a:cubicBezTo>
                    <a:pt x="4585714" y="1909969"/>
                    <a:pt x="4574413" y="1890713"/>
                    <a:pt x="4563827" y="1870952"/>
                  </a:cubicBezTo>
                  <a:lnTo>
                    <a:pt x="4531433" y="1812311"/>
                  </a:lnTo>
                  <a:lnTo>
                    <a:pt x="4523315" y="1797616"/>
                  </a:lnTo>
                  <a:lnTo>
                    <a:pt x="4514482" y="1783425"/>
                  </a:lnTo>
                  <a:lnTo>
                    <a:pt x="4496845" y="1754936"/>
                  </a:lnTo>
                  <a:lnTo>
                    <a:pt x="4461463" y="1697929"/>
                  </a:lnTo>
                  <a:lnTo>
                    <a:pt x="4452660" y="1683629"/>
                  </a:lnTo>
                  <a:lnTo>
                    <a:pt x="4443141" y="1669834"/>
                  </a:lnTo>
                  <a:lnTo>
                    <a:pt x="4424241" y="1642166"/>
                  </a:lnTo>
                  <a:cubicBezTo>
                    <a:pt x="4399005" y="1605265"/>
                    <a:pt x="4374512" y="1567751"/>
                    <a:pt x="4346886" y="1532412"/>
                  </a:cubicBezTo>
                  <a:cubicBezTo>
                    <a:pt x="4240477" y="1388328"/>
                    <a:pt x="4120362" y="1253437"/>
                    <a:pt x="3985497" y="1134649"/>
                  </a:cubicBezTo>
                  <a:cubicBezTo>
                    <a:pt x="3850799" y="1015675"/>
                    <a:pt x="3702920" y="911715"/>
                    <a:pt x="3545665" y="825877"/>
                  </a:cubicBezTo>
                  <a:lnTo>
                    <a:pt x="3486190" y="794756"/>
                  </a:lnTo>
                  <a:cubicBezTo>
                    <a:pt x="3466181" y="784640"/>
                    <a:pt x="3446893" y="773560"/>
                    <a:pt x="3426182" y="764765"/>
                  </a:cubicBezTo>
                  <a:lnTo>
                    <a:pt x="3365044" y="737255"/>
                  </a:lnTo>
                  <a:lnTo>
                    <a:pt x="3334529" y="723514"/>
                  </a:lnTo>
                  <a:cubicBezTo>
                    <a:pt x="3324394" y="718943"/>
                    <a:pt x="3314287" y="714265"/>
                    <a:pt x="3303733" y="710395"/>
                  </a:cubicBezTo>
                  <a:cubicBezTo>
                    <a:pt x="3262013" y="694346"/>
                    <a:pt x="3220711" y="677599"/>
                    <a:pt x="3179033" y="662259"/>
                  </a:cubicBezTo>
                  <a:lnTo>
                    <a:pt x="3052408" y="620447"/>
                  </a:lnTo>
                  <a:lnTo>
                    <a:pt x="2924325" y="584505"/>
                  </a:lnTo>
                  <a:cubicBezTo>
                    <a:pt x="2903106" y="578471"/>
                    <a:pt x="2881119" y="574434"/>
                    <a:pt x="2859667" y="569266"/>
                  </a:cubicBezTo>
                  <a:lnTo>
                    <a:pt x="2795226" y="554085"/>
                  </a:lnTo>
                  <a:cubicBezTo>
                    <a:pt x="2774078" y="548652"/>
                    <a:pt x="2751709" y="544744"/>
                    <a:pt x="2729702" y="540354"/>
                  </a:cubicBezTo>
                  <a:lnTo>
                    <a:pt x="2663758" y="527322"/>
                  </a:lnTo>
                  <a:lnTo>
                    <a:pt x="2630927" y="520495"/>
                  </a:lnTo>
                  <a:lnTo>
                    <a:pt x="2597965" y="515024"/>
                  </a:lnTo>
                  <a:cubicBezTo>
                    <a:pt x="2575970" y="511449"/>
                    <a:pt x="2554112" y="507795"/>
                    <a:pt x="2532205" y="503895"/>
                  </a:cubicBezTo>
                  <a:cubicBezTo>
                    <a:pt x="2357016" y="475037"/>
                    <a:pt x="2182954" y="456682"/>
                    <a:pt x="2010064" y="452552"/>
                  </a:cubicBezTo>
                  <a:cubicBezTo>
                    <a:pt x="1837255" y="448558"/>
                    <a:pt x="1665388" y="457916"/>
                    <a:pt x="1494552" y="485055"/>
                  </a:cubicBezTo>
                  <a:cubicBezTo>
                    <a:pt x="1452133" y="492816"/>
                    <a:pt x="1409569" y="501117"/>
                    <a:pt x="1366896" y="509389"/>
                  </a:cubicBezTo>
                  <a:cubicBezTo>
                    <a:pt x="1324862" y="520035"/>
                    <a:pt x="1282333" y="529505"/>
                    <a:pt x="1240175" y="541045"/>
                  </a:cubicBezTo>
                  <a:lnTo>
                    <a:pt x="1177438" y="560170"/>
                  </a:lnTo>
                  <a:lnTo>
                    <a:pt x="1145987" y="569826"/>
                  </a:lnTo>
                  <a:lnTo>
                    <a:pt x="1130315" y="574669"/>
                  </a:lnTo>
                  <a:lnTo>
                    <a:pt x="1114873" y="580384"/>
                  </a:lnTo>
                  <a:lnTo>
                    <a:pt x="1052839" y="602943"/>
                  </a:lnTo>
                  <a:cubicBezTo>
                    <a:pt x="1032151" y="610499"/>
                    <a:pt x="1011255" y="617535"/>
                    <a:pt x="991135" y="626866"/>
                  </a:cubicBezTo>
                  <a:lnTo>
                    <a:pt x="930179" y="653191"/>
                  </a:lnTo>
                  <a:cubicBezTo>
                    <a:pt x="909850" y="662002"/>
                    <a:pt x="889443" y="670676"/>
                    <a:pt x="869768" y="680937"/>
                  </a:cubicBezTo>
                  <a:lnTo>
                    <a:pt x="810085" y="710734"/>
                  </a:lnTo>
                  <a:cubicBezTo>
                    <a:pt x="790331" y="720859"/>
                    <a:pt x="770124" y="730514"/>
                    <a:pt x="751220" y="741794"/>
                  </a:cubicBezTo>
                  <a:cubicBezTo>
                    <a:pt x="673929" y="784955"/>
                    <a:pt x="598827" y="830326"/>
                    <a:pt x="532669" y="881688"/>
                  </a:cubicBezTo>
                  <a:cubicBezTo>
                    <a:pt x="464226" y="931625"/>
                    <a:pt x="406969" y="988270"/>
                    <a:pt x="354185" y="1050286"/>
                  </a:cubicBezTo>
                  <a:lnTo>
                    <a:pt x="315980" y="1098125"/>
                  </a:lnTo>
                  <a:lnTo>
                    <a:pt x="280345" y="1149782"/>
                  </a:lnTo>
                  <a:cubicBezTo>
                    <a:pt x="268144" y="1166335"/>
                    <a:pt x="257438" y="1185955"/>
                    <a:pt x="245890" y="1203959"/>
                  </a:cubicBezTo>
                  <a:cubicBezTo>
                    <a:pt x="234552" y="1222481"/>
                    <a:pt x="223171" y="1240298"/>
                    <a:pt x="212162" y="1260184"/>
                  </a:cubicBezTo>
                  <a:cubicBezTo>
                    <a:pt x="168299" y="1337574"/>
                    <a:pt x="125055" y="1419360"/>
                    <a:pt x="80716" y="1502476"/>
                  </a:cubicBezTo>
                  <a:lnTo>
                    <a:pt x="0" y="1648841"/>
                  </a:lnTo>
                  <a:lnTo>
                    <a:pt x="0" y="954863"/>
                  </a:lnTo>
                  <a:lnTo>
                    <a:pt x="43491" y="895513"/>
                  </a:lnTo>
                  <a:cubicBezTo>
                    <a:pt x="59888" y="874984"/>
                    <a:pt x="77014" y="854766"/>
                    <a:pt x="93923" y="834489"/>
                  </a:cubicBezTo>
                  <a:cubicBezTo>
                    <a:pt x="163245" y="754880"/>
                    <a:pt x="240806" y="679565"/>
                    <a:pt x="323465" y="617671"/>
                  </a:cubicBezTo>
                  <a:cubicBezTo>
                    <a:pt x="405002" y="553042"/>
                    <a:pt x="490132" y="499230"/>
                    <a:pt x="574777" y="446794"/>
                  </a:cubicBezTo>
                  <a:cubicBezTo>
                    <a:pt x="595733" y="433050"/>
                    <a:pt x="617442" y="421248"/>
                    <a:pt x="638943" y="408925"/>
                  </a:cubicBezTo>
                  <a:lnTo>
                    <a:pt x="703505" y="371742"/>
                  </a:lnTo>
                  <a:cubicBezTo>
                    <a:pt x="724798" y="358900"/>
                    <a:pt x="747120" y="347842"/>
                    <a:pt x="769262" y="336154"/>
                  </a:cubicBezTo>
                  <a:lnTo>
                    <a:pt x="835552" y="301173"/>
                  </a:lnTo>
                  <a:cubicBezTo>
                    <a:pt x="857427" y="289183"/>
                    <a:pt x="880470" y="278896"/>
                    <a:pt x="902979" y="268004"/>
                  </a:cubicBezTo>
                  <a:lnTo>
                    <a:pt x="971127" y="235607"/>
                  </a:lnTo>
                  <a:lnTo>
                    <a:pt x="988238" y="227556"/>
                  </a:lnTo>
                  <a:lnTo>
                    <a:pt x="1005744" y="220191"/>
                  </a:lnTo>
                  <a:lnTo>
                    <a:pt x="1040729" y="205569"/>
                  </a:lnTo>
                  <a:lnTo>
                    <a:pt x="1110835" y="176248"/>
                  </a:lnTo>
                  <a:cubicBezTo>
                    <a:pt x="1157999" y="157703"/>
                    <a:pt x="1206322" y="141323"/>
                    <a:pt x="1254256" y="123796"/>
                  </a:cubicBezTo>
                  <a:cubicBezTo>
                    <a:pt x="1302938" y="108671"/>
                    <a:pt x="1352074" y="94017"/>
                    <a:pt x="1401310" y="79852"/>
                  </a:cubicBezTo>
                  <a:cubicBezTo>
                    <a:pt x="1599497" y="26774"/>
                    <a:pt x="1806373" y="-329"/>
                    <a:pt x="2011811" y="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6AC5DCC-C3CC-4FD5-AD4E-13A1BE5F7F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297400"/>
              <a:ext cx="5215811" cy="6107388"/>
            </a:xfrm>
            <a:custGeom>
              <a:avLst/>
              <a:gdLst>
                <a:gd name="connsiteX0" fmla="*/ 1869139 w 5215811"/>
                <a:gd name="connsiteY0" fmla="*/ 9 h 6107388"/>
                <a:gd name="connsiteX1" fmla="*/ 2791149 w 5215811"/>
                <a:gd name="connsiteY1" fmla="*/ 130229 h 6107388"/>
                <a:gd name="connsiteX2" fmla="*/ 4760307 w 5215811"/>
                <a:gd name="connsiteY2" fmla="*/ 1608408 h 6107388"/>
                <a:gd name="connsiteX3" fmla="*/ 5108574 w 5215811"/>
                <a:gd name="connsiteY3" fmla="*/ 4050383 h 6107388"/>
                <a:gd name="connsiteX4" fmla="*/ 3434916 w 5215811"/>
                <a:gd name="connsiteY4" fmla="*/ 5503134 h 6107388"/>
                <a:gd name="connsiteX5" fmla="*/ 1137841 w 5215811"/>
                <a:gd name="connsiteY5" fmla="*/ 6033968 h 6107388"/>
                <a:gd name="connsiteX6" fmla="*/ 217555 w 5215811"/>
                <a:gd name="connsiteY6" fmla="*/ 5598945 h 6107388"/>
                <a:gd name="connsiteX7" fmla="*/ 0 w 5215811"/>
                <a:gd name="connsiteY7" fmla="*/ 5419622 h 6107388"/>
                <a:gd name="connsiteX8" fmla="*/ 0 w 5215811"/>
                <a:gd name="connsiteY8" fmla="*/ 4571683 h 6107388"/>
                <a:gd name="connsiteX9" fmla="*/ 18056 w 5215811"/>
                <a:gd name="connsiteY9" fmla="*/ 4599282 h 6107388"/>
                <a:gd name="connsiteX10" fmla="*/ 358324 w 5215811"/>
                <a:gd name="connsiteY10" fmla="*/ 4988154 h 6107388"/>
                <a:gd name="connsiteX11" fmla="*/ 1282741 w 5215811"/>
                <a:gd name="connsiteY11" fmla="*/ 5493193 h 6107388"/>
                <a:gd name="connsiteX12" fmla="*/ 2172794 w 5215811"/>
                <a:gd name="connsiteY12" fmla="*/ 5470630 h 6107388"/>
                <a:gd name="connsiteX13" fmla="*/ 3146893 w 5215811"/>
                <a:gd name="connsiteY13" fmla="*/ 5016296 h 6107388"/>
                <a:gd name="connsiteX14" fmla="*/ 3574114 w 5215811"/>
                <a:gd name="connsiteY14" fmla="*/ 4791124 h 6107388"/>
                <a:gd name="connsiteX15" fmla="*/ 4244948 w 5215811"/>
                <a:gd name="connsiteY15" fmla="*/ 4392664 h 6107388"/>
                <a:gd name="connsiteX16" fmla="*/ 4556385 w 5215811"/>
                <a:gd name="connsiteY16" fmla="*/ 3902656 h 6107388"/>
                <a:gd name="connsiteX17" fmla="*/ 4616354 w 5215811"/>
                <a:gd name="connsiteY17" fmla="*/ 2851680 h 6107388"/>
                <a:gd name="connsiteX18" fmla="*/ 4269266 w 5215811"/>
                <a:gd name="connsiteY18" fmla="*/ 1889625 h 6107388"/>
                <a:gd name="connsiteX19" fmla="*/ 2645976 w 5215811"/>
                <a:gd name="connsiteY19" fmla="*/ 671162 h 6107388"/>
                <a:gd name="connsiteX20" fmla="*/ 1648930 w 5215811"/>
                <a:gd name="connsiteY20" fmla="*/ 573017 h 6107388"/>
                <a:gd name="connsiteX21" fmla="*/ 771768 w 5215811"/>
                <a:gd name="connsiteY21" fmla="*/ 865882 h 6107388"/>
                <a:gd name="connsiteX22" fmla="*/ 433617 w 5215811"/>
                <a:gd name="connsiteY22" fmla="*/ 1119441 h 6107388"/>
                <a:gd name="connsiteX23" fmla="*/ 200571 w 5215811"/>
                <a:gd name="connsiteY23" fmla="*/ 1486480 h 6107388"/>
                <a:gd name="connsiteX24" fmla="*/ 47077 w 5215811"/>
                <a:gd name="connsiteY24" fmla="*/ 1753604 h 6107388"/>
                <a:gd name="connsiteX25" fmla="*/ 0 w 5215811"/>
                <a:gd name="connsiteY25" fmla="*/ 1831655 h 6107388"/>
                <a:gd name="connsiteX26" fmla="*/ 0 w 5215811"/>
                <a:gd name="connsiteY26" fmla="*/ 751112 h 6107388"/>
                <a:gd name="connsiteX27" fmla="*/ 6994 w 5215811"/>
                <a:gd name="connsiteY27" fmla="*/ 742614 h 6107388"/>
                <a:gd name="connsiteX28" fmla="*/ 484047 w 5215811"/>
                <a:gd name="connsiteY28" fmla="*/ 378777 h 6107388"/>
                <a:gd name="connsiteX29" fmla="*/ 1869139 w 5215811"/>
                <a:gd name="connsiteY29" fmla="*/ 9 h 610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5811" h="6107388">
                  <a:moveTo>
                    <a:pt x="1869139" y="9"/>
                  </a:moveTo>
                  <a:cubicBezTo>
                    <a:pt x="2160924" y="-706"/>
                    <a:pt x="2465752" y="43039"/>
                    <a:pt x="2791149" y="130229"/>
                  </a:cubicBezTo>
                  <a:cubicBezTo>
                    <a:pt x="3651198" y="360678"/>
                    <a:pt x="4339884" y="907924"/>
                    <a:pt x="4760307" y="1608408"/>
                  </a:cubicBezTo>
                  <a:cubicBezTo>
                    <a:pt x="5188180" y="2321320"/>
                    <a:pt x="5338357" y="3192822"/>
                    <a:pt x="5108574" y="4050383"/>
                  </a:cubicBezTo>
                  <a:cubicBezTo>
                    <a:pt x="4880820" y="4900373"/>
                    <a:pt x="4152841" y="5098512"/>
                    <a:pt x="3434916" y="5503134"/>
                  </a:cubicBezTo>
                  <a:cubicBezTo>
                    <a:pt x="2717099" y="5907783"/>
                    <a:pt x="2005568" y="6266474"/>
                    <a:pt x="1137841" y="6033968"/>
                  </a:cubicBezTo>
                  <a:cubicBezTo>
                    <a:pt x="783079" y="5938910"/>
                    <a:pt x="479573" y="5790114"/>
                    <a:pt x="217555" y="5598945"/>
                  </a:cubicBezTo>
                  <a:lnTo>
                    <a:pt x="0" y="5419622"/>
                  </a:lnTo>
                  <a:lnTo>
                    <a:pt x="0" y="4571683"/>
                  </a:lnTo>
                  <a:lnTo>
                    <a:pt x="18056" y="4599282"/>
                  </a:lnTo>
                  <a:cubicBezTo>
                    <a:pt x="124071" y="4746782"/>
                    <a:pt x="237002" y="4875718"/>
                    <a:pt x="358324" y="4988154"/>
                  </a:cubicBezTo>
                  <a:cubicBezTo>
                    <a:pt x="621323" y="5231809"/>
                    <a:pt x="923667" y="5396979"/>
                    <a:pt x="1282741" y="5493193"/>
                  </a:cubicBezTo>
                  <a:cubicBezTo>
                    <a:pt x="1573894" y="5571207"/>
                    <a:pt x="1856732" y="5563878"/>
                    <a:pt x="2172794" y="5470630"/>
                  </a:cubicBezTo>
                  <a:cubicBezTo>
                    <a:pt x="2498985" y="5374183"/>
                    <a:pt x="2832844" y="5193315"/>
                    <a:pt x="3146893" y="5016296"/>
                  </a:cubicBezTo>
                  <a:cubicBezTo>
                    <a:pt x="3293538" y="4933641"/>
                    <a:pt x="3436182" y="4861160"/>
                    <a:pt x="3574114" y="4791124"/>
                  </a:cubicBezTo>
                  <a:cubicBezTo>
                    <a:pt x="3841238" y="4655550"/>
                    <a:pt x="4071901" y="4538375"/>
                    <a:pt x="4244948" y="4392664"/>
                  </a:cubicBezTo>
                  <a:cubicBezTo>
                    <a:pt x="4405844" y="4257259"/>
                    <a:pt x="4501845" y="4106204"/>
                    <a:pt x="4556385" y="3902656"/>
                  </a:cubicBezTo>
                  <a:cubicBezTo>
                    <a:pt x="4649063" y="3556776"/>
                    <a:pt x="4669271" y="3203187"/>
                    <a:pt x="4616354" y="2851680"/>
                  </a:cubicBezTo>
                  <a:cubicBezTo>
                    <a:pt x="4565198" y="2511774"/>
                    <a:pt x="4448474" y="2188147"/>
                    <a:pt x="4269266" y="1889625"/>
                  </a:cubicBezTo>
                  <a:cubicBezTo>
                    <a:pt x="3907781" y="1287586"/>
                    <a:pt x="3331245" y="854780"/>
                    <a:pt x="2645976" y="671162"/>
                  </a:cubicBezTo>
                  <a:cubicBezTo>
                    <a:pt x="2278249" y="572630"/>
                    <a:pt x="1952074" y="540526"/>
                    <a:pt x="1648930" y="573017"/>
                  </a:cubicBezTo>
                  <a:cubicBezTo>
                    <a:pt x="1351746" y="604901"/>
                    <a:pt x="1064785" y="700731"/>
                    <a:pt x="771768" y="865882"/>
                  </a:cubicBezTo>
                  <a:cubicBezTo>
                    <a:pt x="568061" y="980657"/>
                    <a:pt x="486465" y="1058486"/>
                    <a:pt x="433617" y="1119441"/>
                  </a:cubicBezTo>
                  <a:cubicBezTo>
                    <a:pt x="358307" y="1206256"/>
                    <a:pt x="292149" y="1323808"/>
                    <a:pt x="200571" y="1486480"/>
                  </a:cubicBezTo>
                  <a:cubicBezTo>
                    <a:pt x="156644" y="1564432"/>
                    <a:pt x="106654" y="1653214"/>
                    <a:pt x="47077" y="1753604"/>
                  </a:cubicBezTo>
                  <a:lnTo>
                    <a:pt x="0" y="1831655"/>
                  </a:lnTo>
                  <a:lnTo>
                    <a:pt x="0" y="751112"/>
                  </a:lnTo>
                  <a:lnTo>
                    <a:pt x="6994" y="742614"/>
                  </a:lnTo>
                  <a:cubicBezTo>
                    <a:pt x="117721" y="617683"/>
                    <a:pt x="259696" y="505222"/>
                    <a:pt x="484047" y="378777"/>
                  </a:cubicBezTo>
                  <a:cubicBezTo>
                    <a:pt x="932751" y="125890"/>
                    <a:pt x="1382831" y="1200"/>
                    <a:pt x="1869139" y="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4BBCC2F4-EFA7-4AF4-B538-AC4022D90F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319367"/>
              <a:ext cx="5217956" cy="6100079"/>
            </a:xfrm>
            <a:custGeom>
              <a:avLst/>
              <a:gdLst>
                <a:gd name="connsiteX0" fmla="*/ 1951393 w 5217956"/>
                <a:gd name="connsiteY0" fmla="*/ 82 h 6100079"/>
                <a:gd name="connsiteX1" fmla="*/ 2855177 w 5217956"/>
                <a:gd name="connsiteY1" fmla="*/ 125419 h 6100079"/>
                <a:gd name="connsiteX2" fmla="*/ 4779341 w 5217956"/>
                <a:gd name="connsiteY2" fmla="*/ 1591542 h 6100079"/>
                <a:gd name="connsiteX3" fmla="*/ 5108573 w 5217956"/>
                <a:gd name="connsiteY3" fmla="*/ 4028416 h 6100079"/>
                <a:gd name="connsiteX4" fmla="*/ 3459358 w 5217956"/>
                <a:gd name="connsiteY4" fmla="*/ 5487716 h 6100079"/>
                <a:gd name="connsiteX5" fmla="*/ 1203274 w 5217956"/>
                <a:gd name="connsiteY5" fmla="*/ 6029534 h 6100079"/>
                <a:gd name="connsiteX6" fmla="*/ 59920 w 5217956"/>
                <a:gd name="connsiteY6" fmla="*/ 5396467 h 6100079"/>
                <a:gd name="connsiteX7" fmla="*/ 0 w 5217956"/>
                <a:gd name="connsiteY7" fmla="*/ 5333382 h 6100079"/>
                <a:gd name="connsiteX8" fmla="*/ 0 w 5217956"/>
                <a:gd name="connsiteY8" fmla="*/ 4205833 h 6100079"/>
                <a:gd name="connsiteX9" fmla="*/ 58036 w 5217956"/>
                <a:gd name="connsiteY9" fmla="*/ 4310048 h 6100079"/>
                <a:gd name="connsiteX10" fmla="*/ 520779 w 5217956"/>
                <a:gd name="connsiteY10" fmla="*/ 4907591 h 6100079"/>
                <a:gd name="connsiteX11" fmla="*/ 1377154 w 5217956"/>
                <a:gd name="connsiteY11" fmla="*/ 5380604 h 6100079"/>
                <a:gd name="connsiteX12" fmla="*/ 3123340 w 5217956"/>
                <a:gd name="connsiteY12" fmla="*/ 4905715 h 6100079"/>
                <a:gd name="connsiteX13" fmla="*/ 3547863 w 5217956"/>
                <a:gd name="connsiteY13" fmla="*/ 4676342 h 6100079"/>
                <a:gd name="connsiteX14" fmla="*/ 4186753 w 5217956"/>
                <a:gd name="connsiteY14" fmla="*/ 4289376 h 6100079"/>
                <a:gd name="connsiteX15" fmla="*/ 4459565 w 5217956"/>
                <a:gd name="connsiteY15" fmla="*/ 3854399 h 6100079"/>
                <a:gd name="connsiteX16" fmla="*/ 4521015 w 5217956"/>
                <a:gd name="connsiteY16" fmla="*/ 2849377 h 6100079"/>
                <a:gd name="connsiteX17" fmla="*/ 4199723 w 5217956"/>
                <a:gd name="connsiteY17" fmla="*/ 1931213 h 6100079"/>
                <a:gd name="connsiteX18" fmla="*/ 2681217 w 5217956"/>
                <a:gd name="connsiteY18" fmla="*/ 774211 h 6100079"/>
                <a:gd name="connsiteX19" fmla="*/ 926547 w 5217956"/>
                <a:gd name="connsiteY19" fmla="*/ 967112 h 6100079"/>
                <a:gd name="connsiteX20" fmla="*/ 622677 w 5217956"/>
                <a:gd name="connsiteY20" fmla="*/ 1197863 h 6100079"/>
                <a:gd name="connsiteX21" fmla="*/ 404892 w 5217956"/>
                <a:gd name="connsiteY21" fmla="*/ 1547314 h 6100079"/>
                <a:gd name="connsiteX22" fmla="*/ 40135 w 5217956"/>
                <a:gd name="connsiteY22" fmla="*/ 2159090 h 6100079"/>
                <a:gd name="connsiteX23" fmla="*/ 0 w 5217956"/>
                <a:gd name="connsiteY23" fmla="*/ 2219367 h 6100079"/>
                <a:gd name="connsiteX24" fmla="*/ 0 w 5217956"/>
                <a:gd name="connsiteY24" fmla="*/ 915659 h 6100079"/>
                <a:gd name="connsiteX25" fmla="*/ 58609 w 5217956"/>
                <a:gd name="connsiteY25" fmla="*/ 828051 h 6100079"/>
                <a:gd name="connsiteX26" fmla="*/ 590688 w 5217956"/>
                <a:gd name="connsiteY26" fmla="*/ 385385 h 6100079"/>
                <a:gd name="connsiteX27" fmla="*/ 1951393 w 5217956"/>
                <a:gd name="connsiteY27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217956" h="6100079">
                  <a:moveTo>
                    <a:pt x="1951393" y="82"/>
                  </a:moveTo>
                  <a:cubicBezTo>
                    <a:pt x="2237631" y="-2119"/>
                    <a:pt x="2536431" y="40011"/>
                    <a:pt x="2855177" y="125419"/>
                  </a:cubicBezTo>
                  <a:cubicBezTo>
                    <a:pt x="3697704" y="351173"/>
                    <a:pt x="4370490" y="894159"/>
                    <a:pt x="4779341" y="1591542"/>
                  </a:cubicBezTo>
                  <a:cubicBezTo>
                    <a:pt x="5195534" y="2301324"/>
                    <a:pt x="5338356" y="3170855"/>
                    <a:pt x="5108573" y="4028416"/>
                  </a:cubicBezTo>
                  <a:cubicBezTo>
                    <a:pt x="4880819" y="4878406"/>
                    <a:pt x="4165603" y="5079965"/>
                    <a:pt x="3459358" y="5487716"/>
                  </a:cubicBezTo>
                  <a:cubicBezTo>
                    <a:pt x="2753114" y="5895466"/>
                    <a:pt x="2053264" y="6257288"/>
                    <a:pt x="1203274" y="6029534"/>
                  </a:cubicBezTo>
                  <a:cubicBezTo>
                    <a:pt x="739884" y="5905369"/>
                    <a:pt x="366399" y="5685345"/>
                    <a:pt x="59920" y="5396467"/>
                  </a:cubicBezTo>
                  <a:lnTo>
                    <a:pt x="0" y="5333382"/>
                  </a:lnTo>
                  <a:lnTo>
                    <a:pt x="0" y="4205833"/>
                  </a:lnTo>
                  <a:lnTo>
                    <a:pt x="58036" y="4310048"/>
                  </a:lnTo>
                  <a:cubicBezTo>
                    <a:pt x="197935" y="4550245"/>
                    <a:pt x="350594" y="4747142"/>
                    <a:pt x="520779" y="4907591"/>
                  </a:cubicBezTo>
                  <a:cubicBezTo>
                    <a:pt x="763600" y="5136565"/>
                    <a:pt x="1043821" y="5291288"/>
                    <a:pt x="1377154" y="5380604"/>
                  </a:cubicBezTo>
                  <a:cubicBezTo>
                    <a:pt x="1963029" y="5537589"/>
                    <a:pt x="2470519" y="5282804"/>
                    <a:pt x="3123340" y="4905715"/>
                  </a:cubicBezTo>
                  <a:cubicBezTo>
                    <a:pt x="3269800" y="4821157"/>
                    <a:pt x="3411134" y="4747512"/>
                    <a:pt x="3547863" y="4676342"/>
                  </a:cubicBezTo>
                  <a:cubicBezTo>
                    <a:pt x="3804497" y="4542710"/>
                    <a:pt x="4026085" y="4427393"/>
                    <a:pt x="4186753" y="4289376"/>
                  </a:cubicBezTo>
                  <a:cubicBezTo>
                    <a:pt x="4329009" y="4167293"/>
                    <a:pt x="4410589" y="4037181"/>
                    <a:pt x="4459565" y="3854399"/>
                  </a:cubicBezTo>
                  <a:cubicBezTo>
                    <a:pt x="4548302" y="3523229"/>
                    <a:pt x="4568981" y="3185183"/>
                    <a:pt x="4521015" y="2849377"/>
                  </a:cubicBezTo>
                  <a:cubicBezTo>
                    <a:pt x="4474709" y="2524680"/>
                    <a:pt x="4366564" y="2215756"/>
                    <a:pt x="4199723" y="1931213"/>
                  </a:cubicBezTo>
                  <a:cubicBezTo>
                    <a:pt x="3863270" y="1357325"/>
                    <a:pt x="3323982" y="946439"/>
                    <a:pt x="2681217" y="774211"/>
                  </a:cubicBezTo>
                  <a:cubicBezTo>
                    <a:pt x="2001139" y="591984"/>
                    <a:pt x="1476322" y="649699"/>
                    <a:pt x="926547" y="967112"/>
                  </a:cubicBezTo>
                  <a:cubicBezTo>
                    <a:pt x="740730" y="1074393"/>
                    <a:pt x="668642" y="1143989"/>
                    <a:pt x="622677" y="1197863"/>
                  </a:cubicBezTo>
                  <a:cubicBezTo>
                    <a:pt x="555599" y="1276450"/>
                    <a:pt x="492360" y="1390031"/>
                    <a:pt x="404892" y="1547314"/>
                  </a:cubicBezTo>
                  <a:cubicBezTo>
                    <a:pt x="317047" y="1705133"/>
                    <a:pt x="204816" y="1906756"/>
                    <a:pt x="40135" y="2159090"/>
                  </a:cubicBezTo>
                  <a:lnTo>
                    <a:pt x="0" y="2219367"/>
                  </a:lnTo>
                  <a:lnTo>
                    <a:pt x="0" y="915659"/>
                  </a:lnTo>
                  <a:lnTo>
                    <a:pt x="58609" y="828051"/>
                  </a:lnTo>
                  <a:cubicBezTo>
                    <a:pt x="177453" y="670481"/>
                    <a:pt x="325846" y="538291"/>
                    <a:pt x="590688" y="385385"/>
                  </a:cubicBezTo>
                  <a:cubicBezTo>
                    <a:pt x="1032158" y="130559"/>
                    <a:pt x="1474329" y="3750"/>
                    <a:pt x="1951393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2A9D1364-B6A3-44CB-9FBA-C528F0CE90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319367"/>
              <a:ext cx="5217957" cy="6100079"/>
            </a:xfrm>
            <a:custGeom>
              <a:avLst/>
              <a:gdLst>
                <a:gd name="connsiteX0" fmla="*/ 1951394 w 5217957"/>
                <a:gd name="connsiteY0" fmla="*/ 82 h 6100079"/>
                <a:gd name="connsiteX1" fmla="*/ 2855178 w 5217957"/>
                <a:gd name="connsiteY1" fmla="*/ 125419 h 6100079"/>
                <a:gd name="connsiteX2" fmla="*/ 4779341 w 5217957"/>
                <a:gd name="connsiteY2" fmla="*/ 1591542 h 6100079"/>
                <a:gd name="connsiteX3" fmla="*/ 5108574 w 5217957"/>
                <a:gd name="connsiteY3" fmla="*/ 4028416 h 6100079"/>
                <a:gd name="connsiteX4" fmla="*/ 3459359 w 5217957"/>
                <a:gd name="connsiteY4" fmla="*/ 5487716 h 6100079"/>
                <a:gd name="connsiteX5" fmla="*/ 1203275 w 5217957"/>
                <a:gd name="connsiteY5" fmla="*/ 6029534 h 6100079"/>
                <a:gd name="connsiteX6" fmla="*/ 59921 w 5217957"/>
                <a:gd name="connsiteY6" fmla="*/ 5396467 h 6100079"/>
                <a:gd name="connsiteX7" fmla="*/ 0 w 5217957"/>
                <a:gd name="connsiteY7" fmla="*/ 5333381 h 6100079"/>
                <a:gd name="connsiteX8" fmla="*/ 0 w 5217957"/>
                <a:gd name="connsiteY8" fmla="*/ 4427327 h 6100079"/>
                <a:gd name="connsiteX9" fmla="*/ 112056 w 5217957"/>
                <a:gd name="connsiteY9" fmla="*/ 4602502 h 6100079"/>
                <a:gd name="connsiteX10" fmla="*/ 443875 w 5217957"/>
                <a:gd name="connsiteY10" fmla="*/ 4989110 h 6100079"/>
                <a:gd name="connsiteX11" fmla="*/ 1348175 w 5217957"/>
                <a:gd name="connsiteY11" fmla="*/ 5488759 h 6100079"/>
                <a:gd name="connsiteX12" fmla="*/ 2221463 w 5217957"/>
                <a:gd name="connsiteY12" fmla="*/ 5461704 h 6100079"/>
                <a:gd name="connsiteX13" fmla="*/ 3179339 w 5217957"/>
                <a:gd name="connsiteY13" fmla="*/ 5003023 h 6100079"/>
                <a:gd name="connsiteX14" fmla="*/ 3599638 w 5217957"/>
                <a:gd name="connsiteY14" fmla="*/ 4775996 h 6100079"/>
                <a:gd name="connsiteX15" fmla="*/ 4259765 w 5217957"/>
                <a:gd name="connsiteY15" fmla="*/ 4374667 h 6100079"/>
                <a:gd name="connsiteX16" fmla="*/ 4567742 w 5217957"/>
                <a:gd name="connsiteY16" fmla="*/ 3883732 h 6100079"/>
                <a:gd name="connsiteX17" fmla="*/ 4631929 w 5217957"/>
                <a:gd name="connsiteY17" fmla="*/ 2833886 h 6100079"/>
                <a:gd name="connsiteX18" fmla="*/ 4296412 w 5217957"/>
                <a:gd name="connsiteY18" fmla="*/ 1874932 h 6100079"/>
                <a:gd name="connsiteX19" fmla="*/ 2710219 w 5217957"/>
                <a:gd name="connsiteY19" fmla="*/ 666410 h 6100079"/>
                <a:gd name="connsiteX20" fmla="*/ 1732642 w 5217957"/>
                <a:gd name="connsiteY20" fmla="*/ 573480 h 6100079"/>
                <a:gd name="connsiteX21" fmla="*/ 870621 w 5217957"/>
                <a:gd name="connsiteY21" fmla="*/ 870402 h 6100079"/>
                <a:gd name="connsiteX22" fmla="*/ 537555 w 5217957"/>
                <a:gd name="connsiteY22" fmla="*/ 1125324 h 6100079"/>
                <a:gd name="connsiteX23" fmla="*/ 306995 w 5217957"/>
                <a:gd name="connsiteY23" fmla="*/ 1493030 h 6100079"/>
                <a:gd name="connsiteX24" fmla="*/ 23579 w 5217957"/>
                <a:gd name="connsiteY24" fmla="*/ 1977465 h 6100079"/>
                <a:gd name="connsiteX25" fmla="*/ 0 w 5217957"/>
                <a:gd name="connsiteY25" fmla="*/ 2014291 h 6100079"/>
                <a:gd name="connsiteX26" fmla="*/ 0 w 5217957"/>
                <a:gd name="connsiteY26" fmla="*/ 915660 h 6100079"/>
                <a:gd name="connsiteX27" fmla="*/ 58609 w 5217957"/>
                <a:gd name="connsiteY27" fmla="*/ 828051 h 6100079"/>
                <a:gd name="connsiteX28" fmla="*/ 590689 w 5217957"/>
                <a:gd name="connsiteY28" fmla="*/ 385385 h 6100079"/>
                <a:gd name="connsiteX29" fmla="*/ 1951394 w 5217957"/>
                <a:gd name="connsiteY29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7957" h="6100079">
                  <a:moveTo>
                    <a:pt x="1951394" y="82"/>
                  </a:moveTo>
                  <a:cubicBezTo>
                    <a:pt x="2237632" y="-2119"/>
                    <a:pt x="2536431" y="40011"/>
                    <a:pt x="2855178" y="125419"/>
                  </a:cubicBezTo>
                  <a:cubicBezTo>
                    <a:pt x="3697704" y="351173"/>
                    <a:pt x="4370491" y="894159"/>
                    <a:pt x="4779341" y="1591542"/>
                  </a:cubicBezTo>
                  <a:cubicBezTo>
                    <a:pt x="5195535" y="2301324"/>
                    <a:pt x="5338357" y="3170855"/>
                    <a:pt x="5108574" y="4028416"/>
                  </a:cubicBezTo>
                  <a:cubicBezTo>
                    <a:pt x="4880820" y="4878406"/>
                    <a:pt x="4165604" y="5079965"/>
                    <a:pt x="3459359" y="5487716"/>
                  </a:cubicBezTo>
                  <a:cubicBezTo>
                    <a:pt x="2753115" y="5895466"/>
                    <a:pt x="2053265" y="6257288"/>
                    <a:pt x="1203275" y="6029534"/>
                  </a:cubicBezTo>
                  <a:cubicBezTo>
                    <a:pt x="739885" y="5905369"/>
                    <a:pt x="366400" y="5685345"/>
                    <a:pt x="59921" y="5396467"/>
                  </a:cubicBezTo>
                  <a:lnTo>
                    <a:pt x="0" y="5333381"/>
                  </a:lnTo>
                  <a:lnTo>
                    <a:pt x="0" y="4427327"/>
                  </a:lnTo>
                  <a:lnTo>
                    <a:pt x="112056" y="4602502"/>
                  </a:lnTo>
                  <a:cubicBezTo>
                    <a:pt x="215300" y="4749260"/>
                    <a:pt x="325419" y="4877443"/>
                    <a:pt x="443875" y="4989110"/>
                  </a:cubicBezTo>
                  <a:cubicBezTo>
                    <a:pt x="700709" y="5231113"/>
                    <a:pt x="996455" y="5394516"/>
                    <a:pt x="1348175" y="5488759"/>
                  </a:cubicBezTo>
                  <a:cubicBezTo>
                    <a:pt x="1633379" y="5565179"/>
                    <a:pt x="1910917" y="5556430"/>
                    <a:pt x="2221463" y="5461704"/>
                  </a:cubicBezTo>
                  <a:cubicBezTo>
                    <a:pt x="2541923" y="5363721"/>
                    <a:pt x="2870374" y="5181404"/>
                    <a:pt x="3179339" y="5003023"/>
                  </a:cubicBezTo>
                  <a:cubicBezTo>
                    <a:pt x="3323713" y="4919760"/>
                    <a:pt x="3463978" y="4846641"/>
                    <a:pt x="3599638" y="4775996"/>
                  </a:cubicBezTo>
                  <a:cubicBezTo>
                    <a:pt x="3862436" y="4639263"/>
                    <a:pt x="4089314" y="4521074"/>
                    <a:pt x="4259765" y="4374667"/>
                  </a:cubicBezTo>
                  <a:cubicBezTo>
                    <a:pt x="4418282" y="4238625"/>
                    <a:pt x="4513201" y="4087280"/>
                    <a:pt x="4567742" y="3883732"/>
                  </a:cubicBezTo>
                  <a:cubicBezTo>
                    <a:pt x="4660420" y="3537853"/>
                    <a:pt x="4682033" y="3184640"/>
                    <a:pt x="4631929" y="2833886"/>
                  </a:cubicBezTo>
                  <a:cubicBezTo>
                    <a:pt x="4583584" y="2494734"/>
                    <a:pt x="4470646" y="2172121"/>
                    <a:pt x="4296412" y="1874932"/>
                  </a:cubicBezTo>
                  <a:cubicBezTo>
                    <a:pt x="3944879" y="1275559"/>
                    <a:pt x="3381537" y="846289"/>
                    <a:pt x="2710219" y="666410"/>
                  </a:cubicBezTo>
                  <a:cubicBezTo>
                    <a:pt x="2349955" y="569877"/>
                    <a:pt x="2030161" y="539483"/>
                    <a:pt x="1732642" y="573480"/>
                  </a:cubicBezTo>
                  <a:cubicBezTo>
                    <a:pt x="1440866" y="606814"/>
                    <a:pt x="1158880" y="703976"/>
                    <a:pt x="870621" y="870402"/>
                  </a:cubicBezTo>
                  <a:cubicBezTo>
                    <a:pt x="670160" y="986048"/>
                    <a:pt x="589753" y="1064195"/>
                    <a:pt x="537555" y="1125324"/>
                  </a:cubicBezTo>
                  <a:cubicBezTo>
                    <a:pt x="463218" y="1212400"/>
                    <a:pt x="397708" y="1330125"/>
                    <a:pt x="306995" y="1493030"/>
                  </a:cubicBezTo>
                  <a:cubicBezTo>
                    <a:pt x="234596" y="1623167"/>
                    <a:pt x="145436" y="1783409"/>
                    <a:pt x="23579" y="1977465"/>
                  </a:cubicBezTo>
                  <a:lnTo>
                    <a:pt x="0" y="2014291"/>
                  </a:lnTo>
                  <a:lnTo>
                    <a:pt x="0" y="915660"/>
                  </a:lnTo>
                  <a:lnTo>
                    <a:pt x="58609" y="828051"/>
                  </a:lnTo>
                  <a:cubicBezTo>
                    <a:pt x="177453" y="670481"/>
                    <a:pt x="325847" y="538291"/>
                    <a:pt x="590689" y="385385"/>
                  </a:cubicBezTo>
                  <a:cubicBezTo>
                    <a:pt x="1032159" y="130559"/>
                    <a:pt x="1474330" y="3750"/>
                    <a:pt x="1951394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60" y="1243013"/>
            <a:ext cx="2891790" cy="4371974"/>
          </a:xfrm>
        </p:spPr>
        <p:txBody>
          <a:bodyPr>
            <a:normAutofit/>
          </a:bodyPr>
          <a:lstStyle/>
          <a:p>
            <a:r>
              <a:rPr lang="en-US" sz="3100">
                <a:solidFill>
                  <a:schemeClr val="tx2"/>
                </a:solidFill>
              </a:rPr>
              <a:t>Production Function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911857" y="327804"/>
                <a:ext cx="4633211" cy="5707236"/>
              </a:xfrm>
            </p:spPr>
            <p:txBody>
              <a:bodyPr anchor="ctr"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000" i="1" dirty="0">
                    <a:solidFill>
                      <a:schemeClr val="tx2"/>
                    </a:solidFill>
                  </a:rPr>
                  <a:t>Example 7.1 </a:t>
                </a:r>
                <a:r>
                  <a:rPr lang="en-US" sz="2000" dirty="0">
                    <a:solidFill>
                      <a:schemeClr val="tx2"/>
                    </a:solidFill>
                  </a:rPr>
                  <a:t>(continued):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000" dirty="0">
                    <a:solidFill>
                      <a:schemeClr val="tx2"/>
                    </a:solidFill>
                  </a:rPr>
                  <a:t>If instead the firm produces only 14 units, it is not efficiently managing its available inputs.</a:t>
                </a:r>
              </a:p>
              <a:p>
                <a:pPr marL="1033463" lvl="1" indent="-342900">
                  <a:spcAft>
                    <a:spcPts val="1000"/>
                  </a:spcAft>
                </a:pPr>
                <a:r>
                  <a:rPr lang="en-US" sz="2000" dirty="0">
                    <a:solidFill>
                      <a:schemeClr val="tx2"/>
                    </a:solidFill>
                  </a:rPr>
                  <a:t>The firm’s efficiency is</a:t>
                </a:r>
              </a:p>
              <a:p>
                <a:pPr marL="12700" lvl="1" indent="0" algn="ctr">
                  <a:spcBef>
                    <a:spcPts val="0"/>
                  </a:spcBef>
                  <a:buNone/>
                </a:pPr>
                <a:r>
                  <a:rPr lang="en-US" sz="2000" dirty="0">
                    <a:solidFill>
                      <a:schemeClr val="tx2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14</m:t>
                        </m:r>
                      </m:num>
                      <m:den>
                        <m:r>
                          <a:rPr lang="en-US" sz="2000" b="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18</m:t>
                        </m:r>
                      </m:den>
                    </m:f>
                    <m:r>
                      <a:rPr lang="en-US" sz="2000" b="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=0.77</m:t>
                    </m:r>
                  </m:oMath>
                </a14:m>
                <a:r>
                  <a:rPr lang="en-US" sz="2000" dirty="0">
                    <a:solidFill>
                      <a:schemeClr val="tx2"/>
                    </a:solidFill>
                  </a:rPr>
                  <a:t>.</a:t>
                </a:r>
              </a:p>
              <a:p>
                <a:pPr marL="1033463" lvl="1" indent="-342900">
                  <a:spcBef>
                    <a:spcPts val="1000"/>
                  </a:spcBef>
                  <a:spcAft>
                    <a:spcPts val="500"/>
                  </a:spcAft>
                </a:pPr>
                <a:r>
                  <a:rPr lang="en-US" sz="2000" dirty="0">
                    <a:solidFill>
                      <a:schemeClr val="tx2"/>
                    </a:solidFill>
                  </a:rPr>
                  <a:t>Alternatively, the firm has an inefficiency level of</a:t>
                </a:r>
              </a:p>
              <a:p>
                <a:pPr marL="12700" lvl="1" indent="0" algn="ctr">
                  <a:spcBef>
                    <a:spcPts val="0"/>
                  </a:spcBef>
                  <a:buNone/>
                </a:pPr>
                <a14:m>
                  <m:oMath xmlns:m="http://schemas.openxmlformats.org/officeDocument/2006/math">
                    <m:r>
                      <a:rPr lang="en-US" sz="2000" b="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1−0.77=0.33</m:t>
                    </m:r>
                  </m:oMath>
                </a14:m>
                <a:r>
                  <a:rPr lang="en-US" sz="2000" dirty="0">
                    <a:solidFill>
                      <a:schemeClr val="tx2"/>
                    </a:solidFill>
                  </a:rPr>
                  <a:t>.</a:t>
                </a:r>
              </a:p>
              <a:p>
                <a:pPr marL="457200" lvl="1" indent="0">
                  <a:spcAft>
                    <a:spcPts val="500"/>
                  </a:spcAft>
                  <a:buNone/>
                </a:pPr>
                <a:endParaRPr lang="en-US" sz="2000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11857" y="327804"/>
                <a:ext cx="4633211" cy="5707236"/>
              </a:xfrm>
              <a:blipFill>
                <a:blip r:embed="rId2"/>
                <a:stretch>
                  <a:fillRect l="-1184" r="-3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972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548640"/>
            <a:ext cx="2700645" cy="5431536"/>
          </a:xfrm>
        </p:spPr>
        <p:txBody>
          <a:bodyPr>
            <a:normAutofit/>
          </a:bodyPr>
          <a:lstStyle/>
          <a:p>
            <a:r>
              <a:rPr lang="en-US" sz="4300"/>
              <a:t>Production Function</a:t>
            </a: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347917" y="3261001"/>
            <a:ext cx="4480560" cy="13716"/>
          </a:xfrm>
          <a:custGeom>
            <a:avLst/>
            <a:gdLst>
              <a:gd name="csX0" fmla="*/ 0 w 4480560"/>
              <a:gd name="csY0" fmla="*/ 0 h 13716"/>
              <a:gd name="csX1" fmla="*/ 595274 w 4480560"/>
              <a:gd name="csY1" fmla="*/ 0 h 13716"/>
              <a:gd name="csX2" fmla="*/ 1100938 w 4480560"/>
              <a:gd name="csY2" fmla="*/ 0 h 13716"/>
              <a:gd name="csX3" fmla="*/ 1651406 w 4480560"/>
              <a:gd name="csY3" fmla="*/ 0 h 13716"/>
              <a:gd name="csX4" fmla="*/ 2336292 w 4480560"/>
              <a:gd name="csY4" fmla="*/ 0 h 13716"/>
              <a:gd name="csX5" fmla="*/ 2931566 w 4480560"/>
              <a:gd name="csY5" fmla="*/ 0 h 13716"/>
              <a:gd name="csX6" fmla="*/ 3482035 w 4480560"/>
              <a:gd name="csY6" fmla="*/ 0 h 13716"/>
              <a:gd name="csX7" fmla="*/ 4480560 w 4480560"/>
              <a:gd name="csY7" fmla="*/ 0 h 13716"/>
              <a:gd name="csX8" fmla="*/ 4480560 w 4480560"/>
              <a:gd name="csY8" fmla="*/ 13716 h 13716"/>
              <a:gd name="csX9" fmla="*/ 3840480 w 4480560"/>
              <a:gd name="csY9" fmla="*/ 13716 h 13716"/>
              <a:gd name="csX10" fmla="*/ 3290011 w 4480560"/>
              <a:gd name="csY10" fmla="*/ 13716 h 13716"/>
              <a:gd name="csX11" fmla="*/ 2560320 w 4480560"/>
              <a:gd name="csY11" fmla="*/ 13716 h 13716"/>
              <a:gd name="csX12" fmla="*/ 1965046 w 4480560"/>
              <a:gd name="csY12" fmla="*/ 13716 h 13716"/>
              <a:gd name="csX13" fmla="*/ 1459382 w 4480560"/>
              <a:gd name="csY13" fmla="*/ 13716 h 13716"/>
              <a:gd name="csX14" fmla="*/ 774497 w 4480560"/>
              <a:gd name="csY14" fmla="*/ 13716 h 13716"/>
              <a:gd name="csX15" fmla="*/ 0 w 4480560"/>
              <a:gd name="csY15" fmla="*/ 13716 h 13716"/>
              <a:gd name="csX16" fmla="*/ 0 w 4480560"/>
              <a:gd name="csY16" fmla="*/ 0 h 137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480560" h="13716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273" y="3379"/>
                  <a:pt x="4480768" y="9289"/>
                  <a:pt x="4480560" y="13716"/>
                </a:cubicBezTo>
                <a:cubicBezTo>
                  <a:pt x="4314132" y="10352"/>
                  <a:pt x="4028383" y="32060"/>
                  <a:pt x="3840480" y="13716"/>
                </a:cubicBezTo>
                <a:cubicBezTo>
                  <a:pt x="3652577" y="-4628"/>
                  <a:pt x="3547615" y="-1724"/>
                  <a:pt x="3290011" y="13716"/>
                </a:cubicBezTo>
                <a:cubicBezTo>
                  <a:pt x="3032407" y="29156"/>
                  <a:pt x="2830268" y="4147"/>
                  <a:pt x="2560320" y="13716"/>
                </a:cubicBezTo>
                <a:cubicBezTo>
                  <a:pt x="2290372" y="23285"/>
                  <a:pt x="2147422" y="2156"/>
                  <a:pt x="1965046" y="13716"/>
                </a:cubicBezTo>
                <a:cubicBezTo>
                  <a:pt x="1782670" y="25276"/>
                  <a:pt x="1689791" y="36108"/>
                  <a:pt x="1459382" y="13716"/>
                </a:cubicBezTo>
                <a:cubicBezTo>
                  <a:pt x="1228973" y="-8676"/>
                  <a:pt x="915486" y="31929"/>
                  <a:pt x="774497" y="13716"/>
                </a:cubicBezTo>
                <a:cubicBezTo>
                  <a:pt x="633508" y="-4497"/>
                  <a:pt x="361442" y="-15679"/>
                  <a:pt x="0" y="13716"/>
                </a:cubicBezTo>
                <a:cubicBezTo>
                  <a:pt x="-362" y="8190"/>
                  <a:pt x="-434" y="6098"/>
                  <a:pt x="0" y="0"/>
                </a:cubicBezTo>
                <a:close/>
              </a:path>
              <a:path w="4480560" h="13716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0360" y="3832"/>
                  <a:pt x="4481152" y="9314"/>
                  <a:pt x="4480560" y="13716"/>
                </a:cubicBezTo>
                <a:cubicBezTo>
                  <a:pt x="4279652" y="-11422"/>
                  <a:pt x="4200762" y="36994"/>
                  <a:pt x="3930091" y="13716"/>
                </a:cubicBezTo>
                <a:cubicBezTo>
                  <a:pt x="3659420" y="-9562"/>
                  <a:pt x="3456052" y="17722"/>
                  <a:pt x="3290011" y="13716"/>
                </a:cubicBezTo>
                <a:cubicBezTo>
                  <a:pt x="3123970" y="9710"/>
                  <a:pt x="2882392" y="28246"/>
                  <a:pt x="2649931" y="13716"/>
                </a:cubicBezTo>
                <a:cubicBezTo>
                  <a:pt x="2417470" y="-814"/>
                  <a:pt x="2238426" y="2765"/>
                  <a:pt x="2054657" y="13716"/>
                </a:cubicBezTo>
                <a:cubicBezTo>
                  <a:pt x="1870888" y="24667"/>
                  <a:pt x="1566368" y="40468"/>
                  <a:pt x="1324966" y="13716"/>
                </a:cubicBezTo>
                <a:cubicBezTo>
                  <a:pt x="1083564" y="-13036"/>
                  <a:pt x="787410" y="6374"/>
                  <a:pt x="595274" y="13716"/>
                </a:cubicBezTo>
                <a:cubicBezTo>
                  <a:pt x="403138" y="21058"/>
                  <a:pt x="169622" y="5927"/>
                  <a:pt x="0" y="13716"/>
                </a:cubicBezTo>
                <a:cubicBezTo>
                  <a:pt x="-475" y="8699"/>
                  <a:pt x="-565" y="440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844813" y="552091"/>
                <a:ext cx="4668251" cy="5431536"/>
              </a:xfrm>
            </p:spPr>
            <p:txBody>
              <a:bodyPr anchor="ctr"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1900" i="1" dirty="0"/>
                  <a:t>Example 7.1 </a:t>
                </a:r>
                <a:r>
                  <a:rPr lang="en-US" sz="1900" dirty="0"/>
                  <a:t>(continued):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1900" dirty="0"/>
                  <a:t>Other types of production functions are:</a:t>
                </a:r>
              </a:p>
              <a:p>
                <a:pPr marL="1270000" lvl="2" indent="-344488">
                  <a:spcAft>
                    <a:spcPts val="500"/>
                  </a:spcAft>
                  <a:buNone/>
                </a:pPr>
                <a:r>
                  <a:rPr lang="en-US" sz="1900" dirty="0"/>
                  <a:t>(1) </a:t>
                </a:r>
                <a14:m>
                  <m:oMath xmlns:m="http://schemas.openxmlformats.org/officeDocument/2006/math">
                    <m:r>
                      <a:rPr lang="en-US" sz="1900" b="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1900" b="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900" b="0" i="1">
                        <a:latin typeface="Cambria Math" panose="02040503050406030204" pitchFamily="18" charset="0"/>
                      </a:rPr>
                      <m:t>𝑎𝐾</m:t>
                    </m:r>
                    <m:r>
                      <a:rPr lang="en-US" sz="1900" b="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900" b="0" i="1">
                        <a:latin typeface="Cambria Math" panose="02040503050406030204" pitchFamily="18" charset="0"/>
                      </a:rPr>
                      <m:t>𝑏𝐿</m:t>
                    </m:r>
                  </m:oMath>
                </a14:m>
                <a:r>
                  <a:rPr lang="en-US" sz="1900" dirty="0"/>
                  <a:t>, where </a:t>
                </a:r>
                <a14:m>
                  <m:oMath xmlns:m="http://schemas.openxmlformats.org/officeDocument/2006/math">
                    <m:r>
                      <a:rPr lang="en-US" sz="1900" b="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1900" b="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900" b="0" i="1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1900" dirty="0"/>
                  <a:t> are positive parameters, and </a:t>
                </a:r>
                <a14:m>
                  <m:oMath xmlns:m="http://schemas.openxmlformats.org/officeDocument/2006/math">
                    <m:r>
                      <a:rPr lang="en-US" sz="1900" i="1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sz="19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900" i="1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sz="1900" dirty="0"/>
                  <a:t> enter linearly.</a:t>
                </a:r>
              </a:p>
              <a:p>
                <a:pPr marL="1270000" lvl="2" indent="-344488">
                  <a:spcAft>
                    <a:spcPts val="500"/>
                  </a:spcAft>
                  <a:buNone/>
                </a:pPr>
                <a:r>
                  <a:rPr lang="en-US" sz="1900" dirty="0"/>
                  <a:t>(2) </a:t>
                </a:r>
                <a14:m>
                  <m:oMath xmlns:m="http://schemas.openxmlformats.org/officeDocument/2006/math">
                    <m:r>
                      <a:rPr lang="en-US" sz="1900" b="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1900" b="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900" b="0" i="1">
                        <a:latin typeface="Cambria Math" panose="02040503050406030204" pitchFamily="18" charset="0"/>
                      </a:rPr>
                      <m:t>𝐴𝑚𝑖𝑛</m:t>
                    </m:r>
                    <m:d>
                      <m:dPr>
                        <m:begChr m:val="{"/>
                        <m:endChr m:val="}"/>
                        <m:ctrlPr>
                          <a:rPr lang="en-US" sz="1900" b="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900" b="0" i="1">
                            <a:latin typeface="Cambria Math" panose="02040503050406030204" pitchFamily="18" charset="0"/>
                          </a:rPr>
                          <m:t>𝑎𝐾</m:t>
                        </m:r>
                        <m:r>
                          <a:rPr lang="en-US" sz="1900" b="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900" b="0" i="1">
                            <a:latin typeface="Cambria Math" panose="02040503050406030204" pitchFamily="18" charset="0"/>
                          </a:rPr>
                          <m:t>𝑏𝐿</m:t>
                        </m:r>
                      </m:e>
                    </m:d>
                  </m:oMath>
                </a14:m>
                <a:r>
                  <a:rPr lang="en-US" sz="1900" b="0" dirty="0"/>
                  <a:t>, where </a:t>
                </a:r>
                <a14:m>
                  <m:oMath xmlns:m="http://schemas.openxmlformats.org/officeDocument/2006/math">
                    <m:r>
                      <a:rPr lang="en-US" sz="1900" b="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1900" b="0" i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19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19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900" i="1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1900" dirty="0"/>
                  <a:t> are positive parameters, and </a:t>
                </a:r>
                <a14:m>
                  <m:oMath xmlns:m="http://schemas.openxmlformats.org/officeDocument/2006/math">
                    <m:r>
                      <a:rPr lang="en-US" sz="1900" i="1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1900" dirty="0"/>
                  <a:t> and </a:t>
                </a:r>
                <a14:m>
                  <m:oMath xmlns:m="http://schemas.openxmlformats.org/officeDocument/2006/math">
                    <m:r>
                      <a:rPr lang="en-US" sz="1900" i="1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sz="1900" dirty="0"/>
                  <a:t> must be used in a certain proportion. </a:t>
                </a:r>
              </a:p>
              <a:p>
                <a:pPr marL="1270000" lvl="2" indent="-344488">
                  <a:spcAft>
                    <a:spcPts val="500"/>
                  </a:spcAft>
                  <a:buNone/>
                </a:pPr>
                <a:r>
                  <a:rPr lang="en-US" sz="1900" dirty="0"/>
                  <a:t>(3) </a:t>
                </a:r>
                <a14:m>
                  <m:oMath xmlns:m="http://schemas.openxmlformats.org/officeDocument/2006/math">
                    <m:r>
                      <a:rPr lang="en-US" sz="1900" b="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1900" b="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900" b="0" i="1">
                        <a:latin typeface="Cambria Math" panose="02040503050406030204" pitchFamily="18" charset="0"/>
                      </a:rPr>
                      <m:t>𝐴</m:t>
                    </m:r>
                    <m:sSup>
                      <m:sSupPr>
                        <m:ctrlPr>
                          <a:rPr lang="en-US" sz="1900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900" b="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p>
                        <m:r>
                          <a:rPr lang="en-US" sz="19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sup>
                    </m:sSup>
                    <m:r>
                      <a:rPr lang="en-US" sz="1900" b="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900" b="0" i="1">
                        <a:latin typeface="Cambria Math" panose="02040503050406030204" pitchFamily="18" charset="0"/>
                      </a:rPr>
                      <m:t>𝑏𝐿</m:t>
                    </m:r>
                  </m:oMath>
                </a14:m>
                <a:r>
                  <a:rPr lang="en-US" sz="1900" dirty="0"/>
                  <a:t>, where </a:t>
                </a:r>
                <a14:m>
                  <m:oMath xmlns:m="http://schemas.openxmlformats.org/officeDocument/2006/math">
                    <m:r>
                      <a:rPr lang="en-US" sz="19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190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19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19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900" b="0" i="1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1900" dirty="0"/>
                  <a:t> are positive parameters, and one input (in this case </a:t>
                </a:r>
                <a14:m>
                  <m:oMath xmlns:m="http://schemas.openxmlformats.org/officeDocument/2006/math">
                    <m:r>
                      <a:rPr lang="en-US" sz="1900" i="1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sz="1900" dirty="0"/>
                  <a:t>) enters linearly and the other input enters nonlinearly.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44813" y="552091"/>
                <a:ext cx="4668251" cy="5431536"/>
              </a:xfrm>
              <a:blipFill>
                <a:blip r:embed="rId2"/>
                <a:stretch>
                  <a:fillRect l="-10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1429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D4677D2-D5AC-4CF9-9EED-2B89D0A1C2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6D54F7E-825A-4BBA-815F-35CCA8B97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80681"/>
            <a:ext cx="9144000" cy="2777318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Financial graphs on a dark display">
            <a:extLst>
              <a:ext uri="{FF2B5EF4-FFF2-40B4-BE49-F238E27FC236}">
                <a16:creationId xmlns:a16="http://schemas.microsoft.com/office/drawing/2014/main" id="{C0FADE57-A071-193A-39D7-FF0FD716F57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429" r="11238"/>
          <a:stretch>
            <a:fillRect/>
          </a:stretch>
        </p:blipFill>
        <p:spPr>
          <a:xfrm>
            <a:off x="20" y="1"/>
            <a:ext cx="9143980" cy="6858000"/>
          </a:xfrm>
          <a:custGeom>
            <a:avLst/>
            <a:gdLst/>
            <a:ahLst/>
            <a:cxnLst/>
            <a:rect l="l" t="t" r="r" b="b"/>
            <a:pathLst>
              <a:path w="12191999" h="6842601">
                <a:moveTo>
                  <a:pt x="0" y="0"/>
                </a:moveTo>
                <a:lnTo>
                  <a:pt x="12191999" y="0"/>
                </a:lnTo>
                <a:lnTo>
                  <a:pt x="12191999" y="6842601"/>
                </a:lnTo>
                <a:lnTo>
                  <a:pt x="10316981" y="6842601"/>
                </a:lnTo>
                <a:cubicBezTo>
                  <a:pt x="10312796" y="6835189"/>
                  <a:pt x="10163183" y="6730124"/>
                  <a:pt x="10158998" y="6722712"/>
                </a:cubicBezTo>
                <a:cubicBezTo>
                  <a:pt x="10120278" y="6678190"/>
                  <a:pt x="10156462" y="6716223"/>
                  <a:pt x="10090349" y="6671420"/>
                </a:cubicBezTo>
                <a:cubicBezTo>
                  <a:pt x="10043032" y="6655694"/>
                  <a:pt x="9995855" y="6551879"/>
                  <a:pt x="9955425" y="6498018"/>
                </a:cubicBezTo>
                <a:cubicBezTo>
                  <a:pt x="9939618" y="6480021"/>
                  <a:pt x="9915110" y="6461677"/>
                  <a:pt x="9891265" y="6454528"/>
                </a:cubicBezTo>
                <a:cubicBezTo>
                  <a:pt x="9868239" y="6464957"/>
                  <a:pt x="9865423" y="6431640"/>
                  <a:pt x="9848227" y="6426063"/>
                </a:cubicBezTo>
                <a:cubicBezTo>
                  <a:pt x="9838059" y="6433162"/>
                  <a:pt x="9815047" y="6410348"/>
                  <a:pt x="9812354" y="6399604"/>
                </a:cubicBezTo>
                <a:cubicBezTo>
                  <a:pt x="9825285" y="6377997"/>
                  <a:pt x="9725923" y="6372757"/>
                  <a:pt x="9725915" y="6356381"/>
                </a:cubicBezTo>
                <a:cubicBezTo>
                  <a:pt x="9696279" y="6348066"/>
                  <a:pt x="9591199" y="6354143"/>
                  <a:pt x="9575033" y="6325258"/>
                </a:cubicBezTo>
                <a:cubicBezTo>
                  <a:pt x="9516434" y="6303128"/>
                  <a:pt x="9441613" y="6276805"/>
                  <a:pt x="9415626" y="6271777"/>
                </a:cubicBezTo>
                <a:cubicBezTo>
                  <a:pt x="9378293" y="6313495"/>
                  <a:pt x="9281935" y="6171365"/>
                  <a:pt x="9171493" y="6150430"/>
                </a:cubicBezTo>
                <a:cubicBezTo>
                  <a:pt x="9155426" y="6152396"/>
                  <a:pt x="9147439" y="6151015"/>
                  <a:pt x="9146018" y="6139864"/>
                </a:cubicBezTo>
                <a:cubicBezTo>
                  <a:pt x="9112029" y="6132441"/>
                  <a:pt x="9087339" y="6101138"/>
                  <a:pt x="9059635" y="6109957"/>
                </a:cubicBezTo>
                <a:cubicBezTo>
                  <a:pt x="9024424" y="6092144"/>
                  <a:pt x="9043048" y="6078417"/>
                  <a:pt x="9010911" y="6064789"/>
                </a:cubicBezTo>
                <a:lnTo>
                  <a:pt x="8866811" y="6028191"/>
                </a:lnTo>
                <a:cubicBezTo>
                  <a:pt x="8846465" y="6021172"/>
                  <a:pt x="8825221" y="6000527"/>
                  <a:pt x="8804584" y="5994237"/>
                </a:cubicBezTo>
                <a:lnTo>
                  <a:pt x="8783071" y="5990448"/>
                </a:lnTo>
                <a:lnTo>
                  <a:pt x="8770456" y="5978060"/>
                </a:lnTo>
                <a:cubicBezTo>
                  <a:pt x="8764772" y="5975259"/>
                  <a:pt x="8757695" y="5974720"/>
                  <a:pt x="8748297" y="5978070"/>
                </a:cubicBezTo>
                <a:cubicBezTo>
                  <a:pt x="8730344" y="5973495"/>
                  <a:pt x="8679808" y="5955894"/>
                  <a:pt x="8662742" y="5950603"/>
                </a:cubicBezTo>
                <a:lnTo>
                  <a:pt x="8645902" y="5946326"/>
                </a:lnTo>
                <a:lnTo>
                  <a:pt x="8638176" y="5938358"/>
                </a:lnTo>
                <a:cubicBezTo>
                  <a:pt x="8625897" y="5932642"/>
                  <a:pt x="8594811" y="5922073"/>
                  <a:pt x="8572224" y="5912032"/>
                </a:cubicBezTo>
                <a:cubicBezTo>
                  <a:pt x="8553809" y="5897782"/>
                  <a:pt x="8529845" y="5886100"/>
                  <a:pt x="8502655" y="5878114"/>
                </a:cubicBezTo>
                <a:cubicBezTo>
                  <a:pt x="8496990" y="5883034"/>
                  <a:pt x="8489611" y="5872566"/>
                  <a:pt x="8485159" y="5869819"/>
                </a:cubicBezTo>
                <a:cubicBezTo>
                  <a:pt x="8483457" y="5873482"/>
                  <a:pt x="8471232" y="5872664"/>
                  <a:pt x="8468539" y="5868711"/>
                </a:cubicBezTo>
                <a:cubicBezTo>
                  <a:pt x="8389167" y="5836352"/>
                  <a:pt x="8421742" y="5881497"/>
                  <a:pt x="8379810" y="5849376"/>
                </a:cubicBezTo>
                <a:cubicBezTo>
                  <a:pt x="8371729" y="5846373"/>
                  <a:pt x="8364483" y="5846766"/>
                  <a:pt x="8357758" y="5848601"/>
                </a:cubicBezTo>
                <a:lnTo>
                  <a:pt x="8315264" y="5836192"/>
                </a:lnTo>
                <a:cubicBezTo>
                  <a:pt x="8299077" y="5829531"/>
                  <a:pt x="8281671" y="5824011"/>
                  <a:pt x="8263455" y="5819793"/>
                </a:cubicBezTo>
                <a:cubicBezTo>
                  <a:pt x="8257386" y="5826849"/>
                  <a:pt x="8245582" y="5813448"/>
                  <a:pt x="8239287" y="5810141"/>
                </a:cubicBezTo>
                <a:cubicBezTo>
                  <a:pt x="8237965" y="5815186"/>
                  <a:pt x="8222226" y="5815108"/>
                  <a:pt x="8217888" y="5810039"/>
                </a:cubicBezTo>
                <a:cubicBezTo>
                  <a:pt x="8109447" y="5773303"/>
                  <a:pt x="8161302" y="5831037"/>
                  <a:pt x="8100547" y="5791517"/>
                </a:cubicBezTo>
                <a:cubicBezTo>
                  <a:pt x="8089574" y="5788167"/>
                  <a:pt x="8080448" y="5789295"/>
                  <a:pt x="8072316" y="5792309"/>
                </a:cubicBezTo>
                <a:lnTo>
                  <a:pt x="8056967" y="5800648"/>
                </a:lnTo>
                <a:lnTo>
                  <a:pt x="8047885" y="5795270"/>
                </a:lnTo>
                <a:cubicBezTo>
                  <a:pt x="8010204" y="5788738"/>
                  <a:pt x="7996426" y="5797608"/>
                  <a:pt x="7977128" y="5783189"/>
                </a:cubicBezTo>
                <a:cubicBezTo>
                  <a:pt x="7943466" y="5775577"/>
                  <a:pt x="7904823" y="5770953"/>
                  <a:pt x="7874392" y="5763715"/>
                </a:cubicBezTo>
                <a:cubicBezTo>
                  <a:pt x="7860337" y="5743777"/>
                  <a:pt x="7817541" y="5748989"/>
                  <a:pt x="7794543" y="5739759"/>
                </a:cubicBezTo>
                <a:cubicBezTo>
                  <a:pt x="7784688" y="5731467"/>
                  <a:pt x="7776709" y="5729004"/>
                  <a:pt x="7763762" y="5734031"/>
                </a:cubicBezTo>
                <a:cubicBezTo>
                  <a:pt x="7718781" y="5694154"/>
                  <a:pt x="7732231" y="5727368"/>
                  <a:pt x="7685889" y="5707234"/>
                </a:cubicBezTo>
                <a:cubicBezTo>
                  <a:pt x="7646521" y="5687607"/>
                  <a:pt x="7600389" y="5671470"/>
                  <a:pt x="7566744" y="5634586"/>
                </a:cubicBezTo>
                <a:cubicBezTo>
                  <a:pt x="7561306" y="5624813"/>
                  <a:pt x="7543589" y="5618525"/>
                  <a:pt x="7527170" y="5620542"/>
                </a:cubicBezTo>
                <a:cubicBezTo>
                  <a:pt x="7524343" y="5620889"/>
                  <a:pt x="7521664" y="5621475"/>
                  <a:pt x="7519214" y="5622280"/>
                </a:cubicBezTo>
                <a:cubicBezTo>
                  <a:pt x="7500062" y="5596964"/>
                  <a:pt x="7480476" y="5604337"/>
                  <a:pt x="7473157" y="5588143"/>
                </a:cubicBezTo>
                <a:cubicBezTo>
                  <a:pt x="7433415" y="5574859"/>
                  <a:pt x="7395118" y="5582388"/>
                  <a:pt x="7388000" y="5568063"/>
                </a:cubicBezTo>
                <a:cubicBezTo>
                  <a:pt x="7366403" y="5564920"/>
                  <a:pt x="7332262" y="5573848"/>
                  <a:pt x="7320876" y="5557698"/>
                </a:cubicBezTo>
                <a:cubicBezTo>
                  <a:pt x="7314891" y="5568111"/>
                  <a:pt x="7299319" y="5544964"/>
                  <a:pt x="7284480" y="5549820"/>
                </a:cubicBezTo>
                <a:cubicBezTo>
                  <a:pt x="7273570" y="5554430"/>
                  <a:pt x="7266301" y="5548483"/>
                  <a:pt x="7256619" y="5546379"/>
                </a:cubicBezTo>
                <a:cubicBezTo>
                  <a:pt x="7242503" y="5549088"/>
                  <a:pt x="7202543" y="5533379"/>
                  <a:pt x="7193112" y="5525289"/>
                </a:cubicBezTo>
                <a:cubicBezTo>
                  <a:pt x="7172259" y="5499151"/>
                  <a:pt x="7108617" y="5505485"/>
                  <a:pt x="7090943" y="5485177"/>
                </a:cubicBezTo>
                <a:cubicBezTo>
                  <a:pt x="7083637" y="5481419"/>
                  <a:pt x="7076140" y="5479148"/>
                  <a:pt x="7068566" y="5477809"/>
                </a:cubicBezTo>
                <a:lnTo>
                  <a:pt x="7023035" y="5476595"/>
                </a:lnTo>
                <a:lnTo>
                  <a:pt x="7001197" y="5476163"/>
                </a:lnTo>
                <a:cubicBezTo>
                  <a:pt x="7016126" y="5454256"/>
                  <a:pt x="6943549" y="5466815"/>
                  <a:pt x="6967472" y="5451057"/>
                </a:cubicBezTo>
                <a:cubicBezTo>
                  <a:pt x="6931240" y="5443544"/>
                  <a:pt x="6920843" y="5429649"/>
                  <a:pt x="6883334" y="5418880"/>
                </a:cubicBezTo>
                <a:lnTo>
                  <a:pt x="6742417" y="5386446"/>
                </a:lnTo>
                <a:cubicBezTo>
                  <a:pt x="6690532" y="5366095"/>
                  <a:pt x="6665174" y="5364632"/>
                  <a:pt x="6618315" y="5353085"/>
                </a:cubicBezTo>
                <a:cubicBezTo>
                  <a:pt x="6581698" y="5304210"/>
                  <a:pt x="6547395" y="5315779"/>
                  <a:pt x="6521050" y="5283194"/>
                </a:cubicBezTo>
                <a:cubicBezTo>
                  <a:pt x="6469114" y="5268862"/>
                  <a:pt x="6472597" y="5253957"/>
                  <a:pt x="6414460" y="5253832"/>
                </a:cubicBezTo>
                <a:lnTo>
                  <a:pt x="6362535" y="5220502"/>
                </a:lnTo>
                <a:cubicBezTo>
                  <a:pt x="6350866" y="5213881"/>
                  <a:pt x="6347641" y="5215777"/>
                  <a:pt x="6344443" y="5214103"/>
                </a:cubicBezTo>
                <a:lnTo>
                  <a:pt x="6343344" y="5210454"/>
                </a:lnTo>
                <a:lnTo>
                  <a:pt x="6333344" y="5205307"/>
                </a:lnTo>
                <a:lnTo>
                  <a:pt x="6315602" y="5193288"/>
                </a:lnTo>
                <a:lnTo>
                  <a:pt x="6310442" y="5192802"/>
                </a:lnTo>
                <a:lnTo>
                  <a:pt x="6280815" y="5177420"/>
                </a:lnTo>
                <a:lnTo>
                  <a:pt x="6279533" y="5178045"/>
                </a:lnTo>
                <a:cubicBezTo>
                  <a:pt x="6275980" y="5179097"/>
                  <a:pt x="6272084" y="5179212"/>
                  <a:pt x="6267362" y="5177370"/>
                </a:cubicBezTo>
                <a:cubicBezTo>
                  <a:pt x="6261796" y="5192470"/>
                  <a:pt x="6259530" y="5180933"/>
                  <a:pt x="6246095" y="5174167"/>
                </a:cubicBezTo>
                <a:lnTo>
                  <a:pt x="6155252" y="5161201"/>
                </a:lnTo>
                <a:lnTo>
                  <a:pt x="6148525" y="5158442"/>
                </a:lnTo>
                <a:lnTo>
                  <a:pt x="6148187" y="5158573"/>
                </a:lnTo>
                <a:cubicBezTo>
                  <a:pt x="6146292" y="5158370"/>
                  <a:pt x="6143916" y="5157611"/>
                  <a:pt x="6140686" y="5156032"/>
                </a:cubicBezTo>
                <a:lnTo>
                  <a:pt x="6136260" y="5153413"/>
                </a:lnTo>
                <a:lnTo>
                  <a:pt x="6123208" y="5148061"/>
                </a:lnTo>
                <a:lnTo>
                  <a:pt x="6117367" y="5147451"/>
                </a:lnTo>
                <a:lnTo>
                  <a:pt x="5957305" y="5146062"/>
                </a:lnTo>
                <a:cubicBezTo>
                  <a:pt x="5920540" y="5140405"/>
                  <a:pt x="5887096" y="5142015"/>
                  <a:pt x="5857259" y="5132052"/>
                </a:cubicBezTo>
                <a:cubicBezTo>
                  <a:pt x="5843335" y="5135303"/>
                  <a:pt x="5830921" y="5135493"/>
                  <a:pt x="5821375" y="5125606"/>
                </a:cubicBezTo>
                <a:cubicBezTo>
                  <a:pt x="5786501" y="5122615"/>
                  <a:pt x="5775399" y="5132648"/>
                  <a:pt x="5755916" y="5120171"/>
                </a:cubicBezTo>
                <a:cubicBezTo>
                  <a:pt x="5732132" y="5135438"/>
                  <a:pt x="5732735" y="5128211"/>
                  <a:pt x="5725007" y="5121437"/>
                </a:cubicBezTo>
                <a:lnTo>
                  <a:pt x="5723810" y="5120848"/>
                </a:lnTo>
                <a:lnTo>
                  <a:pt x="5720531" y="5123048"/>
                </a:lnTo>
                <a:lnTo>
                  <a:pt x="5714794" y="5123371"/>
                </a:lnTo>
                <a:lnTo>
                  <a:pt x="5700141" y="5120131"/>
                </a:lnTo>
                <a:lnTo>
                  <a:pt x="5694799" y="5118234"/>
                </a:lnTo>
                <a:cubicBezTo>
                  <a:pt x="5691058" y="5117179"/>
                  <a:pt x="5688491" y="5116804"/>
                  <a:pt x="5686627" y="5116903"/>
                </a:cubicBezTo>
                <a:lnTo>
                  <a:pt x="5686371" y="5117086"/>
                </a:lnTo>
                <a:lnTo>
                  <a:pt x="5678818" y="5115416"/>
                </a:lnTo>
                <a:cubicBezTo>
                  <a:pt x="5666199" y="5112102"/>
                  <a:pt x="5654035" y="5108410"/>
                  <a:pt x="5642547" y="5104511"/>
                </a:cubicBezTo>
                <a:cubicBezTo>
                  <a:pt x="5629444" y="5114945"/>
                  <a:pt x="5588783" y="5093343"/>
                  <a:pt x="5587979" y="5116963"/>
                </a:cubicBezTo>
                <a:cubicBezTo>
                  <a:pt x="5572317" y="5112380"/>
                  <a:pt x="5564904" y="5101292"/>
                  <a:pt x="5566635" y="5117158"/>
                </a:cubicBezTo>
                <a:cubicBezTo>
                  <a:pt x="5561375" y="5116079"/>
                  <a:pt x="5557787" y="5116811"/>
                  <a:pt x="5554952" y="5118417"/>
                </a:cubicBezTo>
                <a:lnTo>
                  <a:pt x="5554039" y="5119241"/>
                </a:lnTo>
                <a:lnTo>
                  <a:pt x="5514253" y="5109018"/>
                </a:lnTo>
                <a:lnTo>
                  <a:pt x="5492156" y="5099904"/>
                </a:lnTo>
                <a:lnTo>
                  <a:pt x="5480446" y="5096385"/>
                </a:lnTo>
                <a:lnTo>
                  <a:pt x="5477744" y="5092939"/>
                </a:lnTo>
                <a:cubicBezTo>
                  <a:pt x="5474490" y="5090581"/>
                  <a:pt x="5469391" y="5088951"/>
                  <a:pt x="5460150" y="5088988"/>
                </a:cubicBezTo>
                <a:lnTo>
                  <a:pt x="5457901" y="5089459"/>
                </a:lnTo>
                <a:lnTo>
                  <a:pt x="5444243" y="5082761"/>
                </a:lnTo>
                <a:cubicBezTo>
                  <a:pt x="5439993" y="5080007"/>
                  <a:pt x="5436418" y="5076805"/>
                  <a:pt x="5433825" y="5072992"/>
                </a:cubicBezTo>
                <a:cubicBezTo>
                  <a:pt x="5379442" y="5082090"/>
                  <a:pt x="5336110" y="5058382"/>
                  <a:pt x="5280996" y="5052402"/>
                </a:cubicBezTo>
                <a:cubicBezTo>
                  <a:pt x="5250806" y="5043777"/>
                  <a:pt x="5168599" y="5048109"/>
                  <a:pt x="5161582" y="5019668"/>
                </a:cubicBezTo>
                <a:cubicBezTo>
                  <a:pt x="5121870" y="5011383"/>
                  <a:pt x="5095637" y="5009222"/>
                  <a:pt x="5042717" y="5002692"/>
                </a:cubicBezTo>
                <a:cubicBezTo>
                  <a:pt x="4991136" y="4972487"/>
                  <a:pt x="4902282" y="4979360"/>
                  <a:pt x="4840514" y="4959306"/>
                </a:cubicBezTo>
                <a:cubicBezTo>
                  <a:pt x="4799904" y="4976415"/>
                  <a:pt x="4824087" y="4958371"/>
                  <a:pt x="4786778" y="4956661"/>
                </a:cubicBezTo>
                <a:cubicBezTo>
                  <a:pt x="4801901" y="4937231"/>
                  <a:pt x="4739845" y="4961208"/>
                  <a:pt x="4743741" y="4937104"/>
                </a:cubicBezTo>
                <a:cubicBezTo>
                  <a:pt x="4736829" y="4937557"/>
                  <a:pt x="4730010" y="4938753"/>
                  <a:pt x="4723136" y="4940138"/>
                </a:cubicBezTo>
                <a:lnTo>
                  <a:pt x="4719535" y="4940850"/>
                </a:lnTo>
                <a:lnTo>
                  <a:pt x="4706143" y="4939586"/>
                </a:lnTo>
                <a:lnTo>
                  <a:pt x="4701098" y="4944372"/>
                </a:lnTo>
                <a:lnTo>
                  <a:pt x="4680034" y="4946157"/>
                </a:lnTo>
                <a:cubicBezTo>
                  <a:pt x="4672339" y="4946029"/>
                  <a:pt x="4664292" y="4944964"/>
                  <a:pt x="4655740" y="4942396"/>
                </a:cubicBezTo>
                <a:cubicBezTo>
                  <a:pt x="4636359" y="4929384"/>
                  <a:pt x="4599700" y="4935346"/>
                  <a:pt x="4569298" y="4929596"/>
                </a:cubicBezTo>
                <a:lnTo>
                  <a:pt x="4555977" y="4924356"/>
                </a:lnTo>
                <a:lnTo>
                  <a:pt x="4508949" y="4921648"/>
                </a:lnTo>
                <a:cubicBezTo>
                  <a:pt x="4495668" y="4920437"/>
                  <a:pt x="4482007" y="4918694"/>
                  <a:pt x="4467838" y="4915993"/>
                </a:cubicBezTo>
                <a:lnTo>
                  <a:pt x="4441948" y="4909300"/>
                </a:lnTo>
                <a:lnTo>
                  <a:pt x="4394719" y="4901820"/>
                </a:lnTo>
                <a:lnTo>
                  <a:pt x="4356810" y="4905146"/>
                </a:lnTo>
                <a:lnTo>
                  <a:pt x="4222144" y="4909117"/>
                </a:lnTo>
                <a:cubicBezTo>
                  <a:pt x="4202488" y="4913903"/>
                  <a:pt x="4184742" y="4933491"/>
                  <a:pt x="4160481" y="4923474"/>
                </a:cubicBezTo>
                <a:cubicBezTo>
                  <a:pt x="4165854" y="4934564"/>
                  <a:pt x="4131661" y="4919946"/>
                  <a:pt x="4124879" y="4929303"/>
                </a:cubicBezTo>
                <a:cubicBezTo>
                  <a:pt x="4120895" y="4937086"/>
                  <a:pt x="4109593" y="4934464"/>
                  <a:pt x="4100114" y="4936007"/>
                </a:cubicBezTo>
                <a:cubicBezTo>
                  <a:pt x="4091835" y="4943256"/>
                  <a:pt x="4045978" y="4943549"/>
                  <a:pt x="4030957" y="4939826"/>
                </a:cubicBezTo>
                <a:cubicBezTo>
                  <a:pt x="3989825" y="4924453"/>
                  <a:pt x="3946860" y="4952050"/>
                  <a:pt x="3913764" y="4940618"/>
                </a:cubicBezTo>
                <a:cubicBezTo>
                  <a:pt x="3904534" y="4939906"/>
                  <a:pt x="3896577" y="4940543"/>
                  <a:pt x="3889457" y="4942017"/>
                </a:cubicBezTo>
                <a:lnTo>
                  <a:pt x="3871115" y="4948115"/>
                </a:lnTo>
                <a:lnTo>
                  <a:pt x="3869086" y="4953796"/>
                </a:lnTo>
                <a:lnTo>
                  <a:pt x="3856124" y="4955351"/>
                </a:lnTo>
                <a:lnTo>
                  <a:pt x="3835967" y="4964002"/>
                </a:lnTo>
                <a:cubicBezTo>
                  <a:pt x="3826465" y="4939857"/>
                  <a:pt x="3782586" y="4975947"/>
                  <a:pt x="3785910" y="4953998"/>
                </a:cubicBezTo>
                <a:cubicBezTo>
                  <a:pt x="3750785" y="4960085"/>
                  <a:pt x="3699033" y="4941571"/>
                  <a:pt x="3671085" y="4966563"/>
                </a:cubicBezTo>
                <a:cubicBezTo>
                  <a:pt x="3621255" y="4971431"/>
                  <a:pt x="3562637" y="4982991"/>
                  <a:pt x="3486928" y="4983204"/>
                </a:cubicBezTo>
                <a:cubicBezTo>
                  <a:pt x="3446030" y="4983424"/>
                  <a:pt x="3343460" y="4965124"/>
                  <a:pt x="3280956" y="4963864"/>
                </a:cubicBezTo>
                <a:cubicBezTo>
                  <a:pt x="3227193" y="4969510"/>
                  <a:pt x="3256481" y="4962609"/>
                  <a:pt x="3211563" y="4982704"/>
                </a:cubicBezTo>
                <a:cubicBezTo>
                  <a:pt x="3207119" y="4979549"/>
                  <a:pt x="3170070" y="4977192"/>
                  <a:pt x="3164681" y="4975408"/>
                </a:cubicBezTo>
                <a:lnTo>
                  <a:pt x="3127171" y="4968229"/>
                </a:lnTo>
                <a:lnTo>
                  <a:pt x="3096889" y="4965619"/>
                </a:lnTo>
                <a:cubicBezTo>
                  <a:pt x="3088441" y="4967572"/>
                  <a:pt x="3082883" y="4967054"/>
                  <a:pt x="3078620" y="4965444"/>
                </a:cubicBezTo>
                <a:lnTo>
                  <a:pt x="3074275" y="4962670"/>
                </a:lnTo>
                <a:lnTo>
                  <a:pt x="3036436" y="4957455"/>
                </a:lnTo>
                <a:lnTo>
                  <a:pt x="3031995" y="4958829"/>
                </a:lnTo>
                <a:lnTo>
                  <a:pt x="2994028" y="4956800"/>
                </a:lnTo>
                <a:cubicBezTo>
                  <a:pt x="2992299" y="4958944"/>
                  <a:pt x="2989407" y="4960397"/>
                  <a:pt x="2984001" y="4960444"/>
                </a:cubicBezTo>
                <a:cubicBezTo>
                  <a:pt x="2994191" y="4975446"/>
                  <a:pt x="2981386" y="4966249"/>
                  <a:pt x="2964542" y="4965062"/>
                </a:cubicBezTo>
                <a:cubicBezTo>
                  <a:pt x="2976613" y="4988096"/>
                  <a:pt x="2927627" y="4975618"/>
                  <a:pt x="2921274" y="4988440"/>
                </a:cubicBezTo>
                <a:cubicBezTo>
                  <a:pt x="2908629" y="4987050"/>
                  <a:pt x="2895476" y="4985998"/>
                  <a:pt x="2882111" y="4985411"/>
                </a:cubicBezTo>
                <a:lnTo>
                  <a:pt x="2874282" y="4985361"/>
                </a:lnTo>
                <a:cubicBezTo>
                  <a:pt x="2874237" y="4985437"/>
                  <a:pt x="2874193" y="4985514"/>
                  <a:pt x="2874147" y="4985591"/>
                </a:cubicBezTo>
                <a:cubicBezTo>
                  <a:pt x="2872492" y="4986074"/>
                  <a:pt x="2869935" y="4986243"/>
                  <a:pt x="2865932" y="4985999"/>
                </a:cubicBezTo>
                <a:lnTo>
                  <a:pt x="2860008" y="4985269"/>
                </a:lnTo>
                <a:lnTo>
                  <a:pt x="2844819" y="4985172"/>
                </a:lnTo>
                <a:lnTo>
                  <a:pt x="2839735" y="4986676"/>
                </a:lnTo>
                <a:lnTo>
                  <a:pt x="2837922" y="4989488"/>
                </a:lnTo>
                <a:lnTo>
                  <a:pt x="2836507" y="4989165"/>
                </a:lnTo>
                <a:cubicBezTo>
                  <a:pt x="2825749" y="4984209"/>
                  <a:pt x="2822382" y="4977089"/>
                  <a:pt x="2808859" y="4996804"/>
                </a:cubicBezTo>
                <a:cubicBezTo>
                  <a:pt x="2784233" y="4988767"/>
                  <a:pt x="2779499" y="5000786"/>
                  <a:pt x="2745907" y="5005126"/>
                </a:cubicBezTo>
                <a:cubicBezTo>
                  <a:pt x="2731796" y="4997536"/>
                  <a:pt x="2720518" y="5000295"/>
                  <a:pt x="2709519" y="5006333"/>
                </a:cubicBezTo>
                <a:cubicBezTo>
                  <a:pt x="2676766" y="5002878"/>
                  <a:pt x="2646981" y="5011377"/>
                  <a:pt x="2610212" y="5013529"/>
                </a:cubicBezTo>
                <a:cubicBezTo>
                  <a:pt x="2570359" y="5003730"/>
                  <a:pt x="2550109" y="5021491"/>
                  <a:pt x="2510814" y="5023713"/>
                </a:cubicBezTo>
                <a:cubicBezTo>
                  <a:pt x="2476639" y="5006722"/>
                  <a:pt x="2482834" y="5038639"/>
                  <a:pt x="2462736" y="5045398"/>
                </a:cubicBezTo>
                <a:lnTo>
                  <a:pt x="2457050" y="5046022"/>
                </a:lnTo>
                <a:lnTo>
                  <a:pt x="2442184" y="5043549"/>
                </a:lnTo>
                <a:lnTo>
                  <a:pt x="2436703" y="5041929"/>
                </a:lnTo>
                <a:cubicBezTo>
                  <a:pt x="2432888" y="5041072"/>
                  <a:pt x="2430299" y="5040830"/>
                  <a:pt x="2428451" y="5041027"/>
                </a:cubicBezTo>
                <a:lnTo>
                  <a:pt x="2420551" y="5039949"/>
                </a:lnTo>
                <a:cubicBezTo>
                  <a:pt x="2407700" y="5037296"/>
                  <a:pt x="2395274" y="5034239"/>
                  <a:pt x="2383501" y="5030941"/>
                </a:cubicBezTo>
                <a:cubicBezTo>
                  <a:pt x="2362992" y="5032521"/>
                  <a:pt x="2317884" y="5047662"/>
                  <a:pt x="2297493" y="5049431"/>
                </a:cubicBezTo>
                <a:lnTo>
                  <a:pt x="2261156" y="5041558"/>
                </a:lnTo>
                <a:lnTo>
                  <a:pt x="2200581" y="5024964"/>
                </a:lnTo>
                <a:lnTo>
                  <a:pt x="2198380" y="5025550"/>
                </a:lnTo>
                <a:lnTo>
                  <a:pt x="2116066" y="5019568"/>
                </a:lnTo>
                <a:cubicBezTo>
                  <a:pt x="2111600" y="5017036"/>
                  <a:pt x="2059664" y="5006071"/>
                  <a:pt x="2056754" y="5002394"/>
                </a:cubicBezTo>
                <a:cubicBezTo>
                  <a:pt x="2003393" y="5014336"/>
                  <a:pt x="1998298" y="5008800"/>
                  <a:pt x="1942916" y="5005703"/>
                </a:cubicBezTo>
                <a:cubicBezTo>
                  <a:pt x="1882138" y="4994708"/>
                  <a:pt x="1836966" y="4976630"/>
                  <a:pt x="1796717" y="4970423"/>
                </a:cubicBezTo>
                <a:cubicBezTo>
                  <a:pt x="1724075" y="4959337"/>
                  <a:pt x="1636218" y="4936339"/>
                  <a:pt x="1583222" y="4931235"/>
                </a:cubicBezTo>
                <a:cubicBezTo>
                  <a:pt x="1544265" y="4950469"/>
                  <a:pt x="1556109" y="4927628"/>
                  <a:pt x="1518821" y="4927872"/>
                </a:cubicBezTo>
                <a:cubicBezTo>
                  <a:pt x="1497291" y="4925112"/>
                  <a:pt x="1483221" y="4916728"/>
                  <a:pt x="1471837" y="4914678"/>
                </a:cubicBezTo>
                <a:lnTo>
                  <a:pt x="1450515" y="4915578"/>
                </a:lnTo>
                <a:lnTo>
                  <a:pt x="1437078" y="4915016"/>
                </a:lnTo>
                <a:lnTo>
                  <a:pt x="1432462" y="4920065"/>
                </a:lnTo>
                <a:lnTo>
                  <a:pt x="1411645" y="4922952"/>
                </a:lnTo>
                <a:cubicBezTo>
                  <a:pt x="1384856" y="4920079"/>
                  <a:pt x="1306656" y="4907389"/>
                  <a:pt x="1271729" y="4902828"/>
                </a:cubicBezTo>
                <a:cubicBezTo>
                  <a:pt x="1258697" y="4896954"/>
                  <a:pt x="1213546" y="4890036"/>
                  <a:pt x="1202076" y="4895589"/>
                </a:cubicBezTo>
                <a:cubicBezTo>
                  <a:pt x="1192059" y="4895561"/>
                  <a:pt x="1182171" y="4891311"/>
                  <a:pt x="1174670" y="4898040"/>
                </a:cubicBezTo>
                <a:cubicBezTo>
                  <a:pt x="1163701" y="4905820"/>
                  <a:pt x="1136874" y="4886643"/>
                  <a:pt x="1137035" y="4897965"/>
                </a:cubicBezTo>
                <a:cubicBezTo>
                  <a:pt x="1117838" y="4884693"/>
                  <a:pt x="1091386" y="4900421"/>
                  <a:pt x="1069882" y="4901859"/>
                </a:cubicBezTo>
                <a:cubicBezTo>
                  <a:pt x="1055589" y="4889467"/>
                  <a:pt x="1024570" y="4904705"/>
                  <a:pt x="980935" y="4900090"/>
                </a:cubicBezTo>
                <a:cubicBezTo>
                  <a:pt x="947614" y="4895538"/>
                  <a:pt x="913224" y="4886405"/>
                  <a:pt x="869960" y="4874547"/>
                </a:cubicBezTo>
                <a:cubicBezTo>
                  <a:pt x="819114" y="4845820"/>
                  <a:pt x="768074" y="4839770"/>
                  <a:pt x="721345" y="4828937"/>
                </a:cubicBezTo>
                <a:cubicBezTo>
                  <a:pt x="667944" y="4819060"/>
                  <a:pt x="698286" y="4848426"/>
                  <a:pt x="635428" y="4819153"/>
                </a:cubicBezTo>
                <a:cubicBezTo>
                  <a:pt x="626286" y="4826707"/>
                  <a:pt x="617638" y="4825980"/>
                  <a:pt x="604106" y="4819994"/>
                </a:cubicBezTo>
                <a:cubicBezTo>
                  <a:pt x="583276" y="4822237"/>
                  <a:pt x="539859" y="4835097"/>
                  <a:pt x="510451" y="4832608"/>
                </a:cubicBezTo>
                <a:cubicBezTo>
                  <a:pt x="489781" y="4829929"/>
                  <a:pt x="443867" y="4807857"/>
                  <a:pt x="427656" y="4805062"/>
                </a:cubicBezTo>
                <a:cubicBezTo>
                  <a:pt x="424088" y="4806479"/>
                  <a:pt x="419580" y="4809736"/>
                  <a:pt x="413184" y="4815837"/>
                </a:cubicBezTo>
                <a:cubicBezTo>
                  <a:pt x="387673" y="4805882"/>
                  <a:pt x="379855" y="4817328"/>
                  <a:pt x="341772" y="4818825"/>
                </a:cubicBezTo>
                <a:cubicBezTo>
                  <a:pt x="327795" y="4810179"/>
                  <a:pt x="314729" y="4811964"/>
                  <a:pt x="301266" y="4817000"/>
                </a:cubicBezTo>
                <a:cubicBezTo>
                  <a:pt x="265781" y="4810886"/>
                  <a:pt x="231017" y="4816794"/>
                  <a:pt x="189886" y="4815871"/>
                </a:cubicBezTo>
                <a:cubicBezTo>
                  <a:pt x="147910" y="4802917"/>
                  <a:pt x="121702" y="4818738"/>
                  <a:pt x="77762" y="4817675"/>
                </a:cubicBezTo>
                <a:cubicBezTo>
                  <a:pt x="38733" y="4795315"/>
                  <a:pt x="44308" y="4840244"/>
                  <a:pt x="8164" y="4835320"/>
                </a:cubicBezTo>
                <a:lnTo>
                  <a:pt x="0" y="4832771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8CC2ABA-BF0B-8E41-A314-C2F2C156C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863" y="5234320"/>
            <a:ext cx="5198489" cy="75221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100" b="1">
                <a:solidFill>
                  <a:schemeClr val="tx1">
                    <a:lumMod val="85000"/>
                    <a:lumOff val="15000"/>
                  </a:schemeClr>
                </a:solidFill>
              </a:rPr>
              <a:t>Marginal and Average Product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2F38AE-8E9C-4C41-A5E4-4BD25EE92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fld id="{2A17F1C3-D8CF-D841-A262-BC1128EB65E3}" type="slidenum">
              <a:rPr lang="en-US" sz="900">
                <a:solidFill>
                  <a:srgbClr val="FFFFFF"/>
                </a:solidFill>
                <a:latin typeface="Calibri" panose="020F0502020204030204"/>
              </a:rPr>
              <a:pPr defTabSz="914400">
                <a:spcAft>
                  <a:spcPts val="600"/>
                </a:spcAft>
                <a:defRPr/>
              </a:pPr>
              <a:t>8</a:t>
            </a:fld>
            <a:endParaRPr lang="en-US" sz="900">
              <a:solidFill>
                <a:srgbClr val="FFFFFF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730702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r>
              <a:rPr lang="en-US" sz="4700"/>
              <a:t>Average Product</a:t>
            </a: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1777" y="1677373"/>
            <a:ext cx="8140446" cy="18288"/>
          </a:xfrm>
          <a:custGeom>
            <a:avLst/>
            <a:gdLst>
              <a:gd name="csX0" fmla="*/ 0 w 8140446"/>
              <a:gd name="csY0" fmla="*/ 0 h 18288"/>
              <a:gd name="csX1" fmla="*/ 434157 w 8140446"/>
              <a:gd name="csY1" fmla="*/ 0 h 18288"/>
              <a:gd name="csX2" fmla="*/ 1193932 w 8140446"/>
              <a:gd name="csY2" fmla="*/ 0 h 18288"/>
              <a:gd name="csX3" fmla="*/ 1628089 w 8140446"/>
              <a:gd name="csY3" fmla="*/ 0 h 18288"/>
              <a:gd name="csX4" fmla="*/ 2225055 w 8140446"/>
              <a:gd name="csY4" fmla="*/ 0 h 18288"/>
              <a:gd name="csX5" fmla="*/ 3066235 w 8140446"/>
              <a:gd name="csY5" fmla="*/ 0 h 18288"/>
              <a:gd name="csX6" fmla="*/ 3744605 w 8140446"/>
              <a:gd name="csY6" fmla="*/ 0 h 18288"/>
              <a:gd name="csX7" fmla="*/ 4504380 w 8140446"/>
              <a:gd name="csY7" fmla="*/ 0 h 18288"/>
              <a:gd name="csX8" fmla="*/ 5101346 w 8140446"/>
              <a:gd name="csY8" fmla="*/ 0 h 18288"/>
              <a:gd name="csX9" fmla="*/ 5779717 w 8140446"/>
              <a:gd name="csY9" fmla="*/ 0 h 18288"/>
              <a:gd name="csX10" fmla="*/ 6620896 w 8140446"/>
              <a:gd name="csY10" fmla="*/ 0 h 18288"/>
              <a:gd name="csX11" fmla="*/ 7136458 w 8140446"/>
              <a:gd name="csY11" fmla="*/ 0 h 18288"/>
              <a:gd name="csX12" fmla="*/ 8140446 w 8140446"/>
              <a:gd name="csY12" fmla="*/ 0 h 18288"/>
              <a:gd name="csX13" fmla="*/ 8140446 w 8140446"/>
              <a:gd name="csY13" fmla="*/ 18288 h 18288"/>
              <a:gd name="csX14" fmla="*/ 7543480 w 8140446"/>
              <a:gd name="csY14" fmla="*/ 18288 h 18288"/>
              <a:gd name="csX15" fmla="*/ 7109323 w 8140446"/>
              <a:gd name="csY15" fmla="*/ 18288 h 18288"/>
              <a:gd name="csX16" fmla="*/ 6430952 w 8140446"/>
              <a:gd name="csY16" fmla="*/ 18288 h 18288"/>
              <a:gd name="csX17" fmla="*/ 5915391 w 8140446"/>
              <a:gd name="csY17" fmla="*/ 18288 h 18288"/>
              <a:gd name="csX18" fmla="*/ 5237020 w 8140446"/>
              <a:gd name="csY18" fmla="*/ 18288 h 18288"/>
              <a:gd name="csX19" fmla="*/ 4558650 w 8140446"/>
              <a:gd name="csY19" fmla="*/ 18288 h 18288"/>
              <a:gd name="csX20" fmla="*/ 3880279 w 8140446"/>
              <a:gd name="csY20" fmla="*/ 18288 h 18288"/>
              <a:gd name="csX21" fmla="*/ 3201909 w 8140446"/>
              <a:gd name="csY21" fmla="*/ 18288 h 18288"/>
              <a:gd name="csX22" fmla="*/ 2604943 w 8140446"/>
              <a:gd name="csY22" fmla="*/ 18288 h 18288"/>
              <a:gd name="csX23" fmla="*/ 1845168 w 8140446"/>
              <a:gd name="csY23" fmla="*/ 18288 h 18288"/>
              <a:gd name="csX24" fmla="*/ 1166797 w 8140446"/>
              <a:gd name="csY24" fmla="*/ 18288 h 18288"/>
              <a:gd name="csX25" fmla="*/ 0 w 8140446"/>
              <a:gd name="csY25" fmla="*/ 18288 h 18288"/>
              <a:gd name="csX26" fmla="*/ 0 w 8140446"/>
              <a:gd name="csY2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8140446" h="18288" fill="none" extrusionOk="0">
                <a:moveTo>
                  <a:pt x="0" y="0"/>
                </a:moveTo>
                <a:cubicBezTo>
                  <a:pt x="94920" y="9103"/>
                  <a:pt x="287892" y="-4966"/>
                  <a:pt x="434157" y="0"/>
                </a:cubicBezTo>
                <a:cubicBezTo>
                  <a:pt x="580422" y="4966"/>
                  <a:pt x="943595" y="-14182"/>
                  <a:pt x="1193932" y="0"/>
                </a:cubicBezTo>
                <a:cubicBezTo>
                  <a:pt x="1444270" y="14182"/>
                  <a:pt x="1472129" y="5523"/>
                  <a:pt x="1628089" y="0"/>
                </a:cubicBezTo>
                <a:cubicBezTo>
                  <a:pt x="1784049" y="-5523"/>
                  <a:pt x="1962419" y="-17322"/>
                  <a:pt x="2225055" y="0"/>
                </a:cubicBezTo>
                <a:cubicBezTo>
                  <a:pt x="2487691" y="17322"/>
                  <a:pt x="2700681" y="1311"/>
                  <a:pt x="3066235" y="0"/>
                </a:cubicBezTo>
                <a:cubicBezTo>
                  <a:pt x="3431789" y="-1311"/>
                  <a:pt x="3405662" y="25081"/>
                  <a:pt x="3744605" y="0"/>
                </a:cubicBezTo>
                <a:cubicBezTo>
                  <a:pt x="4083548" y="-25081"/>
                  <a:pt x="4265111" y="-11945"/>
                  <a:pt x="4504380" y="0"/>
                </a:cubicBezTo>
                <a:cubicBezTo>
                  <a:pt x="4743649" y="11945"/>
                  <a:pt x="4860394" y="-2832"/>
                  <a:pt x="5101346" y="0"/>
                </a:cubicBezTo>
                <a:cubicBezTo>
                  <a:pt x="5342298" y="2832"/>
                  <a:pt x="5456387" y="23676"/>
                  <a:pt x="5779717" y="0"/>
                </a:cubicBezTo>
                <a:cubicBezTo>
                  <a:pt x="6103047" y="-23676"/>
                  <a:pt x="6270379" y="-37291"/>
                  <a:pt x="6620896" y="0"/>
                </a:cubicBezTo>
                <a:cubicBezTo>
                  <a:pt x="6971413" y="37291"/>
                  <a:pt x="6989068" y="24674"/>
                  <a:pt x="7136458" y="0"/>
                </a:cubicBezTo>
                <a:cubicBezTo>
                  <a:pt x="7283848" y="-24674"/>
                  <a:pt x="7752532" y="-22436"/>
                  <a:pt x="8140446" y="0"/>
                </a:cubicBezTo>
                <a:cubicBezTo>
                  <a:pt x="8140314" y="7702"/>
                  <a:pt x="8140234" y="13511"/>
                  <a:pt x="8140446" y="18288"/>
                </a:cubicBezTo>
                <a:cubicBezTo>
                  <a:pt x="7906329" y="-3043"/>
                  <a:pt x="7681180" y="27465"/>
                  <a:pt x="7543480" y="18288"/>
                </a:cubicBezTo>
                <a:cubicBezTo>
                  <a:pt x="7405780" y="9111"/>
                  <a:pt x="7216607" y="3660"/>
                  <a:pt x="7109323" y="18288"/>
                </a:cubicBezTo>
                <a:cubicBezTo>
                  <a:pt x="7002039" y="32916"/>
                  <a:pt x="6576231" y="42692"/>
                  <a:pt x="6430952" y="18288"/>
                </a:cubicBezTo>
                <a:cubicBezTo>
                  <a:pt x="6285673" y="-6116"/>
                  <a:pt x="6138840" y="34521"/>
                  <a:pt x="5915391" y="18288"/>
                </a:cubicBezTo>
                <a:cubicBezTo>
                  <a:pt x="5691942" y="2055"/>
                  <a:pt x="5459460" y="51666"/>
                  <a:pt x="5237020" y="18288"/>
                </a:cubicBezTo>
                <a:cubicBezTo>
                  <a:pt x="5014580" y="-15090"/>
                  <a:pt x="4747677" y="40449"/>
                  <a:pt x="4558650" y="18288"/>
                </a:cubicBezTo>
                <a:cubicBezTo>
                  <a:pt x="4369623" y="-3873"/>
                  <a:pt x="4146061" y="12568"/>
                  <a:pt x="3880279" y="18288"/>
                </a:cubicBezTo>
                <a:cubicBezTo>
                  <a:pt x="3614497" y="24008"/>
                  <a:pt x="3473808" y="-12908"/>
                  <a:pt x="3201909" y="18288"/>
                </a:cubicBezTo>
                <a:cubicBezTo>
                  <a:pt x="2930010" y="49484"/>
                  <a:pt x="2728175" y="-3430"/>
                  <a:pt x="2604943" y="18288"/>
                </a:cubicBezTo>
                <a:cubicBezTo>
                  <a:pt x="2481711" y="40006"/>
                  <a:pt x="2004334" y="26952"/>
                  <a:pt x="1845168" y="18288"/>
                </a:cubicBezTo>
                <a:cubicBezTo>
                  <a:pt x="1686003" y="9624"/>
                  <a:pt x="1375070" y="37580"/>
                  <a:pt x="1166797" y="18288"/>
                </a:cubicBezTo>
                <a:cubicBezTo>
                  <a:pt x="958524" y="-1004"/>
                  <a:pt x="342846" y="8880"/>
                  <a:pt x="0" y="18288"/>
                </a:cubicBezTo>
                <a:cubicBezTo>
                  <a:pt x="129" y="13298"/>
                  <a:pt x="-675" y="6857"/>
                  <a:pt x="0" y="0"/>
                </a:cubicBezTo>
                <a:close/>
              </a:path>
              <a:path w="8140446" h="18288" stroke="0" extrusionOk="0">
                <a:moveTo>
                  <a:pt x="0" y="0"/>
                </a:moveTo>
                <a:cubicBezTo>
                  <a:pt x="142435" y="-24533"/>
                  <a:pt x="380026" y="17447"/>
                  <a:pt x="596966" y="0"/>
                </a:cubicBezTo>
                <a:cubicBezTo>
                  <a:pt x="813906" y="-17447"/>
                  <a:pt x="830530" y="13462"/>
                  <a:pt x="1031123" y="0"/>
                </a:cubicBezTo>
                <a:cubicBezTo>
                  <a:pt x="1231716" y="-13462"/>
                  <a:pt x="1634038" y="0"/>
                  <a:pt x="1872303" y="0"/>
                </a:cubicBezTo>
                <a:cubicBezTo>
                  <a:pt x="2110568" y="0"/>
                  <a:pt x="2261934" y="-25727"/>
                  <a:pt x="2469269" y="0"/>
                </a:cubicBezTo>
                <a:cubicBezTo>
                  <a:pt x="2676604" y="25727"/>
                  <a:pt x="2790440" y="16284"/>
                  <a:pt x="3066235" y="0"/>
                </a:cubicBezTo>
                <a:cubicBezTo>
                  <a:pt x="3342030" y="-16284"/>
                  <a:pt x="3685603" y="41976"/>
                  <a:pt x="3907414" y="0"/>
                </a:cubicBezTo>
                <a:cubicBezTo>
                  <a:pt x="4129225" y="-41976"/>
                  <a:pt x="4177416" y="-7598"/>
                  <a:pt x="4422976" y="0"/>
                </a:cubicBezTo>
                <a:cubicBezTo>
                  <a:pt x="4668536" y="7598"/>
                  <a:pt x="5023499" y="-28058"/>
                  <a:pt x="5264155" y="0"/>
                </a:cubicBezTo>
                <a:cubicBezTo>
                  <a:pt x="5504811" y="28058"/>
                  <a:pt x="5703675" y="13288"/>
                  <a:pt x="6105335" y="0"/>
                </a:cubicBezTo>
                <a:cubicBezTo>
                  <a:pt x="6506995" y="-13288"/>
                  <a:pt x="6455516" y="-5124"/>
                  <a:pt x="6783705" y="0"/>
                </a:cubicBezTo>
                <a:cubicBezTo>
                  <a:pt x="7111894" y="5124"/>
                  <a:pt x="7512856" y="10604"/>
                  <a:pt x="8140446" y="0"/>
                </a:cubicBezTo>
                <a:cubicBezTo>
                  <a:pt x="8140458" y="8833"/>
                  <a:pt x="8140986" y="9830"/>
                  <a:pt x="8140446" y="18288"/>
                </a:cubicBezTo>
                <a:cubicBezTo>
                  <a:pt x="7959314" y="3345"/>
                  <a:pt x="7870113" y="10437"/>
                  <a:pt x="7706289" y="18288"/>
                </a:cubicBezTo>
                <a:cubicBezTo>
                  <a:pt x="7542465" y="26139"/>
                  <a:pt x="7157940" y="17482"/>
                  <a:pt x="6865109" y="18288"/>
                </a:cubicBezTo>
                <a:cubicBezTo>
                  <a:pt x="6572278" y="19094"/>
                  <a:pt x="6524256" y="38051"/>
                  <a:pt x="6349548" y="18288"/>
                </a:cubicBezTo>
                <a:cubicBezTo>
                  <a:pt x="6174840" y="-1475"/>
                  <a:pt x="5951624" y="174"/>
                  <a:pt x="5671177" y="18288"/>
                </a:cubicBezTo>
                <a:cubicBezTo>
                  <a:pt x="5390730" y="36402"/>
                  <a:pt x="5222992" y="60058"/>
                  <a:pt x="4829998" y="18288"/>
                </a:cubicBezTo>
                <a:cubicBezTo>
                  <a:pt x="4437004" y="-23482"/>
                  <a:pt x="4344181" y="39087"/>
                  <a:pt x="4151627" y="18288"/>
                </a:cubicBezTo>
                <a:cubicBezTo>
                  <a:pt x="3959073" y="-2511"/>
                  <a:pt x="3886970" y="32875"/>
                  <a:pt x="3717470" y="18288"/>
                </a:cubicBezTo>
                <a:cubicBezTo>
                  <a:pt x="3547970" y="3701"/>
                  <a:pt x="3451521" y="31872"/>
                  <a:pt x="3201909" y="18288"/>
                </a:cubicBezTo>
                <a:cubicBezTo>
                  <a:pt x="2952297" y="4704"/>
                  <a:pt x="2543413" y="6029"/>
                  <a:pt x="2360729" y="18288"/>
                </a:cubicBezTo>
                <a:cubicBezTo>
                  <a:pt x="2178045" y="30547"/>
                  <a:pt x="1906056" y="25847"/>
                  <a:pt x="1682359" y="18288"/>
                </a:cubicBezTo>
                <a:cubicBezTo>
                  <a:pt x="1458662" y="10730"/>
                  <a:pt x="1330405" y="8046"/>
                  <a:pt x="1166797" y="18288"/>
                </a:cubicBezTo>
                <a:cubicBezTo>
                  <a:pt x="1003189" y="28530"/>
                  <a:pt x="278098" y="19533"/>
                  <a:pt x="0" y="18288"/>
                </a:cubicBezTo>
                <a:cubicBezTo>
                  <a:pt x="74" y="14054"/>
                  <a:pt x="-46" y="699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929384"/>
                <a:ext cx="7886700" cy="4251960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500"/>
                  </a:spcBef>
                </a:pPr>
                <a:r>
                  <a:rPr lang="en-US" sz="2000" dirty="0"/>
                  <a:t>The average product is the total units of output per unit of input. </a:t>
                </a:r>
              </a:p>
              <a:p>
                <a:pPr marL="690563" indent="-225425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sz="2000" dirty="0"/>
                  <a:t>The average product of labor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𝐴𝑃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𝐿</m:t>
                        </m:r>
                      </m:den>
                    </m:f>
                  </m:oMath>
                </a14:m>
                <a:r>
                  <a:rPr lang="en-US" sz="2000" dirty="0"/>
                  <a:t>.</a:t>
                </a:r>
              </a:p>
              <a:p>
                <a:pPr marL="690563" indent="-225425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sz="2000" dirty="0"/>
                  <a:t>The average product of capital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𝐴𝑃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𝐾</m:t>
                        </m:r>
                      </m:den>
                    </m:f>
                  </m:oMath>
                </a14:m>
                <a:r>
                  <a:rPr lang="en-US" sz="2000" dirty="0"/>
                  <a:t>.</a:t>
                </a:r>
              </a:p>
              <a:p>
                <a:pPr marL="239713" indent="-227013">
                  <a:spcBef>
                    <a:spcPts val="500"/>
                  </a:spcBef>
                  <a:spcAft>
                    <a:spcPts val="500"/>
                  </a:spcAft>
                </a:pPr>
                <a:endParaRPr lang="en-US" sz="2000" i="1" dirty="0"/>
              </a:p>
              <a:p>
                <a:pPr marL="239713" indent="-227013"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000" i="1" dirty="0"/>
                  <a:t>Example</a:t>
                </a:r>
                <a:r>
                  <a:rPr lang="en-US" sz="2000" dirty="0"/>
                  <a:t>: </a:t>
                </a:r>
              </a:p>
              <a:p>
                <a:pPr marL="696913" lvl="1" indent="-227013">
                  <a:spcAft>
                    <a:spcPts val="500"/>
                  </a:spcAft>
                </a:pPr>
                <a:r>
                  <a:rPr lang="en-US" sz="2000" dirty="0"/>
                  <a:t>If a firm produces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=100 </m:t>
                    </m:r>
                  </m:oMath>
                </a14:m>
                <a:r>
                  <a:rPr lang="en-US" sz="2000" dirty="0"/>
                  <a:t>units of output, and hire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r>
                  <a:rPr lang="en-US" sz="2000" dirty="0"/>
                  <a:t> workers, its average product per worker is</a:t>
                </a:r>
              </a:p>
              <a:p>
                <a:pPr marL="12700" indent="0" algn="ctr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𝐴𝑃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100</m:t>
                        </m:r>
                      </m:num>
                      <m:den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sz="2000" b="0" i="1">
                        <a:latin typeface="Cambria Math" panose="02040503050406030204" pitchFamily="18" charset="0"/>
                      </a:rPr>
                      <m:t>=25</m:t>
                    </m:r>
                  </m:oMath>
                </a14:m>
                <a:r>
                  <a:rPr lang="en-US" sz="2000" dirty="0"/>
                  <a:t> units.</a:t>
                </a:r>
              </a:p>
              <a:p>
                <a:pPr marL="696913" lvl="1" indent="-227013">
                  <a:spcAft>
                    <a:spcPts val="500"/>
                  </a:spcAft>
                </a:pPr>
                <a:r>
                  <a:rPr lang="en-US" sz="2000" dirty="0"/>
                  <a:t>Every worker produces </a:t>
                </a:r>
                <a:r>
                  <a:rPr lang="en-US" sz="2000" i="1" dirty="0"/>
                  <a:t>on average </a:t>
                </a:r>
                <a:r>
                  <a:rPr lang="en-US" sz="2000" dirty="0"/>
                  <a:t>25 units (“labor productivity”).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929384"/>
                <a:ext cx="7886700" cy="4251960"/>
              </a:xfrm>
              <a:blipFill>
                <a:blip r:embed="rId2"/>
                <a:stretch>
                  <a:fillRect l="-696" t="-1578" r="-9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/>
              <a:pPr>
                <a:spcAft>
                  <a:spcPts val="600"/>
                </a:spcAft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7960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3321" y="329184"/>
            <a:ext cx="4688333" cy="1783080"/>
          </a:xfrm>
        </p:spPr>
        <p:txBody>
          <a:bodyPr anchor="b">
            <a:normAutofit/>
          </a:bodyPr>
          <a:lstStyle/>
          <a:p>
            <a:r>
              <a:rPr lang="en-US" sz="4700"/>
              <a:t>Average Product</a:t>
            </a:r>
          </a:p>
        </p:txBody>
      </p:sp>
      <p:pic>
        <p:nvPicPr>
          <p:cNvPr id="7" name="Picture 6" descr="Falcon against a blue sky">
            <a:extLst>
              <a:ext uri="{FF2B5EF4-FFF2-40B4-BE49-F238E27FC236}">
                <a16:creationId xmlns:a16="http://schemas.microsoft.com/office/drawing/2014/main" id="{ACA852BB-A062-55B2-0E50-D03CE53FC98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876" r="54875" b="1"/>
          <a:stretch>
            <a:fillRect/>
          </a:stretch>
        </p:blipFill>
        <p:spPr>
          <a:xfrm>
            <a:off x="20" y="10"/>
            <a:ext cx="3492988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3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3321" y="2374947"/>
            <a:ext cx="3182692" cy="18288"/>
          </a:xfrm>
          <a:custGeom>
            <a:avLst/>
            <a:gdLst>
              <a:gd name="csX0" fmla="*/ 0 w 3182692"/>
              <a:gd name="csY0" fmla="*/ 0 h 18288"/>
              <a:gd name="csX1" fmla="*/ 636538 w 3182692"/>
              <a:gd name="csY1" fmla="*/ 0 h 18288"/>
              <a:gd name="csX2" fmla="*/ 1273077 w 3182692"/>
              <a:gd name="csY2" fmla="*/ 0 h 18288"/>
              <a:gd name="csX3" fmla="*/ 1909615 w 3182692"/>
              <a:gd name="csY3" fmla="*/ 0 h 18288"/>
              <a:gd name="csX4" fmla="*/ 2482500 w 3182692"/>
              <a:gd name="csY4" fmla="*/ 0 h 18288"/>
              <a:gd name="csX5" fmla="*/ 3182692 w 3182692"/>
              <a:gd name="csY5" fmla="*/ 0 h 18288"/>
              <a:gd name="csX6" fmla="*/ 3182692 w 3182692"/>
              <a:gd name="csY6" fmla="*/ 18288 h 18288"/>
              <a:gd name="csX7" fmla="*/ 2609807 w 3182692"/>
              <a:gd name="csY7" fmla="*/ 18288 h 18288"/>
              <a:gd name="csX8" fmla="*/ 2068750 w 3182692"/>
              <a:gd name="csY8" fmla="*/ 18288 h 18288"/>
              <a:gd name="csX9" fmla="*/ 1432211 w 3182692"/>
              <a:gd name="csY9" fmla="*/ 18288 h 18288"/>
              <a:gd name="csX10" fmla="*/ 859327 w 3182692"/>
              <a:gd name="csY10" fmla="*/ 18288 h 18288"/>
              <a:gd name="csX11" fmla="*/ 0 w 3182692"/>
              <a:gd name="csY11" fmla="*/ 18288 h 18288"/>
              <a:gd name="csX12" fmla="*/ 0 w 3182692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182692" h="18288" fill="none" extrusionOk="0">
                <a:moveTo>
                  <a:pt x="0" y="0"/>
                </a:moveTo>
                <a:cubicBezTo>
                  <a:pt x="253588" y="25878"/>
                  <a:pt x="409323" y="-5359"/>
                  <a:pt x="636538" y="0"/>
                </a:cubicBezTo>
                <a:cubicBezTo>
                  <a:pt x="863753" y="5359"/>
                  <a:pt x="1007727" y="-28"/>
                  <a:pt x="1273077" y="0"/>
                </a:cubicBezTo>
                <a:cubicBezTo>
                  <a:pt x="1538427" y="28"/>
                  <a:pt x="1698640" y="-12775"/>
                  <a:pt x="1909615" y="0"/>
                </a:cubicBezTo>
                <a:cubicBezTo>
                  <a:pt x="2120590" y="12775"/>
                  <a:pt x="2210293" y="-21823"/>
                  <a:pt x="2482500" y="0"/>
                </a:cubicBezTo>
                <a:cubicBezTo>
                  <a:pt x="2754708" y="21823"/>
                  <a:pt x="3004133" y="-28750"/>
                  <a:pt x="3182692" y="0"/>
                </a:cubicBezTo>
                <a:cubicBezTo>
                  <a:pt x="3183134" y="4516"/>
                  <a:pt x="3181865" y="12266"/>
                  <a:pt x="3182692" y="18288"/>
                </a:cubicBezTo>
                <a:cubicBezTo>
                  <a:pt x="2947402" y="22440"/>
                  <a:pt x="2876226" y="27191"/>
                  <a:pt x="2609807" y="18288"/>
                </a:cubicBezTo>
                <a:cubicBezTo>
                  <a:pt x="2343389" y="9385"/>
                  <a:pt x="2326689" y="25579"/>
                  <a:pt x="2068750" y="18288"/>
                </a:cubicBezTo>
                <a:cubicBezTo>
                  <a:pt x="1810811" y="10997"/>
                  <a:pt x="1713836" y="48219"/>
                  <a:pt x="1432211" y="18288"/>
                </a:cubicBezTo>
                <a:cubicBezTo>
                  <a:pt x="1150586" y="-11643"/>
                  <a:pt x="982765" y="3747"/>
                  <a:pt x="859327" y="18288"/>
                </a:cubicBezTo>
                <a:cubicBezTo>
                  <a:pt x="735889" y="32829"/>
                  <a:pt x="254183" y="35231"/>
                  <a:pt x="0" y="18288"/>
                </a:cubicBezTo>
                <a:cubicBezTo>
                  <a:pt x="-306" y="11477"/>
                  <a:pt x="485" y="4355"/>
                  <a:pt x="0" y="0"/>
                </a:cubicBezTo>
                <a:close/>
              </a:path>
              <a:path w="3182692" h="18288" stroke="0" extrusionOk="0">
                <a:moveTo>
                  <a:pt x="0" y="0"/>
                </a:moveTo>
                <a:cubicBezTo>
                  <a:pt x="243108" y="-22426"/>
                  <a:pt x="387854" y="22949"/>
                  <a:pt x="572885" y="0"/>
                </a:cubicBezTo>
                <a:cubicBezTo>
                  <a:pt x="757916" y="-22949"/>
                  <a:pt x="923707" y="6797"/>
                  <a:pt x="1113942" y="0"/>
                </a:cubicBezTo>
                <a:cubicBezTo>
                  <a:pt x="1304177" y="-6797"/>
                  <a:pt x="1495991" y="20627"/>
                  <a:pt x="1686827" y="0"/>
                </a:cubicBezTo>
                <a:cubicBezTo>
                  <a:pt x="1877663" y="-20627"/>
                  <a:pt x="2170182" y="-20672"/>
                  <a:pt x="2323365" y="0"/>
                </a:cubicBezTo>
                <a:cubicBezTo>
                  <a:pt x="2476548" y="20672"/>
                  <a:pt x="2919164" y="6097"/>
                  <a:pt x="3182692" y="0"/>
                </a:cubicBezTo>
                <a:cubicBezTo>
                  <a:pt x="3183269" y="4624"/>
                  <a:pt x="3183511" y="11191"/>
                  <a:pt x="3182692" y="18288"/>
                </a:cubicBezTo>
                <a:cubicBezTo>
                  <a:pt x="3026065" y="-10849"/>
                  <a:pt x="2775006" y="23067"/>
                  <a:pt x="2546154" y="18288"/>
                </a:cubicBezTo>
                <a:cubicBezTo>
                  <a:pt x="2317302" y="13509"/>
                  <a:pt x="2168173" y="-8513"/>
                  <a:pt x="1845961" y="18288"/>
                </a:cubicBezTo>
                <a:cubicBezTo>
                  <a:pt x="1523749" y="45089"/>
                  <a:pt x="1450078" y="-844"/>
                  <a:pt x="1304904" y="18288"/>
                </a:cubicBezTo>
                <a:cubicBezTo>
                  <a:pt x="1159730" y="37420"/>
                  <a:pt x="942635" y="-10021"/>
                  <a:pt x="604711" y="18288"/>
                </a:cubicBezTo>
                <a:cubicBezTo>
                  <a:pt x="266787" y="46597"/>
                  <a:pt x="141927" y="-8395"/>
                  <a:pt x="0" y="18288"/>
                </a:cubicBezTo>
                <a:cubicBezTo>
                  <a:pt x="-171" y="12755"/>
                  <a:pt x="-690" y="793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973321" y="2706624"/>
                <a:ext cx="4688333" cy="3483864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500"/>
                  </a:spcBef>
                </a:pPr>
                <a:r>
                  <a:rPr lang="en-US" sz="1900"/>
                  <a:t>When labor productivity in a country grows, the ratio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9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900" b="0" i="1">
                            <a:latin typeface="Cambria Math" panose="02040503050406030204" pitchFamily="18" charset="0"/>
                          </a:rPr>
                          <m:t>𝐴𝑃</m:t>
                        </m:r>
                      </m:e>
                      <m:sub>
                        <m:r>
                          <a:rPr lang="en-US" sz="1900" b="0" i="1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US" sz="1900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900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900" b="0" i="1">
                            <a:latin typeface="Cambria Math" panose="02040503050406030204" pitchFamily="18" charset="0"/>
                          </a:rPr>
                          <m:t>𝑞</m:t>
                        </m:r>
                      </m:num>
                      <m:den>
                        <m:r>
                          <a:rPr lang="en-US" sz="1900" b="0" i="1">
                            <a:latin typeface="Cambria Math" panose="02040503050406030204" pitchFamily="18" charset="0"/>
                          </a:rPr>
                          <m:t>𝐿</m:t>
                        </m:r>
                      </m:den>
                    </m:f>
                  </m:oMath>
                </a14:m>
                <a:r>
                  <a:rPr lang="en-US" sz="1900"/>
                  <a:t> must go up.</a:t>
                </a:r>
              </a:p>
              <a:p>
                <a:pPr>
                  <a:spcBef>
                    <a:spcPts val="500"/>
                  </a:spcBef>
                </a:pPr>
                <a:r>
                  <a:rPr lang="en-US" sz="1900"/>
                  <a:t>Reasons:</a:t>
                </a:r>
              </a:p>
              <a:p>
                <a:pPr marL="914400" lvl="1" indent="-457200">
                  <a:buFont typeface="+mj-lt"/>
                  <a:buAutoNum type="arabicPeriod"/>
                </a:pPr>
                <a:r>
                  <a:rPr lang="en-US" sz="1900"/>
                  <a:t>Total output increases while number of employed workers remains constant.</a:t>
                </a:r>
              </a:p>
              <a:p>
                <a:pPr marL="914400" lvl="1" indent="-457200">
                  <a:buFont typeface="+mj-lt"/>
                  <a:buAutoNum type="arabicPeriod"/>
                </a:pPr>
                <a:r>
                  <a:rPr lang="en-US" sz="1900"/>
                  <a:t>Total output remains unaffected, but workers are fired after firms automate the production process.</a:t>
                </a:r>
              </a:p>
              <a:p>
                <a:pPr marL="914400" lvl="1" indent="-457200">
                  <a:buFont typeface="+mj-lt"/>
                  <a:buAutoNum type="arabicPeriod"/>
                </a:pPr>
                <a:r>
                  <a:rPr lang="en-US" sz="1900"/>
                  <a:t>Total output increases and more workers are hired, but the former</a:t>
                </a:r>
              </a:p>
              <a:p>
                <a:pPr>
                  <a:spcBef>
                    <a:spcPts val="500"/>
                  </a:spcBef>
                </a:pPr>
                <a:endParaRPr lang="en-US" sz="190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73321" y="2706624"/>
                <a:ext cx="4688333" cy="3483864"/>
              </a:xfrm>
              <a:blipFill>
                <a:blip r:embed="rId3"/>
                <a:stretch>
                  <a:fillRect l="-1040" t="-1748" r="-20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39733" y="6356350"/>
            <a:ext cx="975616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/>
              <a:pPr>
                <a:spcAft>
                  <a:spcPts val="600"/>
                </a:spcAft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9761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2D2B266D-3625-4584-A5C3-7D3F672CF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C463B99A-73EE-4FBB-B7C4-F9F9BCC25C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5" name="Freeform: Shape 1034">
            <a:extLst>
              <a:ext uri="{FF2B5EF4-FFF2-40B4-BE49-F238E27FC236}">
                <a16:creationId xmlns:a16="http://schemas.microsoft.com/office/drawing/2014/main" id="{A5D2A5D1-BA0D-47D3-B051-DA7743C46E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219825"/>
          </a:xfrm>
          <a:custGeom>
            <a:avLst/>
            <a:gdLst>
              <a:gd name="connsiteX0" fmla="*/ 6789701 w 12192000"/>
              <a:gd name="connsiteY0" fmla="*/ 6151588 h 6219825"/>
              <a:gd name="connsiteX1" fmla="*/ 6788702 w 12192000"/>
              <a:gd name="connsiteY1" fmla="*/ 6151666 h 6219825"/>
              <a:gd name="connsiteX2" fmla="*/ 6788476 w 12192000"/>
              <a:gd name="connsiteY2" fmla="*/ 6152200 h 6219825"/>
              <a:gd name="connsiteX3" fmla="*/ 9834 w 12192000"/>
              <a:gd name="connsiteY3" fmla="*/ 0 h 6219825"/>
              <a:gd name="connsiteX4" fmla="*/ 12357 w 12192000"/>
              <a:gd name="connsiteY4" fmla="*/ 1 h 6219825"/>
              <a:gd name="connsiteX5" fmla="*/ 12192000 w 12192000"/>
              <a:gd name="connsiteY5" fmla="*/ 1 h 6219825"/>
              <a:gd name="connsiteX6" fmla="*/ 12192000 w 12192000"/>
              <a:gd name="connsiteY6" fmla="*/ 5105401 h 6219825"/>
              <a:gd name="connsiteX7" fmla="*/ 12191716 w 12192000"/>
              <a:gd name="connsiteY7" fmla="*/ 5105401 h 6219825"/>
              <a:gd name="connsiteX8" fmla="*/ 12192000 w 12192000"/>
              <a:gd name="connsiteY8" fmla="*/ 5256977 h 6219825"/>
              <a:gd name="connsiteX9" fmla="*/ 12061096 w 12192000"/>
              <a:gd name="connsiteY9" fmla="*/ 5296034 h 6219825"/>
              <a:gd name="connsiteX10" fmla="*/ 11676800 w 12192000"/>
              <a:gd name="connsiteY10" fmla="*/ 5399652 h 6219825"/>
              <a:gd name="connsiteX11" fmla="*/ 10425355 w 12192000"/>
              <a:gd name="connsiteY11" fmla="*/ 5683310 h 6219825"/>
              <a:gd name="connsiteX12" fmla="*/ 9424022 w 12192000"/>
              <a:gd name="connsiteY12" fmla="*/ 5858546 h 6219825"/>
              <a:gd name="connsiteX13" fmla="*/ 8458419 w 12192000"/>
              <a:gd name="connsiteY13" fmla="*/ 5992303 h 6219825"/>
              <a:gd name="connsiteX14" fmla="*/ 7715970 w 12192000"/>
              <a:gd name="connsiteY14" fmla="*/ 6072283 h 6219825"/>
              <a:gd name="connsiteX15" fmla="*/ 6951716 w 12192000"/>
              <a:gd name="connsiteY15" fmla="*/ 6138091 h 6219825"/>
              <a:gd name="connsiteX16" fmla="*/ 6936303 w 12192000"/>
              <a:gd name="connsiteY16" fmla="*/ 6140163 h 6219825"/>
              <a:gd name="connsiteX17" fmla="*/ 6790448 w 12192000"/>
              <a:gd name="connsiteY17" fmla="*/ 6151529 h 6219825"/>
              <a:gd name="connsiteX18" fmla="*/ 6799941 w 12192000"/>
              <a:gd name="connsiteY18" fmla="*/ 6153349 h 6219825"/>
              <a:gd name="connsiteX19" fmla="*/ 6835432 w 12192000"/>
              <a:gd name="connsiteY19" fmla="*/ 6151642 h 6219825"/>
              <a:gd name="connsiteX20" fmla="*/ 6884003 w 12192000"/>
              <a:gd name="connsiteY20" fmla="*/ 6148662 h 6219825"/>
              <a:gd name="connsiteX21" fmla="*/ 7578771 w 12192000"/>
              <a:gd name="connsiteY21" fmla="*/ 6116122 h 6219825"/>
              <a:gd name="connsiteX22" fmla="*/ 8623845 w 12192000"/>
              <a:gd name="connsiteY22" fmla="*/ 6029188 h 6219825"/>
              <a:gd name="connsiteX23" fmla="*/ 9479970 w 12192000"/>
              <a:gd name="connsiteY23" fmla="*/ 5925239 h 6219825"/>
              <a:gd name="connsiteX24" fmla="*/ 10629308 w 12192000"/>
              <a:gd name="connsiteY24" fmla="*/ 5731000 h 6219825"/>
              <a:gd name="connsiteX25" fmla="*/ 11998498 w 12192000"/>
              <a:gd name="connsiteY25" fmla="*/ 5404869 h 6219825"/>
              <a:gd name="connsiteX26" fmla="*/ 12192000 w 12192000"/>
              <a:gd name="connsiteY26" fmla="*/ 5347846 h 6219825"/>
              <a:gd name="connsiteX27" fmla="*/ 12192000 w 12192000"/>
              <a:gd name="connsiteY27" fmla="*/ 5402606 h 6219825"/>
              <a:gd name="connsiteX28" fmla="*/ 11829257 w 12192000"/>
              <a:gd name="connsiteY28" fmla="*/ 5507950 h 6219825"/>
              <a:gd name="connsiteX29" fmla="*/ 10939183 w 12192000"/>
              <a:gd name="connsiteY29" fmla="*/ 5722555 h 6219825"/>
              <a:gd name="connsiteX30" fmla="*/ 9985530 w 12192000"/>
              <a:gd name="connsiteY30" fmla="*/ 5902635 h 6219825"/>
              <a:gd name="connsiteX31" fmla="*/ 9186882 w 12192000"/>
              <a:gd name="connsiteY31" fmla="*/ 6018631 h 6219825"/>
              <a:gd name="connsiteX32" fmla="*/ 8578198 w 12192000"/>
              <a:gd name="connsiteY32" fmla="*/ 6088179 h 6219825"/>
              <a:gd name="connsiteX33" fmla="*/ 7864358 w 12192000"/>
              <a:gd name="connsiteY33" fmla="*/ 6149656 h 6219825"/>
              <a:gd name="connsiteX34" fmla="*/ 6935502 w 12192000"/>
              <a:gd name="connsiteY34" fmla="*/ 6201071 h 6219825"/>
              <a:gd name="connsiteX35" fmla="*/ 6477750 w 12192000"/>
              <a:gd name="connsiteY35" fmla="*/ 6214980 h 6219825"/>
              <a:gd name="connsiteX36" fmla="*/ 6362294 w 12192000"/>
              <a:gd name="connsiteY36" fmla="*/ 6219825 h 6219825"/>
              <a:gd name="connsiteX37" fmla="*/ 6057129 w 12192000"/>
              <a:gd name="connsiteY37" fmla="*/ 6219825 h 6219825"/>
              <a:gd name="connsiteX38" fmla="*/ 5977784 w 12192000"/>
              <a:gd name="connsiteY38" fmla="*/ 6215229 h 6219825"/>
              <a:gd name="connsiteX39" fmla="*/ 5265087 w 12192000"/>
              <a:gd name="connsiteY39" fmla="*/ 6178965 h 6219825"/>
              <a:gd name="connsiteX40" fmla="*/ 4346277 w 12192000"/>
              <a:gd name="connsiteY40" fmla="*/ 6116869 h 6219825"/>
              <a:gd name="connsiteX41" fmla="*/ 3373045 w 12192000"/>
              <a:gd name="connsiteY41" fmla="*/ 6018259 h 6219825"/>
              <a:gd name="connsiteX42" fmla="*/ 2362173 w 12192000"/>
              <a:gd name="connsiteY42" fmla="*/ 5899282 h 6219825"/>
              <a:gd name="connsiteX43" fmla="*/ 1233178 w 12192000"/>
              <a:gd name="connsiteY43" fmla="*/ 5726033 h 6219825"/>
              <a:gd name="connsiteX44" fmla="*/ 68500 w 12192000"/>
              <a:gd name="connsiteY44" fmla="*/ 5486226 h 6219825"/>
              <a:gd name="connsiteX45" fmla="*/ 0 w 12192000"/>
              <a:gd name="connsiteY45" fmla="*/ 5468863 h 6219825"/>
              <a:gd name="connsiteX46" fmla="*/ 0 w 12192000"/>
              <a:gd name="connsiteY46" fmla="*/ 5412351 h 6219825"/>
              <a:gd name="connsiteX47" fmla="*/ 72441 w 12192000"/>
              <a:gd name="connsiteY47" fmla="*/ 5431135 h 6219825"/>
              <a:gd name="connsiteX48" fmla="*/ 600716 w 12192000"/>
              <a:gd name="connsiteY48" fmla="*/ 5549555 h 6219825"/>
              <a:gd name="connsiteX49" fmla="*/ 1769512 w 12192000"/>
              <a:gd name="connsiteY49" fmla="*/ 5759811 h 6219825"/>
              <a:gd name="connsiteX50" fmla="*/ 2613554 w 12192000"/>
              <a:gd name="connsiteY50" fmla="*/ 5876802 h 6219825"/>
              <a:gd name="connsiteX51" fmla="*/ 2581134 w 12192000"/>
              <a:gd name="connsiteY51" fmla="*/ 5866867 h 6219825"/>
              <a:gd name="connsiteX52" fmla="*/ 1112635 w 12192000"/>
              <a:gd name="connsiteY52" fmla="*/ 5534031 h 6219825"/>
              <a:gd name="connsiteX53" fmla="*/ 420412 w 12192000"/>
              <a:gd name="connsiteY53" fmla="*/ 5334514 h 6219825"/>
              <a:gd name="connsiteX54" fmla="*/ 0 w 12192000"/>
              <a:gd name="connsiteY54" fmla="*/ 5195539 h 6219825"/>
              <a:gd name="connsiteX55" fmla="*/ 60 w 12192000"/>
              <a:gd name="connsiteY55" fmla="*/ 5105401 h 6219825"/>
              <a:gd name="connsiteX56" fmla="*/ 0 w 12192000"/>
              <a:gd name="connsiteY56" fmla="*/ 5105401 h 6219825"/>
              <a:gd name="connsiteX57" fmla="*/ 0 w 12192000"/>
              <a:gd name="connsiteY57" fmla="*/ 1 h 6219825"/>
              <a:gd name="connsiteX58" fmla="*/ 9834 w 12192000"/>
              <a:gd name="connsiteY58" fmla="*/ 1 h 6219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12192000" h="6219825">
                <a:moveTo>
                  <a:pt x="6789701" y="6151588"/>
                </a:moveTo>
                <a:lnTo>
                  <a:pt x="6788702" y="6151666"/>
                </a:lnTo>
                <a:cubicBezTo>
                  <a:pt x="6788627" y="6151844"/>
                  <a:pt x="6788551" y="6152022"/>
                  <a:pt x="6788476" y="6152200"/>
                </a:cubicBezTo>
                <a:close/>
                <a:moveTo>
                  <a:pt x="9834" y="0"/>
                </a:moveTo>
                <a:lnTo>
                  <a:pt x="12357" y="1"/>
                </a:lnTo>
                <a:lnTo>
                  <a:pt x="12192000" y="1"/>
                </a:lnTo>
                <a:lnTo>
                  <a:pt x="12192000" y="5105401"/>
                </a:lnTo>
                <a:lnTo>
                  <a:pt x="12191716" y="5105401"/>
                </a:lnTo>
                <a:lnTo>
                  <a:pt x="12192000" y="5256977"/>
                </a:lnTo>
                <a:lnTo>
                  <a:pt x="12061096" y="5296034"/>
                </a:lnTo>
                <a:cubicBezTo>
                  <a:pt x="11933500" y="5332263"/>
                  <a:pt x="11805390" y="5366806"/>
                  <a:pt x="11676800" y="5399652"/>
                </a:cubicBezTo>
                <a:cubicBezTo>
                  <a:pt x="11262789" y="5507204"/>
                  <a:pt x="10845343" y="5600846"/>
                  <a:pt x="10425355" y="5683310"/>
                </a:cubicBezTo>
                <a:cubicBezTo>
                  <a:pt x="10092810" y="5748549"/>
                  <a:pt x="9759033" y="5806970"/>
                  <a:pt x="9424022" y="5858546"/>
                </a:cubicBezTo>
                <a:cubicBezTo>
                  <a:pt x="9102997" y="5908224"/>
                  <a:pt x="8781133" y="5952809"/>
                  <a:pt x="8458419" y="5992303"/>
                </a:cubicBezTo>
                <a:cubicBezTo>
                  <a:pt x="8211360" y="6022481"/>
                  <a:pt x="7963792" y="6048065"/>
                  <a:pt x="7715970" y="6072283"/>
                </a:cubicBezTo>
                <a:lnTo>
                  <a:pt x="6951716" y="6138091"/>
                </a:lnTo>
                <a:lnTo>
                  <a:pt x="6936303" y="6140163"/>
                </a:lnTo>
                <a:lnTo>
                  <a:pt x="6790448" y="6151529"/>
                </a:lnTo>
                <a:lnTo>
                  <a:pt x="6799941" y="6153349"/>
                </a:lnTo>
                <a:cubicBezTo>
                  <a:pt x="6811623" y="6153816"/>
                  <a:pt x="6823734" y="6151642"/>
                  <a:pt x="6835432" y="6151642"/>
                </a:cubicBezTo>
                <a:cubicBezTo>
                  <a:pt x="6851580" y="6151642"/>
                  <a:pt x="6867729" y="6149034"/>
                  <a:pt x="6884003" y="6148662"/>
                </a:cubicBezTo>
                <a:cubicBezTo>
                  <a:pt x="7115805" y="6143198"/>
                  <a:pt x="7347351" y="6131026"/>
                  <a:pt x="7578771" y="6116122"/>
                </a:cubicBezTo>
                <a:cubicBezTo>
                  <a:pt x="7927552" y="6093644"/>
                  <a:pt x="8276080" y="6065453"/>
                  <a:pt x="8623845" y="6029188"/>
                </a:cubicBezTo>
                <a:cubicBezTo>
                  <a:pt x="8909939" y="5999878"/>
                  <a:pt x="9195310" y="5965228"/>
                  <a:pt x="9479970" y="5925239"/>
                </a:cubicBezTo>
                <a:cubicBezTo>
                  <a:pt x="9864901" y="5870842"/>
                  <a:pt x="10248014" y="5806101"/>
                  <a:pt x="10629308" y="5731000"/>
                </a:cubicBezTo>
                <a:cubicBezTo>
                  <a:pt x="11090114" y="5639842"/>
                  <a:pt x="11546975" y="5532291"/>
                  <a:pt x="11998498" y="5404869"/>
                </a:cubicBezTo>
                <a:lnTo>
                  <a:pt x="12192000" y="5347846"/>
                </a:lnTo>
                <a:lnTo>
                  <a:pt x="12192000" y="5402606"/>
                </a:lnTo>
                <a:lnTo>
                  <a:pt x="11829257" y="5507950"/>
                </a:lnTo>
                <a:cubicBezTo>
                  <a:pt x="11534769" y="5587680"/>
                  <a:pt x="11238120" y="5658596"/>
                  <a:pt x="10939183" y="5722555"/>
                </a:cubicBezTo>
                <a:cubicBezTo>
                  <a:pt x="10622824" y="5790365"/>
                  <a:pt x="10304941" y="5850387"/>
                  <a:pt x="9985530" y="5902635"/>
                </a:cubicBezTo>
                <a:cubicBezTo>
                  <a:pt x="9720036" y="5946102"/>
                  <a:pt x="9453814" y="5984764"/>
                  <a:pt x="9186882" y="6018631"/>
                </a:cubicBezTo>
                <a:cubicBezTo>
                  <a:pt x="8984197" y="6044216"/>
                  <a:pt x="8781514" y="6068309"/>
                  <a:pt x="8578198" y="6088179"/>
                </a:cubicBezTo>
                <a:lnTo>
                  <a:pt x="7864358" y="6149656"/>
                </a:lnTo>
                <a:cubicBezTo>
                  <a:pt x="7554994" y="6172009"/>
                  <a:pt x="7245502" y="6189895"/>
                  <a:pt x="6935502" y="6201071"/>
                </a:cubicBezTo>
                <a:lnTo>
                  <a:pt x="6477750" y="6214980"/>
                </a:lnTo>
                <a:cubicBezTo>
                  <a:pt x="6439195" y="6212895"/>
                  <a:pt x="6400529" y="6214521"/>
                  <a:pt x="6362294" y="6219825"/>
                </a:cubicBezTo>
                <a:lnTo>
                  <a:pt x="6057129" y="6219825"/>
                </a:lnTo>
                <a:lnTo>
                  <a:pt x="5977784" y="6215229"/>
                </a:lnTo>
                <a:lnTo>
                  <a:pt x="5265087" y="6178965"/>
                </a:lnTo>
                <a:cubicBezTo>
                  <a:pt x="4958267" y="6166544"/>
                  <a:pt x="4651826" y="6146055"/>
                  <a:pt x="4346277" y="6116869"/>
                </a:cubicBezTo>
                <a:lnTo>
                  <a:pt x="3373045" y="6018259"/>
                </a:lnTo>
                <a:cubicBezTo>
                  <a:pt x="3035412" y="5983982"/>
                  <a:pt x="2698456" y="5944327"/>
                  <a:pt x="2362173" y="5899282"/>
                </a:cubicBezTo>
                <a:cubicBezTo>
                  <a:pt x="1984692" y="5849108"/>
                  <a:pt x="1608364" y="5791358"/>
                  <a:pt x="1233178" y="5726033"/>
                </a:cubicBezTo>
                <a:cubicBezTo>
                  <a:pt x="842181" y="5657291"/>
                  <a:pt x="453758" y="5578770"/>
                  <a:pt x="68500" y="5486226"/>
                </a:cubicBezTo>
                <a:lnTo>
                  <a:pt x="0" y="5468863"/>
                </a:lnTo>
                <a:lnTo>
                  <a:pt x="0" y="5412351"/>
                </a:lnTo>
                <a:lnTo>
                  <a:pt x="72441" y="5431135"/>
                </a:lnTo>
                <a:cubicBezTo>
                  <a:pt x="247961" y="5473331"/>
                  <a:pt x="424164" y="5512608"/>
                  <a:pt x="600716" y="5549555"/>
                </a:cubicBezTo>
                <a:cubicBezTo>
                  <a:pt x="988279" y="5630403"/>
                  <a:pt x="1378133" y="5699330"/>
                  <a:pt x="1769512" y="5759811"/>
                </a:cubicBezTo>
                <a:cubicBezTo>
                  <a:pt x="2052426" y="5803406"/>
                  <a:pt x="2335725" y="5843519"/>
                  <a:pt x="2613554" y="5876802"/>
                </a:cubicBezTo>
                <a:cubicBezTo>
                  <a:pt x="2605544" y="5879410"/>
                  <a:pt x="2594611" y="5869350"/>
                  <a:pt x="2581134" y="5866867"/>
                </a:cubicBezTo>
                <a:cubicBezTo>
                  <a:pt x="2087178" y="5774877"/>
                  <a:pt x="1597684" y="5663937"/>
                  <a:pt x="1112635" y="5534031"/>
                </a:cubicBezTo>
                <a:cubicBezTo>
                  <a:pt x="880453" y="5471934"/>
                  <a:pt x="649713" y="5405428"/>
                  <a:pt x="420412" y="5334514"/>
                </a:cubicBezTo>
                <a:lnTo>
                  <a:pt x="0" y="5195539"/>
                </a:lnTo>
                <a:lnTo>
                  <a:pt x="60" y="5105401"/>
                </a:lnTo>
                <a:lnTo>
                  <a:pt x="0" y="5105401"/>
                </a:lnTo>
                <a:lnTo>
                  <a:pt x="0" y="1"/>
                </a:lnTo>
                <a:lnTo>
                  <a:pt x="9834" y="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2D8C2-FD63-0F30-F62F-06D63B402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</p:spPr>
        <p:txBody>
          <a:bodyPr vert="horz" lIns="91440" tIns="45720" rIns="91440" bIns="45720" rtlCol="0" anchor="ctr">
            <a:normAutofit fontScale="92500"/>
          </a:bodyPr>
          <a:lstStyle/>
          <a:p>
            <a:pPr defTabSz="914400">
              <a:spcAft>
                <a:spcPts val="600"/>
              </a:spcAft>
            </a:pPr>
            <a:r>
              <a:rPr lang="en-US" sz="18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Labor Productivity US vs. Europe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0A2FFC-343C-1909-5933-CEBD0E071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2A17F1C3-D8CF-D841-A262-BC1128EB65E3}" type="slidenum">
              <a:rPr lang="en-US">
                <a:solidFill>
                  <a:srgbClr val="FFFFFF"/>
                </a:solidFill>
              </a:rPr>
              <a:pPr defTabSz="914400">
                <a:spcAft>
                  <a:spcPts val="600"/>
                </a:spcAft>
              </a:pPr>
              <a:t>11</a:t>
            </a:fld>
            <a:endParaRPr lang="en-US">
              <a:solidFill>
                <a:srgbClr val="FFFFFF"/>
              </a:solidFill>
            </a:endParaRP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FCBC5283-D1EE-8373-04D9-EAF5DFCCFF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50829" y="549728"/>
            <a:ext cx="6676845" cy="4996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4863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19B476C-25C7-915C-A5AA-97BE1B7807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4" name="Rectangle 2063">
            <a:extLst>
              <a:ext uri="{FF2B5EF4-FFF2-40B4-BE49-F238E27FC236}">
                <a16:creationId xmlns:a16="http://schemas.microsoft.com/office/drawing/2014/main" id="{2D2B266D-3625-4584-A5C3-7D3F672CF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6" name="Rectangle 2065">
            <a:extLst>
              <a:ext uri="{FF2B5EF4-FFF2-40B4-BE49-F238E27FC236}">
                <a16:creationId xmlns:a16="http://schemas.microsoft.com/office/drawing/2014/main" id="{C463B99A-73EE-4FBB-B7C4-F9F9BCC25C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8" name="Freeform: Shape 2067">
            <a:extLst>
              <a:ext uri="{FF2B5EF4-FFF2-40B4-BE49-F238E27FC236}">
                <a16:creationId xmlns:a16="http://schemas.microsoft.com/office/drawing/2014/main" id="{A5D2A5D1-BA0D-47D3-B051-DA7743C46E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219825"/>
          </a:xfrm>
          <a:custGeom>
            <a:avLst/>
            <a:gdLst>
              <a:gd name="connsiteX0" fmla="*/ 6789701 w 12192000"/>
              <a:gd name="connsiteY0" fmla="*/ 6151588 h 6219825"/>
              <a:gd name="connsiteX1" fmla="*/ 6788702 w 12192000"/>
              <a:gd name="connsiteY1" fmla="*/ 6151666 h 6219825"/>
              <a:gd name="connsiteX2" fmla="*/ 6788476 w 12192000"/>
              <a:gd name="connsiteY2" fmla="*/ 6152200 h 6219825"/>
              <a:gd name="connsiteX3" fmla="*/ 9834 w 12192000"/>
              <a:gd name="connsiteY3" fmla="*/ 0 h 6219825"/>
              <a:gd name="connsiteX4" fmla="*/ 12357 w 12192000"/>
              <a:gd name="connsiteY4" fmla="*/ 1 h 6219825"/>
              <a:gd name="connsiteX5" fmla="*/ 12192000 w 12192000"/>
              <a:gd name="connsiteY5" fmla="*/ 1 h 6219825"/>
              <a:gd name="connsiteX6" fmla="*/ 12192000 w 12192000"/>
              <a:gd name="connsiteY6" fmla="*/ 5105401 h 6219825"/>
              <a:gd name="connsiteX7" fmla="*/ 12191716 w 12192000"/>
              <a:gd name="connsiteY7" fmla="*/ 5105401 h 6219825"/>
              <a:gd name="connsiteX8" fmla="*/ 12192000 w 12192000"/>
              <a:gd name="connsiteY8" fmla="*/ 5256977 h 6219825"/>
              <a:gd name="connsiteX9" fmla="*/ 12061096 w 12192000"/>
              <a:gd name="connsiteY9" fmla="*/ 5296034 h 6219825"/>
              <a:gd name="connsiteX10" fmla="*/ 11676800 w 12192000"/>
              <a:gd name="connsiteY10" fmla="*/ 5399652 h 6219825"/>
              <a:gd name="connsiteX11" fmla="*/ 10425355 w 12192000"/>
              <a:gd name="connsiteY11" fmla="*/ 5683310 h 6219825"/>
              <a:gd name="connsiteX12" fmla="*/ 9424022 w 12192000"/>
              <a:gd name="connsiteY12" fmla="*/ 5858546 h 6219825"/>
              <a:gd name="connsiteX13" fmla="*/ 8458419 w 12192000"/>
              <a:gd name="connsiteY13" fmla="*/ 5992303 h 6219825"/>
              <a:gd name="connsiteX14" fmla="*/ 7715970 w 12192000"/>
              <a:gd name="connsiteY14" fmla="*/ 6072283 h 6219825"/>
              <a:gd name="connsiteX15" fmla="*/ 6951716 w 12192000"/>
              <a:gd name="connsiteY15" fmla="*/ 6138091 h 6219825"/>
              <a:gd name="connsiteX16" fmla="*/ 6936303 w 12192000"/>
              <a:gd name="connsiteY16" fmla="*/ 6140163 h 6219825"/>
              <a:gd name="connsiteX17" fmla="*/ 6790448 w 12192000"/>
              <a:gd name="connsiteY17" fmla="*/ 6151529 h 6219825"/>
              <a:gd name="connsiteX18" fmla="*/ 6799941 w 12192000"/>
              <a:gd name="connsiteY18" fmla="*/ 6153349 h 6219825"/>
              <a:gd name="connsiteX19" fmla="*/ 6835432 w 12192000"/>
              <a:gd name="connsiteY19" fmla="*/ 6151642 h 6219825"/>
              <a:gd name="connsiteX20" fmla="*/ 6884003 w 12192000"/>
              <a:gd name="connsiteY20" fmla="*/ 6148662 h 6219825"/>
              <a:gd name="connsiteX21" fmla="*/ 7578771 w 12192000"/>
              <a:gd name="connsiteY21" fmla="*/ 6116122 h 6219825"/>
              <a:gd name="connsiteX22" fmla="*/ 8623845 w 12192000"/>
              <a:gd name="connsiteY22" fmla="*/ 6029188 h 6219825"/>
              <a:gd name="connsiteX23" fmla="*/ 9479970 w 12192000"/>
              <a:gd name="connsiteY23" fmla="*/ 5925239 h 6219825"/>
              <a:gd name="connsiteX24" fmla="*/ 10629308 w 12192000"/>
              <a:gd name="connsiteY24" fmla="*/ 5731000 h 6219825"/>
              <a:gd name="connsiteX25" fmla="*/ 11998498 w 12192000"/>
              <a:gd name="connsiteY25" fmla="*/ 5404869 h 6219825"/>
              <a:gd name="connsiteX26" fmla="*/ 12192000 w 12192000"/>
              <a:gd name="connsiteY26" fmla="*/ 5347846 h 6219825"/>
              <a:gd name="connsiteX27" fmla="*/ 12192000 w 12192000"/>
              <a:gd name="connsiteY27" fmla="*/ 5402606 h 6219825"/>
              <a:gd name="connsiteX28" fmla="*/ 11829257 w 12192000"/>
              <a:gd name="connsiteY28" fmla="*/ 5507950 h 6219825"/>
              <a:gd name="connsiteX29" fmla="*/ 10939183 w 12192000"/>
              <a:gd name="connsiteY29" fmla="*/ 5722555 h 6219825"/>
              <a:gd name="connsiteX30" fmla="*/ 9985530 w 12192000"/>
              <a:gd name="connsiteY30" fmla="*/ 5902635 h 6219825"/>
              <a:gd name="connsiteX31" fmla="*/ 9186882 w 12192000"/>
              <a:gd name="connsiteY31" fmla="*/ 6018631 h 6219825"/>
              <a:gd name="connsiteX32" fmla="*/ 8578198 w 12192000"/>
              <a:gd name="connsiteY32" fmla="*/ 6088179 h 6219825"/>
              <a:gd name="connsiteX33" fmla="*/ 7864358 w 12192000"/>
              <a:gd name="connsiteY33" fmla="*/ 6149656 h 6219825"/>
              <a:gd name="connsiteX34" fmla="*/ 6935502 w 12192000"/>
              <a:gd name="connsiteY34" fmla="*/ 6201071 h 6219825"/>
              <a:gd name="connsiteX35" fmla="*/ 6477750 w 12192000"/>
              <a:gd name="connsiteY35" fmla="*/ 6214980 h 6219825"/>
              <a:gd name="connsiteX36" fmla="*/ 6362294 w 12192000"/>
              <a:gd name="connsiteY36" fmla="*/ 6219825 h 6219825"/>
              <a:gd name="connsiteX37" fmla="*/ 6057129 w 12192000"/>
              <a:gd name="connsiteY37" fmla="*/ 6219825 h 6219825"/>
              <a:gd name="connsiteX38" fmla="*/ 5977784 w 12192000"/>
              <a:gd name="connsiteY38" fmla="*/ 6215229 h 6219825"/>
              <a:gd name="connsiteX39" fmla="*/ 5265087 w 12192000"/>
              <a:gd name="connsiteY39" fmla="*/ 6178965 h 6219825"/>
              <a:gd name="connsiteX40" fmla="*/ 4346277 w 12192000"/>
              <a:gd name="connsiteY40" fmla="*/ 6116869 h 6219825"/>
              <a:gd name="connsiteX41" fmla="*/ 3373045 w 12192000"/>
              <a:gd name="connsiteY41" fmla="*/ 6018259 h 6219825"/>
              <a:gd name="connsiteX42" fmla="*/ 2362173 w 12192000"/>
              <a:gd name="connsiteY42" fmla="*/ 5899282 h 6219825"/>
              <a:gd name="connsiteX43" fmla="*/ 1233178 w 12192000"/>
              <a:gd name="connsiteY43" fmla="*/ 5726033 h 6219825"/>
              <a:gd name="connsiteX44" fmla="*/ 68500 w 12192000"/>
              <a:gd name="connsiteY44" fmla="*/ 5486226 h 6219825"/>
              <a:gd name="connsiteX45" fmla="*/ 0 w 12192000"/>
              <a:gd name="connsiteY45" fmla="*/ 5468863 h 6219825"/>
              <a:gd name="connsiteX46" fmla="*/ 0 w 12192000"/>
              <a:gd name="connsiteY46" fmla="*/ 5412351 h 6219825"/>
              <a:gd name="connsiteX47" fmla="*/ 72441 w 12192000"/>
              <a:gd name="connsiteY47" fmla="*/ 5431135 h 6219825"/>
              <a:gd name="connsiteX48" fmla="*/ 600716 w 12192000"/>
              <a:gd name="connsiteY48" fmla="*/ 5549555 h 6219825"/>
              <a:gd name="connsiteX49" fmla="*/ 1769512 w 12192000"/>
              <a:gd name="connsiteY49" fmla="*/ 5759811 h 6219825"/>
              <a:gd name="connsiteX50" fmla="*/ 2613554 w 12192000"/>
              <a:gd name="connsiteY50" fmla="*/ 5876802 h 6219825"/>
              <a:gd name="connsiteX51" fmla="*/ 2581134 w 12192000"/>
              <a:gd name="connsiteY51" fmla="*/ 5866867 h 6219825"/>
              <a:gd name="connsiteX52" fmla="*/ 1112635 w 12192000"/>
              <a:gd name="connsiteY52" fmla="*/ 5534031 h 6219825"/>
              <a:gd name="connsiteX53" fmla="*/ 420412 w 12192000"/>
              <a:gd name="connsiteY53" fmla="*/ 5334514 h 6219825"/>
              <a:gd name="connsiteX54" fmla="*/ 0 w 12192000"/>
              <a:gd name="connsiteY54" fmla="*/ 5195539 h 6219825"/>
              <a:gd name="connsiteX55" fmla="*/ 60 w 12192000"/>
              <a:gd name="connsiteY55" fmla="*/ 5105401 h 6219825"/>
              <a:gd name="connsiteX56" fmla="*/ 0 w 12192000"/>
              <a:gd name="connsiteY56" fmla="*/ 5105401 h 6219825"/>
              <a:gd name="connsiteX57" fmla="*/ 0 w 12192000"/>
              <a:gd name="connsiteY57" fmla="*/ 1 h 6219825"/>
              <a:gd name="connsiteX58" fmla="*/ 9834 w 12192000"/>
              <a:gd name="connsiteY58" fmla="*/ 1 h 6219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12192000" h="6219825">
                <a:moveTo>
                  <a:pt x="6789701" y="6151588"/>
                </a:moveTo>
                <a:lnTo>
                  <a:pt x="6788702" y="6151666"/>
                </a:lnTo>
                <a:cubicBezTo>
                  <a:pt x="6788627" y="6151844"/>
                  <a:pt x="6788551" y="6152022"/>
                  <a:pt x="6788476" y="6152200"/>
                </a:cubicBezTo>
                <a:close/>
                <a:moveTo>
                  <a:pt x="9834" y="0"/>
                </a:moveTo>
                <a:lnTo>
                  <a:pt x="12357" y="1"/>
                </a:lnTo>
                <a:lnTo>
                  <a:pt x="12192000" y="1"/>
                </a:lnTo>
                <a:lnTo>
                  <a:pt x="12192000" y="5105401"/>
                </a:lnTo>
                <a:lnTo>
                  <a:pt x="12191716" y="5105401"/>
                </a:lnTo>
                <a:lnTo>
                  <a:pt x="12192000" y="5256977"/>
                </a:lnTo>
                <a:lnTo>
                  <a:pt x="12061096" y="5296034"/>
                </a:lnTo>
                <a:cubicBezTo>
                  <a:pt x="11933500" y="5332263"/>
                  <a:pt x="11805390" y="5366806"/>
                  <a:pt x="11676800" y="5399652"/>
                </a:cubicBezTo>
                <a:cubicBezTo>
                  <a:pt x="11262789" y="5507204"/>
                  <a:pt x="10845343" y="5600846"/>
                  <a:pt x="10425355" y="5683310"/>
                </a:cubicBezTo>
                <a:cubicBezTo>
                  <a:pt x="10092810" y="5748549"/>
                  <a:pt x="9759033" y="5806970"/>
                  <a:pt x="9424022" y="5858546"/>
                </a:cubicBezTo>
                <a:cubicBezTo>
                  <a:pt x="9102997" y="5908224"/>
                  <a:pt x="8781133" y="5952809"/>
                  <a:pt x="8458419" y="5992303"/>
                </a:cubicBezTo>
                <a:cubicBezTo>
                  <a:pt x="8211360" y="6022481"/>
                  <a:pt x="7963792" y="6048065"/>
                  <a:pt x="7715970" y="6072283"/>
                </a:cubicBezTo>
                <a:lnTo>
                  <a:pt x="6951716" y="6138091"/>
                </a:lnTo>
                <a:lnTo>
                  <a:pt x="6936303" y="6140163"/>
                </a:lnTo>
                <a:lnTo>
                  <a:pt x="6790448" y="6151529"/>
                </a:lnTo>
                <a:lnTo>
                  <a:pt x="6799941" y="6153349"/>
                </a:lnTo>
                <a:cubicBezTo>
                  <a:pt x="6811623" y="6153816"/>
                  <a:pt x="6823734" y="6151642"/>
                  <a:pt x="6835432" y="6151642"/>
                </a:cubicBezTo>
                <a:cubicBezTo>
                  <a:pt x="6851580" y="6151642"/>
                  <a:pt x="6867729" y="6149034"/>
                  <a:pt x="6884003" y="6148662"/>
                </a:cubicBezTo>
                <a:cubicBezTo>
                  <a:pt x="7115805" y="6143198"/>
                  <a:pt x="7347351" y="6131026"/>
                  <a:pt x="7578771" y="6116122"/>
                </a:cubicBezTo>
                <a:cubicBezTo>
                  <a:pt x="7927552" y="6093644"/>
                  <a:pt x="8276080" y="6065453"/>
                  <a:pt x="8623845" y="6029188"/>
                </a:cubicBezTo>
                <a:cubicBezTo>
                  <a:pt x="8909939" y="5999878"/>
                  <a:pt x="9195310" y="5965228"/>
                  <a:pt x="9479970" y="5925239"/>
                </a:cubicBezTo>
                <a:cubicBezTo>
                  <a:pt x="9864901" y="5870842"/>
                  <a:pt x="10248014" y="5806101"/>
                  <a:pt x="10629308" y="5731000"/>
                </a:cubicBezTo>
                <a:cubicBezTo>
                  <a:pt x="11090114" y="5639842"/>
                  <a:pt x="11546975" y="5532291"/>
                  <a:pt x="11998498" y="5404869"/>
                </a:cubicBezTo>
                <a:lnTo>
                  <a:pt x="12192000" y="5347846"/>
                </a:lnTo>
                <a:lnTo>
                  <a:pt x="12192000" y="5402606"/>
                </a:lnTo>
                <a:lnTo>
                  <a:pt x="11829257" y="5507950"/>
                </a:lnTo>
                <a:cubicBezTo>
                  <a:pt x="11534769" y="5587680"/>
                  <a:pt x="11238120" y="5658596"/>
                  <a:pt x="10939183" y="5722555"/>
                </a:cubicBezTo>
                <a:cubicBezTo>
                  <a:pt x="10622824" y="5790365"/>
                  <a:pt x="10304941" y="5850387"/>
                  <a:pt x="9985530" y="5902635"/>
                </a:cubicBezTo>
                <a:cubicBezTo>
                  <a:pt x="9720036" y="5946102"/>
                  <a:pt x="9453814" y="5984764"/>
                  <a:pt x="9186882" y="6018631"/>
                </a:cubicBezTo>
                <a:cubicBezTo>
                  <a:pt x="8984197" y="6044216"/>
                  <a:pt x="8781514" y="6068309"/>
                  <a:pt x="8578198" y="6088179"/>
                </a:cubicBezTo>
                <a:lnTo>
                  <a:pt x="7864358" y="6149656"/>
                </a:lnTo>
                <a:cubicBezTo>
                  <a:pt x="7554994" y="6172009"/>
                  <a:pt x="7245502" y="6189895"/>
                  <a:pt x="6935502" y="6201071"/>
                </a:cubicBezTo>
                <a:lnTo>
                  <a:pt x="6477750" y="6214980"/>
                </a:lnTo>
                <a:cubicBezTo>
                  <a:pt x="6439195" y="6212895"/>
                  <a:pt x="6400529" y="6214521"/>
                  <a:pt x="6362294" y="6219825"/>
                </a:cubicBezTo>
                <a:lnTo>
                  <a:pt x="6057129" y="6219825"/>
                </a:lnTo>
                <a:lnTo>
                  <a:pt x="5977784" y="6215229"/>
                </a:lnTo>
                <a:lnTo>
                  <a:pt x="5265087" y="6178965"/>
                </a:lnTo>
                <a:cubicBezTo>
                  <a:pt x="4958267" y="6166544"/>
                  <a:pt x="4651826" y="6146055"/>
                  <a:pt x="4346277" y="6116869"/>
                </a:cubicBezTo>
                <a:lnTo>
                  <a:pt x="3373045" y="6018259"/>
                </a:lnTo>
                <a:cubicBezTo>
                  <a:pt x="3035412" y="5983982"/>
                  <a:pt x="2698456" y="5944327"/>
                  <a:pt x="2362173" y="5899282"/>
                </a:cubicBezTo>
                <a:cubicBezTo>
                  <a:pt x="1984692" y="5849108"/>
                  <a:pt x="1608364" y="5791358"/>
                  <a:pt x="1233178" y="5726033"/>
                </a:cubicBezTo>
                <a:cubicBezTo>
                  <a:pt x="842181" y="5657291"/>
                  <a:pt x="453758" y="5578770"/>
                  <a:pt x="68500" y="5486226"/>
                </a:cubicBezTo>
                <a:lnTo>
                  <a:pt x="0" y="5468863"/>
                </a:lnTo>
                <a:lnTo>
                  <a:pt x="0" y="5412351"/>
                </a:lnTo>
                <a:lnTo>
                  <a:pt x="72441" y="5431135"/>
                </a:lnTo>
                <a:cubicBezTo>
                  <a:pt x="247961" y="5473331"/>
                  <a:pt x="424164" y="5512608"/>
                  <a:pt x="600716" y="5549555"/>
                </a:cubicBezTo>
                <a:cubicBezTo>
                  <a:pt x="988279" y="5630403"/>
                  <a:pt x="1378133" y="5699330"/>
                  <a:pt x="1769512" y="5759811"/>
                </a:cubicBezTo>
                <a:cubicBezTo>
                  <a:pt x="2052426" y="5803406"/>
                  <a:pt x="2335725" y="5843519"/>
                  <a:pt x="2613554" y="5876802"/>
                </a:cubicBezTo>
                <a:cubicBezTo>
                  <a:pt x="2605544" y="5879410"/>
                  <a:pt x="2594611" y="5869350"/>
                  <a:pt x="2581134" y="5866867"/>
                </a:cubicBezTo>
                <a:cubicBezTo>
                  <a:pt x="2087178" y="5774877"/>
                  <a:pt x="1597684" y="5663937"/>
                  <a:pt x="1112635" y="5534031"/>
                </a:cubicBezTo>
                <a:cubicBezTo>
                  <a:pt x="880453" y="5471934"/>
                  <a:pt x="649713" y="5405428"/>
                  <a:pt x="420412" y="5334514"/>
                </a:cubicBezTo>
                <a:lnTo>
                  <a:pt x="0" y="5195539"/>
                </a:lnTo>
                <a:lnTo>
                  <a:pt x="60" y="5105401"/>
                </a:lnTo>
                <a:lnTo>
                  <a:pt x="0" y="5105401"/>
                </a:lnTo>
                <a:lnTo>
                  <a:pt x="0" y="1"/>
                </a:lnTo>
                <a:lnTo>
                  <a:pt x="9834" y="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A4A2E8C-435B-FDD5-0AEB-41F53E806D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47156" y="228600"/>
            <a:ext cx="7392538" cy="495300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B84FD1-8C0E-5AE6-F6CA-15B59F9E0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r>
              <a:rPr lang="en-US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Labor Productivity US vs. Europe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8B89FC-9D59-83DF-6DA1-8F86F9F0B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2A17F1C3-D8CF-D841-A262-BC1128EB65E3}" type="slidenum">
              <a:rPr lang="en-US">
                <a:solidFill>
                  <a:srgbClr val="FFFFFF"/>
                </a:solidFill>
              </a:rPr>
              <a:pPr defTabSz="914400">
                <a:spcAft>
                  <a:spcPts val="600"/>
                </a:spcAft>
              </a:pPr>
              <a:t>12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09465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Average Product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algn="just">
                  <a:spcBef>
                    <a:spcPts val="0"/>
                  </a:spcBef>
                </a:pPr>
                <a:r>
                  <a:rPr lang="en-US" sz="2400" dirty="0"/>
                  <a:t>Consider Production function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=100</m:t>
                    </m:r>
                    <m:rad>
                      <m:radPr>
                        <m:degHide m:val="on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</m:rad>
                  </m:oMath>
                </a14:m>
                <a:r>
                  <a:rPr lang="en-US" sz="2200" dirty="0"/>
                  <a:t>:</a:t>
                </a:r>
              </a:p>
              <a:p>
                <a:pPr marL="457200" lvl="1" indent="0" algn="just">
                  <a:spcBef>
                    <a:spcPts val="0"/>
                  </a:spcBef>
                  <a:buNone/>
                </a:pPr>
                <a:endParaRPr lang="en-US" sz="2200" dirty="0"/>
              </a:p>
              <a:p>
                <a:pPr marL="457200" lvl="1" indent="0" algn="just">
                  <a:buNone/>
                </a:pPr>
                <a:r>
                  <a:rPr lang="en-US" sz="1800" dirty="0"/>
                  <a:t>	</a:t>
                </a:r>
              </a:p>
              <a:p>
                <a:pPr marL="0" indent="0" algn="just">
                  <a:spcBef>
                    <a:spcPts val="500"/>
                  </a:spcBef>
                  <a:buNone/>
                </a:pPr>
                <a:endParaRPr lang="en-US" sz="22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t="-14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13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1DDC8F3B-8793-9E49-BD0D-BD651C460D3E}"/>
                  </a:ext>
                </a:extLst>
              </p:cNvPr>
              <p:cNvSpPr/>
              <p:nvPr/>
            </p:nvSpPr>
            <p:spPr>
              <a:xfrm>
                <a:off x="1074669" y="2263269"/>
                <a:ext cx="3829050" cy="29630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50825" lvl="1" indent="-250825">
                  <a:lnSpc>
                    <a:spcPct val="90000"/>
                  </a:lnSpc>
                  <a:spcBef>
                    <a:spcPts val="0"/>
                  </a:spcBef>
                  <a:buFont typeface="Arial" panose="020B0604020202020204" pitchFamily="34" charset="0"/>
                  <a:buChar char="•"/>
                </a:pPr>
                <a:r>
                  <a:rPr lang="en-US" sz="2200" dirty="0"/>
                  <a:t>At </a:t>
                </a:r>
                <a14:m>
                  <m:oMath xmlns:m="http://schemas.openxmlformats.org/officeDocument/2006/math">
                    <m:r>
                      <a:rPr lang="en-US" sz="2200" i="1" dirty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200" dirty="0"/>
                  <a:t>, </a:t>
                </a:r>
              </a:p>
              <a:p>
                <a:pPr marL="708025" lvl="2" indent="-250825">
                  <a:lnSpc>
                    <a:spcPct val="90000"/>
                  </a:lnSpc>
                  <a:spcBef>
                    <a:spcPts val="300"/>
                  </a:spcBef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r>
                  <a:rPr lang="en-US" sz="2000" b="0" i="1" dirty="0">
                    <a:latin typeface="Cambria Math" panose="02040503050406030204" pitchFamily="18" charset="0"/>
                  </a:rPr>
                  <a:t>.</a:t>
                </a:r>
              </a:p>
              <a:p>
                <a:pPr marL="708025" lvl="2" indent="-250825">
                  <a:lnSpc>
                    <a:spcPct val="90000"/>
                  </a:lnSpc>
                  <a:spcBef>
                    <a:spcPts val="300"/>
                  </a:spcBef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=200</m:t>
                    </m:r>
                  </m:oMath>
                </a14:m>
                <a:r>
                  <a:rPr lang="en-US" sz="2000" i="1" dirty="0">
                    <a:latin typeface="Cambria Math" panose="02040503050406030204" pitchFamily="18" charset="0"/>
                  </a:rPr>
                  <a:t>.</a:t>
                </a:r>
              </a:p>
              <a:p>
                <a:pPr marL="708025" lvl="2" indent="-250825">
                  <a:lnSpc>
                    <a:spcPct val="90000"/>
                  </a:lnSpc>
                  <a:spcBef>
                    <a:spcPts val="300"/>
                  </a:spcBef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𝐴𝑃</m:t>
                        </m:r>
                      </m:e>
                      <m:sub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200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sz="2000" i="1">
                        <a:latin typeface="Cambria Math" panose="02040503050406030204" pitchFamily="18" charset="0"/>
                      </a:rPr>
                      <m:t>=50</m:t>
                    </m:r>
                  </m:oMath>
                </a14:m>
                <a:r>
                  <a:rPr lang="en-US" sz="2000" dirty="0"/>
                  <a:t> units.</a:t>
                </a:r>
              </a:p>
              <a:p>
                <a:pPr marL="250825" lvl="1" indent="-250825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</a:pPr>
                <a:r>
                  <a:rPr lang="en-US" sz="2200" dirty="0"/>
                  <a:t>At </a:t>
                </a:r>
                <a14:m>
                  <m:oMath xmlns:m="http://schemas.openxmlformats.org/officeDocument/2006/math">
                    <m:r>
                      <a:rPr lang="en-US" sz="2200" i="1" dirty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200" dirty="0"/>
                  <a:t>, </a:t>
                </a:r>
              </a:p>
              <a:p>
                <a:pPr marL="708025" lvl="2" indent="-250825">
                  <a:lnSpc>
                    <a:spcPct val="90000"/>
                  </a:lnSpc>
                  <a:spcBef>
                    <a:spcPts val="300"/>
                  </a:spcBef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16</m:t>
                    </m:r>
                  </m:oMath>
                </a14:m>
                <a:r>
                  <a:rPr lang="en-US" sz="2000" i="1" dirty="0">
                    <a:latin typeface="Cambria Math" panose="02040503050406030204" pitchFamily="18" charset="0"/>
                  </a:rPr>
                  <a:t>.</a:t>
                </a:r>
              </a:p>
              <a:p>
                <a:pPr marL="708025" lvl="2" indent="-250825">
                  <a:lnSpc>
                    <a:spcPct val="90000"/>
                  </a:lnSpc>
                  <a:spcBef>
                    <a:spcPts val="300"/>
                  </a:spcBef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00</m:t>
                    </m:r>
                  </m:oMath>
                </a14:m>
                <a:r>
                  <a:rPr lang="en-US" sz="2000" i="1" dirty="0">
                    <a:latin typeface="Cambria Math" panose="02040503050406030204" pitchFamily="18" charset="0"/>
                  </a:rPr>
                  <a:t>.</a:t>
                </a:r>
              </a:p>
              <a:p>
                <a:pPr marL="708025" lvl="2" indent="-250825">
                  <a:lnSpc>
                    <a:spcPct val="90000"/>
                  </a:lnSpc>
                  <a:spcBef>
                    <a:spcPts val="300"/>
                  </a:spcBef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𝐴𝑃</m:t>
                        </m:r>
                      </m:e>
                      <m:sub>
                        <m:sSub>
                          <m:sSubPr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00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16</m:t>
                        </m:r>
                      </m:den>
                    </m:f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25</m:t>
                    </m:r>
                  </m:oMath>
                </a14:m>
                <a:r>
                  <a:rPr lang="en-US" sz="2000" dirty="0"/>
                  <a:t> units.</a:t>
                </a:r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1DDC8F3B-8793-9E49-BD0D-BD651C460D3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4669" y="2263269"/>
                <a:ext cx="3829050" cy="2963055"/>
              </a:xfrm>
              <a:prstGeom prst="rect">
                <a:avLst/>
              </a:prstGeom>
              <a:blipFill>
                <a:blip r:embed="rId3"/>
                <a:stretch>
                  <a:fillRect l="-1656" t="-2553" b="-4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 7">
            <a:extLst>
              <a:ext uri="{FF2B5EF4-FFF2-40B4-BE49-F238E27FC236}">
                <a16:creationId xmlns:a16="http://schemas.microsoft.com/office/drawing/2014/main" id="{5EF2ABE4-4053-B540-8F05-DFF57EB98F6C}"/>
              </a:ext>
            </a:extLst>
          </p:cNvPr>
          <p:cNvGrpSpPr/>
          <p:nvPr/>
        </p:nvGrpSpPr>
        <p:grpSpPr>
          <a:xfrm>
            <a:off x="5083865" y="2626374"/>
            <a:ext cx="3069535" cy="3269547"/>
            <a:chOff x="1254815" y="2546861"/>
            <a:chExt cx="3069535" cy="3269547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8D142F9-AEB7-1743-B29F-3E19A6DE5A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54815" y="2546861"/>
              <a:ext cx="3069535" cy="2926290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AC9633D-98FA-6449-B742-3FBA91EF80B5}"/>
                </a:ext>
              </a:extLst>
            </p:cNvPr>
            <p:cNvSpPr txBox="1"/>
            <p:nvPr/>
          </p:nvSpPr>
          <p:spPr>
            <a:xfrm>
              <a:off x="1444488" y="5539409"/>
              <a:ext cx="80137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Figure 7.1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582461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6947" y="136525"/>
            <a:ext cx="7375161" cy="1325563"/>
          </a:xfrm>
        </p:spPr>
        <p:txBody>
          <a:bodyPr anchor="b">
            <a:normAutofit/>
          </a:bodyPr>
          <a:lstStyle/>
          <a:p>
            <a:pPr algn="ctr"/>
            <a:r>
              <a:rPr lang="en-US" sz="3100" dirty="0">
                <a:solidFill>
                  <a:schemeClr val="tx2"/>
                </a:solidFill>
              </a:rPr>
              <a:t>Average Product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509575" cy="2510865"/>
            <a:chOff x="-305" y="-1"/>
            <a:chExt cx="3832880" cy="2876136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84419" y="1966823"/>
                <a:ext cx="7207157" cy="3820123"/>
              </a:xfrm>
            </p:spPr>
            <p:txBody>
              <a:bodyPr>
                <a:normAutofit fontScale="92500" lnSpcReduction="20000"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1800" i="1" dirty="0">
                    <a:solidFill>
                      <a:schemeClr val="tx2"/>
                    </a:solidFill>
                  </a:rPr>
                  <a:t>Example 7.2 </a:t>
                </a:r>
                <a:r>
                  <a:rPr lang="en-US" sz="1800" dirty="0">
                    <a:solidFill>
                      <a:schemeClr val="tx2"/>
                    </a:solidFill>
                  </a:rPr>
                  <a:t>(continued):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1800" dirty="0">
                    <a:solidFill>
                      <a:schemeClr val="tx2"/>
                    </a:solidFill>
                  </a:rPr>
                  <a:t>Consider production function </a:t>
                </a:r>
                <a14:m>
                  <m:oMath xmlns:m="http://schemas.openxmlformats.org/officeDocument/2006/math">
                    <m:r>
                      <a:rPr lang="en-US" sz="1800" b="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1800" b="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=5</m:t>
                    </m:r>
                    <m:sSup>
                      <m:sSupPr>
                        <m:ctrlPr>
                          <a:rPr lang="en-US" sz="1800" b="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sz="1800" b="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1/2</m:t>
                        </m:r>
                      </m:sup>
                    </m:sSup>
                    <m:r>
                      <a:rPr lang="en-US" sz="1800" b="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+3</m:t>
                    </m:r>
                    <m:r>
                      <a:rPr lang="en-US" sz="1800" b="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1800" b="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−6</m:t>
                    </m:r>
                  </m:oMath>
                </a14:m>
                <a:r>
                  <a:rPr lang="en-US" sz="1800" dirty="0">
                    <a:solidFill>
                      <a:schemeClr val="tx2"/>
                    </a:solidFill>
                  </a:rPr>
                  <a:t>.</a:t>
                </a:r>
              </a:p>
              <a:p>
                <a:pPr lvl="1">
                  <a:spcBef>
                    <a:spcPts val="0"/>
                  </a:spcBef>
                  <a:spcAft>
                    <a:spcPts val="1500"/>
                  </a:spcAft>
                </a:pPr>
                <a:r>
                  <a:rPr lang="en-US" sz="1800" dirty="0">
                    <a:solidFill>
                      <a:schemeClr val="tx2"/>
                    </a:solidFill>
                  </a:rPr>
                  <a:t>The average product of labor is</a:t>
                </a:r>
              </a:p>
              <a:p>
                <a:pPr marL="1270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𝐴𝑃</m:t>
                          </m:r>
                        </m:e>
                        <m:sub>
                          <m:r>
                            <a:rPr lang="en-US" sz="1800" b="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en-US" sz="1800" b="0" i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b="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num>
                        <m:den>
                          <m:r>
                            <a:rPr lang="en-US" sz="1800" b="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r>
                        <a:rPr lang="en-US" sz="1800" b="0" i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b="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sSup>
                            <m:sSupPr>
                              <m:ctrlPr>
                                <a:rPr lang="en-US" sz="1800" b="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p>
                              <m:r>
                                <a:rPr lang="en-US" sz="1800" b="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1/2</m:t>
                              </m:r>
                            </m:sup>
                          </m:sSup>
                          <m:r>
                            <a:rPr lang="en-US" sz="1800" b="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  <m:r>
                            <a:rPr lang="en-US" sz="1800" b="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en-US" sz="1800" b="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−6</m:t>
                          </m:r>
                        </m:num>
                        <m:den>
                          <m:r>
                            <a:rPr lang="en-US" sz="1800" b="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en-US" sz="1800" b="0" i="1" dirty="0">
                  <a:solidFill>
                    <a:schemeClr val="tx2"/>
                  </a:solidFill>
                  <a:latin typeface="Cambria Math" panose="02040503050406030204" pitchFamily="18" charset="0"/>
                </a:endParaRPr>
              </a:p>
              <a:p>
                <a:pPr marL="3373438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800" b="0" i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  <m:sSup>
                        <m:sSupPr>
                          <m:ctrlPr>
                            <a:rPr lang="en-US" sz="1800" b="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800" b="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p>
                          <m:r>
                            <a:rPr lang="en-US" sz="1800" b="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1/2−1</m:t>
                          </m:r>
                        </m:sup>
                      </m:sSup>
                      <m:r>
                        <a:rPr lang="en-US" sz="1800" b="0" i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+3−</m:t>
                      </m:r>
                      <m:f>
                        <m:fPr>
                          <m:ctrlPr>
                            <a:rPr lang="en-US" sz="1800" b="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num>
                        <m:den>
                          <m:r>
                            <a:rPr lang="en-US" sz="1800" b="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en-US" sz="1800" b="0" i="1" dirty="0">
                  <a:solidFill>
                    <a:schemeClr val="tx2"/>
                  </a:solidFill>
                  <a:latin typeface="Cambria Math" panose="02040503050406030204" pitchFamily="18" charset="0"/>
                </a:endParaRPr>
              </a:p>
              <a:p>
                <a:pPr marL="3373438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800" b="0" i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b="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sSup>
                            <m:sSupPr>
                              <m:ctrlPr>
                                <a:rPr lang="en-US" sz="1800" b="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p>
                              <m:r>
                                <a:rPr lang="en-US" sz="1800" b="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1/2</m:t>
                              </m:r>
                            </m:sup>
                          </m:sSup>
                        </m:den>
                      </m:f>
                      <m:r>
                        <a:rPr lang="en-US" sz="1800" b="0" i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+3−</m:t>
                      </m:r>
                      <m:f>
                        <m:fPr>
                          <m:ctrlPr>
                            <a:rPr lang="en-US" sz="1800" b="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num>
                        <m:den>
                          <m:r>
                            <a:rPr lang="en-US" sz="1800" b="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r>
                        <a:rPr lang="en-US" sz="1800" b="0" i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1800" dirty="0">
                  <a:solidFill>
                    <a:schemeClr val="tx2"/>
                  </a:solidFill>
                </a:endParaRPr>
              </a:p>
              <a:p>
                <a:pPr lvl="1">
                  <a:spcBef>
                    <a:spcPts val="1500"/>
                  </a:spcBef>
                  <a:spcAft>
                    <a:spcPts val="500"/>
                  </a:spcAft>
                </a:pPr>
                <a:r>
                  <a:rPr lang="en-US" sz="1800" dirty="0">
                    <a:solidFill>
                      <a:schemeClr val="tx2"/>
                    </a:solidFill>
                  </a:rPr>
                  <a:t>As </a:t>
                </a:r>
                <a:r>
                  <a:rPr lang="en-US" sz="1800" i="1" dirty="0">
                    <a:solidFill>
                      <a:schemeClr val="tx2"/>
                    </a:solidFill>
                  </a:rPr>
                  <a:t>L</a:t>
                </a:r>
                <a:r>
                  <a:rPr lang="en-US" sz="1800" dirty="0">
                    <a:solidFill>
                      <a:schemeClr val="tx2"/>
                    </a:solidFill>
                  </a:rPr>
                  <a:t> increases,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𝐴𝑃</m:t>
                        </m:r>
                      </m:e>
                      <m:sub>
                        <m:r>
                          <a:rPr lang="en-US" sz="18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US" sz="1800" dirty="0">
                    <a:solidFill>
                      <a:schemeClr val="tx2"/>
                    </a:solidFill>
                  </a:rPr>
                  <a:t> increases if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18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𝐴𝑃</m:t>
                            </m:r>
                          </m:e>
                          <m:sub>
                            <m:r>
                              <a:rPr lang="en-US" sz="18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</m:num>
                      <m:den>
                        <m:r>
                          <a:rPr lang="en-US" sz="18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1800" b="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den>
                    </m:f>
                    <m:r>
                      <a:rPr lang="en-US" sz="1800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sz="1800" b="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0,</m:t>
                    </m:r>
                  </m:oMath>
                </a14:m>
                <a:endParaRPr lang="en-US" sz="1800" b="0" dirty="0">
                  <a:solidFill>
                    <a:schemeClr val="tx2"/>
                  </a:solidFill>
                </a:endParaRPr>
              </a:p>
              <a:p>
                <a:pPr marL="1270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8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18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en-US" sz="18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en-US" sz="1800" i="1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i="1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en-US" sz="1800" i="1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</m:den>
                      </m:f>
                      <m:r>
                        <a:rPr lang="en-US" sz="1800" i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8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num>
                        <m:den>
                          <m:sSup>
                            <m:sSupPr>
                              <m:ctrlPr>
                                <a:rPr lang="en-US" sz="18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p>
                              <m:r>
                                <a:rPr lang="en-US" sz="18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800" i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r>
                        <a:rPr lang="en-US" sz="1800" b="0" i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  <m:r>
                        <a:rPr lang="en-US" sz="1800" b="0" i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1800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84419" y="1966823"/>
                <a:ext cx="7207157" cy="3820123"/>
              </a:xfrm>
              <a:blipFill>
                <a:blip r:embed="rId2"/>
                <a:stretch>
                  <a:fillRect l="-423" t="-23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/>
              <a:pPr>
                <a:spcAft>
                  <a:spcPts val="600"/>
                </a:spcAft>
              </a:pPr>
              <a:t>14</a:t>
            </a:fld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319752" y="4030420"/>
            <a:ext cx="3878664" cy="1776494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788262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038248A-211C-4EEC-8401-C761B929FB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0A849F-66D9-40C8-BEC8-35AFF8F456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559" y="119927"/>
            <a:ext cx="7375161" cy="1325563"/>
          </a:xfrm>
        </p:spPr>
        <p:txBody>
          <a:bodyPr anchor="b">
            <a:normAutofit/>
          </a:bodyPr>
          <a:lstStyle/>
          <a:p>
            <a:pPr algn="ctr"/>
            <a:r>
              <a:rPr lang="en-US" sz="3100" dirty="0">
                <a:solidFill>
                  <a:schemeClr val="tx2"/>
                </a:solidFill>
              </a:rPr>
              <a:t>Average Product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4542298-A2B1-480F-A11C-A40EDD19B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217417" y="0"/>
            <a:ext cx="2926583" cy="2382977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74AEB45E-B965-46A0-8557-C646B5011B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921A22C7-11AD-44B0-9BF7-6E3A458215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87049D82-B7F3-4192-8337-4BDB16955E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24A7FAD9-577C-4D2E-A3B5-C6D0A39D4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84419" y="2007062"/>
                <a:ext cx="7375161" cy="3577893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1500"/>
                  </a:spcAft>
                </a:pPr>
                <a:r>
                  <a:rPr lang="en-US" sz="1800" i="1" dirty="0">
                    <a:solidFill>
                      <a:schemeClr val="tx2"/>
                    </a:solidFill>
                  </a:rPr>
                  <a:t>Example 7.2 </a:t>
                </a:r>
                <a:r>
                  <a:rPr lang="en-US" sz="1800" dirty="0">
                    <a:solidFill>
                      <a:schemeClr val="tx2"/>
                    </a:solidFill>
                  </a:rPr>
                  <a:t>(continued):</a:t>
                </a:r>
              </a:p>
              <a:p>
                <a:pPr marL="2751138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800" i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8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num>
                        <m:den>
                          <m:sSup>
                            <m:sSupPr>
                              <m:ctrlPr>
                                <a:rPr lang="en-US" sz="18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p>
                              <m:r>
                                <a:rPr lang="en-US" sz="1800" b="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800" i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f>
                        <m:fPr>
                          <m:ctrlPr>
                            <a:rPr lang="en-US" sz="18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18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en-US" sz="18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p>
                              <m:r>
                                <a:rPr lang="en-US" sz="1800" b="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3/2</m:t>
                              </m:r>
                            </m:sup>
                          </m:sSup>
                        </m:den>
                      </m:f>
                      <m:r>
                        <a:rPr lang="en-US" sz="1800" b="0" i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1800" dirty="0">
                  <a:solidFill>
                    <a:schemeClr val="tx2"/>
                  </a:solidFill>
                </a:endParaRPr>
              </a:p>
              <a:p>
                <a:pPr marL="1270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8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800" b="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p>
                          <m:r>
                            <a:rPr lang="en-US" sz="1800" b="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3/2−2</m:t>
                          </m:r>
                        </m:sup>
                      </m:sSup>
                      <m:r>
                        <a:rPr lang="en-US" sz="1800" i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f>
                        <m:fPr>
                          <m:ctrlPr>
                            <a:rPr lang="en-US" sz="18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1800" b="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  <m:r>
                        <a:rPr lang="en-US" sz="1800" i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f>
                        <m:fPr>
                          <m:ctrlPr>
                            <a:rPr lang="en-US" sz="18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12</m:t>
                          </m:r>
                        </m:num>
                        <m:den>
                          <m:r>
                            <a:rPr lang="en-US" sz="1800" b="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US" sz="1800" i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sSup>
                        <m:sSupPr>
                          <m:ctrlPr>
                            <a:rPr lang="en-US" sz="18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800" b="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p>
                          <m:f>
                            <m:fPr>
                              <m:ctrlPr>
                                <a:rPr lang="en-US" sz="1800" b="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800" b="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800" b="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sz="1800" b="0" i="1" dirty="0">
                  <a:solidFill>
                    <a:schemeClr val="tx2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2579688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8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8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800" i="1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i="1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12</m:t>
                                  </m:r>
                                </m:num>
                                <m:den>
                                  <m:r>
                                    <a:rPr lang="en-US" sz="1800" i="1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5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1800" b="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800" i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sSup>
                        <m:sSupPr>
                          <m:ctrlPr>
                            <a:rPr lang="en-US" sz="18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8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800" i="1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i="1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1/2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sz="1800" b="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1800" dirty="0">
                  <a:solidFill>
                    <a:schemeClr val="tx2"/>
                  </a:solidFill>
                </a:endParaRPr>
              </a:p>
              <a:p>
                <a:pPr marL="3095625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800" i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sz="1800" i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f>
                        <m:fPr>
                          <m:ctrlPr>
                            <a:rPr lang="en-US" sz="18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144</m:t>
                          </m:r>
                        </m:num>
                        <m:den>
                          <m:r>
                            <a:rPr lang="en-US" sz="18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25</m:t>
                          </m:r>
                        </m:den>
                      </m:f>
                      <m:r>
                        <a:rPr lang="en-US" sz="1800" i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≅5.76</m:t>
                      </m:r>
                      <m:r>
                        <m:rPr>
                          <m:nor/>
                        </m:rPr>
                        <a:rPr lang="en-US" sz="1800">
                          <a:solidFill>
                            <a:schemeClr val="tx2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n-US" sz="1800">
                          <a:solidFill>
                            <a:schemeClr val="tx2"/>
                          </a:solidFill>
                        </a:rPr>
                        <m:t>workers</m:t>
                      </m:r>
                    </m:oMath>
                  </m:oMathPara>
                </a14:m>
                <a:endParaRPr lang="en-US" sz="1800" dirty="0">
                  <a:solidFill>
                    <a:schemeClr val="tx2"/>
                  </a:solidFill>
                </a:endParaRPr>
              </a:p>
              <a:p>
                <a:pPr marL="1212850" lvl="3" indent="-285750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𝐴𝑃</m:t>
                        </m:r>
                      </m:e>
                      <m:sub>
                        <m:r>
                          <a:rPr lang="en-US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US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solidFill>
                      <a:schemeClr val="tx2"/>
                    </a:solidFill>
                  </a:rPr>
                  <a:t>increases (decreases) in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dirty="0">
                    <a:solidFill>
                      <a:schemeClr val="tx2"/>
                    </a:solidFill>
                  </a:rPr>
                  <a:t> for all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b="0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5.76</m:t>
                    </m:r>
                  </m:oMath>
                </a14:m>
                <a:r>
                  <a:rPr lang="en-US" dirty="0">
                    <a:solidFill>
                      <a:schemeClr val="tx2"/>
                    </a:solidFill>
                  </a:rPr>
                  <a:t> (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5.76</m:t>
                    </m:r>
                  </m:oMath>
                </a14:m>
                <a:r>
                  <a:rPr lang="en-US" dirty="0">
                    <a:solidFill>
                      <a:schemeClr val="tx2"/>
                    </a:solidFill>
                  </a:rPr>
                  <a:t>).</a:t>
                </a:r>
              </a:p>
              <a:p>
                <a:pPr marL="1212850" lvl="3" indent="-285750">
                  <a:spcBef>
                    <a:spcPts val="1000"/>
                  </a:spcBef>
                  <a:spcAft>
                    <a:spcPts val="5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𝐴𝑃</m:t>
                        </m:r>
                      </m:e>
                      <m:sub>
                        <m:r>
                          <a:rPr lang="en-US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2"/>
                    </a:solidFill>
                  </a:rPr>
                  <a:t> reaches it maximum when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=5.76 </m:t>
                    </m:r>
                  </m:oMath>
                </a14:m>
                <a:r>
                  <a:rPr lang="en-US" dirty="0">
                    <a:solidFill>
                      <a:schemeClr val="tx2"/>
                    </a:solidFill>
                  </a:rPr>
                  <a:t>workers.  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84419" y="2007062"/>
                <a:ext cx="7375161" cy="3577893"/>
              </a:xfrm>
              <a:blipFill>
                <a:blip r:embed="rId2"/>
                <a:stretch>
                  <a:fillRect l="-496" t="-15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Group 19">
            <a:extLst>
              <a:ext uri="{FF2B5EF4-FFF2-40B4-BE49-F238E27FC236}">
                <a16:creationId xmlns:a16="http://schemas.microsoft.com/office/drawing/2014/main" id="{2A5C9C35-2375-49EB-B99C-17C87D42F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0" y="4682671"/>
            <a:ext cx="2174211" cy="2175328"/>
            <a:chOff x="-305" y="-1"/>
            <a:chExt cx="3832880" cy="2876136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7BE7B8C5-3FC9-47E9-B555-AFCB849A41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615B6EFE-6DC2-4A72-AC12-BCCC3638A6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AE8C1B65-6799-4DD1-B262-01901DA126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03829674-8FAF-4E90-9FB7-C6CE17839B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/>
              <a:pPr>
                <a:spcAft>
                  <a:spcPts val="600"/>
                </a:spcAft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1503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3321" y="329184"/>
            <a:ext cx="4688333" cy="1783080"/>
          </a:xfrm>
        </p:spPr>
        <p:txBody>
          <a:bodyPr anchor="b">
            <a:normAutofit/>
          </a:bodyPr>
          <a:lstStyle/>
          <a:p>
            <a:r>
              <a:rPr lang="en-US" sz="4700" dirty="0"/>
              <a:t>Marginal Product</a:t>
            </a:r>
          </a:p>
        </p:txBody>
      </p:sp>
      <p:pic>
        <p:nvPicPr>
          <p:cNvPr id="7" name="Picture 6" descr="Packages on conveyor belt">
            <a:extLst>
              <a:ext uri="{FF2B5EF4-FFF2-40B4-BE49-F238E27FC236}">
                <a16:creationId xmlns:a16="http://schemas.microsoft.com/office/drawing/2014/main" id="{841A65FD-74FD-C99D-63FF-5C3634592F1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934" r="49068" b="-1"/>
          <a:stretch>
            <a:fillRect/>
          </a:stretch>
        </p:blipFill>
        <p:spPr>
          <a:xfrm>
            <a:off x="20" y="10"/>
            <a:ext cx="3492988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3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3321" y="2374947"/>
            <a:ext cx="3182692" cy="18288"/>
          </a:xfrm>
          <a:custGeom>
            <a:avLst/>
            <a:gdLst>
              <a:gd name="csX0" fmla="*/ 0 w 3182692"/>
              <a:gd name="csY0" fmla="*/ 0 h 18288"/>
              <a:gd name="csX1" fmla="*/ 636538 w 3182692"/>
              <a:gd name="csY1" fmla="*/ 0 h 18288"/>
              <a:gd name="csX2" fmla="*/ 1273077 w 3182692"/>
              <a:gd name="csY2" fmla="*/ 0 h 18288"/>
              <a:gd name="csX3" fmla="*/ 1909615 w 3182692"/>
              <a:gd name="csY3" fmla="*/ 0 h 18288"/>
              <a:gd name="csX4" fmla="*/ 2482500 w 3182692"/>
              <a:gd name="csY4" fmla="*/ 0 h 18288"/>
              <a:gd name="csX5" fmla="*/ 3182692 w 3182692"/>
              <a:gd name="csY5" fmla="*/ 0 h 18288"/>
              <a:gd name="csX6" fmla="*/ 3182692 w 3182692"/>
              <a:gd name="csY6" fmla="*/ 18288 h 18288"/>
              <a:gd name="csX7" fmla="*/ 2609807 w 3182692"/>
              <a:gd name="csY7" fmla="*/ 18288 h 18288"/>
              <a:gd name="csX8" fmla="*/ 2068750 w 3182692"/>
              <a:gd name="csY8" fmla="*/ 18288 h 18288"/>
              <a:gd name="csX9" fmla="*/ 1432211 w 3182692"/>
              <a:gd name="csY9" fmla="*/ 18288 h 18288"/>
              <a:gd name="csX10" fmla="*/ 859327 w 3182692"/>
              <a:gd name="csY10" fmla="*/ 18288 h 18288"/>
              <a:gd name="csX11" fmla="*/ 0 w 3182692"/>
              <a:gd name="csY11" fmla="*/ 18288 h 18288"/>
              <a:gd name="csX12" fmla="*/ 0 w 3182692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182692" h="18288" fill="none" extrusionOk="0">
                <a:moveTo>
                  <a:pt x="0" y="0"/>
                </a:moveTo>
                <a:cubicBezTo>
                  <a:pt x="253588" y="25878"/>
                  <a:pt x="409323" y="-5359"/>
                  <a:pt x="636538" y="0"/>
                </a:cubicBezTo>
                <a:cubicBezTo>
                  <a:pt x="863753" y="5359"/>
                  <a:pt x="1007727" y="-28"/>
                  <a:pt x="1273077" y="0"/>
                </a:cubicBezTo>
                <a:cubicBezTo>
                  <a:pt x="1538427" y="28"/>
                  <a:pt x="1698640" y="-12775"/>
                  <a:pt x="1909615" y="0"/>
                </a:cubicBezTo>
                <a:cubicBezTo>
                  <a:pt x="2120590" y="12775"/>
                  <a:pt x="2210293" y="-21823"/>
                  <a:pt x="2482500" y="0"/>
                </a:cubicBezTo>
                <a:cubicBezTo>
                  <a:pt x="2754708" y="21823"/>
                  <a:pt x="3004133" y="-28750"/>
                  <a:pt x="3182692" y="0"/>
                </a:cubicBezTo>
                <a:cubicBezTo>
                  <a:pt x="3183134" y="4516"/>
                  <a:pt x="3181865" y="12266"/>
                  <a:pt x="3182692" y="18288"/>
                </a:cubicBezTo>
                <a:cubicBezTo>
                  <a:pt x="2947402" y="22440"/>
                  <a:pt x="2876226" y="27191"/>
                  <a:pt x="2609807" y="18288"/>
                </a:cubicBezTo>
                <a:cubicBezTo>
                  <a:pt x="2343389" y="9385"/>
                  <a:pt x="2326689" y="25579"/>
                  <a:pt x="2068750" y="18288"/>
                </a:cubicBezTo>
                <a:cubicBezTo>
                  <a:pt x="1810811" y="10997"/>
                  <a:pt x="1713836" y="48219"/>
                  <a:pt x="1432211" y="18288"/>
                </a:cubicBezTo>
                <a:cubicBezTo>
                  <a:pt x="1150586" y="-11643"/>
                  <a:pt x="982765" y="3747"/>
                  <a:pt x="859327" y="18288"/>
                </a:cubicBezTo>
                <a:cubicBezTo>
                  <a:pt x="735889" y="32829"/>
                  <a:pt x="254183" y="35231"/>
                  <a:pt x="0" y="18288"/>
                </a:cubicBezTo>
                <a:cubicBezTo>
                  <a:pt x="-306" y="11477"/>
                  <a:pt x="485" y="4355"/>
                  <a:pt x="0" y="0"/>
                </a:cubicBezTo>
                <a:close/>
              </a:path>
              <a:path w="3182692" h="18288" stroke="0" extrusionOk="0">
                <a:moveTo>
                  <a:pt x="0" y="0"/>
                </a:moveTo>
                <a:cubicBezTo>
                  <a:pt x="243108" y="-22426"/>
                  <a:pt x="387854" y="22949"/>
                  <a:pt x="572885" y="0"/>
                </a:cubicBezTo>
                <a:cubicBezTo>
                  <a:pt x="757916" y="-22949"/>
                  <a:pt x="923707" y="6797"/>
                  <a:pt x="1113942" y="0"/>
                </a:cubicBezTo>
                <a:cubicBezTo>
                  <a:pt x="1304177" y="-6797"/>
                  <a:pt x="1495991" y="20627"/>
                  <a:pt x="1686827" y="0"/>
                </a:cubicBezTo>
                <a:cubicBezTo>
                  <a:pt x="1877663" y="-20627"/>
                  <a:pt x="2170182" y="-20672"/>
                  <a:pt x="2323365" y="0"/>
                </a:cubicBezTo>
                <a:cubicBezTo>
                  <a:pt x="2476548" y="20672"/>
                  <a:pt x="2919164" y="6097"/>
                  <a:pt x="3182692" y="0"/>
                </a:cubicBezTo>
                <a:cubicBezTo>
                  <a:pt x="3183269" y="4624"/>
                  <a:pt x="3183511" y="11191"/>
                  <a:pt x="3182692" y="18288"/>
                </a:cubicBezTo>
                <a:cubicBezTo>
                  <a:pt x="3026065" y="-10849"/>
                  <a:pt x="2775006" y="23067"/>
                  <a:pt x="2546154" y="18288"/>
                </a:cubicBezTo>
                <a:cubicBezTo>
                  <a:pt x="2317302" y="13509"/>
                  <a:pt x="2168173" y="-8513"/>
                  <a:pt x="1845961" y="18288"/>
                </a:cubicBezTo>
                <a:cubicBezTo>
                  <a:pt x="1523749" y="45089"/>
                  <a:pt x="1450078" y="-844"/>
                  <a:pt x="1304904" y="18288"/>
                </a:cubicBezTo>
                <a:cubicBezTo>
                  <a:pt x="1159730" y="37420"/>
                  <a:pt x="942635" y="-10021"/>
                  <a:pt x="604711" y="18288"/>
                </a:cubicBezTo>
                <a:cubicBezTo>
                  <a:pt x="266787" y="46597"/>
                  <a:pt x="141927" y="-8395"/>
                  <a:pt x="0" y="18288"/>
                </a:cubicBezTo>
                <a:cubicBezTo>
                  <a:pt x="-171" y="12755"/>
                  <a:pt x="-690" y="793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973321" y="2706623"/>
                <a:ext cx="4799743" cy="3930698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500"/>
                  </a:spcBef>
                </a:pPr>
                <a:r>
                  <a:rPr lang="en-US" sz="1800" dirty="0"/>
                  <a:t>The marginal product is the rate at which total output increases as the firm uses an additional unit of either input.</a:t>
                </a:r>
              </a:p>
              <a:p>
                <a:pPr marL="690563" indent="-225425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sz="1800" dirty="0"/>
                  <a:t>The marginal product of labor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US" sz="18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l-G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Δ</m:t>
                        </m:r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𝑞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l-G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Δ</m:t>
                        </m:r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𝐿</m:t>
                        </m:r>
                      </m:den>
                    </m:f>
                  </m:oMath>
                </a14:m>
                <a:r>
                  <a:rPr lang="en-US" sz="1800" dirty="0"/>
                  <a:t> when labor is discrete or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l-G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𝑞</m:t>
                        </m:r>
                      </m:num>
                      <m:den>
                        <m:r>
                          <a:rPr lang="el-G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𝐿</m:t>
                        </m:r>
                      </m:den>
                    </m:f>
                  </m:oMath>
                </a14:m>
                <a:r>
                  <a:rPr lang="en-US" sz="1800" dirty="0"/>
                  <a:t> when it is continuous.</a:t>
                </a:r>
              </a:p>
              <a:p>
                <a:pPr marL="690563" indent="-225425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sz="1800" dirty="0"/>
                  <a:t>The marginal product of capital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𝑀𝑃</m:t>
                        </m:r>
                      </m:e>
                      <m:sub>
                        <m:r>
                          <a:rPr lang="en-US" sz="1800" b="0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r>
                      <a:rPr lang="en-US" sz="18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l-G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Δ</m:t>
                        </m:r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𝑞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l-G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Δ</m:t>
                        </m:r>
                        <m:r>
                          <a:rPr lang="en-US" sz="18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𝐾</m:t>
                        </m:r>
                      </m:den>
                    </m:f>
                  </m:oMath>
                </a14:m>
                <a:r>
                  <a:rPr lang="en-US" sz="1800" dirty="0"/>
                  <a:t> when capital is discrete or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l-G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𝑞</m:t>
                        </m:r>
                      </m:num>
                      <m:den>
                        <m:r>
                          <a:rPr lang="el-G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18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𝐾</m:t>
                        </m:r>
                      </m:den>
                    </m:f>
                  </m:oMath>
                </a14:m>
                <a:r>
                  <a:rPr lang="en-US" sz="1800" dirty="0"/>
                  <a:t> when it is continuous.</a:t>
                </a:r>
              </a:p>
              <a:p>
                <a:pPr marL="239713" indent="-227013">
                  <a:spcAft>
                    <a:spcPts val="500"/>
                  </a:spcAft>
                </a:pPr>
                <a:r>
                  <a:rPr lang="en-US" sz="1800" dirty="0"/>
                  <a:t>Graphically, the marginal product of an input can be interpreted as the slope of the function when we marginally increase the amount of that input.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73321" y="2706623"/>
                <a:ext cx="4799743" cy="3930698"/>
              </a:xfrm>
              <a:blipFill>
                <a:blip r:embed="rId3"/>
                <a:stretch>
                  <a:fillRect l="-889" t="-1395" r="-11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39733" y="6356350"/>
            <a:ext cx="975616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/>
              <a:pPr>
                <a:spcAft>
                  <a:spcPts val="600"/>
                </a:spcAft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0271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Marginal Product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algn="just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sz="2200" dirty="0"/>
                  <a:t>Consider production function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=100</m:t>
                    </m:r>
                    <m:rad>
                      <m:radPr>
                        <m:degHide m:val="on"/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</m:rad>
                  </m:oMath>
                </a14:m>
                <a:r>
                  <a:rPr lang="en-US" sz="2400" dirty="0"/>
                  <a:t>. </a:t>
                </a:r>
                <a:r>
                  <a:rPr lang="en-US" sz="1400" dirty="0"/>
                  <a:t>	</a:t>
                </a:r>
              </a:p>
              <a:p>
                <a:pPr marL="0" indent="0" algn="just">
                  <a:spcBef>
                    <a:spcPts val="500"/>
                  </a:spcBef>
                  <a:buNone/>
                </a:pPr>
                <a:endParaRPr lang="en-US" sz="22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04" t="-20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17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3FF9CC33-2694-CC4E-81AA-C2B4B20BBE5C}"/>
                  </a:ext>
                </a:extLst>
              </p:cNvPr>
              <p:cNvSpPr/>
              <p:nvPr/>
            </p:nvSpPr>
            <p:spPr>
              <a:xfrm>
                <a:off x="5359786" y="2966245"/>
                <a:ext cx="3435074" cy="9255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12700" lvl="1">
                  <a:spcAft>
                    <a:spcPts val="1000"/>
                  </a:spcAft>
                </a:pPr>
                <a:r>
                  <a:rPr lang="en-US" sz="1600" dirty="0"/>
                  <a:t>At </a:t>
                </a:r>
                <a14:m>
                  <m:oMath xmlns:m="http://schemas.openxmlformats.org/officeDocument/2006/math">
                    <m:r>
                      <a:rPr lang="en-US" sz="1600" i="1" dirty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6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</m:sub>
                    </m:sSub>
                    <m:r>
                      <a:rPr lang="en-US" sz="16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50</m:t>
                        </m:r>
                      </m:num>
                      <m:den>
                        <m:sSup>
                          <m:sSupPr>
                            <m:ctrlPr>
                              <a:rPr lang="en-US" sz="16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e>
                          <m:sup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1/2</m:t>
                            </m:r>
                          </m:sup>
                        </m:sSup>
                      </m:den>
                    </m:f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50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1600" i="1">
                        <a:latin typeface="Cambria Math" panose="02040503050406030204" pitchFamily="18" charset="0"/>
                      </a:rPr>
                      <m:t>=50</m:t>
                    </m:r>
                  </m:oMath>
                </a14:m>
                <a:r>
                  <a:rPr lang="en-US" sz="1600" dirty="0"/>
                  <a:t> units.</a:t>
                </a:r>
              </a:p>
              <a:p>
                <a:pPr marL="12700" lvl="1">
                  <a:spcAft>
                    <a:spcPts val="1000"/>
                  </a:spcAft>
                </a:pPr>
                <a:r>
                  <a:rPr lang="en-US" sz="1600" dirty="0"/>
                  <a:t>At </a:t>
                </a:r>
                <a14:m>
                  <m:oMath xmlns:m="http://schemas.openxmlformats.org/officeDocument/2006/math">
                    <m:r>
                      <a:rPr lang="en-US" sz="1600" i="1" dirty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16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</m:sub>
                    </m:sSub>
                    <m:r>
                      <a:rPr lang="en-US" sz="16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50</m:t>
                        </m:r>
                      </m:num>
                      <m:den>
                        <m:sSup>
                          <m:sSup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16</m:t>
                            </m:r>
                          </m:e>
                          <m:sup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1/2</m:t>
                            </m:r>
                          </m:sup>
                        </m:sSup>
                      </m:den>
                    </m:f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50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sz="16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12.5</m:t>
                    </m:r>
                  </m:oMath>
                </a14:m>
                <a:r>
                  <a:rPr lang="en-US" sz="1600" dirty="0"/>
                  <a:t> units.</a:t>
                </a: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3FF9CC33-2694-CC4E-81AA-C2B4B20BBE5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9786" y="2966245"/>
                <a:ext cx="3435074" cy="925510"/>
              </a:xfrm>
              <a:prstGeom prst="rect">
                <a:avLst/>
              </a:prstGeom>
              <a:blipFill>
                <a:blip r:embed="rId3"/>
                <a:stretch>
                  <a:fillRect l="-368" b="-13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5C8F258C-29FF-CB4E-8EF1-2C14A4797E34}"/>
                  </a:ext>
                </a:extLst>
              </p:cNvPr>
              <p:cNvSpPr/>
              <p:nvPr/>
            </p:nvSpPr>
            <p:spPr>
              <a:xfrm>
                <a:off x="4450954" y="5709972"/>
                <a:ext cx="2388539" cy="4308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𝑀𝑃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US" sz="2200" dirty="0"/>
                  <a:t> is diminishing.</a:t>
                </a: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5C8F258C-29FF-CB4E-8EF1-2C14A4797E3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0954" y="5709972"/>
                <a:ext cx="2388539" cy="430887"/>
              </a:xfrm>
              <a:prstGeom prst="rect">
                <a:avLst/>
              </a:prstGeom>
              <a:blipFill>
                <a:blip r:embed="rId4"/>
                <a:stretch>
                  <a:fillRect t="-8571" r="-1579" b="-2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>
            <a:extLst>
              <a:ext uri="{FF2B5EF4-FFF2-40B4-BE49-F238E27FC236}">
                <a16:creationId xmlns:a16="http://schemas.microsoft.com/office/drawing/2014/main" id="{6E7051A5-FB6F-DC4C-9B86-D52C07E2202C}"/>
              </a:ext>
            </a:extLst>
          </p:cNvPr>
          <p:cNvGrpSpPr/>
          <p:nvPr/>
        </p:nvGrpSpPr>
        <p:grpSpPr>
          <a:xfrm>
            <a:off x="988946" y="2460517"/>
            <a:ext cx="6831047" cy="3464899"/>
            <a:chOff x="988946" y="2460517"/>
            <a:chExt cx="6831047" cy="3464899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33C591D7-D5FB-8546-B8EE-155B2418D65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88946" y="2516183"/>
              <a:ext cx="2920445" cy="2997298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CA133FFD-AC7F-1E40-B641-B5598A40DCC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267204" y="2460517"/>
              <a:ext cx="3552789" cy="3039133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7598C48C-A789-8E44-A397-0EC69AE0441B}"/>
                    </a:ext>
                  </a:extLst>
                </p:cNvPr>
                <p:cNvSpPr txBox="1"/>
                <p:nvPr/>
              </p:nvSpPr>
              <p:spPr>
                <a:xfrm>
                  <a:off x="988946" y="2489601"/>
                  <a:ext cx="2920445" cy="4985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>
                    <a:lnSpc>
                      <a:spcPct val="90000"/>
                    </a:lnSpc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a14:m>
                  <a:r>
                    <a:rPr lang="en-US" dirty="0"/>
                    <a:t> as the slope of the production function</a:t>
                  </a:r>
                </a:p>
              </p:txBody>
            </p:sp>
          </mc:Choice>
          <mc:Fallback xmlns="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7598C48C-A789-8E44-A397-0EC69AE0441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8946" y="2489601"/>
                  <a:ext cx="2920445" cy="498598"/>
                </a:xfrm>
                <a:prstGeom prst="rect">
                  <a:avLst/>
                </a:prstGeom>
                <a:blipFill>
                  <a:blip r:embed="rId7"/>
                  <a:stretch>
                    <a:fillRect t="-17500" b="-27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2F1D03B2-9553-2846-B832-5184766386E8}"/>
                    </a:ext>
                  </a:extLst>
                </p:cNvPr>
                <p:cNvSpPr txBox="1"/>
                <p:nvPr/>
              </p:nvSpPr>
              <p:spPr>
                <a:xfrm>
                  <a:off x="3802868" y="2489601"/>
                  <a:ext cx="2821649" cy="24929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>
                    <a:lnSpc>
                      <a:spcPct val="90000"/>
                    </a:lnSpc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a14:m>
                  <a:r>
                    <a:rPr lang="en-US" dirty="0"/>
                    <a:t> directly</a:t>
                  </a:r>
                </a:p>
              </p:txBody>
            </p:sp>
          </mc:Choice>
          <mc:Fallback xmlns="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2F1D03B2-9553-2846-B832-5184766386E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02868" y="2489601"/>
                  <a:ext cx="2821649" cy="249299"/>
                </a:xfrm>
                <a:prstGeom prst="rect">
                  <a:avLst/>
                </a:prstGeom>
                <a:blipFill>
                  <a:blip r:embed="rId8"/>
                  <a:stretch>
                    <a:fillRect t="-33333" b="-5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38A9E0B-158E-274D-B75E-957166A42532}"/>
                </a:ext>
              </a:extLst>
            </p:cNvPr>
            <p:cNvSpPr txBox="1"/>
            <p:nvPr/>
          </p:nvSpPr>
          <p:spPr>
            <a:xfrm>
              <a:off x="1189354" y="5648417"/>
              <a:ext cx="80137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Figure 7.2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58331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771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3672" y="-8167"/>
            <a:ext cx="3625552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0628" y="-17244"/>
            <a:ext cx="4316022" cy="1276701"/>
          </a:xfrm>
        </p:spPr>
        <p:txBody>
          <a:bodyPr>
            <a:normAutofit/>
          </a:bodyPr>
          <a:lstStyle/>
          <a:p>
            <a:pPr algn="ctr"/>
            <a:r>
              <a:rPr lang="en-US" sz="3100" dirty="0">
                <a:solidFill>
                  <a:schemeClr val="tx2"/>
                </a:solidFill>
              </a:rPr>
              <a:t>Marginal Product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199072" y="1742536"/>
                <a:ext cx="6797615" cy="4114800"/>
              </a:xfrm>
            </p:spPr>
            <p:txBody>
              <a:bodyPr anchor="t"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1800" i="1" dirty="0">
                    <a:solidFill>
                      <a:schemeClr val="tx2"/>
                    </a:solidFill>
                  </a:rPr>
                  <a:t>Example 7.3: Finding marginal product.</a:t>
                </a:r>
              </a:p>
              <a:p>
                <a:pPr lvl="1">
                  <a:spcBef>
                    <a:spcPts val="1000"/>
                  </a:spcBef>
                  <a:spcAft>
                    <a:spcPts val="500"/>
                  </a:spcAft>
                </a:pPr>
                <a:r>
                  <a:rPr lang="en-US" sz="1800" dirty="0">
                    <a:solidFill>
                      <a:schemeClr val="tx2"/>
                    </a:solidFill>
                  </a:rPr>
                  <a:t>Consider the same production function </a:t>
                </a:r>
                <a14:m>
                  <m:oMath xmlns:m="http://schemas.openxmlformats.org/officeDocument/2006/math">
                    <m:r>
                      <a:rPr lang="en-US" sz="1800" b="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1800" b="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=5</m:t>
                    </m:r>
                    <m:sSup>
                      <m:sSupPr>
                        <m:ctrlPr>
                          <a:rPr lang="en-US" sz="1800" b="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sz="1800" b="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1/2</m:t>
                        </m:r>
                      </m:sup>
                    </m:sSup>
                    <m:r>
                      <a:rPr lang="en-US" sz="1800" b="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+3</m:t>
                    </m:r>
                    <m:r>
                      <a:rPr lang="en-US" sz="1800" b="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1800" b="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−6</m:t>
                    </m:r>
                  </m:oMath>
                </a14:m>
                <a:r>
                  <a:rPr lang="en-US" sz="1800" dirty="0">
                    <a:solidFill>
                      <a:schemeClr val="tx2"/>
                    </a:solidFill>
                  </a:rPr>
                  <a:t>.</a:t>
                </a:r>
              </a:p>
              <a:p>
                <a:pPr lvl="1">
                  <a:spcBef>
                    <a:spcPts val="1000"/>
                  </a:spcBef>
                  <a:spcAft>
                    <a:spcPts val="500"/>
                  </a:spcAft>
                </a:pPr>
                <a:r>
                  <a:rPr lang="en-US" sz="1800" dirty="0">
                    <a:solidFill>
                      <a:schemeClr val="tx2"/>
                    </a:solidFill>
                  </a:rPr>
                  <a:t>The marginal product of labor is</a:t>
                </a:r>
              </a:p>
              <a:p>
                <a:pPr marL="12700" lvl="1" indent="0">
                  <a:spcBef>
                    <a:spcPts val="10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𝑀𝑃</m:t>
                          </m:r>
                        </m:e>
                        <m:sub>
                          <m:r>
                            <a:rPr lang="en-US" sz="1800" b="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en-US" sz="1800" b="0" i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b="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1800" b="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num>
                        <m:den>
                          <m:r>
                            <a:rPr lang="en-US" sz="1800" b="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1800" b="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r>
                        <a:rPr lang="en-US" sz="1800" b="0" i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  <m:f>
                        <m:fPr>
                          <m:ctrlPr>
                            <a:rPr lang="en-US" sz="1800" b="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800" b="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sz="1800" b="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800" b="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p>
                          <m:r>
                            <a:rPr lang="en-US" sz="1800" b="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1/2−1</m:t>
                          </m:r>
                        </m:sup>
                      </m:sSup>
                      <m:r>
                        <a:rPr lang="en-US" sz="1800" b="0" i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+3=</m:t>
                      </m:r>
                      <m:f>
                        <m:fPr>
                          <m:ctrlPr>
                            <a:rPr lang="en-US" sz="1800" b="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sSup>
                            <m:sSupPr>
                              <m:ctrlPr>
                                <a:rPr lang="en-US" sz="1800" b="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800" b="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p>
                              <m:r>
                                <a:rPr lang="en-US" sz="1800" b="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1/2</m:t>
                              </m:r>
                            </m:sup>
                          </m:sSup>
                        </m:den>
                      </m:f>
                      <m:r>
                        <a:rPr lang="en-US" sz="1800" b="0" i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+3.</m:t>
                      </m:r>
                    </m:oMath>
                  </m:oMathPara>
                </a14:m>
                <a:endParaRPr lang="en-US" sz="1800" dirty="0">
                  <a:solidFill>
                    <a:schemeClr val="tx2"/>
                  </a:solidFill>
                </a:endParaRPr>
              </a:p>
              <a:p>
                <a:pPr lvl="1">
                  <a:spcBef>
                    <a:spcPts val="1000"/>
                  </a:spcBef>
                  <a:spcAft>
                    <a:spcPts val="500"/>
                  </a:spcAft>
                </a:pPr>
                <a:r>
                  <a:rPr lang="en-US" sz="1800" dirty="0">
                    <a:solidFill>
                      <a:schemeClr val="tx2"/>
                    </a:solidFill>
                  </a:rPr>
                  <a:t>As </a:t>
                </a:r>
                <a:r>
                  <a:rPr lang="en-US" sz="1800" i="1" dirty="0">
                    <a:solidFill>
                      <a:schemeClr val="tx2"/>
                    </a:solidFill>
                  </a:rPr>
                  <a:t>L</a:t>
                </a:r>
                <a:r>
                  <a:rPr lang="en-US" sz="1800" dirty="0">
                    <a:solidFill>
                      <a:schemeClr val="tx2"/>
                    </a:solidFill>
                  </a:rPr>
                  <a:t> increases,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sz="18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18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US" sz="1800" dirty="0">
                    <a:solidFill>
                      <a:schemeClr val="tx2"/>
                    </a:solidFill>
                  </a:rPr>
                  <a:t> decreases because</a:t>
                </a:r>
              </a:p>
              <a:p>
                <a:pPr marL="12700" lvl="1" indent="0" algn="ctr">
                  <a:spcBef>
                    <a:spcPts val="1000"/>
                  </a:spcBef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18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18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𝑀</m:t>
                            </m:r>
                            <m:r>
                              <a:rPr lang="en-US" sz="18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sz="18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</m:num>
                      <m:den>
                        <m:r>
                          <a:rPr lang="en-US" sz="18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18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den>
                    </m:f>
                    <m:r>
                      <a:rPr lang="en-US" sz="1800" b="0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180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18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b="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US" sz="1800" b="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  <m:sSup>
                          <m:sSupPr>
                            <m:ctrlPr>
                              <a:rPr lang="en-US" sz="18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8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p>
                            <m:f>
                              <m:fPr>
                                <m:ctrlPr>
                                  <a:rPr lang="en-US" sz="1800" i="1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1800" i="1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num>
                              <m:den>
                                <m:r>
                                  <a:rPr lang="en-US" sz="1800" i="1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sup>
                        </m:sSup>
                      </m:den>
                    </m:f>
                    <m:r>
                      <a:rPr lang="en-US" sz="1800" b="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&lt;0</m:t>
                    </m:r>
                  </m:oMath>
                </a14:m>
                <a:r>
                  <a:rPr lang="en-US" sz="1800" dirty="0">
                    <a:solidFill>
                      <a:schemeClr val="tx2"/>
                    </a:solidFill>
                  </a:rPr>
                  <a:t>, where </a:t>
                </a:r>
                <a14:m>
                  <m:oMath xmlns:m="http://schemas.openxmlformats.org/officeDocument/2006/math">
                    <m:r>
                      <a:rPr lang="en-US" sz="180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180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sz="1800" dirty="0">
                    <a:solidFill>
                      <a:schemeClr val="tx2"/>
                    </a:solidFill>
                  </a:rPr>
                  <a:t>.</a:t>
                </a:r>
              </a:p>
              <a:p>
                <a:pPr marL="1212850" lvl="3" indent="-285750">
                  <a:spcBef>
                    <a:spcPts val="1000"/>
                  </a:spcBef>
                  <a:spcAft>
                    <a:spcPts val="500"/>
                  </a:spcAft>
                </a:pPr>
                <a:r>
                  <a:rPr lang="en-US" dirty="0">
                    <a:solidFill>
                      <a:schemeClr val="tx2"/>
                    </a:solidFill>
                  </a:rPr>
                  <a:t>Additional workers bring more production to the firm, but a decreasing rate.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99072" y="1742536"/>
                <a:ext cx="6797615" cy="4114800"/>
              </a:xfrm>
              <a:blipFill>
                <a:blip r:embed="rId2"/>
                <a:stretch>
                  <a:fillRect l="-628" t="-1481" r="-11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Intermediate Microeconomic Theory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6793706" y="4146310"/>
            <a:ext cx="23568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/>
              <a:pPr>
                <a:spcAft>
                  <a:spcPts val="600"/>
                </a:spcAft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5985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Dragonflies carrying object">
            <a:extLst>
              <a:ext uri="{FF2B5EF4-FFF2-40B4-BE49-F238E27FC236}">
                <a16:creationId xmlns:a16="http://schemas.microsoft.com/office/drawing/2014/main" id="{D170CD33-69FE-6856-5400-6C120550418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06" r="9392" b="-1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2275865" y="-511"/>
            <a:ext cx="4592270" cy="9144001"/>
          </a:xfrm>
          <a:prstGeom prst="rect">
            <a:avLst/>
          </a:prstGeom>
          <a:gradFill>
            <a:gsLst>
              <a:gs pos="35000">
                <a:schemeClr val="tx1">
                  <a:alpha val="46000"/>
                </a:schemeClr>
              </a:gs>
              <a:gs pos="21000">
                <a:schemeClr val="tx1">
                  <a:alpha val="3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CC2ABA-BF0B-8E41-A314-C2F2C156C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414" y="3091928"/>
            <a:ext cx="6808922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700" b="1">
                <a:solidFill>
                  <a:schemeClr val="bg1"/>
                </a:solidFill>
              </a:rPr>
              <a:t>Relationship between </a:t>
            </a:r>
            <a:r>
              <a:rPr lang="en-US" sz="5700" b="1" i="1">
                <a:solidFill>
                  <a:schemeClr val="bg1"/>
                </a:solidFill>
              </a:rPr>
              <a:t>AP</a:t>
            </a:r>
            <a:r>
              <a:rPr lang="en-US" sz="5700" b="1" i="1" baseline="-25000">
                <a:solidFill>
                  <a:schemeClr val="bg1"/>
                </a:solidFill>
              </a:rPr>
              <a:t>L</a:t>
            </a:r>
            <a:r>
              <a:rPr lang="en-US" sz="5700" b="1">
                <a:solidFill>
                  <a:schemeClr val="bg1"/>
                </a:solidFill>
              </a:rPr>
              <a:t> and </a:t>
            </a:r>
            <a:r>
              <a:rPr lang="en-US" sz="5700" b="1" i="1">
                <a:solidFill>
                  <a:schemeClr val="bg1"/>
                </a:solidFill>
              </a:rPr>
              <a:t>MP</a:t>
            </a:r>
            <a:r>
              <a:rPr lang="en-US" sz="5700" b="1" i="1" baseline="-25000">
                <a:solidFill>
                  <a:schemeClr val="bg1"/>
                </a:solidFill>
              </a:rPr>
              <a:t>L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7339422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EDB44-A407-9A4F-BD15-CFF8EA06D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r>
              <a:rPr lang="en-US" kern="1200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>Intermediate Microeconomic Theory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2F38AE-8E9C-4C41-A5E4-4BD25EE92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80899" y="6356350"/>
            <a:ext cx="2057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fld id="{2A17F1C3-D8CF-D841-A262-BC1128EB65E3}" type="slidenum">
              <a:rPr lang="en-US">
                <a:solidFill>
                  <a:schemeClr val="bg1"/>
                </a:solidFill>
                <a:latin typeface="Calibri" panose="020F0502020204030204"/>
              </a:rPr>
              <a:pPr defTabSz="914400">
                <a:spcAft>
                  <a:spcPts val="600"/>
                </a:spcAft>
                <a:defRPr/>
              </a:pPr>
              <a:t>19</a:t>
            </a:fld>
            <a:endParaRPr lang="en-US">
              <a:solidFill>
                <a:schemeClr val="bg1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161626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0" y="1904672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041" y="586855"/>
            <a:ext cx="2401025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3500">
                <a:solidFill>
                  <a:srgbClr val="FFFFFF"/>
                </a:solidFill>
              </a:rPr>
              <a:t>Relationship between </a:t>
            </a:r>
            <a:r>
              <a:rPr lang="en-US" sz="3500" i="1">
                <a:solidFill>
                  <a:srgbClr val="FFFFFF"/>
                </a:solidFill>
              </a:rPr>
              <a:t>AP</a:t>
            </a:r>
            <a:r>
              <a:rPr lang="en-US" sz="3500" i="1" baseline="-25000">
                <a:solidFill>
                  <a:srgbClr val="FFFFFF"/>
                </a:solidFill>
              </a:rPr>
              <a:t>L</a:t>
            </a:r>
            <a:r>
              <a:rPr lang="en-US" sz="3500">
                <a:solidFill>
                  <a:srgbClr val="FFFFFF"/>
                </a:solidFill>
              </a:rPr>
              <a:t> and </a:t>
            </a:r>
            <a:r>
              <a:rPr lang="en-US" sz="3500" i="1">
                <a:solidFill>
                  <a:srgbClr val="FFFFFF"/>
                </a:solidFill>
              </a:rPr>
              <a:t>MP</a:t>
            </a:r>
            <a:r>
              <a:rPr lang="en-US" sz="3500" i="1" baseline="-25000">
                <a:solidFill>
                  <a:srgbClr val="FFFFFF"/>
                </a:solidFill>
              </a:rPr>
              <a:t>L</a:t>
            </a:r>
            <a:endParaRPr lang="en-US" sz="3500">
              <a:solidFill>
                <a:srgbClr val="FFFFFF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371600" y="1984248"/>
            <a:ext cx="3086100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sz="1000">
                <a:solidFill>
                  <a:srgbClr val="FFFFFF"/>
                </a:solidFill>
              </a:rPr>
              <a:t>Intermediate Microeconomic Theory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607694" y="649480"/>
                <a:ext cx="4916510" cy="5546047"/>
              </a:xfrm>
            </p:spPr>
            <p:txBody>
              <a:bodyPr anchor="ctr"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1600"/>
                  <a:t>The</a:t>
                </a:r>
                <a:r>
                  <a:rPr lang="en-US" sz="1600" i="1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>
                            <a:latin typeface="Cambria Math" panose="02040503050406030204" pitchFamily="18" charset="0"/>
                          </a:rPr>
                          <m:t>𝐴𝑃</m:t>
                        </m:r>
                      </m:e>
                      <m:sub>
                        <m:r>
                          <a:rPr lang="en-US" sz="1600" b="0" i="1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US" sz="160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>
                            <a:latin typeface="Cambria Math" panose="02040503050406030204" pitchFamily="18" charset="0"/>
                          </a:rPr>
                          <m:t>𝑀𝑃</m:t>
                        </m:r>
                      </m:e>
                      <m:sub>
                        <m:r>
                          <a:rPr lang="en-US" sz="1600" b="0" i="1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US" sz="1600"/>
                  <a:t> exhibit interesting relationships:</a:t>
                </a:r>
              </a:p>
              <a:p>
                <a:pPr marL="800100" lvl="1" indent="-342900">
                  <a:spcAft>
                    <a:spcPts val="500"/>
                  </a:spcAft>
                  <a:buFont typeface="+mj-lt"/>
                  <a:buAutoNum type="arabicPeriod"/>
                </a:pPr>
                <a:r>
                  <a:rPr lang="en-US" sz="1600"/>
                  <a:t>When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𝐴𝑃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US" sz="1600"/>
                  <a:t> curve is increasing,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US" sz="1600"/>
                  <a:t> lies above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𝐴𝑃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US" sz="1600"/>
                  <a:t>;</a:t>
                </a:r>
              </a:p>
              <a:p>
                <a:pPr marL="800100" lvl="1" indent="-342900">
                  <a:spcAft>
                    <a:spcPts val="500"/>
                  </a:spcAft>
                  <a:buFont typeface="+mj-lt"/>
                  <a:buAutoNum type="arabicPeriod"/>
                </a:pPr>
                <a:r>
                  <a:rPr lang="en-US" sz="1600"/>
                  <a:t>When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𝐴𝑃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US" sz="1600"/>
                  <a:t> curve is decreasing,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𝑀𝑃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US" sz="1600"/>
                  <a:t> lies below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𝐴𝑃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US" sz="1600"/>
                  <a:t>;</a:t>
                </a:r>
              </a:p>
              <a:p>
                <a:pPr marL="800100" lvl="1" indent="-342900">
                  <a:spcAft>
                    <a:spcPts val="500"/>
                  </a:spcAft>
                  <a:buFont typeface="+mj-lt"/>
                  <a:buAutoNum type="arabicPeriod"/>
                </a:pPr>
                <a:r>
                  <a:rPr lang="en-US" sz="1600"/>
                  <a:t>When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𝐴𝑃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US" sz="1600"/>
                  <a:t> curve is increasing,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𝑀𝑃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US" sz="1600"/>
                  <a:t> curve crosses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𝐴𝑃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US" sz="1600"/>
                  <a:t>.</a:t>
                </a:r>
              </a:p>
              <a:p>
                <a:r>
                  <a:rPr lang="en-US" sz="1600" i="1"/>
                  <a:t>Example</a:t>
                </a:r>
                <a:r>
                  <a:rPr lang="en-US" sz="1600"/>
                  <a:t>: Consider grades in a class.</a:t>
                </a:r>
              </a:p>
              <a:p>
                <a:pPr lvl="1"/>
                <a:r>
                  <a:rPr lang="en-US" sz="1600"/>
                  <a:t>You take a midterm exam. A few days later, the instructor informs how your average grade in the class is affected by the midterm:</a:t>
                </a:r>
              </a:p>
              <a:p>
                <a:pPr lvl="2"/>
                <a:r>
                  <a:rPr lang="en-US" sz="1600"/>
                  <a:t>the midterm </a:t>
                </a:r>
                <a:r>
                  <a:rPr lang="en-US" sz="1600" i="1"/>
                  <a:t>increases</a:t>
                </a:r>
                <a:r>
                  <a:rPr lang="en-US" sz="1600"/>
                  <a:t> your average if the midterm grade is higher than your previous average (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𝑀𝑃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𝐴𝑃</m:t>
                    </m:r>
                  </m:oMath>
                </a14:m>
                <a:r>
                  <a:rPr lang="en-US" sz="1600"/>
                  <a:t>); or</a:t>
                </a:r>
              </a:p>
              <a:p>
                <a:pPr lvl="2"/>
                <a:r>
                  <a:rPr lang="en-US" sz="1600"/>
                  <a:t>the midterm </a:t>
                </a:r>
                <a:r>
                  <a:rPr lang="en-US" sz="1600" i="1"/>
                  <a:t>decreases</a:t>
                </a:r>
                <a:r>
                  <a:rPr lang="en-US" sz="1600"/>
                  <a:t> your average if the midterm grade is lower than your previous average (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𝑀𝑃</m:t>
                    </m:r>
                    <m:r>
                      <a:rPr lang="en-US" sz="1600" b="0" i="1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𝐴𝑃</m:t>
                    </m:r>
                  </m:oMath>
                </a14:m>
                <a:r>
                  <a:rPr lang="en-US" sz="1600"/>
                  <a:t>); or</a:t>
                </a:r>
              </a:p>
              <a:p>
                <a:pPr lvl="2"/>
                <a:r>
                  <a:rPr lang="en-US" sz="1600"/>
                  <a:t>The midterm </a:t>
                </a:r>
                <a:r>
                  <a:rPr lang="en-US" sz="1600" i="1"/>
                  <a:t>does not affect </a:t>
                </a:r>
                <a:r>
                  <a:rPr lang="en-US" sz="1600"/>
                  <a:t>your average if the midterm grade coincides with your previous average (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𝑀𝑃</m:t>
                    </m:r>
                    <m:r>
                      <a:rPr lang="en-US" sz="1600" b="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𝐴𝑃</m:t>
                    </m:r>
                  </m:oMath>
                </a14:m>
                <a:r>
                  <a:rPr lang="en-US" sz="1600"/>
                  <a:t>).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607694" y="649480"/>
                <a:ext cx="4916510" cy="5546047"/>
              </a:xfrm>
              <a:blipFill>
                <a:blip r:embed="rId2"/>
                <a:stretch>
                  <a:fillRect l="-496" r="-13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664"/>
            <a:ext cx="33604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20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73531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79E27D9-03C7-44E2-9FF8-15D0C8506A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297" y="502022"/>
            <a:ext cx="7266222" cy="809194"/>
          </a:xfrm>
        </p:spPr>
        <p:txBody>
          <a:bodyPr anchor="b">
            <a:normAutofit/>
          </a:bodyPr>
          <a:lstStyle/>
          <a:p>
            <a:r>
              <a:rPr lang="en-US" sz="3500" dirty="0"/>
              <a:t>Relationship between </a:t>
            </a:r>
            <a:r>
              <a:rPr lang="en-US" sz="3500" i="1" dirty="0"/>
              <a:t>AP</a:t>
            </a:r>
            <a:r>
              <a:rPr lang="en-US" sz="3500" i="1" baseline="-25000" dirty="0"/>
              <a:t>L</a:t>
            </a:r>
            <a:r>
              <a:rPr lang="en-US" sz="3500" dirty="0"/>
              <a:t> and </a:t>
            </a:r>
            <a:r>
              <a:rPr lang="en-US" sz="3500" i="1" dirty="0"/>
              <a:t>MP</a:t>
            </a:r>
            <a:r>
              <a:rPr lang="en-US" sz="3500" i="1" baseline="-25000" dirty="0"/>
              <a:t>L</a:t>
            </a:r>
            <a:endParaRPr lang="en-US" sz="35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52297" y="1699404"/>
                <a:ext cx="7851756" cy="4173363"/>
              </a:xfrm>
            </p:spPr>
            <p:txBody>
              <a:bodyPr anchor="t"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1800" dirty="0"/>
                  <a:t>The</a:t>
                </a:r>
                <a:r>
                  <a:rPr lang="en-US" sz="1800" i="1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>
                            <a:latin typeface="Cambria Math" panose="02040503050406030204" pitchFamily="18" charset="0"/>
                          </a:rPr>
                          <m:t>𝑀𝑃</m:t>
                        </m:r>
                      </m:e>
                      <m:sub>
                        <m:r>
                          <a:rPr lang="en-US" sz="1800" b="0" i="1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US" sz="1800" dirty="0"/>
                  <a:t> curve crosses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𝐴𝑃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US" sz="1800" dirty="0"/>
                  <a:t> at the maximum point (the peak) of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𝐴𝑃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US" sz="1800" dirty="0"/>
                  <a:t> curve. </a:t>
                </a:r>
              </a:p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1800" dirty="0"/>
                  <a:t>Consider production function </a:t>
                </a:r>
                <a14:m>
                  <m:oMath xmlns:m="http://schemas.openxmlformats.org/officeDocument/2006/math">
                    <m:r>
                      <a:rPr lang="en-US" sz="1800" b="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1800" b="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b="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800" b="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800" b="0" i="1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1800" b="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800" dirty="0"/>
                  <a:t>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1800" dirty="0"/>
                  <a:t>The average product per worker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>
                            <a:latin typeface="Cambria Math" panose="02040503050406030204" pitchFamily="18" charset="0"/>
                          </a:rPr>
                          <m:t>𝐴𝑃</m:t>
                        </m:r>
                      </m:e>
                      <m:sub>
                        <m:r>
                          <a:rPr lang="en-US" sz="1800" b="0" i="1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US" sz="1800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800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b="0" i="1">
                            <a:latin typeface="Cambria Math" panose="02040503050406030204" pitchFamily="18" charset="0"/>
                          </a:rPr>
                          <m:t>𝑞</m:t>
                        </m:r>
                      </m:num>
                      <m:den>
                        <m:r>
                          <a:rPr lang="en-US" sz="1800" b="0" i="1">
                            <a:latin typeface="Cambria Math" panose="02040503050406030204" pitchFamily="18" charset="0"/>
                          </a:rPr>
                          <m:t>𝐿</m:t>
                        </m:r>
                      </m:den>
                    </m:f>
                    <m:r>
                      <a:rPr lang="en-US" sz="1800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800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b="0" i="1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1800" b="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800" b="0" i="1"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lang="en-US" sz="1800" b="0" i="1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1800" b="0" i="1">
                            <a:latin typeface="Cambria Math" panose="02040503050406030204" pitchFamily="18" charset="0"/>
                          </a:rPr>
                          <m:t>𝐿</m:t>
                        </m:r>
                      </m:den>
                    </m:f>
                  </m:oMath>
                </a14:m>
                <a:r>
                  <a:rPr lang="en-US" sz="1800" dirty="0"/>
                  <a:t>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1800" dirty="0"/>
                  <a:t>To find the number of workers,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sz="1800" dirty="0"/>
                  <a:t>, at which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𝐴𝑃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US" sz="1800" dirty="0"/>
                  <a:t> reaches its maximum, </a:t>
                </a:r>
              </a:p>
              <a:p>
                <a:pPr marL="1270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𝐴𝑃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</m:num>
                        <m:den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18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r>
                        <a:rPr lang="en-US" sz="1800" b="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800" b="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p>
                              <m:r>
                                <a:rPr lang="en-US" sz="1800" b="0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1800" b="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b="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</m:d>
                          <m:r>
                            <a:rPr lang="en-US" sz="1800" b="0" i="1"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en-US" sz="1800" b="0" i="1">
                              <a:latin typeface="Cambria Math" panose="02040503050406030204" pitchFamily="18" charset="0"/>
                            </a:rPr>
                            <m:t>−1</m:t>
                          </m:r>
                          <m:r>
                            <a:rPr lang="en-US" sz="1800" b="0" i="1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1800" b="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800" b="0" i="1"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en-US" sz="1800" b="0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sSup>
                            <m:sSupPr>
                              <m:ctrlPr>
                                <a:rPr lang="en-US" sz="1800" b="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p>
                              <m:r>
                                <a:rPr lang="en-US" sz="1800" b="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800" b="0" i="1">
                          <a:latin typeface="Cambria Math" panose="02040503050406030204" pitchFamily="18" charset="0"/>
                        </a:rPr>
                        <m:t>=0</m:t>
                      </m:r>
                      <m:r>
                        <a:rPr lang="en-US" sz="1800" b="0" i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1800" dirty="0"/>
              </a:p>
              <a:p>
                <a:pPr marL="693738" lvl="1" indent="0">
                  <a:spcAft>
                    <a:spcPts val="500"/>
                  </a:spcAft>
                  <a:buNone/>
                </a:pPr>
                <a:r>
                  <a:rPr lang="en-US" sz="1800" dirty="0"/>
                  <a:t>where we have used the quotient rule.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1800" dirty="0"/>
                  <a:t>As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1800" b="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1800" b="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0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</m:d>
                  </m:oMath>
                </a14:m>
                <a:r>
                  <a:rPr lang="en-US" sz="1800" dirty="0"/>
                  <a:t> is the marginal product of labor,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𝑀𝑃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US" sz="18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num>
                      <m:den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den>
                    </m:f>
                  </m:oMath>
                </a14:m>
                <a:r>
                  <a:rPr lang="en-US" sz="1800" dirty="0"/>
                  <a:t>, </a:t>
                </a:r>
              </a:p>
              <a:p>
                <a:pPr marL="45720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𝑀𝑃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  <m:r>
                            <a:rPr lang="en-US" sz="1800" b="0" i="1"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en-US" sz="1800" b="0" i="1">
                              <a:latin typeface="Cambria Math" panose="02040503050406030204" pitchFamily="18" charset="0"/>
                            </a:rPr>
                            <m:t>−1</m:t>
                          </m:r>
                          <m:r>
                            <a:rPr lang="en-US" sz="1800" b="0" i="1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1800" b="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800" b="0" i="1"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en-US" sz="1800" b="0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sSup>
                            <m:sSup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p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800" b="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𝑀𝑃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</m:num>
                        <m:den>
                          <m:r>
                            <a:rPr lang="en-US" sz="1800" b="0" i="1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r>
                        <a:rPr lang="en-US" sz="1800" b="0" i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8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1800" b="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b="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</m:d>
                        </m:num>
                        <m:den>
                          <m:sSup>
                            <m:sSup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p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800" b="0" i="1">
                          <a:latin typeface="Cambria Math" panose="02040503050406030204" pitchFamily="18" charset="0"/>
                        </a:rPr>
                        <m:t>=0.</m:t>
                      </m:r>
                    </m:oMath>
                  </m:oMathPara>
                </a14:m>
                <a:endParaRPr lang="en-US" sz="18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52297" y="1699404"/>
                <a:ext cx="7851756" cy="4173363"/>
              </a:xfrm>
              <a:blipFill>
                <a:blip r:embed="rId2"/>
                <a:stretch>
                  <a:fillRect l="-543" t="-14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>
            <a:extLst>
              <a:ext uri="{FF2B5EF4-FFF2-40B4-BE49-F238E27FC236}">
                <a16:creationId xmlns:a16="http://schemas.microsoft.com/office/drawing/2014/main" id="{EEBF1590-3B36-48EE-A89D-3B6F3CB25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9144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C8F6C8C-AB5A-4548-942D-E3FD40ACBC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028950" y="6400799"/>
            <a:ext cx="6115048" cy="456772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664"/>
            <a:ext cx="33604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21</a:t>
            </a:fld>
            <a:endParaRPr lang="en-US" sz="10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77751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3938487" cy="1807305"/>
          </a:xfrm>
        </p:spPr>
        <p:txBody>
          <a:bodyPr>
            <a:normAutofit/>
          </a:bodyPr>
          <a:lstStyle/>
          <a:p>
            <a:r>
              <a:rPr lang="en-US" sz="4100"/>
              <a:t>Relationship between </a:t>
            </a:r>
            <a:r>
              <a:rPr lang="en-US" sz="4100" i="1"/>
              <a:t>AP</a:t>
            </a:r>
            <a:r>
              <a:rPr lang="en-US" sz="4100" i="1" baseline="-25000"/>
              <a:t>L</a:t>
            </a:r>
            <a:r>
              <a:rPr lang="en-US" sz="4100"/>
              <a:t> and </a:t>
            </a:r>
            <a:r>
              <a:rPr lang="en-US" sz="4100" i="1"/>
              <a:t>MP</a:t>
            </a:r>
            <a:r>
              <a:rPr lang="en-US" sz="4100" i="1" baseline="-25000"/>
              <a:t>L</a:t>
            </a:r>
            <a:endParaRPr lang="en-US" sz="41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2333296"/>
                <a:ext cx="3762195" cy="4023053"/>
              </a:xfrm>
            </p:spPr>
            <p:txBody>
              <a:bodyPr>
                <a:normAutofit/>
              </a:bodyPr>
              <a:lstStyle/>
              <a:p>
                <a:pPr lvl="1">
                  <a:spcAft>
                    <a:spcPts val="1000"/>
                  </a:spcAft>
                </a:pPr>
                <a:r>
                  <a:rPr lang="en-US" sz="1700" dirty="0"/>
                  <a:t>Multiplying both sides by L, </a:t>
                </a:r>
              </a:p>
              <a:p>
                <a:pPr marL="1270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700" b="0" i="1">
                          <a:latin typeface="Cambria Math" panose="02040503050406030204" pitchFamily="18" charset="0"/>
                        </a:rPr>
                        <m:t>𝐿</m:t>
                      </m:r>
                      <m:f>
                        <m:fPr>
                          <m:ctrlPr>
                            <a:rPr lang="en-US" sz="17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7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700" i="1">
                                  <a:latin typeface="Cambria Math" panose="02040503050406030204" pitchFamily="18" charset="0"/>
                                </a:rPr>
                                <m:t>𝑀𝑃</m:t>
                              </m:r>
                            </m:e>
                            <m:sub>
                              <m:r>
                                <a:rPr lang="en-US" sz="17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</m:num>
                        <m:den>
                          <m:r>
                            <a:rPr lang="en-US" sz="1700" i="1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r>
                        <a:rPr lang="en-US" sz="170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700" b="0" i="1">
                          <a:latin typeface="Cambria Math" panose="02040503050406030204" pitchFamily="18" charset="0"/>
                        </a:rPr>
                        <m:t>𝐿</m:t>
                      </m:r>
                      <m:f>
                        <m:fPr>
                          <m:ctrlPr>
                            <a:rPr lang="en-US" sz="17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700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17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7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</m:d>
                        </m:num>
                        <m:den>
                          <m:sSup>
                            <m:sSupPr>
                              <m:ctrlPr>
                                <a:rPr lang="en-US" sz="17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7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p>
                              <m:r>
                                <a:rPr lang="en-US" sz="17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700" b="0" i="1">
                          <a:latin typeface="Cambria Math" panose="02040503050406030204" pitchFamily="18" charset="0"/>
                        </a:rPr>
                        <m:t>=0</m:t>
                      </m:r>
                      <m:r>
                        <a:rPr lang="en-US" sz="17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sSub>
                        <m:sSubPr>
                          <m:ctrlPr>
                            <a:rPr lang="en-US" sz="17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700" i="1">
                              <a:latin typeface="Cambria Math" panose="02040503050406030204" pitchFamily="18" charset="0"/>
                            </a:rPr>
                            <m:t>𝑀𝑃</m:t>
                          </m:r>
                        </m:e>
                        <m:sub>
                          <m:r>
                            <a:rPr lang="en-US" sz="1700" i="1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en-US" sz="170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7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700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17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7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</m:d>
                        </m:num>
                        <m:den>
                          <m:r>
                            <a:rPr lang="en-US" sz="1700" b="0" i="1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r>
                        <a:rPr lang="en-US" sz="1700" i="1">
                          <a:latin typeface="Cambria Math" panose="02040503050406030204" pitchFamily="18" charset="0"/>
                        </a:rPr>
                        <m:t>=0</m:t>
                      </m:r>
                      <m:r>
                        <a:rPr lang="en-US" sz="1700" b="0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1700" dirty="0"/>
              </a:p>
              <a:p>
                <a:pPr lvl="1">
                  <a:spcBef>
                    <a:spcPts val="1000"/>
                  </a:spcBef>
                  <a:spcAft>
                    <a:spcPts val="500"/>
                  </a:spcAft>
                </a:pPr>
                <a:r>
                  <a:rPr lang="en-US" sz="1700" dirty="0"/>
                  <a:t>Note that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7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700" i="1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17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700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</m:d>
                      </m:num>
                      <m:den>
                        <m:r>
                          <a:rPr lang="en-US" sz="1700" i="1">
                            <a:latin typeface="Cambria Math" panose="02040503050406030204" pitchFamily="18" charset="0"/>
                          </a:rPr>
                          <m:t>𝐿</m:t>
                        </m:r>
                      </m:den>
                    </m:f>
                    <m:r>
                      <a:rPr lang="en-US" sz="1700" b="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7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700" b="0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1700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1700" i="1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US" sz="1700" dirty="0"/>
                  <a:t>, then</a:t>
                </a:r>
                <a:endParaRPr lang="en-US" sz="1700" b="0" i="1" dirty="0">
                  <a:latin typeface="Cambria Math" panose="02040503050406030204" pitchFamily="18" charset="0"/>
                </a:endParaRPr>
              </a:p>
              <a:p>
                <a:pPr marL="1270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7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700" i="1">
                              <a:latin typeface="Cambria Math" panose="02040503050406030204" pitchFamily="18" charset="0"/>
                            </a:rPr>
                            <m:t>𝑀𝑃</m:t>
                          </m:r>
                        </m:e>
                        <m:sub>
                          <m:r>
                            <a:rPr lang="en-US" sz="1700" i="1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en-US" sz="1700" b="0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7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700" i="1">
                              <a:latin typeface="Cambria Math" panose="02040503050406030204" pitchFamily="18" charset="0"/>
                            </a:rPr>
                            <m:t>𝐴𝑃</m:t>
                          </m:r>
                        </m:e>
                        <m:sub>
                          <m:r>
                            <a:rPr lang="en-US" sz="1700" i="1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en-US" sz="1700" b="0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1700" b="0" dirty="0"/>
              </a:p>
              <a:p>
                <a:pPr lvl="1">
                  <a:spcAft>
                    <a:spcPts val="500"/>
                  </a:spcAft>
                </a:pPr>
                <a:r>
                  <a:rPr lang="en-US" sz="1700" dirty="0"/>
                  <a:t>This equation tells that, at the maximum of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7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700" i="1">
                            <a:latin typeface="Cambria Math" panose="02040503050406030204" pitchFamily="18" charset="0"/>
                          </a:rPr>
                          <m:t>𝐴𝑃</m:t>
                        </m:r>
                      </m:e>
                      <m:sub>
                        <m:r>
                          <a:rPr lang="en-US" sz="1700" i="1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US" sz="1700" dirty="0"/>
                  <a:t> curve,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7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700" i="1">
                            <a:latin typeface="Cambria Math" panose="02040503050406030204" pitchFamily="18" charset="0"/>
                          </a:rPr>
                          <m:t>𝑀𝑃</m:t>
                        </m:r>
                      </m:e>
                      <m:sub>
                        <m:r>
                          <a:rPr lang="en-US" sz="1700" i="1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US" sz="1700" dirty="0"/>
                  <a:t> curve crosses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7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700" i="1">
                            <a:latin typeface="Cambria Math" panose="02040503050406030204" pitchFamily="18" charset="0"/>
                          </a:rPr>
                          <m:t>𝐴𝑃</m:t>
                        </m:r>
                      </m:e>
                      <m:sub>
                        <m:r>
                          <a:rPr lang="en-US" sz="1700" i="1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US" sz="1700" dirty="0"/>
                  <a:t> curve.</a:t>
                </a:r>
              </a:p>
              <a:p>
                <a:pPr marL="457200" lvl="1" indent="0">
                  <a:spcAft>
                    <a:spcPts val="500"/>
                  </a:spcAft>
                  <a:buNone/>
                </a:pPr>
                <a:endParaRPr lang="en-US" sz="17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2333296"/>
                <a:ext cx="3762195" cy="4023053"/>
              </a:xfrm>
              <a:blipFill>
                <a:blip r:embed="rId2"/>
                <a:stretch>
                  <a:fillRect t="-12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 descr="Four birds on a branch">
            <a:extLst>
              <a:ext uri="{FF2B5EF4-FFF2-40B4-BE49-F238E27FC236}">
                <a16:creationId xmlns:a16="http://schemas.microsoft.com/office/drawing/2014/main" id="{EA11C7F7-A11E-4DBB-8B6A-705EAEC7F9F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011" r="30461" b="-1"/>
          <a:stretch>
            <a:fillRect/>
          </a:stretch>
        </p:blipFill>
        <p:spPr>
          <a:xfrm>
            <a:off x="4671911" y="10"/>
            <a:ext cx="4472089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22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20292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826" y="365126"/>
            <a:ext cx="8203096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Relationship between </a:t>
            </a:r>
            <a:r>
              <a:rPr lang="en-US" i="1" dirty="0">
                <a:solidFill>
                  <a:srgbClr val="0070C0"/>
                </a:solidFill>
              </a:rPr>
              <a:t>AP</a:t>
            </a:r>
            <a:r>
              <a:rPr lang="en-US" i="1" baseline="-25000" dirty="0">
                <a:solidFill>
                  <a:srgbClr val="0070C0"/>
                </a:solidFill>
              </a:rPr>
              <a:t>L</a:t>
            </a:r>
            <a:r>
              <a:rPr lang="en-US" dirty="0">
                <a:solidFill>
                  <a:srgbClr val="0070C0"/>
                </a:solidFill>
              </a:rPr>
              <a:t> and </a:t>
            </a:r>
            <a:r>
              <a:rPr lang="en-US" i="1" dirty="0">
                <a:solidFill>
                  <a:srgbClr val="0070C0"/>
                </a:solidFill>
              </a:rPr>
              <a:t>MP</a:t>
            </a:r>
            <a:r>
              <a:rPr lang="en-US" i="1" baseline="-25000" dirty="0">
                <a:solidFill>
                  <a:srgbClr val="0070C0"/>
                </a:solidFill>
              </a:rPr>
              <a:t>L</a:t>
            </a:r>
            <a:endParaRPr lang="en-US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667249"/>
              </a:xfrm>
            </p:spPr>
            <p:txBody>
              <a:bodyPr>
                <a:normAutofit/>
              </a:bodyPr>
              <a:lstStyle/>
              <a:p>
                <a:pPr marL="800100" lvl="1" indent="-342900">
                  <a:spcAft>
                    <a:spcPts val="500"/>
                  </a:spcAft>
                  <a:buFont typeface="+mj-lt"/>
                  <a:buAutoNum type="arabicPeriod"/>
                </a:pPr>
                <a:endParaRPr lang="en-US" sz="2000" dirty="0"/>
              </a:p>
              <a:p>
                <a:pPr marL="800100" lvl="1" indent="-342900">
                  <a:spcAft>
                    <a:spcPts val="500"/>
                  </a:spcAft>
                  <a:buFont typeface="+mj-lt"/>
                  <a:buAutoNum type="arabicPeriod"/>
                </a:pPr>
                <a:endParaRPr lang="en-US" sz="2000" dirty="0"/>
              </a:p>
              <a:p>
                <a:pPr marL="800100" lvl="1" indent="-342900">
                  <a:spcAft>
                    <a:spcPts val="500"/>
                  </a:spcAft>
                  <a:buFont typeface="+mj-lt"/>
                  <a:buAutoNum type="arabicPeriod"/>
                </a:pPr>
                <a:endParaRPr lang="en-US" sz="2000" dirty="0"/>
              </a:p>
              <a:p>
                <a:pPr marL="800100" lvl="1" indent="-342900">
                  <a:spcAft>
                    <a:spcPts val="500"/>
                  </a:spcAft>
                  <a:buFont typeface="+mj-lt"/>
                  <a:buAutoNum type="arabicPeriod"/>
                </a:pPr>
                <a:endParaRPr lang="en-US" sz="2000" dirty="0"/>
              </a:p>
              <a:p>
                <a:pPr marL="457200" lvl="1" indent="0">
                  <a:spcAft>
                    <a:spcPts val="500"/>
                  </a:spcAft>
                  <a:buNone/>
                </a:pPr>
                <a:endParaRPr lang="en-US" sz="2000" dirty="0"/>
              </a:p>
              <a:p>
                <a:pPr marL="800100" lvl="1" indent="-342900">
                  <a:spcAft>
                    <a:spcPts val="500"/>
                  </a:spcAft>
                  <a:buFont typeface="+mj-lt"/>
                  <a:buAutoNum type="arabicPeriod"/>
                </a:pPr>
                <a:endParaRPr lang="en-US" sz="2000" dirty="0"/>
              </a:p>
              <a:p>
                <a:pPr marL="800100" lvl="1" indent="-342900">
                  <a:spcAft>
                    <a:spcPts val="500"/>
                  </a:spcAft>
                  <a:buFont typeface="+mj-lt"/>
                  <a:buAutoNum type="arabicPeriod"/>
                </a:pPr>
                <a:endParaRPr lang="en-US" sz="2000" dirty="0"/>
              </a:p>
              <a:p>
                <a:pPr lvl="1">
                  <a:spcBef>
                    <a:spcPts val="1500"/>
                  </a:spcBef>
                  <a:spcAft>
                    <a:spcPts val="500"/>
                  </a:spcAft>
                </a:pPr>
                <a:r>
                  <a:rPr lang="en-US" sz="2200" dirty="0"/>
                  <a:t>When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𝐴𝑃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US" sz="2200" dirty="0"/>
                  <a:t> curve is increasing,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US" sz="2200" dirty="0"/>
                  <a:t> lies above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𝐴𝑃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US" sz="2200" dirty="0"/>
                  <a:t>;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200" dirty="0"/>
                  <a:t>When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𝐴𝑃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US" sz="2200" dirty="0"/>
                  <a:t> curve is decreasing,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𝑀𝑃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US" sz="2200" dirty="0"/>
                  <a:t> lies below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𝐴𝑃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US" sz="2200" dirty="0"/>
                  <a:t>;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200" dirty="0"/>
                  <a:t>When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𝐴𝑃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US" sz="2200" dirty="0"/>
                  <a:t> curve is increasing,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𝑀𝑃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US" sz="2200" dirty="0"/>
                  <a:t> curve crosses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𝐴𝑃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US" sz="2200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667249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23</a:t>
            </a:fld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91D91E6-CAE9-D349-A1AC-FD7CD6150288}"/>
              </a:ext>
            </a:extLst>
          </p:cNvPr>
          <p:cNvGrpSpPr/>
          <p:nvPr/>
        </p:nvGrpSpPr>
        <p:grpSpPr>
          <a:xfrm>
            <a:off x="2854138" y="1931218"/>
            <a:ext cx="3260911" cy="2627662"/>
            <a:chOff x="2854138" y="3635331"/>
            <a:chExt cx="3260911" cy="2627662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62293BBF-E461-9541-A660-417EFE990ED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54138" y="3635331"/>
              <a:ext cx="3260911" cy="2492417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2776772-38C6-574E-B19E-608849684FF1}"/>
                </a:ext>
              </a:extLst>
            </p:cNvPr>
            <p:cNvSpPr txBox="1"/>
            <p:nvPr/>
          </p:nvSpPr>
          <p:spPr>
            <a:xfrm>
              <a:off x="3183930" y="5985994"/>
              <a:ext cx="80137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Figure 7.3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887917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877" y="0"/>
            <a:ext cx="4943333" cy="1807305"/>
          </a:xfrm>
        </p:spPr>
        <p:txBody>
          <a:bodyPr>
            <a:normAutofit/>
          </a:bodyPr>
          <a:lstStyle/>
          <a:p>
            <a:r>
              <a:rPr lang="en-US" sz="4100"/>
              <a:t>Relationship between </a:t>
            </a:r>
            <a:r>
              <a:rPr lang="en-US" sz="4100" i="1"/>
              <a:t>AP</a:t>
            </a:r>
            <a:r>
              <a:rPr lang="en-US" sz="4100" i="1" baseline="-25000"/>
              <a:t>L</a:t>
            </a:r>
            <a:r>
              <a:rPr lang="en-US" sz="4100"/>
              <a:t> and </a:t>
            </a:r>
            <a:r>
              <a:rPr lang="en-US" sz="4100" i="1"/>
              <a:t>MP</a:t>
            </a:r>
            <a:r>
              <a:rPr lang="en-US" sz="4100" i="1" baseline="-25000"/>
              <a:t>L</a:t>
            </a:r>
            <a:endParaRPr lang="en-US" sz="41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01926" y="1733909"/>
                <a:ext cx="4367700" cy="4443054"/>
              </a:xfrm>
            </p:spPr>
            <p:txBody>
              <a:bodyPr>
                <a:noAutofit/>
              </a:bodyPr>
              <a:lstStyle/>
              <a:p>
                <a:pPr>
                  <a:spcBef>
                    <a:spcPts val="500"/>
                  </a:spcBef>
                  <a:spcAft>
                    <a:spcPts val="1000"/>
                  </a:spcAft>
                </a:pPr>
                <a:r>
                  <a:rPr lang="en-US" sz="1800" i="1" dirty="0"/>
                  <a:t>Example 7.4: Relationship between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>
                            <a:latin typeface="Cambria Math" panose="02040503050406030204" pitchFamily="18" charset="0"/>
                          </a:rPr>
                          <m:t>𝐴𝑃</m:t>
                        </m:r>
                      </m:e>
                      <m:sub>
                        <m:r>
                          <a:rPr lang="en-US" sz="1800" b="0" i="1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US" sz="18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US" sz="1800" dirty="0"/>
                  <a:t>.</a:t>
                </a:r>
              </a:p>
              <a:p>
                <a:pPr lvl="1">
                  <a:spcAft>
                    <a:spcPts val="1000"/>
                  </a:spcAft>
                </a:pPr>
                <a:r>
                  <a:rPr lang="en-US" sz="1800" dirty="0"/>
                  <a:t>Consider the production function in examples 7.2 and 7.3,</a:t>
                </a:r>
              </a:p>
              <a:p>
                <a:pPr marL="1270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1800" i="1">
                          <a:latin typeface="Cambria Math" panose="02040503050406030204" pitchFamily="18" charset="0"/>
                        </a:rPr>
                        <m:t>=5</m:t>
                      </m:r>
                      <m:sSup>
                        <m:sSup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p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1/2</m:t>
                          </m:r>
                        </m:sup>
                      </m:sSup>
                      <m:r>
                        <a:rPr lang="en-US" sz="1800" i="1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sz="1800" i="1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sz="1800" i="1">
                          <a:latin typeface="Cambria Math" panose="02040503050406030204" pitchFamily="18" charset="0"/>
                        </a:rPr>
                        <m:t>−6.</m:t>
                      </m:r>
                    </m:oMath>
                  </m:oMathPara>
                </a14:m>
                <a:endParaRPr lang="en-US" sz="1800" dirty="0"/>
              </a:p>
              <a:p>
                <a:pPr marL="687388" lvl="2" indent="-225425">
                  <a:spcBef>
                    <a:spcPts val="1000"/>
                  </a:spcBef>
                  <a:spcAft>
                    <a:spcPts val="500"/>
                  </a:spcAft>
                </a:pPr>
                <a:r>
                  <a:rPr lang="en-US" sz="1800" dirty="0"/>
                  <a:t>From example 7.2, </a:t>
                </a:r>
              </a:p>
              <a:p>
                <a:pPr marL="12700" lvl="2" indent="0" algn="ctr"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𝐴𝑃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US" sz="1800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800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b="0" i="1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sSup>
                          <m:sSupPr>
                            <m:ctrlPr>
                              <a:rPr lang="en-US" sz="1800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800" b="0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p>
                            <m:r>
                              <a:rPr lang="en-US" sz="1800" b="0" i="1">
                                <a:latin typeface="Cambria Math" panose="02040503050406030204" pitchFamily="18" charset="0"/>
                              </a:rPr>
                              <m:t>1/2</m:t>
                            </m:r>
                          </m:sup>
                        </m:sSup>
                      </m:den>
                    </m:f>
                    <m:r>
                      <a:rPr lang="en-US" sz="1800" b="0" i="1">
                        <a:latin typeface="Cambria Math" panose="02040503050406030204" pitchFamily="18" charset="0"/>
                      </a:rPr>
                      <m:t>+3−</m:t>
                    </m:r>
                    <m:f>
                      <m:fPr>
                        <m:ctrlPr>
                          <a:rPr lang="en-US" sz="1800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b="0" i="1">
                            <a:latin typeface="Cambria Math" panose="02040503050406030204" pitchFamily="18" charset="0"/>
                          </a:rPr>
                          <m:t>6</m:t>
                        </m:r>
                      </m:num>
                      <m:den>
                        <m:r>
                          <a:rPr lang="en-US" sz="1800" b="0" i="1">
                            <a:latin typeface="Cambria Math" panose="02040503050406030204" pitchFamily="18" charset="0"/>
                          </a:rPr>
                          <m:t>𝐿</m:t>
                        </m:r>
                      </m:den>
                    </m:f>
                    <m:r>
                      <a:rPr lang="en-US" sz="1800" b="0" i="1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1800" dirty="0"/>
                  <a:t> </a:t>
                </a:r>
              </a:p>
              <a:p>
                <a:pPr marL="687388" lvl="2" indent="0">
                  <a:spcAft>
                    <a:spcPts val="500"/>
                  </a:spcAft>
                  <a:buNone/>
                </a:pPr>
                <a:r>
                  <a:rPr lang="en-US" sz="1800" dirty="0"/>
                  <a:t>which reaches its maximum at </a:t>
                </a:r>
                <a14:m>
                  <m:oMath xmlns:m="http://schemas.openxmlformats.org/officeDocument/2006/math">
                    <m:r>
                      <a:rPr lang="en-US" sz="1800" b="0" i="1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1800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800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b="0" i="1">
                            <a:latin typeface="Cambria Math" panose="02040503050406030204" pitchFamily="18" charset="0"/>
                          </a:rPr>
                          <m:t>144</m:t>
                        </m:r>
                      </m:num>
                      <m:den>
                        <m:r>
                          <a:rPr lang="en-US" sz="1800" b="0" i="1">
                            <a:latin typeface="Cambria Math" panose="02040503050406030204" pitchFamily="18" charset="0"/>
                          </a:rPr>
                          <m:t>25</m:t>
                        </m:r>
                      </m:den>
                    </m:f>
                    <m:r>
                      <a:rPr lang="en-US" sz="18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≅5.76</m:t>
                    </m:r>
                  </m:oMath>
                </a14:m>
                <a:r>
                  <a:rPr lang="en-US" sz="1800" dirty="0"/>
                  <a:t>, where its height becomes,</a:t>
                </a:r>
              </a:p>
              <a:p>
                <a:pPr marL="12700" lvl="2" indent="0" algn="ctr"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>
                            <a:latin typeface="Cambria Math" panose="02040503050406030204" pitchFamily="18" charset="0"/>
                          </a:rPr>
                          <m:t>𝐴𝑃</m:t>
                        </m:r>
                      </m:e>
                      <m:sub>
                        <m:r>
                          <a:rPr lang="en-US" sz="1800" b="0" i="1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US" sz="1800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800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b="0" i="1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sSup>
                          <m:sSupPr>
                            <m:ctrlPr>
                              <a:rPr lang="en-US" sz="1800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800" b="0" i="1">
                                    <a:latin typeface="Cambria Math" panose="02040503050406030204" pitchFamily="18" charset="0"/>
                                  </a:rPr>
                                  <m:t>5.76</m:t>
                                </m:r>
                              </m:e>
                            </m:d>
                          </m:e>
                          <m:sup>
                            <m:r>
                              <a:rPr lang="en-US" sz="1800" b="0" i="1">
                                <a:latin typeface="Cambria Math" panose="02040503050406030204" pitchFamily="18" charset="0"/>
                              </a:rPr>
                              <m:t>1/2</m:t>
                            </m:r>
                          </m:sup>
                        </m:sSup>
                      </m:den>
                    </m:f>
                    <m:r>
                      <a:rPr lang="en-US" sz="1800" b="0" i="1">
                        <a:latin typeface="Cambria Math" panose="02040503050406030204" pitchFamily="18" charset="0"/>
                      </a:rPr>
                      <m:t>+3−</m:t>
                    </m:r>
                    <m:f>
                      <m:fPr>
                        <m:ctrlPr>
                          <a:rPr lang="en-US" sz="1800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b="0" i="1">
                            <a:latin typeface="Cambria Math" panose="02040503050406030204" pitchFamily="18" charset="0"/>
                          </a:rPr>
                          <m:t>6</m:t>
                        </m:r>
                      </m:num>
                      <m:den>
                        <m:r>
                          <a:rPr lang="en-US" sz="1800" b="0" i="1">
                            <a:latin typeface="Cambria Math" panose="02040503050406030204" pitchFamily="18" charset="0"/>
                          </a:rPr>
                          <m:t>5.6</m:t>
                        </m:r>
                      </m:den>
                    </m:f>
                    <m:r>
                      <a:rPr lang="en-US" sz="18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≅4.04</m:t>
                    </m:r>
                  </m:oMath>
                </a14:m>
                <a:r>
                  <a:rPr lang="en-US" sz="1800" dirty="0"/>
                  <a:t>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1926" y="1733909"/>
                <a:ext cx="4367700" cy="4443054"/>
              </a:xfrm>
              <a:blipFill>
                <a:blip r:embed="rId2"/>
                <a:stretch>
                  <a:fillRect l="-978" t="-12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 descr="Deer fighting">
            <a:extLst>
              <a:ext uri="{FF2B5EF4-FFF2-40B4-BE49-F238E27FC236}">
                <a16:creationId xmlns:a16="http://schemas.microsoft.com/office/drawing/2014/main" id="{09CB02E4-249A-408F-0656-48F7DB639F4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8005" r="31239"/>
          <a:stretch>
            <a:fillRect/>
          </a:stretch>
        </p:blipFill>
        <p:spPr>
          <a:xfrm>
            <a:off x="4671911" y="10"/>
            <a:ext cx="4472089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24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64832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038248A-211C-4EEC-8401-C761B929FB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0A849F-66D9-40C8-BEC8-35AFF8F456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547" y="304967"/>
            <a:ext cx="7375161" cy="842347"/>
          </a:xfrm>
        </p:spPr>
        <p:txBody>
          <a:bodyPr anchor="b">
            <a:normAutofit/>
          </a:bodyPr>
          <a:lstStyle/>
          <a:p>
            <a:pPr algn="ctr"/>
            <a:r>
              <a:rPr lang="en-US" sz="3100" dirty="0">
                <a:solidFill>
                  <a:schemeClr val="tx2"/>
                </a:solidFill>
              </a:rPr>
              <a:t>Relationship between </a:t>
            </a:r>
            <a:r>
              <a:rPr lang="en-US" sz="3100" i="1" dirty="0">
                <a:solidFill>
                  <a:schemeClr val="tx2"/>
                </a:solidFill>
              </a:rPr>
              <a:t>AP</a:t>
            </a:r>
            <a:r>
              <a:rPr lang="en-US" sz="3100" i="1" baseline="-25000" dirty="0">
                <a:solidFill>
                  <a:schemeClr val="tx2"/>
                </a:solidFill>
              </a:rPr>
              <a:t>L</a:t>
            </a:r>
            <a:r>
              <a:rPr lang="en-US" sz="3100" dirty="0">
                <a:solidFill>
                  <a:schemeClr val="tx2"/>
                </a:solidFill>
              </a:rPr>
              <a:t> and </a:t>
            </a:r>
            <a:r>
              <a:rPr lang="en-US" sz="3100" i="1" dirty="0">
                <a:solidFill>
                  <a:schemeClr val="tx2"/>
                </a:solidFill>
              </a:rPr>
              <a:t>MP</a:t>
            </a:r>
            <a:r>
              <a:rPr lang="en-US" sz="3100" i="1" baseline="-25000" dirty="0">
                <a:solidFill>
                  <a:schemeClr val="tx2"/>
                </a:solidFill>
              </a:rPr>
              <a:t>L</a:t>
            </a:r>
            <a:endParaRPr lang="en-US" sz="3100" dirty="0">
              <a:solidFill>
                <a:schemeClr val="tx2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4542298-A2B1-480F-A11C-A40EDD19B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217417" y="0"/>
            <a:ext cx="2926583" cy="2382977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74AEB45E-B965-46A0-8557-C646B5011B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921A22C7-11AD-44B0-9BF7-6E3A458215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87049D82-B7F3-4192-8337-4BDB16955E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24A7FAD9-577C-4D2E-A3B5-C6D0A39D4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84419" y="1781947"/>
                <a:ext cx="7375161" cy="3928739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000" i="1" dirty="0">
                    <a:solidFill>
                      <a:schemeClr val="tx2"/>
                    </a:solidFill>
                  </a:rPr>
                  <a:t>Example 7.4 </a:t>
                </a:r>
                <a:r>
                  <a:rPr lang="en-US" sz="2000" dirty="0">
                    <a:solidFill>
                      <a:schemeClr val="tx2"/>
                    </a:solidFill>
                  </a:rPr>
                  <a:t>(continued):</a:t>
                </a:r>
              </a:p>
              <a:p>
                <a:pPr marL="687388" lvl="2" indent="-225425">
                  <a:spcAft>
                    <a:spcPts val="1000"/>
                  </a:spcAft>
                </a:pPr>
                <a:r>
                  <a:rPr lang="en-US" dirty="0">
                    <a:solidFill>
                      <a:schemeClr val="tx2"/>
                    </a:solidFill>
                  </a:rPr>
                  <a:t>If we evaluate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𝑀𝑃</m:t>
                        </m:r>
                      </m:e>
                      <m:sub>
                        <m:r>
                          <a:rPr lang="en-US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2"/>
                    </a:solidFill>
                  </a:rPr>
                  <a:t> curve from example 7.3 </a:t>
                </a:r>
              </a:p>
              <a:p>
                <a:pPr marL="12700" lvl="2" indent="0"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𝑀𝑃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en-US" i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1/2</m:t>
                              </m:r>
                            </m:sup>
                          </m:sSup>
                        </m:den>
                      </m:f>
                      <m:r>
                        <a:rPr lang="en-US" i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dirty="0">
                  <a:solidFill>
                    <a:schemeClr val="tx2"/>
                  </a:solidFill>
                </a:endParaRPr>
              </a:p>
              <a:p>
                <a:pPr marL="687388" lvl="2" indent="0">
                  <a:spcAft>
                    <a:spcPts val="1000"/>
                  </a:spcAft>
                  <a:buNone/>
                </a:pPr>
                <a:r>
                  <a:rPr lang="en-US" dirty="0">
                    <a:solidFill>
                      <a:schemeClr val="tx2"/>
                    </a:solidFill>
                  </a:rPr>
                  <a:t>at the same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=5.76</m:t>
                    </m:r>
                  </m:oMath>
                </a14:m>
                <a:r>
                  <a:rPr lang="en-US" dirty="0">
                    <a:solidFill>
                      <a:schemeClr val="tx2"/>
                    </a:solidFill>
                  </a:rPr>
                  <a:t>, the height of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𝑀𝑃</m:t>
                        </m:r>
                      </m:e>
                      <m:sub>
                        <m:r>
                          <a:rPr lang="en-US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2"/>
                    </a:solidFill>
                  </a:rPr>
                  <a:t> curve is</a:t>
                </a:r>
              </a:p>
              <a:p>
                <a:pPr marL="12700" lvl="2" indent="0" algn="ctr"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US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sSup>
                          <m:sSupPr>
                            <m:ctrlPr>
                              <a:rPr lang="en-US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d>
                              <m:dPr>
                                <m:ctrlPr>
                                  <a:rPr lang="en-US" i="1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5.76</m:t>
                                </m:r>
                              </m:e>
                            </m:d>
                          </m:e>
                          <m:sup>
                            <m:r>
                              <a:rPr lang="en-US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1/2</m:t>
                            </m:r>
                          </m:sup>
                        </m:sSup>
                      </m:den>
                    </m:f>
                    <m:r>
                      <a:rPr lang="en-US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+3</m:t>
                    </m:r>
                    <m:r>
                      <a:rPr lang="en-US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≅4.04</m:t>
                    </m:r>
                  </m:oMath>
                </a14:m>
                <a:r>
                  <a:rPr lang="en-US" dirty="0">
                    <a:solidFill>
                      <a:schemeClr val="tx2"/>
                    </a:solidFill>
                  </a:rPr>
                  <a:t>,</a:t>
                </a:r>
              </a:p>
              <a:p>
                <a:pPr marL="687388" lvl="2" indent="0">
                  <a:spcBef>
                    <a:spcPts val="1000"/>
                  </a:spcBef>
                  <a:spcAft>
                    <a:spcPts val="1000"/>
                  </a:spcAft>
                  <a:buNone/>
                </a:pPr>
                <a:r>
                  <a:rPr lang="en-US" dirty="0">
                    <a:solidFill>
                      <a:schemeClr val="tx2"/>
                    </a:solidFill>
                  </a:rPr>
                  <a:t>confirming that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𝑀𝑃</m:t>
                        </m:r>
                      </m:e>
                      <m:sub>
                        <m:r>
                          <a:rPr lang="en-US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2"/>
                    </a:solidFill>
                  </a:rPr>
                  <a:t> crosses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2"/>
                    </a:solidFill>
                  </a:rPr>
                  <a:t> at its maximum point.</a:t>
                </a:r>
              </a:p>
              <a:p>
                <a:pPr lvl="1">
                  <a:spcAft>
                    <a:spcPts val="500"/>
                  </a:spcAft>
                </a:pPr>
                <a:endParaRPr lang="en-US" sz="2000" dirty="0">
                  <a:solidFill>
                    <a:schemeClr val="tx2"/>
                  </a:solidFill>
                </a:endParaRPr>
              </a:p>
              <a:p>
                <a:pPr marL="800100" lvl="1" indent="-342900">
                  <a:buFont typeface="+mj-lt"/>
                  <a:buAutoNum type="arabicPeriod"/>
                </a:pPr>
                <a:endParaRPr lang="en-US" sz="2000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84419" y="1781947"/>
                <a:ext cx="7375161" cy="3928739"/>
              </a:xfrm>
              <a:blipFill>
                <a:blip r:embed="rId2"/>
                <a:stretch>
                  <a:fillRect l="-744" t="-15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Group 19">
            <a:extLst>
              <a:ext uri="{FF2B5EF4-FFF2-40B4-BE49-F238E27FC236}">
                <a16:creationId xmlns:a16="http://schemas.microsoft.com/office/drawing/2014/main" id="{2A5C9C35-2375-49EB-B99C-17C87D42F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0" y="4682671"/>
            <a:ext cx="2174211" cy="2175328"/>
            <a:chOff x="-305" y="-1"/>
            <a:chExt cx="3832880" cy="2876136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7BE7B8C5-3FC9-47E9-B555-AFCB849A41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615B6EFE-6DC2-4A72-AC12-BCCC3638A6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AE8C1B65-6799-4DD1-B262-01901DA126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03829674-8FAF-4E90-9FB7-C6CE17839B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/>
              <a:pPr>
                <a:spcAft>
                  <a:spcPts val="600"/>
                </a:spcAft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0875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3A25D70-4A55-4F72-B9C5-A69CDBF4D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4957100-6D8B-4161-9F2F-C0A949EC84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CBCB02B1-1B82-403C-B7D2-E2CED1882F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2700" y="3984"/>
            <a:ext cx="7032474" cy="6858000"/>
          </a:xfrm>
          <a:custGeom>
            <a:avLst/>
            <a:gdLst>
              <a:gd name="connsiteX0" fmla="*/ 1691615 w 9376632"/>
              <a:gd name="connsiteY0" fmla="*/ 0 h 6858000"/>
              <a:gd name="connsiteX1" fmla="*/ 7685017 w 9376632"/>
              <a:gd name="connsiteY1" fmla="*/ 0 h 6858000"/>
              <a:gd name="connsiteX2" fmla="*/ 7840634 w 9376632"/>
              <a:gd name="connsiteY2" fmla="*/ 134799 h 6858000"/>
              <a:gd name="connsiteX3" fmla="*/ 9376632 w 9376632"/>
              <a:gd name="connsiteY3" fmla="*/ 3605175 h 6858000"/>
              <a:gd name="connsiteX4" fmla="*/ 8158692 w 9376632"/>
              <a:gd name="connsiteY4" fmla="*/ 6757493 h 6858000"/>
              <a:gd name="connsiteX5" fmla="*/ 8062868 w 9376632"/>
              <a:gd name="connsiteY5" fmla="*/ 6858000 h 6858000"/>
              <a:gd name="connsiteX6" fmla="*/ 1313765 w 9376632"/>
              <a:gd name="connsiteY6" fmla="*/ 6858000 h 6858000"/>
              <a:gd name="connsiteX7" fmla="*/ 1217940 w 9376632"/>
              <a:gd name="connsiteY7" fmla="*/ 6757493 h 6858000"/>
              <a:gd name="connsiteX8" fmla="*/ 0 w 9376632"/>
              <a:gd name="connsiteY8" fmla="*/ 3605175 h 6858000"/>
              <a:gd name="connsiteX9" fmla="*/ 1535999 w 9376632"/>
              <a:gd name="connsiteY9" fmla="*/ 1347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76632" h="6858000">
                <a:moveTo>
                  <a:pt x="1691615" y="0"/>
                </a:moveTo>
                <a:lnTo>
                  <a:pt x="7685017" y="0"/>
                </a:lnTo>
                <a:lnTo>
                  <a:pt x="7840634" y="134799"/>
                </a:lnTo>
                <a:cubicBezTo>
                  <a:pt x="8784230" y="992423"/>
                  <a:pt x="9376632" y="2229618"/>
                  <a:pt x="9376632" y="3605175"/>
                </a:cubicBezTo>
                <a:cubicBezTo>
                  <a:pt x="9376632" y="4818903"/>
                  <a:pt x="8915419" y="5924908"/>
                  <a:pt x="8158692" y="6757493"/>
                </a:cubicBezTo>
                <a:lnTo>
                  <a:pt x="8062868" y="6858000"/>
                </a:lnTo>
                <a:lnTo>
                  <a:pt x="1313765" y="6858000"/>
                </a:lnTo>
                <a:lnTo>
                  <a:pt x="1217940" y="6757493"/>
                </a:lnTo>
                <a:cubicBezTo>
                  <a:pt x="461213" y="5924908"/>
                  <a:pt x="0" y="4818903"/>
                  <a:pt x="0" y="3605175"/>
                </a:cubicBezTo>
                <a:cubicBezTo>
                  <a:pt x="0" y="2229618"/>
                  <a:pt x="592403" y="992423"/>
                  <a:pt x="1535999" y="134799"/>
                </a:cubicBezTo>
                <a:close/>
              </a:path>
            </a:pathLst>
          </a:cu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CDE13A7-6382-4A67-BEBE-4FF1F37C7F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7550" y="3985"/>
            <a:ext cx="7329573" cy="6858000"/>
            <a:chOff x="1303402" y="36937"/>
            <a:chExt cx="9772765" cy="6858000"/>
          </a:xfrm>
          <a:solidFill>
            <a:schemeClr val="bg1">
              <a:alpha val="30000"/>
            </a:schemeClr>
          </a:solidFill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E9978FC9-2E40-4257-8D97-FAB20CA4BF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6937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740ABB98-77BA-4C40-8121-34D196E58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6937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41AA752E-66C1-4835-8A3C-556475159D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6937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E9555AB-2295-4939-AEC9-B2CBFCB4CC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6937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97499201-5A2C-48B3-9B02-5519B88294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6937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D3FC2AE7-C60C-4C48-BCAE-410BB6C3D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6937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0EA1593-6BC9-441E-8F3C-46DD50F810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6937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8CC2ABA-BF0B-8E41-A314-C2F2C156C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8840" y="1741337"/>
            <a:ext cx="4086547" cy="23879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500" b="1" kern="12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Isoquants</a:t>
            </a:r>
            <a:endParaRPr lang="en-US" sz="4500" b="1" i="1" kern="1200" baseline="-2500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7147D5D-F01F-4164-BD81-D10DC6F23E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56" y="2854"/>
            <a:ext cx="2087566" cy="2406445"/>
            <a:chOff x="-305" y="-4155"/>
            <a:chExt cx="2514948" cy="2174333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F24C7412-3E2D-4708-8DC3-425A457A10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1483A6A-CB0B-4469-B09D-C9451F9B07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9A935E9D-EB55-46F3-BCCB-9CB918E870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8EDC5655-C7D7-4936-91EA-E188A96DC6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EDB44-A407-9A4F-BD15-CFF8EA06D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3504" y="5991225"/>
            <a:ext cx="2057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defTabSz="914400">
              <a:lnSpc>
                <a:spcPct val="90000"/>
              </a:lnSpc>
              <a:spcAft>
                <a:spcPts val="600"/>
              </a:spcAft>
            </a:pPr>
            <a:r>
              <a:rPr lang="en-US"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Intermediate Microeconomic Theory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6D0E248E-80AB-4B35-BA8D-F940FCB443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7062939" y="4456669"/>
            <a:ext cx="2087566" cy="2406445"/>
            <a:chOff x="-305" y="-4155"/>
            <a:chExt cx="2514948" cy="2174333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F9E91B0A-66E8-4298-BAC6-004DBE4919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0A629C66-36BD-487E-B1CD-ED026D7789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6BC2D2C-3D7D-4224-81BC-22C094C9FB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53BDF903-22C5-4312-8776-C2ABC3EDC0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2F38AE-8E9C-4C41-A5E4-4BD25EE92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2A17F1C3-D8CF-D841-A262-BC1128EB65E3}" type="slidenum">
              <a:rPr lang="en-US" smtClean="0"/>
              <a:pPr defTabSz="914400">
                <a:spcAft>
                  <a:spcPts val="600"/>
                </a:spcAft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6560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Isoquants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1DA6B5-3383-004A-93B6-C079653E42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spcBef>
                <a:spcPts val="500"/>
              </a:spcBef>
            </a:pPr>
            <a:r>
              <a:rPr lang="en-US" sz="2400" dirty="0"/>
              <a:t>The </a:t>
            </a:r>
            <a:r>
              <a:rPr lang="en-US" sz="2400" dirty="0">
                <a:solidFill>
                  <a:srgbClr val="0070C0"/>
                </a:solidFill>
              </a:rPr>
              <a:t>isoquant curve </a:t>
            </a:r>
            <a:r>
              <a:rPr lang="en-US" sz="2400" dirty="0"/>
              <a:t>represents combinations of labor and capital that yield the same amount of output.</a:t>
            </a:r>
          </a:p>
          <a:p>
            <a:pPr marL="457200" lvl="1" indent="0" algn="just">
              <a:buNone/>
            </a:pPr>
            <a:endParaRPr lang="en-US" sz="20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27</a:t>
            </a:fld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E21A538-5942-1D4C-B09E-EFF252EB2029}"/>
              </a:ext>
            </a:extLst>
          </p:cNvPr>
          <p:cNvGrpSpPr/>
          <p:nvPr/>
        </p:nvGrpSpPr>
        <p:grpSpPr>
          <a:xfrm>
            <a:off x="5441286" y="2834851"/>
            <a:ext cx="2801843" cy="3114211"/>
            <a:chOff x="5136486" y="2874607"/>
            <a:chExt cx="2801843" cy="3114211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2DA7DF7E-867A-3045-8CF4-2632EC0DA2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63379" y="2874607"/>
              <a:ext cx="2774950" cy="2854234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0882316-D3C6-5345-A037-CC9BCAD0C0C7}"/>
                </a:ext>
              </a:extLst>
            </p:cNvPr>
            <p:cNvSpPr txBox="1"/>
            <p:nvPr/>
          </p:nvSpPr>
          <p:spPr>
            <a:xfrm>
              <a:off x="5136486" y="5711819"/>
              <a:ext cx="80137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Figure 7.4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A9CD4AC-EDBB-9249-852B-4704439A8203}"/>
                  </a:ext>
                </a:extLst>
              </p:cNvPr>
              <p:cNvSpPr txBox="1"/>
              <p:nvPr/>
            </p:nvSpPr>
            <p:spPr>
              <a:xfrm>
                <a:off x="1090247" y="3020161"/>
                <a:ext cx="4073131" cy="24817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31775" indent="-223838">
                  <a:lnSpc>
                    <a:spcPct val="90000"/>
                  </a:lnSpc>
                  <a:spcBef>
                    <a:spcPts val="500"/>
                  </a:spcBef>
                  <a:spcAft>
                    <a:spcPts val="500"/>
                  </a:spcAft>
                  <a:buFont typeface="Arial" panose="020B0604020202020204" pitchFamily="34" charset="0"/>
                  <a:buChar char="•"/>
                </a:pPr>
                <a:r>
                  <a:rPr lang="en-US" sz="2200" dirty="0"/>
                  <a:t>At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200" dirty="0"/>
                  <a:t>, the firm uses an input combination intense in capital.</a:t>
                </a:r>
              </a:p>
              <a:p>
                <a:pPr marL="231775" indent="-223838">
                  <a:lnSpc>
                    <a:spcPct val="90000"/>
                  </a:lnSpc>
                  <a:spcBef>
                    <a:spcPts val="500"/>
                  </a:spcBef>
                  <a:spcAft>
                    <a:spcPts val="500"/>
                  </a:spcAft>
                  <a:buFont typeface="Arial" panose="020B0604020202020204" pitchFamily="34" charset="0"/>
                  <a:buChar char="•"/>
                </a:pPr>
                <a:r>
                  <a:rPr lang="en-US" sz="2200" dirty="0"/>
                  <a:t>At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200" dirty="0"/>
                  <a:t>, it uses a labor-intense input combination, producing the same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=100 </m:t>
                    </m:r>
                  </m:oMath>
                </a14:m>
                <a:r>
                  <a:rPr lang="en-US" sz="2200" dirty="0"/>
                  <a:t>than at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200" dirty="0"/>
                  <a:t>.</a:t>
                </a:r>
              </a:p>
              <a:p>
                <a:pPr marL="231775" indent="-223838">
                  <a:lnSpc>
                    <a:spcPct val="90000"/>
                  </a:lnSpc>
                  <a:spcBef>
                    <a:spcPts val="500"/>
                  </a:spcBef>
                  <a:spcAft>
                    <a:spcPts val="500"/>
                  </a:spcAft>
                  <a:buFont typeface="Arial" panose="020B0604020202020204" pitchFamily="34" charset="0"/>
                  <a:buChar char="•"/>
                </a:pPr>
                <a:r>
                  <a:rPr lang="en-US" sz="2200" dirty="0"/>
                  <a:t>At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2200" dirty="0"/>
                  <a:t>, the firm reaches a higher output,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=200</m:t>
                    </m:r>
                  </m:oMath>
                </a14:m>
                <a:r>
                  <a:rPr lang="en-US" sz="2200" dirty="0"/>
                  <a:t>.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A9CD4AC-EDBB-9249-852B-4704439A82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0247" y="3020161"/>
                <a:ext cx="4073131" cy="2481705"/>
              </a:xfrm>
              <a:prstGeom prst="rect">
                <a:avLst/>
              </a:prstGeom>
              <a:blipFill>
                <a:blip r:embed="rId3"/>
                <a:stretch>
                  <a:fillRect l="-1246" t="-3061" b="-40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412834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Isoquants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1DA6B5-3383-004A-93B6-C079653E42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spcBef>
                <a:spcPts val="500"/>
              </a:spcBef>
            </a:pPr>
            <a:r>
              <a:rPr lang="en-US" sz="2400" dirty="0"/>
              <a:t>The </a:t>
            </a:r>
            <a:r>
              <a:rPr lang="en-US" sz="2400" dirty="0">
                <a:solidFill>
                  <a:srgbClr val="0070C0"/>
                </a:solidFill>
              </a:rPr>
              <a:t>isoquant curve </a:t>
            </a:r>
            <a:r>
              <a:rPr lang="en-US" sz="2400" dirty="0"/>
              <a:t>represents combinations of labor and capital that yield the same amount of output.</a:t>
            </a:r>
          </a:p>
          <a:p>
            <a:pPr marL="457200" lvl="1" indent="0" algn="just">
              <a:buNone/>
            </a:pPr>
            <a:endParaRPr lang="en-US" sz="20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28</a:t>
            </a:fld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E21A538-5942-1D4C-B09E-EFF252EB2029}"/>
              </a:ext>
            </a:extLst>
          </p:cNvPr>
          <p:cNvGrpSpPr/>
          <p:nvPr/>
        </p:nvGrpSpPr>
        <p:grpSpPr>
          <a:xfrm>
            <a:off x="5441286" y="2834851"/>
            <a:ext cx="2801843" cy="3114211"/>
            <a:chOff x="5136486" y="2874607"/>
            <a:chExt cx="2801843" cy="3114211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2DA7DF7E-867A-3045-8CF4-2632EC0DA2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63379" y="2874607"/>
              <a:ext cx="2774950" cy="2854234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0882316-D3C6-5345-A037-CC9BCAD0C0C7}"/>
                </a:ext>
              </a:extLst>
            </p:cNvPr>
            <p:cNvSpPr txBox="1"/>
            <p:nvPr/>
          </p:nvSpPr>
          <p:spPr>
            <a:xfrm>
              <a:off x="5136486" y="5711819"/>
              <a:ext cx="80137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Figure 7.4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A9CD4AC-EDBB-9249-852B-4704439A8203}"/>
                  </a:ext>
                </a:extLst>
              </p:cNvPr>
              <p:cNvSpPr txBox="1"/>
              <p:nvPr/>
            </p:nvSpPr>
            <p:spPr>
              <a:xfrm>
                <a:off x="1090247" y="3258702"/>
                <a:ext cx="4073131" cy="17440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31775" indent="-223838">
                  <a:lnSpc>
                    <a:spcPct val="90000"/>
                  </a:lnSpc>
                  <a:spcBef>
                    <a:spcPts val="500"/>
                  </a:spcBef>
                  <a:spcAft>
                    <a:spcPts val="500"/>
                  </a:spcAft>
                  <a:buFont typeface="Arial" panose="020B0604020202020204" pitchFamily="34" charset="0"/>
                  <a:buChar char="•"/>
                </a:pPr>
                <a:r>
                  <a:rPr lang="en-US" sz="2200" dirty="0"/>
                  <a:t>The shaded areas are unprofitable for the firm. </a:t>
                </a:r>
              </a:p>
              <a:p>
                <a:pPr marL="231775" indent="-223838">
                  <a:lnSpc>
                    <a:spcPct val="90000"/>
                  </a:lnSpc>
                  <a:spcBef>
                    <a:spcPts val="500"/>
                  </a:spcBef>
                  <a:spcAft>
                    <a:spcPts val="500"/>
                  </a:spcAft>
                  <a:buFont typeface="Arial" panose="020B0604020202020204" pitchFamily="34" charset="0"/>
                  <a:buChar char="•"/>
                </a:pPr>
                <a:r>
                  <a:rPr lang="en-US" sz="2200" dirty="0"/>
                  <a:t>It would not choose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200" dirty="0"/>
                  <a:t> 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2200" dirty="0"/>
                  <a:t> because it can reach the same output with less inputs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200" dirty="0"/>
                  <a:t>.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A9CD4AC-EDBB-9249-852B-4704439A82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0247" y="3258702"/>
                <a:ext cx="4073131" cy="1744067"/>
              </a:xfrm>
              <a:prstGeom prst="rect">
                <a:avLst/>
              </a:prstGeom>
              <a:blipFill>
                <a:blip r:embed="rId3"/>
                <a:stretch>
                  <a:fillRect l="-1246" t="-4348" b="-57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360486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8234" y="312989"/>
            <a:ext cx="4316022" cy="785781"/>
          </a:xfrm>
        </p:spPr>
        <p:txBody>
          <a:bodyPr anchor="b">
            <a:normAutofit/>
          </a:bodyPr>
          <a:lstStyle/>
          <a:p>
            <a:pPr algn="ctr"/>
            <a:r>
              <a:rPr lang="en-US" sz="3100" dirty="0">
                <a:solidFill>
                  <a:schemeClr val="tx2"/>
                </a:solidFill>
              </a:rPr>
              <a:t>Isoquants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C3921CD-DDE5-4B57-8FDF-B37ADE4EDA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18414" y="3985"/>
            <a:ext cx="7310715" cy="6858000"/>
            <a:chOff x="1318434" y="36937"/>
            <a:chExt cx="9747620" cy="68580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A4CBEDF6-7B5F-471F-AF99-301A237481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6937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8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D43DB10-4F84-47C2-8170-CB9EED8667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6937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accent1">
                <a:alpha val="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F35C7A0-1526-4D97-BCD8-91B3576E3C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6937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2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009574A-38B7-43A8-A925-1FB54C6B1A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6937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8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EA3AAA50-DE22-4E5D-9064-A37786C590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6937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2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49238" y="1949570"/>
                <a:ext cx="5926347" cy="4071668"/>
              </a:xfrm>
            </p:spPr>
            <p:txBody>
              <a:bodyPr anchor="t"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1600" i="1" dirty="0">
                    <a:solidFill>
                      <a:schemeClr val="tx2"/>
                    </a:solidFill>
                  </a:rPr>
                  <a:t>Example 7.5: Finding isoquant curves for a Cobb-Douglas production function</a:t>
                </a:r>
                <a:r>
                  <a:rPr lang="en-US" sz="1600" dirty="0">
                    <a:solidFill>
                      <a:schemeClr val="tx2"/>
                    </a:solidFill>
                  </a:rPr>
                  <a:t>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1600" dirty="0">
                    <a:solidFill>
                      <a:schemeClr val="tx2"/>
                    </a:solidFill>
                  </a:rPr>
                  <a:t>Consider a Cobb-Douglas production function </a:t>
                </a:r>
                <a14:m>
                  <m:oMath xmlns:m="http://schemas.openxmlformats.org/officeDocument/2006/math">
                    <m:r>
                      <a:rPr lang="en-US" sz="1600" b="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1600" b="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=5</m:t>
                    </m:r>
                    <m:sSup>
                      <m:sSupPr>
                        <m:ctrlPr>
                          <a:rPr lang="en-US" sz="1600" b="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sz="1600" b="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1/2</m:t>
                        </m:r>
                      </m:sup>
                    </m:sSup>
                    <m:sSup>
                      <m:sSupPr>
                        <m:ctrlPr>
                          <a:rPr lang="en-US" sz="1600" b="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p>
                        <m:r>
                          <a:rPr lang="en-US" sz="1600" b="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1/2</m:t>
                        </m:r>
                      </m:sup>
                    </m:sSup>
                  </m:oMath>
                </a14:m>
                <a:r>
                  <a:rPr lang="en-US" sz="1600" dirty="0">
                    <a:solidFill>
                      <a:schemeClr val="tx2"/>
                    </a:solidFill>
                  </a:rPr>
                  <a:t>. 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1600" dirty="0">
                    <a:solidFill>
                      <a:schemeClr val="tx2"/>
                    </a:solidFill>
                  </a:rPr>
                  <a:t>To find the isoquant corresponding to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160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=100 </m:t>
                    </m:r>
                  </m:oMath>
                </a14:m>
                <a:r>
                  <a:rPr lang="en-US" sz="1600" dirty="0">
                    <a:solidFill>
                      <a:schemeClr val="tx2"/>
                    </a:solidFill>
                  </a:rPr>
                  <a:t>units:</a:t>
                </a:r>
              </a:p>
              <a:p>
                <a:pPr lvl="2">
                  <a:spcAft>
                    <a:spcPts val="1000"/>
                  </a:spcAft>
                </a:pPr>
                <a:r>
                  <a:rPr lang="en-US" sz="1600" dirty="0">
                    <a:solidFill>
                      <a:schemeClr val="tx2"/>
                    </a:solidFill>
                  </a:rPr>
                  <a:t>Insert this output level into the production function,</a:t>
                </a:r>
              </a:p>
              <a:p>
                <a:pPr marL="12700" lvl="2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100=</m:t>
                      </m:r>
                      <m:r>
                        <a:rPr lang="en-US" sz="1600" i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sSup>
                        <m:sSupPr>
                          <m:ctrlPr>
                            <a:rPr lang="en-US" sz="16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p>
                          <m:r>
                            <a:rPr lang="en-US" sz="16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1/2</m:t>
                          </m:r>
                        </m:sup>
                      </m:sSup>
                      <m:sSup>
                        <m:sSupPr>
                          <m:ctrlPr>
                            <a:rPr lang="en-US" sz="16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p>
                          <m:r>
                            <a:rPr lang="en-US" sz="16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1/2</m:t>
                          </m:r>
                        </m:sup>
                      </m:sSup>
                      <m:r>
                        <a:rPr lang="en-US" sz="1600" b="0" i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1600" b="0" i="1" dirty="0">
                  <a:solidFill>
                    <a:schemeClr val="tx2"/>
                  </a:solidFill>
                  <a:latin typeface="Cambria Math" panose="02040503050406030204" pitchFamily="18" charset="0"/>
                </a:endParaRPr>
              </a:p>
              <a:p>
                <a:pPr marL="12700" lvl="2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20=</m:t>
                      </m:r>
                      <m:sSup>
                        <m:sSupPr>
                          <m:ctrlPr>
                            <a:rPr lang="en-US" sz="16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p>
                          <m:r>
                            <a:rPr lang="en-US" sz="1600" b="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1/2</m:t>
                          </m:r>
                        </m:sup>
                      </m:sSup>
                      <m:sSup>
                        <m:sSupPr>
                          <m:ctrlPr>
                            <a:rPr lang="en-US" sz="16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p>
                          <m:r>
                            <a:rPr lang="en-US" sz="1600" b="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1/2</m:t>
                          </m:r>
                        </m:sup>
                      </m:sSup>
                      <m:r>
                        <a:rPr lang="en-US" sz="1600" b="0" i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1600" dirty="0">
                  <a:solidFill>
                    <a:schemeClr val="tx2"/>
                  </a:solidFill>
                </a:endParaRPr>
              </a:p>
              <a:p>
                <a:pPr lvl="2">
                  <a:spcBef>
                    <a:spcPts val="1000"/>
                  </a:spcBef>
                  <a:spcAft>
                    <a:spcPts val="1000"/>
                  </a:spcAft>
                </a:pPr>
                <a:r>
                  <a:rPr lang="en-US" sz="1600" dirty="0">
                    <a:solidFill>
                      <a:schemeClr val="tx2"/>
                    </a:solidFill>
                  </a:rPr>
                  <a:t>Solve for capital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1600" dirty="0">
                    <a:solidFill>
                      <a:schemeClr val="tx2"/>
                    </a:solidFill>
                  </a:rPr>
                  <a:t>,</a:t>
                </a:r>
              </a:p>
              <a:p>
                <a:pPr marL="12700" lvl="2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</m:e>
                        <m:sup>
                          <m:r>
                            <a:rPr lang="en-US" sz="16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i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6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600" i="1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i="1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p>
                                  <m:r>
                                    <a:rPr lang="en-US" sz="1600" i="1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  <m:t>1/2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1600" i="1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i="1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p>
                                  <m:r>
                                    <a:rPr lang="en-US" sz="1600" i="1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  <m:t>1/2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sz="16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i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1600" dirty="0">
                  <a:solidFill>
                    <a:schemeClr val="tx2"/>
                  </a:solidFill>
                </a:endParaRPr>
              </a:p>
              <a:p>
                <a:pPr marL="12700" lvl="2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400=</m:t>
                      </m:r>
                      <m:r>
                        <a:rPr lang="en-US" sz="1600" i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𝐿𝐾</m:t>
                      </m:r>
                      <m:r>
                        <a:rPr lang="en-US" sz="1600" b="0" i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    </m:t>
                      </m:r>
                      <m:r>
                        <a:rPr lang="en-US" sz="1600" i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en-US" sz="1600" i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en-US" sz="1600" i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400</m:t>
                          </m:r>
                        </m:num>
                        <m:den>
                          <m:r>
                            <a:rPr lang="en-US" sz="16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r>
                        <a:rPr lang="en-US" sz="1600" i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1600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49238" y="1949570"/>
                <a:ext cx="5926347" cy="4071668"/>
              </a:xfrm>
              <a:blipFill>
                <a:blip r:embed="rId2"/>
                <a:stretch>
                  <a:fillRect l="-412" t="-10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/>
              <a:pPr>
                <a:spcAft>
                  <a:spcPts val="600"/>
                </a:spcAft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1080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9A36457-A5F4-4103-A443-02581C0918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C5FB7E8-B636-40FA-BE8D-48145C0F5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"/>
            <a:ext cx="9144000" cy="2295238"/>
          </a:xfrm>
          <a:custGeom>
            <a:avLst/>
            <a:gdLst>
              <a:gd name="connsiteX0" fmla="*/ 12160143 w 12192000"/>
              <a:gd name="connsiteY0" fmla="*/ 831692 h 2079137"/>
              <a:gd name="connsiteX1" fmla="*/ 12159112 w 12192000"/>
              <a:gd name="connsiteY1" fmla="*/ 833361 h 2079137"/>
              <a:gd name="connsiteX2" fmla="*/ 12158912 w 12192000"/>
              <a:gd name="connsiteY2" fmla="*/ 832430 h 2079137"/>
              <a:gd name="connsiteX3" fmla="*/ 0 w 12192000"/>
              <a:gd name="connsiteY3" fmla="*/ 0 h 2079137"/>
              <a:gd name="connsiteX4" fmla="*/ 12192000 w 12192000"/>
              <a:gd name="connsiteY4" fmla="*/ 0 h 2079137"/>
              <a:gd name="connsiteX5" fmla="*/ 12192000 w 12192000"/>
              <a:gd name="connsiteY5" fmla="*/ 558063 h 2079137"/>
              <a:gd name="connsiteX6" fmla="*/ 12189259 w 12192000"/>
              <a:gd name="connsiteY6" fmla="*/ 810508 h 2079137"/>
              <a:gd name="connsiteX7" fmla="*/ 12170847 w 12192000"/>
              <a:gd name="connsiteY7" fmla="*/ 825280 h 2079137"/>
              <a:gd name="connsiteX8" fmla="*/ 12160143 w 12192000"/>
              <a:gd name="connsiteY8" fmla="*/ 831692 h 2079137"/>
              <a:gd name="connsiteX9" fmla="*/ 12163806 w 12192000"/>
              <a:gd name="connsiteY9" fmla="*/ 825759 h 2079137"/>
              <a:gd name="connsiteX10" fmla="*/ 12056557 w 12192000"/>
              <a:gd name="connsiteY10" fmla="*/ 810176 h 2079137"/>
              <a:gd name="connsiteX11" fmla="*/ 11900316 w 12192000"/>
              <a:gd name="connsiteY11" fmla="*/ 789618 h 2079137"/>
              <a:gd name="connsiteX12" fmla="*/ 11791206 w 12192000"/>
              <a:gd name="connsiteY12" fmla="*/ 824176 h 2079137"/>
              <a:gd name="connsiteX13" fmla="*/ 11659257 w 12192000"/>
              <a:gd name="connsiteY13" fmla="*/ 800841 h 2079137"/>
              <a:gd name="connsiteX14" fmla="*/ 11569789 w 12192000"/>
              <a:gd name="connsiteY14" fmla="*/ 797135 h 2079137"/>
              <a:gd name="connsiteX15" fmla="*/ 11367885 w 12192000"/>
              <a:gd name="connsiteY15" fmla="*/ 791985 h 2079137"/>
              <a:gd name="connsiteX16" fmla="*/ 11174663 w 12192000"/>
              <a:gd name="connsiteY16" fmla="*/ 788721 h 2079137"/>
              <a:gd name="connsiteX17" fmla="*/ 11068220 w 12192000"/>
              <a:gd name="connsiteY17" fmla="*/ 786994 h 2079137"/>
              <a:gd name="connsiteX18" fmla="*/ 10893266 w 12192000"/>
              <a:gd name="connsiteY18" fmla="*/ 794013 h 2079137"/>
              <a:gd name="connsiteX19" fmla="*/ 10844025 w 12192000"/>
              <a:gd name="connsiteY19" fmla="*/ 789857 h 2079137"/>
              <a:gd name="connsiteX20" fmla="*/ 10814353 w 12192000"/>
              <a:gd name="connsiteY20" fmla="*/ 789010 h 2079137"/>
              <a:gd name="connsiteX21" fmla="*/ 10748393 w 12192000"/>
              <a:gd name="connsiteY21" fmla="*/ 806738 h 2079137"/>
              <a:gd name="connsiteX22" fmla="*/ 10468256 w 12192000"/>
              <a:gd name="connsiteY22" fmla="*/ 778733 h 2079137"/>
              <a:gd name="connsiteX23" fmla="*/ 10256131 w 12192000"/>
              <a:gd name="connsiteY23" fmla="*/ 788332 h 2079137"/>
              <a:gd name="connsiteX24" fmla="*/ 10177442 w 12192000"/>
              <a:gd name="connsiteY24" fmla="*/ 777371 h 2079137"/>
              <a:gd name="connsiteX25" fmla="*/ 10006086 w 12192000"/>
              <a:gd name="connsiteY25" fmla="*/ 792651 h 2079137"/>
              <a:gd name="connsiteX26" fmla="*/ 9952382 w 12192000"/>
              <a:gd name="connsiteY26" fmla="*/ 815411 h 2079137"/>
              <a:gd name="connsiteX27" fmla="*/ 9926457 w 12192000"/>
              <a:gd name="connsiteY27" fmla="*/ 827295 h 2079137"/>
              <a:gd name="connsiteX28" fmla="*/ 9843405 w 12192000"/>
              <a:gd name="connsiteY28" fmla="*/ 867046 h 2079137"/>
              <a:gd name="connsiteX29" fmla="*/ 9830866 w 12192000"/>
              <a:gd name="connsiteY29" fmla="*/ 875047 h 2079137"/>
              <a:gd name="connsiteX30" fmla="*/ 9801807 w 12192000"/>
              <a:gd name="connsiteY30" fmla="*/ 872272 h 2079137"/>
              <a:gd name="connsiteX31" fmla="*/ 9785653 w 12192000"/>
              <a:gd name="connsiteY31" fmla="*/ 861743 h 2079137"/>
              <a:gd name="connsiteX32" fmla="*/ 9781177 w 12192000"/>
              <a:gd name="connsiteY32" fmla="*/ 864820 h 2079137"/>
              <a:gd name="connsiteX33" fmla="*/ 9768640 w 12192000"/>
              <a:gd name="connsiteY33" fmla="*/ 869379 h 2079137"/>
              <a:gd name="connsiteX34" fmla="*/ 9712211 w 12192000"/>
              <a:gd name="connsiteY34" fmla="*/ 900283 h 2079137"/>
              <a:gd name="connsiteX35" fmla="*/ 9689465 w 12192000"/>
              <a:gd name="connsiteY35" fmla="*/ 899268 h 2079137"/>
              <a:gd name="connsiteX36" fmla="*/ 9600339 w 12192000"/>
              <a:gd name="connsiteY36" fmla="*/ 922112 h 2079137"/>
              <a:gd name="connsiteX37" fmla="*/ 9582850 w 12192000"/>
              <a:gd name="connsiteY37" fmla="*/ 925510 h 2079137"/>
              <a:gd name="connsiteX38" fmla="*/ 9549638 w 12192000"/>
              <a:gd name="connsiteY38" fmla="*/ 940845 h 2079137"/>
              <a:gd name="connsiteX39" fmla="*/ 9539471 w 12192000"/>
              <a:gd name="connsiteY39" fmla="*/ 941799 h 2079137"/>
              <a:gd name="connsiteX40" fmla="*/ 9505592 w 12192000"/>
              <a:gd name="connsiteY40" fmla="*/ 955533 h 2079137"/>
              <a:gd name="connsiteX41" fmla="*/ 9432569 w 12192000"/>
              <a:gd name="connsiteY41" fmla="*/ 985377 h 2079137"/>
              <a:gd name="connsiteX42" fmla="*/ 9414216 w 12192000"/>
              <a:gd name="connsiteY42" fmla="*/ 992655 h 2079137"/>
              <a:gd name="connsiteX43" fmla="*/ 9397106 w 12192000"/>
              <a:gd name="connsiteY43" fmla="*/ 992980 h 2079137"/>
              <a:gd name="connsiteX44" fmla="*/ 9305108 w 12192000"/>
              <a:gd name="connsiteY44" fmla="*/ 1007767 h 2079137"/>
              <a:gd name="connsiteX45" fmla="*/ 9282434 w 12192000"/>
              <a:gd name="connsiteY45" fmla="*/ 1007523 h 2079137"/>
              <a:gd name="connsiteX46" fmla="*/ 9271941 w 12192000"/>
              <a:gd name="connsiteY46" fmla="*/ 1002839 h 2079137"/>
              <a:gd name="connsiteX47" fmla="*/ 9238227 w 12192000"/>
              <a:gd name="connsiteY47" fmla="*/ 1017668 h 2079137"/>
              <a:gd name="connsiteX48" fmla="*/ 9184265 w 12192000"/>
              <a:gd name="connsiteY48" fmla="*/ 1031275 h 2079137"/>
              <a:gd name="connsiteX49" fmla="*/ 9159000 w 12192000"/>
              <a:gd name="connsiteY49" fmla="*/ 1039569 h 2079137"/>
              <a:gd name="connsiteX50" fmla="*/ 9137031 w 12192000"/>
              <a:gd name="connsiteY50" fmla="*/ 1038699 h 2079137"/>
              <a:gd name="connsiteX51" fmla="*/ 9015702 w 12192000"/>
              <a:gd name="connsiteY51" fmla="*/ 1051400 h 2079137"/>
              <a:gd name="connsiteX52" fmla="*/ 8971403 w 12192000"/>
              <a:gd name="connsiteY52" fmla="*/ 1040542 h 2079137"/>
              <a:gd name="connsiteX53" fmla="*/ 8961826 w 12192000"/>
              <a:gd name="connsiteY53" fmla="*/ 1045364 h 2079137"/>
              <a:gd name="connsiteX54" fmla="*/ 8888623 w 12192000"/>
              <a:gd name="connsiteY54" fmla="*/ 1053908 h 2079137"/>
              <a:gd name="connsiteX55" fmla="*/ 8841066 w 12192000"/>
              <a:gd name="connsiteY55" fmla="*/ 1060421 h 2079137"/>
              <a:gd name="connsiteX56" fmla="*/ 8752342 w 12192000"/>
              <a:gd name="connsiteY56" fmla="*/ 1080646 h 2079137"/>
              <a:gd name="connsiteX57" fmla="*/ 8699139 w 12192000"/>
              <a:gd name="connsiteY57" fmla="*/ 1087885 h 2079137"/>
              <a:gd name="connsiteX58" fmla="*/ 8667273 w 12192000"/>
              <a:gd name="connsiteY58" fmla="*/ 1092062 h 2079137"/>
              <a:gd name="connsiteX59" fmla="*/ 8586064 w 12192000"/>
              <a:gd name="connsiteY59" fmla="*/ 1114603 h 2079137"/>
              <a:gd name="connsiteX60" fmla="*/ 8460312 w 12192000"/>
              <a:gd name="connsiteY60" fmla="*/ 1179878 h 2079137"/>
              <a:gd name="connsiteX61" fmla="*/ 8419023 w 12192000"/>
              <a:gd name="connsiteY61" fmla="*/ 1191748 h 2079137"/>
              <a:gd name="connsiteX62" fmla="*/ 8410939 w 12192000"/>
              <a:gd name="connsiteY62" fmla="*/ 1189696 h 2079137"/>
              <a:gd name="connsiteX63" fmla="*/ 8362040 w 12192000"/>
              <a:gd name="connsiteY63" fmla="*/ 1220820 h 2079137"/>
              <a:gd name="connsiteX64" fmla="*/ 8273677 w 12192000"/>
              <a:gd name="connsiteY64" fmla="*/ 1236495 h 2079137"/>
              <a:gd name="connsiteX65" fmla="*/ 8204283 w 12192000"/>
              <a:gd name="connsiteY65" fmla="*/ 1243537 h 2079137"/>
              <a:gd name="connsiteX66" fmla="*/ 8166550 w 12192000"/>
              <a:gd name="connsiteY66" fmla="*/ 1249551 h 2079137"/>
              <a:gd name="connsiteX67" fmla="*/ 8137785 w 12192000"/>
              <a:gd name="connsiteY67" fmla="*/ 1251636 h 2079137"/>
              <a:gd name="connsiteX68" fmla="*/ 8071596 w 12192000"/>
              <a:gd name="connsiteY68" fmla="*/ 1269274 h 2079137"/>
              <a:gd name="connsiteX69" fmla="*/ 7964816 w 12192000"/>
              <a:gd name="connsiteY69" fmla="*/ 1303668 h 2079137"/>
              <a:gd name="connsiteX70" fmla="*/ 7941495 w 12192000"/>
              <a:gd name="connsiteY70" fmla="*/ 1309821 h 2079137"/>
              <a:gd name="connsiteX71" fmla="*/ 7919123 w 12192000"/>
              <a:gd name="connsiteY71" fmla="*/ 1310466 h 2079137"/>
              <a:gd name="connsiteX72" fmla="*/ 7911902 w 12192000"/>
              <a:gd name="connsiteY72" fmla="*/ 1306569 h 2079137"/>
              <a:gd name="connsiteX73" fmla="*/ 7898703 w 12192000"/>
              <a:gd name="connsiteY73" fmla="*/ 1309208 h 2079137"/>
              <a:gd name="connsiteX74" fmla="*/ 7894703 w 12192000"/>
              <a:gd name="connsiteY74" fmla="*/ 1308939 h 2079137"/>
              <a:gd name="connsiteX75" fmla="*/ 7872267 w 12192000"/>
              <a:gd name="connsiteY75" fmla="*/ 1308370 h 2079137"/>
              <a:gd name="connsiteX76" fmla="*/ 7836454 w 12192000"/>
              <a:gd name="connsiteY76" fmla="*/ 1331265 h 2079137"/>
              <a:gd name="connsiteX77" fmla="*/ 7782451 w 12192000"/>
              <a:gd name="connsiteY77" fmla="*/ 1339601 h 2079137"/>
              <a:gd name="connsiteX78" fmla="*/ 7542969 w 12192000"/>
              <a:gd name="connsiteY78" fmla="*/ 1372495 h 2079137"/>
              <a:gd name="connsiteX79" fmla="*/ 7476832 w 12192000"/>
              <a:gd name="connsiteY79" fmla="*/ 1431655 h 2079137"/>
              <a:gd name="connsiteX80" fmla="*/ 7370237 w 12192000"/>
              <a:gd name="connsiteY80" fmla="*/ 1474339 h 2079137"/>
              <a:gd name="connsiteX81" fmla="*/ 7222223 w 12192000"/>
              <a:gd name="connsiteY81" fmla="*/ 1510199 h 2079137"/>
              <a:gd name="connsiteX82" fmla="*/ 7215703 w 12192000"/>
              <a:gd name="connsiteY82" fmla="*/ 1520424 h 2079137"/>
              <a:gd name="connsiteX83" fmla="*/ 7204548 w 12192000"/>
              <a:gd name="connsiteY83" fmla="*/ 1528145 h 2079137"/>
              <a:gd name="connsiteX84" fmla="*/ 7202038 w 12192000"/>
              <a:gd name="connsiteY84" fmla="*/ 1527954 h 2079137"/>
              <a:gd name="connsiteX85" fmla="*/ 7173860 w 12192000"/>
              <a:gd name="connsiteY85" fmla="*/ 1541605 h 2079137"/>
              <a:gd name="connsiteX86" fmla="*/ 7155079 w 12192000"/>
              <a:gd name="connsiteY86" fmla="*/ 1552495 h 2079137"/>
              <a:gd name="connsiteX87" fmla="*/ 7149757 w 12192000"/>
              <a:gd name="connsiteY87" fmla="*/ 1552732 h 2079137"/>
              <a:gd name="connsiteX88" fmla="*/ 7104804 w 12192000"/>
              <a:gd name="connsiteY88" fmla="*/ 1565792 h 2079137"/>
              <a:gd name="connsiteX89" fmla="*/ 7082824 w 12192000"/>
              <a:gd name="connsiteY89" fmla="*/ 1567947 h 2079137"/>
              <a:gd name="connsiteX90" fmla="*/ 7021520 w 12192000"/>
              <a:gd name="connsiteY90" fmla="*/ 1562334 h 2079137"/>
              <a:gd name="connsiteX91" fmla="*/ 6988956 w 12192000"/>
              <a:gd name="connsiteY91" fmla="*/ 1576442 h 2079137"/>
              <a:gd name="connsiteX92" fmla="*/ 6981922 w 12192000"/>
              <a:gd name="connsiteY92" fmla="*/ 1578821 h 2079137"/>
              <a:gd name="connsiteX93" fmla="*/ 6981583 w 12192000"/>
              <a:gd name="connsiteY93" fmla="*/ 1578678 h 2079137"/>
              <a:gd name="connsiteX94" fmla="*/ 6973762 w 12192000"/>
              <a:gd name="connsiteY94" fmla="*/ 1580811 h 2079137"/>
              <a:gd name="connsiteX95" fmla="*/ 6969093 w 12192000"/>
              <a:gd name="connsiteY95" fmla="*/ 1583157 h 2079137"/>
              <a:gd name="connsiteX96" fmla="*/ 6890037 w 12192000"/>
              <a:gd name="connsiteY96" fmla="*/ 1575825 h 2079137"/>
              <a:gd name="connsiteX97" fmla="*/ 6785054 w 12192000"/>
              <a:gd name="connsiteY97" fmla="*/ 1582200 h 2079137"/>
              <a:gd name="connsiteX98" fmla="*/ 6681692 w 12192000"/>
              <a:gd name="connsiteY98" fmla="*/ 1591296 h 2079137"/>
              <a:gd name="connsiteX99" fmla="*/ 6644556 w 12192000"/>
              <a:gd name="connsiteY99" fmla="*/ 1595940 h 2079137"/>
              <a:gd name="connsiteX100" fmla="*/ 6577106 w 12192000"/>
              <a:gd name="connsiteY100" fmla="*/ 1598261 h 2079137"/>
              <a:gd name="connsiteX101" fmla="*/ 6544183 w 12192000"/>
              <a:gd name="connsiteY101" fmla="*/ 1596149 h 2079137"/>
              <a:gd name="connsiteX102" fmla="*/ 6540921 w 12192000"/>
              <a:gd name="connsiteY102" fmla="*/ 1593857 h 2079137"/>
              <a:gd name="connsiteX103" fmla="*/ 6535046 w 12192000"/>
              <a:gd name="connsiteY103" fmla="*/ 1593283 h 2079137"/>
              <a:gd name="connsiteX104" fmla="*/ 6519853 w 12192000"/>
              <a:gd name="connsiteY104" fmla="*/ 1595771 h 2079137"/>
              <a:gd name="connsiteX105" fmla="*/ 6514280 w 12192000"/>
              <a:gd name="connsiteY105" fmla="*/ 1597376 h 2079137"/>
              <a:gd name="connsiteX106" fmla="*/ 6505824 w 12192000"/>
              <a:gd name="connsiteY106" fmla="*/ 1598298 h 2079137"/>
              <a:gd name="connsiteX107" fmla="*/ 6505573 w 12192000"/>
              <a:gd name="connsiteY107" fmla="*/ 1598109 h 2079137"/>
              <a:gd name="connsiteX108" fmla="*/ 6497741 w 12192000"/>
              <a:gd name="connsiteY108" fmla="*/ 1599392 h 2079137"/>
              <a:gd name="connsiteX109" fmla="*/ 6459992 w 12192000"/>
              <a:gd name="connsiteY109" fmla="*/ 1608358 h 2079137"/>
              <a:gd name="connsiteX110" fmla="*/ 6404572 w 12192000"/>
              <a:gd name="connsiteY110" fmla="*/ 1593771 h 2079137"/>
              <a:gd name="connsiteX111" fmla="*/ 6382671 w 12192000"/>
              <a:gd name="connsiteY111" fmla="*/ 1592612 h 2079137"/>
              <a:gd name="connsiteX112" fmla="*/ 6369843 w 12192000"/>
              <a:gd name="connsiteY112" fmla="*/ 1590015 h 2079137"/>
              <a:gd name="connsiteX113" fmla="*/ 6269740 w 12192000"/>
              <a:gd name="connsiteY113" fmla="*/ 1614633 h 2079137"/>
              <a:gd name="connsiteX114" fmla="*/ 6255405 w 12192000"/>
              <a:gd name="connsiteY114" fmla="*/ 1620529 h 2079137"/>
              <a:gd name="connsiteX115" fmla="*/ 6244248 w 12192000"/>
              <a:gd name="connsiteY115" fmla="*/ 1629561 h 2079137"/>
              <a:gd name="connsiteX116" fmla="*/ 6086396 w 12192000"/>
              <a:gd name="connsiteY116" fmla="*/ 1642666 h 2079137"/>
              <a:gd name="connsiteX117" fmla="*/ 5867429 w 12192000"/>
              <a:gd name="connsiteY117" fmla="*/ 1695554 h 2079137"/>
              <a:gd name="connsiteX118" fmla="*/ 5772864 w 12192000"/>
              <a:gd name="connsiteY118" fmla="*/ 1689002 h 2079137"/>
              <a:gd name="connsiteX119" fmla="*/ 5629833 w 12192000"/>
              <a:gd name="connsiteY119" fmla="*/ 1713273 h 2079137"/>
              <a:gd name="connsiteX120" fmla="*/ 5504771 w 12192000"/>
              <a:gd name="connsiteY120" fmla="*/ 1725744 h 2079137"/>
              <a:gd name="connsiteX121" fmla="*/ 5490967 w 12192000"/>
              <a:gd name="connsiteY121" fmla="*/ 1726367 h 2079137"/>
              <a:gd name="connsiteX122" fmla="*/ 5486015 w 12192000"/>
              <a:gd name="connsiteY122" fmla="*/ 1721481 h 2079137"/>
              <a:gd name="connsiteX123" fmla="*/ 5439364 w 12192000"/>
              <a:gd name="connsiteY123" fmla="*/ 1721349 h 2079137"/>
              <a:gd name="connsiteX124" fmla="*/ 5350025 w 12192000"/>
              <a:gd name="connsiteY124" fmla="*/ 1729885 h 2079137"/>
              <a:gd name="connsiteX125" fmla="*/ 5336104 w 12192000"/>
              <a:gd name="connsiteY125" fmla="*/ 1734377 h 2079137"/>
              <a:gd name="connsiteX126" fmla="*/ 5245234 w 12192000"/>
              <a:gd name="connsiteY126" fmla="*/ 1738520 h 2079137"/>
              <a:gd name="connsiteX127" fmla="*/ 5182955 w 12192000"/>
              <a:gd name="connsiteY127" fmla="*/ 1744622 h 2079137"/>
              <a:gd name="connsiteX128" fmla="*/ 5169506 w 12192000"/>
              <a:gd name="connsiteY128" fmla="*/ 1748993 h 2079137"/>
              <a:gd name="connsiteX129" fmla="*/ 5154299 w 12192000"/>
              <a:gd name="connsiteY129" fmla="*/ 1744080 h 2079137"/>
              <a:gd name="connsiteX130" fmla="*/ 5149917 w 12192000"/>
              <a:gd name="connsiteY130" fmla="*/ 1739727 h 2079137"/>
              <a:gd name="connsiteX131" fmla="*/ 5100319 w 12192000"/>
              <a:gd name="connsiteY131" fmla="*/ 1745797 h 2079137"/>
              <a:gd name="connsiteX132" fmla="*/ 5094361 w 12192000"/>
              <a:gd name="connsiteY132" fmla="*/ 1745767 h 2079137"/>
              <a:gd name="connsiteX133" fmla="*/ 5053410 w 12192000"/>
              <a:gd name="connsiteY133" fmla="*/ 1742790 h 2079137"/>
              <a:gd name="connsiteX134" fmla="*/ 4992711 w 12192000"/>
              <a:gd name="connsiteY134" fmla="*/ 1734075 h 2079137"/>
              <a:gd name="connsiteX135" fmla="*/ 4930098 w 12192000"/>
              <a:gd name="connsiteY135" fmla="*/ 1717312 h 2079137"/>
              <a:gd name="connsiteX136" fmla="*/ 4893834 w 12192000"/>
              <a:gd name="connsiteY136" fmla="*/ 1710028 h 2079137"/>
              <a:gd name="connsiteX137" fmla="*/ 4868730 w 12192000"/>
              <a:gd name="connsiteY137" fmla="*/ 1702384 h 2079137"/>
              <a:gd name="connsiteX138" fmla="*/ 4797925 w 12192000"/>
              <a:gd name="connsiteY138" fmla="*/ 1695535 h 2079137"/>
              <a:gd name="connsiteX139" fmla="*/ 4677670 w 12192000"/>
              <a:gd name="connsiteY139" fmla="*/ 1689453 h 2079137"/>
              <a:gd name="connsiteX140" fmla="*/ 4634248 w 12192000"/>
              <a:gd name="connsiteY140" fmla="*/ 1680227 h 2079137"/>
              <a:gd name="connsiteX141" fmla="*/ 4632434 w 12192000"/>
              <a:gd name="connsiteY141" fmla="*/ 1674607 h 2079137"/>
              <a:gd name="connsiteX142" fmla="*/ 4619204 w 12192000"/>
              <a:gd name="connsiteY142" fmla="*/ 1672507 h 2079137"/>
              <a:gd name="connsiteX143" fmla="*/ 4616283 w 12192000"/>
              <a:gd name="connsiteY143" fmla="*/ 1670977 h 2079137"/>
              <a:gd name="connsiteX144" fmla="*/ 4598926 w 12192000"/>
              <a:gd name="connsiteY144" fmla="*/ 1663178 h 2079137"/>
              <a:gd name="connsiteX145" fmla="*/ 4547069 w 12192000"/>
              <a:gd name="connsiteY145" fmla="*/ 1670642 h 2079137"/>
              <a:gd name="connsiteX146" fmla="*/ 4523516 w 12192000"/>
              <a:gd name="connsiteY146" fmla="*/ 1669785 h 2079137"/>
              <a:gd name="connsiteX147" fmla="*/ 4500586 w 12192000"/>
              <a:gd name="connsiteY147" fmla="*/ 1675912 h 2079137"/>
              <a:gd name="connsiteX148" fmla="*/ 4488196 w 12192000"/>
              <a:gd name="connsiteY148" fmla="*/ 1683463 h 2079137"/>
              <a:gd name="connsiteX149" fmla="*/ 4445463 w 12192000"/>
              <a:gd name="connsiteY149" fmla="*/ 1695634 h 2079137"/>
              <a:gd name="connsiteX150" fmla="*/ 4446550 w 12192000"/>
              <a:gd name="connsiteY150" fmla="*/ 1680538 h 2079137"/>
              <a:gd name="connsiteX151" fmla="*/ 4365375 w 12192000"/>
              <a:gd name="connsiteY151" fmla="*/ 1697935 h 2079137"/>
              <a:gd name="connsiteX152" fmla="*/ 4305123 w 12192000"/>
              <a:gd name="connsiteY152" fmla="*/ 1714185 h 2079137"/>
              <a:gd name="connsiteX153" fmla="*/ 4292665 w 12192000"/>
              <a:gd name="connsiteY153" fmla="*/ 1720703 h 2079137"/>
              <a:gd name="connsiteX154" fmla="*/ 4276789 w 12192000"/>
              <a:gd name="connsiteY154" fmla="*/ 1718367 h 2079137"/>
              <a:gd name="connsiteX155" fmla="*/ 4271683 w 12192000"/>
              <a:gd name="connsiteY155" fmla="*/ 1714801 h 2079137"/>
              <a:gd name="connsiteX156" fmla="*/ 4223918 w 12192000"/>
              <a:gd name="connsiteY156" fmla="*/ 1728936 h 2079137"/>
              <a:gd name="connsiteX157" fmla="*/ 4218039 w 12192000"/>
              <a:gd name="connsiteY157" fmla="*/ 1729885 h 2079137"/>
              <a:gd name="connsiteX158" fmla="*/ 4177153 w 12192000"/>
              <a:gd name="connsiteY158" fmla="*/ 1733691 h 2079137"/>
              <a:gd name="connsiteX159" fmla="*/ 4051032 w 12192000"/>
              <a:gd name="connsiteY159" fmla="*/ 1728886 h 2079137"/>
              <a:gd name="connsiteX160" fmla="*/ 4013978 w 12192000"/>
              <a:gd name="connsiteY160" fmla="*/ 1727679 h 2079137"/>
              <a:gd name="connsiteX161" fmla="*/ 3987857 w 12192000"/>
              <a:gd name="connsiteY161" fmla="*/ 1724282 h 2079137"/>
              <a:gd name="connsiteX162" fmla="*/ 3916852 w 12192000"/>
              <a:gd name="connsiteY162" fmla="*/ 1729184 h 2079137"/>
              <a:gd name="connsiteX163" fmla="*/ 3797263 w 12192000"/>
              <a:gd name="connsiteY163" fmla="*/ 1742976 h 2079137"/>
              <a:gd name="connsiteX164" fmla="*/ 3752806 w 12192000"/>
              <a:gd name="connsiteY164" fmla="*/ 1741033 h 2079137"/>
              <a:gd name="connsiteX165" fmla="*/ 3749997 w 12192000"/>
              <a:gd name="connsiteY165" fmla="*/ 1735799 h 2079137"/>
              <a:gd name="connsiteX166" fmla="*/ 3736582 w 12192000"/>
              <a:gd name="connsiteY166" fmla="*/ 1735907 h 2079137"/>
              <a:gd name="connsiteX167" fmla="*/ 3733428 w 12192000"/>
              <a:gd name="connsiteY167" fmla="*/ 1734881 h 2079137"/>
              <a:gd name="connsiteX168" fmla="*/ 3714911 w 12192000"/>
              <a:gd name="connsiteY168" fmla="*/ 1730056 h 2079137"/>
              <a:gd name="connsiteX169" fmla="*/ 3665172 w 12192000"/>
              <a:gd name="connsiteY169" fmla="*/ 1745936 h 2079137"/>
              <a:gd name="connsiteX170" fmla="*/ 3552006 w 12192000"/>
              <a:gd name="connsiteY170" fmla="*/ 1755220 h 2079137"/>
              <a:gd name="connsiteX171" fmla="*/ 3390301 w 12192000"/>
              <a:gd name="connsiteY171" fmla="*/ 1762546 h 2079137"/>
              <a:gd name="connsiteX172" fmla="*/ 3264312 w 12192000"/>
              <a:gd name="connsiteY172" fmla="*/ 1774620 h 2079137"/>
              <a:gd name="connsiteX173" fmla="*/ 3106901 w 12192000"/>
              <a:gd name="connsiteY173" fmla="*/ 1804264 h 2079137"/>
              <a:gd name="connsiteX174" fmla="*/ 2993303 w 12192000"/>
              <a:gd name="connsiteY174" fmla="*/ 1806542 h 2079137"/>
              <a:gd name="connsiteX175" fmla="*/ 2979115 w 12192000"/>
              <a:gd name="connsiteY175" fmla="*/ 1815432 h 2079137"/>
              <a:gd name="connsiteX176" fmla="*/ 2963118 w 12192000"/>
              <a:gd name="connsiteY176" fmla="*/ 1820962 h 2079137"/>
              <a:gd name="connsiteX177" fmla="*/ 2961156 w 12192000"/>
              <a:gd name="connsiteY177" fmla="*/ 1820297 h 2079137"/>
              <a:gd name="connsiteX178" fmla="*/ 2925719 w 12192000"/>
              <a:gd name="connsiteY178" fmla="*/ 1828468 h 2079137"/>
              <a:gd name="connsiteX179" fmla="*/ 2857951 w 12192000"/>
              <a:gd name="connsiteY179" fmla="*/ 1842496 h 2079137"/>
              <a:gd name="connsiteX180" fmla="*/ 2857427 w 12192000"/>
              <a:gd name="connsiteY180" fmla="*/ 1841591 h 2079137"/>
              <a:gd name="connsiteX181" fmla="*/ 2846731 w 12192000"/>
              <a:gd name="connsiteY181" fmla="*/ 1839316 h 2079137"/>
              <a:gd name="connsiteX182" fmla="*/ 2826290 w 12192000"/>
              <a:gd name="connsiteY182" fmla="*/ 1837274 h 2079137"/>
              <a:gd name="connsiteX183" fmla="*/ 2779146 w 12192000"/>
              <a:gd name="connsiteY183" fmla="*/ 1820071 h 2079137"/>
              <a:gd name="connsiteX184" fmla="*/ 2739608 w 12192000"/>
              <a:gd name="connsiteY184" fmla="*/ 1827861 h 2079137"/>
              <a:gd name="connsiteX185" fmla="*/ 2731631 w 12192000"/>
              <a:gd name="connsiteY185" fmla="*/ 1828881 h 2079137"/>
              <a:gd name="connsiteX186" fmla="*/ 2731464 w 12192000"/>
              <a:gd name="connsiteY186" fmla="*/ 1828677 h 2079137"/>
              <a:gd name="connsiteX187" fmla="*/ 2723037 w 12192000"/>
              <a:gd name="connsiteY187" fmla="*/ 1829303 h 2079137"/>
              <a:gd name="connsiteX188" fmla="*/ 2701616 w 12192000"/>
              <a:gd name="connsiteY188" fmla="*/ 1832725 h 2079137"/>
              <a:gd name="connsiteX189" fmla="*/ 2696239 w 12192000"/>
              <a:gd name="connsiteY189" fmla="*/ 1831904 h 2079137"/>
              <a:gd name="connsiteX190" fmla="*/ 2663445 w 12192000"/>
              <a:gd name="connsiteY190" fmla="*/ 1825958 h 2079137"/>
              <a:gd name="connsiteX191" fmla="*/ 2560925 w 12192000"/>
              <a:gd name="connsiteY191" fmla="*/ 1829094 h 2079137"/>
              <a:gd name="connsiteX192" fmla="*/ 2458739 w 12192000"/>
              <a:gd name="connsiteY192" fmla="*/ 1834479 h 2079137"/>
              <a:gd name="connsiteX193" fmla="*/ 2356074 w 12192000"/>
              <a:gd name="connsiteY193" fmla="*/ 1836991 h 2079137"/>
              <a:gd name="connsiteX194" fmla="*/ 2304241 w 12192000"/>
              <a:gd name="connsiteY194" fmla="*/ 1822021 h 2079137"/>
              <a:gd name="connsiteX195" fmla="*/ 2298362 w 12192000"/>
              <a:gd name="connsiteY195" fmla="*/ 1822125 h 2079137"/>
              <a:gd name="connsiteX196" fmla="*/ 2283527 w 12192000"/>
              <a:gd name="connsiteY196" fmla="*/ 1826361 h 2079137"/>
              <a:gd name="connsiteX197" fmla="*/ 2278150 w 12192000"/>
              <a:gd name="connsiteY197" fmla="*/ 1828604 h 2079137"/>
              <a:gd name="connsiteX198" fmla="*/ 2269853 w 12192000"/>
              <a:gd name="connsiteY198" fmla="*/ 1830502 h 2079137"/>
              <a:gd name="connsiteX199" fmla="*/ 2269585 w 12192000"/>
              <a:gd name="connsiteY199" fmla="*/ 1830341 h 2079137"/>
              <a:gd name="connsiteX200" fmla="*/ 2225332 w 12192000"/>
              <a:gd name="connsiteY200" fmla="*/ 1845825 h 2079137"/>
              <a:gd name="connsiteX201" fmla="*/ 2169048 w 12192000"/>
              <a:gd name="connsiteY201" fmla="*/ 1837658 h 2079137"/>
              <a:gd name="connsiteX202" fmla="*/ 2147231 w 12192000"/>
              <a:gd name="connsiteY202" fmla="*/ 1839027 h 2079137"/>
              <a:gd name="connsiteX203" fmla="*/ 2135241 w 12192000"/>
              <a:gd name="connsiteY203" fmla="*/ 1838652 h 2079137"/>
              <a:gd name="connsiteX204" fmla="*/ 2099215 w 12192000"/>
              <a:gd name="connsiteY204" fmla="*/ 1850768 h 2079137"/>
              <a:gd name="connsiteX205" fmla="*/ 2094046 w 12192000"/>
              <a:gd name="connsiteY205" fmla="*/ 1850806 h 2079137"/>
              <a:gd name="connsiteX206" fmla="*/ 2071850 w 12192000"/>
              <a:gd name="connsiteY206" fmla="*/ 1861319 h 2079137"/>
              <a:gd name="connsiteX207" fmla="*/ 2039607 w 12192000"/>
              <a:gd name="connsiteY207" fmla="*/ 1874318 h 2079137"/>
              <a:gd name="connsiteX208" fmla="*/ 2037289 w 12192000"/>
              <a:gd name="connsiteY208" fmla="*/ 1874025 h 2079137"/>
              <a:gd name="connsiteX209" fmla="*/ 2023615 w 12192000"/>
              <a:gd name="connsiteY209" fmla="*/ 1881562 h 2079137"/>
              <a:gd name="connsiteX210" fmla="*/ 1957176 w 12192000"/>
              <a:gd name="connsiteY210" fmla="*/ 1898709 h 2079137"/>
              <a:gd name="connsiteX211" fmla="*/ 1858081 w 12192000"/>
              <a:gd name="connsiteY211" fmla="*/ 1923144 h 2079137"/>
              <a:gd name="connsiteX212" fmla="*/ 1738865 w 12192000"/>
              <a:gd name="connsiteY212" fmla="*/ 1944965 h 2079137"/>
              <a:gd name="connsiteX213" fmla="*/ 1616692 w 12192000"/>
              <a:gd name="connsiteY213" fmla="*/ 1989107 h 2079137"/>
              <a:gd name="connsiteX214" fmla="*/ 1411898 w 12192000"/>
              <a:gd name="connsiteY214" fmla="*/ 2046254 h 2079137"/>
              <a:gd name="connsiteX215" fmla="*/ 1375780 w 12192000"/>
              <a:gd name="connsiteY215" fmla="*/ 2047961 h 2079137"/>
              <a:gd name="connsiteX216" fmla="*/ 1375707 w 12192000"/>
              <a:gd name="connsiteY216" fmla="*/ 2047981 h 2079137"/>
              <a:gd name="connsiteX217" fmla="*/ 1285585 w 12192000"/>
              <a:gd name="connsiteY217" fmla="*/ 2047113 h 2079137"/>
              <a:gd name="connsiteX218" fmla="*/ 1263658 w 12192000"/>
              <a:gd name="connsiteY218" fmla="*/ 2041397 h 2079137"/>
              <a:gd name="connsiteX219" fmla="*/ 1170403 w 12192000"/>
              <a:gd name="connsiteY219" fmla="*/ 2033399 h 2079137"/>
              <a:gd name="connsiteX220" fmla="*/ 1153718 w 12192000"/>
              <a:gd name="connsiteY220" fmla="*/ 2029576 h 2079137"/>
              <a:gd name="connsiteX221" fmla="*/ 1133937 w 12192000"/>
              <a:gd name="connsiteY221" fmla="*/ 2032149 h 2079137"/>
              <a:gd name="connsiteX222" fmla="*/ 1054999 w 12192000"/>
              <a:gd name="connsiteY222" fmla="*/ 2043242 h 2079137"/>
              <a:gd name="connsiteX223" fmla="*/ 1018405 w 12192000"/>
              <a:gd name="connsiteY223" fmla="*/ 2048281 h 2079137"/>
              <a:gd name="connsiteX224" fmla="*/ 1016563 w 12192000"/>
              <a:gd name="connsiteY224" fmla="*/ 2051718 h 2079137"/>
              <a:gd name="connsiteX225" fmla="*/ 1008284 w 12192000"/>
              <a:gd name="connsiteY225" fmla="*/ 2046742 h 2079137"/>
              <a:gd name="connsiteX226" fmla="*/ 981974 w 12192000"/>
              <a:gd name="connsiteY226" fmla="*/ 2048363 h 2079137"/>
              <a:gd name="connsiteX227" fmla="*/ 971903 w 12192000"/>
              <a:gd name="connsiteY227" fmla="*/ 2053484 h 2079137"/>
              <a:gd name="connsiteX228" fmla="*/ 954015 w 12192000"/>
              <a:gd name="connsiteY228" fmla="*/ 2052529 h 2079137"/>
              <a:gd name="connsiteX229" fmla="*/ 839571 w 12192000"/>
              <a:gd name="connsiteY229" fmla="*/ 2046509 h 2079137"/>
              <a:gd name="connsiteX230" fmla="*/ 823321 w 12192000"/>
              <a:gd name="connsiteY230" fmla="*/ 2054296 h 2079137"/>
              <a:gd name="connsiteX231" fmla="*/ 800990 w 12192000"/>
              <a:gd name="connsiteY231" fmla="*/ 2051523 h 2079137"/>
              <a:gd name="connsiteX232" fmla="*/ 776439 w 12192000"/>
              <a:gd name="connsiteY232" fmla="*/ 2062634 h 2079137"/>
              <a:gd name="connsiteX233" fmla="*/ 763041 w 12192000"/>
              <a:gd name="connsiteY233" fmla="*/ 2063995 h 2079137"/>
              <a:gd name="connsiteX234" fmla="*/ 757863 w 12192000"/>
              <a:gd name="connsiteY234" fmla="*/ 2065877 h 2079137"/>
              <a:gd name="connsiteX235" fmla="*/ 745053 w 12192000"/>
              <a:gd name="connsiteY235" fmla="*/ 2051831 h 2079137"/>
              <a:gd name="connsiteX236" fmla="*/ 722609 w 12192000"/>
              <a:gd name="connsiteY236" fmla="*/ 2049504 h 2079137"/>
              <a:gd name="connsiteX237" fmla="*/ 717618 w 12192000"/>
              <a:gd name="connsiteY237" fmla="*/ 2042131 h 2079137"/>
              <a:gd name="connsiteX238" fmla="*/ 703285 w 12192000"/>
              <a:gd name="connsiteY238" fmla="*/ 2046808 h 2079137"/>
              <a:gd name="connsiteX239" fmla="*/ 680199 w 12192000"/>
              <a:gd name="connsiteY239" fmla="*/ 2051947 h 2079137"/>
              <a:gd name="connsiteX240" fmla="*/ 667351 w 12192000"/>
              <a:gd name="connsiteY240" fmla="*/ 2054469 h 2079137"/>
              <a:gd name="connsiteX241" fmla="*/ 660961 w 12192000"/>
              <a:gd name="connsiteY241" fmla="*/ 2049404 h 2079137"/>
              <a:gd name="connsiteX242" fmla="*/ 638282 w 12192000"/>
              <a:gd name="connsiteY242" fmla="*/ 2060093 h 2079137"/>
              <a:gd name="connsiteX243" fmla="*/ 583551 w 12192000"/>
              <a:gd name="connsiteY243" fmla="*/ 2070197 h 2079137"/>
              <a:gd name="connsiteX244" fmla="*/ 525274 w 12192000"/>
              <a:gd name="connsiteY244" fmla="*/ 2079137 h 2079137"/>
              <a:gd name="connsiteX245" fmla="*/ 405635 w 12192000"/>
              <a:gd name="connsiteY245" fmla="*/ 2059339 h 2079137"/>
              <a:gd name="connsiteX246" fmla="*/ 281555 w 12192000"/>
              <a:gd name="connsiteY246" fmla="*/ 2022847 h 2079137"/>
              <a:gd name="connsiteX247" fmla="*/ 98513 w 12192000"/>
              <a:gd name="connsiteY247" fmla="*/ 1969504 h 2079137"/>
              <a:gd name="connsiteX248" fmla="*/ 56191 w 12192000"/>
              <a:gd name="connsiteY248" fmla="*/ 1950709 h 2079137"/>
              <a:gd name="connsiteX249" fmla="*/ 0 w 12192000"/>
              <a:gd name="connsiteY249" fmla="*/ 1935789 h 207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</a:cxnLst>
            <a:rect l="l" t="t" r="r" b="b"/>
            <a:pathLst>
              <a:path w="12192000" h="2079137">
                <a:moveTo>
                  <a:pt x="12160143" y="831692"/>
                </a:moveTo>
                <a:lnTo>
                  <a:pt x="12159112" y="833361"/>
                </a:lnTo>
                <a:cubicBezTo>
                  <a:pt x="12157915" y="833832"/>
                  <a:pt x="12157402" y="833649"/>
                  <a:pt x="12158912" y="83243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58063"/>
                </a:lnTo>
                <a:lnTo>
                  <a:pt x="12189259" y="810508"/>
                </a:lnTo>
                <a:lnTo>
                  <a:pt x="12170847" y="825280"/>
                </a:lnTo>
                <a:lnTo>
                  <a:pt x="12160143" y="831692"/>
                </a:lnTo>
                <a:lnTo>
                  <a:pt x="12163806" y="825759"/>
                </a:lnTo>
                <a:cubicBezTo>
                  <a:pt x="12125449" y="821525"/>
                  <a:pt x="12082203" y="824698"/>
                  <a:pt x="12056557" y="810176"/>
                </a:cubicBezTo>
                <a:cubicBezTo>
                  <a:pt x="12050902" y="790976"/>
                  <a:pt x="11923731" y="799312"/>
                  <a:pt x="11900316" y="789618"/>
                </a:cubicBezTo>
                <a:cubicBezTo>
                  <a:pt x="11841702" y="803374"/>
                  <a:pt x="11823963" y="832645"/>
                  <a:pt x="11791206" y="824176"/>
                </a:cubicBezTo>
                <a:cubicBezTo>
                  <a:pt x="11768977" y="817380"/>
                  <a:pt x="11683857" y="828947"/>
                  <a:pt x="11659257" y="800841"/>
                </a:cubicBezTo>
                <a:cubicBezTo>
                  <a:pt x="11617173" y="818107"/>
                  <a:pt x="11602556" y="790694"/>
                  <a:pt x="11569789" y="797135"/>
                </a:cubicBezTo>
                <a:cubicBezTo>
                  <a:pt x="11498310" y="795094"/>
                  <a:pt x="11458472" y="819882"/>
                  <a:pt x="11367885" y="791985"/>
                </a:cubicBezTo>
                <a:cubicBezTo>
                  <a:pt x="11325508" y="798158"/>
                  <a:pt x="11266580" y="755023"/>
                  <a:pt x="11174663" y="788721"/>
                </a:cubicBezTo>
                <a:cubicBezTo>
                  <a:pt x="11122703" y="792192"/>
                  <a:pt x="11150009" y="775410"/>
                  <a:pt x="11068220" y="786994"/>
                </a:cubicBezTo>
                <a:cubicBezTo>
                  <a:pt x="11046931" y="759861"/>
                  <a:pt x="10919185" y="793102"/>
                  <a:pt x="10893266" y="794013"/>
                </a:cubicBezTo>
                <a:cubicBezTo>
                  <a:pt x="10874184" y="776189"/>
                  <a:pt x="10862860" y="788743"/>
                  <a:pt x="10844025" y="789857"/>
                </a:cubicBezTo>
                <a:cubicBezTo>
                  <a:pt x="10836453" y="779294"/>
                  <a:pt x="10820690" y="778184"/>
                  <a:pt x="10814353" y="789010"/>
                </a:cubicBezTo>
                <a:cubicBezTo>
                  <a:pt x="10819669" y="816016"/>
                  <a:pt x="10754019" y="789067"/>
                  <a:pt x="10748393" y="806738"/>
                </a:cubicBezTo>
                <a:cubicBezTo>
                  <a:pt x="10687156" y="807873"/>
                  <a:pt x="10550299" y="781800"/>
                  <a:pt x="10468256" y="778733"/>
                </a:cubicBezTo>
                <a:cubicBezTo>
                  <a:pt x="10436666" y="770025"/>
                  <a:pt x="10371995" y="797252"/>
                  <a:pt x="10256131" y="788332"/>
                </a:cubicBezTo>
                <a:cubicBezTo>
                  <a:pt x="10240995" y="781626"/>
                  <a:pt x="10182664" y="765742"/>
                  <a:pt x="10177442" y="777371"/>
                </a:cubicBezTo>
                <a:cubicBezTo>
                  <a:pt x="10141447" y="775683"/>
                  <a:pt x="10030323" y="810071"/>
                  <a:pt x="10006086" y="792651"/>
                </a:cubicBezTo>
                <a:cubicBezTo>
                  <a:pt x="10009448" y="818833"/>
                  <a:pt x="9960389" y="791426"/>
                  <a:pt x="9952382" y="815411"/>
                </a:cubicBezTo>
                <a:lnTo>
                  <a:pt x="9926457" y="827295"/>
                </a:lnTo>
                <a:lnTo>
                  <a:pt x="9843405" y="867046"/>
                </a:lnTo>
                <a:lnTo>
                  <a:pt x="9830866" y="875047"/>
                </a:lnTo>
                <a:lnTo>
                  <a:pt x="9801807" y="872272"/>
                </a:lnTo>
                <a:lnTo>
                  <a:pt x="9785653" y="861743"/>
                </a:lnTo>
                <a:lnTo>
                  <a:pt x="9781177" y="864820"/>
                </a:lnTo>
                <a:cubicBezTo>
                  <a:pt x="9776153" y="871003"/>
                  <a:pt x="9773556" y="874842"/>
                  <a:pt x="9768640" y="869379"/>
                </a:cubicBezTo>
                <a:lnTo>
                  <a:pt x="9712211" y="900283"/>
                </a:lnTo>
                <a:cubicBezTo>
                  <a:pt x="9706243" y="902750"/>
                  <a:pt x="9698952" y="902954"/>
                  <a:pt x="9689465" y="899268"/>
                </a:cubicBezTo>
                <a:cubicBezTo>
                  <a:pt x="9670819" y="902906"/>
                  <a:pt x="9618108" y="917739"/>
                  <a:pt x="9600339" y="922112"/>
                </a:cubicBezTo>
                <a:lnTo>
                  <a:pt x="9582850" y="925510"/>
                </a:lnTo>
                <a:cubicBezTo>
                  <a:pt x="9574400" y="928631"/>
                  <a:pt x="9556868" y="938130"/>
                  <a:pt x="9549638" y="940845"/>
                </a:cubicBezTo>
                <a:cubicBezTo>
                  <a:pt x="9543792" y="942327"/>
                  <a:pt x="9546812" y="939351"/>
                  <a:pt x="9539471" y="941799"/>
                </a:cubicBezTo>
                <a:cubicBezTo>
                  <a:pt x="9538994" y="947702"/>
                  <a:pt x="9536009" y="953248"/>
                  <a:pt x="9505592" y="955533"/>
                </a:cubicBezTo>
                <a:cubicBezTo>
                  <a:pt x="9486013" y="968563"/>
                  <a:pt x="9460860" y="978842"/>
                  <a:pt x="9432569" y="985377"/>
                </a:cubicBezTo>
                <a:cubicBezTo>
                  <a:pt x="9426990" y="980335"/>
                  <a:pt x="9418918" y="990185"/>
                  <a:pt x="9414216" y="992655"/>
                </a:cubicBezTo>
                <a:cubicBezTo>
                  <a:pt x="9412644" y="989014"/>
                  <a:pt x="9400057" y="989255"/>
                  <a:pt x="9397106" y="992980"/>
                </a:cubicBezTo>
                <a:cubicBezTo>
                  <a:pt x="9314093" y="1020862"/>
                  <a:pt x="9349678" y="978420"/>
                  <a:pt x="9305108" y="1007767"/>
                </a:cubicBezTo>
                <a:cubicBezTo>
                  <a:pt x="9296670" y="1010324"/>
                  <a:pt x="9289251" y="1009612"/>
                  <a:pt x="9282434" y="1007523"/>
                </a:cubicBezTo>
                <a:lnTo>
                  <a:pt x="9271941" y="1002839"/>
                </a:lnTo>
                <a:lnTo>
                  <a:pt x="9238227" y="1017668"/>
                </a:lnTo>
                <a:cubicBezTo>
                  <a:pt x="9221294" y="1023415"/>
                  <a:pt x="9203166" y="1027997"/>
                  <a:pt x="9184265" y="1031275"/>
                </a:cubicBezTo>
                <a:cubicBezTo>
                  <a:pt x="9178371" y="1024135"/>
                  <a:pt x="9165618" y="1036637"/>
                  <a:pt x="9159000" y="1039569"/>
                </a:cubicBezTo>
                <a:cubicBezTo>
                  <a:pt x="9157881" y="1034602"/>
                  <a:pt x="9141725" y="1033964"/>
                  <a:pt x="9137031" y="1038699"/>
                </a:cubicBezTo>
                <a:cubicBezTo>
                  <a:pt x="9023973" y="1069523"/>
                  <a:pt x="9079946" y="1015706"/>
                  <a:pt x="9015702" y="1051400"/>
                </a:cubicBezTo>
                <a:lnTo>
                  <a:pt x="8971403" y="1040542"/>
                </a:lnTo>
                <a:lnTo>
                  <a:pt x="8961826" y="1045364"/>
                </a:lnTo>
                <a:cubicBezTo>
                  <a:pt x="8922837" y="1050010"/>
                  <a:pt x="8909116" y="1040754"/>
                  <a:pt x="8888623" y="1053908"/>
                </a:cubicBezTo>
                <a:cubicBezTo>
                  <a:pt x="8850424" y="1035587"/>
                  <a:pt x="8865892" y="1054194"/>
                  <a:pt x="8841066" y="1060421"/>
                </a:cubicBezTo>
                <a:cubicBezTo>
                  <a:pt x="8818353" y="1064878"/>
                  <a:pt x="8775995" y="1076068"/>
                  <a:pt x="8752342" y="1080646"/>
                </a:cubicBezTo>
                <a:cubicBezTo>
                  <a:pt x="8736966" y="1099406"/>
                  <a:pt x="8723186" y="1079948"/>
                  <a:pt x="8699139" y="1087885"/>
                </a:cubicBezTo>
                <a:cubicBezTo>
                  <a:pt x="8688630" y="1095506"/>
                  <a:pt x="8680324" y="1097539"/>
                  <a:pt x="8667273" y="1092062"/>
                </a:cubicBezTo>
                <a:cubicBezTo>
                  <a:pt x="8619205" y="1128818"/>
                  <a:pt x="8634590" y="1097116"/>
                  <a:pt x="8586064" y="1114603"/>
                </a:cubicBezTo>
                <a:cubicBezTo>
                  <a:pt x="8544721" y="1131913"/>
                  <a:pt x="8496602" y="1145520"/>
                  <a:pt x="8460312" y="1179878"/>
                </a:cubicBezTo>
                <a:cubicBezTo>
                  <a:pt x="8454266" y="1189140"/>
                  <a:pt x="8435781" y="1194455"/>
                  <a:pt x="8419023" y="1191748"/>
                </a:cubicBezTo>
                <a:cubicBezTo>
                  <a:pt x="8416138" y="1191283"/>
                  <a:pt x="8413416" y="1190591"/>
                  <a:pt x="8410939" y="1189696"/>
                </a:cubicBezTo>
                <a:cubicBezTo>
                  <a:pt x="8390077" y="1213458"/>
                  <a:pt x="8370324" y="1205397"/>
                  <a:pt x="8362040" y="1220820"/>
                </a:cubicBezTo>
                <a:cubicBezTo>
                  <a:pt x="8320616" y="1231942"/>
                  <a:pt x="8281663" y="1222882"/>
                  <a:pt x="8273677" y="1236495"/>
                </a:cubicBezTo>
                <a:cubicBezTo>
                  <a:pt x="8251358" y="1238573"/>
                  <a:pt x="8216738" y="1228341"/>
                  <a:pt x="8204283" y="1243537"/>
                </a:cubicBezTo>
                <a:cubicBezTo>
                  <a:pt x="8198634" y="1233135"/>
                  <a:pt x="8181550" y="1254947"/>
                  <a:pt x="8166550" y="1249551"/>
                </a:cubicBezTo>
                <a:cubicBezTo>
                  <a:pt x="8155570" y="1244572"/>
                  <a:pt x="8147825" y="1250027"/>
                  <a:pt x="8137785" y="1251636"/>
                </a:cubicBezTo>
                <a:cubicBezTo>
                  <a:pt x="8123427" y="1248361"/>
                  <a:pt x="8081662" y="1261833"/>
                  <a:pt x="8071596" y="1269274"/>
                </a:cubicBezTo>
                <a:cubicBezTo>
                  <a:pt x="8048949" y="1293759"/>
                  <a:pt x="7983924" y="1284712"/>
                  <a:pt x="7964816" y="1303668"/>
                </a:cubicBezTo>
                <a:cubicBezTo>
                  <a:pt x="7957137" y="1306992"/>
                  <a:pt x="7949335" y="1308861"/>
                  <a:pt x="7941495" y="1309821"/>
                </a:cubicBezTo>
                <a:lnTo>
                  <a:pt x="7919123" y="1310466"/>
                </a:lnTo>
                <a:lnTo>
                  <a:pt x="7911902" y="1306569"/>
                </a:lnTo>
                <a:lnTo>
                  <a:pt x="7898703" y="1309208"/>
                </a:lnTo>
                <a:lnTo>
                  <a:pt x="7894703" y="1308939"/>
                </a:lnTo>
                <a:lnTo>
                  <a:pt x="7872267" y="1308370"/>
                </a:lnTo>
                <a:cubicBezTo>
                  <a:pt x="7886550" y="1330359"/>
                  <a:pt x="7812648" y="1314851"/>
                  <a:pt x="7836454" y="1331265"/>
                </a:cubicBezTo>
                <a:cubicBezTo>
                  <a:pt x="7798907" y="1336933"/>
                  <a:pt x="7831419" y="1351068"/>
                  <a:pt x="7782451" y="1339601"/>
                </a:cubicBezTo>
                <a:cubicBezTo>
                  <a:pt x="7727636" y="1365002"/>
                  <a:pt x="7583002" y="1338768"/>
                  <a:pt x="7542969" y="1372495"/>
                </a:cubicBezTo>
                <a:cubicBezTo>
                  <a:pt x="7546396" y="1360942"/>
                  <a:pt x="7492851" y="1424323"/>
                  <a:pt x="7476832" y="1431655"/>
                </a:cubicBezTo>
                <a:cubicBezTo>
                  <a:pt x="7439619" y="1443703"/>
                  <a:pt x="7425596" y="1454661"/>
                  <a:pt x="7370237" y="1474339"/>
                </a:cubicBezTo>
                <a:cubicBezTo>
                  <a:pt x="7316246" y="1485928"/>
                  <a:pt x="7281903" y="1512712"/>
                  <a:pt x="7222223" y="1510199"/>
                </a:cubicBezTo>
                <a:cubicBezTo>
                  <a:pt x="7221190" y="1514030"/>
                  <a:pt x="7218885" y="1517398"/>
                  <a:pt x="7215703" y="1520424"/>
                </a:cubicBezTo>
                <a:lnTo>
                  <a:pt x="7204548" y="1528145"/>
                </a:lnTo>
                <a:lnTo>
                  <a:pt x="7202038" y="1527954"/>
                </a:lnTo>
                <a:lnTo>
                  <a:pt x="7173860" y="1541605"/>
                </a:lnTo>
                <a:lnTo>
                  <a:pt x="7155079" y="1552495"/>
                </a:lnTo>
                <a:lnTo>
                  <a:pt x="7149757" y="1552732"/>
                </a:lnTo>
                <a:cubicBezTo>
                  <a:pt x="7141378" y="1554948"/>
                  <a:pt x="7115959" y="1563256"/>
                  <a:pt x="7104804" y="1565792"/>
                </a:cubicBezTo>
                <a:cubicBezTo>
                  <a:pt x="7099811" y="1550850"/>
                  <a:pt x="7096935" y="1561973"/>
                  <a:pt x="7082824" y="1567947"/>
                </a:cubicBezTo>
                <a:cubicBezTo>
                  <a:pt x="7071919" y="1546070"/>
                  <a:pt x="7039417" y="1570606"/>
                  <a:pt x="7021520" y="1562334"/>
                </a:cubicBezTo>
                <a:cubicBezTo>
                  <a:pt x="7011400" y="1567217"/>
                  <a:pt x="7000495" y="1571981"/>
                  <a:pt x="6988956" y="1576442"/>
                </a:cubicBezTo>
                <a:lnTo>
                  <a:pt x="6981922" y="1578821"/>
                </a:lnTo>
                <a:lnTo>
                  <a:pt x="6981583" y="1578678"/>
                </a:lnTo>
                <a:cubicBezTo>
                  <a:pt x="6979627" y="1578791"/>
                  <a:pt x="6977153" y="1579421"/>
                  <a:pt x="6973762" y="1580811"/>
                </a:cubicBezTo>
                <a:lnTo>
                  <a:pt x="6969093" y="1583157"/>
                </a:lnTo>
                <a:lnTo>
                  <a:pt x="6890037" y="1575825"/>
                </a:lnTo>
                <a:cubicBezTo>
                  <a:pt x="6849459" y="1579997"/>
                  <a:pt x="6820022" y="1566922"/>
                  <a:pt x="6785054" y="1582200"/>
                </a:cubicBezTo>
                <a:cubicBezTo>
                  <a:pt x="6747047" y="1586037"/>
                  <a:pt x="6712794" y="1582954"/>
                  <a:pt x="6681692" y="1591296"/>
                </a:cubicBezTo>
                <a:cubicBezTo>
                  <a:pt x="6667557" y="1587501"/>
                  <a:pt x="6654822" y="1586753"/>
                  <a:pt x="6644556" y="1595940"/>
                </a:cubicBezTo>
                <a:cubicBezTo>
                  <a:pt x="6608615" y="1597269"/>
                  <a:pt x="6597697" y="1587005"/>
                  <a:pt x="6577106" y="1598261"/>
                </a:cubicBezTo>
                <a:lnTo>
                  <a:pt x="6544183" y="1596149"/>
                </a:lnTo>
                <a:lnTo>
                  <a:pt x="6540921" y="1593857"/>
                </a:lnTo>
                <a:lnTo>
                  <a:pt x="6535046" y="1593283"/>
                </a:lnTo>
                <a:lnTo>
                  <a:pt x="6519853" y="1595771"/>
                </a:lnTo>
                <a:lnTo>
                  <a:pt x="6514280" y="1597376"/>
                </a:lnTo>
                <a:cubicBezTo>
                  <a:pt x="6510385" y="1598232"/>
                  <a:pt x="6507735" y="1598481"/>
                  <a:pt x="6505824" y="1598298"/>
                </a:cubicBezTo>
                <a:lnTo>
                  <a:pt x="6505573" y="1598109"/>
                </a:lnTo>
                <a:lnTo>
                  <a:pt x="6497741" y="1599392"/>
                </a:lnTo>
                <a:cubicBezTo>
                  <a:pt x="6484628" y="1602044"/>
                  <a:pt x="6471968" y="1605085"/>
                  <a:pt x="6459992" y="1608358"/>
                </a:cubicBezTo>
                <a:cubicBezTo>
                  <a:pt x="6447037" y="1597612"/>
                  <a:pt x="6404274" y="1616787"/>
                  <a:pt x="6404572" y="1593771"/>
                </a:cubicBezTo>
                <a:cubicBezTo>
                  <a:pt x="6388277" y="1597519"/>
                  <a:pt x="6380141" y="1607970"/>
                  <a:pt x="6382671" y="1592612"/>
                </a:cubicBezTo>
                <a:lnTo>
                  <a:pt x="6369843" y="1590015"/>
                </a:lnTo>
                <a:lnTo>
                  <a:pt x="6269740" y="1614633"/>
                </a:lnTo>
                <a:lnTo>
                  <a:pt x="6255405" y="1620529"/>
                </a:lnTo>
                <a:cubicBezTo>
                  <a:pt x="6250911" y="1623016"/>
                  <a:pt x="6247090" y="1625968"/>
                  <a:pt x="6244248" y="1629561"/>
                </a:cubicBezTo>
                <a:cubicBezTo>
                  <a:pt x="6188859" y="1618246"/>
                  <a:pt x="6143250" y="1639346"/>
                  <a:pt x="6086396" y="1642666"/>
                </a:cubicBezTo>
                <a:cubicBezTo>
                  <a:pt x="6024311" y="1653696"/>
                  <a:pt x="5889522" y="1686499"/>
                  <a:pt x="5867429" y="1695554"/>
                </a:cubicBezTo>
                <a:cubicBezTo>
                  <a:pt x="5848669" y="1700350"/>
                  <a:pt x="5763994" y="1699795"/>
                  <a:pt x="5772864" y="1689002"/>
                </a:cubicBezTo>
                <a:cubicBezTo>
                  <a:pt x="5718480" y="1716048"/>
                  <a:pt x="5694188" y="1696562"/>
                  <a:pt x="5629833" y="1713273"/>
                </a:cubicBezTo>
                <a:lnTo>
                  <a:pt x="5504771" y="1725744"/>
                </a:lnTo>
                <a:lnTo>
                  <a:pt x="5490967" y="1726367"/>
                </a:lnTo>
                <a:lnTo>
                  <a:pt x="5486015" y="1721481"/>
                </a:lnTo>
                <a:lnTo>
                  <a:pt x="5439364" y="1721349"/>
                </a:lnTo>
                <a:cubicBezTo>
                  <a:pt x="5418850" y="1733129"/>
                  <a:pt x="5381503" y="1725668"/>
                  <a:pt x="5350025" y="1729885"/>
                </a:cubicBezTo>
                <a:lnTo>
                  <a:pt x="5336104" y="1734377"/>
                </a:lnTo>
                <a:lnTo>
                  <a:pt x="5245234" y="1738520"/>
                </a:lnTo>
                <a:lnTo>
                  <a:pt x="5182955" y="1744622"/>
                </a:lnTo>
                <a:lnTo>
                  <a:pt x="5169506" y="1748993"/>
                </a:lnTo>
                <a:lnTo>
                  <a:pt x="5154299" y="1744080"/>
                </a:lnTo>
                <a:cubicBezTo>
                  <a:pt x="5152463" y="1742751"/>
                  <a:pt x="5150989" y="1741283"/>
                  <a:pt x="5149917" y="1739727"/>
                </a:cubicBezTo>
                <a:lnTo>
                  <a:pt x="5100319" y="1745797"/>
                </a:lnTo>
                <a:lnTo>
                  <a:pt x="5094361" y="1745767"/>
                </a:lnTo>
                <a:lnTo>
                  <a:pt x="5053410" y="1742790"/>
                </a:lnTo>
                <a:lnTo>
                  <a:pt x="4992711" y="1734075"/>
                </a:lnTo>
                <a:cubicBezTo>
                  <a:pt x="4972764" y="1728527"/>
                  <a:pt x="4955480" y="1708667"/>
                  <a:pt x="4930098" y="1717312"/>
                </a:cubicBezTo>
                <a:cubicBezTo>
                  <a:pt x="4936142" y="1706767"/>
                  <a:pt x="4900350" y="1719438"/>
                  <a:pt x="4893834" y="1710028"/>
                </a:cubicBezTo>
                <a:cubicBezTo>
                  <a:pt x="4890113" y="1702277"/>
                  <a:pt x="4878389" y="1704314"/>
                  <a:pt x="4868730" y="1702384"/>
                </a:cubicBezTo>
                <a:cubicBezTo>
                  <a:pt x="4860577" y="1694955"/>
                  <a:pt x="4813519" y="1692594"/>
                  <a:pt x="4797925" y="1695535"/>
                </a:cubicBezTo>
                <a:cubicBezTo>
                  <a:pt x="4754973" y="1708626"/>
                  <a:pt x="4712186" y="1679830"/>
                  <a:pt x="4677670" y="1689453"/>
                </a:cubicBezTo>
                <a:cubicBezTo>
                  <a:pt x="4650390" y="1686902"/>
                  <a:pt x="4641786" y="1682702"/>
                  <a:pt x="4634248" y="1680227"/>
                </a:cubicBezTo>
                <a:lnTo>
                  <a:pt x="4632434" y="1674607"/>
                </a:lnTo>
                <a:lnTo>
                  <a:pt x="4619204" y="1672507"/>
                </a:lnTo>
                <a:lnTo>
                  <a:pt x="4616283" y="1670977"/>
                </a:lnTo>
                <a:cubicBezTo>
                  <a:pt x="4610716" y="1668036"/>
                  <a:pt x="4605090" y="1665277"/>
                  <a:pt x="4598926" y="1663178"/>
                </a:cubicBezTo>
                <a:cubicBezTo>
                  <a:pt x="4588025" y="1686237"/>
                  <a:pt x="4544698" y="1649138"/>
                  <a:pt x="4547069" y="1670642"/>
                </a:cubicBezTo>
                <a:lnTo>
                  <a:pt x="4523516" y="1669785"/>
                </a:lnTo>
                <a:lnTo>
                  <a:pt x="4500586" y="1675912"/>
                </a:lnTo>
                <a:lnTo>
                  <a:pt x="4488196" y="1683463"/>
                </a:lnTo>
                <a:lnTo>
                  <a:pt x="4445463" y="1695634"/>
                </a:lnTo>
                <a:lnTo>
                  <a:pt x="4446550" y="1680538"/>
                </a:lnTo>
                <a:lnTo>
                  <a:pt x="4365375" y="1697935"/>
                </a:lnTo>
                <a:lnTo>
                  <a:pt x="4305123" y="1714185"/>
                </a:lnTo>
                <a:lnTo>
                  <a:pt x="4292665" y="1720703"/>
                </a:lnTo>
                <a:lnTo>
                  <a:pt x="4276789" y="1718367"/>
                </a:lnTo>
                <a:cubicBezTo>
                  <a:pt x="4274740" y="1717359"/>
                  <a:pt x="4273021" y="1716157"/>
                  <a:pt x="4271683" y="1714801"/>
                </a:cubicBezTo>
                <a:lnTo>
                  <a:pt x="4223918" y="1728936"/>
                </a:lnTo>
                <a:lnTo>
                  <a:pt x="4218039" y="1729885"/>
                </a:lnTo>
                <a:lnTo>
                  <a:pt x="4177153" y="1733691"/>
                </a:lnTo>
                <a:lnTo>
                  <a:pt x="4051032" y="1728886"/>
                </a:lnTo>
                <a:cubicBezTo>
                  <a:pt x="4055072" y="1717510"/>
                  <a:pt x="4022108" y="1735873"/>
                  <a:pt x="4013978" y="1727679"/>
                </a:cubicBezTo>
                <a:cubicBezTo>
                  <a:pt x="4008905" y="1720660"/>
                  <a:pt x="3997723" y="1724594"/>
                  <a:pt x="3987857" y="1724282"/>
                </a:cubicBezTo>
                <a:cubicBezTo>
                  <a:pt x="3978476" y="1718309"/>
                  <a:pt x="3931683" y="1723723"/>
                  <a:pt x="3916852" y="1729184"/>
                </a:cubicBezTo>
                <a:cubicBezTo>
                  <a:pt x="3876910" y="1749138"/>
                  <a:pt x="3829523" y="1727824"/>
                  <a:pt x="3797263" y="1742976"/>
                </a:cubicBezTo>
                <a:cubicBezTo>
                  <a:pt x="3769922" y="1744951"/>
                  <a:pt x="3760682" y="1742230"/>
                  <a:pt x="3752806" y="1741033"/>
                </a:cubicBezTo>
                <a:lnTo>
                  <a:pt x="3749997" y="1735799"/>
                </a:lnTo>
                <a:lnTo>
                  <a:pt x="3736582" y="1735907"/>
                </a:lnTo>
                <a:lnTo>
                  <a:pt x="3733428" y="1734881"/>
                </a:lnTo>
                <a:cubicBezTo>
                  <a:pt x="3727408" y="1732899"/>
                  <a:pt x="3721365" y="1731108"/>
                  <a:pt x="3714911" y="1730056"/>
                </a:cubicBezTo>
                <a:cubicBezTo>
                  <a:pt x="3708355" y="1754554"/>
                  <a:pt x="3658933" y="1725152"/>
                  <a:pt x="3665172" y="1745936"/>
                </a:cubicBezTo>
                <a:cubicBezTo>
                  <a:pt x="3628569" y="1744420"/>
                  <a:pt x="3583742" y="1775884"/>
                  <a:pt x="3552006" y="1755220"/>
                </a:cubicBezTo>
                <a:cubicBezTo>
                  <a:pt x="3497522" y="1758390"/>
                  <a:pt x="3448310" y="1757433"/>
                  <a:pt x="3390301" y="1762546"/>
                </a:cubicBezTo>
                <a:cubicBezTo>
                  <a:pt x="3345266" y="1774524"/>
                  <a:pt x="3297039" y="1758531"/>
                  <a:pt x="3264312" y="1774620"/>
                </a:cubicBezTo>
                <a:cubicBezTo>
                  <a:pt x="3212634" y="1771139"/>
                  <a:pt x="3147905" y="1780248"/>
                  <a:pt x="3106901" y="1804264"/>
                </a:cubicBezTo>
                <a:cubicBezTo>
                  <a:pt x="3051355" y="1805490"/>
                  <a:pt x="3041708" y="1820368"/>
                  <a:pt x="2993303" y="1806542"/>
                </a:cubicBezTo>
                <a:cubicBezTo>
                  <a:pt x="2989182" y="1810139"/>
                  <a:pt x="2984377" y="1813039"/>
                  <a:pt x="2979115" y="1815432"/>
                </a:cubicBezTo>
                <a:lnTo>
                  <a:pt x="2963118" y="1820962"/>
                </a:lnTo>
                <a:lnTo>
                  <a:pt x="2961156" y="1820297"/>
                </a:lnTo>
                <a:lnTo>
                  <a:pt x="2925719" y="1828468"/>
                </a:lnTo>
                <a:lnTo>
                  <a:pt x="2857951" y="1842496"/>
                </a:lnTo>
                <a:lnTo>
                  <a:pt x="2857427" y="1841591"/>
                </a:lnTo>
                <a:cubicBezTo>
                  <a:pt x="2855386" y="1839734"/>
                  <a:pt x="2852250" y="1838690"/>
                  <a:pt x="2846731" y="1839316"/>
                </a:cubicBezTo>
                <a:cubicBezTo>
                  <a:pt x="2855175" y="1823564"/>
                  <a:pt x="2843311" y="1834035"/>
                  <a:pt x="2826290" y="1837274"/>
                </a:cubicBezTo>
                <a:cubicBezTo>
                  <a:pt x="2835609" y="1813530"/>
                  <a:pt x="2787284" y="1831665"/>
                  <a:pt x="2779146" y="1820071"/>
                </a:cubicBezTo>
                <a:cubicBezTo>
                  <a:pt x="2766432" y="1822985"/>
                  <a:pt x="2753158" y="1825635"/>
                  <a:pt x="2739608" y="1827861"/>
                </a:cubicBezTo>
                <a:lnTo>
                  <a:pt x="2731631" y="1828881"/>
                </a:lnTo>
                <a:cubicBezTo>
                  <a:pt x="2731575" y="1828813"/>
                  <a:pt x="2731521" y="1828744"/>
                  <a:pt x="2731464" y="1828677"/>
                </a:cubicBezTo>
                <a:cubicBezTo>
                  <a:pt x="2729715" y="1828415"/>
                  <a:pt x="2727085" y="1828569"/>
                  <a:pt x="2723037" y="1829303"/>
                </a:cubicBezTo>
                <a:lnTo>
                  <a:pt x="2701616" y="1832725"/>
                </a:lnTo>
                <a:lnTo>
                  <a:pt x="2696239" y="1831904"/>
                </a:lnTo>
                <a:lnTo>
                  <a:pt x="2663445" y="1825958"/>
                </a:lnTo>
                <a:cubicBezTo>
                  <a:pt x="2641260" y="1825904"/>
                  <a:pt x="2595040" y="1827674"/>
                  <a:pt x="2560925" y="1829094"/>
                </a:cubicBezTo>
                <a:cubicBezTo>
                  <a:pt x="2527977" y="1836499"/>
                  <a:pt x="2496507" y="1831991"/>
                  <a:pt x="2458739" y="1834479"/>
                </a:cubicBezTo>
                <a:cubicBezTo>
                  <a:pt x="2419379" y="1848893"/>
                  <a:pt x="2396428" y="1834257"/>
                  <a:pt x="2356074" y="1836991"/>
                </a:cubicBezTo>
                <a:cubicBezTo>
                  <a:pt x="2323435" y="1857644"/>
                  <a:pt x="2325610" y="1826053"/>
                  <a:pt x="2304241" y="1822021"/>
                </a:cubicBezTo>
                <a:lnTo>
                  <a:pt x="2298362" y="1822125"/>
                </a:lnTo>
                <a:lnTo>
                  <a:pt x="2283527" y="1826361"/>
                </a:lnTo>
                <a:lnTo>
                  <a:pt x="2278150" y="1828604"/>
                </a:lnTo>
                <a:cubicBezTo>
                  <a:pt x="2274371" y="1829907"/>
                  <a:pt x="2271762" y="1830461"/>
                  <a:pt x="2269853" y="1830502"/>
                </a:cubicBezTo>
                <a:lnTo>
                  <a:pt x="2269585" y="1830341"/>
                </a:lnTo>
                <a:lnTo>
                  <a:pt x="2225332" y="1845825"/>
                </a:lnTo>
                <a:cubicBezTo>
                  <a:pt x="2211505" y="1836594"/>
                  <a:pt x="2170867" y="1860661"/>
                  <a:pt x="2169048" y="1837658"/>
                </a:cubicBezTo>
                <a:cubicBezTo>
                  <a:pt x="2153238" y="1843278"/>
                  <a:pt x="2146132" y="1854645"/>
                  <a:pt x="2147231" y="1839027"/>
                </a:cubicBezTo>
                <a:cubicBezTo>
                  <a:pt x="2141901" y="1840465"/>
                  <a:pt x="2138205" y="1840014"/>
                  <a:pt x="2135241" y="1838652"/>
                </a:cubicBezTo>
                <a:lnTo>
                  <a:pt x="2099215" y="1850768"/>
                </a:lnTo>
                <a:lnTo>
                  <a:pt x="2094046" y="1850806"/>
                </a:lnTo>
                <a:lnTo>
                  <a:pt x="2071850" y="1861319"/>
                </a:lnTo>
                <a:lnTo>
                  <a:pt x="2039607" y="1874318"/>
                </a:lnTo>
                <a:lnTo>
                  <a:pt x="2037289" y="1874025"/>
                </a:lnTo>
                <a:lnTo>
                  <a:pt x="2023615" y="1881562"/>
                </a:lnTo>
                <a:cubicBezTo>
                  <a:pt x="2019390" y="1884562"/>
                  <a:pt x="1959668" y="1894795"/>
                  <a:pt x="1957176" y="1898709"/>
                </a:cubicBezTo>
                <a:cubicBezTo>
                  <a:pt x="1901224" y="1893805"/>
                  <a:pt x="1914145" y="1913274"/>
                  <a:pt x="1858081" y="1923144"/>
                </a:cubicBezTo>
                <a:cubicBezTo>
                  <a:pt x="1819487" y="1923227"/>
                  <a:pt x="1798952" y="1929741"/>
                  <a:pt x="1738865" y="1944965"/>
                </a:cubicBezTo>
                <a:cubicBezTo>
                  <a:pt x="1698633" y="1955957"/>
                  <a:pt x="1670491" y="1978862"/>
                  <a:pt x="1616692" y="1989107"/>
                </a:cubicBezTo>
                <a:cubicBezTo>
                  <a:pt x="1565257" y="2022368"/>
                  <a:pt x="1474172" y="2022156"/>
                  <a:pt x="1411898" y="2046254"/>
                </a:cubicBezTo>
                <a:cubicBezTo>
                  <a:pt x="1380237" y="2035952"/>
                  <a:pt x="1386648" y="2042292"/>
                  <a:pt x="1375780" y="2047961"/>
                </a:cubicBezTo>
                <a:cubicBezTo>
                  <a:pt x="1375756" y="2047968"/>
                  <a:pt x="1375731" y="2047974"/>
                  <a:pt x="1375707" y="2047981"/>
                </a:cubicBezTo>
                <a:lnTo>
                  <a:pt x="1285585" y="2047113"/>
                </a:lnTo>
                <a:cubicBezTo>
                  <a:pt x="1279541" y="2043453"/>
                  <a:pt x="1272537" y="2040974"/>
                  <a:pt x="1263658" y="2041397"/>
                </a:cubicBezTo>
                <a:cubicBezTo>
                  <a:pt x="1212454" y="2058890"/>
                  <a:pt x="1258499" y="2026611"/>
                  <a:pt x="1170403" y="2033399"/>
                </a:cubicBezTo>
                <a:cubicBezTo>
                  <a:pt x="1166530" y="2036274"/>
                  <a:pt x="1154254" y="2033463"/>
                  <a:pt x="1153718" y="2029576"/>
                </a:cubicBezTo>
                <a:cubicBezTo>
                  <a:pt x="1148486" y="2030819"/>
                  <a:pt x="1137980" y="2038354"/>
                  <a:pt x="1133937" y="2032149"/>
                </a:cubicBezTo>
                <a:cubicBezTo>
                  <a:pt x="1104720" y="2031606"/>
                  <a:pt x="1077532" y="2035424"/>
                  <a:pt x="1054999" y="2043242"/>
                </a:cubicBezTo>
                <a:cubicBezTo>
                  <a:pt x="1024875" y="2038090"/>
                  <a:pt x="1020473" y="2042711"/>
                  <a:pt x="1018405" y="2048281"/>
                </a:cubicBezTo>
                <a:lnTo>
                  <a:pt x="1016563" y="2051718"/>
                </a:lnTo>
                <a:lnTo>
                  <a:pt x="1008284" y="2046742"/>
                </a:lnTo>
                <a:cubicBezTo>
                  <a:pt x="999244" y="2043620"/>
                  <a:pt x="990505" y="2044937"/>
                  <a:pt x="981974" y="2048363"/>
                </a:cubicBezTo>
                <a:lnTo>
                  <a:pt x="971903" y="2053484"/>
                </a:lnTo>
                <a:lnTo>
                  <a:pt x="954015" y="2052529"/>
                </a:lnTo>
                <a:cubicBezTo>
                  <a:pt x="931960" y="2051365"/>
                  <a:pt x="861352" y="2046214"/>
                  <a:pt x="839571" y="2046509"/>
                </a:cubicBezTo>
                <a:lnTo>
                  <a:pt x="823321" y="2054296"/>
                </a:lnTo>
                <a:lnTo>
                  <a:pt x="800990" y="2051523"/>
                </a:lnTo>
                <a:cubicBezTo>
                  <a:pt x="790723" y="2052171"/>
                  <a:pt x="782268" y="2055403"/>
                  <a:pt x="776439" y="2062634"/>
                </a:cubicBezTo>
                <a:cubicBezTo>
                  <a:pt x="773155" y="2056184"/>
                  <a:pt x="769593" y="2059253"/>
                  <a:pt x="763041" y="2063995"/>
                </a:cubicBezTo>
                <a:lnTo>
                  <a:pt x="757863" y="2065877"/>
                </a:lnTo>
                <a:lnTo>
                  <a:pt x="745053" y="2051831"/>
                </a:lnTo>
                <a:lnTo>
                  <a:pt x="722609" y="2049504"/>
                </a:lnTo>
                <a:lnTo>
                  <a:pt x="717618" y="2042131"/>
                </a:lnTo>
                <a:lnTo>
                  <a:pt x="703285" y="2046808"/>
                </a:lnTo>
                <a:cubicBezTo>
                  <a:pt x="698219" y="2048137"/>
                  <a:pt x="690058" y="2049926"/>
                  <a:pt x="680199" y="2051947"/>
                </a:cubicBezTo>
                <a:lnTo>
                  <a:pt x="667351" y="2054469"/>
                </a:lnTo>
                <a:lnTo>
                  <a:pt x="660961" y="2049404"/>
                </a:lnTo>
                <a:lnTo>
                  <a:pt x="638282" y="2060093"/>
                </a:lnTo>
                <a:lnTo>
                  <a:pt x="583551" y="2070197"/>
                </a:lnTo>
                <a:cubicBezTo>
                  <a:pt x="569268" y="2091365"/>
                  <a:pt x="529124" y="2053106"/>
                  <a:pt x="525274" y="2079137"/>
                </a:cubicBezTo>
                <a:cubicBezTo>
                  <a:pt x="506495" y="2056498"/>
                  <a:pt x="440091" y="2069666"/>
                  <a:pt x="405635" y="2059339"/>
                </a:cubicBezTo>
                <a:cubicBezTo>
                  <a:pt x="397410" y="2069278"/>
                  <a:pt x="294416" y="2032966"/>
                  <a:pt x="281555" y="2022847"/>
                </a:cubicBezTo>
                <a:cubicBezTo>
                  <a:pt x="171589" y="1986245"/>
                  <a:pt x="126791" y="1985528"/>
                  <a:pt x="98513" y="1969504"/>
                </a:cubicBezTo>
                <a:cubicBezTo>
                  <a:pt x="85544" y="1965247"/>
                  <a:pt x="73324" y="1958000"/>
                  <a:pt x="56191" y="1950709"/>
                </a:cubicBezTo>
                <a:lnTo>
                  <a:pt x="0" y="193578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777" y="548640"/>
            <a:ext cx="7157553" cy="1188720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Isoquants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88190" y="1737360"/>
                <a:ext cx="8127160" cy="4378767"/>
              </a:xfrm>
            </p:spPr>
            <p:txBody>
              <a:bodyPr anchor="ctr"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0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Example 7.5 </a:t>
                </a:r>
                <a:r>
                  <a:rPr 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(continued):</a:t>
                </a:r>
              </a:p>
              <a:p>
                <a:pPr lvl="2">
                  <a:spcAft>
                    <a:spcPts val="500"/>
                  </a:spcAft>
                </a:pPr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Graphically, the isoquant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400</m:t>
                        </m:r>
                      </m:num>
                      <m:den>
                        <m:r>
                          <a:rPr lang="en-US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den>
                    </m:f>
                  </m:oMath>
                </a14:m>
                <a:endPara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  <a:p>
                <a:pPr lvl="3">
                  <a:spcAft>
                    <a:spcPts val="500"/>
                  </a:spcAft>
                </a:pPr>
                <a:r>
                  <a:rPr 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is a curve approaching the vertical axis when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is close to zero (but it never crosses this axis); </a:t>
                </a:r>
              </a:p>
              <a:p>
                <a:pPr lvl="3">
                  <a:spcAft>
                    <a:spcPts val="500"/>
                  </a:spcAft>
                </a:pPr>
                <a:r>
                  <a:rPr 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and that approaches the horizontal axis when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is larger (without ever crossing).</a:t>
                </a:r>
              </a:p>
              <a:p>
                <a:pPr marL="457200" lvl="1" indent="0">
                  <a:buNone/>
                </a:pPr>
                <a:endParaRPr 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8190" y="1737360"/>
                <a:ext cx="8127160" cy="4378767"/>
              </a:xfrm>
              <a:blipFill>
                <a:blip r:embed="rId2"/>
                <a:stretch>
                  <a:fillRect l="-6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142DCE2C-2863-46FA-9BE7-24365A24D9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68439" y="5970896"/>
            <a:ext cx="7475562" cy="887104"/>
          </a:xfrm>
          <a:custGeom>
            <a:avLst/>
            <a:gdLst>
              <a:gd name="connsiteX0" fmla="*/ 4686423 w 9517857"/>
              <a:gd name="connsiteY0" fmla="*/ 247919 h 918356"/>
              <a:gd name="connsiteX1" fmla="*/ 4689051 w 9517857"/>
              <a:gd name="connsiteY1" fmla="*/ 250968 h 918356"/>
              <a:gd name="connsiteX2" fmla="*/ 4687244 w 9517857"/>
              <a:gd name="connsiteY2" fmla="*/ 251298 h 918356"/>
              <a:gd name="connsiteX3" fmla="*/ 4685225 w 9517857"/>
              <a:gd name="connsiteY3" fmla="*/ 246530 h 918356"/>
              <a:gd name="connsiteX4" fmla="*/ 4686133 w 9517857"/>
              <a:gd name="connsiteY4" fmla="*/ 246727 h 918356"/>
              <a:gd name="connsiteX5" fmla="*/ 4686423 w 9517857"/>
              <a:gd name="connsiteY5" fmla="*/ 247919 h 918356"/>
              <a:gd name="connsiteX6" fmla="*/ 9517856 w 9517857"/>
              <a:gd name="connsiteY6" fmla="*/ 0 h 918356"/>
              <a:gd name="connsiteX7" fmla="*/ 9517857 w 9517857"/>
              <a:gd name="connsiteY7" fmla="*/ 12 h 918356"/>
              <a:gd name="connsiteX8" fmla="*/ 9517857 w 9517857"/>
              <a:gd name="connsiteY8" fmla="*/ 918356 h 918356"/>
              <a:gd name="connsiteX9" fmla="*/ 14604 w 9517857"/>
              <a:gd name="connsiteY9" fmla="*/ 918356 h 918356"/>
              <a:gd name="connsiteX10" fmla="*/ 12841 w 9517857"/>
              <a:gd name="connsiteY10" fmla="*/ 917763 h 918356"/>
              <a:gd name="connsiteX11" fmla="*/ 93 w 9517857"/>
              <a:gd name="connsiteY11" fmla="*/ 912471 h 918356"/>
              <a:gd name="connsiteX12" fmla="*/ 58674 w 9517857"/>
              <a:gd name="connsiteY12" fmla="*/ 890322 h 918356"/>
              <a:gd name="connsiteX13" fmla="*/ 275005 w 9517857"/>
              <a:gd name="connsiteY13" fmla="*/ 807229 h 918356"/>
              <a:gd name="connsiteX14" fmla="*/ 587824 w 9517857"/>
              <a:gd name="connsiteY14" fmla="*/ 798195 h 918356"/>
              <a:gd name="connsiteX15" fmla="*/ 651826 w 9517857"/>
              <a:gd name="connsiteY15" fmla="*/ 738338 h 918356"/>
              <a:gd name="connsiteX16" fmla="*/ 727985 w 9517857"/>
              <a:gd name="connsiteY16" fmla="*/ 719826 h 918356"/>
              <a:gd name="connsiteX17" fmla="*/ 778982 w 9517857"/>
              <a:gd name="connsiteY17" fmla="*/ 710142 h 918356"/>
              <a:gd name="connsiteX18" fmla="*/ 849944 w 9517857"/>
              <a:gd name="connsiteY18" fmla="*/ 717987 h 918356"/>
              <a:gd name="connsiteX19" fmla="*/ 921659 w 9517857"/>
              <a:gd name="connsiteY19" fmla="*/ 712695 h 918356"/>
              <a:gd name="connsiteX20" fmla="*/ 930946 w 9517857"/>
              <a:gd name="connsiteY20" fmla="*/ 734046 h 918356"/>
              <a:gd name="connsiteX21" fmla="*/ 986250 w 9517857"/>
              <a:gd name="connsiteY21" fmla="*/ 713530 h 918356"/>
              <a:gd name="connsiteX22" fmla="*/ 1013752 w 9517857"/>
              <a:gd name="connsiteY22" fmla="*/ 713361 h 918356"/>
              <a:gd name="connsiteX23" fmla="*/ 1023734 w 9517857"/>
              <a:gd name="connsiteY23" fmla="*/ 718571 h 918356"/>
              <a:gd name="connsiteX24" fmla="*/ 1063207 w 9517857"/>
              <a:gd name="connsiteY24" fmla="*/ 715651 h 918356"/>
              <a:gd name="connsiteX25" fmla="*/ 1081980 w 9517857"/>
              <a:gd name="connsiteY25" fmla="*/ 738455 h 918356"/>
              <a:gd name="connsiteX26" fmla="*/ 1218120 w 9517857"/>
              <a:gd name="connsiteY26" fmla="*/ 713280 h 918356"/>
              <a:gd name="connsiteX27" fmla="*/ 1397459 w 9517857"/>
              <a:gd name="connsiteY27" fmla="*/ 691190 h 918356"/>
              <a:gd name="connsiteX28" fmla="*/ 1580688 w 9517857"/>
              <a:gd name="connsiteY28" fmla="*/ 693697 h 918356"/>
              <a:gd name="connsiteX29" fmla="*/ 1772334 w 9517857"/>
              <a:gd name="connsiteY29" fmla="*/ 710640 h 918356"/>
              <a:gd name="connsiteX30" fmla="*/ 2002561 w 9517857"/>
              <a:gd name="connsiteY30" fmla="*/ 659917 h 918356"/>
              <a:gd name="connsiteX31" fmla="*/ 2135144 w 9517857"/>
              <a:gd name="connsiteY31" fmla="*/ 636501 h 918356"/>
              <a:gd name="connsiteX32" fmla="*/ 2440292 w 9517857"/>
              <a:gd name="connsiteY32" fmla="*/ 593862 h 918356"/>
              <a:gd name="connsiteX33" fmla="*/ 2547829 w 9517857"/>
              <a:gd name="connsiteY33" fmla="*/ 566150 h 918356"/>
              <a:gd name="connsiteX34" fmla="*/ 2658055 w 9517857"/>
              <a:gd name="connsiteY34" fmla="*/ 578727 h 918356"/>
              <a:gd name="connsiteX35" fmla="*/ 2693698 w 9517857"/>
              <a:gd name="connsiteY35" fmla="*/ 560029 h 918356"/>
              <a:gd name="connsiteX36" fmla="*/ 2699673 w 9517857"/>
              <a:gd name="connsiteY36" fmla="*/ 556400 h 918356"/>
              <a:gd name="connsiteX37" fmla="*/ 2727306 w 9517857"/>
              <a:gd name="connsiteY37" fmla="*/ 550698 h 918356"/>
              <a:gd name="connsiteX38" fmla="*/ 2730451 w 9517857"/>
              <a:gd name="connsiteY38" fmla="*/ 538058 h 918356"/>
              <a:gd name="connsiteX39" fmla="*/ 2768713 w 9517857"/>
              <a:gd name="connsiteY39" fmla="*/ 521575 h 918356"/>
              <a:gd name="connsiteX40" fmla="*/ 2820868 w 9517857"/>
              <a:gd name="connsiteY40" fmla="*/ 514160 h 918356"/>
              <a:gd name="connsiteX41" fmla="*/ 3073635 w 9517857"/>
              <a:gd name="connsiteY41" fmla="*/ 491294 h 918356"/>
              <a:gd name="connsiteX42" fmla="*/ 3222071 w 9517857"/>
              <a:gd name="connsiteY42" fmla="*/ 470559 h 918356"/>
              <a:gd name="connsiteX43" fmla="*/ 3274069 w 9517857"/>
              <a:gd name="connsiteY43" fmla="*/ 451605 h 918356"/>
              <a:gd name="connsiteX44" fmla="*/ 3349632 w 9517857"/>
              <a:gd name="connsiteY44" fmla="*/ 432583 h 918356"/>
              <a:gd name="connsiteX45" fmla="*/ 3479593 w 9517857"/>
              <a:gd name="connsiteY45" fmla="*/ 390437 h 918356"/>
              <a:gd name="connsiteX46" fmla="*/ 3660110 w 9517857"/>
              <a:gd name="connsiteY46" fmla="*/ 348726 h 918356"/>
              <a:gd name="connsiteX47" fmla="*/ 3750023 w 9517857"/>
              <a:gd name="connsiteY47" fmla="*/ 370678 h 918356"/>
              <a:gd name="connsiteX48" fmla="*/ 3844133 w 9517857"/>
              <a:gd name="connsiteY48" fmla="*/ 360648 h 918356"/>
              <a:gd name="connsiteX49" fmla="*/ 3913545 w 9517857"/>
              <a:gd name="connsiteY49" fmla="*/ 344235 h 918356"/>
              <a:gd name="connsiteX50" fmla="*/ 4266740 w 9517857"/>
              <a:gd name="connsiteY50" fmla="*/ 361454 h 918356"/>
              <a:gd name="connsiteX51" fmla="*/ 4430770 w 9517857"/>
              <a:gd name="connsiteY51" fmla="*/ 342643 h 918356"/>
              <a:gd name="connsiteX52" fmla="*/ 4512664 w 9517857"/>
              <a:gd name="connsiteY52" fmla="*/ 319948 h 918356"/>
              <a:gd name="connsiteX53" fmla="*/ 4616423 w 9517857"/>
              <a:gd name="connsiteY53" fmla="*/ 290914 h 918356"/>
              <a:gd name="connsiteX54" fmla="*/ 4691675 w 9517857"/>
              <a:gd name="connsiteY54" fmla="*/ 254011 h 918356"/>
              <a:gd name="connsiteX55" fmla="*/ 4689051 w 9517857"/>
              <a:gd name="connsiteY55" fmla="*/ 250968 h 918356"/>
              <a:gd name="connsiteX56" fmla="*/ 4719994 w 9517857"/>
              <a:gd name="connsiteY56" fmla="*/ 245307 h 918356"/>
              <a:gd name="connsiteX57" fmla="*/ 4752894 w 9517857"/>
              <a:gd name="connsiteY57" fmla="*/ 239875 h 918356"/>
              <a:gd name="connsiteX58" fmla="*/ 4769329 w 9517857"/>
              <a:gd name="connsiteY58" fmla="*/ 233585 h 918356"/>
              <a:gd name="connsiteX59" fmla="*/ 4775634 w 9517857"/>
              <a:gd name="connsiteY59" fmla="*/ 234063 h 918356"/>
              <a:gd name="connsiteX60" fmla="*/ 4790452 w 9517857"/>
              <a:gd name="connsiteY60" fmla="*/ 233572 h 918356"/>
              <a:gd name="connsiteX61" fmla="*/ 4789062 w 9517857"/>
              <a:gd name="connsiteY61" fmla="*/ 241924 h 918356"/>
              <a:gd name="connsiteX62" fmla="*/ 4827826 w 9517857"/>
              <a:gd name="connsiteY62" fmla="*/ 246977 h 918356"/>
              <a:gd name="connsiteX63" fmla="*/ 4892569 w 9517857"/>
              <a:gd name="connsiteY63" fmla="*/ 249933 h 918356"/>
              <a:gd name="connsiteX64" fmla="*/ 4896611 w 9517857"/>
              <a:gd name="connsiteY64" fmla="*/ 240448 h 918356"/>
              <a:gd name="connsiteX65" fmla="*/ 4917286 w 9517857"/>
              <a:gd name="connsiteY65" fmla="*/ 243659 h 918356"/>
              <a:gd name="connsiteX66" fmla="*/ 4981173 w 9517857"/>
              <a:gd name="connsiteY66" fmla="*/ 247103 h 918356"/>
              <a:gd name="connsiteX67" fmla="*/ 5060397 w 9517857"/>
              <a:gd name="connsiteY67" fmla="*/ 263688 h 918356"/>
              <a:gd name="connsiteX68" fmla="*/ 5252996 w 9517857"/>
              <a:gd name="connsiteY68" fmla="*/ 270655 h 918356"/>
              <a:gd name="connsiteX69" fmla="*/ 5358056 w 9517857"/>
              <a:gd name="connsiteY69" fmla="*/ 247248 h 918356"/>
              <a:gd name="connsiteX70" fmla="*/ 5426496 w 9517857"/>
              <a:gd name="connsiteY70" fmla="*/ 235142 h 918356"/>
              <a:gd name="connsiteX71" fmla="*/ 5497161 w 9517857"/>
              <a:gd name="connsiteY71" fmla="*/ 228808 h 918356"/>
              <a:gd name="connsiteX72" fmla="*/ 5826043 w 9517857"/>
              <a:gd name="connsiteY72" fmla="*/ 148073 h 918356"/>
              <a:gd name="connsiteX73" fmla="*/ 6013415 w 9517857"/>
              <a:gd name="connsiteY73" fmla="*/ 137316 h 918356"/>
              <a:gd name="connsiteX74" fmla="*/ 6080994 w 9517857"/>
              <a:gd name="connsiteY74" fmla="*/ 142938 h 918356"/>
              <a:gd name="connsiteX75" fmla="*/ 6194152 w 9517857"/>
              <a:gd name="connsiteY75" fmla="*/ 151772 h 918356"/>
              <a:gd name="connsiteX76" fmla="*/ 6281379 w 9517857"/>
              <a:gd name="connsiteY76" fmla="*/ 181626 h 918356"/>
              <a:gd name="connsiteX77" fmla="*/ 6374947 w 9517857"/>
              <a:gd name="connsiteY77" fmla="*/ 179799 h 918356"/>
              <a:gd name="connsiteX78" fmla="*/ 6448518 w 9517857"/>
              <a:gd name="connsiteY78" fmla="*/ 164378 h 918356"/>
              <a:gd name="connsiteX79" fmla="*/ 6544700 w 9517857"/>
              <a:gd name="connsiteY79" fmla="*/ 167161 h 918356"/>
              <a:gd name="connsiteX80" fmla="*/ 6648353 w 9517857"/>
              <a:gd name="connsiteY80" fmla="*/ 172250 h 918356"/>
              <a:gd name="connsiteX81" fmla="*/ 6736227 w 9517857"/>
              <a:gd name="connsiteY81" fmla="*/ 173216 h 918356"/>
              <a:gd name="connsiteX82" fmla="*/ 6977218 w 9517857"/>
              <a:gd name="connsiteY82" fmla="*/ 184289 h 918356"/>
              <a:gd name="connsiteX83" fmla="*/ 7065221 w 9517857"/>
              <a:gd name="connsiteY83" fmla="*/ 227531 h 918356"/>
              <a:gd name="connsiteX84" fmla="*/ 7366876 w 9517857"/>
              <a:gd name="connsiteY84" fmla="*/ 248468 h 918356"/>
              <a:gd name="connsiteX85" fmla="*/ 7565449 w 9517857"/>
              <a:gd name="connsiteY85" fmla="*/ 258950 h 918356"/>
              <a:gd name="connsiteX86" fmla="*/ 7599285 w 9517857"/>
              <a:gd name="connsiteY86" fmla="*/ 266021 h 918356"/>
              <a:gd name="connsiteX87" fmla="*/ 7644411 w 9517857"/>
              <a:gd name="connsiteY87" fmla="*/ 258986 h 918356"/>
              <a:gd name="connsiteX88" fmla="*/ 7825110 w 9517857"/>
              <a:gd name="connsiteY88" fmla="*/ 229109 h 918356"/>
              <a:gd name="connsiteX89" fmla="*/ 7965804 w 9517857"/>
              <a:gd name="connsiteY89" fmla="*/ 190545 h 918356"/>
              <a:gd name="connsiteX90" fmla="*/ 8147401 w 9517857"/>
              <a:gd name="connsiteY90" fmla="*/ 205617 h 918356"/>
              <a:gd name="connsiteX91" fmla="*/ 8256033 w 9517857"/>
              <a:gd name="connsiteY91" fmla="*/ 193713 h 918356"/>
              <a:gd name="connsiteX92" fmla="*/ 8410677 w 9517857"/>
              <a:gd name="connsiteY92" fmla="*/ 172167 h 918356"/>
              <a:gd name="connsiteX93" fmla="*/ 8617841 w 9517857"/>
              <a:gd name="connsiteY93" fmla="*/ 155167 h 918356"/>
              <a:gd name="connsiteX94" fmla="*/ 8715976 w 9517857"/>
              <a:gd name="connsiteY94" fmla="*/ 178374 h 918356"/>
              <a:gd name="connsiteX95" fmla="*/ 8778827 w 9517857"/>
              <a:gd name="connsiteY95" fmla="*/ 172936 h 918356"/>
              <a:gd name="connsiteX96" fmla="*/ 8840778 w 9517857"/>
              <a:gd name="connsiteY96" fmla="*/ 143149 h 918356"/>
              <a:gd name="connsiteX97" fmla="*/ 9010380 w 9517857"/>
              <a:gd name="connsiteY97" fmla="*/ 91891 h 918356"/>
              <a:gd name="connsiteX98" fmla="*/ 9110856 w 9517857"/>
              <a:gd name="connsiteY98" fmla="*/ 70997 h 918356"/>
              <a:gd name="connsiteX99" fmla="*/ 9268817 w 9517857"/>
              <a:gd name="connsiteY99" fmla="*/ 53082 h 918356"/>
              <a:gd name="connsiteX100" fmla="*/ 9316667 w 9517857"/>
              <a:gd name="connsiteY100" fmla="*/ 45047 h 918356"/>
              <a:gd name="connsiteX101" fmla="*/ 9428209 w 9517857"/>
              <a:gd name="connsiteY101" fmla="*/ 29923 h 91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9517857" h="918356">
                <a:moveTo>
                  <a:pt x="4686423" y="247919"/>
                </a:moveTo>
                <a:lnTo>
                  <a:pt x="4689051" y="250968"/>
                </a:lnTo>
                <a:lnTo>
                  <a:pt x="4687244" y="251298"/>
                </a:lnTo>
                <a:close/>
                <a:moveTo>
                  <a:pt x="4685225" y="246530"/>
                </a:moveTo>
                <a:cubicBezTo>
                  <a:pt x="4688837" y="243198"/>
                  <a:pt x="4687468" y="244598"/>
                  <a:pt x="4686133" y="246727"/>
                </a:cubicBezTo>
                <a:lnTo>
                  <a:pt x="4686423" y="247919"/>
                </a:lnTo>
                <a:close/>
                <a:moveTo>
                  <a:pt x="9517856" y="0"/>
                </a:moveTo>
                <a:lnTo>
                  <a:pt x="9517857" y="12"/>
                </a:lnTo>
                <a:lnTo>
                  <a:pt x="9517857" y="918356"/>
                </a:lnTo>
                <a:lnTo>
                  <a:pt x="14604" y="918356"/>
                </a:lnTo>
                <a:lnTo>
                  <a:pt x="12841" y="917763"/>
                </a:lnTo>
                <a:cubicBezTo>
                  <a:pt x="4532" y="914864"/>
                  <a:pt x="-773" y="912807"/>
                  <a:pt x="93" y="912471"/>
                </a:cubicBezTo>
                <a:cubicBezTo>
                  <a:pt x="172" y="912298"/>
                  <a:pt x="58594" y="890495"/>
                  <a:pt x="58674" y="890322"/>
                </a:cubicBezTo>
                <a:cubicBezTo>
                  <a:pt x="127436" y="929614"/>
                  <a:pt x="206243" y="828226"/>
                  <a:pt x="275005" y="807229"/>
                </a:cubicBezTo>
                <a:cubicBezTo>
                  <a:pt x="303983" y="806087"/>
                  <a:pt x="504960" y="777375"/>
                  <a:pt x="587824" y="798195"/>
                </a:cubicBezTo>
                <a:cubicBezTo>
                  <a:pt x="598733" y="769348"/>
                  <a:pt x="682904" y="785924"/>
                  <a:pt x="651826" y="738338"/>
                </a:cubicBezTo>
                <a:cubicBezTo>
                  <a:pt x="688440" y="737862"/>
                  <a:pt x="753255" y="750396"/>
                  <a:pt x="727985" y="719826"/>
                </a:cubicBezTo>
                <a:cubicBezTo>
                  <a:pt x="739648" y="718749"/>
                  <a:pt x="775717" y="715087"/>
                  <a:pt x="778982" y="710142"/>
                </a:cubicBezTo>
                <a:cubicBezTo>
                  <a:pt x="779189" y="709407"/>
                  <a:pt x="849736" y="718721"/>
                  <a:pt x="849944" y="717987"/>
                </a:cubicBezTo>
                <a:lnTo>
                  <a:pt x="921659" y="712695"/>
                </a:lnTo>
                <a:lnTo>
                  <a:pt x="930946" y="734046"/>
                </a:lnTo>
                <a:lnTo>
                  <a:pt x="986250" y="713530"/>
                </a:lnTo>
                <a:lnTo>
                  <a:pt x="1013752" y="713361"/>
                </a:lnTo>
                <a:lnTo>
                  <a:pt x="1023734" y="718571"/>
                </a:lnTo>
                <a:cubicBezTo>
                  <a:pt x="1033291" y="721276"/>
                  <a:pt x="1045398" y="721394"/>
                  <a:pt x="1063207" y="715651"/>
                </a:cubicBezTo>
                <a:lnTo>
                  <a:pt x="1081980" y="738455"/>
                </a:lnTo>
                <a:lnTo>
                  <a:pt x="1218120" y="713280"/>
                </a:lnTo>
                <a:cubicBezTo>
                  <a:pt x="1230137" y="716162"/>
                  <a:pt x="1387179" y="685179"/>
                  <a:pt x="1397459" y="691190"/>
                </a:cubicBezTo>
                <a:cubicBezTo>
                  <a:pt x="1490025" y="704984"/>
                  <a:pt x="1465878" y="715604"/>
                  <a:pt x="1580688" y="693697"/>
                </a:cubicBezTo>
                <a:cubicBezTo>
                  <a:pt x="1607067" y="704379"/>
                  <a:pt x="1719477" y="658239"/>
                  <a:pt x="1772334" y="710640"/>
                </a:cubicBezTo>
                <a:cubicBezTo>
                  <a:pt x="1745536" y="644824"/>
                  <a:pt x="1976078" y="716436"/>
                  <a:pt x="2002561" y="659917"/>
                </a:cubicBezTo>
                <a:cubicBezTo>
                  <a:pt x="2045346" y="660357"/>
                  <a:pt x="2166676" y="654391"/>
                  <a:pt x="2135144" y="636501"/>
                </a:cubicBezTo>
                <a:cubicBezTo>
                  <a:pt x="2276591" y="665055"/>
                  <a:pt x="2293173" y="591792"/>
                  <a:pt x="2440292" y="593862"/>
                </a:cubicBezTo>
                <a:cubicBezTo>
                  <a:pt x="2495160" y="534824"/>
                  <a:pt x="2473343" y="585644"/>
                  <a:pt x="2547829" y="566150"/>
                </a:cubicBezTo>
                <a:cubicBezTo>
                  <a:pt x="2545438" y="614169"/>
                  <a:pt x="2632278" y="528280"/>
                  <a:pt x="2658055" y="578727"/>
                </a:cubicBezTo>
                <a:cubicBezTo>
                  <a:pt x="2670795" y="573581"/>
                  <a:pt x="2682322" y="567005"/>
                  <a:pt x="2693698" y="560029"/>
                </a:cubicBezTo>
                <a:lnTo>
                  <a:pt x="2699673" y="556400"/>
                </a:lnTo>
                <a:lnTo>
                  <a:pt x="2727306" y="550698"/>
                </a:lnTo>
                <a:lnTo>
                  <a:pt x="2730451" y="538058"/>
                </a:lnTo>
                <a:lnTo>
                  <a:pt x="2768713" y="521575"/>
                </a:lnTo>
                <a:cubicBezTo>
                  <a:pt x="2783756" y="517104"/>
                  <a:pt x="2800788" y="514291"/>
                  <a:pt x="2820868" y="514160"/>
                </a:cubicBezTo>
                <a:cubicBezTo>
                  <a:pt x="2894791" y="532885"/>
                  <a:pt x="2981506" y="465507"/>
                  <a:pt x="3073635" y="491294"/>
                </a:cubicBezTo>
                <a:cubicBezTo>
                  <a:pt x="3106872" y="496624"/>
                  <a:pt x="3205785" y="487718"/>
                  <a:pt x="3222071" y="470559"/>
                </a:cubicBezTo>
                <a:cubicBezTo>
                  <a:pt x="3242193" y="465514"/>
                  <a:pt x="3267163" y="469136"/>
                  <a:pt x="3274069" y="451605"/>
                </a:cubicBezTo>
                <a:cubicBezTo>
                  <a:pt x="3286659" y="430165"/>
                  <a:pt x="3363648" y="455571"/>
                  <a:pt x="3349632" y="432583"/>
                </a:cubicBezTo>
                <a:cubicBezTo>
                  <a:pt x="3404182" y="449847"/>
                  <a:pt x="3438210" y="404323"/>
                  <a:pt x="3479593" y="390437"/>
                </a:cubicBezTo>
                <a:cubicBezTo>
                  <a:pt x="3523240" y="408403"/>
                  <a:pt x="3567027" y="361554"/>
                  <a:pt x="3660110" y="348726"/>
                </a:cubicBezTo>
                <a:cubicBezTo>
                  <a:pt x="3708299" y="369683"/>
                  <a:pt x="3662447" y="344775"/>
                  <a:pt x="3750023" y="370678"/>
                </a:cubicBezTo>
                <a:cubicBezTo>
                  <a:pt x="3752092" y="367132"/>
                  <a:pt x="3816880" y="365055"/>
                  <a:pt x="3844133" y="360648"/>
                </a:cubicBezTo>
                <a:cubicBezTo>
                  <a:pt x="3871386" y="356240"/>
                  <a:pt x="3882848" y="332490"/>
                  <a:pt x="3913545" y="344235"/>
                </a:cubicBezTo>
                <a:cubicBezTo>
                  <a:pt x="4050255" y="376864"/>
                  <a:pt x="4159924" y="363190"/>
                  <a:pt x="4266740" y="361454"/>
                </a:cubicBezTo>
                <a:cubicBezTo>
                  <a:pt x="4385770" y="354374"/>
                  <a:pt x="4314535" y="340143"/>
                  <a:pt x="4430770" y="342643"/>
                </a:cubicBezTo>
                <a:cubicBezTo>
                  <a:pt x="4439969" y="322594"/>
                  <a:pt x="4478290" y="314645"/>
                  <a:pt x="4512664" y="319948"/>
                </a:cubicBezTo>
                <a:cubicBezTo>
                  <a:pt x="4570011" y="315138"/>
                  <a:pt x="4549085" y="269599"/>
                  <a:pt x="4616423" y="290914"/>
                </a:cubicBezTo>
                <a:cubicBezTo>
                  <a:pt x="4599641" y="270277"/>
                  <a:pt x="4692085" y="269216"/>
                  <a:pt x="4691675" y="254011"/>
                </a:cubicBezTo>
                <a:lnTo>
                  <a:pt x="4689051" y="250968"/>
                </a:lnTo>
                <a:lnTo>
                  <a:pt x="4719994" y="245307"/>
                </a:lnTo>
                <a:cubicBezTo>
                  <a:pt x="4732635" y="242775"/>
                  <a:pt x="4745300" y="240335"/>
                  <a:pt x="4752894" y="239875"/>
                </a:cubicBezTo>
                <a:lnTo>
                  <a:pt x="4769329" y="233585"/>
                </a:lnTo>
                <a:lnTo>
                  <a:pt x="4775634" y="234063"/>
                </a:lnTo>
                <a:lnTo>
                  <a:pt x="4790452" y="233572"/>
                </a:lnTo>
                <a:cubicBezTo>
                  <a:pt x="4789989" y="236356"/>
                  <a:pt x="4789525" y="239141"/>
                  <a:pt x="4789062" y="241924"/>
                </a:cubicBezTo>
                <a:cubicBezTo>
                  <a:pt x="4786342" y="249932"/>
                  <a:pt x="4804560" y="248631"/>
                  <a:pt x="4827826" y="246977"/>
                </a:cubicBezTo>
                <a:cubicBezTo>
                  <a:pt x="4875782" y="239569"/>
                  <a:pt x="4874112" y="283413"/>
                  <a:pt x="4892569" y="249933"/>
                </a:cubicBezTo>
                <a:lnTo>
                  <a:pt x="4896611" y="240448"/>
                </a:lnTo>
                <a:lnTo>
                  <a:pt x="4917286" y="243659"/>
                </a:lnTo>
                <a:cubicBezTo>
                  <a:pt x="4923060" y="243799"/>
                  <a:pt x="4981729" y="240979"/>
                  <a:pt x="4981173" y="247103"/>
                </a:cubicBezTo>
                <a:cubicBezTo>
                  <a:pt x="5024880" y="220690"/>
                  <a:pt x="5014146" y="257963"/>
                  <a:pt x="5060397" y="263688"/>
                </a:cubicBezTo>
                <a:cubicBezTo>
                  <a:pt x="5093356" y="238589"/>
                  <a:pt x="5157892" y="275351"/>
                  <a:pt x="5252996" y="270655"/>
                </a:cubicBezTo>
                <a:cubicBezTo>
                  <a:pt x="5288840" y="241872"/>
                  <a:pt x="5287005" y="287921"/>
                  <a:pt x="5358056" y="247248"/>
                </a:cubicBezTo>
                <a:cubicBezTo>
                  <a:pt x="5361752" y="250257"/>
                  <a:pt x="5403312" y="238215"/>
                  <a:pt x="5426496" y="235142"/>
                </a:cubicBezTo>
                <a:cubicBezTo>
                  <a:pt x="5449679" y="232069"/>
                  <a:pt x="5473549" y="245611"/>
                  <a:pt x="5497161" y="228808"/>
                </a:cubicBezTo>
                <a:cubicBezTo>
                  <a:pt x="5611861" y="172767"/>
                  <a:pt x="5723211" y="165860"/>
                  <a:pt x="5826043" y="148073"/>
                </a:cubicBezTo>
                <a:cubicBezTo>
                  <a:pt x="5943127" y="133166"/>
                  <a:pt x="5872659" y="193078"/>
                  <a:pt x="6013415" y="137316"/>
                </a:cubicBezTo>
                <a:cubicBezTo>
                  <a:pt x="6031924" y="154783"/>
                  <a:pt x="6050745" y="154258"/>
                  <a:pt x="6080994" y="142938"/>
                </a:cubicBezTo>
                <a:cubicBezTo>
                  <a:pt x="6138083" y="137090"/>
                  <a:pt x="6140195" y="184383"/>
                  <a:pt x="6194152" y="151772"/>
                </a:cubicBezTo>
                <a:cubicBezTo>
                  <a:pt x="6187280" y="177783"/>
                  <a:pt x="6304222" y="153410"/>
                  <a:pt x="6281379" y="181626"/>
                </a:cubicBezTo>
                <a:cubicBezTo>
                  <a:pt x="6321899" y="201819"/>
                  <a:pt x="6335111" y="162590"/>
                  <a:pt x="6374947" y="179799"/>
                </a:cubicBezTo>
                <a:cubicBezTo>
                  <a:pt x="6417404" y="181336"/>
                  <a:pt x="6402484" y="169694"/>
                  <a:pt x="6448518" y="164378"/>
                </a:cubicBezTo>
                <a:cubicBezTo>
                  <a:pt x="6504958" y="162488"/>
                  <a:pt x="6493438" y="111203"/>
                  <a:pt x="6544700" y="167161"/>
                </a:cubicBezTo>
                <a:cubicBezTo>
                  <a:pt x="6601507" y="148697"/>
                  <a:pt x="6566269" y="164386"/>
                  <a:pt x="6648353" y="172250"/>
                </a:cubicBezTo>
                <a:cubicBezTo>
                  <a:pt x="6680008" y="155223"/>
                  <a:pt x="6707960" y="160673"/>
                  <a:pt x="6736227" y="173216"/>
                </a:cubicBezTo>
                <a:cubicBezTo>
                  <a:pt x="6813963" y="164284"/>
                  <a:pt x="6888143" y="181296"/>
                  <a:pt x="6977218" y="184289"/>
                </a:cubicBezTo>
                <a:cubicBezTo>
                  <a:pt x="7040424" y="188318"/>
                  <a:pt x="7000278" y="216835"/>
                  <a:pt x="7065221" y="227531"/>
                </a:cubicBezTo>
                <a:cubicBezTo>
                  <a:pt x="7130163" y="238228"/>
                  <a:pt x="7291878" y="238208"/>
                  <a:pt x="7366876" y="248468"/>
                </a:cubicBezTo>
                <a:cubicBezTo>
                  <a:pt x="7491356" y="206752"/>
                  <a:pt x="7367734" y="280166"/>
                  <a:pt x="7565449" y="258950"/>
                </a:cubicBezTo>
                <a:cubicBezTo>
                  <a:pt x="7575959" y="252432"/>
                  <a:pt x="7600854" y="257628"/>
                  <a:pt x="7599285" y="266021"/>
                </a:cubicBezTo>
                <a:cubicBezTo>
                  <a:pt x="7611616" y="262940"/>
                  <a:pt x="7639946" y="245819"/>
                  <a:pt x="7644411" y="258986"/>
                </a:cubicBezTo>
                <a:cubicBezTo>
                  <a:pt x="7708015" y="258012"/>
                  <a:pt x="7770249" y="247724"/>
                  <a:pt x="7825110" y="229109"/>
                </a:cubicBezTo>
                <a:cubicBezTo>
                  <a:pt x="7949762" y="247028"/>
                  <a:pt x="7921956" y="197757"/>
                  <a:pt x="7965804" y="190545"/>
                </a:cubicBezTo>
                <a:cubicBezTo>
                  <a:pt x="8039439" y="213878"/>
                  <a:pt x="8063651" y="191475"/>
                  <a:pt x="8147401" y="205617"/>
                </a:cubicBezTo>
                <a:cubicBezTo>
                  <a:pt x="8166453" y="196610"/>
                  <a:pt x="8225048" y="207099"/>
                  <a:pt x="8256033" y="193713"/>
                </a:cubicBezTo>
                <a:cubicBezTo>
                  <a:pt x="8311388" y="242017"/>
                  <a:pt x="8350376" y="178592"/>
                  <a:pt x="8410677" y="172167"/>
                </a:cubicBezTo>
                <a:cubicBezTo>
                  <a:pt x="8470978" y="165743"/>
                  <a:pt x="8572470" y="206385"/>
                  <a:pt x="8617841" y="155167"/>
                </a:cubicBezTo>
                <a:cubicBezTo>
                  <a:pt x="8646050" y="160448"/>
                  <a:pt x="8664949" y="183631"/>
                  <a:pt x="8715976" y="178374"/>
                </a:cubicBezTo>
                <a:cubicBezTo>
                  <a:pt x="8737194" y="188216"/>
                  <a:pt x="8738009" y="189511"/>
                  <a:pt x="8778827" y="172936"/>
                </a:cubicBezTo>
                <a:cubicBezTo>
                  <a:pt x="8725277" y="146372"/>
                  <a:pt x="8850819" y="175612"/>
                  <a:pt x="8840778" y="143149"/>
                </a:cubicBezTo>
                <a:cubicBezTo>
                  <a:pt x="8903519" y="121096"/>
                  <a:pt x="9021861" y="150359"/>
                  <a:pt x="9010380" y="91891"/>
                </a:cubicBezTo>
                <a:cubicBezTo>
                  <a:pt x="9027103" y="56852"/>
                  <a:pt x="9112524" y="108357"/>
                  <a:pt x="9110856" y="70997"/>
                </a:cubicBezTo>
                <a:cubicBezTo>
                  <a:pt x="9148189" y="94250"/>
                  <a:pt x="9209809" y="53285"/>
                  <a:pt x="9268817" y="53082"/>
                </a:cubicBezTo>
                <a:cubicBezTo>
                  <a:pt x="9279135" y="35997"/>
                  <a:pt x="9292736" y="36520"/>
                  <a:pt x="9316667" y="45047"/>
                </a:cubicBezTo>
                <a:cubicBezTo>
                  <a:pt x="9352186" y="45862"/>
                  <a:pt x="9390008" y="39799"/>
                  <a:pt x="9428209" y="29923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sz="900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900"/>
              <a:pPr>
                <a:spcAft>
                  <a:spcPts val="600"/>
                </a:spcAft>
              </a:pPr>
              <a:t>30</a:t>
            </a:fld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32611479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tarting line of a race track">
            <a:extLst>
              <a:ext uri="{FF2B5EF4-FFF2-40B4-BE49-F238E27FC236}">
                <a16:creationId xmlns:a16="http://schemas.microsoft.com/office/drawing/2014/main" id="{44C1667E-B425-11E3-96E4-837998A673C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000" r="-1" b="-1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8CC2ABA-BF0B-8E41-A314-C2F2C156C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60" y="640080"/>
            <a:ext cx="2064265" cy="2709275"/>
          </a:xfrm>
          <a:prstGeom prst="ellipse">
            <a:avLst/>
          </a:prstGeom>
          <a:solidFill>
            <a:srgbClr val="FFFFFF"/>
          </a:solidFill>
          <a:ln w="174625" cmpd="thinThick">
            <a:solidFill>
              <a:srgbClr val="FFFFFF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000" b="1">
                <a:solidFill>
                  <a:srgbClr val="262626"/>
                </a:solidFill>
              </a:rPr>
              <a:t>Marginal Rate of </a:t>
            </a:r>
            <a:br>
              <a:rPr lang="en-US" sz="2000" b="1">
                <a:solidFill>
                  <a:srgbClr val="262626"/>
                </a:solidFill>
              </a:rPr>
            </a:br>
            <a:r>
              <a:rPr lang="en-US" sz="2000" b="1">
                <a:solidFill>
                  <a:srgbClr val="262626"/>
                </a:solidFill>
              </a:rPr>
              <a:t>Technical Substitution</a:t>
            </a:r>
            <a:endParaRPr lang="en-US" sz="2000" b="1" i="1" baseline="-25000">
              <a:solidFill>
                <a:srgbClr val="262626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EDB44-A407-9A4F-BD15-CFF8EA06D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Intermediate Microeconomic Theory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2F38AE-8E9C-4C41-A5E4-4BD25EE92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31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68117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4C10CBC8-7837-4750-8EE9-B4C3D50488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69014793-11D4-4A17-9261-1A2E683AD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3580482" y="-3580482"/>
            <a:ext cx="1983037" cy="9144001"/>
          </a:xfrm>
          <a:custGeom>
            <a:avLst/>
            <a:gdLst>
              <a:gd name="connsiteX0" fmla="*/ 0 w 1983037"/>
              <a:gd name="connsiteY0" fmla="*/ 0 h 12192001"/>
              <a:gd name="connsiteX1" fmla="*/ 0 w 1983037"/>
              <a:gd name="connsiteY1" fmla="*/ 12192001 h 12192001"/>
              <a:gd name="connsiteX2" fmla="*/ 1945626 w 1983037"/>
              <a:gd name="connsiteY2" fmla="*/ 12192001 h 12192001"/>
              <a:gd name="connsiteX3" fmla="*/ 1914883 w 1983037"/>
              <a:gd name="connsiteY3" fmla="*/ 11926947 h 12192001"/>
              <a:gd name="connsiteX4" fmla="*/ 1887405 w 1983037"/>
              <a:gd name="connsiteY4" fmla="*/ 10882179 h 12192001"/>
              <a:gd name="connsiteX5" fmla="*/ 1955094 w 1983037"/>
              <a:gd name="connsiteY5" fmla="*/ 9717835 h 12192001"/>
              <a:gd name="connsiteX6" fmla="*/ 1955094 w 1983037"/>
              <a:gd name="connsiteY6" fmla="*/ 9338013 h 12192001"/>
              <a:gd name="connsiteX7" fmla="*/ 1947423 w 1983037"/>
              <a:gd name="connsiteY7" fmla="*/ 8936699 h 12192001"/>
              <a:gd name="connsiteX8" fmla="*/ 1949002 w 1983037"/>
              <a:gd name="connsiteY8" fmla="*/ 7709920 h 12192001"/>
              <a:gd name="connsiteX9" fmla="*/ 1930276 w 1983037"/>
              <a:gd name="connsiteY9" fmla="*/ 6277504 h 12192001"/>
              <a:gd name="connsiteX10" fmla="*/ 1954643 w 1983037"/>
              <a:gd name="connsiteY10" fmla="*/ 5307481 h 12192001"/>
              <a:gd name="connsiteX11" fmla="*/ 1944941 w 1983037"/>
              <a:gd name="connsiteY11" fmla="*/ 4949831 h 12192001"/>
              <a:gd name="connsiteX12" fmla="*/ 1961187 w 1983037"/>
              <a:gd name="connsiteY12" fmla="*/ 4137481 h 12192001"/>
              <a:gd name="connsiteX13" fmla="*/ 1964118 w 1983037"/>
              <a:gd name="connsiteY13" fmla="*/ 3194148 h 12192001"/>
              <a:gd name="connsiteX14" fmla="*/ 1914708 w 1983037"/>
              <a:gd name="connsiteY14" fmla="*/ 1979808 h 12192001"/>
              <a:gd name="connsiteX15" fmla="*/ 1949679 w 1983037"/>
              <a:gd name="connsiteY15" fmla="*/ 1443897 h 12192001"/>
              <a:gd name="connsiteX16" fmla="*/ 1942685 w 1983037"/>
              <a:gd name="connsiteY16" fmla="*/ 749860 h 12192001"/>
              <a:gd name="connsiteX17" fmla="*/ 1933706 w 1983037"/>
              <a:gd name="connsiteY17" fmla="*/ 168558 h 12192001"/>
              <a:gd name="connsiteX18" fmla="*/ 1950785 w 1983037"/>
              <a:gd name="connsiteY18" fmla="*/ 0 h 12192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983037" h="12192001">
                <a:moveTo>
                  <a:pt x="0" y="0"/>
                </a:moveTo>
                <a:lnTo>
                  <a:pt x="0" y="12192001"/>
                </a:lnTo>
                <a:lnTo>
                  <a:pt x="1945626" y="12192001"/>
                </a:lnTo>
                <a:lnTo>
                  <a:pt x="1914883" y="11926947"/>
                </a:lnTo>
                <a:cubicBezTo>
                  <a:pt x="1884529" y="11579709"/>
                  <a:pt x="1881652" y="11231009"/>
                  <a:pt x="1887405" y="10882179"/>
                </a:cubicBezTo>
                <a:cubicBezTo>
                  <a:pt x="1893725" y="10493309"/>
                  <a:pt x="1911547" y="10104667"/>
                  <a:pt x="1955094" y="9717835"/>
                </a:cubicBezTo>
                <a:cubicBezTo>
                  <a:pt x="1966715" y="9591491"/>
                  <a:pt x="1966715" y="9464357"/>
                  <a:pt x="1955094" y="9338013"/>
                </a:cubicBezTo>
                <a:cubicBezTo>
                  <a:pt x="1945663" y="9204453"/>
                  <a:pt x="1943091" y="9070511"/>
                  <a:pt x="1947423" y="8936699"/>
                </a:cubicBezTo>
                <a:cubicBezTo>
                  <a:pt x="1960283" y="8527701"/>
                  <a:pt x="1930726" y="8118470"/>
                  <a:pt x="1949002" y="7709920"/>
                </a:cubicBezTo>
                <a:cubicBezTo>
                  <a:pt x="1970436" y="7231918"/>
                  <a:pt x="1945393" y="6755049"/>
                  <a:pt x="1930276" y="6277504"/>
                </a:cubicBezTo>
                <a:cubicBezTo>
                  <a:pt x="1920123" y="5954014"/>
                  <a:pt x="1913803" y="5630292"/>
                  <a:pt x="1954643" y="5307481"/>
                </a:cubicBezTo>
                <a:cubicBezTo>
                  <a:pt x="1969761" y="5188718"/>
                  <a:pt x="1956899" y="5068596"/>
                  <a:pt x="1944941" y="4949831"/>
                </a:cubicBezTo>
                <a:cubicBezTo>
                  <a:pt x="1917866" y="4678139"/>
                  <a:pt x="1932758" y="4407584"/>
                  <a:pt x="1961187" y="4137481"/>
                </a:cubicBezTo>
                <a:cubicBezTo>
                  <a:pt x="1994579" y="3823035"/>
                  <a:pt x="1984877" y="3508818"/>
                  <a:pt x="1964118" y="3194148"/>
                </a:cubicBezTo>
                <a:cubicBezTo>
                  <a:pt x="1937270" y="2789895"/>
                  <a:pt x="1903424" y="2387003"/>
                  <a:pt x="1914708" y="1979808"/>
                </a:cubicBezTo>
                <a:cubicBezTo>
                  <a:pt x="1919446" y="1800868"/>
                  <a:pt x="1935466" y="1622384"/>
                  <a:pt x="1949679" y="1443897"/>
                </a:cubicBezTo>
                <a:cubicBezTo>
                  <a:pt x="1964278" y="1212701"/>
                  <a:pt x="1961931" y="980722"/>
                  <a:pt x="1942685" y="749860"/>
                </a:cubicBezTo>
                <a:cubicBezTo>
                  <a:pt x="1929825" y="555933"/>
                  <a:pt x="1921533" y="362007"/>
                  <a:pt x="1933706" y="168558"/>
                </a:cubicBezTo>
                <a:lnTo>
                  <a:pt x="1950785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r>
              <a:rPr lang="en-US" sz="4300">
                <a:solidFill>
                  <a:srgbClr val="FFFFFF"/>
                </a:solidFill>
              </a:rPr>
              <a:t>Marginal Rate of Technical Substitution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/>
              <a:pPr>
                <a:spcAft>
                  <a:spcPts val="600"/>
                </a:spcAft>
              </a:pPr>
              <a:t>32</a:t>
            </a:fld>
            <a:endParaRPr lang="en-US"/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7CF740D7-5CB4-8D2A-574A-D2DB0DEBF31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65253025"/>
              </p:ext>
            </p:extLst>
          </p:nvPr>
        </p:nvGraphicFramePr>
        <p:xfrm>
          <a:off x="628650" y="2348161"/>
          <a:ext cx="7886700" cy="38288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839235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Marginal Rate of Technical Substitution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33</a:t>
            </a:fld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A2F6DA1-296F-4F42-B326-308E4B235802}"/>
              </a:ext>
            </a:extLst>
          </p:cNvPr>
          <p:cNvGrpSpPr/>
          <p:nvPr/>
        </p:nvGrpSpPr>
        <p:grpSpPr>
          <a:xfrm>
            <a:off x="2167430" y="1959538"/>
            <a:ext cx="4809139" cy="4226658"/>
            <a:chOff x="2167430" y="1959538"/>
            <a:chExt cx="4809139" cy="4226658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DBE8249B-5560-A14F-A550-5B3C314D8E9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167430" y="1959538"/>
              <a:ext cx="4809139" cy="392387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EE4E1DE-C1CD-A042-9CC4-46427B93C1AB}"/>
                </a:ext>
              </a:extLst>
            </p:cNvPr>
            <p:cNvSpPr txBox="1"/>
            <p:nvPr/>
          </p:nvSpPr>
          <p:spPr>
            <a:xfrm>
              <a:off x="3491988" y="5909197"/>
              <a:ext cx="80137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Figure 7.5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8071247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4697CDA-BDB7-4883-B48B-1D4EDB2F0E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2313" y="934327"/>
            <a:ext cx="6693294" cy="1058275"/>
          </a:xfrm>
        </p:spPr>
        <p:txBody>
          <a:bodyPr>
            <a:normAutofit/>
          </a:bodyPr>
          <a:lstStyle/>
          <a:p>
            <a:pPr algn="ctr"/>
            <a:r>
              <a:rPr lang="en-US" sz="3400"/>
              <a:t>Marginal Rate of Technical Substitution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6295B176-FA0E-4B6A-A190-5E2E82BEA5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0359" y="2337807"/>
            <a:ext cx="7203281" cy="3585866"/>
          </a:xfrm>
          <a:custGeom>
            <a:avLst/>
            <a:gdLst>
              <a:gd name="connsiteX0" fmla="*/ 0 w 9604374"/>
              <a:gd name="connsiteY0" fmla="*/ 0 h 3585866"/>
              <a:gd name="connsiteX1" fmla="*/ 9604374 w 9604374"/>
              <a:gd name="connsiteY1" fmla="*/ 0 h 3585866"/>
              <a:gd name="connsiteX2" fmla="*/ 9604374 w 9604374"/>
              <a:gd name="connsiteY2" fmla="*/ 3095088 h 3585866"/>
              <a:gd name="connsiteX3" fmla="*/ 9591455 w 9604374"/>
              <a:gd name="connsiteY3" fmla="*/ 3097044 h 3585866"/>
              <a:gd name="connsiteX4" fmla="*/ 9285147 w 9604374"/>
              <a:gd name="connsiteY4" fmla="*/ 3164182 h 3585866"/>
              <a:gd name="connsiteX5" fmla="*/ 9114078 w 9604374"/>
              <a:gd name="connsiteY5" fmla="*/ 3164299 h 3585866"/>
              <a:gd name="connsiteX6" fmla="*/ 8999665 w 9604374"/>
              <a:gd name="connsiteY6" fmla="*/ 3157864 h 3585866"/>
              <a:gd name="connsiteX7" fmla="*/ 8925240 w 9604374"/>
              <a:gd name="connsiteY7" fmla="*/ 3152135 h 3585866"/>
              <a:gd name="connsiteX8" fmla="*/ 8868257 w 9604374"/>
              <a:gd name="connsiteY8" fmla="*/ 3146819 h 3585866"/>
              <a:gd name="connsiteX9" fmla="*/ 8792363 w 9604374"/>
              <a:gd name="connsiteY9" fmla="*/ 3146856 h 3585866"/>
              <a:gd name="connsiteX10" fmla="*/ 8668399 w 9604374"/>
              <a:gd name="connsiteY10" fmla="*/ 3196893 h 3585866"/>
              <a:gd name="connsiteX11" fmla="*/ 8474043 w 9604374"/>
              <a:gd name="connsiteY11" fmla="*/ 3240734 h 3585866"/>
              <a:gd name="connsiteX12" fmla="*/ 8317555 w 9604374"/>
              <a:gd name="connsiteY12" fmla="*/ 3247156 h 3585866"/>
              <a:gd name="connsiteX13" fmla="*/ 8280111 w 9604374"/>
              <a:gd name="connsiteY13" fmla="*/ 3255812 h 3585866"/>
              <a:gd name="connsiteX14" fmla="*/ 8096088 w 9604374"/>
              <a:gd name="connsiteY14" fmla="*/ 3253903 h 3585866"/>
              <a:gd name="connsiteX15" fmla="*/ 7825642 w 9604374"/>
              <a:gd name="connsiteY15" fmla="*/ 3271628 h 3585866"/>
              <a:gd name="connsiteX16" fmla="*/ 7531820 w 9604374"/>
              <a:gd name="connsiteY16" fmla="*/ 3252671 h 3585866"/>
              <a:gd name="connsiteX17" fmla="*/ 7193751 w 9604374"/>
              <a:gd name="connsiteY17" fmla="*/ 3245192 h 3585866"/>
              <a:gd name="connsiteX18" fmla="*/ 6976768 w 9604374"/>
              <a:gd name="connsiteY18" fmla="*/ 3238559 h 3585866"/>
              <a:gd name="connsiteX19" fmla="*/ 6756462 w 9604374"/>
              <a:gd name="connsiteY19" fmla="*/ 3273268 h 3585866"/>
              <a:gd name="connsiteX20" fmla="*/ 6512214 w 9604374"/>
              <a:gd name="connsiteY20" fmla="*/ 3298845 h 3585866"/>
              <a:gd name="connsiteX21" fmla="*/ 6289569 w 9604374"/>
              <a:gd name="connsiteY21" fmla="*/ 3301118 h 3585866"/>
              <a:gd name="connsiteX22" fmla="*/ 6157816 w 9604374"/>
              <a:gd name="connsiteY22" fmla="*/ 3308643 h 3585866"/>
              <a:gd name="connsiteX23" fmla="*/ 6110062 w 9604374"/>
              <a:gd name="connsiteY23" fmla="*/ 3321185 h 3585866"/>
              <a:gd name="connsiteX24" fmla="*/ 6041832 w 9604374"/>
              <a:gd name="connsiteY24" fmla="*/ 3332190 h 3585866"/>
              <a:gd name="connsiteX25" fmla="*/ 5923195 w 9604374"/>
              <a:gd name="connsiteY25" fmla="*/ 3359104 h 3585866"/>
              <a:gd name="connsiteX26" fmla="*/ 5770972 w 9604374"/>
              <a:gd name="connsiteY26" fmla="*/ 3369893 h 3585866"/>
              <a:gd name="connsiteX27" fmla="*/ 5632583 w 9604374"/>
              <a:gd name="connsiteY27" fmla="*/ 3357730 h 3585866"/>
              <a:gd name="connsiteX28" fmla="*/ 5539996 w 9604374"/>
              <a:gd name="connsiteY28" fmla="*/ 3352890 h 3585866"/>
              <a:gd name="connsiteX29" fmla="*/ 5315460 w 9604374"/>
              <a:gd name="connsiteY29" fmla="*/ 3350411 h 3585866"/>
              <a:gd name="connsiteX30" fmla="*/ 5072455 w 9604374"/>
              <a:gd name="connsiteY30" fmla="*/ 3338147 h 3585866"/>
              <a:gd name="connsiteX31" fmla="*/ 5016364 w 9604374"/>
              <a:gd name="connsiteY31" fmla="*/ 3348937 h 3585866"/>
              <a:gd name="connsiteX32" fmla="*/ 4922276 w 9604374"/>
              <a:gd name="connsiteY32" fmla="*/ 3366515 h 3585866"/>
              <a:gd name="connsiteX33" fmla="*/ 4856444 w 9604374"/>
              <a:gd name="connsiteY33" fmla="*/ 3399463 h 3585866"/>
              <a:gd name="connsiteX34" fmla="*/ 4775993 w 9604374"/>
              <a:gd name="connsiteY34" fmla="*/ 3406312 h 3585866"/>
              <a:gd name="connsiteX35" fmla="*/ 4667320 w 9604374"/>
              <a:gd name="connsiteY35" fmla="*/ 3397926 h 3585866"/>
              <a:gd name="connsiteX36" fmla="*/ 4540268 w 9604374"/>
              <a:gd name="connsiteY36" fmla="*/ 3424464 h 3585866"/>
              <a:gd name="connsiteX37" fmla="*/ 4465491 w 9604374"/>
              <a:gd name="connsiteY37" fmla="*/ 3433154 h 3585866"/>
              <a:gd name="connsiteX38" fmla="*/ 4262864 w 9604374"/>
              <a:gd name="connsiteY38" fmla="*/ 3464075 h 3585866"/>
              <a:gd name="connsiteX39" fmla="*/ 4175005 w 9604374"/>
              <a:gd name="connsiteY39" fmla="*/ 3493545 h 3585866"/>
              <a:gd name="connsiteX40" fmla="*/ 4030100 w 9604374"/>
              <a:gd name="connsiteY40" fmla="*/ 3514212 h 3585866"/>
              <a:gd name="connsiteX41" fmla="*/ 3926631 w 9604374"/>
              <a:gd name="connsiteY41" fmla="*/ 3525304 h 3585866"/>
              <a:gd name="connsiteX42" fmla="*/ 3897306 w 9604374"/>
              <a:gd name="connsiteY42" fmla="*/ 3547095 h 3585866"/>
              <a:gd name="connsiteX43" fmla="*/ 3896886 w 9604374"/>
              <a:gd name="connsiteY43" fmla="*/ 3547500 h 3585866"/>
              <a:gd name="connsiteX44" fmla="*/ 3834004 w 9604374"/>
              <a:gd name="connsiteY44" fmla="*/ 3550510 h 3585866"/>
              <a:gd name="connsiteX45" fmla="*/ 3696227 w 9604374"/>
              <a:gd name="connsiteY45" fmla="*/ 3574175 h 3585866"/>
              <a:gd name="connsiteX46" fmla="*/ 3652821 w 9604374"/>
              <a:gd name="connsiteY46" fmla="*/ 3580368 h 3585866"/>
              <a:gd name="connsiteX47" fmla="*/ 3629691 w 9604374"/>
              <a:gd name="connsiteY47" fmla="*/ 3585866 h 3585866"/>
              <a:gd name="connsiteX48" fmla="*/ 3595018 w 9604374"/>
              <a:gd name="connsiteY48" fmla="*/ 3571623 h 3585866"/>
              <a:gd name="connsiteX49" fmla="*/ 3551656 w 9604374"/>
              <a:gd name="connsiteY49" fmla="*/ 3577800 h 3585866"/>
              <a:gd name="connsiteX50" fmla="*/ 3541558 w 9604374"/>
              <a:gd name="connsiteY50" fmla="*/ 3579797 h 3585866"/>
              <a:gd name="connsiteX51" fmla="*/ 3465708 w 9604374"/>
              <a:gd name="connsiteY51" fmla="*/ 3565931 h 3585866"/>
              <a:gd name="connsiteX52" fmla="*/ 3458313 w 9604374"/>
              <a:gd name="connsiteY52" fmla="*/ 3560366 h 3585866"/>
              <a:gd name="connsiteX53" fmla="*/ 3420278 w 9604374"/>
              <a:gd name="connsiteY53" fmla="*/ 3557947 h 3585866"/>
              <a:gd name="connsiteX54" fmla="*/ 3415952 w 9604374"/>
              <a:gd name="connsiteY54" fmla="*/ 3559424 h 3585866"/>
              <a:gd name="connsiteX55" fmla="*/ 3384432 w 9604374"/>
              <a:gd name="connsiteY55" fmla="*/ 3550905 h 3585866"/>
              <a:gd name="connsiteX56" fmla="*/ 3258039 w 9604374"/>
              <a:gd name="connsiteY56" fmla="*/ 3535884 h 3585866"/>
              <a:gd name="connsiteX57" fmla="*/ 3015008 w 9604374"/>
              <a:gd name="connsiteY57" fmla="*/ 3528000 h 3585866"/>
              <a:gd name="connsiteX58" fmla="*/ 2761910 w 9604374"/>
              <a:gd name="connsiteY58" fmla="*/ 3505496 h 3585866"/>
              <a:gd name="connsiteX59" fmla="*/ 2521923 w 9604374"/>
              <a:gd name="connsiteY59" fmla="*/ 3514208 h 3585866"/>
              <a:gd name="connsiteX60" fmla="*/ 2085894 w 9604374"/>
              <a:gd name="connsiteY60" fmla="*/ 3490122 h 3585866"/>
              <a:gd name="connsiteX61" fmla="*/ 1936305 w 9604374"/>
              <a:gd name="connsiteY61" fmla="*/ 3487966 h 3585866"/>
              <a:gd name="connsiteX62" fmla="*/ 1836080 w 9604374"/>
              <a:gd name="connsiteY62" fmla="*/ 3487150 h 3585866"/>
              <a:gd name="connsiteX63" fmla="*/ 1829133 w 9604374"/>
              <a:gd name="connsiteY63" fmla="*/ 3489437 h 3585866"/>
              <a:gd name="connsiteX64" fmla="*/ 1801140 w 9604374"/>
              <a:gd name="connsiteY64" fmla="*/ 3490787 h 3585866"/>
              <a:gd name="connsiteX65" fmla="*/ 1793476 w 9604374"/>
              <a:gd name="connsiteY65" fmla="*/ 3500921 h 3585866"/>
              <a:gd name="connsiteX66" fmla="*/ 1699923 w 9604374"/>
              <a:gd name="connsiteY66" fmla="*/ 3509706 h 3585866"/>
              <a:gd name="connsiteX67" fmla="*/ 1474760 w 9604374"/>
              <a:gd name="connsiteY67" fmla="*/ 3513685 h 3585866"/>
              <a:gd name="connsiteX68" fmla="*/ 1308130 w 9604374"/>
              <a:gd name="connsiteY68" fmla="*/ 3496703 h 3585866"/>
              <a:gd name="connsiteX69" fmla="*/ 1252381 w 9604374"/>
              <a:gd name="connsiteY69" fmla="*/ 3506093 h 3585866"/>
              <a:gd name="connsiteX70" fmla="*/ 1174550 w 9604374"/>
              <a:gd name="connsiteY70" fmla="*/ 3512642 h 3585866"/>
              <a:gd name="connsiteX71" fmla="*/ 924455 w 9604374"/>
              <a:gd name="connsiteY71" fmla="*/ 3507283 h 3585866"/>
              <a:gd name="connsiteX72" fmla="*/ 718373 w 9604374"/>
              <a:gd name="connsiteY72" fmla="*/ 3511753 h 3585866"/>
              <a:gd name="connsiteX73" fmla="*/ 600444 w 9604374"/>
              <a:gd name="connsiteY73" fmla="*/ 3520899 h 3585866"/>
              <a:gd name="connsiteX74" fmla="*/ 351173 w 9604374"/>
              <a:gd name="connsiteY74" fmla="*/ 3495843 h 3585866"/>
              <a:gd name="connsiteX75" fmla="*/ 108372 w 9604374"/>
              <a:gd name="connsiteY75" fmla="*/ 3484386 h 3585866"/>
              <a:gd name="connsiteX76" fmla="*/ 6467 w 9604374"/>
              <a:gd name="connsiteY76" fmla="*/ 3476532 h 3585866"/>
              <a:gd name="connsiteX77" fmla="*/ 0 w 9604374"/>
              <a:gd name="connsiteY77" fmla="*/ 3475412 h 3585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9604374" h="3585866">
                <a:moveTo>
                  <a:pt x="0" y="0"/>
                </a:moveTo>
                <a:lnTo>
                  <a:pt x="9604374" y="0"/>
                </a:lnTo>
                <a:lnTo>
                  <a:pt x="9604374" y="3095088"/>
                </a:lnTo>
                <a:lnTo>
                  <a:pt x="9591455" y="3097044"/>
                </a:lnTo>
                <a:cubicBezTo>
                  <a:pt x="9496183" y="3133516"/>
                  <a:pt x="9411472" y="3121301"/>
                  <a:pt x="9285147" y="3164182"/>
                </a:cubicBezTo>
                <a:cubicBezTo>
                  <a:pt x="9222914" y="3162781"/>
                  <a:pt x="9174371" y="3173454"/>
                  <a:pt x="9114078" y="3164299"/>
                </a:cubicBezTo>
                <a:cubicBezTo>
                  <a:pt x="9087411" y="3155904"/>
                  <a:pt x="9030947" y="3180906"/>
                  <a:pt x="8999665" y="3157864"/>
                </a:cubicBezTo>
                <a:cubicBezTo>
                  <a:pt x="8997339" y="3174606"/>
                  <a:pt x="8938300" y="3159909"/>
                  <a:pt x="8925240" y="3152135"/>
                </a:cubicBezTo>
                <a:cubicBezTo>
                  <a:pt x="8910091" y="3159441"/>
                  <a:pt x="8884639" y="3146109"/>
                  <a:pt x="8868257" y="3146819"/>
                </a:cubicBezTo>
                <a:cubicBezTo>
                  <a:pt x="8835852" y="3110204"/>
                  <a:pt x="8832251" y="3167659"/>
                  <a:pt x="8792363" y="3146856"/>
                </a:cubicBezTo>
                <a:cubicBezTo>
                  <a:pt x="8774838" y="3159285"/>
                  <a:pt x="8715420" y="3185652"/>
                  <a:pt x="8668399" y="3196893"/>
                </a:cubicBezTo>
                <a:cubicBezTo>
                  <a:pt x="8575902" y="3221445"/>
                  <a:pt x="8569506" y="3250654"/>
                  <a:pt x="8474043" y="3240734"/>
                </a:cubicBezTo>
                <a:cubicBezTo>
                  <a:pt x="8460613" y="3264436"/>
                  <a:pt x="8297088" y="3204738"/>
                  <a:pt x="8317555" y="3247156"/>
                </a:cubicBezTo>
                <a:cubicBezTo>
                  <a:pt x="8285696" y="3245083"/>
                  <a:pt x="8262352" y="3228203"/>
                  <a:pt x="8280111" y="3255812"/>
                </a:cubicBezTo>
                <a:lnTo>
                  <a:pt x="8096088" y="3253903"/>
                </a:lnTo>
                <a:cubicBezTo>
                  <a:pt x="7994084" y="3261603"/>
                  <a:pt x="7930388" y="3281921"/>
                  <a:pt x="7825642" y="3271628"/>
                </a:cubicBezTo>
                <a:cubicBezTo>
                  <a:pt x="7723046" y="3270395"/>
                  <a:pt x="7671282" y="3252297"/>
                  <a:pt x="7531820" y="3252671"/>
                </a:cubicBezTo>
                <a:cubicBezTo>
                  <a:pt x="7433606" y="3250277"/>
                  <a:pt x="7293100" y="3236234"/>
                  <a:pt x="7193751" y="3245192"/>
                </a:cubicBezTo>
                <a:cubicBezTo>
                  <a:pt x="7074822" y="3223769"/>
                  <a:pt x="7104250" y="3250265"/>
                  <a:pt x="6976768" y="3238559"/>
                </a:cubicBezTo>
                <a:cubicBezTo>
                  <a:pt x="6921032" y="3284865"/>
                  <a:pt x="6823818" y="3261794"/>
                  <a:pt x="6756462" y="3273268"/>
                </a:cubicBezTo>
                <a:cubicBezTo>
                  <a:pt x="6679037" y="3283316"/>
                  <a:pt x="6590030" y="3294204"/>
                  <a:pt x="6512214" y="3298845"/>
                </a:cubicBezTo>
                <a:cubicBezTo>
                  <a:pt x="6450581" y="3277980"/>
                  <a:pt x="6366042" y="3329199"/>
                  <a:pt x="6289569" y="3301118"/>
                </a:cubicBezTo>
                <a:cubicBezTo>
                  <a:pt x="6261432" y="3294355"/>
                  <a:pt x="6174310" y="3295209"/>
                  <a:pt x="6157816" y="3308643"/>
                </a:cubicBezTo>
                <a:cubicBezTo>
                  <a:pt x="6139648" y="3311557"/>
                  <a:pt x="6118459" y="3306799"/>
                  <a:pt x="6110062" y="3321185"/>
                </a:cubicBezTo>
                <a:cubicBezTo>
                  <a:pt x="6096189" y="3338498"/>
                  <a:pt x="6032810" y="3311765"/>
                  <a:pt x="6041832" y="3332190"/>
                </a:cubicBezTo>
                <a:cubicBezTo>
                  <a:pt x="5996830" y="3313871"/>
                  <a:pt x="5961033" y="3350141"/>
                  <a:pt x="5923195" y="3359104"/>
                </a:cubicBezTo>
                <a:cubicBezTo>
                  <a:pt x="5887750" y="3340930"/>
                  <a:pt x="5853570" y="3365323"/>
                  <a:pt x="5770972" y="3369893"/>
                </a:cubicBezTo>
                <a:cubicBezTo>
                  <a:pt x="5731993" y="3348876"/>
                  <a:pt x="5705091" y="3385599"/>
                  <a:pt x="5632583" y="3357730"/>
                </a:cubicBezTo>
                <a:cubicBezTo>
                  <a:pt x="5594087" y="3357562"/>
                  <a:pt x="5606154" y="3357443"/>
                  <a:pt x="5539996" y="3352890"/>
                </a:cubicBezTo>
                <a:cubicBezTo>
                  <a:pt x="5439049" y="3348000"/>
                  <a:pt x="5408459" y="3356166"/>
                  <a:pt x="5315460" y="3350411"/>
                </a:cubicBezTo>
                <a:cubicBezTo>
                  <a:pt x="5211119" y="3348356"/>
                  <a:pt x="5208881" y="3372469"/>
                  <a:pt x="5072455" y="3338147"/>
                </a:cubicBezTo>
                <a:cubicBezTo>
                  <a:pt x="5061717" y="3354508"/>
                  <a:pt x="5045493" y="3355753"/>
                  <a:pt x="5016364" y="3348937"/>
                </a:cubicBezTo>
                <a:cubicBezTo>
                  <a:pt x="4965900" y="3349130"/>
                  <a:pt x="4977835" y="3389131"/>
                  <a:pt x="4922276" y="3366515"/>
                </a:cubicBezTo>
                <a:cubicBezTo>
                  <a:pt x="4935702" y="3387794"/>
                  <a:pt x="4828733" y="3377760"/>
                  <a:pt x="4856444" y="3399463"/>
                </a:cubicBezTo>
                <a:cubicBezTo>
                  <a:pt x="4827698" y="3420094"/>
                  <a:pt x="4805019" y="3388256"/>
                  <a:pt x="4775993" y="3406312"/>
                </a:cubicBezTo>
                <a:cubicBezTo>
                  <a:pt x="4744470" y="3406056"/>
                  <a:pt x="4706605" y="3394901"/>
                  <a:pt x="4667320" y="3397926"/>
                </a:cubicBezTo>
                <a:cubicBezTo>
                  <a:pt x="4613435" y="3387476"/>
                  <a:pt x="4608100" y="3410487"/>
                  <a:pt x="4540268" y="3424464"/>
                </a:cubicBezTo>
                <a:cubicBezTo>
                  <a:pt x="4508279" y="3412969"/>
                  <a:pt x="4485989" y="3420063"/>
                  <a:pt x="4465491" y="3433154"/>
                </a:cubicBezTo>
                <a:cubicBezTo>
                  <a:pt x="4396498" y="3432601"/>
                  <a:pt x="4338078" y="3453569"/>
                  <a:pt x="4262864" y="3464075"/>
                </a:cubicBezTo>
                <a:cubicBezTo>
                  <a:pt x="4180249" y="3483394"/>
                  <a:pt x="4225769" y="3479019"/>
                  <a:pt x="4175005" y="3493545"/>
                </a:cubicBezTo>
                <a:lnTo>
                  <a:pt x="4030100" y="3514212"/>
                </a:lnTo>
                <a:lnTo>
                  <a:pt x="3926631" y="3525304"/>
                </a:lnTo>
                <a:lnTo>
                  <a:pt x="3897306" y="3547095"/>
                </a:lnTo>
                <a:lnTo>
                  <a:pt x="3896886" y="3547500"/>
                </a:lnTo>
                <a:lnTo>
                  <a:pt x="3834004" y="3550510"/>
                </a:lnTo>
                <a:cubicBezTo>
                  <a:pt x="3800562" y="3554957"/>
                  <a:pt x="3734185" y="3568533"/>
                  <a:pt x="3696227" y="3574175"/>
                </a:cubicBezTo>
                <a:cubicBezTo>
                  <a:pt x="3661780" y="3570074"/>
                  <a:pt x="3640587" y="3551815"/>
                  <a:pt x="3652821" y="3580368"/>
                </a:cubicBezTo>
                <a:cubicBezTo>
                  <a:pt x="3641506" y="3579831"/>
                  <a:pt x="3634593" y="3582151"/>
                  <a:pt x="3629691" y="3585866"/>
                </a:cubicBezTo>
                <a:lnTo>
                  <a:pt x="3595018" y="3571623"/>
                </a:lnTo>
                <a:lnTo>
                  <a:pt x="3551656" y="3577800"/>
                </a:lnTo>
                <a:lnTo>
                  <a:pt x="3541558" y="3579797"/>
                </a:lnTo>
                <a:lnTo>
                  <a:pt x="3465708" y="3565931"/>
                </a:lnTo>
                <a:lnTo>
                  <a:pt x="3458313" y="3560366"/>
                </a:lnTo>
                <a:cubicBezTo>
                  <a:pt x="3450380" y="3556940"/>
                  <a:pt x="3439090" y="3555355"/>
                  <a:pt x="3420278" y="3557947"/>
                </a:cubicBezTo>
                <a:lnTo>
                  <a:pt x="3415952" y="3559424"/>
                </a:lnTo>
                <a:lnTo>
                  <a:pt x="3384432" y="3550905"/>
                </a:lnTo>
                <a:cubicBezTo>
                  <a:pt x="3374259" y="3547029"/>
                  <a:pt x="3265415" y="3542149"/>
                  <a:pt x="3258039" y="3535884"/>
                </a:cubicBezTo>
                <a:cubicBezTo>
                  <a:pt x="3138852" y="3551394"/>
                  <a:pt x="3130647" y="3523871"/>
                  <a:pt x="3015008" y="3528000"/>
                </a:cubicBezTo>
                <a:cubicBezTo>
                  <a:pt x="2914857" y="3486061"/>
                  <a:pt x="2851687" y="3511605"/>
                  <a:pt x="2761910" y="3505496"/>
                </a:cubicBezTo>
                <a:cubicBezTo>
                  <a:pt x="2676401" y="3501198"/>
                  <a:pt x="2636809" y="3514769"/>
                  <a:pt x="2521923" y="3514208"/>
                </a:cubicBezTo>
                <a:cubicBezTo>
                  <a:pt x="2400197" y="3505062"/>
                  <a:pt x="2222818" y="3509922"/>
                  <a:pt x="2085894" y="3490122"/>
                </a:cubicBezTo>
                <a:cubicBezTo>
                  <a:pt x="1978312" y="3483748"/>
                  <a:pt x="1977940" y="3488460"/>
                  <a:pt x="1936305" y="3487966"/>
                </a:cubicBezTo>
                <a:cubicBezTo>
                  <a:pt x="1922459" y="3490683"/>
                  <a:pt x="1849334" y="3482739"/>
                  <a:pt x="1836080" y="3487150"/>
                </a:cubicBezTo>
                <a:lnTo>
                  <a:pt x="1829133" y="3489437"/>
                </a:lnTo>
                <a:lnTo>
                  <a:pt x="1801140" y="3490787"/>
                </a:lnTo>
                <a:lnTo>
                  <a:pt x="1793476" y="3500921"/>
                </a:lnTo>
                <a:lnTo>
                  <a:pt x="1699923" y="3509706"/>
                </a:lnTo>
                <a:cubicBezTo>
                  <a:pt x="1637728" y="3485036"/>
                  <a:pt x="1584624" y="3514467"/>
                  <a:pt x="1474760" y="3513685"/>
                </a:cubicBezTo>
                <a:cubicBezTo>
                  <a:pt x="1445646" y="3505164"/>
                  <a:pt x="1329781" y="3484421"/>
                  <a:pt x="1308130" y="3496703"/>
                </a:cubicBezTo>
                <a:cubicBezTo>
                  <a:pt x="1287409" y="3498430"/>
                  <a:pt x="1265391" y="3492347"/>
                  <a:pt x="1252381" y="3506093"/>
                </a:cubicBezTo>
                <a:cubicBezTo>
                  <a:pt x="1232588" y="3522393"/>
                  <a:pt x="1170020" y="3491785"/>
                  <a:pt x="1174550" y="3512642"/>
                </a:cubicBezTo>
                <a:cubicBezTo>
                  <a:pt x="1119896" y="3512841"/>
                  <a:pt x="1000484" y="3507431"/>
                  <a:pt x="924455" y="3507283"/>
                </a:cubicBezTo>
                <a:cubicBezTo>
                  <a:pt x="887180" y="3483915"/>
                  <a:pt x="777361" y="3516071"/>
                  <a:pt x="718373" y="3511753"/>
                </a:cubicBezTo>
                <a:cubicBezTo>
                  <a:pt x="666588" y="3513355"/>
                  <a:pt x="661645" y="3525551"/>
                  <a:pt x="600444" y="3520899"/>
                </a:cubicBezTo>
                <a:cubicBezTo>
                  <a:pt x="491334" y="3516943"/>
                  <a:pt x="451794" y="3507522"/>
                  <a:pt x="351173" y="3495843"/>
                </a:cubicBezTo>
                <a:cubicBezTo>
                  <a:pt x="237121" y="3487112"/>
                  <a:pt x="235857" y="3499212"/>
                  <a:pt x="108372" y="3484386"/>
                </a:cubicBezTo>
                <a:cubicBezTo>
                  <a:pt x="86318" y="3481054"/>
                  <a:pt x="40657" y="3480329"/>
                  <a:pt x="6467" y="3476532"/>
                </a:cubicBezTo>
                <a:lnTo>
                  <a:pt x="0" y="3475412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Rectangle 6">
            <a:extLst>
              <a:ext uri="{FF2B5EF4-FFF2-40B4-BE49-F238E27FC236}">
                <a16:creationId xmlns:a16="http://schemas.microsoft.com/office/drawing/2014/main" id="{48F779DE-4744-42D6-9C74-33EC94460C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6295" y="2190741"/>
            <a:ext cx="1011410" cy="407804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70127 w 2201784"/>
              <a:gd name="connsiteY2" fmla="*/ 33245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70127 w 2201784"/>
              <a:gd name="connsiteY2" fmla="*/ 33245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cubicBezTo>
                  <a:pt x="781874" y="4129"/>
                  <a:pt x="1607589" y="24681"/>
                  <a:pt x="2170127" y="33245"/>
                </a:cubicBezTo>
                <a:cubicBezTo>
                  <a:pt x="2169852" y="63908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35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1DA6B5-3383-004A-93B6-C079653E42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5905" y="2752316"/>
            <a:ext cx="6232189" cy="2756848"/>
          </a:xfrm>
        </p:spPr>
        <p:txBody>
          <a:bodyPr>
            <a:normAutofit/>
          </a:bodyPr>
          <a:lstStyle/>
          <a:p>
            <a:pPr>
              <a:spcAft>
                <a:spcPts val="500"/>
              </a:spcAft>
            </a:pPr>
            <a:r>
              <a:rPr lang="en-US" sz="2400" dirty="0"/>
              <a:t>Intuitively,</a:t>
            </a:r>
          </a:p>
          <a:p>
            <a:pPr lvl="1">
              <a:spcBef>
                <a:spcPts val="1000"/>
              </a:spcBef>
              <a:spcAft>
                <a:spcPts val="500"/>
              </a:spcAft>
            </a:pPr>
            <a:r>
              <a:rPr lang="en-US" dirty="0"/>
              <a:t>When capital is abundant, the firm is willing to give up many units of capital to hire one more worker.</a:t>
            </a:r>
          </a:p>
          <a:p>
            <a:pPr lvl="1">
              <a:spcBef>
                <a:spcPts val="1000"/>
              </a:spcBef>
              <a:spcAft>
                <a:spcPts val="500"/>
              </a:spcAft>
            </a:pPr>
            <a:r>
              <a:rPr lang="en-US" dirty="0"/>
              <a:t>When capital becomes scarcer, the firm is less willing to replace it with workers.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sz="900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900"/>
              <a:pPr>
                <a:spcAft>
                  <a:spcPts val="600"/>
                </a:spcAft>
              </a:pPr>
              <a:t>34</a:t>
            </a:fld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26087942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4697CDA-BDB7-4883-B48B-1D4EDB2F0E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11026190-6B62-46DB-B5FF-9E0FF9BDCD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6DA0389-D66E-4727-8EFB-E60E6C412F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8519" y="870265"/>
            <a:ext cx="7246962" cy="1603018"/>
          </a:xfrm>
          <a:custGeom>
            <a:avLst/>
            <a:gdLst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577675 w 9662615"/>
              <a:gd name="connsiteY20" fmla="*/ 1370461 h 1583140"/>
              <a:gd name="connsiteX21" fmla="*/ 7466069 w 9662615"/>
              <a:gd name="connsiteY21" fmla="*/ 1377654 h 1583140"/>
              <a:gd name="connsiteX22" fmla="*/ 7435155 w 9662615"/>
              <a:gd name="connsiteY22" fmla="*/ 1397159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5995105 w 9662615"/>
              <a:gd name="connsiteY36" fmla="*/ 1435236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155638 w 9662615"/>
              <a:gd name="connsiteY47" fmla="*/ 1521938 h 1583140"/>
              <a:gd name="connsiteX48" fmla="*/ 5090342 w 9662615"/>
              <a:gd name="connsiteY48" fmla="*/ 1546680 h 1583140"/>
              <a:gd name="connsiteX49" fmla="*/ 5082104 w 9662615"/>
              <a:gd name="connsiteY49" fmla="*/ 1547781 h 1583140"/>
              <a:gd name="connsiteX50" fmla="*/ 5059484 w 9662615"/>
              <a:gd name="connsiteY50" fmla="*/ 1546802 h 1583140"/>
              <a:gd name="connsiteX51" fmla="*/ 5050958 w 9662615"/>
              <a:gd name="connsiteY51" fmla="*/ 1545776 h 1583140"/>
              <a:gd name="connsiteX52" fmla="*/ 5038524 w 9662615"/>
              <a:gd name="connsiteY52" fmla="*/ 1545675 h 1583140"/>
              <a:gd name="connsiteX53" fmla="*/ 5038223 w 9662615"/>
              <a:gd name="connsiteY53" fmla="*/ 1545881 h 1583140"/>
              <a:gd name="connsiteX54" fmla="*/ 5026564 w 9662615"/>
              <a:gd name="connsiteY54" fmla="*/ 1545376 h 1583140"/>
              <a:gd name="connsiteX55" fmla="*/ 4969433 w 9662615"/>
              <a:gd name="connsiteY55" fmla="*/ 1540263 h 1583140"/>
              <a:gd name="connsiteX56" fmla="*/ 4894799 w 9662615"/>
              <a:gd name="connsiteY56" fmla="*/ 1559476 h 1583140"/>
              <a:gd name="connsiteX57" fmla="*/ 4863775 w 9662615"/>
              <a:gd name="connsiteY57" fmla="*/ 1562633 h 1583140"/>
              <a:gd name="connsiteX58" fmla="*/ 4847242 w 9662615"/>
              <a:gd name="connsiteY58" fmla="*/ 1565435 h 1583140"/>
              <a:gd name="connsiteX59" fmla="*/ 4846237 w 9662615"/>
              <a:gd name="connsiteY59" fmla="*/ 1566331 h 1583140"/>
              <a:gd name="connsiteX60" fmla="*/ 4791466 w 9662615"/>
              <a:gd name="connsiteY60" fmla="*/ 1561324 h 1583140"/>
              <a:gd name="connsiteX61" fmla="*/ 4784247 w 9662615"/>
              <a:gd name="connsiteY61" fmla="*/ 1562342 h 1583140"/>
              <a:gd name="connsiteX62" fmla="*/ 4748477 w 9662615"/>
              <a:gd name="connsiteY62" fmla="*/ 1556925 h 1583140"/>
              <a:gd name="connsiteX63" fmla="*/ 4730033 w 9662615"/>
              <a:gd name="connsiteY63" fmla="*/ 1555274 h 1583140"/>
              <a:gd name="connsiteX64" fmla="*/ 4724747 w 9662615"/>
              <a:gd name="connsiteY64" fmla="*/ 1552439 h 1583140"/>
              <a:gd name="connsiteX65" fmla="*/ 4697562 w 9662615"/>
              <a:gd name="connsiteY65" fmla="*/ 1551206 h 1583140"/>
              <a:gd name="connsiteX66" fmla="*/ 4694469 w 9662615"/>
              <a:gd name="connsiteY66" fmla="*/ 1551958 h 1583140"/>
              <a:gd name="connsiteX67" fmla="*/ 4671940 w 9662615"/>
              <a:gd name="connsiteY67" fmla="*/ 1547617 h 1583140"/>
              <a:gd name="connsiteX68" fmla="*/ 4652930 w 9662615"/>
              <a:gd name="connsiteY68" fmla="*/ 1539961 h 1583140"/>
              <a:gd name="connsiteX69" fmla="*/ 4422155 w 9662615"/>
              <a:gd name="connsiteY69" fmla="*/ 1542059 h 1583140"/>
              <a:gd name="connsiteX70" fmla="*/ 4221826 w 9662615"/>
              <a:gd name="connsiteY70" fmla="*/ 1508923 h 1583140"/>
              <a:gd name="connsiteX71" fmla="*/ 4096601 w 9662615"/>
              <a:gd name="connsiteY71" fmla="*/ 1510961 h 1583140"/>
              <a:gd name="connsiteX72" fmla="*/ 4055448 w 9662615"/>
              <a:gd name="connsiteY72" fmla="*/ 1528913 h 1583140"/>
              <a:gd name="connsiteX73" fmla="*/ 3743791 w 9662615"/>
              <a:gd name="connsiteY73" fmla="*/ 1516637 h 1583140"/>
              <a:gd name="connsiteX74" fmla="*/ 3664453 w 9662615"/>
              <a:gd name="connsiteY74" fmla="*/ 1521660 h 1583140"/>
              <a:gd name="connsiteX75" fmla="*/ 3594070 w 9662615"/>
              <a:gd name="connsiteY75" fmla="*/ 1509422 h 1583140"/>
              <a:gd name="connsiteX76" fmla="*/ 3565233 w 9662615"/>
              <a:gd name="connsiteY76" fmla="*/ 1515122 h 1583140"/>
              <a:gd name="connsiteX77" fmla="*/ 3560267 w 9662615"/>
              <a:gd name="connsiteY77" fmla="*/ 1516288 h 1583140"/>
              <a:gd name="connsiteX78" fmla="*/ 3540258 w 9662615"/>
              <a:gd name="connsiteY78" fmla="*/ 1516976 h 1583140"/>
              <a:gd name="connsiteX79" fmla="*/ 3534780 w 9662615"/>
              <a:gd name="connsiteY79" fmla="*/ 1522141 h 1583140"/>
              <a:gd name="connsiteX80" fmla="*/ 3504783 w 9662615"/>
              <a:gd name="connsiteY80" fmla="*/ 1526739 h 1583140"/>
              <a:gd name="connsiteX81" fmla="*/ 3467911 w 9662615"/>
              <a:gd name="connsiteY81" fmla="*/ 1526618 h 1583140"/>
              <a:gd name="connsiteX82" fmla="*/ 3292707 w 9662615"/>
              <a:gd name="connsiteY82" fmla="*/ 1520490 h 1583140"/>
              <a:gd name="connsiteX83" fmla="*/ 3187872 w 9662615"/>
              <a:gd name="connsiteY83" fmla="*/ 1519991 h 1583140"/>
              <a:gd name="connsiteX84" fmla="*/ 3148026 w 9662615"/>
              <a:gd name="connsiteY84" fmla="*/ 1524777 h 1583140"/>
              <a:gd name="connsiteX85" fmla="*/ 3092394 w 9662615"/>
              <a:gd name="connsiteY85" fmla="*/ 1528115 h 1583140"/>
              <a:gd name="connsiteX86" fmla="*/ 2994200 w 9662615"/>
              <a:gd name="connsiteY86" fmla="*/ 1537857 h 1583140"/>
              <a:gd name="connsiteX87" fmla="*/ 2862301 w 9662615"/>
              <a:gd name="connsiteY87" fmla="*/ 1544250 h 1583140"/>
              <a:gd name="connsiteX88" fmla="*/ 2766335 w 9662615"/>
              <a:gd name="connsiteY88" fmla="*/ 1527662 h 1583140"/>
              <a:gd name="connsiteX89" fmla="*/ 2757836 w 9662615"/>
              <a:gd name="connsiteY89" fmla="*/ 1531371 h 1583140"/>
              <a:gd name="connsiteX90" fmla="*/ 2691555 w 9662615"/>
              <a:gd name="connsiteY90" fmla="*/ 1530283 h 1583140"/>
              <a:gd name="connsiteX91" fmla="*/ 2459871 w 9662615"/>
              <a:gd name="connsiteY91" fmla="*/ 1500859 h 1583140"/>
              <a:gd name="connsiteX92" fmla="*/ 2330328 w 9662615"/>
              <a:gd name="connsiteY92" fmla="*/ 1499441 h 1583140"/>
              <a:gd name="connsiteX93" fmla="*/ 2284269 w 9662615"/>
              <a:gd name="connsiteY93" fmla="*/ 1503068 h 1583140"/>
              <a:gd name="connsiteX94" fmla="*/ 2207104 w 9662615"/>
              <a:gd name="connsiteY94" fmla="*/ 1508888 h 1583140"/>
              <a:gd name="connsiteX95" fmla="*/ 2149226 w 9662615"/>
              <a:gd name="connsiteY95" fmla="*/ 1523409 h 1583140"/>
              <a:gd name="connsiteX96" fmla="*/ 2084783 w 9662615"/>
              <a:gd name="connsiteY96" fmla="*/ 1524245 h 1583140"/>
              <a:gd name="connsiteX97" fmla="*/ 2070075 w 9662615"/>
              <a:gd name="connsiteY97" fmla="*/ 1511285 h 1583140"/>
              <a:gd name="connsiteX98" fmla="*/ 2001057 w 9662615"/>
              <a:gd name="connsiteY98" fmla="*/ 1516449 h 1583140"/>
              <a:gd name="connsiteX99" fmla="*/ 1896330 w 9662615"/>
              <a:gd name="connsiteY99" fmla="*/ 1525725 h 1583140"/>
              <a:gd name="connsiteX100" fmla="*/ 1835994 w 9662615"/>
              <a:gd name="connsiteY100" fmla="*/ 1527678 h 1583140"/>
              <a:gd name="connsiteX101" fmla="*/ 1671119 w 9662615"/>
              <a:gd name="connsiteY101" fmla="*/ 1536701 h 1583140"/>
              <a:gd name="connsiteX102" fmla="*/ 1505921 w 9662615"/>
              <a:gd name="connsiteY102" fmla="*/ 1548552 h 1583140"/>
              <a:gd name="connsiteX103" fmla="*/ 1407755 w 9662615"/>
              <a:gd name="connsiteY103" fmla="*/ 1571444 h 1583140"/>
              <a:gd name="connsiteX104" fmla="*/ 1271994 w 9662615"/>
              <a:gd name="connsiteY104" fmla="*/ 1579471 h 1583140"/>
              <a:gd name="connsiteX105" fmla="*/ 1249226 w 9662615"/>
              <a:gd name="connsiteY105" fmla="*/ 1583140 h 1583140"/>
              <a:gd name="connsiteX106" fmla="*/ 1217719 w 9662615"/>
              <a:gd name="connsiteY106" fmla="*/ 1580863 h 1583140"/>
              <a:gd name="connsiteX107" fmla="*/ 1091432 w 9662615"/>
              <a:gd name="connsiteY107" fmla="*/ 1571003 h 1583140"/>
              <a:gd name="connsiteX108" fmla="*/ 992039 w 9662615"/>
              <a:gd name="connsiteY108" fmla="*/ 1556662 h 1583140"/>
              <a:gd name="connsiteX109" fmla="*/ 868264 w 9662615"/>
              <a:gd name="connsiteY109" fmla="*/ 1566392 h 1583140"/>
              <a:gd name="connsiteX110" fmla="*/ 792765 w 9662615"/>
              <a:gd name="connsiteY110" fmla="*/ 1563102 h 1583140"/>
              <a:gd name="connsiteX111" fmla="*/ 669055 w 9662615"/>
              <a:gd name="connsiteY111" fmla="*/ 1543638 h 1583140"/>
              <a:gd name="connsiteX112" fmla="*/ 506152 w 9662615"/>
              <a:gd name="connsiteY112" fmla="*/ 1549124 h 1583140"/>
              <a:gd name="connsiteX113" fmla="*/ 472797 w 9662615"/>
              <a:gd name="connsiteY113" fmla="*/ 1568904 h 1583140"/>
              <a:gd name="connsiteX114" fmla="*/ 427864 w 9662615"/>
              <a:gd name="connsiteY114" fmla="*/ 1580848 h 1583140"/>
              <a:gd name="connsiteX115" fmla="*/ 408381 w 9662615"/>
              <a:gd name="connsiteY115" fmla="*/ 1552940 h 1583140"/>
              <a:gd name="connsiteX116" fmla="*/ 267163 w 9662615"/>
              <a:gd name="connsiteY116" fmla="*/ 1531913 h 1583140"/>
              <a:gd name="connsiteX117" fmla="*/ 196644 w 9662615"/>
              <a:gd name="connsiteY117" fmla="*/ 1524565 h 1583140"/>
              <a:gd name="connsiteX118" fmla="*/ 86819 w 9662615"/>
              <a:gd name="connsiteY118" fmla="*/ 1519517 h 1583140"/>
              <a:gd name="connsiteX119" fmla="*/ 53369 w 9662615"/>
              <a:gd name="connsiteY119" fmla="*/ 1516853 h 1583140"/>
              <a:gd name="connsiteX120" fmla="*/ 2359 w 9662615"/>
              <a:gd name="connsiteY120" fmla="*/ 1515247 h 1583140"/>
              <a:gd name="connsiteX121" fmla="*/ 0 w 9662615"/>
              <a:gd name="connsiteY121" fmla="*/ 1514932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577675 w 9662615"/>
              <a:gd name="connsiteY20" fmla="*/ 1370461 h 1583140"/>
              <a:gd name="connsiteX21" fmla="*/ 7466069 w 9662615"/>
              <a:gd name="connsiteY21" fmla="*/ 1377654 h 1583140"/>
              <a:gd name="connsiteX22" fmla="*/ 7435155 w 9662615"/>
              <a:gd name="connsiteY22" fmla="*/ 1397159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5995105 w 9662615"/>
              <a:gd name="connsiteY36" fmla="*/ 1435236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155638 w 9662615"/>
              <a:gd name="connsiteY47" fmla="*/ 1521938 h 1583140"/>
              <a:gd name="connsiteX48" fmla="*/ 5090342 w 9662615"/>
              <a:gd name="connsiteY48" fmla="*/ 1546680 h 1583140"/>
              <a:gd name="connsiteX49" fmla="*/ 5082104 w 9662615"/>
              <a:gd name="connsiteY49" fmla="*/ 1547781 h 1583140"/>
              <a:gd name="connsiteX50" fmla="*/ 5059484 w 9662615"/>
              <a:gd name="connsiteY50" fmla="*/ 1546802 h 1583140"/>
              <a:gd name="connsiteX51" fmla="*/ 5050958 w 9662615"/>
              <a:gd name="connsiteY51" fmla="*/ 1545776 h 1583140"/>
              <a:gd name="connsiteX52" fmla="*/ 5038524 w 9662615"/>
              <a:gd name="connsiteY52" fmla="*/ 1545675 h 1583140"/>
              <a:gd name="connsiteX53" fmla="*/ 5038223 w 9662615"/>
              <a:gd name="connsiteY53" fmla="*/ 1545881 h 1583140"/>
              <a:gd name="connsiteX54" fmla="*/ 5026564 w 9662615"/>
              <a:gd name="connsiteY54" fmla="*/ 1545376 h 1583140"/>
              <a:gd name="connsiteX55" fmla="*/ 4969433 w 9662615"/>
              <a:gd name="connsiteY55" fmla="*/ 1540263 h 1583140"/>
              <a:gd name="connsiteX56" fmla="*/ 4894799 w 9662615"/>
              <a:gd name="connsiteY56" fmla="*/ 1559476 h 1583140"/>
              <a:gd name="connsiteX57" fmla="*/ 4863775 w 9662615"/>
              <a:gd name="connsiteY57" fmla="*/ 1562633 h 1583140"/>
              <a:gd name="connsiteX58" fmla="*/ 4847242 w 9662615"/>
              <a:gd name="connsiteY58" fmla="*/ 1565435 h 1583140"/>
              <a:gd name="connsiteX59" fmla="*/ 4846237 w 9662615"/>
              <a:gd name="connsiteY59" fmla="*/ 1566331 h 1583140"/>
              <a:gd name="connsiteX60" fmla="*/ 4791466 w 9662615"/>
              <a:gd name="connsiteY60" fmla="*/ 1561324 h 1583140"/>
              <a:gd name="connsiteX61" fmla="*/ 4784247 w 9662615"/>
              <a:gd name="connsiteY61" fmla="*/ 1562342 h 1583140"/>
              <a:gd name="connsiteX62" fmla="*/ 4748477 w 9662615"/>
              <a:gd name="connsiteY62" fmla="*/ 1556925 h 1583140"/>
              <a:gd name="connsiteX63" fmla="*/ 4730033 w 9662615"/>
              <a:gd name="connsiteY63" fmla="*/ 1555274 h 1583140"/>
              <a:gd name="connsiteX64" fmla="*/ 4724747 w 9662615"/>
              <a:gd name="connsiteY64" fmla="*/ 1552439 h 1583140"/>
              <a:gd name="connsiteX65" fmla="*/ 4697562 w 9662615"/>
              <a:gd name="connsiteY65" fmla="*/ 1551206 h 1583140"/>
              <a:gd name="connsiteX66" fmla="*/ 4694469 w 9662615"/>
              <a:gd name="connsiteY66" fmla="*/ 1551958 h 1583140"/>
              <a:gd name="connsiteX67" fmla="*/ 4671940 w 9662615"/>
              <a:gd name="connsiteY67" fmla="*/ 1547617 h 1583140"/>
              <a:gd name="connsiteX68" fmla="*/ 4652930 w 9662615"/>
              <a:gd name="connsiteY68" fmla="*/ 1539961 h 1583140"/>
              <a:gd name="connsiteX69" fmla="*/ 4422155 w 9662615"/>
              <a:gd name="connsiteY69" fmla="*/ 1542059 h 1583140"/>
              <a:gd name="connsiteX70" fmla="*/ 4221826 w 9662615"/>
              <a:gd name="connsiteY70" fmla="*/ 1508923 h 1583140"/>
              <a:gd name="connsiteX71" fmla="*/ 4096601 w 9662615"/>
              <a:gd name="connsiteY71" fmla="*/ 1510961 h 1583140"/>
              <a:gd name="connsiteX72" fmla="*/ 3986537 w 9662615"/>
              <a:gd name="connsiteY72" fmla="*/ 1523612 h 1583140"/>
              <a:gd name="connsiteX73" fmla="*/ 3743791 w 9662615"/>
              <a:gd name="connsiteY73" fmla="*/ 1516637 h 1583140"/>
              <a:gd name="connsiteX74" fmla="*/ 3664453 w 9662615"/>
              <a:gd name="connsiteY74" fmla="*/ 1521660 h 1583140"/>
              <a:gd name="connsiteX75" fmla="*/ 3594070 w 9662615"/>
              <a:gd name="connsiteY75" fmla="*/ 1509422 h 1583140"/>
              <a:gd name="connsiteX76" fmla="*/ 3565233 w 9662615"/>
              <a:gd name="connsiteY76" fmla="*/ 1515122 h 1583140"/>
              <a:gd name="connsiteX77" fmla="*/ 3560267 w 9662615"/>
              <a:gd name="connsiteY77" fmla="*/ 1516288 h 1583140"/>
              <a:gd name="connsiteX78" fmla="*/ 3540258 w 9662615"/>
              <a:gd name="connsiteY78" fmla="*/ 1516976 h 1583140"/>
              <a:gd name="connsiteX79" fmla="*/ 3534780 w 9662615"/>
              <a:gd name="connsiteY79" fmla="*/ 1522141 h 1583140"/>
              <a:gd name="connsiteX80" fmla="*/ 3504783 w 9662615"/>
              <a:gd name="connsiteY80" fmla="*/ 1526739 h 1583140"/>
              <a:gd name="connsiteX81" fmla="*/ 3467911 w 9662615"/>
              <a:gd name="connsiteY81" fmla="*/ 1526618 h 1583140"/>
              <a:gd name="connsiteX82" fmla="*/ 3292707 w 9662615"/>
              <a:gd name="connsiteY82" fmla="*/ 1520490 h 1583140"/>
              <a:gd name="connsiteX83" fmla="*/ 3187872 w 9662615"/>
              <a:gd name="connsiteY83" fmla="*/ 1519991 h 1583140"/>
              <a:gd name="connsiteX84" fmla="*/ 3148026 w 9662615"/>
              <a:gd name="connsiteY84" fmla="*/ 1524777 h 1583140"/>
              <a:gd name="connsiteX85" fmla="*/ 3092394 w 9662615"/>
              <a:gd name="connsiteY85" fmla="*/ 1528115 h 1583140"/>
              <a:gd name="connsiteX86" fmla="*/ 2994200 w 9662615"/>
              <a:gd name="connsiteY86" fmla="*/ 1537857 h 1583140"/>
              <a:gd name="connsiteX87" fmla="*/ 2862301 w 9662615"/>
              <a:gd name="connsiteY87" fmla="*/ 1544250 h 1583140"/>
              <a:gd name="connsiteX88" fmla="*/ 2766335 w 9662615"/>
              <a:gd name="connsiteY88" fmla="*/ 1527662 h 1583140"/>
              <a:gd name="connsiteX89" fmla="*/ 2757836 w 9662615"/>
              <a:gd name="connsiteY89" fmla="*/ 1531371 h 1583140"/>
              <a:gd name="connsiteX90" fmla="*/ 2691555 w 9662615"/>
              <a:gd name="connsiteY90" fmla="*/ 1530283 h 1583140"/>
              <a:gd name="connsiteX91" fmla="*/ 2459871 w 9662615"/>
              <a:gd name="connsiteY91" fmla="*/ 1500859 h 1583140"/>
              <a:gd name="connsiteX92" fmla="*/ 2330328 w 9662615"/>
              <a:gd name="connsiteY92" fmla="*/ 1499441 h 1583140"/>
              <a:gd name="connsiteX93" fmla="*/ 2284269 w 9662615"/>
              <a:gd name="connsiteY93" fmla="*/ 1503068 h 1583140"/>
              <a:gd name="connsiteX94" fmla="*/ 2207104 w 9662615"/>
              <a:gd name="connsiteY94" fmla="*/ 1508888 h 1583140"/>
              <a:gd name="connsiteX95" fmla="*/ 2149226 w 9662615"/>
              <a:gd name="connsiteY95" fmla="*/ 1523409 h 1583140"/>
              <a:gd name="connsiteX96" fmla="*/ 2084783 w 9662615"/>
              <a:gd name="connsiteY96" fmla="*/ 1524245 h 1583140"/>
              <a:gd name="connsiteX97" fmla="*/ 2070075 w 9662615"/>
              <a:gd name="connsiteY97" fmla="*/ 1511285 h 1583140"/>
              <a:gd name="connsiteX98" fmla="*/ 2001057 w 9662615"/>
              <a:gd name="connsiteY98" fmla="*/ 1516449 h 1583140"/>
              <a:gd name="connsiteX99" fmla="*/ 1896330 w 9662615"/>
              <a:gd name="connsiteY99" fmla="*/ 1525725 h 1583140"/>
              <a:gd name="connsiteX100" fmla="*/ 1835994 w 9662615"/>
              <a:gd name="connsiteY100" fmla="*/ 1527678 h 1583140"/>
              <a:gd name="connsiteX101" fmla="*/ 1671119 w 9662615"/>
              <a:gd name="connsiteY101" fmla="*/ 1536701 h 1583140"/>
              <a:gd name="connsiteX102" fmla="*/ 1505921 w 9662615"/>
              <a:gd name="connsiteY102" fmla="*/ 1548552 h 1583140"/>
              <a:gd name="connsiteX103" fmla="*/ 1407755 w 9662615"/>
              <a:gd name="connsiteY103" fmla="*/ 1571444 h 1583140"/>
              <a:gd name="connsiteX104" fmla="*/ 1271994 w 9662615"/>
              <a:gd name="connsiteY104" fmla="*/ 1579471 h 1583140"/>
              <a:gd name="connsiteX105" fmla="*/ 1249226 w 9662615"/>
              <a:gd name="connsiteY105" fmla="*/ 1583140 h 1583140"/>
              <a:gd name="connsiteX106" fmla="*/ 1217719 w 9662615"/>
              <a:gd name="connsiteY106" fmla="*/ 1580863 h 1583140"/>
              <a:gd name="connsiteX107" fmla="*/ 1091432 w 9662615"/>
              <a:gd name="connsiteY107" fmla="*/ 1571003 h 1583140"/>
              <a:gd name="connsiteX108" fmla="*/ 992039 w 9662615"/>
              <a:gd name="connsiteY108" fmla="*/ 1556662 h 1583140"/>
              <a:gd name="connsiteX109" fmla="*/ 868264 w 9662615"/>
              <a:gd name="connsiteY109" fmla="*/ 1566392 h 1583140"/>
              <a:gd name="connsiteX110" fmla="*/ 792765 w 9662615"/>
              <a:gd name="connsiteY110" fmla="*/ 1563102 h 1583140"/>
              <a:gd name="connsiteX111" fmla="*/ 669055 w 9662615"/>
              <a:gd name="connsiteY111" fmla="*/ 1543638 h 1583140"/>
              <a:gd name="connsiteX112" fmla="*/ 506152 w 9662615"/>
              <a:gd name="connsiteY112" fmla="*/ 1549124 h 1583140"/>
              <a:gd name="connsiteX113" fmla="*/ 472797 w 9662615"/>
              <a:gd name="connsiteY113" fmla="*/ 1568904 h 1583140"/>
              <a:gd name="connsiteX114" fmla="*/ 427864 w 9662615"/>
              <a:gd name="connsiteY114" fmla="*/ 1580848 h 1583140"/>
              <a:gd name="connsiteX115" fmla="*/ 408381 w 9662615"/>
              <a:gd name="connsiteY115" fmla="*/ 1552940 h 1583140"/>
              <a:gd name="connsiteX116" fmla="*/ 267163 w 9662615"/>
              <a:gd name="connsiteY116" fmla="*/ 1531913 h 1583140"/>
              <a:gd name="connsiteX117" fmla="*/ 196644 w 9662615"/>
              <a:gd name="connsiteY117" fmla="*/ 1524565 h 1583140"/>
              <a:gd name="connsiteX118" fmla="*/ 86819 w 9662615"/>
              <a:gd name="connsiteY118" fmla="*/ 1519517 h 1583140"/>
              <a:gd name="connsiteX119" fmla="*/ 53369 w 9662615"/>
              <a:gd name="connsiteY119" fmla="*/ 1516853 h 1583140"/>
              <a:gd name="connsiteX120" fmla="*/ 2359 w 9662615"/>
              <a:gd name="connsiteY120" fmla="*/ 1515247 h 1583140"/>
              <a:gd name="connsiteX121" fmla="*/ 0 w 9662615"/>
              <a:gd name="connsiteY121" fmla="*/ 1514932 h 1583140"/>
              <a:gd name="connsiteX122" fmla="*/ 0 w 9662615"/>
              <a:gd name="connsiteY122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577675 w 9662615"/>
              <a:gd name="connsiteY20" fmla="*/ 1370461 h 1583140"/>
              <a:gd name="connsiteX21" fmla="*/ 7466069 w 9662615"/>
              <a:gd name="connsiteY21" fmla="*/ 1377654 h 1583140"/>
              <a:gd name="connsiteX22" fmla="*/ 7435155 w 9662615"/>
              <a:gd name="connsiteY22" fmla="*/ 1397159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5995105 w 9662615"/>
              <a:gd name="connsiteY36" fmla="*/ 1435236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155638 w 9662615"/>
              <a:gd name="connsiteY47" fmla="*/ 1521938 h 1583140"/>
              <a:gd name="connsiteX48" fmla="*/ 5090342 w 9662615"/>
              <a:gd name="connsiteY48" fmla="*/ 1546680 h 1583140"/>
              <a:gd name="connsiteX49" fmla="*/ 5082104 w 9662615"/>
              <a:gd name="connsiteY49" fmla="*/ 1547781 h 1583140"/>
              <a:gd name="connsiteX50" fmla="*/ 5059484 w 9662615"/>
              <a:gd name="connsiteY50" fmla="*/ 1546802 h 1583140"/>
              <a:gd name="connsiteX51" fmla="*/ 5050958 w 9662615"/>
              <a:gd name="connsiteY51" fmla="*/ 1545776 h 1583140"/>
              <a:gd name="connsiteX52" fmla="*/ 5038524 w 9662615"/>
              <a:gd name="connsiteY52" fmla="*/ 1545675 h 1583140"/>
              <a:gd name="connsiteX53" fmla="*/ 5038223 w 9662615"/>
              <a:gd name="connsiteY53" fmla="*/ 1545881 h 1583140"/>
              <a:gd name="connsiteX54" fmla="*/ 5026564 w 9662615"/>
              <a:gd name="connsiteY54" fmla="*/ 1545376 h 1583140"/>
              <a:gd name="connsiteX55" fmla="*/ 4969433 w 9662615"/>
              <a:gd name="connsiteY55" fmla="*/ 1540263 h 1583140"/>
              <a:gd name="connsiteX56" fmla="*/ 4894799 w 9662615"/>
              <a:gd name="connsiteY56" fmla="*/ 1559476 h 1583140"/>
              <a:gd name="connsiteX57" fmla="*/ 4863775 w 9662615"/>
              <a:gd name="connsiteY57" fmla="*/ 1562633 h 1583140"/>
              <a:gd name="connsiteX58" fmla="*/ 4847242 w 9662615"/>
              <a:gd name="connsiteY58" fmla="*/ 1565435 h 1583140"/>
              <a:gd name="connsiteX59" fmla="*/ 4846237 w 9662615"/>
              <a:gd name="connsiteY59" fmla="*/ 1566331 h 1583140"/>
              <a:gd name="connsiteX60" fmla="*/ 4791466 w 9662615"/>
              <a:gd name="connsiteY60" fmla="*/ 1561324 h 1583140"/>
              <a:gd name="connsiteX61" fmla="*/ 4784247 w 9662615"/>
              <a:gd name="connsiteY61" fmla="*/ 1562342 h 1583140"/>
              <a:gd name="connsiteX62" fmla="*/ 4748477 w 9662615"/>
              <a:gd name="connsiteY62" fmla="*/ 1556925 h 1583140"/>
              <a:gd name="connsiteX63" fmla="*/ 4730033 w 9662615"/>
              <a:gd name="connsiteY63" fmla="*/ 1555274 h 1583140"/>
              <a:gd name="connsiteX64" fmla="*/ 4724747 w 9662615"/>
              <a:gd name="connsiteY64" fmla="*/ 1552439 h 1583140"/>
              <a:gd name="connsiteX65" fmla="*/ 4697562 w 9662615"/>
              <a:gd name="connsiteY65" fmla="*/ 1551206 h 1583140"/>
              <a:gd name="connsiteX66" fmla="*/ 4694469 w 9662615"/>
              <a:gd name="connsiteY66" fmla="*/ 1551958 h 1583140"/>
              <a:gd name="connsiteX67" fmla="*/ 4671940 w 9662615"/>
              <a:gd name="connsiteY67" fmla="*/ 1547617 h 1583140"/>
              <a:gd name="connsiteX68" fmla="*/ 4652930 w 9662615"/>
              <a:gd name="connsiteY68" fmla="*/ 1539961 h 1583140"/>
              <a:gd name="connsiteX69" fmla="*/ 4422155 w 9662615"/>
              <a:gd name="connsiteY69" fmla="*/ 1542059 h 1583140"/>
              <a:gd name="connsiteX70" fmla="*/ 4221826 w 9662615"/>
              <a:gd name="connsiteY70" fmla="*/ 1508923 h 1583140"/>
              <a:gd name="connsiteX71" fmla="*/ 4096601 w 9662615"/>
              <a:gd name="connsiteY71" fmla="*/ 1510961 h 1583140"/>
              <a:gd name="connsiteX72" fmla="*/ 3970635 w 9662615"/>
              <a:gd name="connsiteY72" fmla="*/ 1544815 h 1583140"/>
              <a:gd name="connsiteX73" fmla="*/ 3743791 w 9662615"/>
              <a:gd name="connsiteY73" fmla="*/ 1516637 h 1583140"/>
              <a:gd name="connsiteX74" fmla="*/ 3664453 w 9662615"/>
              <a:gd name="connsiteY74" fmla="*/ 1521660 h 1583140"/>
              <a:gd name="connsiteX75" fmla="*/ 3594070 w 9662615"/>
              <a:gd name="connsiteY75" fmla="*/ 1509422 h 1583140"/>
              <a:gd name="connsiteX76" fmla="*/ 3565233 w 9662615"/>
              <a:gd name="connsiteY76" fmla="*/ 1515122 h 1583140"/>
              <a:gd name="connsiteX77" fmla="*/ 3560267 w 9662615"/>
              <a:gd name="connsiteY77" fmla="*/ 1516288 h 1583140"/>
              <a:gd name="connsiteX78" fmla="*/ 3540258 w 9662615"/>
              <a:gd name="connsiteY78" fmla="*/ 1516976 h 1583140"/>
              <a:gd name="connsiteX79" fmla="*/ 3534780 w 9662615"/>
              <a:gd name="connsiteY79" fmla="*/ 1522141 h 1583140"/>
              <a:gd name="connsiteX80" fmla="*/ 3504783 w 9662615"/>
              <a:gd name="connsiteY80" fmla="*/ 1526739 h 1583140"/>
              <a:gd name="connsiteX81" fmla="*/ 3467911 w 9662615"/>
              <a:gd name="connsiteY81" fmla="*/ 1526618 h 1583140"/>
              <a:gd name="connsiteX82" fmla="*/ 3292707 w 9662615"/>
              <a:gd name="connsiteY82" fmla="*/ 1520490 h 1583140"/>
              <a:gd name="connsiteX83" fmla="*/ 3187872 w 9662615"/>
              <a:gd name="connsiteY83" fmla="*/ 1519991 h 1583140"/>
              <a:gd name="connsiteX84" fmla="*/ 3148026 w 9662615"/>
              <a:gd name="connsiteY84" fmla="*/ 1524777 h 1583140"/>
              <a:gd name="connsiteX85" fmla="*/ 3092394 w 9662615"/>
              <a:gd name="connsiteY85" fmla="*/ 1528115 h 1583140"/>
              <a:gd name="connsiteX86" fmla="*/ 2994200 w 9662615"/>
              <a:gd name="connsiteY86" fmla="*/ 1537857 h 1583140"/>
              <a:gd name="connsiteX87" fmla="*/ 2862301 w 9662615"/>
              <a:gd name="connsiteY87" fmla="*/ 1544250 h 1583140"/>
              <a:gd name="connsiteX88" fmla="*/ 2766335 w 9662615"/>
              <a:gd name="connsiteY88" fmla="*/ 1527662 h 1583140"/>
              <a:gd name="connsiteX89" fmla="*/ 2757836 w 9662615"/>
              <a:gd name="connsiteY89" fmla="*/ 1531371 h 1583140"/>
              <a:gd name="connsiteX90" fmla="*/ 2691555 w 9662615"/>
              <a:gd name="connsiteY90" fmla="*/ 1530283 h 1583140"/>
              <a:gd name="connsiteX91" fmla="*/ 2459871 w 9662615"/>
              <a:gd name="connsiteY91" fmla="*/ 1500859 h 1583140"/>
              <a:gd name="connsiteX92" fmla="*/ 2330328 w 9662615"/>
              <a:gd name="connsiteY92" fmla="*/ 1499441 h 1583140"/>
              <a:gd name="connsiteX93" fmla="*/ 2284269 w 9662615"/>
              <a:gd name="connsiteY93" fmla="*/ 1503068 h 1583140"/>
              <a:gd name="connsiteX94" fmla="*/ 2207104 w 9662615"/>
              <a:gd name="connsiteY94" fmla="*/ 1508888 h 1583140"/>
              <a:gd name="connsiteX95" fmla="*/ 2149226 w 9662615"/>
              <a:gd name="connsiteY95" fmla="*/ 1523409 h 1583140"/>
              <a:gd name="connsiteX96" fmla="*/ 2084783 w 9662615"/>
              <a:gd name="connsiteY96" fmla="*/ 1524245 h 1583140"/>
              <a:gd name="connsiteX97" fmla="*/ 2070075 w 9662615"/>
              <a:gd name="connsiteY97" fmla="*/ 1511285 h 1583140"/>
              <a:gd name="connsiteX98" fmla="*/ 2001057 w 9662615"/>
              <a:gd name="connsiteY98" fmla="*/ 1516449 h 1583140"/>
              <a:gd name="connsiteX99" fmla="*/ 1896330 w 9662615"/>
              <a:gd name="connsiteY99" fmla="*/ 1525725 h 1583140"/>
              <a:gd name="connsiteX100" fmla="*/ 1835994 w 9662615"/>
              <a:gd name="connsiteY100" fmla="*/ 1527678 h 1583140"/>
              <a:gd name="connsiteX101" fmla="*/ 1671119 w 9662615"/>
              <a:gd name="connsiteY101" fmla="*/ 1536701 h 1583140"/>
              <a:gd name="connsiteX102" fmla="*/ 1505921 w 9662615"/>
              <a:gd name="connsiteY102" fmla="*/ 1548552 h 1583140"/>
              <a:gd name="connsiteX103" fmla="*/ 1407755 w 9662615"/>
              <a:gd name="connsiteY103" fmla="*/ 1571444 h 1583140"/>
              <a:gd name="connsiteX104" fmla="*/ 1271994 w 9662615"/>
              <a:gd name="connsiteY104" fmla="*/ 1579471 h 1583140"/>
              <a:gd name="connsiteX105" fmla="*/ 1249226 w 9662615"/>
              <a:gd name="connsiteY105" fmla="*/ 1583140 h 1583140"/>
              <a:gd name="connsiteX106" fmla="*/ 1217719 w 9662615"/>
              <a:gd name="connsiteY106" fmla="*/ 1580863 h 1583140"/>
              <a:gd name="connsiteX107" fmla="*/ 1091432 w 9662615"/>
              <a:gd name="connsiteY107" fmla="*/ 1571003 h 1583140"/>
              <a:gd name="connsiteX108" fmla="*/ 992039 w 9662615"/>
              <a:gd name="connsiteY108" fmla="*/ 1556662 h 1583140"/>
              <a:gd name="connsiteX109" fmla="*/ 868264 w 9662615"/>
              <a:gd name="connsiteY109" fmla="*/ 1566392 h 1583140"/>
              <a:gd name="connsiteX110" fmla="*/ 792765 w 9662615"/>
              <a:gd name="connsiteY110" fmla="*/ 1563102 h 1583140"/>
              <a:gd name="connsiteX111" fmla="*/ 669055 w 9662615"/>
              <a:gd name="connsiteY111" fmla="*/ 1543638 h 1583140"/>
              <a:gd name="connsiteX112" fmla="*/ 506152 w 9662615"/>
              <a:gd name="connsiteY112" fmla="*/ 1549124 h 1583140"/>
              <a:gd name="connsiteX113" fmla="*/ 472797 w 9662615"/>
              <a:gd name="connsiteY113" fmla="*/ 1568904 h 1583140"/>
              <a:gd name="connsiteX114" fmla="*/ 427864 w 9662615"/>
              <a:gd name="connsiteY114" fmla="*/ 1580848 h 1583140"/>
              <a:gd name="connsiteX115" fmla="*/ 408381 w 9662615"/>
              <a:gd name="connsiteY115" fmla="*/ 1552940 h 1583140"/>
              <a:gd name="connsiteX116" fmla="*/ 267163 w 9662615"/>
              <a:gd name="connsiteY116" fmla="*/ 1531913 h 1583140"/>
              <a:gd name="connsiteX117" fmla="*/ 196644 w 9662615"/>
              <a:gd name="connsiteY117" fmla="*/ 1524565 h 1583140"/>
              <a:gd name="connsiteX118" fmla="*/ 86819 w 9662615"/>
              <a:gd name="connsiteY118" fmla="*/ 1519517 h 1583140"/>
              <a:gd name="connsiteX119" fmla="*/ 53369 w 9662615"/>
              <a:gd name="connsiteY119" fmla="*/ 1516853 h 1583140"/>
              <a:gd name="connsiteX120" fmla="*/ 2359 w 9662615"/>
              <a:gd name="connsiteY120" fmla="*/ 1515247 h 1583140"/>
              <a:gd name="connsiteX121" fmla="*/ 0 w 9662615"/>
              <a:gd name="connsiteY121" fmla="*/ 1514932 h 1583140"/>
              <a:gd name="connsiteX122" fmla="*/ 0 w 9662615"/>
              <a:gd name="connsiteY122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577675 w 9662615"/>
              <a:gd name="connsiteY20" fmla="*/ 1370461 h 1583140"/>
              <a:gd name="connsiteX21" fmla="*/ 7466069 w 9662615"/>
              <a:gd name="connsiteY21" fmla="*/ 1377654 h 1583140"/>
              <a:gd name="connsiteX22" fmla="*/ 7435155 w 9662615"/>
              <a:gd name="connsiteY22" fmla="*/ 1397159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5995105 w 9662615"/>
              <a:gd name="connsiteY36" fmla="*/ 1435236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155638 w 9662615"/>
              <a:gd name="connsiteY47" fmla="*/ 1521938 h 1583140"/>
              <a:gd name="connsiteX48" fmla="*/ 5090342 w 9662615"/>
              <a:gd name="connsiteY48" fmla="*/ 1546680 h 1583140"/>
              <a:gd name="connsiteX49" fmla="*/ 5082104 w 9662615"/>
              <a:gd name="connsiteY49" fmla="*/ 1547781 h 1583140"/>
              <a:gd name="connsiteX50" fmla="*/ 5059484 w 9662615"/>
              <a:gd name="connsiteY50" fmla="*/ 1546802 h 1583140"/>
              <a:gd name="connsiteX51" fmla="*/ 5050958 w 9662615"/>
              <a:gd name="connsiteY51" fmla="*/ 1545776 h 1583140"/>
              <a:gd name="connsiteX52" fmla="*/ 5038524 w 9662615"/>
              <a:gd name="connsiteY52" fmla="*/ 1545675 h 1583140"/>
              <a:gd name="connsiteX53" fmla="*/ 5038223 w 9662615"/>
              <a:gd name="connsiteY53" fmla="*/ 1545881 h 1583140"/>
              <a:gd name="connsiteX54" fmla="*/ 5026564 w 9662615"/>
              <a:gd name="connsiteY54" fmla="*/ 1545376 h 1583140"/>
              <a:gd name="connsiteX55" fmla="*/ 4969433 w 9662615"/>
              <a:gd name="connsiteY55" fmla="*/ 1540263 h 1583140"/>
              <a:gd name="connsiteX56" fmla="*/ 4894799 w 9662615"/>
              <a:gd name="connsiteY56" fmla="*/ 1559476 h 1583140"/>
              <a:gd name="connsiteX57" fmla="*/ 4863775 w 9662615"/>
              <a:gd name="connsiteY57" fmla="*/ 1562633 h 1583140"/>
              <a:gd name="connsiteX58" fmla="*/ 4847242 w 9662615"/>
              <a:gd name="connsiteY58" fmla="*/ 1565435 h 1583140"/>
              <a:gd name="connsiteX59" fmla="*/ 4846237 w 9662615"/>
              <a:gd name="connsiteY59" fmla="*/ 1566331 h 1583140"/>
              <a:gd name="connsiteX60" fmla="*/ 4791466 w 9662615"/>
              <a:gd name="connsiteY60" fmla="*/ 1561324 h 1583140"/>
              <a:gd name="connsiteX61" fmla="*/ 4784247 w 9662615"/>
              <a:gd name="connsiteY61" fmla="*/ 1562342 h 1583140"/>
              <a:gd name="connsiteX62" fmla="*/ 4748477 w 9662615"/>
              <a:gd name="connsiteY62" fmla="*/ 1556925 h 1583140"/>
              <a:gd name="connsiteX63" fmla="*/ 4730033 w 9662615"/>
              <a:gd name="connsiteY63" fmla="*/ 1555274 h 1583140"/>
              <a:gd name="connsiteX64" fmla="*/ 4724747 w 9662615"/>
              <a:gd name="connsiteY64" fmla="*/ 1552439 h 1583140"/>
              <a:gd name="connsiteX65" fmla="*/ 4697562 w 9662615"/>
              <a:gd name="connsiteY65" fmla="*/ 1551206 h 1583140"/>
              <a:gd name="connsiteX66" fmla="*/ 4694469 w 9662615"/>
              <a:gd name="connsiteY66" fmla="*/ 1551958 h 1583140"/>
              <a:gd name="connsiteX67" fmla="*/ 4671940 w 9662615"/>
              <a:gd name="connsiteY67" fmla="*/ 1547617 h 1583140"/>
              <a:gd name="connsiteX68" fmla="*/ 4652930 w 9662615"/>
              <a:gd name="connsiteY68" fmla="*/ 1539961 h 1583140"/>
              <a:gd name="connsiteX69" fmla="*/ 4422155 w 9662615"/>
              <a:gd name="connsiteY69" fmla="*/ 1542059 h 1583140"/>
              <a:gd name="connsiteX70" fmla="*/ 4221826 w 9662615"/>
              <a:gd name="connsiteY70" fmla="*/ 1508923 h 1583140"/>
              <a:gd name="connsiteX71" fmla="*/ 4096601 w 9662615"/>
              <a:gd name="connsiteY71" fmla="*/ 1510961 h 1583140"/>
              <a:gd name="connsiteX72" fmla="*/ 3970635 w 9662615"/>
              <a:gd name="connsiteY72" fmla="*/ 1544815 h 1583140"/>
              <a:gd name="connsiteX73" fmla="*/ 3743791 w 9662615"/>
              <a:gd name="connsiteY73" fmla="*/ 1516637 h 1583140"/>
              <a:gd name="connsiteX74" fmla="*/ 3664453 w 9662615"/>
              <a:gd name="connsiteY74" fmla="*/ 1521660 h 1583140"/>
              <a:gd name="connsiteX75" fmla="*/ 3594070 w 9662615"/>
              <a:gd name="connsiteY75" fmla="*/ 1509422 h 1583140"/>
              <a:gd name="connsiteX76" fmla="*/ 3565233 w 9662615"/>
              <a:gd name="connsiteY76" fmla="*/ 1515122 h 1583140"/>
              <a:gd name="connsiteX77" fmla="*/ 3560267 w 9662615"/>
              <a:gd name="connsiteY77" fmla="*/ 1516288 h 1583140"/>
              <a:gd name="connsiteX78" fmla="*/ 3540258 w 9662615"/>
              <a:gd name="connsiteY78" fmla="*/ 1516976 h 1583140"/>
              <a:gd name="connsiteX79" fmla="*/ 3534780 w 9662615"/>
              <a:gd name="connsiteY79" fmla="*/ 1522141 h 1583140"/>
              <a:gd name="connsiteX80" fmla="*/ 3504783 w 9662615"/>
              <a:gd name="connsiteY80" fmla="*/ 1526739 h 1583140"/>
              <a:gd name="connsiteX81" fmla="*/ 3467911 w 9662615"/>
              <a:gd name="connsiteY81" fmla="*/ 1526618 h 1583140"/>
              <a:gd name="connsiteX82" fmla="*/ 3292707 w 9662615"/>
              <a:gd name="connsiteY82" fmla="*/ 1520490 h 1583140"/>
              <a:gd name="connsiteX83" fmla="*/ 3187872 w 9662615"/>
              <a:gd name="connsiteY83" fmla="*/ 1519991 h 1583140"/>
              <a:gd name="connsiteX84" fmla="*/ 3148026 w 9662615"/>
              <a:gd name="connsiteY84" fmla="*/ 1524777 h 1583140"/>
              <a:gd name="connsiteX85" fmla="*/ 3092394 w 9662615"/>
              <a:gd name="connsiteY85" fmla="*/ 1528115 h 1583140"/>
              <a:gd name="connsiteX86" fmla="*/ 2994200 w 9662615"/>
              <a:gd name="connsiteY86" fmla="*/ 1537857 h 1583140"/>
              <a:gd name="connsiteX87" fmla="*/ 2862301 w 9662615"/>
              <a:gd name="connsiteY87" fmla="*/ 1544250 h 1583140"/>
              <a:gd name="connsiteX88" fmla="*/ 2766335 w 9662615"/>
              <a:gd name="connsiteY88" fmla="*/ 1527662 h 1583140"/>
              <a:gd name="connsiteX89" fmla="*/ 2757836 w 9662615"/>
              <a:gd name="connsiteY89" fmla="*/ 1531371 h 1583140"/>
              <a:gd name="connsiteX90" fmla="*/ 2691555 w 9662615"/>
              <a:gd name="connsiteY90" fmla="*/ 1530283 h 1583140"/>
              <a:gd name="connsiteX91" fmla="*/ 2459871 w 9662615"/>
              <a:gd name="connsiteY91" fmla="*/ 1500859 h 1583140"/>
              <a:gd name="connsiteX92" fmla="*/ 2330328 w 9662615"/>
              <a:gd name="connsiteY92" fmla="*/ 1499441 h 1583140"/>
              <a:gd name="connsiteX93" fmla="*/ 2284269 w 9662615"/>
              <a:gd name="connsiteY93" fmla="*/ 1503068 h 1583140"/>
              <a:gd name="connsiteX94" fmla="*/ 2207104 w 9662615"/>
              <a:gd name="connsiteY94" fmla="*/ 1508888 h 1583140"/>
              <a:gd name="connsiteX95" fmla="*/ 2149226 w 9662615"/>
              <a:gd name="connsiteY95" fmla="*/ 1523409 h 1583140"/>
              <a:gd name="connsiteX96" fmla="*/ 2084783 w 9662615"/>
              <a:gd name="connsiteY96" fmla="*/ 1524245 h 1583140"/>
              <a:gd name="connsiteX97" fmla="*/ 2070075 w 9662615"/>
              <a:gd name="connsiteY97" fmla="*/ 1511285 h 1583140"/>
              <a:gd name="connsiteX98" fmla="*/ 2001057 w 9662615"/>
              <a:gd name="connsiteY98" fmla="*/ 1516449 h 1583140"/>
              <a:gd name="connsiteX99" fmla="*/ 1896330 w 9662615"/>
              <a:gd name="connsiteY99" fmla="*/ 1525725 h 1583140"/>
              <a:gd name="connsiteX100" fmla="*/ 1835994 w 9662615"/>
              <a:gd name="connsiteY100" fmla="*/ 1527678 h 1583140"/>
              <a:gd name="connsiteX101" fmla="*/ 1671119 w 9662615"/>
              <a:gd name="connsiteY101" fmla="*/ 1536701 h 1583140"/>
              <a:gd name="connsiteX102" fmla="*/ 1505921 w 9662615"/>
              <a:gd name="connsiteY102" fmla="*/ 1548552 h 1583140"/>
              <a:gd name="connsiteX103" fmla="*/ 1407755 w 9662615"/>
              <a:gd name="connsiteY103" fmla="*/ 1571444 h 1583140"/>
              <a:gd name="connsiteX104" fmla="*/ 1271994 w 9662615"/>
              <a:gd name="connsiteY104" fmla="*/ 1579471 h 1583140"/>
              <a:gd name="connsiteX105" fmla="*/ 1249226 w 9662615"/>
              <a:gd name="connsiteY105" fmla="*/ 1583140 h 1583140"/>
              <a:gd name="connsiteX106" fmla="*/ 1217719 w 9662615"/>
              <a:gd name="connsiteY106" fmla="*/ 1580863 h 1583140"/>
              <a:gd name="connsiteX107" fmla="*/ 1091432 w 9662615"/>
              <a:gd name="connsiteY107" fmla="*/ 1571003 h 1583140"/>
              <a:gd name="connsiteX108" fmla="*/ 992039 w 9662615"/>
              <a:gd name="connsiteY108" fmla="*/ 1556662 h 1583140"/>
              <a:gd name="connsiteX109" fmla="*/ 868264 w 9662615"/>
              <a:gd name="connsiteY109" fmla="*/ 1566392 h 1583140"/>
              <a:gd name="connsiteX110" fmla="*/ 792765 w 9662615"/>
              <a:gd name="connsiteY110" fmla="*/ 1563102 h 1583140"/>
              <a:gd name="connsiteX111" fmla="*/ 669055 w 9662615"/>
              <a:gd name="connsiteY111" fmla="*/ 1543638 h 1583140"/>
              <a:gd name="connsiteX112" fmla="*/ 506152 w 9662615"/>
              <a:gd name="connsiteY112" fmla="*/ 1549124 h 1583140"/>
              <a:gd name="connsiteX113" fmla="*/ 472797 w 9662615"/>
              <a:gd name="connsiteY113" fmla="*/ 1568904 h 1583140"/>
              <a:gd name="connsiteX114" fmla="*/ 427864 w 9662615"/>
              <a:gd name="connsiteY114" fmla="*/ 1580848 h 1583140"/>
              <a:gd name="connsiteX115" fmla="*/ 408381 w 9662615"/>
              <a:gd name="connsiteY115" fmla="*/ 1552940 h 1583140"/>
              <a:gd name="connsiteX116" fmla="*/ 267163 w 9662615"/>
              <a:gd name="connsiteY116" fmla="*/ 1531913 h 1583140"/>
              <a:gd name="connsiteX117" fmla="*/ 196644 w 9662615"/>
              <a:gd name="connsiteY117" fmla="*/ 1524565 h 1583140"/>
              <a:gd name="connsiteX118" fmla="*/ 86819 w 9662615"/>
              <a:gd name="connsiteY118" fmla="*/ 1519517 h 1583140"/>
              <a:gd name="connsiteX119" fmla="*/ 53369 w 9662615"/>
              <a:gd name="connsiteY119" fmla="*/ 1516853 h 1583140"/>
              <a:gd name="connsiteX120" fmla="*/ 2359 w 9662615"/>
              <a:gd name="connsiteY120" fmla="*/ 1515247 h 1583140"/>
              <a:gd name="connsiteX121" fmla="*/ 0 w 9662615"/>
              <a:gd name="connsiteY121" fmla="*/ 1514932 h 1583140"/>
              <a:gd name="connsiteX122" fmla="*/ 0 w 9662615"/>
              <a:gd name="connsiteY122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577675 w 9662615"/>
              <a:gd name="connsiteY20" fmla="*/ 1370461 h 1583140"/>
              <a:gd name="connsiteX21" fmla="*/ 7466069 w 9662615"/>
              <a:gd name="connsiteY21" fmla="*/ 1377654 h 1583140"/>
              <a:gd name="connsiteX22" fmla="*/ 7435155 w 9662615"/>
              <a:gd name="connsiteY22" fmla="*/ 1397159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5995105 w 9662615"/>
              <a:gd name="connsiteY36" fmla="*/ 1435236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155638 w 9662615"/>
              <a:gd name="connsiteY47" fmla="*/ 1521938 h 1583140"/>
              <a:gd name="connsiteX48" fmla="*/ 5090342 w 9662615"/>
              <a:gd name="connsiteY48" fmla="*/ 1546680 h 1583140"/>
              <a:gd name="connsiteX49" fmla="*/ 5082104 w 9662615"/>
              <a:gd name="connsiteY49" fmla="*/ 1547781 h 1583140"/>
              <a:gd name="connsiteX50" fmla="*/ 5059484 w 9662615"/>
              <a:gd name="connsiteY50" fmla="*/ 1546802 h 1583140"/>
              <a:gd name="connsiteX51" fmla="*/ 5050958 w 9662615"/>
              <a:gd name="connsiteY51" fmla="*/ 1545776 h 1583140"/>
              <a:gd name="connsiteX52" fmla="*/ 5038524 w 9662615"/>
              <a:gd name="connsiteY52" fmla="*/ 1545675 h 1583140"/>
              <a:gd name="connsiteX53" fmla="*/ 5038223 w 9662615"/>
              <a:gd name="connsiteY53" fmla="*/ 1545881 h 1583140"/>
              <a:gd name="connsiteX54" fmla="*/ 5026564 w 9662615"/>
              <a:gd name="connsiteY54" fmla="*/ 1545376 h 1583140"/>
              <a:gd name="connsiteX55" fmla="*/ 4969433 w 9662615"/>
              <a:gd name="connsiteY55" fmla="*/ 1540263 h 1583140"/>
              <a:gd name="connsiteX56" fmla="*/ 4894799 w 9662615"/>
              <a:gd name="connsiteY56" fmla="*/ 1559476 h 1583140"/>
              <a:gd name="connsiteX57" fmla="*/ 4863775 w 9662615"/>
              <a:gd name="connsiteY57" fmla="*/ 1562633 h 1583140"/>
              <a:gd name="connsiteX58" fmla="*/ 4847242 w 9662615"/>
              <a:gd name="connsiteY58" fmla="*/ 1565435 h 1583140"/>
              <a:gd name="connsiteX59" fmla="*/ 4846237 w 9662615"/>
              <a:gd name="connsiteY59" fmla="*/ 1566331 h 1583140"/>
              <a:gd name="connsiteX60" fmla="*/ 4791466 w 9662615"/>
              <a:gd name="connsiteY60" fmla="*/ 1561324 h 1583140"/>
              <a:gd name="connsiteX61" fmla="*/ 4784247 w 9662615"/>
              <a:gd name="connsiteY61" fmla="*/ 1562342 h 1583140"/>
              <a:gd name="connsiteX62" fmla="*/ 4748477 w 9662615"/>
              <a:gd name="connsiteY62" fmla="*/ 1556925 h 1583140"/>
              <a:gd name="connsiteX63" fmla="*/ 4730033 w 9662615"/>
              <a:gd name="connsiteY63" fmla="*/ 1555274 h 1583140"/>
              <a:gd name="connsiteX64" fmla="*/ 4724747 w 9662615"/>
              <a:gd name="connsiteY64" fmla="*/ 1552439 h 1583140"/>
              <a:gd name="connsiteX65" fmla="*/ 4697562 w 9662615"/>
              <a:gd name="connsiteY65" fmla="*/ 1551206 h 1583140"/>
              <a:gd name="connsiteX66" fmla="*/ 4694469 w 9662615"/>
              <a:gd name="connsiteY66" fmla="*/ 1551958 h 1583140"/>
              <a:gd name="connsiteX67" fmla="*/ 4671940 w 9662615"/>
              <a:gd name="connsiteY67" fmla="*/ 1547617 h 1583140"/>
              <a:gd name="connsiteX68" fmla="*/ 4652930 w 9662615"/>
              <a:gd name="connsiteY68" fmla="*/ 1539961 h 1583140"/>
              <a:gd name="connsiteX69" fmla="*/ 4422155 w 9662615"/>
              <a:gd name="connsiteY69" fmla="*/ 1542059 h 1583140"/>
              <a:gd name="connsiteX70" fmla="*/ 4221826 w 9662615"/>
              <a:gd name="connsiteY70" fmla="*/ 1508923 h 1583140"/>
              <a:gd name="connsiteX71" fmla="*/ 4096601 w 9662615"/>
              <a:gd name="connsiteY71" fmla="*/ 1510961 h 1583140"/>
              <a:gd name="connsiteX72" fmla="*/ 3970635 w 9662615"/>
              <a:gd name="connsiteY72" fmla="*/ 1544815 h 1583140"/>
              <a:gd name="connsiteX73" fmla="*/ 3743791 w 9662615"/>
              <a:gd name="connsiteY73" fmla="*/ 1516637 h 1583140"/>
              <a:gd name="connsiteX74" fmla="*/ 3664453 w 9662615"/>
              <a:gd name="connsiteY74" fmla="*/ 1521660 h 1583140"/>
              <a:gd name="connsiteX75" fmla="*/ 3594070 w 9662615"/>
              <a:gd name="connsiteY75" fmla="*/ 1509422 h 1583140"/>
              <a:gd name="connsiteX76" fmla="*/ 3565233 w 9662615"/>
              <a:gd name="connsiteY76" fmla="*/ 1515122 h 1583140"/>
              <a:gd name="connsiteX77" fmla="*/ 3560267 w 9662615"/>
              <a:gd name="connsiteY77" fmla="*/ 1516288 h 1583140"/>
              <a:gd name="connsiteX78" fmla="*/ 3540258 w 9662615"/>
              <a:gd name="connsiteY78" fmla="*/ 1516976 h 1583140"/>
              <a:gd name="connsiteX79" fmla="*/ 3534780 w 9662615"/>
              <a:gd name="connsiteY79" fmla="*/ 1522141 h 1583140"/>
              <a:gd name="connsiteX80" fmla="*/ 3504783 w 9662615"/>
              <a:gd name="connsiteY80" fmla="*/ 1526739 h 1583140"/>
              <a:gd name="connsiteX81" fmla="*/ 3467911 w 9662615"/>
              <a:gd name="connsiteY81" fmla="*/ 1526618 h 1583140"/>
              <a:gd name="connsiteX82" fmla="*/ 3292707 w 9662615"/>
              <a:gd name="connsiteY82" fmla="*/ 1520490 h 1583140"/>
              <a:gd name="connsiteX83" fmla="*/ 3187872 w 9662615"/>
              <a:gd name="connsiteY83" fmla="*/ 1519991 h 1583140"/>
              <a:gd name="connsiteX84" fmla="*/ 3148026 w 9662615"/>
              <a:gd name="connsiteY84" fmla="*/ 1524777 h 1583140"/>
              <a:gd name="connsiteX85" fmla="*/ 3092394 w 9662615"/>
              <a:gd name="connsiteY85" fmla="*/ 1528115 h 1583140"/>
              <a:gd name="connsiteX86" fmla="*/ 2994200 w 9662615"/>
              <a:gd name="connsiteY86" fmla="*/ 1537857 h 1583140"/>
              <a:gd name="connsiteX87" fmla="*/ 2862301 w 9662615"/>
              <a:gd name="connsiteY87" fmla="*/ 1544250 h 1583140"/>
              <a:gd name="connsiteX88" fmla="*/ 2766335 w 9662615"/>
              <a:gd name="connsiteY88" fmla="*/ 1527662 h 1583140"/>
              <a:gd name="connsiteX89" fmla="*/ 2757836 w 9662615"/>
              <a:gd name="connsiteY89" fmla="*/ 1531371 h 1583140"/>
              <a:gd name="connsiteX90" fmla="*/ 2691555 w 9662615"/>
              <a:gd name="connsiteY90" fmla="*/ 1530283 h 1583140"/>
              <a:gd name="connsiteX91" fmla="*/ 2459871 w 9662615"/>
              <a:gd name="connsiteY91" fmla="*/ 1500859 h 1583140"/>
              <a:gd name="connsiteX92" fmla="*/ 2330328 w 9662615"/>
              <a:gd name="connsiteY92" fmla="*/ 1499441 h 1583140"/>
              <a:gd name="connsiteX93" fmla="*/ 2284269 w 9662615"/>
              <a:gd name="connsiteY93" fmla="*/ 1503068 h 1583140"/>
              <a:gd name="connsiteX94" fmla="*/ 2207104 w 9662615"/>
              <a:gd name="connsiteY94" fmla="*/ 1508888 h 1583140"/>
              <a:gd name="connsiteX95" fmla="*/ 2149226 w 9662615"/>
              <a:gd name="connsiteY95" fmla="*/ 1523409 h 1583140"/>
              <a:gd name="connsiteX96" fmla="*/ 2084783 w 9662615"/>
              <a:gd name="connsiteY96" fmla="*/ 1524245 h 1583140"/>
              <a:gd name="connsiteX97" fmla="*/ 2070075 w 9662615"/>
              <a:gd name="connsiteY97" fmla="*/ 1511285 h 1583140"/>
              <a:gd name="connsiteX98" fmla="*/ 2001057 w 9662615"/>
              <a:gd name="connsiteY98" fmla="*/ 1516449 h 1583140"/>
              <a:gd name="connsiteX99" fmla="*/ 1896330 w 9662615"/>
              <a:gd name="connsiteY99" fmla="*/ 1525725 h 1583140"/>
              <a:gd name="connsiteX100" fmla="*/ 1835994 w 9662615"/>
              <a:gd name="connsiteY100" fmla="*/ 1527678 h 1583140"/>
              <a:gd name="connsiteX101" fmla="*/ 1671119 w 9662615"/>
              <a:gd name="connsiteY101" fmla="*/ 1536701 h 1583140"/>
              <a:gd name="connsiteX102" fmla="*/ 1505921 w 9662615"/>
              <a:gd name="connsiteY102" fmla="*/ 1548552 h 1583140"/>
              <a:gd name="connsiteX103" fmla="*/ 1407755 w 9662615"/>
              <a:gd name="connsiteY103" fmla="*/ 1571444 h 1583140"/>
              <a:gd name="connsiteX104" fmla="*/ 1271994 w 9662615"/>
              <a:gd name="connsiteY104" fmla="*/ 1579471 h 1583140"/>
              <a:gd name="connsiteX105" fmla="*/ 1249226 w 9662615"/>
              <a:gd name="connsiteY105" fmla="*/ 1583140 h 1583140"/>
              <a:gd name="connsiteX106" fmla="*/ 1217719 w 9662615"/>
              <a:gd name="connsiteY106" fmla="*/ 1580863 h 1583140"/>
              <a:gd name="connsiteX107" fmla="*/ 1091432 w 9662615"/>
              <a:gd name="connsiteY107" fmla="*/ 1571003 h 1583140"/>
              <a:gd name="connsiteX108" fmla="*/ 992039 w 9662615"/>
              <a:gd name="connsiteY108" fmla="*/ 1556662 h 1583140"/>
              <a:gd name="connsiteX109" fmla="*/ 868264 w 9662615"/>
              <a:gd name="connsiteY109" fmla="*/ 1566392 h 1583140"/>
              <a:gd name="connsiteX110" fmla="*/ 792765 w 9662615"/>
              <a:gd name="connsiteY110" fmla="*/ 1563102 h 1583140"/>
              <a:gd name="connsiteX111" fmla="*/ 669055 w 9662615"/>
              <a:gd name="connsiteY111" fmla="*/ 1543638 h 1583140"/>
              <a:gd name="connsiteX112" fmla="*/ 506152 w 9662615"/>
              <a:gd name="connsiteY112" fmla="*/ 1549124 h 1583140"/>
              <a:gd name="connsiteX113" fmla="*/ 472797 w 9662615"/>
              <a:gd name="connsiteY113" fmla="*/ 1568904 h 1583140"/>
              <a:gd name="connsiteX114" fmla="*/ 427864 w 9662615"/>
              <a:gd name="connsiteY114" fmla="*/ 1580848 h 1583140"/>
              <a:gd name="connsiteX115" fmla="*/ 408381 w 9662615"/>
              <a:gd name="connsiteY115" fmla="*/ 1552940 h 1583140"/>
              <a:gd name="connsiteX116" fmla="*/ 267163 w 9662615"/>
              <a:gd name="connsiteY116" fmla="*/ 1531913 h 1583140"/>
              <a:gd name="connsiteX117" fmla="*/ 196644 w 9662615"/>
              <a:gd name="connsiteY117" fmla="*/ 1524565 h 1583140"/>
              <a:gd name="connsiteX118" fmla="*/ 86819 w 9662615"/>
              <a:gd name="connsiteY118" fmla="*/ 1519517 h 1583140"/>
              <a:gd name="connsiteX119" fmla="*/ 53369 w 9662615"/>
              <a:gd name="connsiteY119" fmla="*/ 1516853 h 1583140"/>
              <a:gd name="connsiteX120" fmla="*/ 2359 w 9662615"/>
              <a:gd name="connsiteY120" fmla="*/ 1515247 h 1583140"/>
              <a:gd name="connsiteX121" fmla="*/ 0 w 9662615"/>
              <a:gd name="connsiteY121" fmla="*/ 1514932 h 1583140"/>
              <a:gd name="connsiteX122" fmla="*/ 0 w 9662615"/>
              <a:gd name="connsiteY122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577675 w 9662615"/>
              <a:gd name="connsiteY20" fmla="*/ 1370461 h 1583140"/>
              <a:gd name="connsiteX21" fmla="*/ 7466069 w 9662615"/>
              <a:gd name="connsiteY21" fmla="*/ 1377654 h 1583140"/>
              <a:gd name="connsiteX22" fmla="*/ 7435155 w 9662615"/>
              <a:gd name="connsiteY22" fmla="*/ 1397159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5995105 w 9662615"/>
              <a:gd name="connsiteY36" fmla="*/ 1435236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155638 w 9662615"/>
              <a:gd name="connsiteY47" fmla="*/ 1521938 h 1583140"/>
              <a:gd name="connsiteX48" fmla="*/ 5090342 w 9662615"/>
              <a:gd name="connsiteY48" fmla="*/ 1546680 h 1583140"/>
              <a:gd name="connsiteX49" fmla="*/ 5082104 w 9662615"/>
              <a:gd name="connsiteY49" fmla="*/ 1547781 h 1583140"/>
              <a:gd name="connsiteX50" fmla="*/ 5059484 w 9662615"/>
              <a:gd name="connsiteY50" fmla="*/ 1546802 h 1583140"/>
              <a:gd name="connsiteX51" fmla="*/ 5050958 w 9662615"/>
              <a:gd name="connsiteY51" fmla="*/ 1545776 h 1583140"/>
              <a:gd name="connsiteX52" fmla="*/ 5038524 w 9662615"/>
              <a:gd name="connsiteY52" fmla="*/ 1545675 h 1583140"/>
              <a:gd name="connsiteX53" fmla="*/ 5038223 w 9662615"/>
              <a:gd name="connsiteY53" fmla="*/ 1545881 h 1583140"/>
              <a:gd name="connsiteX54" fmla="*/ 5026564 w 9662615"/>
              <a:gd name="connsiteY54" fmla="*/ 1545376 h 1583140"/>
              <a:gd name="connsiteX55" fmla="*/ 4969433 w 9662615"/>
              <a:gd name="connsiteY55" fmla="*/ 1540263 h 1583140"/>
              <a:gd name="connsiteX56" fmla="*/ 4894799 w 9662615"/>
              <a:gd name="connsiteY56" fmla="*/ 1559476 h 1583140"/>
              <a:gd name="connsiteX57" fmla="*/ 4863775 w 9662615"/>
              <a:gd name="connsiteY57" fmla="*/ 1562633 h 1583140"/>
              <a:gd name="connsiteX58" fmla="*/ 4847242 w 9662615"/>
              <a:gd name="connsiteY58" fmla="*/ 1565435 h 1583140"/>
              <a:gd name="connsiteX59" fmla="*/ 4846237 w 9662615"/>
              <a:gd name="connsiteY59" fmla="*/ 1566331 h 1583140"/>
              <a:gd name="connsiteX60" fmla="*/ 4791466 w 9662615"/>
              <a:gd name="connsiteY60" fmla="*/ 1561324 h 1583140"/>
              <a:gd name="connsiteX61" fmla="*/ 4784247 w 9662615"/>
              <a:gd name="connsiteY61" fmla="*/ 1562342 h 1583140"/>
              <a:gd name="connsiteX62" fmla="*/ 4748477 w 9662615"/>
              <a:gd name="connsiteY62" fmla="*/ 1556925 h 1583140"/>
              <a:gd name="connsiteX63" fmla="*/ 4730033 w 9662615"/>
              <a:gd name="connsiteY63" fmla="*/ 1555274 h 1583140"/>
              <a:gd name="connsiteX64" fmla="*/ 4724747 w 9662615"/>
              <a:gd name="connsiteY64" fmla="*/ 1552439 h 1583140"/>
              <a:gd name="connsiteX65" fmla="*/ 4697562 w 9662615"/>
              <a:gd name="connsiteY65" fmla="*/ 1551206 h 1583140"/>
              <a:gd name="connsiteX66" fmla="*/ 4694469 w 9662615"/>
              <a:gd name="connsiteY66" fmla="*/ 1551958 h 1583140"/>
              <a:gd name="connsiteX67" fmla="*/ 4671940 w 9662615"/>
              <a:gd name="connsiteY67" fmla="*/ 1547617 h 1583140"/>
              <a:gd name="connsiteX68" fmla="*/ 4589320 w 9662615"/>
              <a:gd name="connsiteY68" fmla="*/ 1534660 h 1583140"/>
              <a:gd name="connsiteX69" fmla="*/ 4422155 w 9662615"/>
              <a:gd name="connsiteY69" fmla="*/ 1542059 h 1583140"/>
              <a:gd name="connsiteX70" fmla="*/ 4221826 w 9662615"/>
              <a:gd name="connsiteY70" fmla="*/ 1508923 h 1583140"/>
              <a:gd name="connsiteX71" fmla="*/ 4096601 w 9662615"/>
              <a:gd name="connsiteY71" fmla="*/ 1510961 h 1583140"/>
              <a:gd name="connsiteX72" fmla="*/ 3970635 w 9662615"/>
              <a:gd name="connsiteY72" fmla="*/ 1544815 h 1583140"/>
              <a:gd name="connsiteX73" fmla="*/ 3743791 w 9662615"/>
              <a:gd name="connsiteY73" fmla="*/ 1516637 h 1583140"/>
              <a:gd name="connsiteX74" fmla="*/ 3664453 w 9662615"/>
              <a:gd name="connsiteY74" fmla="*/ 1521660 h 1583140"/>
              <a:gd name="connsiteX75" fmla="*/ 3594070 w 9662615"/>
              <a:gd name="connsiteY75" fmla="*/ 1509422 h 1583140"/>
              <a:gd name="connsiteX76" fmla="*/ 3565233 w 9662615"/>
              <a:gd name="connsiteY76" fmla="*/ 1515122 h 1583140"/>
              <a:gd name="connsiteX77" fmla="*/ 3560267 w 9662615"/>
              <a:gd name="connsiteY77" fmla="*/ 1516288 h 1583140"/>
              <a:gd name="connsiteX78" fmla="*/ 3540258 w 9662615"/>
              <a:gd name="connsiteY78" fmla="*/ 1516976 h 1583140"/>
              <a:gd name="connsiteX79" fmla="*/ 3534780 w 9662615"/>
              <a:gd name="connsiteY79" fmla="*/ 1522141 h 1583140"/>
              <a:gd name="connsiteX80" fmla="*/ 3504783 w 9662615"/>
              <a:gd name="connsiteY80" fmla="*/ 1526739 h 1583140"/>
              <a:gd name="connsiteX81" fmla="*/ 3467911 w 9662615"/>
              <a:gd name="connsiteY81" fmla="*/ 1526618 h 1583140"/>
              <a:gd name="connsiteX82" fmla="*/ 3292707 w 9662615"/>
              <a:gd name="connsiteY82" fmla="*/ 1520490 h 1583140"/>
              <a:gd name="connsiteX83" fmla="*/ 3187872 w 9662615"/>
              <a:gd name="connsiteY83" fmla="*/ 1519991 h 1583140"/>
              <a:gd name="connsiteX84" fmla="*/ 3148026 w 9662615"/>
              <a:gd name="connsiteY84" fmla="*/ 1524777 h 1583140"/>
              <a:gd name="connsiteX85" fmla="*/ 3092394 w 9662615"/>
              <a:gd name="connsiteY85" fmla="*/ 1528115 h 1583140"/>
              <a:gd name="connsiteX86" fmla="*/ 2994200 w 9662615"/>
              <a:gd name="connsiteY86" fmla="*/ 1537857 h 1583140"/>
              <a:gd name="connsiteX87" fmla="*/ 2862301 w 9662615"/>
              <a:gd name="connsiteY87" fmla="*/ 1544250 h 1583140"/>
              <a:gd name="connsiteX88" fmla="*/ 2766335 w 9662615"/>
              <a:gd name="connsiteY88" fmla="*/ 1527662 h 1583140"/>
              <a:gd name="connsiteX89" fmla="*/ 2757836 w 9662615"/>
              <a:gd name="connsiteY89" fmla="*/ 1531371 h 1583140"/>
              <a:gd name="connsiteX90" fmla="*/ 2691555 w 9662615"/>
              <a:gd name="connsiteY90" fmla="*/ 1530283 h 1583140"/>
              <a:gd name="connsiteX91" fmla="*/ 2459871 w 9662615"/>
              <a:gd name="connsiteY91" fmla="*/ 1500859 h 1583140"/>
              <a:gd name="connsiteX92" fmla="*/ 2330328 w 9662615"/>
              <a:gd name="connsiteY92" fmla="*/ 1499441 h 1583140"/>
              <a:gd name="connsiteX93" fmla="*/ 2284269 w 9662615"/>
              <a:gd name="connsiteY93" fmla="*/ 1503068 h 1583140"/>
              <a:gd name="connsiteX94" fmla="*/ 2207104 w 9662615"/>
              <a:gd name="connsiteY94" fmla="*/ 1508888 h 1583140"/>
              <a:gd name="connsiteX95" fmla="*/ 2149226 w 9662615"/>
              <a:gd name="connsiteY95" fmla="*/ 1523409 h 1583140"/>
              <a:gd name="connsiteX96" fmla="*/ 2084783 w 9662615"/>
              <a:gd name="connsiteY96" fmla="*/ 1524245 h 1583140"/>
              <a:gd name="connsiteX97" fmla="*/ 2070075 w 9662615"/>
              <a:gd name="connsiteY97" fmla="*/ 1511285 h 1583140"/>
              <a:gd name="connsiteX98" fmla="*/ 2001057 w 9662615"/>
              <a:gd name="connsiteY98" fmla="*/ 1516449 h 1583140"/>
              <a:gd name="connsiteX99" fmla="*/ 1896330 w 9662615"/>
              <a:gd name="connsiteY99" fmla="*/ 1525725 h 1583140"/>
              <a:gd name="connsiteX100" fmla="*/ 1835994 w 9662615"/>
              <a:gd name="connsiteY100" fmla="*/ 1527678 h 1583140"/>
              <a:gd name="connsiteX101" fmla="*/ 1671119 w 9662615"/>
              <a:gd name="connsiteY101" fmla="*/ 1536701 h 1583140"/>
              <a:gd name="connsiteX102" fmla="*/ 1505921 w 9662615"/>
              <a:gd name="connsiteY102" fmla="*/ 1548552 h 1583140"/>
              <a:gd name="connsiteX103" fmla="*/ 1407755 w 9662615"/>
              <a:gd name="connsiteY103" fmla="*/ 1571444 h 1583140"/>
              <a:gd name="connsiteX104" fmla="*/ 1271994 w 9662615"/>
              <a:gd name="connsiteY104" fmla="*/ 1579471 h 1583140"/>
              <a:gd name="connsiteX105" fmla="*/ 1249226 w 9662615"/>
              <a:gd name="connsiteY105" fmla="*/ 1583140 h 1583140"/>
              <a:gd name="connsiteX106" fmla="*/ 1217719 w 9662615"/>
              <a:gd name="connsiteY106" fmla="*/ 1580863 h 1583140"/>
              <a:gd name="connsiteX107" fmla="*/ 1091432 w 9662615"/>
              <a:gd name="connsiteY107" fmla="*/ 1571003 h 1583140"/>
              <a:gd name="connsiteX108" fmla="*/ 992039 w 9662615"/>
              <a:gd name="connsiteY108" fmla="*/ 1556662 h 1583140"/>
              <a:gd name="connsiteX109" fmla="*/ 868264 w 9662615"/>
              <a:gd name="connsiteY109" fmla="*/ 1566392 h 1583140"/>
              <a:gd name="connsiteX110" fmla="*/ 792765 w 9662615"/>
              <a:gd name="connsiteY110" fmla="*/ 1563102 h 1583140"/>
              <a:gd name="connsiteX111" fmla="*/ 669055 w 9662615"/>
              <a:gd name="connsiteY111" fmla="*/ 1543638 h 1583140"/>
              <a:gd name="connsiteX112" fmla="*/ 506152 w 9662615"/>
              <a:gd name="connsiteY112" fmla="*/ 1549124 h 1583140"/>
              <a:gd name="connsiteX113" fmla="*/ 472797 w 9662615"/>
              <a:gd name="connsiteY113" fmla="*/ 1568904 h 1583140"/>
              <a:gd name="connsiteX114" fmla="*/ 427864 w 9662615"/>
              <a:gd name="connsiteY114" fmla="*/ 1580848 h 1583140"/>
              <a:gd name="connsiteX115" fmla="*/ 408381 w 9662615"/>
              <a:gd name="connsiteY115" fmla="*/ 1552940 h 1583140"/>
              <a:gd name="connsiteX116" fmla="*/ 267163 w 9662615"/>
              <a:gd name="connsiteY116" fmla="*/ 1531913 h 1583140"/>
              <a:gd name="connsiteX117" fmla="*/ 196644 w 9662615"/>
              <a:gd name="connsiteY117" fmla="*/ 1524565 h 1583140"/>
              <a:gd name="connsiteX118" fmla="*/ 86819 w 9662615"/>
              <a:gd name="connsiteY118" fmla="*/ 1519517 h 1583140"/>
              <a:gd name="connsiteX119" fmla="*/ 53369 w 9662615"/>
              <a:gd name="connsiteY119" fmla="*/ 1516853 h 1583140"/>
              <a:gd name="connsiteX120" fmla="*/ 2359 w 9662615"/>
              <a:gd name="connsiteY120" fmla="*/ 1515247 h 1583140"/>
              <a:gd name="connsiteX121" fmla="*/ 0 w 9662615"/>
              <a:gd name="connsiteY121" fmla="*/ 1514932 h 1583140"/>
              <a:gd name="connsiteX122" fmla="*/ 0 w 9662615"/>
              <a:gd name="connsiteY122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577675 w 9662615"/>
              <a:gd name="connsiteY20" fmla="*/ 1370461 h 1583140"/>
              <a:gd name="connsiteX21" fmla="*/ 7466069 w 9662615"/>
              <a:gd name="connsiteY21" fmla="*/ 1377654 h 1583140"/>
              <a:gd name="connsiteX22" fmla="*/ 7435155 w 9662615"/>
              <a:gd name="connsiteY22" fmla="*/ 1397159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5995105 w 9662615"/>
              <a:gd name="connsiteY36" fmla="*/ 1435236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082104 w 9662615"/>
              <a:gd name="connsiteY49" fmla="*/ 1547781 h 1583140"/>
              <a:gd name="connsiteX50" fmla="*/ 5059484 w 9662615"/>
              <a:gd name="connsiteY50" fmla="*/ 1546802 h 1583140"/>
              <a:gd name="connsiteX51" fmla="*/ 5050958 w 9662615"/>
              <a:gd name="connsiteY51" fmla="*/ 1545776 h 1583140"/>
              <a:gd name="connsiteX52" fmla="*/ 5038524 w 9662615"/>
              <a:gd name="connsiteY52" fmla="*/ 1545675 h 1583140"/>
              <a:gd name="connsiteX53" fmla="*/ 5038223 w 9662615"/>
              <a:gd name="connsiteY53" fmla="*/ 1545881 h 1583140"/>
              <a:gd name="connsiteX54" fmla="*/ 5026564 w 9662615"/>
              <a:gd name="connsiteY54" fmla="*/ 1545376 h 1583140"/>
              <a:gd name="connsiteX55" fmla="*/ 4969433 w 9662615"/>
              <a:gd name="connsiteY55" fmla="*/ 1540263 h 1583140"/>
              <a:gd name="connsiteX56" fmla="*/ 4894799 w 9662615"/>
              <a:gd name="connsiteY56" fmla="*/ 1559476 h 1583140"/>
              <a:gd name="connsiteX57" fmla="*/ 4863775 w 9662615"/>
              <a:gd name="connsiteY57" fmla="*/ 1562633 h 1583140"/>
              <a:gd name="connsiteX58" fmla="*/ 4847242 w 9662615"/>
              <a:gd name="connsiteY58" fmla="*/ 1565435 h 1583140"/>
              <a:gd name="connsiteX59" fmla="*/ 4846237 w 9662615"/>
              <a:gd name="connsiteY59" fmla="*/ 1566331 h 1583140"/>
              <a:gd name="connsiteX60" fmla="*/ 4791466 w 9662615"/>
              <a:gd name="connsiteY60" fmla="*/ 1561324 h 1583140"/>
              <a:gd name="connsiteX61" fmla="*/ 4784247 w 9662615"/>
              <a:gd name="connsiteY61" fmla="*/ 1562342 h 1583140"/>
              <a:gd name="connsiteX62" fmla="*/ 4748477 w 9662615"/>
              <a:gd name="connsiteY62" fmla="*/ 1556925 h 1583140"/>
              <a:gd name="connsiteX63" fmla="*/ 4730033 w 9662615"/>
              <a:gd name="connsiteY63" fmla="*/ 1555274 h 1583140"/>
              <a:gd name="connsiteX64" fmla="*/ 4724747 w 9662615"/>
              <a:gd name="connsiteY64" fmla="*/ 1552439 h 1583140"/>
              <a:gd name="connsiteX65" fmla="*/ 4697562 w 9662615"/>
              <a:gd name="connsiteY65" fmla="*/ 1551206 h 1583140"/>
              <a:gd name="connsiteX66" fmla="*/ 4694469 w 9662615"/>
              <a:gd name="connsiteY66" fmla="*/ 1551958 h 1583140"/>
              <a:gd name="connsiteX67" fmla="*/ 4671940 w 9662615"/>
              <a:gd name="connsiteY67" fmla="*/ 1547617 h 1583140"/>
              <a:gd name="connsiteX68" fmla="*/ 4589320 w 9662615"/>
              <a:gd name="connsiteY68" fmla="*/ 1534660 h 1583140"/>
              <a:gd name="connsiteX69" fmla="*/ 4422155 w 9662615"/>
              <a:gd name="connsiteY69" fmla="*/ 1542059 h 1583140"/>
              <a:gd name="connsiteX70" fmla="*/ 4221826 w 9662615"/>
              <a:gd name="connsiteY70" fmla="*/ 1508923 h 1583140"/>
              <a:gd name="connsiteX71" fmla="*/ 4096601 w 9662615"/>
              <a:gd name="connsiteY71" fmla="*/ 1510961 h 1583140"/>
              <a:gd name="connsiteX72" fmla="*/ 3970635 w 9662615"/>
              <a:gd name="connsiteY72" fmla="*/ 1544815 h 1583140"/>
              <a:gd name="connsiteX73" fmla="*/ 3743791 w 9662615"/>
              <a:gd name="connsiteY73" fmla="*/ 1516637 h 1583140"/>
              <a:gd name="connsiteX74" fmla="*/ 3664453 w 9662615"/>
              <a:gd name="connsiteY74" fmla="*/ 1521660 h 1583140"/>
              <a:gd name="connsiteX75" fmla="*/ 3594070 w 9662615"/>
              <a:gd name="connsiteY75" fmla="*/ 1509422 h 1583140"/>
              <a:gd name="connsiteX76" fmla="*/ 3565233 w 9662615"/>
              <a:gd name="connsiteY76" fmla="*/ 1515122 h 1583140"/>
              <a:gd name="connsiteX77" fmla="*/ 3560267 w 9662615"/>
              <a:gd name="connsiteY77" fmla="*/ 1516288 h 1583140"/>
              <a:gd name="connsiteX78" fmla="*/ 3540258 w 9662615"/>
              <a:gd name="connsiteY78" fmla="*/ 1516976 h 1583140"/>
              <a:gd name="connsiteX79" fmla="*/ 3534780 w 9662615"/>
              <a:gd name="connsiteY79" fmla="*/ 1522141 h 1583140"/>
              <a:gd name="connsiteX80" fmla="*/ 3504783 w 9662615"/>
              <a:gd name="connsiteY80" fmla="*/ 1526739 h 1583140"/>
              <a:gd name="connsiteX81" fmla="*/ 3467911 w 9662615"/>
              <a:gd name="connsiteY81" fmla="*/ 1526618 h 1583140"/>
              <a:gd name="connsiteX82" fmla="*/ 3292707 w 9662615"/>
              <a:gd name="connsiteY82" fmla="*/ 1520490 h 1583140"/>
              <a:gd name="connsiteX83" fmla="*/ 3187872 w 9662615"/>
              <a:gd name="connsiteY83" fmla="*/ 1519991 h 1583140"/>
              <a:gd name="connsiteX84" fmla="*/ 3148026 w 9662615"/>
              <a:gd name="connsiteY84" fmla="*/ 1524777 h 1583140"/>
              <a:gd name="connsiteX85" fmla="*/ 3092394 w 9662615"/>
              <a:gd name="connsiteY85" fmla="*/ 1528115 h 1583140"/>
              <a:gd name="connsiteX86" fmla="*/ 2994200 w 9662615"/>
              <a:gd name="connsiteY86" fmla="*/ 1537857 h 1583140"/>
              <a:gd name="connsiteX87" fmla="*/ 2862301 w 9662615"/>
              <a:gd name="connsiteY87" fmla="*/ 1544250 h 1583140"/>
              <a:gd name="connsiteX88" fmla="*/ 2766335 w 9662615"/>
              <a:gd name="connsiteY88" fmla="*/ 1527662 h 1583140"/>
              <a:gd name="connsiteX89" fmla="*/ 2757836 w 9662615"/>
              <a:gd name="connsiteY89" fmla="*/ 1531371 h 1583140"/>
              <a:gd name="connsiteX90" fmla="*/ 2691555 w 9662615"/>
              <a:gd name="connsiteY90" fmla="*/ 1530283 h 1583140"/>
              <a:gd name="connsiteX91" fmla="*/ 2459871 w 9662615"/>
              <a:gd name="connsiteY91" fmla="*/ 1500859 h 1583140"/>
              <a:gd name="connsiteX92" fmla="*/ 2330328 w 9662615"/>
              <a:gd name="connsiteY92" fmla="*/ 1499441 h 1583140"/>
              <a:gd name="connsiteX93" fmla="*/ 2284269 w 9662615"/>
              <a:gd name="connsiteY93" fmla="*/ 1503068 h 1583140"/>
              <a:gd name="connsiteX94" fmla="*/ 2207104 w 9662615"/>
              <a:gd name="connsiteY94" fmla="*/ 1508888 h 1583140"/>
              <a:gd name="connsiteX95" fmla="*/ 2149226 w 9662615"/>
              <a:gd name="connsiteY95" fmla="*/ 1523409 h 1583140"/>
              <a:gd name="connsiteX96" fmla="*/ 2084783 w 9662615"/>
              <a:gd name="connsiteY96" fmla="*/ 1524245 h 1583140"/>
              <a:gd name="connsiteX97" fmla="*/ 2070075 w 9662615"/>
              <a:gd name="connsiteY97" fmla="*/ 1511285 h 1583140"/>
              <a:gd name="connsiteX98" fmla="*/ 2001057 w 9662615"/>
              <a:gd name="connsiteY98" fmla="*/ 1516449 h 1583140"/>
              <a:gd name="connsiteX99" fmla="*/ 1896330 w 9662615"/>
              <a:gd name="connsiteY99" fmla="*/ 1525725 h 1583140"/>
              <a:gd name="connsiteX100" fmla="*/ 1835994 w 9662615"/>
              <a:gd name="connsiteY100" fmla="*/ 1527678 h 1583140"/>
              <a:gd name="connsiteX101" fmla="*/ 1671119 w 9662615"/>
              <a:gd name="connsiteY101" fmla="*/ 1536701 h 1583140"/>
              <a:gd name="connsiteX102" fmla="*/ 1505921 w 9662615"/>
              <a:gd name="connsiteY102" fmla="*/ 1548552 h 1583140"/>
              <a:gd name="connsiteX103" fmla="*/ 1407755 w 9662615"/>
              <a:gd name="connsiteY103" fmla="*/ 1571444 h 1583140"/>
              <a:gd name="connsiteX104" fmla="*/ 1271994 w 9662615"/>
              <a:gd name="connsiteY104" fmla="*/ 1579471 h 1583140"/>
              <a:gd name="connsiteX105" fmla="*/ 1249226 w 9662615"/>
              <a:gd name="connsiteY105" fmla="*/ 1583140 h 1583140"/>
              <a:gd name="connsiteX106" fmla="*/ 1217719 w 9662615"/>
              <a:gd name="connsiteY106" fmla="*/ 1580863 h 1583140"/>
              <a:gd name="connsiteX107" fmla="*/ 1091432 w 9662615"/>
              <a:gd name="connsiteY107" fmla="*/ 1571003 h 1583140"/>
              <a:gd name="connsiteX108" fmla="*/ 992039 w 9662615"/>
              <a:gd name="connsiteY108" fmla="*/ 1556662 h 1583140"/>
              <a:gd name="connsiteX109" fmla="*/ 868264 w 9662615"/>
              <a:gd name="connsiteY109" fmla="*/ 1566392 h 1583140"/>
              <a:gd name="connsiteX110" fmla="*/ 792765 w 9662615"/>
              <a:gd name="connsiteY110" fmla="*/ 1563102 h 1583140"/>
              <a:gd name="connsiteX111" fmla="*/ 669055 w 9662615"/>
              <a:gd name="connsiteY111" fmla="*/ 1543638 h 1583140"/>
              <a:gd name="connsiteX112" fmla="*/ 506152 w 9662615"/>
              <a:gd name="connsiteY112" fmla="*/ 1549124 h 1583140"/>
              <a:gd name="connsiteX113" fmla="*/ 472797 w 9662615"/>
              <a:gd name="connsiteY113" fmla="*/ 1568904 h 1583140"/>
              <a:gd name="connsiteX114" fmla="*/ 427864 w 9662615"/>
              <a:gd name="connsiteY114" fmla="*/ 1580848 h 1583140"/>
              <a:gd name="connsiteX115" fmla="*/ 408381 w 9662615"/>
              <a:gd name="connsiteY115" fmla="*/ 1552940 h 1583140"/>
              <a:gd name="connsiteX116" fmla="*/ 267163 w 9662615"/>
              <a:gd name="connsiteY116" fmla="*/ 1531913 h 1583140"/>
              <a:gd name="connsiteX117" fmla="*/ 196644 w 9662615"/>
              <a:gd name="connsiteY117" fmla="*/ 1524565 h 1583140"/>
              <a:gd name="connsiteX118" fmla="*/ 86819 w 9662615"/>
              <a:gd name="connsiteY118" fmla="*/ 1519517 h 1583140"/>
              <a:gd name="connsiteX119" fmla="*/ 53369 w 9662615"/>
              <a:gd name="connsiteY119" fmla="*/ 1516853 h 1583140"/>
              <a:gd name="connsiteX120" fmla="*/ 2359 w 9662615"/>
              <a:gd name="connsiteY120" fmla="*/ 1515247 h 1583140"/>
              <a:gd name="connsiteX121" fmla="*/ 0 w 9662615"/>
              <a:gd name="connsiteY121" fmla="*/ 1514932 h 1583140"/>
              <a:gd name="connsiteX122" fmla="*/ 0 w 9662615"/>
              <a:gd name="connsiteY122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577675 w 9662615"/>
              <a:gd name="connsiteY20" fmla="*/ 1370461 h 1583140"/>
              <a:gd name="connsiteX21" fmla="*/ 7466069 w 9662615"/>
              <a:gd name="connsiteY21" fmla="*/ 1377654 h 1583140"/>
              <a:gd name="connsiteX22" fmla="*/ 7435155 w 9662615"/>
              <a:gd name="connsiteY22" fmla="*/ 1397159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082104 w 9662615"/>
              <a:gd name="connsiteY49" fmla="*/ 1547781 h 1583140"/>
              <a:gd name="connsiteX50" fmla="*/ 5059484 w 9662615"/>
              <a:gd name="connsiteY50" fmla="*/ 1546802 h 1583140"/>
              <a:gd name="connsiteX51" fmla="*/ 5050958 w 9662615"/>
              <a:gd name="connsiteY51" fmla="*/ 1545776 h 1583140"/>
              <a:gd name="connsiteX52" fmla="*/ 5038524 w 9662615"/>
              <a:gd name="connsiteY52" fmla="*/ 1545675 h 1583140"/>
              <a:gd name="connsiteX53" fmla="*/ 5038223 w 9662615"/>
              <a:gd name="connsiteY53" fmla="*/ 1545881 h 1583140"/>
              <a:gd name="connsiteX54" fmla="*/ 5026564 w 9662615"/>
              <a:gd name="connsiteY54" fmla="*/ 1545376 h 1583140"/>
              <a:gd name="connsiteX55" fmla="*/ 4969433 w 9662615"/>
              <a:gd name="connsiteY55" fmla="*/ 1540263 h 1583140"/>
              <a:gd name="connsiteX56" fmla="*/ 4894799 w 9662615"/>
              <a:gd name="connsiteY56" fmla="*/ 1559476 h 1583140"/>
              <a:gd name="connsiteX57" fmla="*/ 4863775 w 9662615"/>
              <a:gd name="connsiteY57" fmla="*/ 1562633 h 1583140"/>
              <a:gd name="connsiteX58" fmla="*/ 4847242 w 9662615"/>
              <a:gd name="connsiteY58" fmla="*/ 1565435 h 1583140"/>
              <a:gd name="connsiteX59" fmla="*/ 4846237 w 9662615"/>
              <a:gd name="connsiteY59" fmla="*/ 1566331 h 1583140"/>
              <a:gd name="connsiteX60" fmla="*/ 4791466 w 9662615"/>
              <a:gd name="connsiteY60" fmla="*/ 1561324 h 1583140"/>
              <a:gd name="connsiteX61" fmla="*/ 4784247 w 9662615"/>
              <a:gd name="connsiteY61" fmla="*/ 1562342 h 1583140"/>
              <a:gd name="connsiteX62" fmla="*/ 4748477 w 9662615"/>
              <a:gd name="connsiteY62" fmla="*/ 1556925 h 1583140"/>
              <a:gd name="connsiteX63" fmla="*/ 4730033 w 9662615"/>
              <a:gd name="connsiteY63" fmla="*/ 1555274 h 1583140"/>
              <a:gd name="connsiteX64" fmla="*/ 4724747 w 9662615"/>
              <a:gd name="connsiteY64" fmla="*/ 1552439 h 1583140"/>
              <a:gd name="connsiteX65" fmla="*/ 4697562 w 9662615"/>
              <a:gd name="connsiteY65" fmla="*/ 1551206 h 1583140"/>
              <a:gd name="connsiteX66" fmla="*/ 4694469 w 9662615"/>
              <a:gd name="connsiteY66" fmla="*/ 1551958 h 1583140"/>
              <a:gd name="connsiteX67" fmla="*/ 4671940 w 9662615"/>
              <a:gd name="connsiteY67" fmla="*/ 1547617 h 1583140"/>
              <a:gd name="connsiteX68" fmla="*/ 4589320 w 9662615"/>
              <a:gd name="connsiteY68" fmla="*/ 1534660 h 1583140"/>
              <a:gd name="connsiteX69" fmla="*/ 4422155 w 9662615"/>
              <a:gd name="connsiteY69" fmla="*/ 1542059 h 1583140"/>
              <a:gd name="connsiteX70" fmla="*/ 4221826 w 9662615"/>
              <a:gd name="connsiteY70" fmla="*/ 1508923 h 1583140"/>
              <a:gd name="connsiteX71" fmla="*/ 4096601 w 9662615"/>
              <a:gd name="connsiteY71" fmla="*/ 1510961 h 1583140"/>
              <a:gd name="connsiteX72" fmla="*/ 3970635 w 9662615"/>
              <a:gd name="connsiteY72" fmla="*/ 1544815 h 1583140"/>
              <a:gd name="connsiteX73" fmla="*/ 3743791 w 9662615"/>
              <a:gd name="connsiteY73" fmla="*/ 1516637 h 1583140"/>
              <a:gd name="connsiteX74" fmla="*/ 3664453 w 9662615"/>
              <a:gd name="connsiteY74" fmla="*/ 1521660 h 1583140"/>
              <a:gd name="connsiteX75" fmla="*/ 3594070 w 9662615"/>
              <a:gd name="connsiteY75" fmla="*/ 1509422 h 1583140"/>
              <a:gd name="connsiteX76" fmla="*/ 3565233 w 9662615"/>
              <a:gd name="connsiteY76" fmla="*/ 1515122 h 1583140"/>
              <a:gd name="connsiteX77" fmla="*/ 3560267 w 9662615"/>
              <a:gd name="connsiteY77" fmla="*/ 1516288 h 1583140"/>
              <a:gd name="connsiteX78" fmla="*/ 3540258 w 9662615"/>
              <a:gd name="connsiteY78" fmla="*/ 1516976 h 1583140"/>
              <a:gd name="connsiteX79" fmla="*/ 3534780 w 9662615"/>
              <a:gd name="connsiteY79" fmla="*/ 1522141 h 1583140"/>
              <a:gd name="connsiteX80" fmla="*/ 3504783 w 9662615"/>
              <a:gd name="connsiteY80" fmla="*/ 1526739 h 1583140"/>
              <a:gd name="connsiteX81" fmla="*/ 3467911 w 9662615"/>
              <a:gd name="connsiteY81" fmla="*/ 1526618 h 1583140"/>
              <a:gd name="connsiteX82" fmla="*/ 3292707 w 9662615"/>
              <a:gd name="connsiteY82" fmla="*/ 1520490 h 1583140"/>
              <a:gd name="connsiteX83" fmla="*/ 3187872 w 9662615"/>
              <a:gd name="connsiteY83" fmla="*/ 1519991 h 1583140"/>
              <a:gd name="connsiteX84" fmla="*/ 3148026 w 9662615"/>
              <a:gd name="connsiteY84" fmla="*/ 1524777 h 1583140"/>
              <a:gd name="connsiteX85" fmla="*/ 3092394 w 9662615"/>
              <a:gd name="connsiteY85" fmla="*/ 1528115 h 1583140"/>
              <a:gd name="connsiteX86" fmla="*/ 2994200 w 9662615"/>
              <a:gd name="connsiteY86" fmla="*/ 1537857 h 1583140"/>
              <a:gd name="connsiteX87" fmla="*/ 2862301 w 9662615"/>
              <a:gd name="connsiteY87" fmla="*/ 1544250 h 1583140"/>
              <a:gd name="connsiteX88" fmla="*/ 2766335 w 9662615"/>
              <a:gd name="connsiteY88" fmla="*/ 1527662 h 1583140"/>
              <a:gd name="connsiteX89" fmla="*/ 2757836 w 9662615"/>
              <a:gd name="connsiteY89" fmla="*/ 1531371 h 1583140"/>
              <a:gd name="connsiteX90" fmla="*/ 2691555 w 9662615"/>
              <a:gd name="connsiteY90" fmla="*/ 1530283 h 1583140"/>
              <a:gd name="connsiteX91" fmla="*/ 2459871 w 9662615"/>
              <a:gd name="connsiteY91" fmla="*/ 1500859 h 1583140"/>
              <a:gd name="connsiteX92" fmla="*/ 2330328 w 9662615"/>
              <a:gd name="connsiteY92" fmla="*/ 1499441 h 1583140"/>
              <a:gd name="connsiteX93" fmla="*/ 2284269 w 9662615"/>
              <a:gd name="connsiteY93" fmla="*/ 1503068 h 1583140"/>
              <a:gd name="connsiteX94" fmla="*/ 2207104 w 9662615"/>
              <a:gd name="connsiteY94" fmla="*/ 1508888 h 1583140"/>
              <a:gd name="connsiteX95" fmla="*/ 2149226 w 9662615"/>
              <a:gd name="connsiteY95" fmla="*/ 1523409 h 1583140"/>
              <a:gd name="connsiteX96" fmla="*/ 2084783 w 9662615"/>
              <a:gd name="connsiteY96" fmla="*/ 1524245 h 1583140"/>
              <a:gd name="connsiteX97" fmla="*/ 2070075 w 9662615"/>
              <a:gd name="connsiteY97" fmla="*/ 1511285 h 1583140"/>
              <a:gd name="connsiteX98" fmla="*/ 2001057 w 9662615"/>
              <a:gd name="connsiteY98" fmla="*/ 1516449 h 1583140"/>
              <a:gd name="connsiteX99" fmla="*/ 1896330 w 9662615"/>
              <a:gd name="connsiteY99" fmla="*/ 1525725 h 1583140"/>
              <a:gd name="connsiteX100" fmla="*/ 1835994 w 9662615"/>
              <a:gd name="connsiteY100" fmla="*/ 1527678 h 1583140"/>
              <a:gd name="connsiteX101" fmla="*/ 1671119 w 9662615"/>
              <a:gd name="connsiteY101" fmla="*/ 1536701 h 1583140"/>
              <a:gd name="connsiteX102" fmla="*/ 1505921 w 9662615"/>
              <a:gd name="connsiteY102" fmla="*/ 1548552 h 1583140"/>
              <a:gd name="connsiteX103" fmla="*/ 1407755 w 9662615"/>
              <a:gd name="connsiteY103" fmla="*/ 1571444 h 1583140"/>
              <a:gd name="connsiteX104" fmla="*/ 1271994 w 9662615"/>
              <a:gd name="connsiteY104" fmla="*/ 1579471 h 1583140"/>
              <a:gd name="connsiteX105" fmla="*/ 1249226 w 9662615"/>
              <a:gd name="connsiteY105" fmla="*/ 1583140 h 1583140"/>
              <a:gd name="connsiteX106" fmla="*/ 1217719 w 9662615"/>
              <a:gd name="connsiteY106" fmla="*/ 1580863 h 1583140"/>
              <a:gd name="connsiteX107" fmla="*/ 1091432 w 9662615"/>
              <a:gd name="connsiteY107" fmla="*/ 1571003 h 1583140"/>
              <a:gd name="connsiteX108" fmla="*/ 992039 w 9662615"/>
              <a:gd name="connsiteY108" fmla="*/ 1556662 h 1583140"/>
              <a:gd name="connsiteX109" fmla="*/ 868264 w 9662615"/>
              <a:gd name="connsiteY109" fmla="*/ 1566392 h 1583140"/>
              <a:gd name="connsiteX110" fmla="*/ 792765 w 9662615"/>
              <a:gd name="connsiteY110" fmla="*/ 1563102 h 1583140"/>
              <a:gd name="connsiteX111" fmla="*/ 669055 w 9662615"/>
              <a:gd name="connsiteY111" fmla="*/ 1543638 h 1583140"/>
              <a:gd name="connsiteX112" fmla="*/ 506152 w 9662615"/>
              <a:gd name="connsiteY112" fmla="*/ 1549124 h 1583140"/>
              <a:gd name="connsiteX113" fmla="*/ 472797 w 9662615"/>
              <a:gd name="connsiteY113" fmla="*/ 1568904 h 1583140"/>
              <a:gd name="connsiteX114" fmla="*/ 427864 w 9662615"/>
              <a:gd name="connsiteY114" fmla="*/ 1580848 h 1583140"/>
              <a:gd name="connsiteX115" fmla="*/ 408381 w 9662615"/>
              <a:gd name="connsiteY115" fmla="*/ 1552940 h 1583140"/>
              <a:gd name="connsiteX116" fmla="*/ 267163 w 9662615"/>
              <a:gd name="connsiteY116" fmla="*/ 1531913 h 1583140"/>
              <a:gd name="connsiteX117" fmla="*/ 196644 w 9662615"/>
              <a:gd name="connsiteY117" fmla="*/ 1524565 h 1583140"/>
              <a:gd name="connsiteX118" fmla="*/ 86819 w 9662615"/>
              <a:gd name="connsiteY118" fmla="*/ 1519517 h 1583140"/>
              <a:gd name="connsiteX119" fmla="*/ 53369 w 9662615"/>
              <a:gd name="connsiteY119" fmla="*/ 1516853 h 1583140"/>
              <a:gd name="connsiteX120" fmla="*/ 2359 w 9662615"/>
              <a:gd name="connsiteY120" fmla="*/ 1515247 h 1583140"/>
              <a:gd name="connsiteX121" fmla="*/ 0 w 9662615"/>
              <a:gd name="connsiteY121" fmla="*/ 1514932 h 1583140"/>
              <a:gd name="connsiteX122" fmla="*/ 0 w 9662615"/>
              <a:gd name="connsiteY122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577675 w 9662615"/>
              <a:gd name="connsiteY20" fmla="*/ 1370461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082104 w 9662615"/>
              <a:gd name="connsiteY49" fmla="*/ 1547781 h 1583140"/>
              <a:gd name="connsiteX50" fmla="*/ 5059484 w 9662615"/>
              <a:gd name="connsiteY50" fmla="*/ 1546802 h 1583140"/>
              <a:gd name="connsiteX51" fmla="*/ 5050958 w 9662615"/>
              <a:gd name="connsiteY51" fmla="*/ 1545776 h 1583140"/>
              <a:gd name="connsiteX52" fmla="*/ 5038524 w 9662615"/>
              <a:gd name="connsiteY52" fmla="*/ 1545675 h 1583140"/>
              <a:gd name="connsiteX53" fmla="*/ 5038223 w 9662615"/>
              <a:gd name="connsiteY53" fmla="*/ 1545881 h 1583140"/>
              <a:gd name="connsiteX54" fmla="*/ 5026564 w 9662615"/>
              <a:gd name="connsiteY54" fmla="*/ 1545376 h 1583140"/>
              <a:gd name="connsiteX55" fmla="*/ 4969433 w 9662615"/>
              <a:gd name="connsiteY55" fmla="*/ 1540263 h 1583140"/>
              <a:gd name="connsiteX56" fmla="*/ 4894799 w 9662615"/>
              <a:gd name="connsiteY56" fmla="*/ 1559476 h 1583140"/>
              <a:gd name="connsiteX57" fmla="*/ 4863775 w 9662615"/>
              <a:gd name="connsiteY57" fmla="*/ 1562633 h 1583140"/>
              <a:gd name="connsiteX58" fmla="*/ 4847242 w 9662615"/>
              <a:gd name="connsiteY58" fmla="*/ 1565435 h 1583140"/>
              <a:gd name="connsiteX59" fmla="*/ 4846237 w 9662615"/>
              <a:gd name="connsiteY59" fmla="*/ 1566331 h 1583140"/>
              <a:gd name="connsiteX60" fmla="*/ 4791466 w 9662615"/>
              <a:gd name="connsiteY60" fmla="*/ 1561324 h 1583140"/>
              <a:gd name="connsiteX61" fmla="*/ 4784247 w 9662615"/>
              <a:gd name="connsiteY61" fmla="*/ 1562342 h 1583140"/>
              <a:gd name="connsiteX62" fmla="*/ 4748477 w 9662615"/>
              <a:gd name="connsiteY62" fmla="*/ 1556925 h 1583140"/>
              <a:gd name="connsiteX63" fmla="*/ 4730033 w 9662615"/>
              <a:gd name="connsiteY63" fmla="*/ 1555274 h 1583140"/>
              <a:gd name="connsiteX64" fmla="*/ 4724747 w 9662615"/>
              <a:gd name="connsiteY64" fmla="*/ 1552439 h 1583140"/>
              <a:gd name="connsiteX65" fmla="*/ 4697562 w 9662615"/>
              <a:gd name="connsiteY65" fmla="*/ 1551206 h 1583140"/>
              <a:gd name="connsiteX66" fmla="*/ 4694469 w 9662615"/>
              <a:gd name="connsiteY66" fmla="*/ 1551958 h 1583140"/>
              <a:gd name="connsiteX67" fmla="*/ 4671940 w 9662615"/>
              <a:gd name="connsiteY67" fmla="*/ 1547617 h 1583140"/>
              <a:gd name="connsiteX68" fmla="*/ 4589320 w 9662615"/>
              <a:gd name="connsiteY68" fmla="*/ 1534660 h 1583140"/>
              <a:gd name="connsiteX69" fmla="*/ 4422155 w 9662615"/>
              <a:gd name="connsiteY69" fmla="*/ 1542059 h 1583140"/>
              <a:gd name="connsiteX70" fmla="*/ 4221826 w 9662615"/>
              <a:gd name="connsiteY70" fmla="*/ 1508923 h 1583140"/>
              <a:gd name="connsiteX71" fmla="*/ 4096601 w 9662615"/>
              <a:gd name="connsiteY71" fmla="*/ 1510961 h 1583140"/>
              <a:gd name="connsiteX72" fmla="*/ 3970635 w 9662615"/>
              <a:gd name="connsiteY72" fmla="*/ 1544815 h 1583140"/>
              <a:gd name="connsiteX73" fmla="*/ 3743791 w 9662615"/>
              <a:gd name="connsiteY73" fmla="*/ 1516637 h 1583140"/>
              <a:gd name="connsiteX74" fmla="*/ 3664453 w 9662615"/>
              <a:gd name="connsiteY74" fmla="*/ 1521660 h 1583140"/>
              <a:gd name="connsiteX75" fmla="*/ 3594070 w 9662615"/>
              <a:gd name="connsiteY75" fmla="*/ 1509422 h 1583140"/>
              <a:gd name="connsiteX76" fmla="*/ 3565233 w 9662615"/>
              <a:gd name="connsiteY76" fmla="*/ 1515122 h 1583140"/>
              <a:gd name="connsiteX77" fmla="*/ 3560267 w 9662615"/>
              <a:gd name="connsiteY77" fmla="*/ 1516288 h 1583140"/>
              <a:gd name="connsiteX78" fmla="*/ 3540258 w 9662615"/>
              <a:gd name="connsiteY78" fmla="*/ 1516976 h 1583140"/>
              <a:gd name="connsiteX79" fmla="*/ 3534780 w 9662615"/>
              <a:gd name="connsiteY79" fmla="*/ 1522141 h 1583140"/>
              <a:gd name="connsiteX80" fmla="*/ 3504783 w 9662615"/>
              <a:gd name="connsiteY80" fmla="*/ 1526739 h 1583140"/>
              <a:gd name="connsiteX81" fmla="*/ 3467911 w 9662615"/>
              <a:gd name="connsiteY81" fmla="*/ 1526618 h 1583140"/>
              <a:gd name="connsiteX82" fmla="*/ 3292707 w 9662615"/>
              <a:gd name="connsiteY82" fmla="*/ 1520490 h 1583140"/>
              <a:gd name="connsiteX83" fmla="*/ 3187872 w 9662615"/>
              <a:gd name="connsiteY83" fmla="*/ 1519991 h 1583140"/>
              <a:gd name="connsiteX84" fmla="*/ 3148026 w 9662615"/>
              <a:gd name="connsiteY84" fmla="*/ 1524777 h 1583140"/>
              <a:gd name="connsiteX85" fmla="*/ 3092394 w 9662615"/>
              <a:gd name="connsiteY85" fmla="*/ 1528115 h 1583140"/>
              <a:gd name="connsiteX86" fmla="*/ 2994200 w 9662615"/>
              <a:gd name="connsiteY86" fmla="*/ 1537857 h 1583140"/>
              <a:gd name="connsiteX87" fmla="*/ 2862301 w 9662615"/>
              <a:gd name="connsiteY87" fmla="*/ 1544250 h 1583140"/>
              <a:gd name="connsiteX88" fmla="*/ 2766335 w 9662615"/>
              <a:gd name="connsiteY88" fmla="*/ 1527662 h 1583140"/>
              <a:gd name="connsiteX89" fmla="*/ 2757836 w 9662615"/>
              <a:gd name="connsiteY89" fmla="*/ 1531371 h 1583140"/>
              <a:gd name="connsiteX90" fmla="*/ 2691555 w 9662615"/>
              <a:gd name="connsiteY90" fmla="*/ 1530283 h 1583140"/>
              <a:gd name="connsiteX91" fmla="*/ 2459871 w 9662615"/>
              <a:gd name="connsiteY91" fmla="*/ 1500859 h 1583140"/>
              <a:gd name="connsiteX92" fmla="*/ 2330328 w 9662615"/>
              <a:gd name="connsiteY92" fmla="*/ 1499441 h 1583140"/>
              <a:gd name="connsiteX93" fmla="*/ 2284269 w 9662615"/>
              <a:gd name="connsiteY93" fmla="*/ 1503068 h 1583140"/>
              <a:gd name="connsiteX94" fmla="*/ 2207104 w 9662615"/>
              <a:gd name="connsiteY94" fmla="*/ 1508888 h 1583140"/>
              <a:gd name="connsiteX95" fmla="*/ 2149226 w 9662615"/>
              <a:gd name="connsiteY95" fmla="*/ 1523409 h 1583140"/>
              <a:gd name="connsiteX96" fmla="*/ 2084783 w 9662615"/>
              <a:gd name="connsiteY96" fmla="*/ 1524245 h 1583140"/>
              <a:gd name="connsiteX97" fmla="*/ 2070075 w 9662615"/>
              <a:gd name="connsiteY97" fmla="*/ 1511285 h 1583140"/>
              <a:gd name="connsiteX98" fmla="*/ 2001057 w 9662615"/>
              <a:gd name="connsiteY98" fmla="*/ 1516449 h 1583140"/>
              <a:gd name="connsiteX99" fmla="*/ 1896330 w 9662615"/>
              <a:gd name="connsiteY99" fmla="*/ 1525725 h 1583140"/>
              <a:gd name="connsiteX100" fmla="*/ 1835994 w 9662615"/>
              <a:gd name="connsiteY100" fmla="*/ 1527678 h 1583140"/>
              <a:gd name="connsiteX101" fmla="*/ 1671119 w 9662615"/>
              <a:gd name="connsiteY101" fmla="*/ 1536701 h 1583140"/>
              <a:gd name="connsiteX102" fmla="*/ 1505921 w 9662615"/>
              <a:gd name="connsiteY102" fmla="*/ 1548552 h 1583140"/>
              <a:gd name="connsiteX103" fmla="*/ 1407755 w 9662615"/>
              <a:gd name="connsiteY103" fmla="*/ 1571444 h 1583140"/>
              <a:gd name="connsiteX104" fmla="*/ 1271994 w 9662615"/>
              <a:gd name="connsiteY104" fmla="*/ 1579471 h 1583140"/>
              <a:gd name="connsiteX105" fmla="*/ 1249226 w 9662615"/>
              <a:gd name="connsiteY105" fmla="*/ 1583140 h 1583140"/>
              <a:gd name="connsiteX106" fmla="*/ 1217719 w 9662615"/>
              <a:gd name="connsiteY106" fmla="*/ 1580863 h 1583140"/>
              <a:gd name="connsiteX107" fmla="*/ 1091432 w 9662615"/>
              <a:gd name="connsiteY107" fmla="*/ 1571003 h 1583140"/>
              <a:gd name="connsiteX108" fmla="*/ 992039 w 9662615"/>
              <a:gd name="connsiteY108" fmla="*/ 1556662 h 1583140"/>
              <a:gd name="connsiteX109" fmla="*/ 868264 w 9662615"/>
              <a:gd name="connsiteY109" fmla="*/ 1566392 h 1583140"/>
              <a:gd name="connsiteX110" fmla="*/ 792765 w 9662615"/>
              <a:gd name="connsiteY110" fmla="*/ 1563102 h 1583140"/>
              <a:gd name="connsiteX111" fmla="*/ 669055 w 9662615"/>
              <a:gd name="connsiteY111" fmla="*/ 1543638 h 1583140"/>
              <a:gd name="connsiteX112" fmla="*/ 506152 w 9662615"/>
              <a:gd name="connsiteY112" fmla="*/ 1549124 h 1583140"/>
              <a:gd name="connsiteX113" fmla="*/ 472797 w 9662615"/>
              <a:gd name="connsiteY113" fmla="*/ 1568904 h 1583140"/>
              <a:gd name="connsiteX114" fmla="*/ 427864 w 9662615"/>
              <a:gd name="connsiteY114" fmla="*/ 1580848 h 1583140"/>
              <a:gd name="connsiteX115" fmla="*/ 408381 w 9662615"/>
              <a:gd name="connsiteY115" fmla="*/ 1552940 h 1583140"/>
              <a:gd name="connsiteX116" fmla="*/ 267163 w 9662615"/>
              <a:gd name="connsiteY116" fmla="*/ 1531913 h 1583140"/>
              <a:gd name="connsiteX117" fmla="*/ 196644 w 9662615"/>
              <a:gd name="connsiteY117" fmla="*/ 1524565 h 1583140"/>
              <a:gd name="connsiteX118" fmla="*/ 86819 w 9662615"/>
              <a:gd name="connsiteY118" fmla="*/ 1519517 h 1583140"/>
              <a:gd name="connsiteX119" fmla="*/ 53369 w 9662615"/>
              <a:gd name="connsiteY119" fmla="*/ 1516853 h 1583140"/>
              <a:gd name="connsiteX120" fmla="*/ 2359 w 9662615"/>
              <a:gd name="connsiteY120" fmla="*/ 1515247 h 1583140"/>
              <a:gd name="connsiteX121" fmla="*/ 0 w 9662615"/>
              <a:gd name="connsiteY121" fmla="*/ 1514932 h 1583140"/>
              <a:gd name="connsiteX122" fmla="*/ 0 w 9662615"/>
              <a:gd name="connsiteY122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082104 w 9662615"/>
              <a:gd name="connsiteY49" fmla="*/ 1547781 h 1583140"/>
              <a:gd name="connsiteX50" fmla="*/ 5059484 w 9662615"/>
              <a:gd name="connsiteY50" fmla="*/ 1546802 h 1583140"/>
              <a:gd name="connsiteX51" fmla="*/ 5050958 w 9662615"/>
              <a:gd name="connsiteY51" fmla="*/ 1545776 h 1583140"/>
              <a:gd name="connsiteX52" fmla="*/ 5038524 w 9662615"/>
              <a:gd name="connsiteY52" fmla="*/ 1545675 h 1583140"/>
              <a:gd name="connsiteX53" fmla="*/ 5038223 w 9662615"/>
              <a:gd name="connsiteY53" fmla="*/ 1545881 h 1583140"/>
              <a:gd name="connsiteX54" fmla="*/ 5026564 w 9662615"/>
              <a:gd name="connsiteY54" fmla="*/ 1545376 h 1583140"/>
              <a:gd name="connsiteX55" fmla="*/ 4969433 w 9662615"/>
              <a:gd name="connsiteY55" fmla="*/ 1540263 h 1583140"/>
              <a:gd name="connsiteX56" fmla="*/ 4894799 w 9662615"/>
              <a:gd name="connsiteY56" fmla="*/ 1559476 h 1583140"/>
              <a:gd name="connsiteX57" fmla="*/ 4863775 w 9662615"/>
              <a:gd name="connsiteY57" fmla="*/ 1562633 h 1583140"/>
              <a:gd name="connsiteX58" fmla="*/ 4847242 w 9662615"/>
              <a:gd name="connsiteY58" fmla="*/ 1565435 h 1583140"/>
              <a:gd name="connsiteX59" fmla="*/ 4846237 w 9662615"/>
              <a:gd name="connsiteY59" fmla="*/ 1566331 h 1583140"/>
              <a:gd name="connsiteX60" fmla="*/ 4791466 w 9662615"/>
              <a:gd name="connsiteY60" fmla="*/ 1561324 h 1583140"/>
              <a:gd name="connsiteX61" fmla="*/ 4784247 w 9662615"/>
              <a:gd name="connsiteY61" fmla="*/ 1562342 h 1583140"/>
              <a:gd name="connsiteX62" fmla="*/ 4748477 w 9662615"/>
              <a:gd name="connsiteY62" fmla="*/ 1556925 h 1583140"/>
              <a:gd name="connsiteX63" fmla="*/ 4730033 w 9662615"/>
              <a:gd name="connsiteY63" fmla="*/ 1555274 h 1583140"/>
              <a:gd name="connsiteX64" fmla="*/ 4724747 w 9662615"/>
              <a:gd name="connsiteY64" fmla="*/ 1552439 h 1583140"/>
              <a:gd name="connsiteX65" fmla="*/ 4697562 w 9662615"/>
              <a:gd name="connsiteY65" fmla="*/ 1551206 h 1583140"/>
              <a:gd name="connsiteX66" fmla="*/ 4694469 w 9662615"/>
              <a:gd name="connsiteY66" fmla="*/ 1551958 h 1583140"/>
              <a:gd name="connsiteX67" fmla="*/ 4671940 w 9662615"/>
              <a:gd name="connsiteY67" fmla="*/ 1547617 h 1583140"/>
              <a:gd name="connsiteX68" fmla="*/ 4589320 w 9662615"/>
              <a:gd name="connsiteY68" fmla="*/ 1534660 h 1583140"/>
              <a:gd name="connsiteX69" fmla="*/ 4422155 w 9662615"/>
              <a:gd name="connsiteY69" fmla="*/ 1542059 h 1583140"/>
              <a:gd name="connsiteX70" fmla="*/ 4221826 w 9662615"/>
              <a:gd name="connsiteY70" fmla="*/ 1508923 h 1583140"/>
              <a:gd name="connsiteX71" fmla="*/ 4096601 w 9662615"/>
              <a:gd name="connsiteY71" fmla="*/ 1510961 h 1583140"/>
              <a:gd name="connsiteX72" fmla="*/ 3970635 w 9662615"/>
              <a:gd name="connsiteY72" fmla="*/ 1544815 h 1583140"/>
              <a:gd name="connsiteX73" fmla="*/ 3743791 w 9662615"/>
              <a:gd name="connsiteY73" fmla="*/ 1516637 h 1583140"/>
              <a:gd name="connsiteX74" fmla="*/ 3664453 w 9662615"/>
              <a:gd name="connsiteY74" fmla="*/ 1521660 h 1583140"/>
              <a:gd name="connsiteX75" fmla="*/ 3594070 w 9662615"/>
              <a:gd name="connsiteY75" fmla="*/ 1509422 h 1583140"/>
              <a:gd name="connsiteX76" fmla="*/ 3565233 w 9662615"/>
              <a:gd name="connsiteY76" fmla="*/ 1515122 h 1583140"/>
              <a:gd name="connsiteX77" fmla="*/ 3560267 w 9662615"/>
              <a:gd name="connsiteY77" fmla="*/ 1516288 h 1583140"/>
              <a:gd name="connsiteX78" fmla="*/ 3540258 w 9662615"/>
              <a:gd name="connsiteY78" fmla="*/ 1516976 h 1583140"/>
              <a:gd name="connsiteX79" fmla="*/ 3534780 w 9662615"/>
              <a:gd name="connsiteY79" fmla="*/ 1522141 h 1583140"/>
              <a:gd name="connsiteX80" fmla="*/ 3504783 w 9662615"/>
              <a:gd name="connsiteY80" fmla="*/ 1526739 h 1583140"/>
              <a:gd name="connsiteX81" fmla="*/ 3467911 w 9662615"/>
              <a:gd name="connsiteY81" fmla="*/ 1526618 h 1583140"/>
              <a:gd name="connsiteX82" fmla="*/ 3292707 w 9662615"/>
              <a:gd name="connsiteY82" fmla="*/ 1520490 h 1583140"/>
              <a:gd name="connsiteX83" fmla="*/ 3187872 w 9662615"/>
              <a:gd name="connsiteY83" fmla="*/ 1519991 h 1583140"/>
              <a:gd name="connsiteX84" fmla="*/ 3148026 w 9662615"/>
              <a:gd name="connsiteY84" fmla="*/ 1524777 h 1583140"/>
              <a:gd name="connsiteX85" fmla="*/ 3092394 w 9662615"/>
              <a:gd name="connsiteY85" fmla="*/ 1528115 h 1583140"/>
              <a:gd name="connsiteX86" fmla="*/ 2994200 w 9662615"/>
              <a:gd name="connsiteY86" fmla="*/ 1537857 h 1583140"/>
              <a:gd name="connsiteX87" fmla="*/ 2862301 w 9662615"/>
              <a:gd name="connsiteY87" fmla="*/ 1544250 h 1583140"/>
              <a:gd name="connsiteX88" fmla="*/ 2766335 w 9662615"/>
              <a:gd name="connsiteY88" fmla="*/ 1527662 h 1583140"/>
              <a:gd name="connsiteX89" fmla="*/ 2757836 w 9662615"/>
              <a:gd name="connsiteY89" fmla="*/ 1531371 h 1583140"/>
              <a:gd name="connsiteX90" fmla="*/ 2691555 w 9662615"/>
              <a:gd name="connsiteY90" fmla="*/ 1530283 h 1583140"/>
              <a:gd name="connsiteX91" fmla="*/ 2459871 w 9662615"/>
              <a:gd name="connsiteY91" fmla="*/ 1500859 h 1583140"/>
              <a:gd name="connsiteX92" fmla="*/ 2330328 w 9662615"/>
              <a:gd name="connsiteY92" fmla="*/ 1499441 h 1583140"/>
              <a:gd name="connsiteX93" fmla="*/ 2284269 w 9662615"/>
              <a:gd name="connsiteY93" fmla="*/ 1503068 h 1583140"/>
              <a:gd name="connsiteX94" fmla="*/ 2207104 w 9662615"/>
              <a:gd name="connsiteY94" fmla="*/ 1508888 h 1583140"/>
              <a:gd name="connsiteX95" fmla="*/ 2149226 w 9662615"/>
              <a:gd name="connsiteY95" fmla="*/ 1523409 h 1583140"/>
              <a:gd name="connsiteX96" fmla="*/ 2084783 w 9662615"/>
              <a:gd name="connsiteY96" fmla="*/ 1524245 h 1583140"/>
              <a:gd name="connsiteX97" fmla="*/ 2070075 w 9662615"/>
              <a:gd name="connsiteY97" fmla="*/ 1511285 h 1583140"/>
              <a:gd name="connsiteX98" fmla="*/ 2001057 w 9662615"/>
              <a:gd name="connsiteY98" fmla="*/ 1516449 h 1583140"/>
              <a:gd name="connsiteX99" fmla="*/ 1896330 w 9662615"/>
              <a:gd name="connsiteY99" fmla="*/ 1525725 h 1583140"/>
              <a:gd name="connsiteX100" fmla="*/ 1835994 w 9662615"/>
              <a:gd name="connsiteY100" fmla="*/ 1527678 h 1583140"/>
              <a:gd name="connsiteX101" fmla="*/ 1671119 w 9662615"/>
              <a:gd name="connsiteY101" fmla="*/ 1536701 h 1583140"/>
              <a:gd name="connsiteX102" fmla="*/ 1505921 w 9662615"/>
              <a:gd name="connsiteY102" fmla="*/ 1548552 h 1583140"/>
              <a:gd name="connsiteX103" fmla="*/ 1407755 w 9662615"/>
              <a:gd name="connsiteY103" fmla="*/ 1571444 h 1583140"/>
              <a:gd name="connsiteX104" fmla="*/ 1271994 w 9662615"/>
              <a:gd name="connsiteY104" fmla="*/ 1579471 h 1583140"/>
              <a:gd name="connsiteX105" fmla="*/ 1249226 w 9662615"/>
              <a:gd name="connsiteY105" fmla="*/ 1583140 h 1583140"/>
              <a:gd name="connsiteX106" fmla="*/ 1217719 w 9662615"/>
              <a:gd name="connsiteY106" fmla="*/ 1580863 h 1583140"/>
              <a:gd name="connsiteX107" fmla="*/ 1091432 w 9662615"/>
              <a:gd name="connsiteY107" fmla="*/ 1571003 h 1583140"/>
              <a:gd name="connsiteX108" fmla="*/ 992039 w 9662615"/>
              <a:gd name="connsiteY108" fmla="*/ 1556662 h 1583140"/>
              <a:gd name="connsiteX109" fmla="*/ 868264 w 9662615"/>
              <a:gd name="connsiteY109" fmla="*/ 1566392 h 1583140"/>
              <a:gd name="connsiteX110" fmla="*/ 792765 w 9662615"/>
              <a:gd name="connsiteY110" fmla="*/ 1563102 h 1583140"/>
              <a:gd name="connsiteX111" fmla="*/ 669055 w 9662615"/>
              <a:gd name="connsiteY111" fmla="*/ 1543638 h 1583140"/>
              <a:gd name="connsiteX112" fmla="*/ 506152 w 9662615"/>
              <a:gd name="connsiteY112" fmla="*/ 1549124 h 1583140"/>
              <a:gd name="connsiteX113" fmla="*/ 472797 w 9662615"/>
              <a:gd name="connsiteY113" fmla="*/ 1568904 h 1583140"/>
              <a:gd name="connsiteX114" fmla="*/ 427864 w 9662615"/>
              <a:gd name="connsiteY114" fmla="*/ 1580848 h 1583140"/>
              <a:gd name="connsiteX115" fmla="*/ 408381 w 9662615"/>
              <a:gd name="connsiteY115" fmla="*/ 1552940 h 1583140"/>
              <a:gd name="connsiteX116" fmla="*/ 267163 w 9662615"/>
              <a:gd name="connsiteY116" fmla="*/ 1531913 h 1583140"/>
              <a:gd name="connsiteX117" fmla="*/ 196644 w 9662615"/>
              <a:gd name="connsiteY117" fmla="*/ 1524565 h 1583140"/>
              <a:gd name="connsiteX118" fmla="*/ 86819 w 9662615"/>
              <a:gd name="connsiteY118" fmla="*/ 1519517 h 1583140"/>
              <a:gd name="connsiteX119" fmla="*/ 53369 w 9662615"/>
              <a:gd name="connsiteY119" fmla="*/ 1516853 h 1583140"/>
              <a:gd name="connsiteX120" fmla="*/ 2359 w 9662615"/>
              <a:gd name="connsiteY120" fmla="*/ 1515247 h 1583140"/>
              <a:gd name="connsiteX121" fmla="*/ 0 w 9662615"/>
              <a:gd name="connsiteY121" fmla="*/ 1514932 h 1583140"/>
              <a:gd name="connsiteX122" fmla="*/ 0 w 9662615"/>
              <a:gd name="connsiteY122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082104 w 9662615"/>
              <a:gd name="connsiteY49" fmla="*/ 1547781 h 1583140"/>
              <a:gd name="connsiteX50" fmla="*/ 5059484 w 9662615"/>
              <a:gd name="connsiteY50" fmla="*/ 1546802 h 1583140"/>
              <a:gd name="connsiteX51" fmla="*/ 5050958 w 9662615"/>
              <a:gd name="connsiteY51" fmla="*/ 1545776 h 1583140"/>
              <a:gd name="connsiteX52" fmla="*/ 5038524 w 9662615"/>
              <a:gd name="connsiteY52" fmla="*/ 1545675 h 1583140"/>
              <a:gd name="connsiteX53" fmla="*/ 5038223 w 9662615"/>
              <a:gd name="connsiteY53" fmla="*/ 1545881 h 1583140"/>
              <a:gd name="connsiteX54" fmla="*/ 5026564 w 9662615"/>
              <a:gd name="connsiteY54" fmla="*/ 1545376 h 1583140"/>
              <a:gd name="connsiteX55" fmla="*/ 4969433 w 9662615"/>
              <a:gd name="connsiteY55" fmla="*/ 1540263 h 1583140"/>
              <a:gd name="connsiteX56" fmla="*/ 4894799 w 9662615"/>
              <a:gd name="connsiteY56" fmla="*/ 1559476 h 1583140"/>
              <a:gd name="connsiteX57" fmla="*/ 4863775 w 9662615"/>
              <a:gd name="connsiteY57" fmla="*/ 1562633 h 1583140"/>
              <a:gd name="connsiteX58" fmla="*/ 4847242 w 9662615"/>
              <a:gd name="connsiteY58" fmla="*/ 1565435 h 1583140"/>
              <a:gd name="connsiteX59" fmla="*/ 4846237 w 9662615"/>
              <a:gd name="connsiteY59" fmla="*/ 1566331 h 1583140"/>
              <a:gd name="connsiteX60" fmla="*/ 4791466 w 9662615"/>
              <a:gd name="connsiteY60" fmla="*/ 1561324 h 1583140"/>
              <a:gd name="connsiteX61" fmla="*/ 4784247 w 9662615"/>
              <a:gd name="connsiteY61" fmla="*/ 1562342 h 1583140"/>
              <a:gd name="connsiteX62" fmla="*/ 4748477 w 9662615"/>
              <a:gd name="connsiteY62" fmla="*/ 1556925 h 1583140"/>
              <a:gd name="connsiteX63" fmla="*/ 4730033 w 9662615"/>
              <a:gd name="connsiteY63" fmla="*/ 1555274 h 1583140"/>
              <a:gd name="connsiteX64" fmla="*/ 4724747 w 9662615"/>
              <a:gd name="connsiteY64" fmla="*/ 1552439 h 1583140"/>
              <a:gd name="connsiteX65" fmla="*/ 4697562 w 9662615"/>
              <a:gd name="connsiteY65" fmla="*/ 1551206 h 1583140"/>
              <a:gd name="connsiteX66" fmla="*/ 4694469 w 9662615"/>
              <a:gd name="connsiteY66" fmla="*/ 1551958 h 1583140"/>
              <a:gd name="connsiteX67" fmla="*/ 4671940 w 9662615"/>
              <a:gd name="connsiteY67" fmla="*/ 1547617 h 1583140"/>
              <a:gd name="connsiteX68" fmla="*/ 4589320 w 9662615"/>
              <a:gd name="connsiteY68" fmla="*/ 1534660 h 1583140"/>
              <a:gd name="connsiteX69" fmla="*/ 4422155 w 9662615"/>
              <a:gd name="connsiteY69" fmla="*/ 1542059 h 1583140"/>
              <a:gd name="connsiteX70" fmla="*/ 4221826 w 9662615"/>
              <a:gd name="connsiteY70" fmla="*/ 1508923 h 1583140"/>
              <a:gd name="connsiteX71" fmla="*/ 4096601 w 9662615"/>
              <a:gd name="connsiteY71" fmla="*/ 1510961 h 1583140"/>
              <a:gd name="connsiteX72" fmla="*/ 3970635 w 9662615"/>
              <a:gd name="connsiteY72" fmla="*/ 1544815 h 1583140"/>
              <a:gd name="connsiteX73" fmla="*/ 3743791 w 9662615"/>
              <a:gd name="connsiteY73" fmla="*/ 1516637 h 1583140"/>
              <a:gd name="connsiteX74" fmla="*/ 3664453 w 9662615"/>
              <a:gd name="connsiteY74" fmla="*/ 1521660 h 1583140"/>
              <a:gd name="connsiteX75" fmla="*/ 3594070 w 9662615"/>
              <a:gd name="connsiteY75" fmla="*/ 1509422 h 1583140"/>
              <a:gd name="connsiteX76" fmla="*/ 3565233 w 9662615"/>
              <a:gd name="connsiteY76" fmla="*/ 1515122 h 1583140"/>
              <a:gd name="connsiteX77" fmla="*/ 3560267 w 9662615"/>
              <a:gd name="connsiteY77" fmla="*/ 1516288 h 1583140"/>
              <a:gd name="connsiteX78" fmla="*/ 3540258 w 9662615"/>
              <a:gd name="connsiteY78" fmla="*/ 1516976 h 1583140"/>
              <a:gd name="connsiteX79" fmla="*/ 3534780 w 9662615"/>
              <a:gd name="connsiteY79" fmla="*/ 1522141 h 1583140"/>
              <a:gd name="connsiteX80" fmla="*/ 3504783 w 9662615"/>
              <a:gd name="connsiteY80" fmla="*/ 1526739 h 1583140"/>
              <a:gd name="connsiteX81" fmla="*/ 3467911 w 9662615"/>
              <a:gd name="connsiteY81" fmla="*/ 1526618 h 1583140"/>
              <a:gd name="connsiteX82" fmla="*/ 3292707 w 9662615"/>
              <a:gd name="connsiteY82" fmla="*/ 1520490 h 1583140"/>
              <a:gd name="connsiteX83" fmla="*/ 3187872 w 9662615"/>
              <a:gd name="connsiteY83" fmla="*/ 1519991 h 1583140"/>
              <a:gd name="connsiteX84" fmla="*/ 3148026 w 9662615"/>
              <a:gd name="connsiteY84" fmla="*/ 1524777 h 1583140"/>
              <a:gd name="connsiteX85" fmla="*/ 3092394 w 9662615"/>
              <a:gd name="connsiteY85" fmla="*/ 1528115 h 1583140"/>
              <a:gd name="connsiteX86" fmla="*/ 2994200 w 9662615"/>
              <a:gd name="connsiteY86" fmla="*/ 1537857 h 1583140"/>
              <a:gd name="connsiteX87" fmla="*/ 2862301 w 9662615"/>
              <a:gd name="connsiteY87" fmla="*/ 1544250 h 1583140"/>
              <a:gd name="connsiteX88" fmla="*/ 2766335 w 9662615"/>
              <a:gd name="connsiteY88" fmla="*/ 1527662 h 1583140"/>
              <a:gd name="connsiteX89" fmla="*/ 2757836 w 9662615"/>
              <a:gd name="connsiteY89" fmla="*/ 1531371 h 1583140"/>
              <a:gd name="connsiteX90" fmla="*/ 2691555 w 9662615"/>
              <a:gd name="connsiteY90" fmla="*/ 1530283 h 1583140"/>
              <a:gd name="connsiteX91" fmla="*/ 2459871 w 9662615"/>
              <a:gd name="connsiteY91" fmla="*/ 1500859 h 1583140"/>
              <a:gd name="connsiteX92" fmla="*/ 2330328 w 9662615"/>
              <a:gd name="connsiteY92" fmla="*/ 1499441 h 1583140"/>
              <a:gd name="connsiteX93" fmla="*/ 2284269 w 9662615"/>
              <a:gd name="connsiteY93" fmla="*/ 1503068 h 1583140"/>
              <a:gd name="connsiteX94" fmla="*/ 2207104 w 9662615"/>
              <a:gd name="connsiteY94" fmla="*/ 1508888 h 1583140"/>
              <a:gd name="connsiteX95" fmla="*/ 2149226 w 9662615"/>
              <a:gd name="connsiteY95" fmla="*/ 1523409 h 1583140"/>
              <a:gd name="connsiteX96" fmla="*/ 2084783 w 9662615"/>
              <a:gd name="connsiteY96" fmla="*/ 1524245 h 1583140"/>
              <a:gd name="connsiteX97" fmla="*/ 2070075 w 9662615"/>
              <a:gd name="connsiteY97" fmla="*/ 1511285 h 1583140"/>
              <a:gd name="connsiteX98" fmla="*/ 2001057 w 9662615"/>
              <a:gd name="connsiteY98" fmla="*/ 1516449 h 1583140"/>
              <a:gd name="connsiteX99" fmla="*/ 1896330 w 9662615"/>
              <a:gd name="connsiteY99" fmla="*/ 1525725 h 1583140"/>
              <a:gd name="connsiteX100" fmla="*/ 1835994 w 9662615"/>
              <a:gd name="connsiteY100" fmla="*/ 1527678 h 1583140"/>
              <a:gd name="connsiteX101" fmla="*/ 1671119 w 9662615"/>
              <a:gd name="connsiteY101" fmla="*/ 1536701 h 1583140"/>
              <a:gd name="connsiteX102" fmla="*/ 1601337 w 9662615"/>
              <a:gd name="connsiteY102" fmla="*/ 1548552 h 1583140"/>
              <a:gd name="connsiteX103" fmla="*/ 1407755 w 9662615"/>
              <a:gd name="connsiteY103" fmla="*/ 1571444 h 1583140"/>
              <a:gd name="connsiteX104" fmla="*/ 1271994 w 9662615"/>
              <a:gd name="connsiteY104" fmla="*/ 1579471 h 1583140"/>
              <a:gd name="connsiteX105" fmla="*/ 1249226 w 9662615"/>
              <a:gd name="connsiteY105" fmla="*/ 1583140 h 1583140"/>
              <a:gd name="connsiteX106" fmla="*/ 1217719 w 9662615"/>
              <a:gd name="connsiteY106" fmla="*/ 1580863 h 1583140"/>
              <a:gd name="connsiteX107" fmla="*/ 1091432 w 9662615"/>
              <a:gd name="connsiteY107" fmla="*/ 1571003 h 1583140"/>
              <a:gd name="connsiteX108" fmla="*/ 992039 w 9662615"/>
              <a:gd name="connsiteY108" fmla="*/ 1556662 h 1583140"/>
              <a:gd name="connsiteX109" fmla="*/ 868264 w 9662615"/>
              <a:gd name="connsiteY109" fmla="*/ 1566392 h 1583140"/>
              <a:gd name="connsiteX110" fmla="*/ 792765 w 9662615"/>
              <a:gd name="connsiteY110" fmla="*/ 1563102 h 1583140"/>
              <a:gd name="connsiteX111" fmla="*/ 669055 w 9662615"/>
              <a:gd name="connsiteY111" fmla="*/ 1543638 h 1583140"/>
              <a:gd name="connsiteX112" fmla="*/ 506152 w 9662615"/>
              <a:gd name="connsiteY112" fmla="*/ 1549124 h 1583140"/>
              <a:gd name="connsiteX113" fmla="*/ 472797 w 9662615"/>
              <a:gd name="connsiteY113" fmla="*/ 1568904 h 1583140"/>
              <a:gd name="connsiteX114" fmla="*/ 427864 w 9662615"/>
              <a:gd name="connsiteY114" fmla="*/ 1580848 h 1583140"/>
              <a:gd name="connsiteX115" fmla="*/ 408381 w 9662615"/>
              <a:gd name="connsiteY115" fmla="*/ 1552940 h 1583140"/>
              <a:gd name="connsiteX116" fmla="*/ 267163 w 9662615"/>
              <a:gd name="connsiteY116" fmla="*/ 1531913 h 1583140"/>
              <a:gd name="connsiteX117" fmla="*/ 196644 w 9662615"/>
              <a:gd name="connsiteY117" fmla="*/ 1524565 h 1583140"/>
              <a:gd name="connsiteX118" fmla="*/ 86819 w 9662615"/>
              <a:gd name="connsiteY118" fmla="*/ 1519517 h 1583140"/>
              <a:gd name="connsiteX119" fmla="*/ 53369 w 9662615"/>
              <a:gd name="connsiteY119" fmla="*/ 1516853 h 1583140"/>
              <a:gd name="connsiteX120" fmla="*/ 2359 w 9662615"/>
              <a:gd name="connsiteY120" fmla="*/ 1515247 h 1583140"/>
              <a:gd name="connsiteX121" fmla="*/ 0 w 9662615"/>
              <a:gd name="connsiteY121" fmla="*/ 1514932 h 1583140"/>
              <a:gd name="connsiteX122" fmla="*/ 0 w 9662615"/>
              <a:gd name="connsiteY122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082104 w 9662615"/>
              <a:gd name="connsiteY49" fmla="*/ 1547781 h 1583140"/>
              <a:gd name="connsiteX50" fmla="*/ 5059484 w 9662615"/>
              <a:gd name="connsiteY50" fmla="*/ 1546802 h 1583140"/>
              <a:gd name="connsiteX51" fmla="*/ 5050958 w 9662615"/>
              <a:gd name="connsiteY51" fmla="*/ 1545776 h 1583140"/>
              <a:gd name="connsiteX52" fmla="*/ 5038524 w 9662615"/>
              <a:gd name="connsiteY52" fmla="*/ 1545675 h 1583140"/>
              <a:gd name="connsiteX53" fmla="*/ 5038223 w 9662615"/>
              <a:gd name="connsiteY53" fmla="*/ 1545881 h 1583140"/>
              <a:gd name="connsiteX54" fmla="*/ 5026564 w 9662615"/>
              <a:gd name="connsiteY54" fmla="*/ 1545376 h 1583140"/>
              <a:gd name="connsiteX55" fmla="*/ 4969433 w 9662615"/>
              <a:gd name="connsiteY55" fmla="*/ 1540263 h 1583140"/>
              <a:gd name="connsiteX56" fmla="*/ 4894799 w 9662615"/>
              <a:gd name="connsiteY56" fmla="*/ 1559476 h 1583140"/>
              <a:gd name="connsiteX57" fmla="*/ 4863775 w 9662615"/>
              <a:gd name="connsiteY57" fmla="*/ 1562633 h 1583140"/>
              <a:gd name="connsiteX58" fmla="*/ 4847242 w 9662615"/>
              <a:gd name="connsiteY58" fmla="*/ 1565435 h 1583140"/>
              <a:gd name="connsiteX59" fmla="*/ 4846237 w 9662615"/>
              <a:gd name="connsiteY59" fmla="*/ 1566331 h 1583140"/>
              <a:gd name="connsiteX60" fmla="*/ 4791466 w 9662615"/>
              <a:gd name="connsiteY60" fmla="*/ 1561324 h 1583140"/>
              <a:gd name="connsiteX61" fmla="*/ 4784247 w 9662615"/>
              <a:gd name="connsiteY61" fmla="*/ 1562342 h 1583140"/>
              <a:gd name="connsiteX62" fmla="*/ 4748477 w 9662615"/>
              <a:gd name="connsiteY62" fmla="*/ 1556925 h 1583140"/>
              <a:gd name="connsiteX63" fmla="*/ 4730033 w 9662615"/>
              <a:gd name="connsiteY63" fmla="*/ 1555274 h 1583140"/>
              <a:gd name="connsiteX64" fmla="*/ 4724747 w 9662615"/>
              <a:gd name="connsiteY64" fmla="*/ 1552439 h 1583140"/>
              <a:gd name="connsiteX65" fmla="*/ 4697562 w 9662615"/>
              <a:gd name="connsiteY65" fmla="*/ 1551206 h 1583140"/>
              <a:gd name="connsiteX66" fmla="*/ 4694469 w 9662615"/>
              <a:gd name="connsiteY66" fmla="*/ 1551958 h 1583140"/>
              <a:gd name="connsiteX67" fmla="*/ 4671940 w 9662615"/>
              <a:gd name="connsiteY67" fmla="*/ 1547617 h 1583140"/>
              <a:gd name="connsiteX68" fmla="*/ 4589320 w 9662615"/>
              <a:gd name="connsiteY68" fmla="*/ 1534660 h 1583140"/>
              <a:gd name="connsiteX69" fmla="*/ 4422155 w 9662615"/>
              <a:gd name="connsiteY69" fmla="*/ 1542059 h 1583140"/>
              <a:gd name="connsiteX70" fmla="*/ 4221826 w 9662615"/>
              <a:gd name="connsiteY70" fmla="*/ 1508923 h 1583140"/>
              <a:gd name="connsiteX71" fmla="*/ 4096601 w 9662615"/>
              <a:gd name="connsiteY71" fmla="*/ 1521563 h 1583140"/>
              <a:gd name="connsiteX72" fmla="*/ 3970635 w 9662615"/>
              <a:gd name="connsiteY72" fmla="*/ 1544815 h 1583140"/>
              <a:gd name="connsiteX73" fmla="*/ 3743791 w 9662615"/>
              <a:gd name="connsiteY73" fmla="*/ 1516637 h 1583140"/>
              <a:gd name="connsiteX74" fmla="*/ 3664453 w 9662615"/>
              <a:gd name="connsiteY74" fmla="*/ 1521660 h 1583140"/>
              <a:gd name="connsiteX75" fmla="*/ 3594070 w 9662615"/>
              <a:gd name="connsiteY75" fmla="*/ 1509422 h 1583140"/>
              <a:gd name="connsiteX76" fmla="*/ 3565233 w 9662615"/>
              <a:gd name="connsiteY76" fmla="*/ 1515122 h 1583140"/>
              <a:gd name="connsiteX77" fmla="*/ 3560267 w 9662615"/>
              <a:gd name="connsiteY77" fmla="*/ 1516288 h 1583140"/>
              <a:gd name="connsiteX78" fmla="*/ 3540258 w 9662615"/>
              <a:gd name="connsiteY78" fmla="*/ 1516976 h 1583140"/>
              <a:gd name="connsiteX79" fmla="*/ 3534780 w 9662615"/>
              <a:gd name="connsiteY79" fmla="*/ 1522141 h 1583140"/>
              <a:gd name="connsiteX80" fmla="*/ 3504783 w 9662615"/>
              <a:gd name="connsiteY80" fmla="*/ 1526739 h 1583140"/>
              <a:gd name="connsiteX81" fmla="*/ 3467911 w 9662615"/>
              <a:gd name="connsiteY81" fmla="*/ 1526618 h 1583140"/>
              <a:gd name="connsiteX82" fmla="*/ 3292707 w 9662615"/>
              <a:gd name="connsiteY82" fmla="*/ 1520490 h 1583140"/>
              <a:gd name="connsiteX83" fmla="*/ 3187872 w 9662615"/>
              <a:gd name="connsiteY83" fmla="*/ 1519991 h 1583140"/>
              <a:gd name="connsiteX84" fmla="*/ 3148026 w 9662615"/>
              <a:gd name="connsiteY84" fmla="*/ 1524777 h 1583140"/>
              <a:gd name="connsiteX85" fmla="*/ 3092394 w 9662615"/>
              <a:gd name="connsiteY85" fmla="*/ 1528115 h 1583140"/>
              <a:gd name="connsiteX86" fmla="*/ 2994200 w 9662615"/>
              <a:gd name="connsiteY86" fmla="*/ 1537857 h 1583140"/>
              <a:gd name="connsiteX87" fmla="*/ 2862301 w 9662615"/>
              <a:gd name="connsiteY87" fmla="*/ 1544250 h 1583140"/>
              <a:gd name="connsiteX88" fmla="*/ 2766335 w 9662615"/>
              <a:gd name="connsiteY88" fmla="*/ 1527662 h 1583140"/>
              <a:gd name="connsiteX89" fmla="*/ 2757836 w 9662615"/>
              <a:gd name="connsiteY89" fmla="*/ 1531371 h 1583140"/>
              <a:gd name="connsiteX90" fmla="*/ 2691555 w 9662615"/>
              <a:gd name="connsiteY90" fmla="*/ 1530283 h 1583140"/>
              <a:gd name="connsiteX91" fmla="*/ 2459871 w 9662615"/>
              <a:gd name="connsiteY91" fmla="*/ 1500859 h 1583140"/>
              <a:gd name="connsiteX92" fmla="*/ 2330328 w 9662615"/>
              <a:gd name="connsiteY92" fmla="*/ 1499441 h 1583140"/>
              <a:gd name="connsiteX93" fmla="*/ 2284269 w 9662615"/>
              <a:gd name="connsiteY93" fmla="*/ 1503068 h 1583140"/>
              <a:gd name="connsiteX94" fmla="*/ 2207104 w 9662615"/>
              <a:gd name="connsiteY94" fmla="*/ 1508888 h 1583140"/>
              <a:gd name="connsiteX95" fmla="*/ 2149226 w 9662615"/>
              <a:gd name="connsiteY95" fmla="*/ 1523409 h 1583140"/>
              <a:gd name="connsiteX96" fmla="*/ 2084783 w 9662615"/>
              <a:gd name="connsiteY96" fmla="*/ 1524245 h 1583140"/>
              <a:gd name="connsiteX97" fmla="*/ 2070075 w 9662615"/>
              <a:gd name="connsiteY97" fmla="*/ 1511285 h 1583140"/>
              <a:gd name="connsiteX98" fmla="*/ 2001057 w 9662615"/>
              <a:gd name="connsiteY98" fmla="*/ 1516449 h 1583140"/>
              <a:gd name="connsiteX99" fmla="*/ 1896330 w 9662615"/>
              <a:gd name="connsiteY99" fmla="*/ 1525725 h 1583140"/>
              <a:gd name="connsiteX100" fmla="*/ 1835994 w 9662615"/>
              <a:gd name="connsiteY100" fmla="*/ 1527678 h 1583140"/>
              <a:gd name="connsiteX101" fmla="*/ 1671119 w 9662615"/>
              <a:gd name="connsiteY101" fmla="*/ 1536701 h 1583140"/>
              <a:gd name="connsiteX102" fmla="*/ 1601337 w 9662615"/>
              <a:gd name="connsiteY102" fmla="*/ 1548552 h 1583140"/>
              <a:gd name="connsiteX103" fmla="*/ 1407755 w 9662615"/>
              <a:gd name="connsiteY103" fmla="*/ 1571444 h 1583140"/>
              <a:gd name="connsiteX104" fmla="*/ 1271994 w 9662615"/>
              <a:gd name="connsiteY104" fmla="*/ 1579471 h 1583140"/>
              <a:gd name="connsiteX105" fmla="*/ 1249226 w 9662615"/>
              <a:gd name="connsiteY105" fmla="*/ 1583140 h 1583140"/>
              <a:gd name="connsiteX106" fmla="*/ 1217719 w 9662615"/>
              <a:gd name="connsiteY106" fmla="*/ 1580863 h 1583140"/>
              <a:gd name="connsiteX107" fmla="*/ 1091432 w 9662615"/>
              <a:gd name="connsiteY107" fmla="*/ 1571003 h 1583140"/>
              <a:gd name="connsiteX108" fmla="*/ 992039 w 9662615"/>
              <a:gd name="connsiteY108" fmla="*/ 1556662 h 1583140"/>
              <a:gd name="connsiteX109" fmla="*/ 868264 w 9662615"/>
              <a:gd name="connsiteY109" fmla="*/ 1566392 h 1583140"/>
              <a:gd name="connsiteX110" fmla="*/ 792765 w 9662615"/>
              <a:gd name="connsiteY110" fmla="*/ 1563102 h 1583140"/>
              <a:gd name="connsiteX111" fmla="*/ 669055 w 9662615"/>
              <a:gd name="connsiteY111" fmla="*/ 1543638 h 1583140"/>
              <a:gd name="connsiteX112" fmla="*/ 506152 w 9662615"/>
              <a:gd name="connsiteY112" fmla="*/ 1549124 h 1583140"/>
              <a:gd name="connsiteX113" fmla="*/ 472797 w 9662615"/>
              <a:gd name="connsiteY113" fmla="*/ 1568904 h 1583140"/>
              <a:gd name="connsiteX114" fmla="*/ 427864 w 9662615"/>
              <a:gd name="connsiteY114" fmla="*/ 1580848 h 1583140"/>
              <a:gd name="connsiteX115" fmla="*/ 408381 w 9662615"/>
              <a:gd name="connsiteY115" fmla="*/ 1552940 h 1583140"/>
              <a:gd name="connsiteX116" fmla="*/ 267163 w 9662615"/>
              <a:gd name="connsiteY116" fmla="*/ 1531913 h 1583140"/>
              <a:gd name="connsiteX117" fmla="*/ 196644 w 9662615"/>
              <a:gd name="connsiteY117" fmla="*/ 1524565 h 1583140"/>
              <a:gd name="connsiteX118" fmla="*/ 86819 w 9662615"/>
              <a:gd name="connsiteY118" fmla="*/ 1519517 h 1583140"/>
              <a:gd name="connsiteX119" fmla="*/ 53369 w 9662615"/>
              <a:gd name="connsiteY119" fmla="*/ 1516853 h 1583140"/>
              <a:gd name="connsiteX120" fmla="*/ 2359 w 9662615"/>
              <a:gd name="connsiteY120" fmla="*/ 1515247 h 1583140"/>
              <a:gd name="connsiteX121" fmla="*/ 0 w 9662615"/>
              <a:gd name="connsiteY121" fmla="*/ 1514932 h 1583140"/>
              <a:gd name="connsiteX122" fmla="*/ 0 w 9662615"/>
              <a:gd name="connsiteY122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082104 w 9662615"/>
              <a:gd name="connsiteY49" fmla="*/ 1547781 h 1583140"/>
              <a:gd name="connsiteX50" fmla="*/ 5059484 w 9662615"/>
              <a:gd name="connsiteY50" fmla="*/ 1546802 h 1583140"/>
              <a:gd name="connsiteX51" fmla="*/ 5050958 w 9662615"/>
              <a:gd name="connsiteY51" fmla="*/ 1545776 h 1583140"/>
              <a:gd name="connsiteX52" fmla="*/ 5038524 w 9662615"/>
              <a:gd name="connsiteY52" fmla="*/ 1545675 h 1583140"/>
              <a:gd name="connsiteX53" fmla="*/ 5038223 w 9662615"/>
              <a:gd name="connsiteY53" fmla="*/ 1545881 h 1583140"/>
              <a:gd name="connsiteX54" fmla="*/ 5026564 w 9662615"/>
              <a:gd name="connsiteY54" fmla="*/ 1545376 h 1583140"/>
              <a:gd name="connsiteX55" fmla="*/ 4969433 w 9662615"/>
              <a:gd name="connsiteY55" fmla="*/ 1540263 h 1583140"/>
              <a:gd name="connsiteX56" fmla="*/ 4894799 w 9662615"/>
              <a:gd name="connsiteY56" fmla="*/ 1559476 h 1583140"/>
              <a:gd name="connsiteX57" fmla="*/ 4863775 w 9662615"/>
              <a:gd name="connsiteY57" fmla="*/ 1562633 h 1583140"/>
              <a:gd name="connsiteX58" fmla="*/ 4847242 w 9662615"/>
              <a:gd name="connsiteY58" fmla="*/ 1565435 h 1583140"/>
              <a:gd name="connsiteX59" fmla="*/ 4846237 w 9662615"/>
              <a:gd name="connsiteY59" fmla="*/ 1566331 h 1583140"/>
              <a:gd name="connsiteX60" fmla="*/ 4791466 w 9662615"/>
              <a:gd name="connsiteY60" fmla="*/ 1561324 h 1583140"/>
              <a:gd name="connsiteX61" fmla="*/ 4784247 w 9662615"/>
              <a:gd name="connsiteY61" fmla="*/ 1562342 h 1583140"/>
              <a:gd name="connsiteX62" fmla="*/ 4748477 w 9662615"/>
              <a:gd name="connsiteY62" fmla="*/ 1556925 h 1583140"/>
              <a:gd name="connsiteX63" fmla="*/ 4730033 w 9662615"/>
              <a:gd name="connsiteY63" fmla="*/ 1555274 h 1583140"/>
              <a:gd name="connsiteX64" fmla="*/ 4724747 w 9662615"/>
              <a:gd name="connsiteY64" fmla="*/ 1552439 h 1583140"/>
              <a:gd name="connsiteX65" fmla="*/ 4697562 w 9662615"/>
              <a:gd name="connsiteY65" fmla="*/ 1551206 h 1583140"/>
              <a:gd name="connsiteX66" fmla="*/ 4694469 w 9662615"/>
              <a:gd name="connsiteY66" fmla="*/ 1551958 h 1583140"/>
              <a:gd name="connsiteX67" fmla="*/ 4671940 w 9662615"/>
              <a:gd name="connsiteY67" fmla="*/ 1547617 h 1583140"/>
              <a:gd name="connsiteX68" fmla="*/ 4589320 w 9662615"/>
              <a:gd name="connsiteY68" fmla="*/ 1534660 h 1583140"/>
              <a:gd name="connsiteX69" fmla="*/ 4422155 w 9662615"/>
              <a:gd name="connsiteY69" fmla="*/ 1542059 h 1583140"/>
              <a:gd name="connsiteX70" fmla="*/ 4221826 w 9662615"/>
              <a:gd name="connsiteY70" fmla="*/ 1508923 h 1583140"/>
              <a:gd name="connsiteX71" fmla="*/ 4096601 w 9662615"/>
              <a:gd name="connsiteY71" fmla="*/ 1521563 h 1583140"/>
              <a:gd name="connsiteX72" fmla="*/ 3970635 w 9662615"/>
              <a:gd name="connsiteY72" fmla="*/ 1544815 h 1583140"/>
              <a:gd name="connsiteX73" fmla="*/ 3743791 w 9662615"/>
              <a:gd name="connsiteY73" fmla="*/ 1516637 h 1583140"/>
              <a:gd name="connsiteX74" fmla="*/ 3664453 w 9662615"/>
              <a:gd name="connsiteY74" fmla="*/ 1521660 h 1583140"/>
              <a:gd name="connsiteX75" fmla="*/ 3594070 w 9662615"/>
              <a:gd name="connsiteY75" fmla="*/ 1509422 h 1583140"/>
              <a:gd name="connsiteX76" fmla="*/ 3565233 w 9662615"/>
              <a:gd name="connsiteY76" fmla="*/ 1515122 h 1583140"/>
              <a:gd name="connsiteX77" fmla="*/ 3560267 w 9662615"/>
              <a:gd name="connsiteY77" fmla="*/ 1516288 h 1583140"/>
              <a:gd name="connsiteX78" fmla="*/ 3540258 w 9662615"/>
              <a:gd name="connsiteY78" fmla="*/ 1516976 h 1583140"/>
              <a:gd name="connsiteX79" fmla="*/ 3534780 w 9662615"/>
              <a:gd name="connsiteY79" fmla="*/ 1522141 h 1583140"/>
              <a:gd name="connsiteX80" fmla="*/ 3504783 w 9662615"/>
              <a:gd name="connsiteY80" fmla="*/ 1526739 h 1583140"/>
              <a:gd name="connsiteX81" fmla="*/ 3467911 w 9662615"/>
              <a:gd name="connsiteY81" fmla="*/ 1526618 h 1583140"/>
              <a:gd name="connsiteX82" fmla="*/ 3292707 w 9662615"/>
              <a:gd name="connsiteY82" fmla="*/ 1520490 h 1583140"/>
              <a:gd name="connsiteX83" fmla="*/ 3187872 w 9662615"/>
              <a:gd name="connsiteY83" fmla="*/ 1519991 h 1583140"/>
              <a:gd name="connsiteX84" fmla="*/ 3148026 w 9662615"/>
              <a:gd name="connsiteY84" fmla="*/ 1524777 h 1583140"/>
              <a:gd name="connsiteX85" fmla="*/ 3092394 w 9662615"/>
              <a:gd name="connsiteY85" fmla="*/ 1528115 h 1583140"/>
              <a:gd name="connsiteX86" fmla="*/ 2994200 w 9662615"/>
              <a:gd name="connsiteY86" fmla="*/ 1537857 h 1583140"/>
              <a:gd name="connsiteX87" fmla="*/ 2862301 w 9662615"/>
              <a:gd name="connsiteY87" fmla="*/ 1544250 h 1583140"/>
              <a:gd name="connsiteX88" fmla="*/ 2766335 w 9662615"/>
              <a:gd name="connsiteY88" fmla="*/ 1527662 h 1583140"/>
              <a:gd name="connsiteX89" fmla="*/ 2757836 w 9662615"/>
              <a:gd name="connsiteY89" fmla="*/ 1531371 h 1583140"/>
              <a:gd name="connsiteX90" fmla="*/ 2691555 w 9662615"/>
              <a:gd name="connsiteY90" fmla="*/ 1530283 h 1583140"/>
              <a:gd name="connsiteX91" fmla="*/ 2459871 w 9662615"/>
              <a:gd name="connsiteY91" fmla="*/ 1500859 h 1583140"/>
              <a:gd name="connsiteX92" fmla="*/ 2330328 w 9662615"/>
              <a:gd name="connsiteY92" fmla="*/ 1499441 h 1583140"/>
              <a:gd name="connsiteX93" fmla="*/ 2284269 w 9662615"/>
              <a:gd name="connsiteY93" fmla="*/ 1503068 h 1583140"/>
              <a:gd name="connsiteX94" fmla="*/ 2207104 w 9662615"/>
              <a:gd name="connsiteY94" fmla="*/ 1508888 h 1583140"/>
              <a:gd name="connsiteX95" fmla="*/ 2149226 w 9662615"/>
              <a:gd name="connsiteY95" fmla="*/ 1523409 h 1583140"/>
              <a:gd name="connsiteX96" fmla="*/ 2084783 w 9662615"/>
              <a:gd name="connsiteY96" fmla="*/ 1524245 h 1583140"/>
              <a:gd name="connsiteX97" fmla="*/ 2070075 w 9662615"/>
              <a:gd name="connsiteY97" fmla="*/ 1511285 h 1583140"/>
              <a:gd name="connsiteX98" fmla="*/ 2001057 w 9662615"/>
              <a:gd name="connsiteY98" fmla="*/ 1516449 h 1583140"/>
              <a:gd name="connsiteX99" fmla="*/ 1896330 w 9662615"/>
              <a:gd name="connsiteY99" fmla="*/ 1525725 h 1583140"/>
              <a:gd name="connsiteX100" fmla="*/ 1835994 w 9662615"/>
              <a:gd name="connsiteY100" fmla="*/ 1527678 h 1583140"/>
              <a:gd name="connsiteX101" fmla="*/ 1671119 w 9662615"/>
              <a:gd name="connsiteY101" fmla="*/ 1536701 h 1583140"/>
              <a:gd name="connsiteX102" fmla="*/ 1601337 w 9662615"/>
              <a:gd name="connsiteY102" fmla="*/ 1548552 h 1583140"/>
              <a:gd name="connsiteX103" fmla="*/ 1407755 w 9662615"/>
              <a:gd name="connsiteY103" fmla="*/ 1571444 h 1583140"/>
              <a:gd name="connsiteX104" fmla="*/ 1271994 w 9662615"/>
              <a:gd name="connsiteY104" fmla="*/ 1579471 h 1583140"/>
              <a:gd name="connsiteX105" fmla="*/ 1249226 w 9662615"/>
              <a:gd name="connsiteY105" fmla="*/ 1583140 h 1583140"/>
              <a:gd name="connsiteX106" fmla="*/ 1217719 w 9662615"/>
              <a:gd name="connsiteY106" fmla="*/ 1580863 h 1583140"/>
              <a:gd name="connsiteX107" fmla="*/ 1091432 w 9662615"/>
              <a:gd name="connsiteY107" fmla="*/ 1571003 h 1583140"/>
              <a:gd name="connsiteX108" fmla="*/ 992039 w 9662615"/>
              <a:gd name="connsiteY108" fmla="*/ 1556662 h 1583140"/>
              <a:gd name="connsiteX109" fmla="*/ 868264 w 9662615"/>
              <a:gd name="connsiteY109" fmla="*/ 1566392 h 1583140"/>
              <a:gd name="connsiteX110" fmla="*/ 792765 w 9662615"/>
              <a:gd name="connsiteY110" fmla="*/ 1563102 h 1583140"/>
              <a:gd name="connsiteX111" fmla="*/ 669055 w 9662615"/>
              <a:gd name="connsiteY111" fmla="*/ 1543638 h 1583140"/>
              <a:gd name="connsiteX112" fmla="*/ 506152 w 9662615"/>
              <a:gd name="connsiteY112" fmla="*/ 1549124 h 1583140"/>
              <a:gd name="connsiteX113" fmla="*/ 472797 w 9662615"/>
              <a:gd name="connsiteY113" fmla="*/ 1568904 h 1583140"/>
              <a:gd name="connsiteX114" fmla="*/ 427864 w 9662615"/>
              <a:gd name="connsiteY114" fmla="*/ 1580848 h 1583140"/>
              <a:gd name="connsiteX115" fmla="*/ 408381 w 9662615"/>
              <a:gd name="connsiteY115" fmla="*/ 1552940 h 1583140"/>
              <a:gd name="connsiteX116" fmla="*/ 267163 w 9662615"/>
              <a:gd name="connsiteY116" fmla="*/ 1531913 h 1583140"/>
              <a:gd name="connsiteX117" fmla="*/ 196644 w 9662615"/>
              <a:gd name="connsiteY117" fmla="*/ 1524565 h 1583140"/>
              <a:gd name="connsiteX118" fmla="*/ 86819 w 9662615"/>
              <a:gd name="connsiteY118" fmla="*/ 1519517 h 1583140"/>
              <a:gd name="connsiteX119" fmla="*/ 53369 w 9662615"/>
              <a:gd name="connsiteY119" fmla="*/ 1516853 h 1583140"/>
              <a:gd name="connsiteX120" fmla="*/ 2359 w 9662615"/>
              <a:gd name="connsiteY120" fmla="*/ 1515247 h 1583140"/>
              <a:gd name="connsiteX121" fmla="*/ 0 w 9662615"/>
              <a:gd name="connsiteY121" fmla="*/ 1514932 h 1583140"/>
              <a:gd name="connsiteX122" fmla="*/ 0 w 9662615"/>
              <a:gd name="connsiteY122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082104 w 9662615"/>
              <a:gd name="connsiteY49" fmla="*/ 1547781 h 1583140"/>
              <a:gd name="connsiteX50" fmla="*/ 5059484 w 9662615"/>
              <a:gd name="connsiteY50" fmla="*/ 1546802 h 1583140"/>
              <a:gd name="connsiteX51" fmla="*/ 5050958 w 9662615"/>
              <a:gd name="connsiteY51" fmla="*/ 1545776 h 1583140"/>
              <a:gd name="connsiteX52" fmla="*/ 5038524 w 9662615"/>
              <a:gd name="connsiteY52" fmla="*/ 1545675 h 1583140"/>
              <a:gd name="connsiteX53" fmla="*/ 5038223 w 9662615"/>
              <a:gd name="connsiteY53" fmla="*/ 1545881 h 1583140"/>
              <a:gd name="connsiteX54" fmla="*/ 5026564 w 9662615"/>
              <a:gd name="connsiteY54" fmla="*/ 1545376 h 1583140"/>
              <a:gd name="connsiteX55" fmla="*/ 4969433 w 9662615"/>
              <a:gd name="connsiteY55" fmla="*/ 1540263 h 1583140"/>
              <a:gd name="connsiteX56" fmla="*/ 4894799 w 9662615"/>
              <a:gd name="connsiteY56" fmla="*/ 1559476 h 1583140"/>
              <a:gd name="connsiteX57" fmla="*/ 4863775 w 9662615"/>
              <a:gd name="connsiteY57" fmla="*/ 1562633 h 1583140"/>
              <a:gd name="connsiteX58" fmla="*/ 4847242 w 9662615"/>
              <a:gd name="connsiteY58" fmla="*/ 1565435 h 1583140"/>
              <a:gd name="connsiteX59" fmla="*/ 4846237 w 9662615"/>
              <a:gd name="connsiteY59" fmla="*/ 1566331 h 1583140"/>
              <a:gd name="connsiteX60" fmla="*/ 4791466 w 9662615"/>
              <a:gd name="connsiteY60" fmla="*/ 1561324 h 1583140"/>
              <a:gd name="connsiteX61" fmla="*/ 4784247 w 9662615"/>
              <a:gd name="connsiteY61" fmla="*/ 1562342 h 1583140"/>
              <a:gd name="connsiteX62" fmla="*/ 4748477 w 9662615"/>
              <a:gd name="connsiteY62" fmla="*/ 1556925 h 1583140"/>
              <a:gd name="connsiteX63" fmla="*/ 4730033 w 9662615"/>
              <a:gd name="connsiteY63" fmla="*/ 1555274 h 1583140"/>
              <a:gd name="connsiteX64" fmla="*/ 4724747 w 9662615"/>
              <a:gd name="connsiteY64" fmla="*/ 1552439 h 1583140"/>
              <a:gd name="connsiteX65" fmla="*/ 4697562 w 9662615"/>
              <a:gd name="connsiteY65" fmla="*/ 1551206 h 1583140"/>
              <a:gd name="connsiteX66" fmla="*/ 4694469 w 9662615"/>
              <a:gd name="connsiteY66" fmla="*/ 1551958 h 1583140"/>
              <a:gd name="connsiteX67" fmla="*/ 4671940 w 9662615"/>
              <a:gd name="connsiteY67" fmla="*/ 1547617 h 1583140"/>
              <a:gd name="connsiteX68" fmla="*/ 4589320 w 9662615"/>
              <a:gd name="connsiteY68" fmla="*/ 1534660 h 1583140"/>
              <a:gd name="connsiteX69" fmla="*/ 4422155 w 9662615"/>
              <a:gd name="connsiteY69" fmla="*/ 1542059 h 1583140"/>
              <a:gd name="connsiteX70" fmla="*/ 4221826 w 9662615"/>
              <a:gd name="connsiteY70" fmla="*/ 1508923 h 1583140"/>
              <a:gd name="connsiteX71" fmla="*/ 4096601 w 9662615"/>
              <a:gd name="connsiteY71" fmla="*/ 1521563 h 1583140"/>
              <a:gd name="connsiteX72" fmla="*/ 3970635 w 9662615"/>
              <a:gd name="connsiteY72" fmla="*/ 1544815 h 1583140"/>
              <a:gd name="connsiteX73" fmla="*/ 3743791 w 9662615"/>
              <a:gd name="connsiteY73" fmla="*/ 1516637 h 1583140"/>
              <a:gd name="connsiteX74" fmla="*/ 3664453 w 9662615"/>
              <a:gd name="connsiteY74" fmla="*/ 1521660 h 1583140"/>
              <a:gd name="connsiteX75" fmla="*/ 3594070 w 9662615"/>
              <a:gd name="connsiteY75" fmla="*/ 1509422 h 1583140"/>
              <a:gd name="connsiteX76" fmla="*/ 3565233 w 9662615"/>
              <a:gd name="connsiteY76" fmla="*/ 1515122 h 1583140"/>
              <a:gd name="connsiteX77" fmla="*/ 3560267 w 9662615"/>
              <a:gd name="connsiteY77" fmla="*/ 1516288 h 1583140"/>
              <a:gd name="connsiteX78" fmla="*/ 3540258 w 9662615"/>
              <a:gd name="connsiteY78" fmla="*/ 1516976 h 1583140"/>
              <a:gd name="connsiteX79" fmla="*/ 3534780 w 9662615"/>
              <a:gd name="connsiteY79" fmla="*/ 1522141 h 1583140"/>
              <a:gd name="connsiteX80" fmla="*/ 3504783 w 9662615"/>
              <a:gd name="connsiteY80" fmla="*/ 1526739 h 1583140"/>
              <a:gd name="connsiteX81" fmla="*/ 3467911 w 9662615"/>
              <a:gd name="connsiteY81" fmla="*/ 1526618 h 1583140"/>
              <a:gd name="connsiteX82" fmla="*/ 3292707 w 9662615"/>
              <a:gd name="connsiteY82" fmla="*/ 1520490 h 1583140"/>
              <a:gd name="connsiteX83" fmla="*/ 3187872 w 9662615"/>
              <a:gd name="connsiteY83" fmla="*/ 1519991 h 1583140"/>
              <a:gd name="connsiteX84" fmla="*/ 3148026 w 9662615"/>
              <a:gd name="connsiteY84" fmla="*/ 1524777 h 1583140"/>
              <a:gd name="connsiteX85" fmla="*/ 3092394 w 9662615"/>
              <a:gd name="connsiteY85" fmla="*/ 1528115 h 1583140"/>
              <a:gd name="connsiteX86" fmla="*/ 2994200 w 9662615"/>
              <a:gd name="connsiteY86" fmla="*/ 1537857 h 1583140"/>
              <a:gd name="connsiteX87" fmla="*/ 2862301 w 9662615"/>
              <a:gd name="connsiteY87" fmla="*/ 1544250 h 1583140"/>
              <a:gd name="connsiteX88" fmla="*/ 2766335 w 9662615"/>
              <a:gd name="connsiteY88" fmla="*/ 1527662 h 1583140"/>
              <a:gd name="connsiteX89" fmla="*/ 2757836 w 9662615"/>
              <a:gd name="connsiteY89" fmla="*/ 1531371 h 1583140"/>
              <a:gd name="connsiteX90" fmla="*/ 2691555 w 9662615"/>
              <a:gd name="connsiteY90" fmla="*/ 1530283 h 1583140"/>
              <a:gd name="connsiteX91" fmla="*/ 2459871 w 9662615"/>
              <a:gd name="connsiteY91" fmla="*/ 1500859 h 1583140"/>
              <a:gd name="connsiteX92" fmla="*/ 2330328 w 9662615"/>
              <a:gd name="connsiteY92" fmla="*/ 1499441 h 1583140"/>
              <a:gd name="connsiteX93" fmla="*/ 2284269 w 9662615"/>
              <a:gd name="connsiteY93" fmla="*/ 1503068 h 1583140"/>
              <a:gd name="connsiteX94" fmla="*/ 2207104 w 9662615"/>
              <a:gd name="connsiteY94" fmla="*/ 1508888 h 1583140"/>
              <a:gd name="connsiteX95" fmla="*/ 2149226 w 9662615"/>
              <a:gd name="connsiteY95" fmla="*/ 1523409 h 1583140"/>
              <a:gd name="connsiteX96" fmla="*/ 2084783 w 9662615"/>
              <a:gd name="connsiteY96" fmla="*/ 1524245 h 1583140"/>
              <a:gd name="connsiteX97" fmla="*/ 2070075 w 9662615"/>
              <a:gd name="connsiteY97" fmla="*/ 1511285 h 1583140"/>
              <a:gd name="connsiteX98" fmla="*/ 2001057 w 9662615"/>
              <a:gd name="connsiteY98" fmla="*/ 1516449 h 1583140"/>
              <a:gd name="connsiteX99" fmla="*/ 1896330 w 9662615"/>
              <a:gd name="connsiteY99" fmla="*/ 1525725 h 1583140"/>
              <a:gd name="connsiteX100" fmla="*/ 1835994 w 9662615"/>
              <a:gd name="connsiteY100" fmla="*/ 1527678 h 1583140"/>
              <a:gd name="connsiteX101" fmla="*/ 1671119 w 9662615"/>
              <a:gd name="connsiteY101" fmla="*/ 1536701 h 1583140"/>
              <a:gd name="connsiteX102" fmla="*/ 1601337 w 9662615"/>
              <a:gd name="connsiteY102" fmla="*/ 1548552 h 1583140"/>
              <a:gd name="connsiteX103" fmla="*/ 1407755 w 9662615"/>
              <a:gd name="connsiteY103" fmla="*/ 1571444 h 1583140"/>
              <a:gd name="connsiteX104" fmla="*/ 1271994 w 9662615"/>
              <a:gd name="connsiteY104" fmla="*/ 1579471 h 1583140"/>
              <a:gd name="connsiteX105" fmla="*/ 1249226 w 9662615"/>
              <a:gd name="connsiteY105" fmla="*/ 1583140 h 1583140"/>
              <a:gd name="connsiteX106" fmla="*/ 1217719 w 9662615"/>
              <a:gd name="connsiteY106" fmla="*/ 1580863 h 1583140"/>
              <a:gd name="connsiteX107" fmla="*/ 1091432 w 9662615"/>
              <a:gd name="connsiteY107" fmla="*/ 1571003 h 1583140"/>
              <a:gd name="connsiteX108" fmla="*/ 992039 w 9662615"/>
              <a:gd name="connsiteY108" fmla="*/ 1556662 h 1583140"/>
              <a:gd name="connsiteX109" fmla="*/ 868264 w 9662615"/>
              <a:gd name="connsiteY109" fmla="*/ 1566392 h 1583140"/>
              <a:gd name="connsiteX110" fmla="*/ 792765 w 9662615"/>
              <a:gd name="connsiteY110" fmla="*/ 1563102 h 1583140"/>
              <a:gd name="connsiteX111" fmla="*/ 669055 w 9662615"/>
              <a:gd name="connsiteY111" fmla="*/ 1543638 h 1583140"/>
              <a:gd name="connsiteX112" fmla="*/ 506152 w 9662615"/>
              <a:gd name="connsiteY112" fmla="*/ 1549124 h 1583140"/>
              <a:gd name="connsiteX113" fmla="*/ 472797 w 9662615"/>
              <a:gd name="connsiteY113" fmla="*/ 1568904 h 1583140"/>
              <a:gd name="connsiteX114" fmla="*/ 427864 w 9662615"/>
              <a:gd name="connsiteY114" fmla="*/ 1580848 h 1583140"/>
              <a:gd name="connsiteX115" fmla="*/ 408381 w 9662615"/>
              <a:gd name="connsiteY115" fmla="*/ 1552940 h 1583140"/>
              <a:gd name="connsiteX116" fmla="*/ 267163 w 9662615"/>
              <a:gd name="connsiteY116" fmla="*/ 1531913 h 1583140"/>
              <a:gd name="connsiteX117" fmla="*/ 196644 w 9662615"/>
              <a:gd name="connsiteY117" fmla="*/ 1524565 h 1583140"/>
              <a:gd name="connsiteX118" fmla="*/ 86819 w 9662615"/>
              <a:gd name="connsiteY118" fmla="*/ 1519517 h 1583140"/>
              <a:gd name="connsiteX119" fmla="*/ 53369 w 9662615"/>
              <a:gd name="connsiteY119" fmla="*/ 1516853 h 1583140"/>
              <a:gd name="connsiteX120" fmla="*/ 2359 w 9662615"/>
              <a:gd name="connsiteY120" fmla="*/ 1515247 h 1583140"/>
              <a:gd name="connsiteX121" fmla="*/ 0 w 9662615"/>
              <a:gd name="connsiteY121" fmla="*/ 1514932 h 1583140"/>
              <a:gd name="connsiteX122" fmla="*/ 0 w 9662615"/>
              <a:gd name="connsiteY122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082104 w 9662615"/>
              <a:gd name="connsiteY49" fmla="*/ 1547781 h 1583140"/>
              <a:gd name="connsiteX50" fmla="*/ 5059484 w 9662615"/>
              <a:gd name="connsiteY50" fmla="*/ 1546802 h 1583140"/>
              <a:gd name="connsiteX51" fmla="*/ 5050958 w 9662615"/>
              <a:gd name="connsiteY51" fmla="*/ 1545776 h 1583140"/>
              <a:gd name="connsiteX52" fmla="*/ 5038524 w 9662615"/>
              <a:gd name="connsiteY52" fmla="*/ 1545675 h 1583140"/>
              <a:gd name="connsiteX53" fmla="*/ 5038223 w 9662615"/>
              <a:gd name="connsiteY53" fmla="*/ 1545881 h 1583140"/>
              <a:gd name="connsiteX54" fmla="*/ 5026564 w 9662615"/>
              <a:gd name="connsiteY54" fmla="*/ 1545376 h 1583140"/>
              <a:gd name="connsiteX55" fmla="*/ 4969433 w 9662615"/>
              <a:gd name="connsiteY55" fmla="*/ 1540263 h 1583140"/>
              <a:gd name="connsiteX56" fmla="*/ 4894799 w 9662615"/>
              <a:gd name="connsiteY56" fmla="*/ 1559476 h 1583140"/>
              <a:gd name="connsiteX57" fmla="*/ 4863775 w 9662615"/>
              <a:gd name="connsiteY57" fmla="*/ 1562633 h 1583140"/>
              <a:gd name="connsiteX58" fmla="*/ 4847242 w 9662615"/>
              <a:gd name="connsiteY58" fmla="*/ 1565435 h 1583140"/>
              <a:gd name="connsiteX59" fmla="*/ 4846237 w 9662615"/>
              <a:gd name="connsiteY59" fmla="*/ 1566331 h 1583140"/>
              <a:gd name="connsiteX60" fmla="*/ 4791466 w 9662615"/>
              <a:gd name="connsiteY60" fmla="*/ 1561324 h 1583140"/>
              <a:gd name="connsiteX61" fmla="*/ 4784247 w 9662615"/>
              <a:gd name="connsiteY61" fmla="*/ 1562342 h 1583140"/>
              <a:gd name="connsiteX62" fmla="*/ 4748477 w 9662615"/>
              <a:gd name="connsiteY62" fmla="*/ 1556925 h 1583140"/>
              <a:gd name="connsiteX63" fmla="*/ 4730033 w 9662615"/>
              <a:gd name="connsiteY63" fmla="*/ 1555274 h 1583140"/>
              <a:gd name="connsiteX64" fmla="*/ 4724747 w 9662615"/>
              <a:gd name="connsiteY64" fmla="*/ 1552439 h 1583140"/>
              <a:gd name="connsiteX65" fmla="*/ 4697562 w 9662615"/>
              <a:gd name="connsiteY65" fmla="*/ 1551206 h 1583140"/>
              <a:gd name="connsiteX66" fmla="*/ 4694469 w 9662615"/>
              <a:gd name="connsiteY66" fmla="*/ 1551958 h 1583140"/>
              <a:gd name="connsiteX67" fmla="*/ 4671940 w 9662615"/>
              <a:gd name="connsiteY67" fmla="*/ 1547617 h 1583140"/>
              <a:gd name="connsiteX68" fmla="*/ 4589320 w 9662615"/>
              <a:gd name="connsiteY68" fmla="*/ 1534660 h 1583140"/>
              <a:gd name="connsiteX69" fmla="*/ 4422155 w 9662615"/>
              <a:gd name="connsiteY69" fmla="*/ 1542059 h 1583140"/>
              <a:gd name="connsiteX70" fmla="*/ 4221826 w 9662615"/>
              <a:gd name="connsiteY70" fmla="*/ 1508923 h 1583140"/>
              <a:gd name="connsiteX71" fmla="*/ 4096601 w 9662615"/>
              <a:gd name="connsiteY71" fmla="*/ 1521563 h 1583140"/>
              <a:gd name="connsiteX72" fmla="*/ 3970635 w 9662615"/>
              <a:gd name="connsiteY72" fmla="*/ 1544815 h 1583140"/>
              <a:gd name="connsiteX73" fmla="*/ 3833906 w 9662615"/>
              <a:gd name="connsiteY73" fmla="*/ 1516637 h 1583140"/>
              <a:gd name="connsiteX74" fmla="*/ 3664453 w 9662615"/>
              <a:gd name="connsiteY74" fmla="*/ 1521660 h 1583140"/>
              <a:gd name="connsiteX75" fmla="*/ 3594070 w 9662615"/>
              <a:gd name="connsiteY75" fmla="*/ 1509422 h 1583140"/>
              <a:gd name="connsiteX76" fmla="*/ 3565233 w 9662615"/>
              <a:gd name="connsiteY76" fmla="*/ 1515122 h 1583140"/>
              <a:gd name="connsiteX77" fmla="*/ 3560267 w 9662615"/>
              <a:gd name="connsiteY77" fmla="*/ 1516288 h 1583140"/>
              <a:gd name="connsiteX78" fmla="*/ 3540258 w 9662615"/>
              <a:gd name="connsiteY78" fmla="*/ 1516976 h 1583140"/>
              <a:gd name="connsiteX79" fmla="*/ 3534780 w 9662615"/>
              <a:gd name="connsiteY79" fmla="*/ 1522141 h 1583140"/>
              <a:gd name="connsiteX80" fmla="*/ 3504783 w 9662615"/>
              <a:gd name="connsiteY80" fmla="*/ 1526739 h 1583140"/>
              <a:gd name="connsiteX81" fmla="*/ 3467911 w 9662615"/>
              <a:gd name="connsiteY81" fmla="*/ 1526618 h 1583140"/>
              <a:gd name="connsiteX82" fmla="*/ 3292707 w 9662615"/>
              <a:gd name="connsiteY82" fmla="*/ 1520490 h 1583140"/>
              <a:gd name="connsiteX83" fmla="*/ 3187872 w 9662615"/>
              <a:gd name="connsiteY83" fmla="*/ 1519991 h 1583140"/>
              <a:gd name="connsiteX84" fmla="*/ 3148026 w 9662615"/>
              <a:gd name="connsiteY84" fmla="*/ 1524777 h 1583140"/>
              <a:gd name="connsiteX85" fmla="*/ 3092394 w 9662615"/>
              <a:gd name="connsiteY85" fmla="*/ 1528115 h 1583140"/>
              <a:gd name="connsiteX86" fmla="*/ 2994200 w 9662615"/>
              <a:gd name="connsiteY86" fmla="*/ 1537857 h 1583140"/>
              <a:gd name="connsiteX87" fmla="*/ 2862301 w 9662615"/>
              <a:gd name="connsiteY87" fmla="*/ 1544250 h 1583140"/>
              <a:gd name="connsiteX88" fmla="*/ 2766335 w 9662615"/>
              <a:gd name="connsiteY88" fmla="*/ 1527662 h 1583140"/>
              <a:gd name="connsiteX89" fmla="*/ 2757836 w 9662615"/>
              <a:gd name="connsiteY89" fmla="*/ 1531371 h 1583140"/>
              <a:gd name="connsiteX90" fmla="*/ 2691555 w 9662615"/>
              <a:gd name="connsiteY90" fmla="*/ 1530283 h 1583140"/>
              <a:gd name="connsiteX91" fmla="*/ 2459871 w 9662615"/>
              <a:gd name="connsiteY91" fmla="*/ 1500859 h 1583140"/>
              <a:gd name="connsiteX92" fmla="*/ 2330328 w 9662615"/>
              <a:gd name="connsiteY92" fmla="*/ 1499441 h 1583140"/>
              <a:gd name="connsiteX93" fmla="*/ 2284269 w 9662615"/>
              <a:gd name="connsiteY93" fmla="*/ 1503068 h 1583140"/>
              <a:gd name="connsiteX94" fmla="*/ 2207104 w 9662615"/>
              <a:gd name="connsiteY94" fmla="*/ 1508888 h 1583140"/>
              <a:gd name="connsiteX95" fmla="*/ 2149226 w 9662615"/>
              <a:gd name="connsiteY95" fmla="*/ 1523409 h 1583140"/>
              <a:gd name="connsiteX96" fmla="*/ 2084783 w 9662615"/>
              <a:gd name="connsiteY96" fmla="*/ 1524245 h 1583140"/>
              <a:gd name="connsiteX97" fmla="*/ 2070075 w 9662615"/>
              <a:gd name="connsiteY97" fmla="*/ 1511285 h 1583140"/>
              <a:gd name="connsiteX98" fmla="*/ 2001057 w 9662615"/>
              <a:gd name="connsiteY98" fmla="*/ 1516449 h 1583140"/>
              <a:gd name="connsiteX99" fmla="*/ 1896330 w 9662615"/>
              <a:gd name="connsiteY99" fmla="*/ 1525725 h 1583140"/>
              <a:gd name="connsiteX100" fmla="*/ 1835994 w 9662615"/>
              <a:gd name="connsiteY100" fmla="*/ 1527678 h 1583140"/>
              <a:gd name="connsiteX101" fmla="*/ 1671119 w 9662615"/>
              <a:gd name="connsiteY101" fmla="*/ 1536701 h 1583140"/>
              <a:gd name="connsiteX102" fmla="*/ 1601337 w 9662615"/>
              <a:gd name="connsiteY102" fmla="*/ 1548552 h 1583140"/>
              <a:gd name="connsiteX103" fmla="*/ 1407755 w 9662615"/>
              <a:gd name="connsiteY103" fmla="*/ 1571444 h 1583140"/>
              <a:gd name="connsiteX104" fmla="*/ 1271994 w 9662615"/>
              <a:gd name="connsiteY104" fmla="*/ 1579471 h 1583140"/>
              <a:gd name="connsiteX105" fmla="*/ 1249226 w 9662615"/>
              <a:gd name="connsiteY105" fmla="*/ 1583140 h 1583140"/>
              <a:gd name="connsiteX106" fmla="*/ 1217719 w 9662615"/>
              <a:gd name="connsiteY106" fmla="*/ 1580863 h 1583140"/>
              <a:gd name="connsiteX107" fmla="*/ 1091432 w 9662615"/>
              <a:gd name="connsiteY107" fmla="*/ 1571003 h 1583140"/>
              <a:gd name="connsiteX108" fmla="*/ 992039 w 9662615"/>
              <a:gd name="connsiteY108" fmla="*/ 1556662 h 1583140"/>
              <a:gd name="connsiteX109" fmla="*/ 868264 w 9662615"/>
              <a:gd name="connsiteY109" fmla="*/ 1566392 h 1583140"/>
              <a:gd name="connsiteX110" fmla="*/ 792765 w 9662615"/>
              <a:gd name="connsiteY110" fmla="*/ 1563102 h 1583140"/>
              <a:gd name="connsiteX111" fmla="*/ 669055 w 9662615"/>
              <a:gd name="connsiteY111" fmla="*/ 1543638 h 1583140"/>
              <a:gd name="connsiteX112" fmla="*/ 506152 w 9662615"/>
              <a:gd name="connsiteY112" fmla="*/ 1549124 h 1583140"/>
              <a:gd name="connsiteX113" fmla="*/ 472797 w 9662615"/>
              <a:gd name="connsiteY113" fmla="*/ 1568904 h 1583140"/>
              <a:gd name="connsiteX114" fmla="*/ 427864 w 9662615"/>
              <a:gd name="connsiteY114" fmla="*/ 1580848 h 1583140"/>
              <a:gd name="connsiteX115" fmla="*/ 408381 w 9662615"/>
              <a:gd name="connsiteY115" fmla="*/ 1552940 h 1583140"/>
              <a:gd name="connsiteX116" fmla="*/ 267163 w 9662615"/>
              <a:gd name="connsiteY116" fmla="*/ 1531913 h 1583140"/>
              <a:gd name="connsiteX117" fmla="*/ 196644 w 9662615"/>
              <a:gd name="connsiteY117" fmla="*/ 1524565 h 1583140"/>
              <a:gd name="connsiteX118" fmla="*/ 86819 w 9662615"/>
              <a:gd name="connsiteY118" fmla="*/ 1519517 h 1583140"/>
              <a:gd name="connsiteX119" fmla="*/ 53369 w 9662615"/>
              <a:gd name="connsiteY119" fmla="*/ 1516853 h 1583140"/>
              <a:gd name="connsiteX120" fmla="*/ 2359 w 9662615"/>
              <a:gd name="connsiteY120" fmla="*/ 1515247 h 1583140"/>
              <a:gd name="connsiteX121" fmla="*/ 0 w 9662615"/>
              <a:gd name="connsiteY121" fmla="*/ 1514932 h 1583140"/>
              <a:gd name="connsiteX122" fmla="*/ 0 w 9662615"/>
              <a:gd name="connsiteY122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082104 w 9662615"/>
              <a:gd name="connsiteY49" fmla="*/ 1547781 h 1583140"/>
              <a:gd name="connsiteX50" fmla="*/ 5059484 w 9662615"/>
              <a:gd name="connsiteY50" fmla="*/ 1546802 h 1583140"/>
              <a:gd name="connsiteX51" fmla="*/ 5050958 w 9662615"/>
              <a:gd name="connsiteY51" fmla="*/ 1545776 h 1583140"/>
              <a:gd name="connsiteX52" fmla="*/ 5038524 w 9662615"/>
              <a:gd name="connsiteY52" fmla="*/ 1545675 h 1583140"/>
              <a:gd name="connsiteX53" fmla="*/ 5038223 w 9662615"/>
              <a:gd name="connsiteY53" fmla="*/ 1545881 h 1583140"/>
              <a:gd name="connsiteX54" fmla="*/ 5026564 w 9662615"/>
              <a:gd name="connsiteY54" fmla="*/ 1545376 h 1583140"/>
              <a:gd name="connsiteX55" fmla="*/ 4969433 w 9662615"/>
              <a:gd name="connsiteY55" fmla="*/ 1540263 h 1583140"/>
              <a:gd name="connsiteX56" fmla="*/ 4894799 w 9662615"/>
              <a:gd name="connsiteY56" fmla="*/ 1559476 h 1583140"/>
              <a:gd name="connsiteX57" fmla="*/ 4863775 w 9662615"/>
              <a:gd name="connsiteY57" fmla="*/ 1562633 h 1583140"/>
              <a:gd name="connsiteX58" fmla="*/ 4847242 w 9662615"/>
              <a:gd name="connsiteY58" fmla="*/ 1565435 h 1583140"/>
              <a:gd name="connsiteX59" fmla="*/ 4846237 w 9662615"/>
              <a:gd name="connsiteY59" fmla="*/ 1566331 h 1583140"/>
              <a:gd name="connsiteX60" fmla="*/ 4791466 w 9662615"/>
              <a:gd name="connsiteY60" fmla="*/ 1561324 h 1583140"/>
              <a:gd name="connsiteX61" fmla="*/ 4784247 w 9662615"/>
              <a:gd name="connsiteY61" fmla="*/ 1562342 h 1583140"/>
              <a:gd name="connsiteX62" fmla="*/ 4748477 w 9662615"/>
              <a:gd name="connsiteY62" fmla="*/ 1556925 h 1583140"/>
              <a:gd name="connsiteX63" fmla="*/ 4730033 w 9662615"/>
              <a:gd name="connsiteY63" fmla="*/ 1555274 h 1583140"/>
              <a:gd name="connsiteX64" fmla="*/ 4724747 w 9662615"/>
              <a:gd name="connsiteY64" fmla="*/ 1552439 h 1583140"/>
              <a:gd name="connsiteX65" fmla="*/ 4697562 w 9662615"/>
              <a:gd name="connsiteY65" fmla="*/ 1551206 h 1583140"/>
              <a:gd name="connsiteX66" fmla="*/ 4694469 w 9662615"/>
              <a:gd name="connsiteY66" fmla="*/ 1551958 h 1583140"/>
              <a:gd name="connsiteX67" fmla="*/ 4671940 w 9662615"/>
              <a:gd name="connsiteY67" fmla="*/ 1547617 h 1583140"/>
              <a:gd name="connsiteX68" fmla="*/ 4589320 w 9662615"/>
              <a:gd name="connsiteY68" fmla="*/ 1534660 h 1583140"/>
              <a:gd name="connsiteX69" fmla="*/ 4422155 w 9662615"/>
              <a:gd name="connsiteY69" fmla="*/ 1542059 h 1583140"/>
              <a:gd name="connsiteX70" fmla="*/ 4221826 w 9662615"/>
              <a:gd name="connsiteY70" fmla="*/ 1508923 h 1583140"/>
              <a:gd name="connsiteX71" fmla="*/ 4096601 w 9662615"/>
              <a:gd name="connsiteY71" fmla="*/ 1521563 h 1583140"/>
              <a:gd name="connsiteX72" fmla="*/ 3970635 w 9662615"/>
              <a:gd name="connsiteY72" fmla="*/ 1544815 h 1583140"/>
              <a:gd name="connsiteX73" fmla="*/ 3833906 w 9662615"/>
              <a:gd name="connsiteY73" fmla="*/ 1516637 h 1583140"/>
              <a:gd name="connsiteX74" fmla="*/ 3696258 w 9662615"/>
              <a:gd name="connsiteY74" fmla="*/ 1537563 h 1583140"/>
              <a:gd name="connsiteX75" fmla="*/ 3594070 w 9662615"/>
              <a:gd name="connsiteY75" fmla="*/ 1509422 h 1583140"/>
              <a:gd name="connsiteX76" fmla="*/ 3565233 w 9662615"/>
              <a:gd name="connsiteY76" fmla="*/ 1515122 h 1583140"/>
              <a:gd name="connsiteX77" fmla="*/ 3560267 w 9662615"/>
              <a:gd name="connsiteY77" fmla="*/ 1516288 h 1583140"/>
              <a:gd name="connsiteX78" fmla="*/ 3540258 w 9662615"/>
              <a:gd name="connsiteY78" fmla="*/ 1516976 h 1583140"/>
              <a:gd name="connsiteX79" fmla="*/ 3534780 w 9662615"/>
              <a:gd name="connsiteY79" fmla="*/ 1522141 h 1583140"/>
              <a:gd name="connsiteX80" fmla="*/ 3504783 w 9662615"/>
              <a:gd name="connsiteY80" fmla="*/ 1526739 h 1583140"/>
              <a:gd name="connsiteX81" fmla="*/ 3467911 w 9662615"/>
              <a:gd name="connsiteY81" fmla="*/ 1526618 h 1583140"/>
              <a:gd name="connsiteX82" fmla="*/ 3292707 w 9662615"/>
              <a:gd name="connsiteY82" fmla="*/ 1520490 h 1583140"/>
              <a:gd name="connsiteX83" fmla="*/ 3187872 w 9662615"/>
              <a:gd name="connsiteY83" fmla="*/ 1519991 h 1583140"/>
              <a:gd name="connsiteX84" fmla="*/ 3148026 w 9662615"/>
              <a:gd name="connsiteY84" fmla="*/ 1524777 h 1583140"/>
              <a:gd name="connsiteX85" fmla="*/ 3092394 w 9662615"/>
              <a:gd name="connsiteY85" fmla="*/ 1528115 h 1583140"/>
              <a:gd name="connsiteX86" fmla="*/ 2994200 w 9662615"/>
              <a:gd name="connsiteY86" fmla="*/ 1537857 h 1583140"/>
              <a:gd name="connsiteX87" fmla="*/ 2862301 w 9662615"/>
              <a:gd name="connsiteY87" fmla="*/ 1544250 h 1583140"/>
              <a:gd name="connsiteX88" fmla="*/ 2766335 w 9662615"/>
              <a:gd name="connsiteY88" fmla="*/ 1527662 h 1583140"/>
              <a:gd name="connsiteX89" fmla="*/ 2757836 w 9662615"/>
              <a:gd name="connsiteY89" fmla="*/ 1531371 h 1583140"/>
              <a:gd name="connsiteX90" fmla="*/ 2691555 w 9662615"/>
              <a:gd name="connsiteY90" fmla="*/ 1530283 h 1583140"/>
              <a:gd name="connsiteX91" fmla="*/ 2459871 w 9662615"/>
              <a:gd name="connsiteY91" fmla="*/ 1500859 h 1583140"/>
              <a:gd name="connsiteX92" fmla="*/ 2330328 w 9662615"/>
              <a:gd name="connsiteY92" fmla="*/ 1499441 h 1583140"/>
              <a:gd name="connsiteX93" fmla="*/ 2284269 w 9662615"/>
              <a:gd name="connsiteY93" fmla="*/ 1503068 h 1583140"/>
              <a:gd name="connsiteX94" fmla="*/ 2207104 w 9662615"/>
              <a:gd name="connsiteY94" fmla="*/ 1508888 h 1583140"/>
              <a:gd name="connsiteX95" fmla="*/ 2149226 w 9662615"/>
              <a:gd name="connsiteY95" fmla="*/ 1523409 h 1583140"/>
              <a:gd name="connsiteX96" fmla="*/ 2084783 w 9662615"/>
              <a:gd name="connsiteY96" fmla="*/ 1524245 h 1583140"/>
              <a:gd name="connsiteX97" fmla="*/ 2070075 w 9662615"/>
              <a:gd name="connsiteY97" fmla="*/ 1511285 h 1583140"/>
              <a:gd name="connsiteX98" fmla="*/ 2001057 w 9662615"/>
              <a:gd name="connsiteY98" fmla="*/ 1516449 h 1583140"/>
              <a:gd name="connsiteX99" fmla="*/ 1896330 w 9662615"/>
              <a:gd name="connsiteY99" fmla="*/ 1525725 h 1583140"/>
              <a:gd name="connsiteX100" fmla="*/ 1835994 w 9662615"/>
              <a:gd name="connsiteY100" fmla="*/ 1527678 h 1583140"/>
              <a:gd name="connsiteX101" fmla="*/ 1671119 w 9662615"/>
              <a:gd name="connsiteY101" fmla="*/ 1536701 h 1583140"/>
              <a:gd name="connsiteX102" fmla="*/ 1601337 w 9662615"/>
              <a:gd name="connsiteY102" fmla="*/ 1548552 h 1583140"/>
              <a:gd name="connsiteX103" fmla="*/ 1407755 w 9662615"/>
              <a:gd name="connsiteY103" fmla="*/ 1571444 h 1583140"/>
              <a:gd name="connsiteX104" fmla="*/ 1271994 w 9662615"/>
              <a:gd name="connsiteY104" fmla="*/ 1579471 h 1583140"/>
              <a:gd name="connsiteX105" fmla="*/ 1249226 w 9662615"/>
              <a:gd name="connsiteY105" fmla="*/ 1583140 h 1583140"/>
              <a:gd name="connsiteX106" fmla="*/ 1217719 w 9662615"/>
              <a:gd name="connsiteY106" fmla="*/ 1580863 h 1583140"/>
              <a:gd name="connsiteX107" fmla="*/ 1091432 w 9662615"/>
              <a:gd name="connsiteY107" fmla="*/ 1571003 h 1583140"/>
              <a:gd name="connsiteX108" fmla="*/ 992039 w 9662615"/>
              <a:gd name="connsiteY108" fmla="*/ 1556662 h 1583140"/>
              <a:gd name="connsiteX109" fmla="*/ 868264 w 9662615"/>
              <a:gd name="connsiteY109" fmla="*/ 1566392 h 1583140"/>
              <a:gd name="connsiteX110" fmla="*/ 792765 w 9662615"/>
              <a:gd name="connsiteY110" fmla="*/ 1563102 h 1583140"/>
              <a:gd name="connsiteX111" fmla="*/ 669055 w 9662615"/>
              <a:gd name="connsiteY111" fmla="*/ 1543638 h 1583140"/>
              <a:gd name="connsiteX112" fmla="*/ 506152 w 9662615"/>
              <a:gd name="connsiteY112" fmla="*/ 1549124 h 1583140"/>
              <a:gd name="connsiteX113" fmla="*/ 472797 w 9662615"/>
              <a:gd name="connsiteY113" fmla="*/ 1568904 h 1583140"/>
              <a:gd name="connsiteX114" fmla="*/ 427864 w 9662615"/>
              <a:gd name="connsiteY114" fmla="*/ 1580848 h 1583140"/>
              <a:gd name="connsiteX115" fmla="*/ 408381 w 9662615"/>
              <a:gd name="connsiteY115" fmla="*/ 1552940 h 1583140"/>
              <a:gd name="connsiteX116" fmla="*/ 267163 w 9662615"/>
              <a:gd name="connsiteY116" fmla="*/ 1531913 h 1583140"/>
              <a:gd name="connsiteX117" fmla="*/ 196644 w 9662615"/>
              <a:gd name="connsiteY117" fmla="*/ 1524565 h 1583140"/>
              <a:gd name="connsiteX118" fmla="*/ 86819 w 9662615"/>
              <a:gd name="connsiteY118" fmla="*/ 1519517 h 1583140"/>
              <a:gd name="connsiteX119" fmla="*/ 53369 w 9662615"/>
              <a:gd name="connsiteY119" fmla="*/ 1516853 h 1583140"/>
              <a:gd name="connsiteX120" fmla="*/ 2359 w 9662615"/>
              <a:gd name="connsiteY120" fmla="*/ 1515247 h 1583140"/>
              <a:gd name="connsiteX121" fmla="*/ 0 w 9662615"/>
              <a:gd name="connsiteY121" fmla="*/ 1514932 h 1583140"/>
              <a:gd name="connsiteX122" fmla="*/ 0 w 9662615"/>
              <a:gd name="connsiteY122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082104 w 9662615"/>
              <a:gd name="connsiteY49" fmla="*/ 1547781 h 1583140"/>
              <a:gd name="connsiteX50" fmla="*/ 5059484 w 9662615"/>
              <a:gd name="connsiteY50" fmla="*/ 1546802 h 1583140"/>
              <a:gd name="connsiteX51" fmla="*/ 5050958 w 9662615"/>
              <a:gd name="connsiteY51" fmla="*/ 1545776 h 1583140"/>
              <a:gd name="connsiteX52" fmla="*/ 5038524 w 9662615"/>
              <a:gd name="connsiteY52" fmla="*/ 1545675 h 1583140"/>
              <a:gd name="connsiteX53" fmla="*/ 5038223 w 9662615"/>
              <a:gd name="connsiteY53" fmla="*/ 1545881 h 1583140"/>
              <a:gd name="connsiteX54" fmla="*/ 5026564 w 9662615"/>
              <a:gd name="connsiteY54" fmla="*/ 1545376 h 1583140"/>
              <a:gd name="connsiteX55" fmla="*/ 4969433 w 9662615"/>
              <a:gd name="connsiteY55" fmla="*/ 1540263 h 1583140"/>
              <a:gd name="connsiteX56" fmla="*/ 4894799 w 9662615"/>
              <a:gd name="connsiteY56" fmla="*/ 1559476 h 1583140"/>
              <a:gd name="connsiteX57" fmla="*/ 4863775 w 9662615"/>
              <a:gd name="connsiteY57" fmla="*/ 1562633 h 1583140"/>
              <a:gd name="connsiteX58" fmla="*/ 4847242 w 9662615"/>
              <a:gd name="connsiteY58" fmla="*/ 1565435 h 1583140"/>
              <a:gd name="connsiteX59" fmla="*/ 4846237 w 9662615"/>
              <a:gd name="connsiteY59" fmla="*/ 1566331 h 1583140"/>
              <a:gd name="connsiteX60" fmla="*/ 4791466 w 9662615"/>
              <a:gd name="connsiteY60" fmla="*/ 1561324 h 1583140"/>
              <a:gd name="connsiteX61" fmla="*/ 4784247 w 9662615"/>
              <a:gd name="connsiteY61" fmla="*/ 1562342 h 1583140"/>
              <a:gd name="connsiteX62" fmla="*/ 4748477 w 9662615"/>
              <a:gd name="connsiteY62" fmla="*/ 1556925 h 1583140"/>
              <a:gd name="connsiteX63" fmla="*/ 4730033 w 9662615"/>
              <a:gd name="connsiteY63" fmla="*/ 1555274 h 1583140"/>
              <a:gd name="connsiteX64" fmla="*/ 4724747 w 9662615"/>
              <a:gd name="connsiteY64" fmla="*/ 1552439 h 1583140"/>
              <a:gd name="connsiteX65" fmla="*/ 4697562 w 9662615"/>
              <a:gd name="connsiteY65" fmla="*/ 1551206 h 1583140"/>
              <a:gd name="connsiteX66" fmla="*/ 4694469 w 9662615"/>
              <a:gd name="connsiteY66" fmla="*/ 1551958 h 1583140"/>
              <a:gd name="connsiteX67" fmla="*/ 4671940 w 9662615"/>
              <a:gd name="connsiteY67" fmla="*/ 1547617 h 1583140"/>
              <a:gd name="connsiteX68" fmla="*/ 4589320 w 9662615"/>
              <a:gd name="connsiteY68" fmla="*/ 1534660 h 1583140"/>
              <a:gd name="connsiteX69" fmla="*/ 4422155 w 9662615"/>
              <a:gd name="connsiteY69" fmla="*/ 1542059 h 1583140"/>
              <a:gd name="connsiteX70" fmla="*/ 4221826 w 9662615"/>
              <a:gd name="connsiteY70" fmla="*/ 1508923 h 1583140"/>
              <a:gd name="connsiteX71" fmla="*/ 4096601 w 9662615"/>
              <a:gd name="connsiteY71" fmla="*/ 1521563 h 1583140"/>
              <a:gd name="connsiteX72" fmla="*/ 3970635 w 9662615"/>
              <a:gd name="connsiteY72" fmla="*/ 1544815 h 1583140"/>
              <a:gd name="connsiteX73" fmla="*/ 3833906 w 9662615"/>
              <a:gd name="connsiteY73" fmla="*/ 1516637 h 1583140"/>
              <a:gd name="connsiteX74" fmla="*/ 3696258 w 9662615"/>
              <a:gd name="connsiteY74" fmla="*/ 1537563 h 1583140"/>
              <a:gd name="connsiteX75" fmla="*/ 3594070 w 9662615"/>
              <a:gd name="connsiteY75" fmla="*/ 1509422 h 1583140"/>
              <a:gd name="connsiteX76" fmla="*/ 3565233 w 9662615"/>
              <a:gd name="connsiteY76" fmla="*/ 1515122 h 1583140"/>
              <a:gd name="connsiteX77" fmla="*/ 3560267 w 9662615"/>
              <a:gd name="connsiteY77" fmla="*/ 1516288 h 1583140"/>
              <a:gd name="connsiteX78" fmla="*/ 3540258 w 9662615"/>
              <a:gd name="connsiteY78" fmla="*/ 1516976 h 1583140"/>
              <a:gd name="connsiteX79" fmla="*/ 3534780 w 9662615"/>
              <a:gd name="connsiteY79" fmla="*/ 1522141 h 1583140"/>
              <a:gd name="connsiteX80" fmla="*/ 3504783 w 9662615"/>
              <a:gd name="connsiteY80" fmla="*/ 1526739 h 1583140"/>
              <a:gd name="connsiteX81" fmla="*/ 3430805 w 9662615"/>
              <a:gd name="connsiteY81" fmla="*/ 1542521 h 1583140"/>
              <a:gd name="connsiteX82" fmla="*/ 3292707 w 9662615"/>
              <a:gd name="connsiteY82" fmla="*/ 1520490 h 1583140"/>
              <a:gd name="connsiteX83" fmla="*/ 3187872 w 9662615"/>
              <a:gd name="connsiteY83" fmla="*/ 1519991 h 1583140"/>
              <a:gd name="connsiteX84" fmla="*/ 3148026 w 9662615"/>
              <a:gd name="connsiteY84" fmla="*/ 1524777 h 1583140"/>
              <a:gd name="connsiteX85" fmla="*/ 3092394 w 9662615"/>
              <a:gd name="connsiteY85" fmla="*/ 1528115 h 1583140"/>
              <a:gd name="connsiteX86" fmla="*/ 2994200 w 9662615"/>
              <a:gd name="connsiteY86" fmla="*/ 1537857 h 1583140"/>
              <a:gd name="connsiteX87" fmla="*/ 2862301 w 9662615"/>
              <a:gd name="connsiteY87" fmla="*/ 1544250 h 1583140"/>
              <a:gd name="connsiteX88" fmla="*/ 2766335 w 9662615"/>
              <a:gd name="connsiteY88" fmla="*/ 1527662 h 1583140"/>
              <a:gd name="connsiteX89" fmla="*/ 2757836 w 9662615"/>
              <a:gd name="connsiteY89" fmla="*/ 1531371 h 1583140"/>
              <a:gd name="connsiteX90" fmla="*/ 2691555 w 9662615"/>
              <a:gd name="connsiteY90" fmla="*/ 1530283 h 1583140"/>
              <a:gd name="connsiteX91" fmla="*/ 2459871 w 9662615"/>
              <a:gd name="connsiteY91" fmla="*/ 1500859 h 1583140"/>
              <a:gd name="connsiteX92" fmla="*/ 2330328 w 9662615"/>
              <a:gd name="connsiteY92" fmla="*/ 1499441 h 1583140"/>
              <a:gd name="connsiteX93" fmla="*/ 2284269 w 9662615"/>
              <a:gd name="connsiteY93" fmla="*/ 1503068 h 1583140"/>
              <a:gd name="connsiteX94" fmla="*/ 2207104 w 9662615"/>
              <a:gd name="connsiteY94" fmla="*/ 1508888 h 1583140"/>
              <a:gd name="connsiteX95" fmla="*/ 2149226 w 9662615"/>
              <a:gd name="connsiteY95" fmla="*/ 1523409 h 1583140"/>
              <a:gd name="connsiteX96" fmla="*/ 2084783 w 9662615"/>
              <a:gd name="connsiteY96" fmla="*/ 1524245 h 1583140"/>
              <a:gd name="connsiteX97" fmla="*/ 2070075 w 9662615"/>
              <a:gd name="connsiteY97" fmla="*/ 1511285 h 1583140"/>
              <a:gd name="connsiteX98" fmla="*/ 2001057 w 9662615"/>
              <a:gd name="connsiteY98" fmla="*/ 1516449 h 1583140"/>
              <a:gd name="connsiteX99" fmla="*/ 1896330 w 9662615"/>
              <a:gd name="connsiteY99" fmla="*/ 1525725 h 1583140"/>
              <a:gd name="connsiteX100" fmla="*/ 1835994 w 9662615"/>
              <a:gd name="connsiteY100" fmla="*/ 1527678 h 1583140"/>
              <a:gd name="connsiteX101" fmla="*/ 1671119 w 9662615"/>
              <a:gd name="connsiteY101" fmla="*/ 1536701 h 1583140"/>
              <a:gd name="connsiteX102" fmla="*/ 1601337 w 9662615"/>
              <a:gd name="connsiteY102" fmla="*/ 1548552 h 1583140"/>
              <a:gd name="connsiteX103" fmla="*/ 1407755 w 9662615"/>
              <a:gd name="connsiteY103" fmla="*/ 1571444 h 1583140"/>
              <a:gd name="connsiteX104" fmla="*/ 1271994 w 9662615"/>
              <a:gd name="connsiteY104" fmla="*/ 1579471 h 1583140"/>
              <a:gd name="connsiteX105" fmla="*/ 1249226 w 9662615"/>
              <a:gd name="connsiteY105" fmla="*/ 1583140 h 1583140"/>
              <a:gd name="connsiteX106" fmla="*/ 1217719 w 9662615"/>
              <a:gd name="connsiteY106" fmla="*/ 1580863 h 1583140"/>
              <a:gd name="connsiteX107" fmla="*/ 1091432 w 9662615"/>
              <a:gd name="connsiteY107" fmla="*/ 1571003 h 1583140"/>
              <a:gd name="connsiteX108" fmla="*/ 992039 w 9662615"/>
              <a:gd name="connsiteY108" fmla="*/ 1556662 h 1583140"/>
              <a:gd name="connsiteX109" fmla="*/ 868264 w 9662615"/>
              <a:gd name="connsiteY109" fmla="*/ 1566392 h 1583140"/>
              <a:gd name="connsiteX110" fmla="*/ 792765 w 9662615"/>
              <a:gd name="connsiteY110" fmla="*/ 1563102 h 1583140"/>
              <a:gd name="connsiteX111" fmla="*/ 669055 w 9662615"/>
              <a:gd name="connsiteY111" fmla="*/ 1543638 h 1583140"/>
              <a:gd name="connsiteX112" fmla="*/ 506152 w 9662615"/>
              <a:gd name="connsiteY112" fmla="*/ 1549124 h 1583140"/>
              <a:gd name="connsiteX113" fmla="*/ 472797 w 9662615"/>
              <a:gd name="connsiteY113" fmla="*/ 1568904 h 1583140"/>
              <a:gd name="connsiteX114" fmla="*/ 427864 w 9662615"/>
              <a:gd name="connsiteY114" fmla="*/ 1580848 h 1583140"/>
              <a:gd name="connsiteX115" fmla="*/ 408381 w 9662615"/>
              <a:gd name="connsiteY115" fmla="*/ 1552940 h 1583140"/>
              <a:gd name="connsiteX116" fmla="*/ 267163 w 9662615"/>
              <a:gd name="connsiteY116" fmla="*/ 1531913 h 1583140"/>
              <a:gd name="connsiteX117" fmla="*/ 196644 w 9662615"/>
              <a:gd name="connsiteY117" fmla="*/ 1524565 h 1583140"/>
              <a:gd name="connsiteX118" fmla="*/ 86819 w 9662615"/>
              <a:gd name="connsiteY118" fmla="*/ 1519517 h 1583140"/>
              <a:gd name="connsiteX119" fmla="*/ 53369 w 9662615"/>
              <a:gd name="connsiteY119" fmla="*/ 1516853 h 1583140"/>
              <a:gd name="connsiteX120" fmla="*/ 2359 w 9662615"/>
              <a:gd name="connsiteY120" fmla="*/ 1515247 h 1583140"/>
              <a:gd name="connsiteX121" fmla="*/ 0 w 9662615"/>
              <a:gd name="connsiteY121" fmla="*/ 1514932 h 1583140"/>
              <a:gd name="connsiteX122" fmla="*/ 0 w 9662615"/>
              <a:gd name="connsiteY122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082104 w 9662615"/>
              <a:gd name="connsiteY49" fmla="*/ 1547781 h 1583140"/>
              <a:gd name="connsiteX50" fmla="*/ 5059484 w 9662615"/>
              <a:gd name="connsiteY50" fmla="*/ 1546802 h 1583140"/>
              <a:gd name="connsiteX51" fmla="*/ 5050958 w 9662615"/>
              <a:gd name="connsiteY51" fmla="*/ 1545776 h 1583140"/>
              <a:gd name="connsiteX52" fmla="*/ 5038524 w 9662615"/>
              <a:gd name="connsiteY52" fmla="*/ 1545675 h 1583140"/>
              <a:gd name="connsiteX53" fmla="*/ 5038223 w 9662615"/>
              <a:gd name="connsiteY53" fmla="*/ 1545881 h 1583140"/>
              <a:gd name="connsiteX54" fmla="*/ 5026564 w 9662615"/>
              <a:gd name="connsiteY54" fmla="*/ 1545376 h 1583140"/>
              <a:gd name="connsiteX55" fmla="*/ 4969433 w 9662615"/>
              <a:gd name="connsiteY55" fmla="*/ 1540263 h 1583140"/>
              <a:gd name="connsiteX56" fmla="*/ 4894799 w 9662615"/>
              <a:gd name="connsiteY56" fmla="*/ 1559476 h 1583140"/>
              <a:gd name="connsiteX57" fmla="*/ 4863775 w 9662615"/>
              <a:gd name="connsiteY57" fmla="*/ 1562633 h 1583140"/>
              <a:gd name="connsiteX58" fmla="*/ 4847242 w 9662615"/>
              <a:gd name="connsiteY58" fmla="*/ 1565435 h 1583140"/>
              <a:gd name="connsiteX59" fmla="*/ 4846237 w 9662615"/>
              <a:gd name="connsiteY59" fmla="*/ 1566331 h 1583140"/>
              <a:gd name="connsiteX60" fmla="*/ 4791466 w 9662615"/>
              <a:gd name="connsiteY60" fmla="*/ 1561324 h 1583140"/>
              <a:gd name="connsiteX61" fmla="*/ 4784247 w 9662615"/>
              <a:gd name="connsiteY61" fmla="*/ 1562342 h 1583140"/>
              <a:gd name="connsiteX62" fmla="*/ 4748477 w 9662615"/>
              <a:gd name="connsiteY62" fmla="*/ 1556925 h 1583140"/>
              <a:gd name="connsiteX63" fmla="*/ 4730033 w 9662615"/>
              <a:gd name="connsiteY63" fmla="*/ 1555274 h 1583140"/>
              <a:gd name="connsiteX64" fmla="*/ 4724747 w 9662615"/>
              <a:gd name="connsiteY64" fmla="*/ 1552439 h 1583140"/>
              <a:gd name="connsiteX65" fmla="*/ 4697562 w 9662615"/>
              <a:gd name="connsiteY65" fmla="*/ 1551206 h 1583140"/>
              <a:gd name="connsiteX66" fmla="*/ 4694469 w 9662615"/>
              <a:gd name="connsiteY66" fmla="*/ 1551958 h 1583140"/>
              <a:gd name="connsiteX67" fmla="*/ 4671940 w 9662615"/>
              <a:gd name="connsiteY67" fmla="*/ 1547617 h 1583140"/>
              <a:gd name="connsiteX68" fmla="*/ 4589320 w 9662615"/>
              <a:gd name="connsiteY68" fmla="*/ 1534660 h 1583140"/>
              <a:gd name="connsiteX69" fmla="*/ 4422155 w 9662615"/>
              <a:gd name="connsiteY69" fmla="*/ 1542059 h 1583140"/>
              <a:gd name="connsiteX70" fmla="*/ 4221826 w 9662615"/>
              <a:gd name="connsiteY70" fmla="*/ 1508923 h 1583140"/>
              <a:gd name="connsiteX71" fmla="*/ 4096601 w 9662615"/>
              <a:gd name="connsiteY71" fmla="*/ 1521563 h 1583140"/>
              <a:gd name="connsiteX72" fmla="*/ 3970635 w 9662615"/>
              <a:gd name="connsiteY72" fmla="*/ 1544815 h 1583140"/>
              <a:gd name="connsiteX73" fmla="*/ 3833906 w 9662615"/>
              <a:gd name="connsiteY73" fmla="*/ 1516637 h 1583140"/>
              <a:gd name="connsiteX74" fmla="*/ 3696258 w 9662615"/>
              <a:gd name="connsiteY74" fmla="*/ 1537563 h 1583140"/>
              <a:gd name="connsiteX75" fmla="*/ 3594070 w 9662615"/>
              <a:gd name="connsiteY75" fmla="*/ 1509422 h 1583140"/>
              <a:gd name="connsiteX76" fmla="*/ 3565233 w 9662615"/>
              <a:gd name="connsiteY76" fmla="*/ 1515122 h 1583140"/>
              <a:gd name="connsiteX77" fmla="*/ 3560267 w 9662615"/>
              <a:gd name="connsiteY77" fmla="*/ 1516288 h 1583140"/>
              <a:gd name="connsiteX78" fmla="*/ 3540258 w 9662615"/>
              <a:gd name="connsiteY78" fmla="*/ 1516976 h 1583140"/>
              <a:gd name="connsiteX79" fmla="*/ 3534780 w 9662615"/>
              <a:gd name="connsiteY79" fmla="*/ 1522141 h 1583140"/>
              <a:gd name="connsiteX80" fmla="*/ 3504783 w 9662615"/>
              <a:gd name="connsiteY80" fmla="*/ 1526739 h 1583140"/>
              <a:gd name="connsiteX81" fmla="*/ 3430805 w 9662615"/>
              <a:gd name="connsiteY81" fmla="*/ 1542521 h 1583140"/>
              <a:gd name="connsiteX82" fmla="*/ 3292707 w 9662615"/>
              <a:gd name="connsiteY82" fmla="*/ 1520490 h 1583140"/>
              <a:gd name="connsiteX83" fmla="*/ 3187872 w 9662615"/>
              <a:gd name="connsiteY83" fmla="*/ 1519991 h 1583140"/>
              <a:gd name="connsiteX84" fmla="*/ 3148026 w 9662615"/>
              <a:gd name="connsiteY84" fmla="*/ 1524777 h 1583140"/>
              <a:gd name="connsiteX85" fmla="*/ 3092394 w 9662615"/>
              <a:gd name="connsiteY85" fmla="*/ 1528115 h 1583140"/>
              <a:gd name="connsiteX86" fmla="*/ 2994200 w 9662615"/>
              <a:gd name="connsiteY86" fmla="*/ 1537857 h 1583140"/>
              <a:gd name="connsiteX87" fmla="*/ 2862301 w 9662615"/>
              <a:gd name="connsiteY87" fmla="*/ 1544250 h 1583140"/>
              <a:gd name="connsiteX88" fmla="*/ 2766335 w 9662615"/>
              <a:gd name="connsiteY88" fmla="*/ 1527662 h 1583140"/>
              <a:gd name="connsiteX89" fmla="*/ 2757836 w 9662615"/>
              <a:gd name="connsiteY89" fmla="*/ 1531371 h 1583140"/>
              <a:gd name="connsiteX90" fmla="*/ 2691555 w 9662615"/>
              <a:gd name="connsiteY90" fmla="*/ 1530283 h 1583140"/>
              <a:gd name="connsiteX91" fmla="*/ 2491676 w 9662615"/>
              <a:gd name="connsiteY91" fmla="*/ 1500859 h 1583140"/>
              <a:gd name="connsiteX92" fmla="*/ 2330328 w 9662615"/>
              <a:gd name="connsiteY92" fmla="*/ 1499441 h 1583140"/>
              <a:gd name="connsiteX93" fmla="*/ 2284269 w 9662615"/>
              <a:gd name="connsiteY93" fmla="*/ 1503068 h 1583140"/>
              <a:gd name="connsiteX94" fmla="*/ 2207104 w 9662615"/>
              <a:gd name="connsiteY94" fmla="*/ 1508888 h 1583140"/>
              <a:gd name="connsiteX95" fmla="*/ 2149226 w 9662615"/>
              <a:gd name="connsiteY95" fmla="*/ 1523409 h 1583140"/>
              <a:gd name="connsiteX96" fmla="*/ 2084783 w 9662615"/>
              <a:gd name="connsiteY96" fmla="*/ 1524245 h 1583140"/>
              <a:gd name="connsiteX97" fmla="*/ 2070075 w 9662615"/>
              <a:gd name="connsiteY97" fmla="*/ 1511285 h 1583140"/>
              <a:gd name="connsiteX98" fmla="*/ 2001057 w 9662615"/>
              <a:gd name="connsiteY98" fmla="*/ 1516449 h 1583140"/>
              <a:gd name="connsiteX99" fmla="*/ 1896330 w 9662615"/>
              <a:gd name="connsiteY99" fmla="*/ 1525725 h 1583140"/>
              <a:gd name="connsiteX100" fmla="*/ 1835994 w 9662615"/>
              <a:gd name="connsiteY100" fmla="*/ 1527678 h 1583140"/>
              <a:gd name="connsiteX101" fmla="*/ 1671119 w 9662615"/>
              <a:gd name="connsiteY101" fmla="*/ 1536701 h 1583140"/>
              <a:gd name="connsiteX102" fmla="*/ 1601337 w 9662615"/>
              <a:gd name="connsiteY102" fmla="*/ 1548552 h 1583140"/>
              <a:gd name="connsiteX103" fmla="*/ 1407755 w 9662615"/>
              <a:gd name="connsiteY103" fmla="*/ 1571444 h 1583140"/>
              <a:gd name="connsiteX104" fmla="*/ 1271994 w 9662615"/>
              <a:gd name="connsiteY104" fmla="*/ 1579471 h 1583140"/>
              <a:gd name="connsiteX105" fmla="*/ 1249226 w 9662615"/>
              <a:gd name="connsiteY105" fmla="*/ 1583140 h 1583140"/>
              <a:gd name="connsiteX106" fmla="*/ 1217719 w 9662615"/>
              <a:gd name="connsiteY106" fmla="*/ 1580863 h 1583140"/>
              <a:gd name="connsiteX107" fmla="*/ 1091432 w 9662615"/>
              <a:gd name="connsiteY107" fmla="*/ 1571003 h 1583140"/>
              <a:gd name="connsiteX108" fmla="*/ 992039 w 9662615"/>
              <a:gd name="connsiteY108" fmla="*/ 1556662 h 1583140"/>
              <a:gd name="connsiteX109" fmla="*/ 868264 w 9662615"/>
              <a:gd name="connsiteY109" fmla="*/ 1566392 h 1583140"/>
              <a:gd name="connsiteX110" fmla="*/ 792765 w 9662615"/>
              <a:gd name="connsiteY110" fmla="*/ 1563102 h 1583140"/>
              <a:gd name="connsiteX111" fmla="*/ 669055 w 9662615"/>
              <a:gd name="connsiteY111" fmla="*/ 1543638 h 1583140"/>
              <a:gd name="connsiteX112" fmla="*/ 506152 w 9662615"/>
              <a:gd name="connsiteY112" fmla="*/ 1549124 h 1583140"/>
              <a:gd name="connsiteX113" fmla="*/ 472797 w 9662615"/>
              <a:gd name="connsiteY113" fmla="*/ 1568904 h 1583140"/>
              <a:gd name="connsiteX114" fmla="*/ 427864 w 9662615"/>
              <a:gd name="connsiteY114" fmla="*/ 1580848 h 1583140"/>
              <a:gd name="connsiteX115" fmla="*/ 408381 w 9662615"/>
              <a:gd name="connsiteY115" fmla="*/ 1552940 h 1583140"/>
              <a:gd name="connsiteX116" fmla="*/ 267163 w 9662615"/>
              <a:gd name="connsiteY116" fmla="*/ 1531913 h 1583140"/>
              <a:gd name="connsiteX117" fmla="*/ 196644 w 9662615"/>
              <a:gd name="connsiteY117" fmla="*/ 1524565 h 1583140"/>
              <a:gd name="connsiteX118" fmla="*/ 86819 w 9662615"/>
              <a:gd name="connsiteY118" fmla="*/ 1519517 h 1583140"/>
              <a:gd name="connsiteX119" fmla="*/ 53369 w 9662615"/>
              <a:gd name="connsiteY119" fmla="*/ 1516853 h 1583140"/>
              <a:gd name="connsiteX120" fmla="*/ 2359 w 9662615"/>
              <a:gd name="connsiteY120" fmla="*/ 1515247 h 1583140"/>
              <a:gd name="connsiteX121" fmla="*/ 0 w 9662615"/>
              <a:gd name="connsiteY121" fmla="*/ 1514932 h 1583140"/>
              <a:gd name="connsiteX122" fmla="*/ 0 w 9662615"/>
              <a:gd name="connsiteY122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082104 w 9662615"/>
              <a:gd name="connsiteY49" fmla="*/ 1547781 h 1583140"/>
              <a:gd name="connsiteX50" fmla="*/ 5059484 w 9662615"/>
              <a:gd name="connsiteY50" fmla="*/ 1546802 h 1583140"/>
              <a:gd name="connsiteX51" fmla="*/ 5050958 w 9662615"/>
              <a:gd name="connsiteY51" fmla="*/ 1545776 h 1583140"/>
              <a:gd name="connsiteX52" fmla="*/ 5038524 w 9662615"/>
              <a:gd name="connsiteY52" fmla="*/ 1545675 h 1583140"/>
              <a:gd name="connsiteX53" fmla="*/ 5038223 w 9662615"/>
              <a:gd name="connsiteY53" fmla="*/ 1545881 h 1583140"/>
              <a:gd name="connsiteX54" fmla="*/ 5026564 w 9662615"/>
              <a:gd name="connsiteY54" fmla="*/ 1545376 h 1583140"/>
              <a:gd name="connsiteX55" fmla="*/ 4969433 w 9662615"/>
              <a:gd name="connsiteY55" fmla="*/ 1540263 h 1583140"/>
              <a:gd name="connsiteX56" fmla="*/ 4894799 w 9662615"/>
              <a:gd name="connsiteY56" fmla="*/ 1559476 h 1583140"/>
              <a:gd name="connsiteX57" fmla="*/ 4863775 w 9662615"/>
              <a:gd name="connsiteY57" fmla="*/ 1562633 h 1583140"/>
              <a:gd name="connsiteX58" fmla="*/ 4847242 w 9662615"/>
              <a:gd name="connsiteY58" fmla="*/ 1565435 h 1583140"/>
              <a:gd name="connsiteX59" fmla="*/ 4846237 w 9662615"/>
              <a:gd name="connsiteY59" fmla="*/ 1566331 h 1583140"/>
              <a:gd name="connsiteX60" fmla="*/ 4791466 w 9662615"/>
              <a:gd name="connsiteY60" fmla="*/ 1561324 h 1583140"/>
              <a:gd name="connsiteX61" fmla="*/ 4784247 w 9662615"/>
              <a:gd name="connsiteY61" fmla="*/ 1562342 h 1583140"/>
              <a:gd name="connsiteX62" fmla="*/ 4748477 w 9662615"/>
              <a:gd name="connsiteY62" fmla="*/ 1556925 h 1583140"/>
              <a:gd name="connsiteX63" fmla="*/ 4730033 w 9662615"/>
              <a:gd name="connsiteY63" fmla="*/ 1555274 h 1583140"/>
              <a:gd name="connsiteX64" fmla="*/ 4724747 w 9662615"/>
              <a:gd name="connsiteY64" fmla="*/ 1552439 h 1583140"/>
              <a:gd name="connsiteX65" fmla="*/ 4697562 w 9662615"/>
              <a:gd name="connsiteY65" fmla="*/ 1551206 h 1583140"/>
              <a:gd name="connsiteX66" fmla="*/ 4694469 w 9662615"/>
              <a:gd name="connsiteY66" fmla="*/ 1551958 h 1583140"/>
              <a:gd name="connsiteX67" fmla="*/ 4671940 w 9662615"/>
              <a:gd name="connsiteY67" fmla="*/ 1547617 h 1583140"/>
              <a:gd name="connsiteX68" fmla="*/ 4589320 w 9662615"/>
              <a:gd name="connsiteY68" fmla="*/ 1534660 h 1583140"/>
              <a:gd name="connsiteX69" fmla="*/ 4422155 w 9662615"/>
              <a:gd name="connsiteY69" fmla="*/ 1542059 h 1583140"/>
              <a:gd name="connsiteX70" fmla="*/ 4221826 w 9662615"/>
              <a:gd name="connsiteY70" fmla="*/ 1508923 h 1583140"/>
              <a:gd name="connsiteX71" fmla="*/ 4096601 w 9662615"/>
              <a:gd name="connsiteY71" fmla="*/ 1521563 h 1583140"/>
              <a:gd name="connsiteX72" fmla="*/ 3970635 w 9662615"/>
              <a:gd name="connsiteY72" fmla="*/ 1544815 h 1583140"/>
              <a:gd name="connsiteX73" fmla="*/ 3833906 w 9662615"/>
              <a:gd name="connsiteY73" fmla="*/ 1516637 h 1583140"/>
              <a:gd name="connsiteX74" fmla="*/ 3696258 w 9662615"/>
              <a:gd name="connsiteY74" fmla="*/ 1537563 h 1583140"/>
              <a:gd name="connsiteX75" fmla="*/ 3594070 w 9662615"/>
              <a:gd name="connsiteY75" fmla="*/ 1509422 h 1583140"/>
              <a:gd name="connsiteX76" fmla="*/ 3565233 w 9662615"/>
              <a:gd name="connsiteY76" fmla="*/ 1515122 h 1583140"/>
              <a:gd name="connsiteX77" fmla="*/ 3560267 w 9662615"/>
              <a:gd name="connsiteY77" fmla="*/ 1516288 h 1583140"/>
              <a:gd name="connsiteX78" fmla="*/ 3540258 w 9662615"/>
              <a:gd name="connsiteY78" fmla="*/ 1516976 h 1583140"/>
              <a:gd name="connsiteX79" fmla="*/ 3534780 w 9662615"/>
              <a:gd name="connsiteY79" fmla="*/ 1522141 h 1583140"/>
              <a:gd name="connsiteX80" fmla="*/ 3504783 w 9662615"/>
              <a:gd name="connsiteY80" fmla="*/ 1526739 h 1583140"/>
              <a:gd name="connsiteX81" fmla="*/ 3430805 w 9662615"/>
              <a:gd name="connsiteY81" fmla="*/ 1542521 h 1583140"/>
              <a:gd name="connsiteX82" fmla="*/ 3292707 w 9662615"/>
              <a:gd name="connsiteY82" fmla="*/ 1520490 h 1583140"/>
              <a:gd name="connsiteX83" fmla="*/ 3187872 w 9662615"/>
              <a:gd name="connsiteY83" fmla="*/ 1519991 h 1583140"/>
              <a:gd name="connsiteX84" fmla="*/ 3148026 w 9662615"/>
              <a:gd name="connsiteY84" fmla="*/ 1524777 h 1583140"/>
              <a:gd name="connsiteX85" fmla="*/ 3092394 w 9662615"/>
              <a:gd name="connsiteY85" fmla="*/ 1528115 h 1583140"/>
              <a:gd name="connsiteX86" fmla="*/ 2994200 w 9662615"/>
              <a:gd name="connsiteY86" fmla="*/ 1537857 h 1583140"/>
              <a:gd name="connsiteX87" fmla="*/ 2862301 w 9662615"/>
              <a:gd name="connsiteY87" fmla="*/ 1544250 h 1583140"/>
              <a:gd name="connsiteX88" fmla="*/ 2766335 w 9662615"/>
              <a:gd name="connsiteY88" fmla="*/ 1527662 h 1583140"/>
              <a:gd name="connsiteX89" fmla="*/ 2757836 w 9662615"/>
              <a:gd name="connsiteY89" fmla="*/ 1531371 h 1583140"/>
              <a:gd name="connsiteX90" fmla="*/ 2691555 w 9662615"/>
              <a:gd name="connsiteY90" fmla="*/ 1530283 h 1583140"/>
              <a:gd name="connsiteX91" fmla="*/ 2491676 w 9662615"/>
              <a:gd name="connsiteY91" fmla="*/ 1500859 h 1583140"/>
              <a:gd name="connsiteX92" fmla="*/ 2378036 w 9662615"/>
              <a:gd name="connsiteY92" fmla="*/ 1520645 h 1583140"/>
              <a:gd name="connsiteX93" fmla="*/ 2284269 w 9662615"/>
              <a:gd name="connsiteY93" fmla="*/ 1503068 h 1583140"/>
              <a:gd name="connsiteX94" fmla="*/ 2207104 w 9662615"/>
              <a:gd name="connsiteY94" fmla="*/ 1508888 h 1583140"/>
              <a:gd name="connsiteX95" fmla="*/ 2149226 w 9662615"/>
              <a:gd name="connsiteY95" fmla="*/ 1523409 h 1583140"/>
              <a:gd name="connsiteX96" fmla="*/ 2084783 w 9662615"/>
              <a:gd name="connsiteY96" fmla="*/ 1524245 h 1583140"/>
              <a:gd name="connsiteX97" fmla="*/ 2070075 w 9662615"/>
              <a:gd name="connsiteY97" fmla="*/ 1511285 h 1583140"/>
              <a:gd name="connsiteX98" fmla="*/ 2001057 w 9662615"/>
              <a:gd name="connsiteY98" fmla="*/ 1516449 h 1583140"/>
              <a:gd name="connsiteX99" fmla="*/ 1896330 w 9662615"/>
              <a:gd name="connsiteY99" fmla="*/ 1525725 h 1583140"/>
              <a:gd name="connsiteX100" fmla="*/ 1835994 w 9662615"/>
              <a:gd name="connsiteY100" fmla="*/ 1527678 h 1583140"/>
              <a:gd name="connsiteX101" fmla="*/ 1671119 w 9662615"/>
              <a:gd name="connsiteY101" fmla="*/ 1536701 h 1583140"/>
              <a:gd name="connsiteX102" fmla="*/ 1601337 w 9662615"/>
              <a:gd name="connsiteY102" fmla="*/ 1548552 h 1583140"/>
              <a:gd name="connsiteX103" fmla="*/ 1407755 w 9662615"/>
              <a:gd name="connsiteY103" fmla="*/ 1571444 h 1583140"/>
              <a:gd name="connsiteX104" fmla="*/ 1271994 w 9662615"/>
              <a:gd name="connsiteY104" fmla="*/ 1579471 h 1583140"/>
              <a:gd name="connsiteX105" fmla="*/ 1249226 w 9662615"/>
              <a:gd name="connsiteY105" fmla="*/ 1583140 h 1583140"/>
              <a:gd name="connsiteX106" fmla="*/ 1217719 w 9662615"/>
              <a:gd name="connsiteY106" fmla="*/ 1580863 h 1583140"/>
              <a:gd name="connsiteX107" fmla="*/ 1091432 w 9662615"/>
              <a:gd name="connsiteY107" fmla="*/ 1571003 h 1583140"/>
              <a:gd name="connsiteX108" fmla="*/ 992039 w 9662615"/>
              <a:gd name="connsiteY108" fmla="*/ 1556662 h 1583140"/>
              <a:gd name="connsiteX109" fmla="*/ 868264 w 9662615"/>
              <a:gd name="connsiteY109" fmla="*/ 1566392 h 1583140"/>
              <a:gd name="connsiteX110" fmla="*/ 792765 w 9662615"/>
              <a:gd name="connsiteY110" fmla="*/ 1563102 h 1583140"/>
              <a:gd name="connsiteX111" fmla="*/ 669055 w 9662615"/>
              <a:gd name="connsiteY111" fmla="*/ 1543638 h 1583140"/>
              <a:gd name="connsiteX112" fmla="*/ 506152 w 9662615"/>
              <a:gd name="connsiteY112" fmla="*/ 1549124 h 1583140"/>
              <a:gd name="connsiteX113" fmla="*/ 472797 w 9662615"/>
              <a:gd name="connsiteY113" fmla="*/ 1568904 h 1583140"/>
              <a:gd name="connsiteX114" fmla="*/ 427864 w 9662615"/>
              <a:gd name="connsiteY114" fmla="*/ 1580848 h 1583140"/>
              <a:gd name="connsiteX115" fmla="*/ 408381 w 9662615"/>
              <a:gd name="connsiteY115" fmla="*/ 1552940 h 1583140"/>
              <a:gd name="connsiteX116" fmla="*/ 267163 w 9662615"/>
              <a:gd name="connsiteY116" fmla="*/ 1531913 h 1583140"/>
              <a:gd name="connsiteX117" fmla="*/ 196644 w 9662615"/>
              <a:gd name="connsiteY117" fmla="*/ 1524565 h 1583140"/>
              <a:gd name="connsiteX118" fmla="*/ 86819 w 9662615"/>
              <a:gd name="connsiteY118" fmla="*/ 1519517 h 1583140"/>
              <a:gd name="connsiteX119" fmla="*/ 53369 w 9662615"/>
              <a:gd name="connsiteY119" fmla="*/ 1516853 h 1583140"/>
              <a:gd name="connsiteX120" fmla="*/ 2359 w 9662615"/>
              <a:gd name="connsiteY120" fmla="*/ 1515247 h 1583140"/>
              <a:gd name="connsiteX121" fmla="*/ 0 w 9662615"/>
              <a:gd name="connsiteY121" fmla="*/ 1514932 h 1583140"/>
              <a:gd name="connsiteX122" fmla="*/ 0 w 9662615"/>
              <a:gd name="connsiteY122" fmla="*/ 0 h 1583140"/>
              <a:gd name="connsiteX0" fmla="*/ 0 w 9662615"/>
              <a:gd name="connsiteY0" fmla="*/ 0 h 1587534"/>
              <a:gd name="connsiteX1" fmla="*/ 9662615 w 9662615"/>
              <a:gd name="connsiteY1" fmla="*/ 0 h 1587534"/>
              <a:gd name="connsiteX2" fmla="*/ 9662615 w 9662615"/>
              <a:gd name="connsiteY2" fmla="*/ 1280346 h 1587534"/>
              <a:gd name="connsiteX3" fmla="*/ 9658420 w 9662615"/>
              <a:gd name="connsiteY3" fmla="*/ 1280106 h 1587534"/>
              <a:gd name="connsiteX4" fmla="*/ 9469546 w 9662615"/>
              <a:gd name="connsiteY4" fmla="*/ 1289837 h 1587534"/>
              <a:gd name="connsiteX5" fmla="*/ 9385895 w 9662615"/>
              <a:gd name="connsiteY5" fmla="*/ 1269203 h 1587534"/>
              <a:gd name="connsiteX6" fmla="*/ 9144767 w 9662615"/>
              <a:gd name="connsiteY6" fmla="*/ 1264120 h 1587534"/>
              <a:gd name="connsiteX7" fmla="*/ 8837252 w 9662615"/>
              <a:gd name="connsiteY7" fmla="*/ 1350515 h 1587534"/>
              <a:gd name="connsiteX8" fmla="*/ 8705466 w 9662615"/>
              <a:gd name="connsiteY8" fmla="*/ 1342419 h 1587534"/>
              <a:gd name="connsiteX9" fmla="*/ 8652221 w 9662615"/>
              <a:gd name="connsiteY9" fmla="*/ 1326906 h 1587534"/>
              <a:gd name="connsiteX10" fmla="*/ 8632312 w 9662615"/>
              <a:gd name="connsiteY10" fmla="*/ 1326025 h 1587534"/>
              <a:gd name="connsiteX11" fmla="*/ 8591582 w 9662615"/>
              <a:gd name="connsiteY11" fmla="*/ 1341666 h 1587534"/>
              <a:gd name="connsiteX12" fmla="*/ 8537336 w 9662615"/>
              <a:gd name="connsiteY12" fmla="*/ 1341684 h 1587534"/>
              <a:gd name="connsiteX13" fmla="*/ 8472508 w 9662615"/>
              <a:gd name="connsiteY13" fmla="*/ 1363109 h 1587534"/>
              <a:gd name="connsiteX14" fmla="*/ 8258477 w 9662615"/>
              <a:gd name="connsiteY14" fmla="*/ 1370666 h 1587534"/>
              <a:gd name="connsiteX15" fmla="*/ 8197961 w 9662615"/>
              <a:gd name="connsiteY15" fmla="*/ 1392804 h 1587534"/>
              <a:gd name="connsiteX16" fmla="*/ 8171196 w 9662615"/>
              <a:gd name="connsiteY16" fmla="*/ 1397216 h 1587534"/>
              <a:gd name="connsiteX17" fmla="*/ 8127667 w 9662615"/>
              <a:gd name="connsiteY17" fmla="*/ 1418254 h 1587534"/>
              <a:gd name="connsiteX18" fmla="*/ 7974579 w 9662615"/>
              <a:gd name="connsiteY18" fmla="*/ 1383439 h 1587534"/>
              <a:gd name="connsiteX19" fmla="*/ 7768351 w 9662615"/>
              <a:gd name="connsiteY19" fmla="*/ 1395051 h 1587534"/>
              <a:gd name="connsiteX20" fmla="*/ 7635985 w 9662615"/>
              <a:gd name="connsiteY20" fmla="*/ 1386363 h 1587534"/>
              <a:gd name="connsiteX21" fmla="*/ 7466069 w 9662615"/>
              <a:gd name="connsiteY21" fmla="*/ 1377654 h 1587534"/>
              <a:gd name="connsiteX22" fmla="*/ 7355642 w 9662615"/>
              <a:gd name="connsiteY22" fmla="*/ 1407761 h 1587534"/>
              <a:gd name="connsiteX23" fmla="*/ 7151610 w 9662615"/>
              <a:gd name="connsiteY23" fmla="*/ 1397856 h 1587534"/>
              <a:gd name="connsiteX24" fmla="*/ 7082147 w 9662615"/>
              <a:gd name="connsiteY24" fmla="*/ 1406113 h 1587534"/>
              <a:gd name="connsiteX25" fmla="*/ 7014958 w 9662615"/>
              <a:gd name="connsiteY25" fmla="*/ 1396883 h 1587534"/>
              <a:gd name="connsiteX26" fmla="*/ 6907567 w 9662615"/>
              <a:gd name="connsiteY26" fmla="*/ 1419149 h 1587534"/>
              <a:gd name="connsiteX27" fmla="*/ 6748428 w 9662615"/>
              <a:gd name="connsiteY27" fmla="*/ 1420308 h 1587534"/>
              <a:gd name="connsiteX28" fmla="*/ 6654257 w 9662615"/>
              <a:gd name="connsiteY28" fmla="*/ 1424143 h 1587534"/>
              <a:gd name="connsiteX29" fmla="*/ 6620123 w 9662615"/>
              <a:gd name="connsiteY29" fmla="*/ 1430535 h 1587534"/>
              <a:gd name="connsiteX30" fmla="*/ 6571355 w 9662615"/>
              <a:gd name="connsiteY30" fmla="*/ 1436144 h 1587534"/>
              <a:gd name="connsiteX31" fmla="*/ 6486557 w 9662615"/>
              <a:gd name="connsiteY31" fmla="*/ 1449861 h 1587534"/>
              <a:gd name="connsiteX32" fmla="*/ 6370419 w 9662615"/>
              <a:gd name="connsiteY32" fmla="*/ 1461649 h 1587534"/>
              <a:gd name="connsiteX33" fmla="*/ 6278839 w 9662615"/>
              <a:gd name="connsiteY33" fmla="*/ 1449160 h 1587534"/>
              <a:gd name="connsiteX34" fmla="*/ 6272455 w 9662615"/>
              <a:gd name="connsiteY34" fmla="*/ 1453191 h 1587534"/>
              <a:gd name="connsiteX35" fmla="*/ 6212659 w 9662615"/>
              <a:gd name="connsiteY35" fmla="*/ 1454850 h 1587534"/>
              <a:gd name="connsiteX36" fmla="*/ 6069317 w 9662615"/>
              <a:gd name="connsiteY36" fmla="*/ 1445838 h 1587534"/>
              <a:gd name="connsiteX37" fmla="*/ 5878477 w 9662615"/>
              <a:gd name="connsiteY37" fmla="*/ 1439180 h 1587534"/>
              <a:gd name="connsiteX38" fmla="*/ 5838387 w 9662615"/>
              <a:gd name="connsiteY38" fmla="*/ 1444679 h 1587534"/>
              <a:gd name="connsiteX39" fmla="*/ 5771136 w 9662615"/>
              <a:gd name="connsiteY39" fmla="*/ 1453639 h 1587534"/>
              <a:gd name="connsiteX40" fmla="*/ 5724081 w 9662615"/>
              <a:gd name="connsiteY40" fmla="*/ 1470431 h 1587534"/>
              <a:gd name="connsiteX41" fmla="*/ 5666577 w 9662615"/>
              <a:gd name="connsiteY41" fmla="*/ 1473921 h 1587534"/>
              <a:gd name="connsiteX42" fmla="*/ 5649068 w 9662615"/>
              <a:gd name="connsiteY42" fmla="*/ 1461676 h 1587534"/>
              <a:gd name="connsiteX43" fmla="*/ 5588902 w 9662615"/>
              <a:gd name="connsiteY43" fmla="*/ 1469647 h 1587534"/>
              <a:gd name="connsiteX44" fmla="*/ 5498090 w 9662615"/>
              <a:gd name="connsiteY44" fmla="*/ 1483173 h 1587534"/>
              <a:gd name="connsiteX45" fmla="*/ 5444641 w 9662615"/>
              <a:gd name="connsiteY45" fmla="*/ 1487602 h 1587534"/>
              <a:gd name="connsiteX46" fmla="*/ 5299812 w 9662615"/>
              <a:gd name="connsiteY46" fmla="*/ 1503362 h 1587534"/>
              <a:gd name="connsiteX47" fmla="*/ 5213947 w 9662615"/>
              <a:gd name="connsiteY47" fmla="*/ 1516637 h 1587534"/>
              <a:gd name="connsiteX48" fmla="*/ 5090342 w 9662615"/>
              <a:gd name="connsiteY48" fmla="*/ 1546680 h 1587534"/>
              <a:gd name="connsiteX49" fmla="*/ 5082104 w 9662615"/>
              <a:gd name="connsiteY49" fmla="*/ 1547781 h 1587534"/>
              <a:gd name="connsiteX50" fmla="*/ 5059484 w 9662615"/>
              <a:gd name="connsiteY50" fmla="*/ 1546802 h 1587534"/>
              <a:gd name="connsiteX51" fmla="*/ 5050958 w 9662615"/>
              <a:gd name="connsiteY51" fmla="*/ 1545776 h 1587534"/>
              <a:gd name="connsiteX52" fmla="*/ 5038524 w 9662615"/>
              <a:gd name="connsiteY52" fmla="*/ 1545675 h 1587534"/>
              <a:gd name="connsiteX53" fmla="*/ 5038223 w 9662615"/>
              <a:gd name="connsiteY53" fmla="*/ 1545881 h 1587534"/>
              <a:gd name="connsiteX54" fmla="*/ 5026564 w 9662615"/>
              <a:gd name="connsiteY54" fmla="*/ 1545376 h 1587534"/>
              <a:gd name="connsiteX55" fmla="*/ 4969433 w 9662615"/>
              <a:gd name="connsiteY55" fmla="*/ 1540263 h 1587534"/>
              <a:gd name="connsiteX56" fmla="*/ 4894799 w 9662615"/>
              <a:gd name="connsiteY56" fmla="*/ 1559476 h 1587534"/>
              <a:gd name="connsiteX57" fmla="*/ 4863775 w 9662615"/>
              <a:gd name="connsiteY57" fmla="*/ 1562633 h 1587534"/>
              <a:gd name="connsiteX58" fmla="*/ 4847242 w 9662615"/>
              <a:gd name="connsiteY58" fmla="*/ 1565435 h 1587534"/>
              <a:gd name="connsiteX59" fmla="*/ 4830335 w 9662615"/>
              <a:gd name="connsiteY59" fmla="*/ 1587534 h 1587534"/>
              <a:gd name="connsiteX60" fmla="*/ 4791466 w 9662615"/>
              <a:gd name="connsiteY60" fmla="*/ 1561324 h 1587534"/>
              <a:gd name="connsiteX61" fmla="*/ 4784247 w 9662615"/>
              <a:gd name="connsiteY61" fmla="*/ 1562342 h 1587534"/>
              <a:gd name="connsiteX62" fmla="*/ 4748477 w 9662615"/>
              <a:gd name="connsiteY62" fmla="*/ 1556925 h 1587534"/>
              <a:gd name="connsiteX63" fmla="*/ 4730033 w 9662615"/>
              <a:gd name="connsiteY63" fmla="*/ 1555274 h 1587534"/>
              <a:gd name="connsiteX64" fmla="*/ 4724747 w 9662615"/>
              <a:gd name="connsiteY64" fmla="*/ 1552439 h 1587534"/>
              <a:gd name="connsiteX65" fmla="*/ 4697562 w 9662615"/>
              <a:gd name="connsiteY65" fmla="*/ 1551206 h 1587534"/>
              <a:gd name="connsiteX66" fmla="*/ 4694469 w 9662615"/>
              <a:gd name="connsiteY66" fmla="*/ 1551958 h 1587534"/>
              <a:gd name="connsiteX67" fmla="*/ 4671940 w 9662615"/>
              <a:gd name="connsiteY67" fmla="*/ 1547617 h 1587534"/>
              <a:gd name="connsiteX68" fmla="*/ 4589320 w 9662615"/>
              <a:gd name="connsiteY68" fmla="*/ 1534660 h 1587534"/>
              <a:gd name="connsiteX69" fmla="*/ 4422155 w 9662615"/>
              <a:gd name="connsiteY69" fmla="*/ 1542059 h 1587534"/>
              <a:gd name="connsiteX70" fmla="*/ 4221826 w 9662615"/>
              <a:gd name="connsiteY70" fmla="*/ 1508923 h 1587534"/>
              <a:gd name="connsiteX71" fmla="*/ 4096601 w 9662615"/>
              <a:gd name="connsiteY71" fmla="*/ 1521563 h 1587534"/>
              <a:gd name="connsiteX72" fmla="*/ 3970635 w 9662615"/>
              <a:gd name="connsiteY72" fmla="*/ 1544815 h 1587534"/>
              <a:gd name="connsiteX73" fmla="*/ 3833906 w 9662615"/>
              <a:gd name="connsiteY73" fmla="*/ 1516637 h 1587534"/>
              <a:gd name="connsiteX74" fmla="*/ 3696258 w 9662615"/>
              <a:gd name="connsiteY74" fmla="*/ 1537563 h 1587534"/>
              <a:gd name="connsiteX75" fmla="*/ 3594070 w 9662615"/>
              <a:gd name="connsiteY75" fmla="*/ 1509422 h 1587534"/>
              <a:gd name="connsiteX76" fmla="*/ 3565233 w 9662615"/>
              <a:gd name="connsiteY76" fmla="*/ 1515122 h 1587534"/>
              <a:gd name="connsiteX77" fmla="*/ 3560267 w 9662615"/>
              <a:gd name="connsiteY77" fmla="*/ 1516288 h 1587534"/>
              <a:gd name="connsiteX78" fmla="*/ 3540258 w 9662615"/>
              <a:gd name="connsiteY78" fmla="*/ 1516976 h 1587534"/>
              <a:gd name="connsiteX79" fmla="*/ 3534780 w 9662615"/>
              <a:gd name="connsiteY79" fmla="*/ 1522141 h 1587534"/>
              <a:gd name="connsiteX80" fmla="*/ 3504783 w 9662615"/>
              <a:gd name="connsiteY80" fmla="*/ 1526739 h 1587534"/>
              <a:gd name="connsiteX81" fmla="*/ 3430805 w 9662615"/>
              <a:gd name="connsiteY81" fmla="*/ 1542521 h 1587534"/>
              <a:gd name="connsiteX82" fmla="*/ 3292707 w 9662615"/>
              <a:gd name="connsiteY82" fmla="*/ 1520490 h 1587534"/>
              <a:gd name="connsiteX83" fmla="*/ 3187872 w 9662615"/>
              <a:gd name="connsiteY83" fmla="*/ 1519991 h 1587534"/>
              <a:gd name="connsiteX84" fmla="*/ 3148026 w 9662615"/>
              <a:gd name="connsiteY84" fmla="*/ 1524777 h 1587534"/>
              <a:gd name="connsiteX85" fmla="*/ 3092394 w 9662615"/>
              <a:gd name="connsiteY85" fmla="*/ 1528115 h 1587534"/>
              <a:gd name="connsiteX86" fmla="*/ 2994200 w 9662615"/>
              <a:gd name="connsiteY86" fmla="*/ 1537857 h 1587534"/>
              <a:gd name="connsiteX87" fmla="*/ 2862301 w 9662615"/>
              <a:gd name="connsiteY87" fmla="*/ 1544250 h 1587534"/>
              <a:gd name="connsiteX88" fmla="*/ 2766335 w 9662615"/>
              <a:gd name="connsiteY88" fmla="*/ 1527662 h 1587534"/>
              <a:gd name="connsiteX89" fmla="*/ 2757836 w 9662615"/>
              <a:gd name="connsiteY89" fmla="*/ 1531371 h 1587534"/>
              <a:gd name="connsiteX90" fmla="*/ 2691555 w 9662615"/>
              <a:gd name="connsiteY90" fmla="*/ 1530283 h 1587534"/>
              <a:gd name="connsiteX91" fmla="*/ 2491676 w 9662615"/>
              <a:gd name="connsiteY91" fmla="*/ 1500859 h 1587534"/>
              <a:gd name="connsiteX92" fmla="*/ 2378036 w 9662615"/>
              <a:gd name="connsiteY92" fmla="*/ 1520645 h 1587534"/>
              <a:gd name="connsiteX93" fmla="*/ 2284269 w 9662615"/>
              <a:gd name="connsiteY93" fmla="*/ 1503068 h 1587534"/>
              <a:gd name="connsiteX94" fmla="*/ 2207104 w 9662615"/>
              <a:gd name="connsiteY94" fmla="*/ 1508888 h 1587534"/>
              <a:gd name="connsiteX95" fmla="*/ 2149226 w 9662615"/>
              <a:gd name="connsiteY95" fmla="*/ 1523409 h 1587534"/>
              <a:gd name="connsiteX96" fmla="*/ 2084783 w 9662615"/>
              <a:gd name="connsiteY96" fmla="*/ 1524245 h 1587534"/>
              <a:gd name="connsiteX97" fmla="*/ 2070075 w 9662615"/>
              <a:gd name="connsiteY97" fmla="*/ 1511285 h 1587534"/>
              <a:gd name="connsiteX98" fmla="*/ 2001057 w 9662615"/>
              <a:gd name="connsiteY98" fmla="*/ 1516449 h 1587534"/>
              <a:gd name="connsiteX99" fmla="*/ 1896330 w 9662615"/>
              <a:gd name="connsiteY99" fmla="*/ 1525725 h 1587534"/>
              <a:gd name="connsiteX100" fmla="*/ 1835994 w 9662615"/>
              <a:gd name="connsiteY100" fmla="*/ 1527678 h 1587534"/>
              <a:gd name="connsiteX101" fmla="*/ 1671119 w 9662615"/>
              <a:gd name="connsiteY101" fmla="*/ 1536701 h 1587534"/>
              <a:gd name="connsiteX102" fmla="*/ 1601337 w 9662615"/>
              <a:gd name="connsiteY102" fmla="*/ 1548552 h 1587534"/>
              <a:gd name="connsiteX103" fmla="*/ 1407755 w 9662615"/>
              <a:gd name="connsiteY103" fmla="*/ 1571444 h 1587534"/>
              <a:gd name="connsiteX104" fmla="*/ 1271994 w 9662615"/>
              <a:gd name="connsiteY104" fmla="*/ 1579471 h 1587534"/>
              <a:gd name="connsiteX105" fmla="*/ 1249226 w 9662615"/>
              <a:gd name="connsiteY105" fmla="*/ 1583140 h 1587534"/>
              <a:gd name="connsiteX106" fmla="*/ 1217719 w 9662615"/>
              <a:gd name="connsiteY106" fmla="*/ 1580863 h 1587534"/>
              <a:gd name="connsiteX107" fmla="*/ 1091432 w 9662615"/>
              <a:gd name="connsiteY107" fmla="*/ 1571003 h 1587534"/>
              <a:gd name="connsiteX108" fmla="*/ 992039 w 9662615"/>
              <a:gd name="connsiteY108" fmla="*/ 1556662 h 1587534"/>
              <a:gd name="connsiteX109" fmla="*/ 868264 w 9662615"/>
              <a:gd name="connsiteY109" fmla="*/ 1566392 h 1587534"/>
              <a:gd name="connsiteX110" fmla="*/ 792765 w 9662615"/>
              <a:gd name="connsiteY110" fmla="*/ 1563102 h 1587534"/>
              <a:gd name="connsiteX111" fmla="*/ 669055 w 9662615"/>
              <a:gd name="connsiteY111" fmla="*/ 1543638 h 1587534"/>
              <a:gd name="connsiteX112" fmla="*/ 506152 w 9662615"/>
              <a:gd name="connsiteY112" fmla="*/ 1549124 h 1587534"/>
              <a:gd name="connsiteX113" fmla="*/ 472797 w 9662615"/>
              <a:gd name="connsiteY113" fmla="*/ 1568904 h 1587534"/>
              <a:gd name="connsiteX114" fmla="*/ 427864 w 9662615"/>
              <a:gd name="connsiteY114" fmla="*/ 1580848 h 1587534"/>
              <a:gd name="connsiteX115" fmla="*/ 408381 w 9662615"/>
              <a:gd name="connsiteY115" fmla="*/ 1552940 h 1587534"/>
              <a:gd name="connsiteX116" fmla="*/ 267163 w 9662615"/>
              <a:gd name="connsiteY116" fmla="*/ 1531913 h 1587534"/>
              <a:gd name="connsiteX117" fmla="*/ 196644 w 9662615"/>
              <a:gd name="connsiteY117" fmla="*/ 1524565 h 1587534"/>
              <a:gd name="connsiteX118" fmla="*/ 86819 w 9662615"/>
              <a:gd name="connsiteY118" fmla="*/ 1519517 h 1587534"/>
              <a:gd name="connsiteX119" fmla="*/ 53369 w 9662615"/>
              <a:gd name="connsiteY119" fmla="*/ 1516853 h 1587534"/>
              <a:gd name="connsiteX120" fmla="*/ 2359 w 9662615"/>
              <a:gd name="connsiteY120" fmla="*/ 1515247 h 1587534"/>
              <a:gd name="connsiteX121" fmla="*/ 0 w 9662615"/>
              <a:gd name="connsiteY121" fmla="*/ 1514932 h 1587534"/>
              <a:gd name="connsiteX122" fmla="*/ 0 w 9662615"/>
              <a:gd name="connsiteY122" fmla="*/ 0 h 1587534"/>
              <a:gd name="connsiteX0" fmla="*/ 0 w 9662615"/>
              <a:gd name="connsiteY0" fmla="*/ 0 h 1587534"/>
              <a:gd name="connsiteX1" fmla="*/ 9662615 w 9662615"/>
              <a:gd name="connsiteY1" fmla="*/ 0 h 1587534"/>
              <a:gd name="connsiteX2" fmla="*/ 9662615 w 9662615"/>
              <a:gd name="connsiteY2" fmla="*/ 1280346 h 1587534"/>
              <a:gd name="connsiteX3" fmla="*/ 9658420 w 9662615"/>
              <a:gd name="connsiteY3" fmla="*/ 1280106 h 1587534"/>
              <a:gd name="connsiteX4" fmla="*/ 9469546 w 9662615"/>
              <a:gd name="connsiteY4" fmla="*/ 1289837 h 1587534"/>
              <a:gd name="connsiteX5" fmla="*/ 9385895 w 9662615"/>
              <a:gd name="connsiteY5" fmla="*/ 1269203 h 1587534"/>
              <a:gd name="connsiteX6" fmla="*/ 9144767 w 9662615"/>
              <a:gd name="connsiteY6" fmla="*/ 1264120 h 1587534"/>
              <a:gd name="connsiteX7" fmla="*/ 8837252 w 9662615"/>
              <a:gd name="connsiteY7" fmla="*/ 1350515 h 1587534"/>
              <a:gd name="connsiteX8" fmla="*/ 8705466 w 9662615"/>
              <a:gd name="connsiteY8" fmla="*/ 1342419 h 1587534"/>
              <a:gd name="connsiteX9" fmla="*/ 8652221 w 9662615"/>
              <a:gd name="connsiteY9" fmla="*/ 1326906 h 1587534"/>
              <a:gd name="connsiteX10" fmla="*/ 8632312 w 9662615"/>
              <a:gd name="connsiteY10" fmla="*/ 1326025 h 1587534"/>
              <a:gd name="connsiteX11" fmla="*/ 8591582 w 9662615"/>
              <a:gd name="connsiteY11" fmla="*/ 1341666 h 1587534"/>
              <a:gd name="connsiteX12" fmla="*/ 8537336 w 9662615"/>
              <a:gd name="connsiteY12" fmla="*/ 1341684 h 1587534"/>
              <a:gd name="connsiteX13" fmla="*/ 8472508 w 9662615"/>
              <a:gd name="connsiteY13" fmla="*/ 1363109 h 1587534"/>
              <a:gd name="connsiteX14" fmla="*/ 8258477 w 9662615"/>
              <a:gd name="connsiteY14" fmla="*/ 1370666 h 1587534"/>
              <a:gd name="connsiteX15" fmla="*/ 8197961 w 9662615"/>
              <a:gd name="connsiteY15" fmla="*/ 1392804 h 1587534"/>
              <a:gd name="connsiteX16" fmla="*/ 8171196 w 9662615"/>
              <a:gd name="connsiteY16" fmla="*/ 1397216 h 1587534"/>
              <a:gd name="connsiteX17" fmla="*/ 8127667 w 9662615"/>
              <a:gd name="connsiteY17" fmla="*/ 1418254 h 1587534"/>
              <a:gd name="connsiteX18" fmla="*/ 7974579 w 9662615"/>
              <a:gd name="connsiteY18" fmla="*/ 1383439 h 1587534"/>
              <a:gd name="connsiteX19" fmla="*/ 7768351 w 9662615"/>
              <a:gd name="connsiteY19" fmla="*/ 1395051 h 1587534"/>
              <a:gd name="connsiteX20" fmla="*/ 7635985 w 9662615"/>
              <a:gd name="connsiteY20" fmla="*/ 1386363 h 1587534"/>
              <a:gd name="connsiteX21" fmla="*/ 7466069 w 9662615"/>
              <a:gd name="connsiteY21" fmla="*/ 1377654 h 1587534"/>
              <a:gd name="connsiteX22" fmla="*/ 7355642 w 9662615"/>
              <a:gd name="connsiteY22" fmla="*/ 1407761 h 1587534"/>
              <a:gd name="connsiteX23" fmla="*/ 7151610 w 9662615"/>
              <a:gd name="connsiteY23" fmla="*/ 1397856 h 1587534"/>
              <a:gd name="connsiteX24" fmla="*/ 7082147 w 9662615"/>
              <a:gd name="connsiteY24" fmla="*/ 1406113 h 1587534"/>
              <a:gd name="connsiteX25" fmla="*/ 7014958 w 9662615"/>
              <a:gd name="connsiteY25" fmla="*/ 1396883 h 1587534"/>
              <a:gd name="connsiteX26" fmla="*/ 6907567 w 9662615"/>
              <a:gd name="connsiteY26" fmla="*/ 1419149 h 1587534"/>
              <a:gd name="connsiteX27" fmla="*/ 6748428 w 9662615"/>
              <a:gd name="connsiteY27" fmla="*/ 1420308 h 1587534"/>
              <a:gd name="connsiteX28" fmla="*/ 6654257 w 9662615"/>
              <a:gd name="connsiteY28" fmla="*/ 1424143 h 1587534"/>
              <a:gd name="connsiteX29" fmla="*/ 6620123 w 9662615"/>
              <a:gd name="connsiteY29" fmla="*/ 1430535 h 1587534"/>
              <a:gd name="connsiteX30" fmla="*/ 6571355 w 9662615"/>
              <a:gd name="connsiteY30" fmla="*/ 1436144 h 1587534"/>
              <a:gd name="connsiteX31" fmla="*/ 6486557 w 9662615"/>
              <a:gd name="connsiteY31" fmla="*/ 1449861 h 1587534"/>
              <a:gd name="connsiteX32" fmla="*/ 6370419 w 9662615"/>
              <a:gd name="connsiteY32" fmla="*/ 1461649 h 1587534"/>
              <a:gd name="connsiteX33" fmla="*/ 6278839 w 9662615"/>
              <a:gd name="connsiteY33" fmla="*/ 1449160 h 1587534"/>
              <a:gd name="connsiteX34" fmla="*/ 6272455 w 9662615"/>
              <a:gd name="connsiteY34" fmla="*/ 1453191 h 1587534"/>
              <a:gd name="connsiteX35" fmla="*/ 6212659 w 9662615"/>
              <a:gd name="connsiteY35" fmla="*/ 1454850 h 1587534"/>
              <a:gd name="connsiteX36" fmla="*/ 6069317 w 9662615"/>
              <a:gd name="connsiteY36" fmla="*/ 1445838 h 1587534"/>
              <a:gd name="connsiteX37" fmla="*/ 5878477 w 9662615"/>
              <a:gd name="connsiteY37" fmla="*/ 1439180 h 1587534"/>
              <a:gd name="connsiteX38" fmla="*/ 5838387 w 9662615"/>
              <a:gd name="connsiteY38" fmla="*/ 1444679 h 1587534"/>
              <a:gd name="connsiteX39" fmla="*/ 5771136 w 9662615"/>
              <a:gd name="connsiteY39" fmla="*/ 1453639 h 1587534"/>
              <a:gd name="connsiteX40" fmla="*/ 5724081 w 9662615"/>
              <a:gd name="connsiteY40" fmla="*/ 1470431 h 1587534"/>
              <a:gd name="connsiteX41" fmla="*/ 5666577 w 9662615"/>
              <a:gd name="connsiteY41" fmla="*/ 1473921 h 1587534"/>
              <a:gd name="connsiteX42" fmla="*/ 5649068 w 9662615"/>
              <a:gd name="connsiteY42" fmla="*/ 1461676 h 1587534"/>
              <a:gd name="connsiteX43" fmla="*/ 5588902 w 9662615"/>
              <a:gd name="connsiteY43" fmla="*/ 1469647 h 1587534"/>
              <a:gd name="connsiteX44" fmla="*/ 5498090 w 9662615"/>
              <a:gd name="connsiteY44" fmla="*/ 1483173 h 1587534"/>
              <a:gd name="connsiteX45" fmla="*/ 5444641 w 9662615"/>
              <a:gd name="connsiteY45" fmla="*/ 1487602 h 1587534"/>
              <a:gd name="connsiteX46" fmla="*/ 5299812 w 9662615"/>
              <a:gd name="connsiteY46" fmla="*/ 1503362 h 1587534"/>
              <a:gd name="connsiteX47" fmla="*/ 5213947 w 9662615"/>
              <a:gd name="connsiteY47" fmla="*/ 1516637 h 1587534"/>
              <a:gd name="connsiteX48" fmla="*/ 5090342 w 9662615"/>
              <a:gd name="connsiteY48" fmla="*/ 1546680 h 1587534"/>
              <a:gd name="connsiteX49" fmla="*/ 5082104 w 9662615"/>
              <a:gd name="connsiteY49" fmla="*/ 1547781 h 1587534"/>
              <a:gd name="connsiteX50" fmla="*/ 5059484 w 9662615"/>
              <a:gd name="connsiteY50" fmla="*/ 1546802 h 1587534"/>
              <a:gd name="connsiteX51" fmla="*/ 5050958 w 9662615"/>
              <a:gd name="connsiteY51" fmla="*/ 1545776 h 1587534"/>
              <a:gd name="connsiteX52" fmla="*/ 5038524 w 9662615"/>
              <a:gd name="connsiteY52" fmla="*/ 1545675 h 1587534"/>
              <a:gd name="connsiteX53" fmla="*/ 5038223 w 9662615"/>
              <a:gd name="connsiteY53" fmla="*/ 1545881 h 1587534"/>
              <a:gd name="connsiteX54" fmla="*/ 5026564 w 9662615"/>
              <a:gd name="connsiteY54" fmla="*/ 1545376 h 1587534"/>
              <a:gd name="connsiteX55" fmla="*/ 4969433 w 9662615"/>
              <a:gd name="connsiteY55" fmla="*/ 1540263 h 1587534"/>
              <a:gd name="connsiteX56" fmla="*/ 4894799 w 9662615"/>
              <a:gd name="connsiteY56" fmla="*/ 1559476 h 1587534"/>
              <a:gd name="connsiteX57" fmla="*/ 4863775 w 9662615"/>
              <a:gd name="connsiteY57" fmla="*/ 1562633 h 1587534"/>
              <a:gd name="connsiteX58" fmla="*/ 4847242 w 9662615"/>
              <a:gd name="connsiteY58" fmla="*/ 1565435 h 1587534"/>
              <a:gd name="connsiteX59" fmla="*/ 4830335 w 9662615"/>
              <a:gd name="connsiteY59" fmla="*/ 1587534 h 1587534"/>
              <a:gd name="connsiteX60" fmla="*/ 4791466 w 9662615"/>
              <a:gd name="connsiteY60" fmla="*/ 1561324 h 1587534"/>
              <a:gd name="connsiteX61" fmla="*/ 4784247 w 9662615"/>
              <a:gd name="connsiteY61" fmla="*/ 1562342 h 1587534"/>
              <a:gd name="connsiteX62" fmla="*/ 4748477 w 9662615"/>
              <a:gd name="connsiteY62" fmla="*/ 1556925 h 1587534"/>
              <a:gd name="connsiteX63" fmla="*/ 4730033 w 9662615"/>
              <a:gd name="connsiteY63" fmla="*/ 1555274 h 1587534"/>
              <a:gd name="connsiteX64" fmla="*/ 4724747 w 9662615"/>
              <a:gd name="connsiteY64" fmla="*/ 1552439 h 1587534"/>
              <a:gd name="connsiteX65" fmla="*/ 4697562 w 9662615"/>
              <a:gd name="connsiteY65" fmla="*/ 1551206 h 1587534"/>
              <a:gd name="connsiteX66" fmla="*/ 4694469 w 9662615"/>
              <a:gd name="connsiteY66" fmla="*/ 1551958 h 1587534"/>
              <a:gd name="connsiteX67" fmla="*/ 4671940 w 9662615"/>
              <a:gd name="connsiteY67" fmla="*/ 1547617 h 1587534"/>
              <a:gd name="connsiteX68" fmla="*/ 4541612 w 9662615"/>
              <a:gd name="connsiteY68" fmla="*/ 1545262 h 1587534"/>
              <a:gd name="connsiteX69" fmla="*/ 4422155 w 9662615"/>
              <a:gd name="connsiteY69" fmla="*/ 1542059 h 1587534"/>
              <a:gd name="connsiteX70" fmla="*/ 4221826 w 9662615"/>
              <a:gd name="connsiteY70" fmla="*/ 1508923 h 1587534"/>
              <a:gd name="connsiteX71" fmla="*/ 4096601 w 9662615"/>
              <a:gd name="connsiteY71" fmla="*/ 1521563 h 1587534"/>
              <a:gd name="connsiteX72" fmla="*/ 3970635 w 9662615"/>
              <a:gd name="connsiteY72" fmla="*/ 1544815 h 1587534"/>
              <a:gd name="connsiteX73" fmla="*/ 3833906 w 9662615"/>
              <a:gd name="connsiteY73" fmla="*/ 1516637 h 1587534"/>
              <a:gd name="connsiteX74" fmla="*/ 3696258 w 9662615"/>
              <a:gd name="connsiteY74" fmla="*/ 1537563 h 1587534"/>
              <a:gd name="connsiteX75" fmla="*/ 3594070 w 9662615"/>
              <a:gd name="connsiteY75" fmla="*/ 1509422 h 1587534"/>
              <a:gd name="connsiteX76" fmla="*/ 3565233 w 9662615"/>
              <a:gd name="connsiteY76" fmla="*/ 1515122 h 1587534"/>
              <a:gd name="connsiteX77" fmla="*/ 3560267 w 9662615"/>
              <a:gd name="connsiteY77" fmla="*/ 1516288 h 1587534"/>
              <a:gd name="connsiteX78" fmla="*/ 3540258 w 9662615"/>
              <a:gd name="connsiteY78" fmla="*/ 1516976 h 1587534"/>
              <a:gd name="connsiteX79" fmla="*/ 3534780 w 9662615"/>
              <a:gd name="connsiteY79" fmla="*/ 1522141 h 1587534"/>
              <a:gd name="connsiteX80" fmla="*/ 3504783 w 9662615"/>
              <a:gd name="connsiteY80" fmla="*/ 1526739 h 1587534"/>
              <a:gd name="connsiteX81" fmla="*/ 3430805 w 9662615"/>
              <a:gd name="connsiteY81" fmla="*/ 1542521 h 1587534"/>
              <a:gd name="connsiteX82" fmla="*/ 3292707 w 9662615"/>
              <a:gd name="connsiteY82" fmla="*/ 1520490 h 1587534"/>
              <a:gd name="connsiteX83" fmla="*/ 3187872 w 9662615"/>
              <a:gd name="connsiteY83" fmla="*/ 1519991 h 1587534"/>
              <a:gd name="connsiteX84" fmla="*/ 3148026 w 9662615"/>
              <a:gd name="connsiteY84" fmla="*/ 1524777 h 1587534"/>
              <a:gd name="connsiteX85" fmla="*/ 3092394 w 9662615"/>
              <a:gd name="connsiteY85" fmla="*/ 1528115 h 1587534"/>
              <a:gd name="connsiteX86" fmla="*/ 2994200 w 9662615"/>
              <a:gd name="connsiteY86" fmla="*/ 1537857 h 1587534"/>
              <a:gd name="connsiteX87" fmla="*/ 2862301 w 9662615"/>
              <a:gd name="connsiteY87" fmla="*/ 1544250 h 1587534"/>
              <a:gd name="connsiteX88" fmla="*/ 2766335 w 9662615"/>
              <a:gd name="connsiteY88" fmla="*/ 1527662 h 1587534"/>
              <a:gd name="connsiteX89" fmla="*/ 2757836 w 9662615"/>
              <a:gd name="connsiteY89" fmla="*/ 1531371 h 1587534"/>
              <a:gd name="connsiteX90" fmla="*/ 2691555 w 9662615"/>
              <a:gd name="connsiteY90" fmla="*/ 1530283 h 1587534"/>
              <a:gd name="connsiteX91" fmla="*/ 2491676 w 9662615"/>
              <a:gd name="connsiteY91" fmla="*/ 1500859 h 1587534"/>
              <a:gd name="connsiteX92" fmla="*/ 2378036 w 9662615"/>
              <a:gd name="connsiteY92" fmla="*/ 1520645 h 1587534"/>
              <a:gd name="connsiteX93" fmla="*/ 2284269 w 9662615"/>
              <a:gd name="connsiteY93" fmla="*/ 1503068 h 1587534"/>
              <a:gd name="connsiteX94" fmla="*/ 2207104 w 9662615"/>
              <a:gd name="connsiteY94" fmla="*/ 1508888 h 1587534"/>
              <a:gd name="connsiteX95" fmla="*/ 2149226 w 9662615"/>
              <a:gd name="connsiteY95" fmla="*/ 1523409 h 1587534"/>
              <a:gd name="connsiteX96" fmla="*/ 2084783 w 9662615"/>
              <a:gd name="connsiteY96" fmla="*/ 1524245 h 1587534"/>
              <a:gd name="connsiteX97" fmla="*/ 2070075 w 9662615"/>
              <a:gd name="connsiteY97" fmla="*/ 1511285 h 1587534"/>
              <a:gd name="connsiteX98" fmla="*/ 2001057 w 9662615"/>
              <a:gd name="connsiteY98" fmla="*/ 1516449 h 1587534"/>
              <a:gd name="connsiteX99" fmla="*/ 1896330 w 9662615"/>
              <a:gd name="connsiteY99" fmla="*/ 1525725 h 1587534"/>
              <a:gd name="connsiteX100" fmla="*/ 1835994 w 9662615"/>
              <a:gd name="connsiteY100" fmla="*/ 1527678 h 1587534"/>
              <a:gd name="connsiteX101" fmla="*/ 1671119 w 9662615"/>
              <a:gd name="connsiteY101" fmla="*/ 1536701 h 1587534"/>
              <a:gd name="connsiteX102" fmla="*/ 1601337 w 9662615"/>
              <a:gd name="connsiteY102" fmla="*/ 1548552 h 1587534"/>
              <a:gd name="connsiteX103" fmla="*/ 1407755 w 9662615"/>
              <a:gd name="connsiteY103" fmla="*/ 1571444 h 1587534"/>
              <a:gd name="connsiteX104" fmla="*/ 1271994 w 9662615"/>
              <a:gd name="connsiteY104" fmla="*/ 1579471 h 1587534"/>
              <a:gd name="connsiteX105" fmla="*/ 1249226 w 9662615"/>
              <a:gd name="connsiteY105" fmla="*/ 1583140 h 1587534"/>
              <a:gd name="connsiteX106" fmla="*/ 1217719 w 9662615"/>
              <a:gd name="connsiteY106" fmla="*/ 1580863 h 1587534"/>
              <a:gd name="connsiteX107" fmla="*/ 1091432 w 9662615"/>
              <a:gd name="connsiteY107" fmla="*/ 1571003 h 1587534"/>
              <a:gd name="connsiteX108" fmla="*/ 992039 w 9662615"/>
              <a:gd name="connsiteY108" fmla="*/ 1556662 h 1587534"/>
              <a:gd name="connsiteX109" fmla="*/ 868264 w 9662615"/>
              <a:gd name="connsiteY109" fmla="*/ 1566392 h 1587534"/>
              <a:gd name="connsiteX110" fmla="*/ 792765 w 9662615"/>
              <a:gd name="connsiteY110" fmla="*/ 1563102 h 1587534"/>
              <a:gd name="connsiteX111" fmla="*/ 669055 w 9662615"/>
              <a:gd name="connsiteY111" fmla="*/ 1543638 h 1587534"/>
              <a:gd name="connsiteX112" fmla="*/ 506152 w 9662615"/>
              <a:gd name="connsiteY112" fmla="*/ 1549124 h 1587534"/>
              <a:gd name="connsiteX113" fmla="*/ 472797 w 9662615"/>
              <a:gd name="connsiteY113" fmla="*/ 1568904 h 1587534"/>
              <a:gd name="connsiteX114" fmla="*/ 427864 w 9662615"/>
              <a:gd name="connsiteY114" fmla="*/ 1580848 h 1587534"/>
              <a:gd name="connsiteX115" fmla="*/ 408381 w 9662615"/>
              <a:gd name="connsiteY115" fmla="*/ 1552940 h 1587534"/>
              <a:gd name="connsiteX116" fmla="*/ 267163 w 9662615"/>
              <a:gd name="connsiteY116" fmla="*/ 1531913 h 1587534"/>
              <a:gd name="connsiteX117" fmla="*/ 196644 w 9662615"/>
              <a:gd name="connsiteY117" fmla="*/ 1524565 h 1587534"/>
              <a:gd name="connsiteX118" fmla="*/ 86819 w 9662615"/>
              <a:gd name="connsiteY118" fmla="*/ 1519517 h 1587534"/>
              <a:gd name="connsiteX119" fmla="*/ 53369 w 9662615"/>
              <a:gd name="connsiteY119" fmla="*/ 1516853 h 1587534"/>
              <a:gd name="connsiteX120" fmla="*/ 2359 w 9662615"/>
              <a:gd name="connsiteY120" fmla="*/ 1515247 h 1587534"/>
              <a:gd name="connsiteX121" fmla="*/ 0 w 9662615"/>
              <a:gd name="connsiteY121" fmla="*/ 1514932 h 1587534"/>
              <a:gd name="connsiteX122" fmla="*/ 0 w 9662615"/>
              <a:gd name="connsiteY122" fmla="*/ 0 h 1587534"/>
              <a:gd name="connsiteX0" fmla="*/ 0 w 9662615"/>
              <a:gd name="connsiteY0" fmla="*/ 0 h 1587534"/>
              <a:gd name="connsiteX1" fmla="*/ 9662615 w 9662615"/>
              <a:gd name="connsiteY1" fmla="*/ 0 h 1587534"/>
              <a:gd name="connsiteX2" fmla="*/ 9662615 w 9662615"/>
              <a:gd name="connsiteY2" fmla="*/ 1280346 h 1587534"/>
              <a:gd name="connsiteX3" fmla="*/ 9658420 w 9662615"/>
              <a:gd name="connsiteY3" fmla="*/ 1280106 h 1587534"/>
              <a:gd name="connsiteX4" fmla="*/ 9469546 w 9662615"/>
              <a:gd name="connsiteY4" fmla="*/ 1289837 h 1587534"/>
              <a:gd name="connsiteX5" fmla="*/ 9385895 w 9662615"/>
              <a:gd name="connsiteY5" fmla="*/ 1269203 h 1587534"/>
              <a:gd name="connsiteX6" fmla="*/ 9144767 w 9662615"/>
              <a:gd name="connsiteY6" fmla="*/ 1264120 h 1587534"/>
              <a:gd name="connsiteX7" fmla="*/ 8837252 w 9662615"/>
              <a:gd name="connsiteY7" fmla="*/ 1350515 h 1587534"/>
              <a:gd name="connsiteX8" fmla="*/ 8705466 w 9662615"/>
              <a:gd name="connsiteY8" fmla="*/ 1342419 h 1587534"/>
              <a:gd name="connsiteX9" fmla="*/ 8652221 w 9662615"/>
              <a:gd name="connsiteY9" fmla="*/ 1326906 h 1587534"/>
              <a:gd name="connsiteX10" fmla="*/ 8632312 w 9662615"/>
              <a:gd name="connsiteY10" fmla="*/ 1326025 h 1587534"/>
              <a:gd name="connsiteX11" fmla="*/ 8591582 w 9662615"/>
              <a:gd name="connsiteY11" fmla="*/ 1341666 h 1587534"/>
              <a:gd name="connsiteX12" fmla="*/ 8537336 w 9662615"/>
              <a:gd name="connsiteY12" fmla="*/ 1341684 h 1587534"/>
              <a:gd name="connsiteX13" fmla="*/ 8472508 w 9662615"/>
              <a:gd name="connsiteY13" fmla="*/ 1363109 h 1587534"/>
              <a:gd name="connsiteX14" fmla="*/ 8258477 w 9662615"/>
              <a:gd name="connsiteY14" fmla="*/ 1370666 h 1587534"/>
              <a:gd name="connsiteX15" fmla="*/ 8197961 w 9662615"/>
              <a:gd name="connsiteY15" fmla="*/ 1392804 h 1587534"/>
              <a:gd name="connsiteX16" fmla="*/ 8171196 w 9662615"/>
              <a:gd name="connsiteY16" fmla="*/ 1397216 h 1587534"/>
              <a:gd name="connsiteX17" fmla="*/ 8127667 w 9662615"/>
              <a:gd name="connsiteY17" fmla="*/ 1418254 h 1587534"/>
              <a:gd name="connsiteX18" fmla="*/ 7974579 w 9662615"/>
              <a:gd name="connsiteY18" fmla="*/ 1383439 h 1587534"/>
              <a:gd name="connsiteX19" fmla="*/ 7768351 w 9662615"/>
              <a:gd name="connsiteY19" fmla="*/ 1395051 h 1587534"/>
              <a:gd name="connsiteX20" fmla="*/ 7635985 w 9662615"/>
              <a:gd name="connsiteY20" fmla="*/ 1386363 h 1587534"/>
              <a:gd name="connsiteX21" fmla="*/ 7466069 w 9662615"/>
              <a:gd name="connsiteY21" fmla="*/ 1377654 h 1587534"/>
              <a:gd name="connsiteX22" fmla="*/ 7355642 w 9662615"/>
              <a:gd name="connsiteY22" fmla="*/ 1407761 h 1587534"/>
              <a:gd name="connsiteX23" fmla="*/ 7151610 w 9662615"/>
              <a:gd name="connsiteY23" fmla="*/ 1397856 h 1587534"/>
              <a:gd name="connsiteX24" fmla="*/ 7082147 w 9662615"/>
              <a:gd name="connsiteY24" fmla="*/ 1406113 h 1587534"/>
              <a:gd name="connsiteX25" fmla="*/ 7014958 w 9662615"/>
              <a:gd name="connsiteY25" fmla="*/ 1396883 h 1587534"/>
              <a:gd name="connsiteX26" fmla="*/ 6907567 w 9662615"/>
              <a:gd name="connsiteY26" fmla="*/ 1419149 h 1587534"/>
              <a:gd name="connsiteX27" fmla="*/ 6748428 w 9662615"/>
              <a:gd name="connsiteY27" fmla="*/ 1420308 h 1587534"/>
              <a:gd name="connsiteX28" fmla="*/ 6654257 w 9662615"/>
              <a:gd name="connsiteY28" fmla="*/ 1424143 h 1587534"/>
              <a:gd name="connsiteX29" fmla="*/ 6620123 w 9662615"/>
              <a:gd name="connsiteY29" fmla="*/ 1430535 h 1587534"/>
              <a:gd name="connsiteX30" fmla="*/ 6571355 w 9662615"/>
              <a:gd name="connsiteY30" fmla="*/ 1436144 h 1587534"/>
              <a:gd name="connsiteX31" fmla="*/ 6486557 w 9662615"/>
              <a:gd name="connsiteY31" fmla="*/ 1449861 h 1587534"/>
              <a:gd name="connsiteX32" fmla="*/ 6370419 w 9662615"/>
              <a:gd name="connsiteY32" fmla="*/ 1461649 h 1587534"/>
              <a:gd name="connsiteX33" fmla="*/ 6278839 w 9662615"/>
              <a:gd name="connsiteY33" fmla="*/ 1449160 h 1587534"/>
              <a:gd name="connsiteX34" fmla="*/ 6272455 w 9662615"/>
              <a:gd name="connsiteY34" fmla="*/ 1453191 h 1587534"/>
              <a:gd name="connsiteX35" fmla="*/ 6212659 w 9662615"/>
              <a:gd name="connsiteY35" fmla="*/ 1454850 h 1587534"/>
              <a:gd name="connsiteX36" fmla="*/ 6069317 w 9662615"/>
              <a:gd name="connsiteY36" fmla="*/ 1445838 h 1587534"/>
              <a:gd name="connsiteX37" fmla="*/ 5878477 w 9662615"/>
              <a:gd name="connsiteY37" fmla="*/ 1439180 h 1587534"/>
              <a:gd name="connsiteX38" fmla="*/ 5838387 w 9662615"/>
              <a:gd name="connsiteY38" fmla="*/ 1444679 h 1587534"/>
              <a:gd name="connsiteX39" fmla="*/ 5771136 w 9662615"/>
              <a:gd name="connsiteY39" fmla="*/ 1453639 h 1587534"/>
              <a:gd name="connsiteX40" fmla="*/ 5724081 w 9662615"/>
              <a:gd name="connsiteY40" fmla="*/ 1470431 h 1587534"/>
              <a:gd name="connsiteX41" fmla="*/ 5666577 w 9662615"/>
              <a:gd name="connsiteY41" fmla="*/ 1473921 h 1587534"/>
              <a:gd name="connsiteX42" fmla="*/ 5649068 w 9662615"/>
              <a:gd name="connsiteY42" fmla="*/ 1461676 h 1587534"/>
              <a:gd name="connsiteX43" fmla="*/ 5588902 w 9662615"/>
              <a:gd name="connsiteY43" fmla="*/ 1469647 h 1587534"/>
              <a:gd name="connsiteX44" fmla="*/ 5498090 w 9662615"/>
              <a:gd name="connsiteY44" fmla="*/ 1483173 h 1587534"/>
              <a:gd name="connsiteX45" fmla="*/ 5444641 w 9662615"/>
              <a:gd name="connsiteY45" fmla="*/ 1487602 h 1587534"/>
              <a:gd name="connsiteX46" fmla="*/ 5299812 w 9662615"/>
              <a:gd name="connsiteY46" fmla="*/ 1503362 h 1587534"/>
              <a:gd name="connsiteX47" fmla="*/ 5213947 w 9662615"/>
              <a:gd name="connsiteY47" fmla="*/ 1516637 h 1587534"/>
              <a:gd name="connsiteX48" fmla="*/ 5090342 w 9662615"/>
              <a:gd name="connsiteY48" fmla="*/ 1546680 h 1587534"/>
              <a:gd name="connsiteX49" fmla="*/ 5082104 w 9662615"/>
              <a:gd name="connsiteY49" fmla="*/ 1547781 h 1587534"/>
              <a:gd name="connsiteX50" fmla="*/ 5059484 w 9662615"/>
              <a:gd name="connsiteY50" fmla="*/ 1546802 h 1587534"/>
              <a:gd name="connsiteX51" fmla="*/ 5050958 w 9662615"/>
              <a:gd name="connsiteY51" fmla="*/ 1545776 h 1587534"/>
              <a:gd name="connsiteX52" fmla="*/ 5038524 w 9662615"/>
              <a:gd name="connsiteY52" fmla="*/ 1545675 h 1587534"/>
              <a:gd name="connsiteX53" fmla="*/ 5038223 w 9662615"/>
              <a:gd name="connsiteY53" fmla="*/ 1545881 h 1587534"/>
              <a:gd name="connsiteX54" fmla="*/ 5026564 w 9662615"/>
              <a:gd name="connsiteY54" fmla="*/ 1545376 h 1587534"/>
              <a:gd name="connsiteX55" fmla="*/ 4969433 w 9662615"/>
              <a:gd name="connsiteY55" fmla="*/ 1540263 h 1587534"/>
              <a:gd name="connsiteX56" fmla="*/ 4894799 w 9662615"/>
              <a:gd name="connsiteY56" fmla="*/ 1559476 h 1587534"/>
              <a:gd name="connsiteX57" fmla="*/ 4863775 w 9662615"/>
              <a:gd name="connsiteY57" fmla="*/ 1562633 h 1587534"/>
              <a:gd name="connsiteX58" fmla="*/ 4847242 w 9662615"/>
              <a:gd name="connsiteY58" fmla="*/ 1565435 h 1587534"/>
              <a:gd name="connsiteX59" fmla="*/ 4830335 w 9662615"/>
              <a:gd name="connsiteY59" fmla="*/ 1587534 h 1587534"/>
              <a:gd name="connsiteX60" fmla="*/ 4791466 w 9662615"/>
              <a:gd name="connsiteY60" fmla="*/ 1561324 h 1587534"/>
              <a:gd name="connsiteX61" fmla="*/ 4784247 w 9662615"/>
              <a:gd name="connsiteY61" fmla="*/ 1562342 h 1587534"/>
              <a:gd name="connsiteX62" fmla="*/ 4748477 w 9662615"/>
              <a:gd name="connsiteY62" fmla="*/ 1556925 h 1587534"/>
              <a:gd name="connsiteX63" fmla="*/ 4730033 w 9662615"/>
              <a:gd name="connsiteY63" fmla="*/ 1555274 h 1587534"/>
              <a:gd name="connsiteX64" fmla="*/ 4724747 w 9662615"/>
              <a:gd name="connsiteY64" fmla="*/ 1552439 h 1587534"/>
              <a:gd name="connsiteX65" fmla="*/ 4697562 w 9662615"/>
              <a:gd name="connsiteY65" fmla="*/ 1551206 h 1587534"/>
              <a:gd name="connsiteX66" fmla="*/ 4694469 w 9662615"/>
              <a:gd name="connsiteY66" fmla="*/ 1551958 h 1587534"/>
              <a:gd name="connsiteX67" fmla="*/ 4603028 w 9662615"/>
              <a:gd name="connsiteY67" fmla="*/ 1568821 h 1587534"/>
              <a:gd name="connsiteX68" fmla="*/ 4541612 w 9662615"/>
              <a:gd name="connsiteY68" fmla="*/ 1545262 h 1587534"/>
              <a:gd name="connsiteX69" fmla="*/ 4422155 w 9662615"/>
              <a:gd name="connsiteY69" fmla="*/ 1542059 h 1587534"/>
              <a:gd name="connsiteX70" fmla="*/ 4221826 w 9662615"/>
              <a:gd name="connsiteY70" fmla="*/ 1508923 h 1587534"/>
              <a:gd name="connsiteX71" fmla="*/ 4096601 w 9662615"/>
              <a:gd name="connsiteY71" fmla="*/ 1521563 h 1587534"/>
              <a:gd name="connsiteX72" fmla="*/ 3970635 w 9662615"/>
              <a:gd name="connsiteY72" fmla="*/ 1544815 h 1587534"/>
              <a:gd name="connsiteX73" fmla="*/ 3833906 w 9662615"/>
              <a:gd name="connsiteY73" fmla="*/ 1516637 h 1587534"/>
              <a:gd name="connsiteX74" fmla="*/ 3696258 w 9662615"/>
              <a:gd name="connsiteY74" fmla="*/ 1537563 h 1587534"/>
              <a:gd name="connsiteX75" fmla="*/ 3594070 w 9662615"/>
              <a:gd name="connsiteY75" fmla="*/ 1509422 h 1587534"/>
              <a:gd name="connsiteX76" fmla="*/ 3565233 w 9662615"/>
              <a:gd name="connsiteY76" fmla="*/ 1515122 h 1587534"/>
              <a:gd name="connsiteX77" fmla="*/ 3560267 w 9662615"/>
              <a:gd name="connsiteY77" fmla="*/ 1516288 h 1587534"/>
              <a:gd name="connsiteX78" fmla="*/ 3540258 w 9662615"/>
              <a:gd name="connsiteY78" fmla="*/ 1516976 h 1587534"/>
              <a:gd name="connsiteX79" fmla="*/ 3534780 w 9662615"/>
              <a:gd name="connsiteY79" fmla="*/ 1522141 h 1587534"/>
              <a:gd name="connsiteX80" fmla="*/ 3504783 w 9662615"/>
              <a:gd name="connsiteY80" fmla="*/ 1526739 h 1587534"/>
              <a:gd name="connsiteX81" fmla="*/ 3430805 w 9662615"/>
              <a:gd name="connsiteY81" fmla="*/ 1542521 h 1587534"/>
              <a:gd name="connsiteX82" fmla="*/ 3292707 w 9662615"/>
              <a:gd name="connsiteY82" fmla="*/ 1520490 h 1587534"/>
              <a:gd name="connsiteX83" fmla="*/ 3187872 w 9662615"/>
              <a:gd name="connsiteY83" fmla="*/ 1519991 h 1587534"/>
              <a:gd name="connsiteX84" fmla="*/ 3148026 w 9662615"/>
              <a:gd name="connsiteY84" fmla="*/ 1524777 h 1587534"/>
              <a:gd name="connsiteX85" fmla="*/ 3092394 w 9662615"/>
              <a:gd name="connsiteY85" fmla="*/ 1528115 h 1587534"/>
              <a:gd name="connsiteX86" fmla="*/ 2994200 w 9662615"/>
              <a:gd name="connsiteY86" fmla="*/ 1537857 h 1587534"/>
              <a:gd name="connsiteX87" fmla="*/ 2862301 w 9662615"/>
              <a:gd name="connsiteY87" fmla="*/ 1544250 h 1587534"/>
              <a:gd name="connsiteX88" fmla="*/ 2766335 w 9662615"/>
              <a:gd name="connsiteY88" fmla="*/ 1527662 h 1587534"/>
              <a:gd name="connsiteX89" fmla="*/ 2757836 w 9662615"/>
              <a:gd name="connsiteY89" fmla="*/ 1531371 h 1587534"/>
              <a:gd name="connsiteX90" fmla="*/ 2691555 w 9662615"/>
              <a:gd name="connsiteY90" fmla="*/ 1530283 h 1587534"/>
              <a:gd name="connsiteX91" fmla="*/ 2491676 w 9662615"/>
              <a:gd name="connsiteY91" fmla="*/ 1500859 h 1587534"/>
              <a:gd name="connsiteX92" fmla="*/ 2378036 w 9662615"/>
              <a:gd name="connsiteY92" fmla="*/ 1520645 h 1587534"/>
              <a:gd name="connsiteX93" fmla="*/ 2284269 w 9662615"/>
              <a:gd name="connsiteY93" fmla="*/ 1503068 h 1587534"/>
              <a:gd name="connsiteX94" fmla="*/ 2207104 w 9662615"/>
              <a:gd name="connsiteY94" fmla="*/ 1508888 h 1587534"/>
              <a:gd name="connsiteX95" fmla="*/ 2149226 w 9662615"/>
              <a:gd name="connsiteY95" fmla="*/ 1523409 h 1587534"/>
              <a:gd name="connsiteX96" fmla="*/ 2084783 w 9662615"/>
              <a:gd name="connsiteY96" fmla="*/ 1524245 h 1587534"/>
              <a:gd name="connsiteX97" fmla="*/ 2070075 w 9662615"/>
              <a:gd name="connsiteY97" fmla="*/ 1511285 h 1587534"/>
              <a:gd name="connsiteX98" fmla="*/ 2001057 w 9662615"/>
              <a:gd name="connsiteY98" fmla="*/ 1516449 h 1587534"/>
              <a:gd name="connsiteX99" fmla="*/ 1896330 w 9662615"/>
              <a:gd name="connsiteY99" fmla="*/ 1525725 h 1587534"/>
              <a:gd name="connsiteX100" fmla="*/ 1835994 w 9662615"/>
              <a:gd name="connsiteY100" fmla="*/ 1527678 h 1587534"/>
              <a:gd name="connsiteX101" fmla="*/ 1671119 w 9662615"/>
              <a:gd name="connsiteY101" fmla="*/ 1536701 h 1587534"/>
              <a:gd name="connsiteX102" fmla="*/ 1601337 w 9662615"/>
              <a:gd name="connsiteY102" fmla="*/ 1548552 h 1587534"/>
              <a:gd name="connsiteX103" fmla="*/ 1407755 w 9662615"/>
              <a:gd name="connsiteY103" fmla="*/ 1571444 h 1587534"/>
              <a:gd name="connsiteX104" fmla="*/ 1271994 w 9662615"/>
              <a:gd name="connsiteY104" fmla="*/ 1579471 h 1587534"/>
              <a:gd name="connsiteX105" fmla="*/ 1249226 w 9662615"/>
              <a:gd name="connsiteY105" fmla="*/ 1583140 h 1587534"/>
              <a:gd name="connsiteX106" fmla="*/ 1217719 w 9662615"/>
              <a:gd name="connsiteY106" fmla="*/ 1580863 h 1587534"/>
              <a:gd name="connsiteX107" fmla="*/ 1091432 w 9662615"/>
              <a:gd name="connsiteY107" fmla="*/ 1571003 h 1587534"/>
              <a:gd name="connsiteX108" fmla="*/ 992039 w 9662615"/>
              <a:gd name="connsiteY108" fmla="*/ 1556662 h 1587534"/>
              <a:gd name="connsiteX109" fmla="*/ 868264 w 9662615"/>
              <a:gd name="connsiteY109" fmla="*/ 1566392 h 1587534"/>
              <a:gd name="connsiteX110" fmla="*/ 792765 w 9662615"/>
              <a:gd name="connsiteY110" fmla="*/ 1563102 h 1587534"/>
              <a:gd name="connsiteX111" fmla="*/ 669055 w 9662615"/>
              <a:gd name="connsiteY111" fmla="*/ 1543638 h 1587534"/>
              <a:gd name="connsiteX112" fmla="*/ 506152 w 9662615"/>
              <a:gd name="connsiteY112" fmla="*/ 1549124 h 1587534"/>
              <a:gd name="connsiteX113" fmla="*/ 472797 w 9662615"/>
              <a:gd name="connsiteY113" fmla="*/ 1568904 h 1587534"/>
              <a:gd name="connsiteX114" fmla="*/ 427864 w 9662615"/>
              <a:gd name="connsiteY114" fmla="*/ 1580848 h 1587534"/>
              <a:gd name="connsiteX115" fmla="*/ 408381 w 9662615"/>
              <a:gd name="connsiteY115" fmla="*/ 1552940 h 1587534"/>
              <a:gd name="connsiteX116" fmla="*/ 267163 w 9662615"/>
              <a:gd name="connsiteY116" fmla="*/ 1531913 h 1587534"/>
              <a:gd name="connsiteX117" fmla="*/ 196644 w 9662615"/>
              <a:gd name="connsiteY117" fmla="*/ 1524565 h 1587534"/>
              <a:gd name="connsiteX118" fmla="*/ 86819 w 9662615"/>
              <a:gd name="connsiteY118" fmla="*/ 1519517 h 1587534"/>
              <a:gd name="connsiteX119" fmla="*/ 53369 w 9662615"/>
              <a:gd name="connsiteY119" fmla="*/ 1516853 h 1587534"/>
              <a:gd name="connsiteX120" fmla="*/ 2359 w 9662615"/>
              <a:gd name="connsiteY120" fmla="*/ 1515247 h 1587534"/>
              <a:gd name="connsiteX121" fmla="*/ 0 w 9662615"/>
              <a:gd name="connsiteY121" fmla="*/ 1514932 h 1587534"/>
              <a:gd name="connsiteX122" fmla="*/ 0 w 9662615"/>
              <a:gd name="connsiteY122" fmla="*/ 0 h 1587534"/>
              <a:gd name="connsiteX0" fmla="*/ 0 w 9662615"/>
              <a:gd name="connsiteY0" fmla="*/ 0 h 1587534"/>
              <a:gd name="connsiteX1" fmla="*/ 9662615 w 9662615"/>
              <a:gd name="connsiteY1" fmla="*/ 0 h 1587534"/>
              <a:gd name="connsiteX2" fmla="*/ 9662615 w 9662615"/>
              <a:gd name="connsiteY2" fmla="*/ 1280346 h 1587534"/>
              <a:gd name="connsiteX3" fmla="*/ 9658420 w 9662615"/>
              <a:gd name="connsiteY3" fmla="*/ 1280106 h 1587534"/>
              <a:gd name="connsiteX4" fmla="*/ 9469546 w 9662615"/>
              <a:gd name="connsiteY4" fmla="*/ 1289837 h 1587534"/>
              <a:gd name="connsiteX5" fmla="*/ 9385895 w 9662615"/>
              <a:gd name="connsiteY5" fmla="*/ 1269203 h 1587534"/>
              <a:gd name="connsiteX6" fmla="*/ 9144767 w 9662615"/>
              <a:gd name="connsiteY6" fmla="*/ 1264120 h 1587534"/>
              <a:gd name="connsiteX7" fmla="*/ 8837252 w 9662615"/>
              <a:gd name="connsiteY7" fmla="*/ 1350515 h 1587534"/>
              <a:gd name="connsiteX8" fmla="*/ 8705466 w 9662615"/>
              <a:gd name="connsiteY8" fmla="*/ 1342419 h 1587534"/>
              <a:gd name="connsiteX9" fmla="*/ 8652221 w 9662615"/>
              <a:gd name="connsiteY9" fmla="*/ 1326906 h 1587534"/>
              <a:gd name="connsiteX10" fmla="*/ 8632312 w 9662615"/>
              <a:gd name="connsiteY10" fmla="*/ 1326025 h 1587534"/>
              <a:gd name="connsiteX11" fmla="*/ 8591582 w 9662615"/>
              <a:gd name="connsiteY11" fmla="*/ 1341666 h 1587534"/>
              <a:gd name="connsiteX12" fmla="*/ 8537336 w 9662615"/>
              <a:gd name="connsiteY12" fmla="*/ 1341684 h 1587534"/>
              <a:gd name="connsiteX13" fmla="*/ 8472508 w 9662615"/>
              <a:gd name="connsiteY13" fmla="*/ 1363109 h 1587534"/>
              <a:gd name="connsiteX14" fmla="*/ 8258477 w 9662615"/>
              <a:gd name="connsiteY14" fmla="*/ 1370666 h 1587534"/>
              <a:gd name="connsiteX15" fmla="*/ 8197961 w 9662615"/>
              <a:gd name="connsiteY15" fmla="*/ 1392804 h 1587534"/>
              <a:gd name="connsiteX16" fmla="*/ 8171196 w 9662615"/>
              <a:gd name="connsiteY16" fmla="*/ 1397216 h 1587534"/>
              <a:gd name="connsiteX17" fmla="*/ 8127667 w 9662615"/>
              <a:gd name="connsiteY17" fmla="*/ 1418254 h 1587534"/>
              <a:gd name="connsiteX18" fmla="*/ 7974579 w 9662615"/>
              <a:gd name="connsiteY18" fmla="*/ 1383439 h 1587534"/>
              <a:gd name="connsiteX19" fmla="*/ 7768351 w 9662615"/>
              <a:gd name="connsiteY19" fmla="*/ 1395051 h 1587534"/>
              <a:gd name="connsiteX20" fmla="*/ 7635985 w 9662615"/>
              <a:gd name="connsiteY20" fmla="*/ 1386363 h 1587534"/>
              <a:gd name="connsiteX21" fmla="*/ 7466069 w 9662615"/>
              <a:gd name="connsiteY21" fmla="*/ 1377654 h 1587534"/>
              <a:gd name="connsiteX22" fmla="*/ 7355642 w 9662615"/>
              <a:gd name="connsiteY22" fmla="*/ 1407761 h 1587534"/>
              <a:gd name="connsiteX23" fmla="*/ 7151610 w 9662615"/>
              <a:gd name="connsiteY23" fmla="*/ 1397856 h 1587534"/>
              <a:gd name="connsiteX24" fmla="*/ 7082147 w 9662615"/>
              <a:gd name="connsiteY24" fmla="*/ 1406113 h 1587534"/>
              <a:gd name="connsiteX25" fmla="*/ 7014958 w 9662615"/>
              <a:gd name="connsiteY25" fmla="*/ 1396883 h 1587534"/>
              <a:gd name="connsiteX26" fmla="*/ 6907567 w 9662615"/>
              <a:gd name="connsiteY26" fmla="*/ 1419149 h 1587534"/>
              <a:gd name="connsiteX27" fmla="*/ 6748428 w 9662615"/>
              <a:gd name="connsiteY27" fmla="*/ 1420308 h 1587534"/>
              <a:gd name="connsiteX28" fmla="*/ 6654257 w 9662615"/>
              <a:gd name="connsiteY28" fmla="*/ 1424143 h 1587534"/>
              <a:gd name="connsiteX29" fmla="*/ 6620123 w 9662615"/>
              <a:gd name="connsiteY29" fmla="*/ 1430535 h 1587534"/>
              <a:gd name="connsiteX30" fmla="*/ 6571355 w 9662615"/>
              <a:gd name="connsiteY30" fmla="*/ 1436144 h 1587534"/>
              <a:gd name="connsiteX31" fmla="*/ 6486557 w 9662615"/>
              <a:gd name="connsiteY31" fmla="*/ 1449861 h 1587534"/>
              <a:gd name="connsiteX32" fmla="*/ 6370419 w 9662615"/>
              <a:gd name="connsiteY32" fmla="*/ 1461649 h 1587534"/>
              <a:gd name="connsiteX33" fmla="*/ 6278839 w 9662615"/>
              <a:gd name="connsiteY33" fmla="*/ 1449160 h 1587534"/>
              <a:gd name="connsiteX34" fmla="*/ 6272455 w 9662615"/>
              <a:gd name="connsiteY34" fmla="*/ 1453191 h 1587534"/>
              <a:gd name="connsiteX35" fmla="*/ 6212659 w 9662615"/>
              <a:gd name="connsiteY35" fmla="*/ 1454850 h 1587534"/>
              <a:gd name="connsiteX36" fmla="*/ 6069317 w 9662615"/>
              <a:gd name="connsiteY36" fmla="*/ 1445838 h 1587534"/>
              <a:gd name="connsiteX37" fmla="*/ 5878477 w 9662615"/>
              <a:gd name="connsiteY37" fmla="*/ 1439180 h 1587534"/>
              <a:gd name="connsiteX38" fmla="*/ 5838387 w 9662615"/>
              <a:gd name="connsiteY38" fmla="*/ 1444679 h 1587534"/>
              <a:gd name="connsiteX39" fmla="*/ 5771136 w 9662615"/>
              <a:gd name="connsiteY39" fmla="*/ 1453639 h 1587534"/>
              <a:gd name="connsiteX40" fmla="*/ 5724081 w 9662615"/>
              <a:gd name="connsiteY40" fmla="*/ 1470431 h 1587534"/>
              <a:gd name="connsiteX41" fmla="*/ 5666577 w 9662615"/>
              <a:gd name="connsiteY41" fmla="*/ 1473921 h 1587534"/>
              <a:gd name="connsiteX42" fmla="*/ 5649068 w 9662615"/>
              <a:gd name="connsiteY42" fmla="*/ 1461676 h 1587534"/>
              <a:gd name="connsiteX43" fmla="*/ 5588902 w 9662615"/>
              <a:gd name="connsiteY43" fmla="*/ 1469647 h 1587534"/>
              <a:gd name="connsiteX44" fmla="*/ 5498090 w 9662615"/>
              <a:gd name="connsiteY44" fmla="*/ 1483173 h 1587534"/>
              <a:gd name="connsiteX45" fmla="*/ 5444641 w 9662615"/>
              <a:gd name="connsiteY45" fmla="*/ 1487602 h 1587534"/>
              <a:gd name="connsiteX46" fmla="*/ 5299812 w 9662615"/>
              <a:gd name="connsiteY46" fmla="*/ 1503362 h 1587534"/>
              <a:gd name="connsiteX47" fmla="*/ 5213947 w 9662615"/>
              <a:gd name="connsiteY47" fmla="*/ 1516637 h 1587534"/>
              <a:gd name="connsiteX48" fmla="*/ 5090342 w 9662615"/>
              <a:gd name="connsiteY48" fmla="*/ 1546680 h 1587534"/>
              <a:gd name="connsiteX49" fmla="*/ 5082104 w 9662615"/>
              <a:gd name="connsiteY49" fmla="*/ 1547781 h 1587534"/>
              <a:gd name="connsiteX50" fmla="*/ 5059484 w 9662615"/>
              <a:gd name="connsiteY50" fmla="*/ 1546802 h 1587534"/>
              <a:gd name="connsiteX51" fmla="*/ 5050958 w 9662615"/>
              <a:gd name="connsiteY51" fmla="*/ 1545776 h 1587534"/>
              <a:gd name="connsiteX52" fmla="*/ 5038524 w 9662615"/>
              <a:gd name="connsiteY52" fmla="*/ 1545675 h 1587534"/>
              <a:gd name="connsiteX53" fmla="*/ 5038223 w 9662615"/>
              <a:gd name="connsiteY53" fmla="*/ 1545881 h 1587534"/>
              <a:gd name="connsiteX54" fmla="*/ 5026564 w 9662615"/>
              <a:gd name="connsiteY54" fmla="*/ 1545376 h 1587534"/>
              <a:gd name="connsiteX55" fmla="*/ 4969433 w 9662615"/>
              <a:gd name="connsiteY55" fmla="*/ 1540263 h 1587534"/>
              <a:gd name="connsiteX56" fmla="*/ 4894799 w 9662615"/>
              <a:gd name="connsiteY56" fmla="*/ 1559476 h 1587534"/>
              <a:gd name="connsiteX57" fmla="*/ 4863775 w 9662615"/>
              <a:gd name="connsiteY57" fmla="*/ 1562633 h 1587534"/>
              <a:gd name="connsiteX58" fmla="*/ 4847242 w 9662615"/>
              <a:gd name="connsiteY58" fmla="*/ 1565435 h 1587534"/>
              <a:gd name="connsiteX59" fmla="*/ 4830335 w 9662615"/>
              <a:gd name="connsiteY59" fmla="*/ 1587534 h 1587534"/>
              <a:gd name="connsiteX60" fmla="*/ 4791466 w 9662615"/>
              <a:gd name="connsiteY60" fmla="*/ 1561324 h 1587534"/>
              <a:gd name="connsiteX61" fmla="*/ 4784247 w 9662615"/>
              <a:gd name="connsiteY61" fmla="*/ 1562342 h 1587534"/>
              <a:gd name="connsiteX62" fmla="*/ 4748477 w 9662615"/>
              <a:gd name="connsiteY62" fmla="*/ 1556925 h 1587534"/>
              <a:gd name="connsiteX63" fmla="*/ 4730033 w 9662615"/>
              <a:gd name="connsiteY63" fmla="*/ 1555274 h 1587534"/>
              <a:gd name="connsiteX64" fmla="*/ 4724747 w 9662615"/>
              <a:gd name="connsiteY64" fmla="*/ 1552439 h 1587534"/>
              <a:gd name="connsiteX65" fmla="*/ 4697562 w 9662615"/>
              <a:gd name="connsiteY65" fmla="*/ 1551206 h 1587534"/>
              <a:gd name="connsiteX66" fmla="*/ 4662664 w 9662615"/>
              <a:gd name="connsiteY66" fmla="*/ 1573162 h 1587534"/>
              <a:gd name="connsiteX67" fmla="*/ 4603028 w 9662615"/>
              <a:gd name="connsiteY67" fmla="*/ 1568821 h 1587534"/>
              <a:gd name="connsiteX68" fmla="*/ 4541612 w 9662615"/>
              <a:gd name="connsiteY68" fmla="*/ 1545262 h 1587534"/>
              <a:gd name="connsiteX69" fmla="*/ 4422155 w 9662615"/>
              <a:gd name="connsiteY69" fmla="*/ 1542059 h 1587534"/>
              <a:gd name="connsiteX70" fmla="*/ 4221826 w 9662615"/>
              <a:gd name="connsiteY70" fmla="*/ 1508923 h 1587534"/>
              <a:gd name="connsiteX71" fmla="*/ 4096601 w 9662615"/>
              <a:gd name="connsiteY71" fmla="*/ 1521563 h 1587534"/>
              <a:gd name="connsiteX72" fmla="*/ 3970635 w 9662615"/>
              <a:gd name="connsiteY72" fmla="*/ 1544815 h 1587534"/>
              <a:gd name="connsiteX73" fmla="*/ 3833906 w 9662615"/>
              <a:gd name="connsiteY73" fmla="*/ 1516637 h 1587534"/>
              <a:gd name="connsiteX74" fmla="*/ 3696258 w 9662615"/>
              <a:gd name="connsiteY74" fmla="*/ 1537563 h 1587534"/>
              <a:gd name="connsiteX75" fmla="*/ 3594070 w 9662615"/>
              <a:gd name="connsiteY75" fmla="*/ 1509422 h 1587534"/>
              <a:gd name="connsiteX76" fmla="*/ 3565233 w 9662615"/>
              <a:gd name="connsiteY76" fmla="*/ 1515122 h 1587534"/>
              <a:gd name="connsiteX77" fmla="*/ 3560267 w 9662615"/>
              <a:gd name="connsiteY77" fmla="*/ 1516288 h 1587534"/>
              <a:gd name="connsiteX78" fmla="*/ 3540258 w 9662615"/>
              <a:gd name="connsiteY78" fmla="*/ 1516976 h 1587534"/>
              <a:gd name="connsiteX79" fmla="*/ 3534780 w 9662615"/>
              <a:gd name="connsiteY79" fmla="*/ 1522141 h 1587534"/>
              <a:gd name="connsiteX80" fmla="*/ 3504783 w 9662615"/>
              <a:gd name="connsiteY80" fmla="*/ 1526739 h 1587534"/>
              <a:gd name="connsiteX81" fmla="*/ 3430805 w 9662615"/>
              <a:gd name="connsiteY81" fmla="*/ 1542521 h 1587534"/>
              <a:gd name="connsiteX82" fmla="*/ 3292707 w 9662615"/>
              <a:gd name="connsiteY82" fmla="*/ 1520490 h 1587534"/>
              <a:gd name="connsiteX83" fmla="*/ 3187872 w 9662615"/>
              <a:gd name="connsiteY83" fmla="*/ 1519991 h 1587534"/>
              <a:gd name="connsiteX84" fmla="*/ 3148026 w 9662615"/>
              <a:gd name="connsiteY84" fmla="*/ 1524777 h 1587534"/>
              <a:gd name="connsiteX85" fmla="*/ 3092394 w 9662615"/>
              <a:gd name="connsiteY85" fmla="*/ 1528115 h 1587534"/>
              <a:gd name="connsiteX86" fmla="*/ 2994200 w 9662615"/>
              <a:gd name="connsiteY86" fmla="*/ 1537857 h 1587534"/>
              <a:gd name="connsiteX87" fmla="*/ 2862301 w 9662615"/>
              <a:gd name="connsiteY87" fmla="*/ 1544250 h 1587534"/>
              <a:gd name="connsiteX88" fmla="*/ 2766335 w 9662615"/>
              <a:gd name="connsiteY88" fmla="*/ 1527662 h 1587534"/>
              <a:gd name="connsiteX89" fmla="*/ 2757836 w 9662615"/>
              <a:gd name="connsiteY89" fmla="*/ 1531371 h 1587534"/>
              <a:gd name="connsiteX90" fmla="*/ 2691555 w 9662615"/>
              <a:gd name="connsiteY90" fmla="*/ 1530283 h 1587534"/>
              <a:gd name="connsiteX91" fmla="*/ 2491676 w 9662615"/>
              <a:gd name="connsiteY91" fmla="*/ 1500859 h 1587534"/>
              <a:gd name="connsiteX92" fmla="*/ 2378036 w 9662615"/>
              <a:gd name="connsiteY92" fmla="*/ 1520645 h 1587534"/>
              <a:gd name="connsiteX93" fmla="*/ 2284269 w 9662615"/>
              <a:gd name="connsiteY93" fmla="*/ 1503068 h 1587534"/>
              <a:gd name="connsiteX94" fmla="*/ 2207104 w 9662615"/>
              <a:gd name="connsiteY94" fmla="*/ 1508888 h 1587534"/>
              <a:gd name="connsiteX95" fmla="*/ 2149226 w 9662615"/>
              <a:gd name="connsiteY95" fmla="*/ 1523409 h 1587534"/>
              <a:gd name="connsiteX96" fmla="*/ 2084783 w 9662615"/>
              <a:gd name="connsiteY96" fmla="*/ 1524245 h 1587534"/>
              <a:gd name="connsiteX97" fmla="*/ 2070075 w 9662615"/>
              <a:gd name="connsiteY97" fmla="*/ 1511285 h 1587534"/>
              <a:gd name="connsiteX98" fmla="*/ 2001057 w 9662615"/>
              <a:gd name="connsiteY98" fmla="*/ 1516449 h 1587534"/>
              <a:gd name="connsiteX99" fmla="*/ 1896330 w 9662615"/>
              <a:gd name="connsiteY99" fmla="*/ 1525725 h 1587534"/>
              <a:gd name="connsiteX100" fmla="*/ 1835994 w 9662615"/>
              <a:gd name="connsiteY100" fmla="*/ 1527678 h 1587534"/>
              <a:gd name="connsiteX101" fmla="*/ 1671119 w 9662615"/>
              <a:gd name="connsiteY101" fmla="*/ 1536701 h 1587534"/>
              <a:gd name="connsiteX102" fmla="*/ 1601337 w 9662615"/>
              <a:gd name="connsiteY102" fmla="*/ 1548552 h 1587534"/>
              <a:gd name="connsiteX103" fmla="*/ 1407755 w 9662615"/>
              <a:gd name="connsiteY103" fmla="*/ 1571444 h 1587534"/>
              <a:gd name="connsiteX104" fmla="*/ 1271994 w 9662615"/>
              <a:gd name="connsiteY104" fmla="*/ 1579471 h 1587534"/>
              <a:gd name="connsiteX105" fmla="*/ 1249226 w 9662615"/>
              <a:gd name="connsiteY105" fmla="*/ 1583140 h 1587534"/>
              <a:gd name="connsiteX106" fmla="*/ 1217719 w 9662615"/>
              <a:gd name="connsiteY106" fmla="*/ 1580863 h 1587534"/>
              <a:gd name="connsiteX107" fmla="*/ 1091432 w 9662615"/>
              <a:gd name="connsiteY107" fmla="*/ 1571003 h 1587534"/>
              <a:gd name="connsiteX108" fmla="*/ 992039 w 9662615"/>
              <a:gd name="connsiteY108" fmla="*/ 1556662 h 1587534"/>
              <a:gd name="connsiteX109" fmla="*/ 868264 w 9662615"/>
              <a:gd name="connsiteY109" fmla="*/ 1566392 h 1587534"/>
              <a:gd name="connsiteX110" fmla="*/ 792765 w 9662615"/>
              <a:gd name="connsiteY110" fmla="*/ 1563102 h 1587534"/>
              <a:gd name="connsiteX111" fmla="*/ 669055 w 9662615"/>
              <a:gd name="connsiteY111" fmla="*/ 1543638 h 1587534"/>
              <a:gd name="connsiteX112" fmla="*/ 506152 w 9662615"/>
              <a:gd name="connsiteY112" fmla="*/ 1549124 h 1587534"/>
              <a:gd name="connsiteX113" fmla="*/ 472797 w 9662615"/>
              <a:gd name="connsiteY113" fmla="*/ 1568904 h 1587534"/>
              <a:gd name="connsiteX114" fmla="*/ 427864 w 9662615"/>
              <a:gd name="connsiteY114" fmla="*/ 1580848 h 1587534"/>
              <a:gd name="connsiteX115" fmla="*/ 408381 w 9662615"/>
              <a:gd name="connsiteY115" fmla="*/ 1552940 h 1587534"/>
              <a:gd name="connsiteX116" fmla="*/ 267163 w 9662615"/>
              <a:gd name="connsiteY116" fmla="*/ 1531913 h 1587534"/>
              <a:gd name="connsiteX117" fmla="*/ 196644 w 9662615"/>
              <a:gd name="connsiteY117" fmla="*/ 1524565 h 1587534"/>
              <a:gd name="connsiteX118" fmla="*/ 86819 w 9662615"/>
              <a:gd name="connsiteY118" fmla="*/ 1519517 h 1587534"/>
              <a:gd name="connsiteX119" fmla="*/ 53369 w 9662615"/>
              <a:gd name="connsiteY119" fmla="*/ 1516853 h 1587534"/>
              <a:gd name="connsiteX120" fmla="*/ 2359 w 9662615"/>
              <a:gd name="connsiteY120" fmla="*/ 1515247 h 1587534"/>
              <a:gd name="connsiteX121" fmla="*/ 0 w 9662615"/>
              <a:gd name="connsiteY121" fmla="*/ 1514932 h 1587534"/>
              <a:gd name="connsiteX122" fmla="*/ 0 w 9662615"/>
              <a:gd name="connsiteY122" fmla="*/ 0 h 1587534"/>
              <a:gd name="connsiteX0" fmla="*/ 0 w 9662615"/>
              <a:gd name="connsiteY0" fmla="*/ 0 h 1587534"/>
              <a:gd name="connsiteX1" fmla="*/ 9662615 w 9662615"/>
              <a:gd name="connsiteY1" fmla="*/ 0 h 1587534"/>
              <a:gd name="connsiteX2" fmla="*/ 9662615 w 9662615"/>
              <a:gd name="connsiteY2" fmla="*/ 1280346 h 1587534"/>
              <a:gd name="connsiteX3" fmla="*/ 9658420 w 9662615"/>
              <a:gd name="connsiteY3" fmla="*/ 1280106 h 1587534"/>
              <a:gd name="connsiteX4" fmla="*/ 9469546 w 9662615"/>
              <a:gd name="connsiteY4" fmla="*/ 1289837 h 1587534"/>
              <a:gd name="connsiteX5" fmla="*/ 9385895 w 9662615"/>
              <a:gd name="connsiteY5" fmla="*/ 1269203 h 1587534"/>
              <a:gd name="connsiteX6" fmla="*/ 9144767 w 9662615"/>
              <a:gd name="connsiteY6" fmla="*/ 1264120 h 1587534"/>
              <a:gd name="connsiteX7" fmla="*/ 8837252 w 9662615"/>
              <a:gd name="connsiteY7" fmla="*/ 1350515 h 1587534"/>
              <a:gd name="connsiteX8" fmla="*/ 8705466 w 9662615"/>
              <a:gd name="connsiteY8" fmla="*/ 1342419 h 1587534"/>
              <a:gd name="connsiteX9" fmla="*/ 8652221 w 9662615"/>
              <a:gd name="connsiteY9" fmla="*/ 1326906 h 1587534"/>
              <a:gd name="connsiteX10" fmla="*/ 8632312 w 9662615"/>
              <a:gd name="connsiteY10" fmla="*/ 1326025 h 1587534"/>
              <a:gd name="connsiteX11" fmla="*/ 8591582 w 9662615"/>
              <a:gd name="connsiteY11" fmla="*/ 1341666 h 1587534"/>
              <a:gd name="connsiteX12" fmla="*/ 8537336 w 9662615"/>
              <a:gd name="connsiteY12" fmla="*/ 1341684 h 1587534"/>
              <a:gd name="connsiteX13" fmla="*/ 8472508 w 9662615"/>
              <a:gd name="connsiteY13" fmla="*/ 1363109 h 1587534"/>
              <a:gd name="connsiteX14" fmla="*/ 8258477 w 9662615"/>
              <a:gd name="connsiteY14" fmla="*/ 1370666 h 1587534"/>
              <a:gd name="connsiteX15" fmla="*/ 8197961 w 9662615"/>
              <a:gd name="connsiteY15" fmla="*/ 1392804 h 1587534"/>
              <a:gd name="connsiteX16" fmla="*/ 8171196 w 9662615"/>
              <a:gd name="connsiteY16" fmla="*/ 1397216 h 1587534"/>
              <a:gd name="connsiteX17" fmla="*/ 8127667 w 9662615"/>
              <a:gd name="connsiteY17" fmla="*/ 1418254 h 1587534"/>
              <a:gd name="connsiteX18" fmla="*/ 7974579 w 9662615"/>
              <a:gd name="connsiteY18" fmla="*/ 1383439 h 1587534"/>
              <a:gd name="connsiteX19" fmla="*/ 7768351 w 9662615"/>
              <a:gd name="connsiteY19" fmla="*/ 1395051 h 1587534"/>
              <a:gd name="connsiteX20" fmla="*/ 7635985 w 9662615"/>
              <a:gd name="connsiteY20" fmla="*/ 1386363 h 1587534"/>
              <a:gd name="connsiteX21" fmla="*/ 7466069 w 9662615"/>
              <a:gd name="connsiteY21" fmla="*/ 1377654 h 1587534"/>
              <a:gd name="connsiteX22" fmla="*/ 7355642 w 9662615"/>
              <a:gd name="connsiteY22" fmla="*/ 1407761 h 1587534"/>
              <a:gd name="connsiteX23" fmla="*/ 7151610 w 9662615"/>
              <a:gd name="connsiteY23" fmla="*/ 1397856 h 1587534"/>
              <a:gd name="connsiteX24" fmla="*/ 7082147 w 9662615"/>
              <a:gd name="connsiteY24" fmla="*/ 1406113 h 1587534"/>
              <a:gd name="connsiteX25" fmla="*/ 7014958 w 9662615"/>
              <a:gd name="connsiteY25" fmla="*/ 1396883 h 1587534"/>
              <a:gd name="connsiteX26" fmla="*/ 6907567 w 9662615"/>
              <a:gd name="connsiteY26" fmla="*/ 1419149 h 1587534"/>
              <a:gd name="connsiteX27" fmla="*/ 6748428 w 9662615"/>
              <a:gd name="connsiteY27" fmla="*/ 1420308 h 1587534"/>
              <a:gd name="connsiteX28" fmla="*/ 6654257 w 9662615"/>
              <a:gd name="connsiteY28" fmla="*/ 1424143 h 1587534"/>
              <a:gd name="connsiteX29" fmla="*/ 6620123 w 9662615"/>
              <a:gd name="connsiteY29" fmla="*/ 1430535 h 1587534"/>
              <a:gd name="connsiteX30" fmla="*/ 6571355 w 9662615"/>
              <a:gd name="connsiteY30" fmla="*/ 1436144 h 1587534"/>
              <a:gd name="connsiteX31" fmla="*/ 6486557 w 9662615"/>
              <a:gd name="connsiteY31" fmla="*/ 1449861 h 1587534"/>
              <a:gd name="connsiteX32" fmla="*/ 6370419 w 9662615"/>
              <a:gd name="connsiteY32" fmla="*/ 1461649 h 1587534"/>
              <a:gd name="connsiteX33" fmla="*/ 6278839 w 9662615"/>
              <a:gd name="connsiteY33" fmla="*/ 1449160 h 1587534"/>
              <a:gd name="connsiteX34" fmla="*/ 6272455 w 9662615"/>
              <a:gd name="connsiteY34" fmla="*/ 1453191 h 1587534"/>
              <a:gd name="connsiteX35" fmla="*/ 6212659 w 9662615"/>
              <a:gd name="connsiteY35" fmla="*/ 1454850 h 1587534"/>
              <a:gd name="connsiteX36" fmla="*/ 6069317 w 9662615"/>
              <a:gd name="connsiteY36" fmla="*/ 1445838 h 1587534"/>
              <a:gd name="connsiteX37" fmla="*/ 5878477 w 9662615"/>
              <a:gd name="connsiteY37" fmla="*/ 1439180 h 1587534"/>
              <a:gd name="connsiteX38" fmla="*/ 5838387 w 9662615"/>
              <a:gd name="connsiteY38" fmla="*/ 1444679 h 1587534"/>
              <a:gd name="connsiteX39" fmla="*/ 5771136 w 9662615"/>
              <a:gd name="connsiteY39" fmla="*/ 1453639 h 1587534"/>
              <a:gd name="connsiteX40" fmla="*/ 5724081 w 9662615"/>
              <a:gd name="connsiteY40" fmla="*/ 1470431 h 1587534"/>
              <a:gd name="connsiteX41" fmla="*/ 5666577 w 9662615"/>
              <a:gd name="connsiteY41" fmla="*/ 1473921 h 1587534"/>
              <a:gd name="connsiteX42" fmla="*/ 5649068 w 9662615"/>
              <a:gd name="connsiteY42" fmla="*/ 1461676 h 1587534"/>
              <a:gd name="connsiteX43" fmla="*/ 5588902 w 9662615"/>
              <a:gd name="connsiteY43" fmla="*/ 1469647 h 1587534"/>
              <a:gd name="connsiteX44" fmla="*/ 5498090 w 9662615"/>
              <a:gd name="connsiteY44" fmla="*/ 1483173 h 1587534"/>
              <a:gd name="connsiteX45" fmla="*/ 5444641 w 9662615"/>
              <a:gd name="connsiteY45" fmla="*/ 1487602 h 1587534"/>
              <a:gd name="connsiteX46" fmla="*/ 5299812 w 9662615"/>
              <a:gd name="connsiteY46" fmla="*/ 1503362 h 1587534"/>
              <a:gd name="connsiteX47" fmla="*/ 5213947 w 9662615"/>
              <a:gd name="connsiteY47" fmla="*/ 1516637 h 1587534"/>
              <a:gd name="connsiteX48" fmla="*/ 5090342 w 9662615"/>
              <a:gd name="connsiteY48" fmla="*/ 1546680 h 1587534"/>
              <a:gd name="connsiteX49" fmla="*/ 5082104 w 9662615"/>
              <a:gd name="connsiteY49" fmla="*/ 1547781 h 1587534"/>
              <a:gd name="connsiteX50" fmla="*/ 5059484 w 9662615"/>
              <a:gd name="connsiteY50" fmla="*/ 1546802 h 1587534"/>
              <a:gd name="connsiteX51" fmla="*/ 5050958 w 9662615"/>
              <a:gd name="connsiteY51" fmla="*/ 1545776 h 1587534"/>
              <a:gd name="connsiteX52" fmla="*/ 5038524 w 9662615"/>
              <a:gd name="connsiteY52" fmla="*/ 1545675 h 1587534"/>
              <a:gd name="connsiteX53" fmla="*/ 5038223 w 9662615"/>
              <a:gd name="connsiteY53" fmla="*/ 1545881 h 1587534"/>
              <a:gd name="connsiteX54" fmla="*/ 5026564 w 9662615"/>
              <a:gd name="connsiteY54" fmla="*/ 1545376 h 1587534"/>
              <a:gd name="connsiteX55" fmla="*/ 4969433 w 9662615"/>
              <a:gd name="connsiteY55" fmla="*/ 1540263 h 1587534"/>
              <a:gd name="connsiteX56" fmla="*/ 4921303 w 9662615"/>
              <a:gd name="connsiteY56" fmla="*/ 1575379 h 1587534"/>
              <a:gd name="connsiteX57" fmla="*/ 4863775 w 9662615"/>
              <a:gd name="connsiteY57" fmla="*/ 1562633 h 1587534"/>
              <a:gd name="connsiteX58" fmla="*/ 4847242 w 9662615"/>
              <a:gd name="connsiteY58" fmla="*/ 1565435 h 1587534"/>
              <a:gd name="connsiteX59" fmla="*/ 4830335 w 9662615"/>
              <a:gd name="connsiteY59" fmla="*/ 1587534 h 1587534"/>
              <a:gd name="connsiteX60" fmla="*/ 4791466 w 9662615"/>
              <a:gd name="connsiteY60" fmla="*/ 1561324 h 1587534"/>
              <a:gd name="connsiteX61" fmla="*/ 4784247 w 9662615"/>
              <a:gd name="connsiteY61" fmla="*/ 1562342 h 1587534"/>
              <a:gd name="connsiteX62" fmla="*/ 4748477 w 9662615"/>
              <a:gd name="connsiteY62" fmla="*/ 1556925 h 1587534"/>
              <a:gd name="connsiteX63" fmla="*/ 4730033 w 9662615"/>
              <a:gd name="connsiteY63" fmla="*/ 1555274 h 1587534"/>
              <a:gd name="connsiteX64" fmla="*/ 4724747 w 9662615"/>
              <a:gd name="connsiteY64" fmla="*/ 1552439 h 1587534"/>
              <a:gd name="connsiteX65" fmla="*/ 4697562 w 9662615"/>
              <a:gd name="connsiteY65" fmla="*/ 1551206 h 1587534"/>
              <a:gd name="connsiteX66" fmla="*/ 4662664 w 9662615"/>
              <a:gd name="connsiteY66" fmla="*/ 1573162 h 1587534"/>
              <a:gd name="connsiteX67" fmla="*/ 4603028 w 9662615"/>
              <a:gd name="connsiteY67" fmla="*/ 1568821 h 1587534"/>
              <a:gd name="connsiteX68" fmla="*/ 4541612 w 9662615"/>
              <a:gd name="connsiteY68" fmla="*/ 1545262 h 1587534"/>
              <a:gd name="connsiteX69" fmla="*/ 4422155 w 9662615"/>
              <a:gd name="connsiteY69" fmla="*/ 1542059 h 1587534"/>
              <a:gd name="connsiteX70" fmla="*/ 4221826 w 9662615"/>
              <a:gd name="connsiteY70" fmla="*/ 1508923 h 1587534"/>
              <a:gd name="connsiteX71" fmla="*/ 4096601 w 9662615"/>
              <a:gd name="connsiteY71" fmla="*/ 1521563 h 1587534"/>
              <a:gd name="connsiteX72" fmla="*/ 3970635 w 9662615"/>
              <a:gd name="connsiteY72" fmla="*/ 1544815 h 1587534"/>
              <a:gd name="connsiteX73" fmla="*/ 3833906 w 9662615"/>
              <a:gd name="connsiteY73" fmla="*/ 1516637 h 1587534"/>
              <a:gd name="connsiteX74" fmla="*/ 3696258 w 9662615"/>
              <a:gd name="connsiteY74" fmla="*/ 1537563 h 1587534"/>
              <a:gd name="connsiteX75" fmla="*/ 3594070 w 9662615"/>
              <a:gd name="connsiteY75" fmla="*/ 1509422 h 1587534"/>
              <a:gd name="connsiteX76" fmla="*/ 3565233 w 9662615"/>
              <a:gd name="connsiteY76" fmla="*/ 1515122 h 1587534"/>
              <a:gd name="connsiteX77" fmla="*/ 3560267 w 9662615"/>
              <a:gd name="connsiteY77" fmla="*/ 1516288 h 1587534"/>
              <a:gd name="connsiteX78" fmla="*/ 3540258 w 9662615"/>
              <a:gd name="connsiteY78" fmla="*/ 1516976 h 1587534"/>
              <a:gd name="connsiteX79" fmla="*/ 3534780 w 9662615"/>
              <a:gd name="connsiteY79" fmla="*/ 1522141 h 1587534"/>
              <a:gd name="connsiteX80" fmla="*/ 3504783 w 9662615"/>
              <a:gd name="connsiteY80" fmla="*/ 1526739 h 1587534"/>
              <a:gd name="connsiteX81" fmla="*/ 3430805 w 9662615"/>
              <a:gd name="connsiteY81" fmla="*/ 1542521 h 1587534"/>
              <a:gd name="connsiteX82" fmla="*/ 3292707 w 9662615"/>
              <a:gd name="connsiteY82" fmla="*/ 1520490 h 1587534"/>
              <a:gd name="connsiteX83" fmla="*/ 3187872 w 9662615"/>
              <a:gd name="connsiteY83" fmla="*/ 1519991 h 1587534"/>
              <a:gd name="connsiteX84" fmla="*/ 3148026 w 9662615"/>
              <a:gd name="connsiteY84" fmla="*/ 1524777 h 1587534"/>
              <a:gd name="connsiteX85" fmla="*/ 3092394 w 9662615"/>
              <a:gd name="connsiteY85" fmla="*/ 1528115 h 1587534"/>
              <a:gd name="connsiteX86" fmla="*/ 2994200 w 9662615"/>
              <a:gd name="connsiteY86" fmla="*/ 1537857 h 1587534"/>
              <a:gd name="connsiteX87" fmla="*/ 2862301 w 9662615"/>
              <a:gd name="connsiteY87" fmla="*/ 1544250 h 1587534"/>
              <a:gd name="connsiteX88" fmla="*/ 2766335 w 9662615"/>
              <a:gd name="connsiteY88" fmla="*/ 1527662 h 1587534"/>
              <a:gd name="connsiteX89" fmla="*/ 2757836 w 9662615"/>
              <a:gd name="connsiteY89" fmla="*/ 1531371 h 1587534"/>
              <a:gd name="connsiteX90" fmla="*/ 2691555 w 9662615"/>
              <a:gd name="connsiteY90" fmla="*/ 1530283 h 1587534"/>
              <a:gd name="connsiteX91" fmla="*/ 2491676 w 9662615"/>
              <a:gd name="connsiteY91" fmla="*/ 1500859 h 1587534"/>
              <a:gd name="connsiteX92" fmla="*/ 2378036 w 9662615"/>
              <a:gd name="connsiteY92" fmla="*/ 1520645 h 1587534"/>
              <a:gd name="connsiteX93" fmla="*/ 2284269 w 9662615"/>
              <a:gd name="connsiteY93" fmla="*/ 1503068 h 1587534"/>
              <a:gd name="connsiteX94" fmla="*/ 2207104 w 9662615"/>
              <a:gd name="connsiteY94" fmla="*/ 1508888 h 1587534"/>
              <a:gd name="connsiteX95" fmla="*/ 2149226 w 9662615"/>
              <a:gd name="connsiteY95" fmla="*/ 1523409 h 1587534"/>
              <a:gd name="connsiteX96" fmla="*/ 2084783 w 9662615"/>
              <a:gd name="connsiteY96" fmla="*/ 1524245 h 1587534"/>
              <a:gd name="connsiteX97" fmla="*/ 2070075 w 9662615"/>
              <a:gd name="connsiteY97" fmla="*/ 1511285 h 1587534"/>
              <a:gd name="connsiteX98" fmla="*/ 2001057 w 9662615"/>
              <a:gd name="connsiteY98" fmla="*/ 1516449 h 1587534"/>
              <a:gd name="connsiteX99" fmla="*/ 1896330 w 9662615"/>
              <a:gd name="connsiteY99" fmla="*/ 1525725 h 1587534"/>
              <a:gd name="connsiteX100" fmla="*/ 1835994 w 9662615"/>
              <a:gd name="connsiteY100" fmla="*/ 1527678 h 1587534"/>
              <a:gd name="connsiteX101" fmla="*/ 1671119 w 9662615"/>
              <a:gd name="connsiteY101" fmla="*/ 1536701 h 1587534"/>
              <a:gd name="connsiteX102" fmla="*/ 1601337 w 9662615"/>
              <a:gd name="connsiteY102" fmla="*/ 1548552 h 1587534"/>
              <a:gd name="connsiteX103" fmla="*/ 1407755 w 9662615"/>
              <a:gd name="connsiteY103" fmla="*/ 1571444 h 1587534"/>
              <a:gd name="connsiteX104" fmla="*/ 1271994 w 9662615"/>
              <a:gd name="connsiteY104" fmla="*/ 1579471 h 1587534"/>
              <a:gd name="connsiteX105" fmla="*/ 1249226 w 9662615"/>
              <a:gd name="connsiteY105" fmla="*/ 1583140 h 1587534"/>
              <a:gd name="connsiteX106" fmla="*/ 1217719 w 9662615"/>
              <a:gd name="connsiteY106" fmla="*/ 1580863 h 1587534"/>
              <a:gd name="connsiteX107" fmla="*/ 1091432 w 9662615"/>
              <a:gd name="connsiteY107" fmla="*/ 1571003 h 1587534"/>
              <a:gd name="connsiteX108" fmla="*/ 992039 w 9662615"/>
              <a:gd name="connsiteY108" fmla="*/ 1556662 h 1587534"/>
              <a:gd name="connsiteX109" fmla="*/ 868264 w 9662615"/>
              <a:gd name="connsiteY109" fmla="*/ 1566392 h 1587534"/>
              <a:gd name="connsiteX110" fmla="*/ 792765 w 9662615"/>
              <a:gd name="connsiteY110" fmla="*/ 1563102 h 1587534"/>
              <a:gd name="connsiteX111" fmla="*/ 669055 w 9662615"/>
              <a:gd name="connsiteY111" fmla="*/ 1543638 h 1587534"/>
              <a:gd name="connsiteX112" fmla="*/ 506152 w 9662615"/>
              <a:gd name="connsiteY112" fmla="*/ 1549124 h 1587534"/>
              <a:gd name="connsiteX113" fmla="*/ 472797 w 9662615"/>
              <a:gd name="connsiteY113" fmla="*/ 1568904 h 1587534"/>
              <a:gd name="connsiteX114" fmla="*/ 427864 w 9662615"/>
              <a:gd name="connsiteY114" fmla="*/ 1580848 h 1587534"/>
              <a:gd name="connsiteX115" fmla="*/ 408381 w 9662615"/>
              <a:gd name="connsiteY115" fmla="*/ 1552940 h 1587534"/>
              <a:gd name="connsiteX116" fmla="*/ 267163 w 9662615"/>
              <a:gd name="connsiteY116" fmla="*/ 1531913 h 1587534"/>
              <a:gd name="connsiteX117" fmla="*/ 196644 w 9662615"/>
              <a:gd name="connsiteY117" fmla="*/ 1524565 h 1587534"/>
              <a:gd name="connsiteX118" fmla="*/ 86819 w 9662615"/>
              <a:gd name="connsiteY118" fmla="*/ 1519517 h 1587534"/>
              <a:gd name="connsiteX119" fmla="*/ 53369 w 9662615"/>
              <a:gd name="connsiteY119" fmla="*/ 1516853 h 1587534"/>
              <a:gd name="connsiteX120" fmla="*/ 2359 w 9662615"/>
              <a:gd name="connsiteY120" fmla="*/ 1515247 h 1587534"/>
              <a:gd name="connsiteX121" fmla="*/ 0 w 9662615"/>
              <a:gd name="connsiteY121" fmla="*/ 1514932 h 1587534"/>
              <a:gd name="connsiteX122" fmla="*/ 0 w 9662615"/>
              <a:gd name="connsiteY122" fmla="*/ 0 h 1587534"/>
              <a:gd name="connsiteX0" fmla="*/ 0 w 9662615"/>
              <a:gd name="connsiteY0" fmla="*/ 0 h 1598136"/>
              <a:gd name="connsiteX1" fmla="*/ 9662615 w 9662615"/>
              <a:gd name="connsiteY1" fmla="*/ 0 h 1598136"/>
              <a:gd name="connsiteX2" fmla="*/ 9662615 w 9662615"/>
              <a:gd name="connsiteY2" fmla="*/ 1280346 h 1598136"/>
              <a:gd name="connsiteX3" fmla="*/ 9658420 w 9662615"/>
              <a:gd name="connsiteY3" fmla="*/ 1280106 h 1598136"/>
              <a:gd name="connsiteX4" fmla="*/ 9469546 w 9662615"/>
              <a:gd name="connsiteY4" fmla="*/ 1289837 h 1598136"/>
              <a:gd name="connsiteX5" fmla="*/ 9385895 w 9662615"/>
              <a:gd name="connsiteY5" fmla="*/ 1269203 h 1598136"/>
              <a:gd name="connsiteX6" fmla="*/ 9144767 w 9662615"/>
              <a:gd name="connsiteY6" fmla="*/ 1264120 h 1598136"/>
              <a:gd name="connsiteX7" fmla="*/ 8837252 w 9662615"/>
              <a:gd name="connsiteY7" fmla="*/ 1350515 h 1598136"/>
              <a:gd name="connsiteX8" fmla="*/ 8705466 w 9662615"/>
              <a:gd name="connsiteY8" fmla="*/ 1342419 h 1598136"/>
              <a:gd name="connsiteX9" fmla="*/ 8652221 w 9662615"/>
              <a:gd name="connsiteY9" fmla="*/ 1326906 h 1598136"/>
              <a:gd name="connsiteX10" fmla="*/ 8632312 w 9662615"/>
              <a:gd name="connsiteY10" fmla="*/ 1326025 h 1598136"/>
              <a:gd name="connsiteX11" fmla="*/ 8591582 w 9662615"/>
              <a:gd name="connsiteY11" fmla="*/ 1341666 h 1598136"/>
              <a:gd name="connsiteX12" fmla="*/ 8537336 w 9662615"/>
              <a:gd name="connsiteY12" fmla="*/ 1341684 h 1598136"/>
              <a:gd name="connsiteX13" fmla="*/ 8472508 w 9662615"/>
              <a:gd name="connsiteY13" fmla="*/ 1363109 h 1598136"/>
              <a:gd name="connsiteX14" fmla="*/ 8258477 w 9662615"/>
              <a:gd name="connsiteY14" fmla="*/ 1370666 h 1598136"/>
              <a:gd name="connsiteX15" fmla="*/ 8197961 w 9662615"/>
              <a:gd name="connsiteY15" fmla="*/ 1392804 h 1598136"/>
              <a:gd name="connsiteX16" fmla="*/ 8171196 w 9662615"/>
              <a:gd name="connsiteY16" fmla="*/ 1397216 h 1598136"/>
              <a:gd name="connsiteX17" fmla="*/ 8127667 w 9662615"/>
              <a:gd name="connsiteY17" fmla="*/ 1418254 h 1598136"/>
              <a:gd name="connsiteX18" fmla="*/ 7974579 w 9662615"/>
              <a:gd name="connsiteY18" fmla="*/ 1383439 h 1598136"/>
              <a:gd name="connsiteX19" fmla="*/ 7768351 w 9662615"/>
              <a:gd name="connsiteY19" fmla="*/ 1395051 h 1598136"/>
              <a:gd name="connsiteX20" fmla="*/ 7635985 w 9662615"/>
              <a:gd name="connsiteY20" fmla="*/ 1386363 h 1598136"/>
              <a:gd name="connsiteX21" fmla="*/ 7466069 w 9662615"/>
              <a:gd name="connsiteY21" fmla="*/ 1377654 h 1598136"/>
              <a:gd name="connsiteX22" fmla="*/ 7355642 w 9662615"/>
              <a:gd name="connsiteY22" fmla="*/ 1407761 h 1598136"/>
              <a:gd name="connsiteX23" fmla="*/ 7151610 w 9662615"/>
              <a:gd name="connsiteY23" fmla="*/ 1397856 h 1598136"/>
              <a:gd name="connsiteX24" fmla="*/ 7082147 w 9662615"/>
              <a:gd name="connsiteY24" fmla="*/ 1406113 h 1598136"/>
              <a:gd name="connsiteX25" fmla="*/ 7014958 w 9662615"/>
              <a:gd name="connsiteY25" fmla="*/ 1396883 h 1598136"/>
              <a:gd name="connsiteX26" fmla="*/ 6907567 w 9662615"/>
              <a:gd name="connsiteY26" fmla="*/ 1419149 h 1598136"/>
              <a:gd name="connsiteX27" fmla="*/ 6748428 w 9662615"/>
              <a:gd name="connsiteY27" fmla="*/ 1420308 h 1598136"/>
              <a:gd name="connsiteX28" fmla="*/ 6654257 w 9662615"/>
              <a:gd name="connsiteY28" fmla="*/ 1424143 h 1598136"/>
              <a:gd name="connsiteX29" fmla="*/ 6620123 w 9662615"/>
              <a:gd name="connsiteY29" fmla="*/ 1430535 h 1598136"/>
              <a:gd name="connsiteX30" fmla="*/ 6571355 w 9662615"/>
              <a:gd name="connsiteY30" fmla="*/ 1436144 h 1598136"/>
              <a:gd name="connsiteX31" fmla="*/ 6486557 w 9662615"/>
              <a:gd name="connsiteY31" fmla="*/ 1449861 h 1598136"/>
              <a:gd name="connsiteX32" fmla="*/ 6370419 w 9662615"/>
              <a:gd name="connsiteY32" fmla="*/ 1461649 h 1598136"/>
              <a:gd name="connsiteX33" fmla="*/ 6278839 w 9662615"/>
              <a:gd name="connsiteY33" fmla="*/ 1449160 h 1598136"/>
              <a:gd name="connsiteX34" fmla="*/ 6272455 w 9662615"/>
              <a:gd name="connsiteY34" fmla="*/ 1453191 h 1598136"/>
              <a:gd name="connsiteX35" fmla="*/ 6212659 w 9662615"/>
              <a:gd name="connsiteY35" fmla="*/ 1454850 h 1598136"/>
              <a:gd name="connsiteX36" fmla="*/ 6069317 w 9662615"/>
              <a:gd name="connsiteY36" fmla="*/ 1445838 h 1598136"/>
              <a:gd name="connsiteX37" fmla="*/ 5878477 w 9662615"/>
              <a:gd name="connsiteY37" fmla="*/ 1439180 h 1598136"/>
              <a:gd name="connsiteX38" fmla="*/ 5838387 w 9662615"/>
              <a:gd name="connsiteY38" fmla="*/ 1444679 h 1598136"/>
              <a:gd name="connsiteX39" fmla="*/ 5771136 w 9662615"/>
              <a:gd name="connsiteY39" fmla="*/ 1453639 h 1598136"/>
              <a:gd name="connsiteX40" fmla="*/ 5724081 w 9662615"/>
              <a:gd name="connsiteY40" fmla="*/ 1470431 h 1598136"/>
              <a:gd name="connsiteX41" fmla="*/ 5666577 w 9662615"/>
              <a:gd name="connsiteY41" fmla="*/ 1473921 h 1598136"/>
              <a:gd name="connsiteX42" fmla="*/ 5649068 w 9662615"/>
              <a:gd name="connsiteY42" fmla="*/ 1461676 h 1598136"/>
              <a:gd name="connsiteX43" fmla="*/ 5588902 w 9662615"/>
              <a:gd name="connsiteY43" fmla="*/ 1469647 h 1598136"/>
              <a:gd name="connsiteX44" fmla="*/ 5498090 w 9662615"/>
              <a:gd name="connsiteY44" fmla="*/ 1483173 h 1598136"/>
              <a:gd name="connsiteX45" fmla="*/ 5444641 w 9662615"/>
              <a:gd name="connsiteY45" fmla="*/ 1487602 h 1598136"/>
              <a:gd name="connsiteX46" fmla="*/ 5299812 w 9662615"/>
              <a:gd name="connsiteY46" fmla="*/ 1503362 h 1598136"/>
              <a:gd name="connsiteX47" fmla="*/ 5213947 w 9662615"/>
              <a:gd name="connsiteY47" fmla="*/ 1516637 h 1598136"/>
              <a:gd name="connsiteX48" fmla="*/ 5090342 w 9662615"/>
              <a:gd name="connsiteY48" fmla="*/ 1546680 h 1598136"/>
              <a:gd name="connsiteX49" fmla="*/ 5082104 w 9662615"/>
              <a:gd name="connsiteY49" fmla="*/ 1547781 h 1598136"/>
              <a:gd name="connsiteX50" fmla="*/ 5059484 w 9662615"/>
              <a:gd name="connsiteY50" fmla="*/ 1546802 h 1598136"/>
              <a:gd name="connsiteX51" fmla="*/ 5050958 w 9662615"/>
              <a:gd name="connsiteY51" fmla="*/ 1545776 h 1598136"/>
              <a:gd name="connsiteX52" fmla="*/ 5038524 w 9662615"/>
              <a:gd name="connsiteY52" fmla="*/ 1545675 h 1598136"/>
              <a:gd name="connsiteX53" fmla="*/ 5038223 w 9662615"/>
              <a:gd name="connsiteY53" fmla="*/ 1545881 h 1598136"/>
              <a:gd name="connsiteX54" fmla="*/ 5026564 w 9662615"/>
              <a:gd name="connsiteY54" fmla="*/ 1545376 h 1598136"/>
              <a:gd name="connsiteX55" fmla="*/ 4969433 w 9662615"/>
              <a:gd name="connsiteY55" fmla="*/ 1540263 h 1598136"/>
              <a:gd name="connsiteX56" fmla="*/ 4921303 w 9662615"/>
              <a:gd name="connsiteY56" fmla="*/ 1575379 h 1598136"/>
              <a:gd name="connsiteX57" fmla="*/ 4863775 w 9662615"/>
              <a:gd name="connsiteY57" fmla="*/ 1562633 h 1598136"/>
              <a:gd name="connsiteX58" fmla="*/ 4847242 w 9662615"/>
              <a:gd name="connsiteY58" fmla="*/ 1565435 h 1598136"/>
              <a:gd name="connsiteX59" fmla="*/ 4856839 w 9662615"/>
              <a:gd name="connsiteY59" fmla="*/ 1598136 h 1598136"/>
              <a:gd name="connsiteX60" fmla="*/ 4791466 w 9662615"/>
              <a:gd name="connsiteY60" fmla="*/ 1561324 h 1598136"/>
              <a:gd name="connsiteX61" fmla="*/ 4784247 w 9662615"/>
              <a:gd name="connsiteY61" fmla="*/ 1562342 h 1598136"/>
              <a:gd name="connsiteX62" fmla="*/ 4748477 w 9662615"/>
              <a:gd name="connsiteY62" fmla="*/ 1556925 h 1598136"/>
              <a:gd name="connsiteX63" fmla="*/ 4730033 w 9662615"/>
              <a:gd name="connsiteY63" fmla="*/ 1555274 h 1598136"/>
              <a:gd name="connsiteX64" fmla="*/ 4724747 w 9662615"/>
              <a:gd name="connsiteY64" fmla="*/ 1552439 h 1598136"/>
              <a:gd name="connsiteX65" fmla="*/ 4697562 w 9662615"/>
              <a:gd name="connsiteY65" fmla="*/ 1551206 h 1598136"/>
              <a:gd name="connsiteX66" fmla="*/ 4662664 w 9662615"/>
              <a:gd name="connsiteY66" fmla="*/ 1573162 h 1598136"/>
              <a:gd name="connsiteX67" fmla="*/ 4603028 w 9662615"/>
              <a:gd name="connsiteY67" fmla="*/ 1568821 h 1598136"/>
              <a:gd name="connsiteX68" fmla="*/ 4541612 w 9662615"/>
              <a:gd name="connsiteY68" fmla="*/ 1545262 h 1598136"/>
              <a:gd name="connsiteX69" fmla="*/ 4422155 w 9662615"/>
              <a:gd name="connsiteY69" fmla="*/ 1542059 h 1598136"/>
              <a:gd name="connsiteX70" fmla="*/ 4221826 w 9662615"/>
              <a:gd name="connsiteY70" fmla="*/ 1508923 h 1598136"/>
              <a:gd name="connsiteX71" fmla="*/ 4096601 w 9662615"/>
              <a:gd name="connsiteY71" fmla="*/ 1521563 h 1598136"/>
              <a:gd name="connsiteX72" fmla="*/ 3970635 w 9662615"/>
              <a:gd name="connsiteY72" fmla="*/ 1544815 h 1598136"/>
              <a:gd name="connsiteX73" fmla="*/ 3833906 w 9662615"/>
              <a:gd name="connsiteY73" fmla="*/ 1516637 h 1598136"/>
              <a:gd name="connsiteX74" fmla="*/ 3696258 w 9662615"/>
              <a:gd name="connsiteY74" fmla="*/ 1537563 h 1598136"/>
              <a:gd name="connsiteX75" fmla="*/ 3594070 w 9662615"/>
              <a:gd name="connsiteY75" fmla="*/ 1509422 h 1598136"/>
              <a:gd name="connsiteX76" fmla="*/ 3565233 w 9662615"/>
              <a:gd name="connsiteY76" fmla="*/ 1515122 h 1598136"/>
              <a:gd name="connsiteX77" fmla="*/ 3560267 w 9662615"/>
              <a:gd name="connsiteY77" fmla="*/ 1516288 h 1598136"/>
              <a:gd name="connsiteX78" fmla="*/ 3540258 w 9662615"/>
              <a:gd name="connsiteY78" fmla="*/ 1516976 h 1598136"/>
              <a:gd name="connsiteX79" fmla="*/ 3534780 w 9662615"/>
              <a:gd name="connsiteY79" fmla="*/ 1522141 h 1598136"/>
              <a:gd name="connsiteX80" fmla="*/ 3504783 w 9662615"/>
              <a:gd name="connsiteY80" fmla="*/ 1526739 h 1598136"/>
              <a:gd name="connsiteX81" fmla="*/ 3430805 w 9662615"/>
              <a:gd name="connsiteY81" fmla="*/ 1542521 h 1598136"/>
              <a:gd name="connsiteX82" fmla="*/ 3292707 w 9662615"/>
              <a:gd name="connsiteY82" fmla="*/ 1520490 h 1598136"/>
              <a:gd name="connsiteX83" fmla="*/ 3187872 w 9662615"/>
              <a:gd name="connsiteY83" fmla="*/ 1519991 h 1598136"/>
              <a:gd name="connsiteX84" fmla="*/ 3148026 w 9662615"/>
              <a:gd name="connsiteY84" fmla="*/ 1524777 h 1598136"/>
              <a:gd name="connsiteX85" fmla="*/ 3092394 w 9662615"/>
              <a:gd name="connsiteY85" fmla="*/ 1528115 h 1598136"/>
              <a:gd name="connsiteX86" fmla="*/ 2994200 w 9662615"/>
              <a:gd name="connsiteY86" fmla="*/ 1537857 h 1598136"/>
              <a:gd name="connsiteX87" fmla="*/ 2862301 w 9662615"/>
              <a:gd name="connsiteY87" fmla="*/ 1544250 h 1598136"/>
              <a:gd name="connsiteX88" fmla="*/ 2766335 w 9662615"/>
              <a:gd name="connsiteY88" fmla="*/ 1527662 h 1598136"/>
              <a:gd name="connsiteX89" fmla="*/ 2757836 w 9662615"/>
              <a:gd name="connsiteY89" fmla="*/ 1531371 h 1598136"/>
              <a:gd name="connsiteX90" fmla="*/ 2691555 w 9662615"/>
              <a:gd name="connsiteY90" fmla="*/ 1530283 h 1598136"/>
              <a:gd name="connsiteX91" fmla="*/ 2491676 w 9662615"/>
              <a:gd name="connsiteY91" fmla="*/ 1500859 h 1598136"/>
              <a:gd name="connsiteX92" fmla="*/ 2378036 w 9662615"/>
              <a:gd name="connsiteY92" fmla="*/ 1520645 h 1598136"/>
              <a:gd name="connsiteX93" fmla="*/ 2284269 w 9662615"/>
              <a:gd name="connsiteY93" fmla="*/ 1503068 h 1598136"/>
              <a:gd name="connsiteX94" fmla="*/ 2207104 w 9662615"/>
              <a:gd name="connsiteY94" fmla="*/ 1508888 h 1598136"/>
              <a:gd name="connsiteX95" fmla="*/ 2149226 w 9662615"/>
              <a:gd name="connsiteY95" fmla="*/ 1523409 h 1598136"/>
              <a:gd name="connsiteX96" fmla="*/ 2084783 w 9662615"/>
              <a:gd name="connsiteY96" fmla="*/ 1524245 h 1598136"/>
              <a:gd name="connsiteX97" fmla="*/ 2070075 w 9662615"/>
              <a:gd name="connsiteY97" fmla="*/ 1511285 h 1598136"/>
              <a:gd name="connsiteX98" fmla="*/ 2001057 w 9662615"/>
              <a:gd name="connsiteY98" fmla="*/ 1516449 h 1598136"/>
              <a:gd name="connsiteX99" fmla="*/ 1896330 w 9662615"/>
              <a:gd name="connsiteY99" fmla="*/ 1525725 h 1598136"/>
              <a:gd name="connsiteX100" fmla="*/ 1835994 w 9662615"/>
              <a:gd name="connsiteY100" fmla="*/ 1527678 h 1598136"/>
              <a:gd name="connsiteX101" fmla="*/ 1671119 w 9662615"/>
              <a:gd name="connsiteY101" fmla="*/ 1536701 h 1598136"/>
              <a:gd name="connsiteX102" fmla="*/ 1601337 w 9662615"/>
              <a:gd name="connsiteY102" fmla="*/ 1548552 h 1598136"/>
              <a:gd name="connsiteX103" fmla="*/ 1407755 w 9662615"/>
              <a:gd name="connsiteY103" fmla="*/ 1571444 h 1598136"/>
              <a:gd name="connsiteX104" fmla="*/ 1271994 w 9662615"/>
              <a:gd name="connsiteY104" fmla="*/ 1579471 h 1598136"/>
              <a:gd name="connsiteX105" fmla="*/ 1249226 w 9662615"/>
              <a:gd name="connsiteY105" fmla="*/ 1583140 h 1598136"/>
              <a:gd name="connsiteX106" fmla="*/ 1217719 w 9662615"/>
              <a:gd name="connsiteY106" fmla="*/ 1580863 h 1598136"/>
              <a:gd name="connsiteX107" fmla="*/ 1091432 w 9662615"/>
              <a:gd name="connsiteY107" fmla="*/ 1571003 h 1598136"/>
              <a:gd name="connsiteX108" fmla="*/ 992039 w 9662615"/>
              <a:gd name="connsiteY108" fmla="*/ 1556662 h 1598136"/>
              <a:gd name="connsiteX109" fmla="*/ 868264 w 9662615"/>
              <a:gd name="connsiteY109" fmla="*/ 1566392 h 1598136"/>
              <a:gd name="connsiteX110" fmla="*/ 792765 w 9662615"/>
              <a:gd name="connsiteY110" fmla="*/ 1563102 h 1598136"/>
              <a:gd name="connsiteX111" fmla="*/ 669055 w 9662615"/>
              <a:gd name="connsiteY111" fmla="*/ 1543638 h 1598136"/>
              <a:gd name="connsiteX112" fmla="*/ 506152 w 9662615"/>
              <a:gd name="connsiteY112" fmla="*/ 1549124 h 1598136"/>
              <a:gd name="connsiteX113" fmla="*/ 472797 w 9662615"/>
              <a:gd name="connsiteY113" fmla="*/ 1568904 h 1598136"/>
              <a:gd name="connsiteX114" fmla="*/ 427864 w 9662615"/>
              <a:gd name="connsiteY114" fmla="*/ 1580848 h 1598136"/>
              <a:gd name="connsiteX115" fmla="*/ 408381 w 9662615"/>
              <a:gd name="connsiteY115" fmla="*/ 1552940 h 1598136"/>
              <a:gd name="connsiteX116" fmla="*/ 267163 w 9662615"/>
              <a:gd name="connsiteY116" fmla="*/ 1531913 h 1598136"/>
              <a:gd name="connsiteX117" fmla="*/ 196644 w 9662615"/>
              <a:gd name="connsiteY117" fmla="*/ 1524565 h 1598136"/>
              <a:gd name="connsiteX118" fmla="*/ 86819 w 9662615"/>
              <a:gd name="connsiteY118" fmla="*/ 1519517 h 1598136"/>
              <a:gd name="connsiteX119" fmla="*/ 53369 w 9662615"/>
              <a:gd name="connsiteY119" fmla="*/ 1516853 h 1598136"/>
              <a:gd name="connsiteX120" fmla="*/ 2359 w 9662615"/>
              <a:gd name="connsiteY120" fmla="*/ 1515247 h 1598136"/>
              <a:gd name="connsiteX121" fmla="*/ 0 w 9662615"/>
              <a:gd name="connsiteY121" fmla="*/ 1514932 h 1598136"/>
              <a:gd name="connsiteX122" fmla="*/ 0 w 9662615"/>
              <a:gd name="connsiteY122" fmla="*/ 0 h 1598136"/>
              <a:gd name="connsiteX0" fmla="*/ 0 w 9662615"/>
              <a:gd name="connsiteY0" fmla="*/ 0 h 1598136"/>
              <a:gd name="connsiteX1" fmla="*/ 9662615 w 9662615"/>
              <a:gd name="connsiteY1" fmla="*/ 0 h 1598136"/>
              <a:gd name="connsiteX2" fmla="*/ 9662615 w 9662615"/>
              <a:gd name="connsiteY2" fmla="*/ 1280346 h 1598136"/>
              <a:gd name="connsiteX3" fmla="*/ 9658420 w 9662615"/>
              <a:gd name="connsiteY3" fmla="*/ 1280106 h 1598136"/>
              <a:gd name="connsiteX4" fmla="*/ 9469546 w 9662615"/>
              <a:gd name="connsiteY4" fmla="*/ 1289837 h 1598136"/>
              <a:gd name="connsiteX5" fmla="*/ 9385895 w 9662615"/>
              <a:gd name="connsiteY5" fmla="*/ 1269203 h 1598136"/>
              <a:gd name="connsiteX6" fmla="*/ 9144767 w 9662615"/>
              <a:gd name="connsiteY6" fmla="*/ 1264120 h 1598136"/>
              <a:gd name="connsiteX7" fmla="*/ 8837252 w 9662615"/>
              <a:gd name="connsiteY7" fmla="*/ 1350515 h 1598136"/>
              <a:gd name="connsiteX8" fmla="*/ 8705466 w 9662615"/>
              <a:gd name="connsiteY8" fmla="*/ 1342419 h 1598136"/>
              <a:gd name="connsiteX9" fmla="*/ 8652221 w 9662615"/>
              <a:gd name="connsiteY9" fmla="*/ 1326906 h 1598136"/>
              <a:gd name="connsiteX10" fmla="*/ 8632312 w 9662615"/>
              <a:gd name="connsiteY10" fmla="*/ 1326025 h 1598136"/>
              <a:gd name="connsiteX11" fmla="*/ 8591582 w 9662615"/>
              <a:gd name="connsiteY11" fmla="*/ 1341666 h 1598136"/>
              <a:gd name="connsiteX12" fmla="*/ 8537336 w 9662615"/>
              <a:gd name="connsiteY12" fmla="*/ 1341684 h 1598136"/>
              <a:gd name="connsiteX13" fmla="*/ 8472508 w 9662615"/>
              <a:gd name="connsiteY13" fmla="*/ 1363109 h 1598136"/>
              <a:gd name="connsiteX14" fmla="*/ 8258477 w 9662615"/>
              <a:gd name="connsiteY14" fmla="*/ 1370666 h 1598136"/>
              <a:gd name="connsiteX15" fmla="*/ 8197961 w 9662615"/>
              <a:gd name="connsiteY15" fmla="*/ 1392804 h 1598136"/>
              <a:gd name="connsiteX16" fmla="*/ 8171196 w 9662615"/>
              <a:gd name="connsiteY16" fmla="*/ 1397216 h 1598136"/>
              <a:gd name="connsiteX17" fmla="*/ 8127667 w 9662615"/>
              <a:gd name="connsiteY17" fmla="*/ 1418254 h 1598136"/>
              <a:gd name="connsiteX18" fmla="*/ 7974579 w 9662615"/>
              <a:gd name="connsiteY18" fmla="*/ 1383439 h 1598136"/>
              <a:gd name="connsiteX19" fmla="*/ 7768351 w 9662615"/>
              <a:gd name="connsiteY19" fmla="*/ 1395051 h 1598136"/>
              <a:gd name="connsiteX20" fmla="*/ 7635985 w 9662615"/>
              <a:gd name="connsiteY20" fmla="*/ 1386363 h 1598136"/>
              <a:gd name="connsiteX21" fmla="*/ 7466069 w 9662615"/>
              <a:gd name="connsiteY21" fmla="*/ 1377654 h 1598136"/>
              <a:gd name="connsiteX22" fmla="*/ 7355642 w 9662615"/>
              <a:gd name="connsiteY22" fmla="*/ 1407761 h 1598136"/>
              <a:gd name="connsiteX23" fmla="*/ 7151610 w 9662615"/>
              <a:gd name="connsiteY23" fmla="*/ 1397856 h 1598136"/>
              <a:gd name="connsiteX24" fmla="*/ 7082147 w 9662615"/>
              <a:gd name="connsiteY24" fmla="*/ 1406113 h 1598136"/>
              <a:gd name="connsiteX25" fmla="*/ 7014958 w 9662615"/>
              <a:gd name="connsiteY25" fmla="*/ 1396883 h 1598136"/>
              <a:gd name="connsiteX26" fmla="*/ 6907567 w 9662615"/>
              <a:gd name="connsiteY26" fmla="*/ 1419149 h 1598136"/>
              <a:gd name="connsiteX27" fmla="*/ 6748428 w 9662615"/>
              <a:gd name="connsiteY27" fmla="*/ 1420308 h 1598136"/>
              <a:gd name="connsiteX28" fmla="*/ 6654257 w 9662615"/>
              <a:gd name="connsiteY28" fmla="*/ 1424143 h 1598136"/>
              <a:gd name="connsiteX29" fmla="*/ 6620123 w 9662615"/>
              <a:gd name="connsiteY29" fmla="*/ 1430535 h 1598136"/>
              <a:gd name="connsiteX30" fmla="*/ 6571355 w 9662615"/>
              <a:gd name="connsiteY30" fmla="*/ 1436144 h 1598136"/>
              <a:gd name="connsiteX31" fmla="*/ 6486557 w 9662615"/>
              <a:gd name="connsiteY31" fmla="*/ 1449861 h 1598136"/>
              <a:gd name="connsiteX32" fmla="*/ 6370419 w 9662615"/>
              <a:gd name="connsiteY32" fmla="*/ 1461649 h 1598136"/>
              <a:gd name="connsiteX33" fmla="*/ 6278839 w 9662615"/>
              <a:gd name="connsiteY33" fmla="*/ 1449160 h 1598136"/>
              <a:gd name="connsiteX34" fmla="*/ 6272455 w 9662615"/>
              <a:gd name="connsiteY34" fmla="*/ 1453191 h 1598136"/>
              <a:gd name="connsiteX35" fmla="*/ 6212659 w 9662615"/>
              <a:gd name="connsiteY35" fmla="*/ 1454850 h 1598136"/>
              <a:gd name="connsiteX36" fmla="*/ 6069317 w 9662615"/>
              <a:gd name="connsiteY36" fmla="*/ 1445838 h 1598136"/>
              <a:gd name="connsiteX37" fmla="*/ 5878477 w 9662615"/>
              <a:gd name="connsiteY37" fmla="*/ 1439180 h 1598136"/>
              <a:gd name="connsiteX38" fmla="*/ 5838387 w 9662615"/>
              <a:gd name="connsiteY38" fmla="*/ 1444679 h 1598136"/>
              <a:gd name="connsiteX39" fmla="*/ 5771136 w 9662615"/>
              <a:gd name="connsiteY39" fmla="*/ 1453639 h 1598136"/>
              <a:gd name="connsiteX40" fmla="*/ 5724081 w 9662615"/>
              <a:gd name="connsiteY40" fmla="*/ 1470431 h 1598136"/>
              <a:gd name="connsiteX41" fmla="*/ 5666577 w 9662615"/>
              <a:gd name="connsiteY41" fmla="*/ 1473921 h 1598136"/>
              <a:gd name="connsiteX42" fmla="*/ 5649068 w 9662615"/>
              <a:gd name="connsiteY42" fmla="*/ 1461676 h 1598136"/>
              <a:gd name="connsiteX43" fmla="*/ 5588902 w 9662615"/>
              <a:gd name="connsiteY43" fmla="*/ 1469647 h 1598136"/>
              <a:gd name="connsiteX44" fmla="*/ 5498090 w 9662615"/>
              <a:gd name="connsiteY44" fmla="*/ 1483173 h 1598136"/>
              <a:gd name="connsiteX45" fmla="*/ 5444641 w 9662615"/>
              <a:gd name="connsiteY45" fmla="*/ 1487602 h 1598136"/>
              <a:gd name="connsiteX46" fmla="*/ 5299812 w 9662615"/>
              <a:gd name="connsiteY46" fmla="*/ 1503362 h 1598136"/>
              <a:gd name="connsiteX47" fmla="*/ 5213947 w 9662615"/>
              <a:gd name="connsiteY47" fmla="*/ 1516637 h 1598136"/>
              <a:gd name="connsiteX48" fmla="*/ 5090342 w 9662615"/>
              <a:gd name="connsiteY48" fmla="*/ 1546680 h 1598136"/>
              <a:gd name="connsiteX49" fmla="*/ 5129812 w 9662615"/>
              <a:gd name="connsiteY49" fmla="*/ 1521277 h 1598136"/>
              <a:gd name="connsiteX50" fmla="*/ 5059484 w 9662615"/>
              <a:gd name="connsiteY50" fmla="*/ 1546802 h 1598136"/>
              <a:gd name="connsiteX51" fmla="*/ 5050958 w 9662615"/>
              <a:gd name="connsiteY51" fmla="*/ 1545776 h 1598136"/>
              <a:gd name="connsiteX52" fmla="*/ 5038524 w 9662615"/>
              <a:gd name="connsiteY52" fmla="*/ 1545675 h 1598136"/>
              <a:gd name="connsiteX53" fmla="*/ 5038223 w 9662615"/>
              <a:gd name="connsiteY53" fmla="*/ 1545881 h 1598136"/>
              <a:gd name="connsiteX54" fmla="*/ 5026564 w 9662615"/>
              <a:gd name="connsiteY54" fmla="*/ 1545376 h 1598136"/>
              <a:gd name="connsiteX55" fmla="*/ 4969433 w 9662615"/>
              <a:gd name="connsiteY55" fmla="*/ 1540263 h 1598136"/>
              <a:gd name="connsiteX56" fmla="*/ 4921303 w 9662615"/>
              <a:gd name="connsiteY56" fmla="*/ 1575379 h 1598136"/>
              <a:gd name="connsiteX57" fmla="*/ 4863775 w 9662615"/>
              <a:gd name="connsiteY57" fmla="*/ 1562633 h 1598136"/>
              <a:gd name="connsiteX58" fmla="*/ 4847242 w 9662615"/>
              <a:gd name="connsiteY58" fmla="*/ 1565435 h 1598136"/>
              <a:gd name="connsiteX59" fmla="*/ 4856839 w 9662615"/>
              <a:gd name="connsiteY59" fmla="*/ 1598136 h 1598136"/>
              <a:gd name="connsiteX60" fmla="*/ 4791466 w 9662615"/>
              <a:gd name="connsiteY60" fmla="*/ 1561324 h 1598136"/>
              <a:gd name="connsiteX61" fmla="*/ 4784247 w 9662615"/>
              <a:gd name="connsiteY61" fmla="*/ 1562342 h 1598136"/>
              <a:gd name="connsiteX62" fmla="*/ 4748477 w 9662615"/>
              <a:gd name="connsiteY62" fmla="*/ 1556925 h 1598136"/>
              <a:gd name="connsiteX63" fmla="*/ 4730033 w 9662615"/>
              <a:gd name="connsiteY63" fmla="*/ 1555274 h 1598136"/>
              <a:gd name="connsiteX64" fmla="*/ 4724747 w 9662615"/>
              <a:gd name="connsiteY64" fmla="*/ 1552439 h 1598136"/>
              <a:gd name="connsiteX65" fmla="*/ 4697562 w 9662615"/>
              <a:gd name="connsiteY65" fmla="*/ 1551206 h 1598136"/>
              <a:gd name="connsiteX66" fmla="*/ 4662664 w 9662615"/>
              <a:gd name="connsiteY66" fmla="*/ 1573162 h 1598136"/>
              <a:gd name="connsiteX67" fmla="*/ 4603028 w 9662615"/>
              <a:gd name="connsiteY67" fmla="*/ 1568821 h 1598136"/>
              <a:gd name="connsiteX68" fmla="*/ 4541612 w 9662615"/>
              <a:gd name="connsiteY68" fmla="*/ 1545262 h 1598136"/>
              <a:gd name="connsiteX69" fmla="*/ 4422155 w 9662615"/>
              <a:gd name="connsiteY69" fmla="*/ 1542059 h 1598136"/>
              <a:gd name="connsiteX70" fmla="*/ 4221826 w 9662615"/>
              <a:gd name="connsiteY70" fmla="*/ 1508923 h 1598136"/>
              <a:gd name="connsiteX71" fmla="*/ 4096601 w 9662615"/>
              <a:gd name="connsiteY71" fmla="*/ 1521563 h 1598136"/>
              <a:gd name="connsiteX72" fmla="*/ 3970635 w 9662615"/>
              <a:gd name="connsiteY72" fmla="*/ 1544815 h 1598136"/>
              <a:gd name="connsiteX73" fmla="*/ 3833906 w 9662615"/>
              <a:gd name="connsiteY73" fmla="*/ 1516637 h 1598136"/>
              <a:gd name="connsiteX74" fmla="*/ 3696258 w 9662615"/>
              <a:gd name="connsiteY74" fmla="*/ 1537563 h 1598136"/>
              <a:gd name="connsiteX75" fmla="*/ 3594070 w 9662615"/>
              <a:gd name="connsiteY75" fmla="*/ 1509422 h 1598136"/>
              <a:gd name="connsiteX76" fmla="*/ 3565233 w 9662615"/>
              <a:gd name="connsiteY76" fmla="*/ 1515122 h 1598136"/>
              <a:gd name="connsiteX77" fmla="*/ 3560267 w 9662615"/>
              <a:gd name="connsiteY77" fmla="*/ 1516288 h 1598136"/>
              <a:gd name="connsiteX78" fmla="*/ 3540258 w 9662615"/>
              <a:gd name="connsiteY78" fmla="*/ 1516976 h 1598136"/>
              <a:gd name="connsiteX79" fmla="*/ 3534780 w 9662615"/>
              <a:gd name="connsiteY79" fmla="*/ 1522141 h 1598136"/>
              <a:gd name="connsiteX80" fmla="*/ 3504783 w 9662615"/>
              <a:gd name="connsiteY80" fmla="*/ 1526739 h 1598136"/>
              <a:gd name="connsiteX81" fmla="*/ 3430805 w 9662615"/>
              <a:gd name="connsiteY81" fmla="*/ 1542521 h 1598136"/>
              <a:gd name="connsiteX82" fmla="*/ 3292707 w 9662615"/>
              <a:gd name="connsiteY82" fmla="*/ 1520490 h 1598136"/>
              <a:gd name="connsiteX83" fmla="*/ 3187872 w 9662615"/>
              <a:gd name="connsiteY83" fmla="*/ 1519991 h 1598136"/>
              <a:gd name="connsiteX84" fmla="*/ 3148026 w 9662615"/>
              <a:gd name="connsiteY84" fmla="*/ 1524777 h 1598136"/>
              <a:gd name="connsiteX85" fmla="*/ 3092394 w 9662615"/>
              <a:gd name="connsiteY85" fmla="*/ 1528115 h 1598136"/>
              <a:gd name="connsiteX86" fmla="*/ 2994200 w 9662615"/>
              <a:gd name="connsiteY86" fmla="*/ 1537857 h 1598136"/>
              <a:gd name="connsiteX87" fmla="*/ 2862301 w 9662615"/>
              <a:gd name="connsiteY87" fmla="*/ 1544250 h 1598136"/>
              <a:gd name="connsiteX88" fmla="*/ 2766335 w 9662615"/>
              <a:gd name="connsiteY88" fmla="*/ 1527662 h 1598136"/>
              <a:gd name="connsiteX89" fmla="*/ 2757836 w 9662615"/>
              <a:gd name="connsiteY89" fmla="*/ 1531371 h 1598136"/>
              <a:gd name="connsiteX90" fmla="*/ 2691555 w 9662615"/>
              <a:gd name="connsiteY90" fmla="*/ 1530283 h 1598136"/>
              <a:gd name="connsiteX91" fmla="*/ 2491676 w 9662615"/>
              <a:gd name="connsiteY91" fmla="*/ 1500859 h 1598136"/>
              <a:gd name="connsiteX92" fmla="*/ 2378036 w 9662615"/>
              <a:gd name="connsiteY92" fmla="*/ 1520645 h 1598136"/>
              <a:gd name="connsiteX93" fmla="*/ 2284269 w 9662615"/>
              <a:gd name="connsiteY93" fmla="*/ 1503068 h 1598136"/>
              <a:gd name="connsiteX94" fmla="*/ 2207104 w 9662615"/>
              <a:gd name="connsiteY94" fmla="*/ 1508888 h 1598136"/>
              <a:gd name="connsiteX95" fmla="*/ 2149226 w 9662615"/>
              <a:gd name="connsiteY95" fmla="*/ 1523409 h 1598136"/>
              <a:gd name="connsiteX96" fmla="*/ 2084783 w 9662615"/>
              <a:gd name="connsiteY96" fmla="*/ 1524245 h 1598136"/>
              <a:gd name="connsiteX97" fmla="*/ 2070075 w 9662615"/>
              <a:gd name="connsiteY97" fmla="*/ 1511285 h 1598136"/>
              <a:gd name="connsiteX98" fmla="*/ 2001057 w 9662615"/>
              <a:gd name="connsiteY98" fmla="*/ 1516449 h 1598136"/>
              <a:gd name="connsiteX99" fmla="*/ 1896330 w 9662615"/>
              <a:gd name="connsiteY99" fmla="*/ 1525725 h 1598136"/>
              <a:gd name="connsiteX100" fmla="*/ 1835994 w 9662615"/>
              <a:gd name="connsiteY100" fmla="*/ 1527678 h 1598136"/>
              <a:gd name="connsiteX101" fmla="*/ 1671119 w 9662615"/>
              <a:gd name="connsiteY101" fmla="*/ 1536701 h 1598136"/>
              <a:gd name="connsiteX102" fmla="*/ 1601337 w 9662615"/>
              <a:gd name="connsiteY102" fmla="*/ 1548552 h 1598136"/>
              <a:gd name="connsiteX103" fmla="*/ 1407755 w 9662615"/>
              <a:gd name="connsiteY103" fmla="*/ 1571444 h 1598136"/>
              <a:gd name="connsiteX104" fmla="*/ 1271994 w 9662615"/>
              <a:gd name="connsiteY104" fmla="*/ 1579471 h 1598136"/>
              <a:gd name="connsiteX105" fmla="*/ 1249226 w 9662615"/>
              <a:gd name="connsiteY105" fmla="*/ 1583140 h 1598136"/>
              <a:gd name="connsiteX106" fmla="*/ 1217719 w 9662615"/>
              <a:gd name="connsiteY106" fmla="*/ 1580863 h 1598136"/>
              <a:gd name="connsiteX107" fmla="*/ 1091432 w 9662615"/>
              <a:gd name="connsiteY107" fmla="*/ 1571003 h 1598136"/>
              <a:gd name="connsiteX108" fmla="*/ 992039 w 9662615"/>
              <a:gd name="connsiteY108" fmla="*/ 1556662 h 1598136"/>
              <a:gd name="connsiteX109" fmla="*/ 868264 w 9662615"/>
              <a:gd name="connsiteY109" fmla="*/ 1566392 h 1598136"/>
              <a:gd name="connsiteX110" fmla="*/ 792765 w 9662615"/>
              <a:gd name="connsiteY110" fmla="*/ 1563102 h 1598136"/>
              <a:gd name="connsiteX111" fmla="*/ 669055 w 9662615"/>
              <a:gd name="connsiteY111" fmla="*/ 1543638 h 1598136"/>
              <a:gd name="connsiteX112" fmla="*/ 506152 w 9662615"/>
              <a:gd name="connsiteY112" fmla="*/ 1549124 h 1598136"/>
              <a:gd name="connsiteX113" fmla="*/ 472797 w 9662615"/>
              <a:gd name="connsiteY113" fmla="*/ 1568904 h 1598136"/>
              <a:gd name="connsiteX114" fmla="*/ 427864 w 9662615"/>
              <a:gd name="connsiteY114" fmla="*/ 1580848 h 1598136"/>
              <a:gd name="connsiteX115" fmla="*/ 408381 w 9662615"/>
              <a:gd name="connsiteY115" fmla="*/ 1552940 h 1598136"/>
              <a:gd name="connsiteX116" fmla="*/ 267163 w 9662615"/>
              <a:gd name="connsiteY116" fmla="*/ 1531913 h 1598136"/>
              <a:gd name="connsiteX117" fmla="*/ 196644 w 9662615"/>
              <a:gd name="connsiteY117" fmla="*/ 1524565 h 1598136"/>
              <a:gd name="connsiteX118" fmla="*/ 86819 w 9662615"/>
              <a:gd name="connsiteY118" fmla="*/ 1519517 h 1598136"/>
              <a:gd name="connsiteX119" fmla="*/ 53369 w 9662615"/>
              <a:gd name="connsiteY119" fmla="*/ 1516853 h 1598136"/>
              <a:gd name="connsiteX120" fmla="*/ 2359 w 9662615"/>
              <a:gd name="connsiteY120" fmla="*/ 1515247 h 1598136"/>
              <a:gd name="connsiteX121" fmla="*/ 0 w 9662615"/>
              <a:gd name="connsiteY121" fmla="*/ 1514932 h 1598136"/>
              <a:gd name="connsiteX122" fmla="*/ 0 w 9662615"/>
              <a:gd name="connsiteY122" fmla="*/ 0 h 1598136"/>
              <a:gd name="connsiteX0" fmla="*/ 0 w 9662615"/>
              <a:gd name="connsiteY0" fmla="*/ 0 h 1598136"/>
              <a:gd name="connsiteX1" fmla="*/ 9662615 w 9662615"/>
              <a:gd name="connsiteY1" fmla="*/ 0 h 1598136"/>
              <a:gd name="connsiteX2" fmla="*/ 9662615 w 9662615"/>
              <a:gd name="connsiteY2" fmla="*/ 1280346 h 1598136"/>
              <a:gd name="connsiteX3" fmla="*/ 9658420 w 9662615"/>
              <a:gd name="connsiteY3" fmla="*/ 1280106 h 1598136"/>
              <a:gd name="connsiteX4" fmla="*/ 9469546 w 9662615"/>
              <a:gd name="connsiteY4" fmla="*/ 1289837 h 1598136"/>
              <a:gd name="connsiteX5" fmla="*/ 9385895 w 9662615"/>
              <a:gd name="connsiteY5" fmla="*/ 1269203 h 1598136"/>
              <a:gd name="connsiteX6" fmla="*/ 9144767 w 9662615"/>
              <a:gd name="connsiteY6" fmla="*/ 1264120 h 1598136"/>
              <a:gd name="connsiteX7" fmla="*/ 8837252 w 9662615"/>
              <a:gd name="connsiteY7" fmla="*/ 1350515 h 1598136"/>
              <a:gd name="connsiteX8" fmla="*/ 8705466 w 9662615"/>
              <a:gd name="connsiteY8" fmla="*/ 1342419 h 1598136"/>
              <a:gd name="connsiteX9" fmla="*/ 8652221 w 9662615"/>
              <a:gd name="connsiteY9" fmla="*/ 1326906 h 1598136"/>
              <a:gd name="connsiteX10" fmla="*/ 8632312 w 9662615"/>
              <a:gd name="connsiteY10" fmla="*/ 1326025 h 1598136"/>
              <a:gd name="connsiteX11" fmla="*/ 8591582 w 9662615"/>
              <a:gd name="connsiteY11" fmla="*/ 1341666 h 1598136"/>
              <a:gd name="connsiteX12" fmla="*/ 8537336 w 9662615"/>
              <a:gd name="connsiteY12" fmla="*/ 1341684 h 1598136"/>
              <a:gd name="connsiteX13" fmla="*/ 8472508 w 9662615"/>
              <a:gd name="connsiteY13" fmla="*/ 1363109 h 1598136"/>
              <a:gd name="connsiteX14" fmla="*/ 8258477 w 9662615"/>
              <a:gd name="connsiteY14" fmla="*/ 1370666 h 1598136"/>
              <a:gd name="connsiteX15" fmla="*/ 8197961 w 9662615"/>
              <a:gd name="connsiteY15" fmla="*/ 1392804 h 1598136"/>
              <a:gd name="connsiteX16" fmla="*/ 8171196 w 9662615"/>
              <a:gd name="connsiteY16" fmla="*/ 1397216 h 1598136"/>
              <a:gd name="connsiteX17" fmla="*/ 8127667 w 9662615"/>
              <a:gd name="connsiteY17" fmla="*/ 1418254 h 1598136"/>
              <a:gd name="connsiteX18" fmla="*/ 7974579 w 9662615"/>
              <a:gd name="connsiteY18" fmla="*/ 1383439 h 1598136"/>
              <a:gd name="connsiteX19" fmla="*/ 7768351 w 9662615"/>
              <a:gd name="connsiteY19" fmla="*/ 1395051 h 1598136"/>
              <a:gd name="connsiteX20" fmla="*/ 7635985 w 9662615"/>
              <a:gd name="connsiteY20" fmla="*/ 1386363 h 1598136"/>
              <a:gd name="connsiteX21" fmla="*/ 7466069 w 9662615"/>
              <a:gd name="connsiteY21" fmla="*/ 1377654 h 1598136"/>
              <a:gd name="connsiteX22" fmla="*/ 7355642 w 9662615"/>
              <a:gd name="connsiteY22" fmla="*/ 1407761 h 1598136"/>
              <a:gd name="connsiteX23" fmla="*/ 7151610 w 9662615"/>
              <a:gd name="connsiteY23" fmla="*/ 1397856 h 1598136"/>
              <a:gd name="connsiteX24" fmla="*/ 7082147 w 9662615"/>
              <a:gd name="connsiteY24" fmla="*/ 1406113 h 1598136"/>
              <a:gd name="connsiteX25" fmla="*/ 7014958 w 9662615"/>
              <a:gd name="connsiteY25" fmla="*/ 1396883 h 1598136"/>
              <a:gd name="connsiteX26" fmla="*/ 6907567 w 9662615"/>
              <a:gd name="connsiteY26" fmla="*/ 1419149 h 1598136"/>
              <a:gd name="connsiteX27" fmla="*/ 6748428 w 9662615"/>
              <a:gd name="connsiteY27" fmla="*/ 1420308 h 1598136"/>
              <a:gd name="connsiteX28" fmla="*/ 6654257 w 9662615"/>
              <a:gd name="connsiteY28" fmla="*/ 1424143 h 1598136"/>
              <a:gd name="connsiteX29" fmla="*/ 6620123 w 9662615"/>
              <a:gd name="connsiteY29" fmla="*/ 1430535 h 1598136"/>
              <a:gd name="connsiteX30" fmla="*/ 6571355 w 9662615"/>
              <a:gd name="connsiteY30" fmla="*/ 1436144 h 1598136"/>
              <a:gd name="connsiteX31" fmla="*/ 6486557 w 9662615"/>
              <a:gd name="connsiteY31" fmla="*/ 1449861 h 1598136"/>
              <a:gd name="connsiteX32" fmla="*/ 6370419 w 9662615"/>
              <a:gd name="connsiteY32" fmla="*/ 1461649 h 1598136"/>
              <a:gd name="connsiteX33" fmla="*/ 6278839 w 9662615"/>
              <a:gd name="connsiteY33" fmla="*/ 1449160 h 1598136"/>
              <a:gd name="connsiteX34" fmla="*/ 6272455 w 9662615"/>
              <a:gd name="connsiteY34" fmla="*/ 1453191 h 1598136"/>
              <a:gd name="connsiteX35" fmla="*/ 6212659 w 9662615"/>
              <a:gd name="connsiteY35" fmla="*/ 1454850 h 1598136"/>
              <a:gd name="connsiteX36" fmla="*/ 6069317 w 9662615"/>
              <a:gd name="connsiteY36" fmla="*/ 1445838 h 1598136"/>
              <a:gd name="connsiteX37" fmla="*/ 5878477 w 9662615"/>
              <a:gd name="connsiteY37" fmla="*/ 1439180 h 1598136"/>
              <a:gd name="connsiteX38" fmla="*/ 5838387 w 9662615"/>
              <a:gd name="connsiteY38" fmla="*/ 1444679 h 1598136"/>
              <a:gd name="connsiteX39" fmla="*/ 5771136 w 9662615"/>
              <a:gd name="connsiteY39" fmla="*/ 1453639 h 1598136"/>
              <a:gd name="connsiteX40" fmla="*/ 5724081 w 9662615"/>
              <a:gd name="connsiteY40" fmla="*/ 1470431 h 1598136"/>
              <a:gd name="connsiteX41" fmla="*/ 5666577 w 9662615"/>
              <a:gd name="connsiteY41" fmla="*/ 1473921 h 1598136"/>
              <a:gd name="connsiteX42" fmla="*/ 5649068 w 9662615"/>
              <a:gd name="connsiteY42" fmla="*/ 1461676 h 1598136"/>
              <a:gd name="connsiteX43" fmla="*/ 5588902 w 9662615"/>
              <a:gd name="connsiteY43" fmla="*/ 1469647 h 1598136"/>
              <a:gd name="connsiteX44" fmla="*/ 5498090 w 9662615"/>
              <a:gd name="connsiteY44" fmla="*/ 1483173 h 1598136"/>
              <a:gd name="connsiteX45" fmla="*/ 5444641 w 9662615"/>
              <a:gd name="connsiteY45" fmla="*/ 1487602 h 1598136"/>
              <a:gd name="connsiteX46" fmla="*/ 5299812 w 9662615"/>
              <a:gd name="connsiteY46" fmla="*/ 1503362 h 1598136"/>
              <a:gd name="connsiteX47" fmla="*/ 5213947 w 9662615"/>
              <a:gd name="connsiteY47" fmla="*/ 1516637 h 1598136"/>
              <a:gd name="connsiteX48" fmla="*/ 5090342 w 9662615"/>
              <a:gd name="connsiteY48" fmla="*/ 1546680 h 1598136"/>
              <a:gd name="connsiteX49" fmla="*/ 5129812 w 9662615"/>
              <a:gd name="connsiteY49" fmla="*/ 1521277 h 1598136"/>
              <a:gd name="connsiteX50" fmla="*/ 5059484 w 9662615"/>
              <a:gd name="connsiteY50" fmla="*/ 1546802 h 1598136"/>
              <a:gd name="connsiteX51" fmla="*/ 5050958 w 9662615"/>
              <a:gd name="connsiteY51" fmla="*/ 1545776 h 1598136"/>
              <a:gd name="connsiteX52" fmla="*/ 5038524 w 9662615"/>
              <a:gd name="connsiteY52" fmla="*/ 1545675 h 1598136"/>
              <a:gd name="connsiteX53" fmla="*/ 5026564 w 9662615"/>
              <a:gd name="connsiteY53" fmla="*/ 1545376 h 1598136"/>
              <a:gd name="connsiteX54" fmla="*/ 4969433 w 9662615"/>
              <a:gd name="connsiteY54" fmla="*/ 1540263 h 1598136"/>
              <a:gd name="connsiteX55" fmla="*/ 4921303 w 9662615"/>
              <a:gd name="connsiteY55" fmla="*/ 1575379 h 1598136"/>
              <a:gd name="connsiteX56" fmla="*/ 4863775 w 9662615"/>
              <a:gd name="connsiteY56" fmla="*/ 1562633 h 1598136"/>
              <a:gd name="connsiteX57" fmla="*/ 4847242 w 9662615"/>
              <a:gd name="connsiteY57" fmla="*/ 1565435 h 1598136"/>
              <a:gd name="connsiteX58" fmla="*/ 4856839 w 9662615"/>
              <a:gd name="connsiteY58" fmla="*/ 1598136 h 1598136"/>
              <a:gd name="connsiteX59" fmla="*/ 4791466 w 9662615"/>
              <a:gd name="connsiteY59" fmla="*/ 1561324 h 1598136"/>
              <a:gd name="connsiteX60" fmla="*/ 4784247 w 9662615"/>
              <a:gd name="connsiteY60" fmla="*/ 1562342 h 1598136"/>
              <a:gd name="connsiteX61" fmla="*/ 4748477 w 9662615"/>
              <a:gd name="connsiteY61" fmla="*/ 1556925 h 1598136"/>
              <a:gd name="connsiteX62" fmla="*/ 4730033 w 9662615"/>
              <a:gd name="connsiteY62" fmla="*/ 1555274 h 1598136"/>
              <a:gd name="connsiteX63" fmla="*/ 4724747 w 9662615"/>
              <a:gd name="connsiteY63" fmla="*/ 1552439 h 1598136"/>
              <a:gd name="connsiteX64" fmla="*/ 4697562 w 9662615"/>
              <a:gd name="connsiteY64" fmla="*/ 1551206 h 1598136"/>
              <a:gd name="connsiteX65" fmla="*/ 4662664 w 9662615"/>
              <a:gd name="connsiteY65" fmla="*/ 1573162 h 1598136"/>
              <a:gd name="connsiteX66" fmla="*/ 4603028 w 9662615"/>
              <a:gd name="connsiteY66" fmla="*/ 1568821 h 1598136"/>
              <a:gd name="connsiteX67" fmla="*/ 4541612 w 9662615"/>
              <a:gd name="connsiteY67" fmla="*/ 1545262 h 1598136"/>
              <a:gd name="connsiteX68" fmla="*/ 4422155 w 9662615"/>
              <a:gd name="connsiteY68" fmla="*/ 1542059 h 1598136"/>
              <a:gd name="connsiteX69" fmla="*/ 4221826 w 9662615"/>
              <a:gd name="connsiteY69" fmla="*/ 1508923 h 1598136"/>
              <a:gd name="connsiteX70" fmla="*/ 4096601 w 9662615"/>
              <a:gd name="connsiteY70" fmla="*/ 1521563 h 1598136"/>
              <a:gd name="connsiteX71" fmla="*/ 3970635 w 9662615"/>
              <a:gd name="connsiteY71" fmla="*/ 1544815 h 1598136"/>
              <a:gd name="connsiteX72" fmla="*/ 3833906 w 9662615"/>
              <a:gd name="connsiteY72" fmla="*/ 1516637 h 1598136"/>
              <a:gd name="connsiteX73" fmla="*/ 3696258 w 9662615"/>
              <a:gd name="connsiteY73" fmla="*/ 1537563 h 1598136"/>
              <a:gd name="connsiteX74" fmla="*/ 3594070 w 9662615"/>
              <a:gd name="connsiteY74" fmla="*/ 1509422 h 1598136"/>
              <a:gd name="connsiteX75" fmla="*/ 3565233 w 9662615"/>
              <a:gd name="connsiteY75" fmla="*/ 1515122 h 1598136"/>
              <a:gd name="connsiteX76" fmla="*/ 3560267 w 9662615"/>
              <a:gd name="connsiteY76" fmla="*/ 1516288 h 1598136"/>
              <a:gd name="connsiteX77" fmla="*/ 3540258 w 9662615"/>
              <a:gd name="connsiteY77" fmla="*/ 1516976 h 1598136"/>
              <a:gd name="connsiteX78" fmla="*/ 3534780 w 9662615"/>
              <a:gd name="connsiteY78" fmla="*/ 1522141 h 1598136"/>
              <a:gd name="connsiteX79" fmla="*/ 3504783 w 9662615"/>
              <a:gd name="connsiteY79" fmla="*/ 1526739 h 1598136"/>
              <a:gd name="connsiteX80" fmla="*/ 3430805 w 9662615"/>
              <a:gd name="connsiteY80" fmla="*/ 1542521 h 1598136"/>
              <a:gd name="connsiteX81" fmla="*/ 3292707 w 9662615"/>
              <a:gd name="connsiteY81" fmla="*/ 1520490 h 1598136"/>
              <a:gd name="connsiteX82" fmla="*/ 3187872 w 9662615"/>
              <a:gd name="connsiteY82" fmla="*/ 1519991 h 1598136"/>
              <a:gd name="connsiteX83" fmla="*/ 3148026 w 9662615"/>
              <a:gd name="connsiteY83" fmla="*/ 1524777 h 1598136"/>
              <a:gd name="connsiteX84" fmla="*/ 3092394 w 9662615"/>
              <a:gd name="connsiteY84" fmla="*/ 1528115 h 1598136"/>
              <a:gd name="connsiteX85" fmla="*/ 2994200 w 9662615"/>
              <a:gd name="connsiteY85" fmla="*/ 1537857 h 1598136"/>
              <a:gd name="connsiteX86" fmla="*/ 2862301 w 9662615"/>
              <a:gd name="connsiteY86" fmla="*/ 1544250 h 1598136"/>
              <a:gd name="connsiteX87" fmla="*/ 2766335 w 9662615"/>
              <a:gd name="connsiteY87" fmla="*/ 1527662 h 1598136"/>
              <a:gd name="connsiteX88" fmla="*/ 2757836 w 9662615"/>
              <a:gd name="connsiteY88" fmla="*/ 1531371 h 1598136"/>
              <a:gd name="connsiteX89" fmla="*/ 2691555 w 9662615"/>
              <a:gd name="connsiteY89" fmla="*/ 1530283 h 1598136"/>
              <a:gd name="connsiteX90" fmla="*/ 2491676 w 9662615"/>
              <a:gd name="connsiteY90" fmla="*/ 1500859 h 1598136"/>
              <a:gd name="connsiteX91" fmla="*/ 2378036 w 9662615"/>
              <a:gd name="connsiteY91" fmla="*/ 1520645 h 1598136"/>
              <a:gd name="connsiteX92" fmla="*/ 2284269 w 9662615"/>
              <a:gd name="connsiteY92" fmla="*/ 1503068 h 1598136"/>
              <a:gd name="connsiteX93" fmla="*/ 2207104 w 9662615"/>
              <a:gd name="connsiteY93" fmla="*/ 1508888 h 1598136"/>
              <a:gd name="connsiteX94" fmla="*/ 2149226 w 9662615"/>
              <a:gd name="connsiteY94" fmla="*/ 1523409 h 1598136"/>
              <a:gd name="connsiteX95" fmla="*/ 2084783 w 9662615"/>
              <a:gd name="connsiteY95" fmla="*/ 1524245 h 1598136"/>
              <a:gd name="connsiteX96" fmla="*/ 2070075 w 9662615"/>
              <a:gd name="connsiteY96" fmla="*/ 1511285 h 1598136"/>
              <a:gd name="connsiteX97" fmla="*/ 2001057 w 9662615"/>
              <a:gd name="connsiteY97" fmla="*/ 1516449 h 1598136"/>
              <a:gd name="connsiteX98" fmla="*/ 1896330 w 9662615"/>
              <a:gd name="connsiteY98" fmla="*/ 1525725 h 1598136"/>
              <a:gd name="connsiteX99" fmla="*/ 1835994 w 9662615"/>
              <a:gd name="connsiteY99" fmla="*/ 1527678 h 1598136"/>
              <a:gd name="connsiteX100" fmla="*/ 1671119 w 9662615"/>
              <a:gd name="connsiteY100" fmla="*/ 1536701 h 1598136"/>
              <a:gd name="connsiteX101" fmla="*/ 1601337 w 9662615"/>
              <a:gd name="connsiteY101" fmla="*/ 1548552 h 1598136"/>
              <a:gd name="connsiteX102" fmla="*/ 1407755 w 9662615"/>
              <a:gd name="connsiteY102" fmla="*/ 1571444 h 1598136"/>
              <a:gd name="connsiteX103" fmla="*/ 1271994 w 9662615"/>
              <a:gd name="connsiteY103" fmla="*/ 1579471 h 1598136"/>
              <a:gd name="connsiteX104" fmla="*/ 1249226 w 9662615"/>
              <a:gd name="connsiteY104" fmla="*/ 1583140 h 1598136"/>
              <a:gd name="connsiteX105" fmla="*/ 1217719 w 9662615"/>
              <a:gd name="connsiteY105" fmla="*/ 1580863 h 1598136"/>
              <a:gd name="connsiteX106" fmla="*/ 1091432 w 9662615"/>
              <a:gd name="connsiteY106" fmla="*/ 1571003 h 1598136"/>
              <a:gd name="connsiteX107" fmla="*/ 992039 w 9662615"/>
              <a:gd name="connsiteY107" fmla="*/ 1556662 h 1598136"/>
              <a:gd name="connsiteX108" fmla="*/ 868264 w 9662615"/>
              <a:gd name="connsiteY108" fmla="*/ 1566392 h 1598136"/>
              <a:gd name="connsiteX109" fmla="*/ 792765 w 9662615"/>
              <a:gd name="connsiteY109" fmla="*/ 1563102 h 1598136"/>
              <a:gd name="connsiteX110" fmla="*/ 669055 w 9662615"/>
              <a:gd name="connsiteY110" fmla="*/ 1543638 h 1598136"/>
              <a:gd name="connsiteX111" fmla="*/ 506152 w 9662615"/>
              <a:gd name="connsiteY111" fmla="*/ 1549124 h 1598136"/>
              <a:gd name="connsiteX112" fmla="*/ 472797 w 9662615"/>
              <a:gd name="connsiteY112" fmla="*/ 1568904 h 1598136"/>
              <a:gd name="connsiteX113" fmla="*/ 427864 w 9662615"/>
              <a:gd name="connsiteY113" fmla="*/ 1580848 h 1598136"/>
              <a:gd name="connsiteX114" fmla="*/ 408381 w 9662615"/>
              <a:gd name="connsiteY114" fmla="*/ 1552940 h 1598136"/>
              <a:gd name="connsiteX115" fmla="*/ 267163 w 9662615"/>
              <a:gd name="connsiteY115" fmla="*/ 1531913 h 1598136"/>
              <a:gd name="connsiteX116" fmla="*/ 196644 w 9662615"/>
              <a:gd name="connsiteY116" fmla="*/ 1524565 h 1598136"/>
              <a:gd name="connsiteX117" fmla="*/ 86819 w 9662615"/>
              <a:gd name="connsiteY117" fmla="*/ 1519517 h 1598136"/>
              <a:gd name="connsiteX118" fmla="*/ 53369 w 9662615"/>
              <a:gd name="connsiteY118" fmla="*/ 1516853 h 1598136"/>
              <a:gd name="connsiteX119" fmla="*/ 2359 w 9662615"/>
              <a:gd name="connsiteY119" fmla="*/ 1515247 h 1598136"/>
              <a:gd name="connsiteX120" fmla="*/ 0 w 9662615"/>
              <a:gd name="connsiteY120" fmla="*/ 1514932 h 1598136"/>
              <a:gd name="connsiteX121" fmla="*/ 0 w 9662615"/>
              <a:gd name="connsiteY121" fmla="*/ 0 h 1598136"/>
              <a:gd name="connsiteX0" fmla="*/ 0 w 9662615"/>
              <a:gd name="connsiteY0" fmla="*/ 0 h 1598136"/>
              <a:gd name="connsiteX1" fmla="*/ 9662615 w 9662615"/>
              <a:gd name="connsiteY1" fmla="*/ 0 h 1598136"/>
              <a:gd name="connsiteX2" fmla="*/ 9662615 w 9662615"/>
              <a:gd name="connsiteY2" fmla="*/ 1280346 h 1598136"/>
              <a:gd name="connsiteX3" fmla="*/ 9658420 w 9662615"/>
              <a:gd name="connsiteY3" fmla="*/ 1280106 h 1598136"/>
              <a:gd name="connsiteX4" fmla="*/ 9469546 w 9662615"/>
              <a:gd name="connsiteY4" fmla="*/ 1289837 h 1598136"/>
              <a:gd name="connsiteX5" fmla="*/ 9385895 w 9662615"/>
              <a:gd name="connsiteY5" fmla="*/ 1269203 h 1598136"/>
              <a:gd name="connsiteX6" fmla="*/ 9144767 w 9662615"/>
              <a:gd name="connsiteY6" fmla="*/ 1264120 h 1598136"/>
              <a:gd name="connsiteX7" fmla="*/ 8837252 w 9662615"/>
              <a:gd name="connsiteY7" fmla="*/ 1350515 h 1598136"/>
              <a:gd name="connsiteX8" fmla="*/ 8705466 w 9662615"/>
              <a:gd name="connsiteY8" fmla="*/ 1342419 h 1598136"/>
              <a:gd name="connsiteX9" fmla="*/ 8652221 w 9662615"/>
              <a:gd name="connsiteY9" fmla="*/ 1326906 h 1598136"/>
              <a:gd name="connsiteX10" fmla="*/ 8632312 w 9662615"/>
              <a:gd name="connsiteY10" fmla="*/ 1326025 h 1598136"/>
              <a:gd name="connsiteX11" fmla="*/ 8591582 w 9662615"/>
              <a:gd name="connsiteY11" fmla="*/ 1341666 h 1598136"/>
              <a:gd name="connsiteX12" fmla="*/ 8537336 w 9662615"/>
              <a:gd name="connsiteY12" fmla="*/ 1341684 h 1598136"/>
              <a:gd name="connsiteX13" fmla="*/ 8472508 w 9662615"/>
              <a:gd name="connsiteY13" fmla="*/ 1363109 h 1598136"/>
              <a:gd name="connsiteX14" fmla="*/ 8258477 w 9662615"/>
              <a:gd name="connsiteY14" fmla="*/ 1370666 h 1598136"/>
              <a:gd name="connsiteX15" fmla="*/ 8197961 w 9662615"/>
              <a:gd name="connsiteY15" fmla="*/ 1392804 h 1598136"/>
              <a:gd name="connsiteX16" fmla="*/ 8171196 w 9662615"/>
              <a:gd name="connsiteY16" fmla="*/ 1397216 h 1598136"/>
              <a:gd name="connsiteX17" fmla="*/ 8127667 w 9662615"/>
              <a:gd name="connsiteY17" fmla="*/ 1418254 h 1598136"/>
              <a:gd name="connsiteX18" fmla="*/ 7974579 w 9662615"/>
              <a:gd name="connsiteY18" fmla="*/ 1383439 h 1598136"/>
              <a:gd name="connsiteX19" fmla="*/ 7768351 w 9662615"/>
              <a:gd name="connsiteY19" fmla="*/ 1395051 h 1598136"/>
              <a:gd name="connsiteX20" fmla="*/ 7635985 w 9662615"/>
              <a:gd name="connsiteY20" fmla="*/ 1386363 h 1598136"/>
              <a:gd name="connsiteX21" fmla="*/ 7466069 w 9662615"/>
              <a:gd name="connsiteY21" fmla="*/ 1377654 h 1598136"/>
              <a:gd name="connsiteX22" fmla="*/ 7355642 w 9662615"/>
              <a:gd name="connsiteY22" fmla="*/ 1407761 h 1598136"/>
              <a:gd name="connsiteX23" fmla="*/ 7151610 w 9662615"/>
              <a:gd name="connsiteY23" fmla="*/ 1397856 h 1598136"/>
              <a:gd name="connsiteX24" fmla="*/ 7082147 w 9662615"/>
              <a:gd name="connsiteY24" fmla="*/ 1406113 h 1598136"/>
              <a:gd name="connsiteX25" fmla="*/ 7014958 w 9662615"/>
              <a:gd name="connsiteY25" fmla="*/ 1396883 h 1598136"/>
              <a:gd name="connsiteX26" fmla="*/ 6907567 w 9662615"/>
              <a:gd name="connsiteY26" fmla="*/ 1419149 h 1598136"/>
              <a:gd name="connsiteX27" fmla="*/ 6748428 w 9662615"/>
              <a:gd name="connsiteY27" fmla="*/ 1420308 h 1598136"/>
              <a:gd name="connsiteX28" fmla="*/ 6654257 w 9662615"/>
              <a:gd name="connsiteY28" fmla="*/ 1424143 h 1598136"/>
              <a:gd name="connsiteX29" fmla="*/ 6620123 w 9662615"/>
              <a:gd name="connsiteY29" fmla="*/ 1430535 h 1598136"/>
              <a:gd name="connsiteX30" fmla="*/ 6571355 w 9662615"/>
              <a:gd name="connsiteY30" fmla="*/ 1436144 h 1598136"/>
              <a:gd name="connsiteX31" fmla="*/ 6486557 w 9662615"/>
              <a:gd name="connsiteY31" fmla="*/ 1449861 h 1598136"/>
              <a:gd name="connsiteX32" fmla="*/ 6370419 w 9662615"/>
              <a:gd name="connsiteY32" fmla="*/ 1461649 h 1598136"/>
              <a:gd name="connsiteX33" fmla="*/ 6278839 w 9662615"/>
              <a:gd name="connsiteY33" fmla="*/ 1449160 h 1598136"/>
              <a:gd name="connsiteX34" fmla="*/ 6272455 w 9662615"/>
              <a:gd name="connsiteY34" fmla="*/ 1453191 h 1598136"/>
              <a:gd name="connsiteX35" fmla="*/ 6212659 w 9662615"/>
              <a:gd name="connsiteY35" fmla="*/ 1454850 h 1598136"/>
              <a:gd name="connsiteX36" fmla="*/ 6069317 w 9662615"/>
              <a:gd name="connsiteY36" fmla="*/ 1445838 h 1598136"/>
              <a:gd name="connsiteX37" fmla="*/ 5878477 w 9662615"/>
              <a:gd name="connsiteY37" fmla="*/ 1439180 h 1598136"/>
              <a:gd name="connsiteX38" fmla="*/ 5838387 w 9662615"/>
              <a:gd name="connsiteY38" fmla="*/ 1444679 h 1598136"/>
              <a:gd name="connsiteX39" fmla="*/ 5771136 w 9662615"/>
              <a:gd name="connsiteY39" fmla="*/ 1453639 h 1598136"/>
              <a:gd name="connsiteX40" fmla="*/ 5724081 w 9662615"/>
              <a:gd name="connsiteY40" fmla="*/ 1470431 h 1598136"/>
              <a:gd name="connsiteX41" fmla="*/ 5666577 w 9662615"/>
              <a:gd name="connsiteY41" fmla="*/ 1473921 h 1598136"/>
              <a:gd name="connsiteX42" fmla="*/ 5649068 w 9662615"/>
              <a:gd name="connsiteY42" fmla="*/ 1461676 h 1598136"/>
              <a:gd name="connsiteX43" fmla="*/ 5588902 w 9662615"/>
              <a:gd name="connsiteY43" fmla="*/ 1469647 h 1598136"/>
              <a:gd name="connsiteX44" fmla="*/ 5498090 w 9662615"/>
              <a:gd name="connsiteY44" fmla="*/ 1483173 h 1598136"/>
              <a:gd name="connsiteX45" fmla="*/ 5444641 w 9662615"/>
              <a:gd name="connsiteY45" fmla="*/ 1487602 h 1598136"/>
              <a:gd name="connsiteX46" fmla="*/ 5299812 w 9662615"/>
              <a:gd name="connsiteY46" fmla="*/ 1503362 h 1598136"/>
              <a:gd name="connsiteX47" fmla="*/ 5213947 w 9662615"/>
              <a:gd name="connsiteY47" fmla="*/ 1516637 h 1598136"/>
              <a:gd name="connsiteX48" fmla="*/ 5090342 w 9662615"/>
              <a:gd name="connsiteY48" fmla="*/ 1546680 h 1598136"/>
              <a:gd name="connsiteX49" fmla="*/ 5129812 w 9662615"/>
              <a:gd name="connsiteY49" fmla="*/ 1521277 h 1598136"/>
              <a:gd name="connsiteX50" fmla="*/ 5059484 w 9662615"/>
              <a:gd name="connsiteY50" fmla="*/ 1546802 h 1598136"/>
              <a:gd name="connsiteX51" fmla="*/ 5038524 w 9662615"/>
              <a:gd name="connsiteY51" fmla="*/ 1545675 h 1598136"/>
              <a:gd name="connsiteX52" fmla="*/ 5026564 w 9662615"/>
              <a:gd name="connsiteY52" fmla="*/ 1545376 h 1598136"/>
              <a:gd name="connsiteX53" fmla="*/ 4969433 w 9662615"/>
              <a:gd name="connsiteY53" fmla="*/ 1540263 h 1598136"/>
              <a:gd name="connsiteX54" fmla="*/ 4921303 w 9662615"/>
              <a:gd name="connsiteY54" fmla="*/ 1575379 h 1598136"/>
              <a:gd name="connsiteX55" fmla="*/ 4863775 w 9662615"/>
              <a:gd name="connsiteY55" fmla="*/ 1562633 h 1598136"/>
              <a:gd name="connsiteX56" fmla="*/ 4847242 w 9662615"/>
              <a:gd name="connsiteY56" fmla="*/ 1565435 h 1598136"/>
              <a:gd name="connsiteX57" fmla="*/ 4856839 w 9662615"/>
              <a:gd name="connsiteY57" fmla="*/ 1598136 h 1598136"/>
              <a:gd name="connsiteX58" fmla="*/ 4791466 w 9662615"/>
              <a:gd name="connsiteY58" fmla="*/ 1561324 h 1598136"/>
              <a:gd name="connsiteX59" fmla="*/ 4784247 w 9662615"/>
              <a:gd name="connsiteY59" fmla="*/ 1562342 h 1598136"/>
              <a:gd name="connsiteX60" fmla="*/ 4748477 w 9662615"/>
              <a:gd name="connsiteY60" fmla="*/ 1556925 h 1598136"/>
              <a:gd name="connsiteX61" fmla="*/ 4730033 w 9662615"/>
              <a:gd name="connsiteY61" fmla="*/ 1555274 h 1598136"/>
              <a:gd name="connsiteX62" fmla="*/ 4724747 w 9662615"/>
              <a:gd name="connsiteY62" fmla="*/ 1552439 h 1598136"/>
              <a:gd name="connsiteX63" fmla="*/ 4697562 w 9662615"/>
              <a:gd name="connsiteY63" fmla="*/ 1551206 h 1598136"/>
              <a:gd name="connsiteX64" fmla="*/ 4662664 w 9662615"/>
              <a:gd name="connsiteY64" fmla="*/ 1573162 h 1598136"/>
              <a:gd name="connsiteX65" fmla="*/ 4603028 w 9662615"/>
              <a:gd name="connsiteY65" fmla="*/ 1568821 h 1598136"/>
              <a:gd name="connsiteX66" fmla="*/ 4541612 w 9662615"/>
              <a:gd name="connsiteY66" fmla="*/ 1545262 h 1598136"/>
              <a:gd name="connsiteX67" fmla="*/ 4422155 w 9662615"/>
              <a:gd name="connsiteY67" fmla="*/ 1542059 h 1598136"/>
              <a:gd name="connsiteX68" fmla="*/ 4221826 w 9662615"/>
              <a:gd name="connsiteY68" fmla="*/ 1508923 h 1598136"/>
              <a:gd name="connsiteX69" fmla="*/ 4096601 w 9662615"/>
              <a:gd name="connsiteY69" fmla="*/ 1521563 h 1598136"/>
              <a:gd name="connsiteX70" fmla="*/ 3970635 w 9662615"/>
              <a:gd name="connsiteY70" fmla="*/ 1544815 h 1598136"/>
              <a:gd name="connsiteX71" fmla="*/ 3833906 w 9662615"/>
              <a:gd name="connsiteY71" fmla="*/ 1516637 h 1598136"/>
              <a:gd name="connsiteX72" fmla="*/ 3696258 w 9662615"/>
              <a:gd name="connsiteY72" fmla="*/ 1537563 h 1598136"/>
              <a:gd name="connsiteX73" fmla="*/ 3594070 w 9662615"/>
              <a:gd name="connsiteY73" fmla="*/ 1509422 h 1598136"/>
              <a:gd name="connsiteX74" fmla="*/ 3565233 w 9662615"/>
              <a:gd name="connsiteY74" fmla="*/ 1515122 h 1598136"/>
              <a:gd name="connsiteX75" fmla="*/ 3560267 w 9662615"/>
              <a:gd name="connsiteY75" fmla="*/ 1516288 h 1598136"/>
              <a:gd name="connsiteX76" fmla="*/ 3540258 w 9662615"/>
              <a:gd name="connsiteY76" fmla="*/ 1516976 h 1598136"/>
              <a:gd name="connsiteX77" fmla="*/ 3534780 w 9662615"/>
              <a:gd name="connsiteY77" fmla="*/ 1522141 h 1598136"/>
              <a:gd name="connsiteX78" fmla="*/ 3504783 w 9662615"/>
              <a:gd name="connsiteY78" fmla="*/ 1526739 h 1598136"/>
              <a:gd name="connsiteX79" fmla="*/ 3430805 w 9662615"/>
              <a:gd name="connsiteY79" fmla="*/ 1542521 h 1598136"/>
              <a:gd name="connsiteX80" fmla="*/ 3292707 w 9662615"/>
              <a:gd name="connsiteY80" fmla="*/ 1520490 h 1598136"/>
              <a:gd name="connsiteX81" fmla="*/ 3187872 w 9662615"/>
              <a:gd name="connsiteY81" fmla="*/ 1519991 h 1598136"/>
              <a:gd name="connsiteX82" fmla="*/ 3148026 w 9662615"/>
              <a:gd name="connsiteY82" fmla="*/ 1524777 h 1598136"/>
              <a:gd name="connsiteX83" fmla="*/ 3092394 w 9662615"/>
              <a:gd name="connsiteY83" fmla="*/ 1528115 h 1598136"/>
              <a:gd name="connsiteX84" fmla="*/ 2994200 w 9662615"/>
              <a:gd name="connsiteY84" fmla="*/ 1537857 h 1598136"/>
              <a:gd name="connsiteX85" fmla="*/ 2862301 w 9662615"/>
              <a:gd name="connsiteY85" fmla="*/ 1544250 h 1598136"/>
              <a:gd name="connsiteX86" fmla="*/ 2766335 w 9662615"/>
              <a:gd name="connsiteY86" fmla="*/ 1527662 h 1598136"/>
              <a:gd name="connsiteX87" fmla="*/ 2757836 w 9662615"/>
              <a:gd name="connsiteY87" fmla="*/ 1531371 h 1598136"/>
              <a:gd name="connsiteX88" fmla="*/ 2691555 w 9662615"/>
              <a:gd name="connsiteY88" fmla="*/ 1530283 h 1598136"/>
              <a:gd name="connsiteX89" fmla="*/ 2491676 w 9662615"/>
              <a:gd name="connsiteY89" fmla="*/ 1500859 h 1598136"/>
              <a:gd name="connsiteX90" fmla="*/ 2378036 w 9662615"/>
              <a:gd name="connsiteY90" fmla="*/ 1520645 h 1598136"/>
              <a:gd name="connsiteX91" fmla="*/ 2284269 w 9662615"/>
              <a:gd name="connsiteY91" fmla="*/ 1503068 h 1598136"/>
              <a:gd name="connsiteX92" fmla="*/ 2207104 w 9662615"/>
              <a:gd name="connsiteY92" fmla="*/ 1508888 h 1598136"/>
              <a:gd name="connsiteX93" fmla="*/ 2149226 w 9662615"/>
              <a:gd name="connsiteY93" fmla="*/ 1523409 h 1598136"/>
              <a:gd name="connsiteX94" fmla="*/ 2084783 w 9662615"/>
              <a:gd name="connsiteY94" fmla="*/ 1524245 h 1598136"/>
              <a:gd name="connsiteX95" fmla="*/ 2070075 w 9662615"/>
              <a:gd name="connsiteY95" fmla="*/ 1511285 h 1598136"/>
              <a:gd name="connsiteX96" fmla="*/ 2001057 w 9662615"/>
              <a:gd name="connsiteY96" fmla="*/ 1516449 h 1598136"/>
              <a:gd name="connsiteX97" fmla="*/ 1896330 w 9662615"/>
              <a:gd name="connsiteY97" fmla="*/ 1525725 h 1598136"/>
              <a:gd name="connsiteX98" fmla="*/ 1835994 w 9662615"/>
              <a:gd name="connsiteY98" fmla="*/ 1527678 h 1598136"/>
              <a:gd name="connsiteX99" fmla="*/ 1671119 w 9662615"/>
              <a:gd name="connsiteY99" fmla="*/ 1536701 h 1598136"/>
              <a:gd name="connsiteX100" fmla="*/ 1601337 w 9662615"/>
              <a:gd name="connsiteY100" fmla="*/ 1548552 h 1598136"/>
              <a:gd name="connsiteX101" fmla="*/ 1407755 w 9662615"/>
              <a:gd name="connsiteY101" fmla="*/ 1571444 h 1598136"/>
              <a:gd name="connsiteX102" fmla="*/ 1271994 w 9662615"/>
              <a:gd name="connsiteY102" fmla="*/ 1579471 h 1598136"/>
              <a:gd name="connsiteX103" fmla="*/ 1249226 w 9662615"/>
              <a:gd name="connsiteY103" fmla="*/ 1583140 h 1598136"/>
              <a:gd name="connsiteX104" fmla="*/ 1217719 w 9662615"/>
              <a:gd name="connsiteY104" fmla="*/ 1580863 h 1598136"/>
              <a:gd name="connsiteX105" fmla="*/ 1091432 w 9662615"/>
              <a:gd name="connsiteY105" fmla="*/ 1571003 h 1598136"/>
              <a:gd name="connsiteX106" fmla="*/ 992039 w 9662615"/>
              <a:gd name="connsiteY106" fmla="*/ 1556662 h 1598136"/>
              <a:gd name="connsiteX107" fmla="*/ 868264 w 9662615"/>
              <a:gd name="connsiteY107" fmla="*/ 1566392 h 1598136"/>
              <a:gd name="connsiteX108" fmla="*/ 792765 w 9662615"/>
              <a:gd name="connsiteY108" fmla="*/ 1563102 h 1598136"/>
              <a:gd name="connsiteX109" fmla="*/ 669055 w 9662615"/>
              <a:gd name="connsiteY109" fmla="*/ 1543638 h 1598136"/>
              <a:gd name="connsiteX110" fmla="*/ 506152 w 9662615"/>
              <a:gd name="connsiteY110" fmla="*/ 1549124 h 1598136"/>
              <a:gd name="connsiteX111" fmla="*/ 472797 w 9662615"/>
              <a:gd name="connsiteY111" fmla="*/ 1568904 h 1598136"/>
              <a:gd name="connsiteX112" fmla="*/ 427864 w 9662615"/>
              <a:gd name="connsiteY112" fmla="*/ 1580848 h 1598136"/>
              <a:gd name="connsiteX113" fmla="*/ 408381 w 9662615"/>
              <a:gd name="connsiteY113" fmla="*/ 1552940 h 1598136"/>
              <a:gd name="connsiteX114" fmla="*/ 267163 w 9662615"/>
              <a:gd name="connsiteY114" fmla="*/ 1531913 h 1598136"/>
              <a:gd name="connsiteX115" fmla="*/ 196644 w 9662615"/>
              <a:gd name="connsiteY115" fmla="*/ 1524565 h 1598136"/>
              <a:gd name="connsiteX116" fmla="*/ 86819 w 9662615"/>
              <a:gd name="connsiteY116" fmla="*/ 1519517 h 1598136"/>
              <a:gd name="connsiteX117" fmla="*/ 53369 w 9662615"/>
              <a:gd name="connsiteY117" fmla="*/ 1516853 h 1598136"/>
              <a:gd name="connsiteX118" fmla="*/ 2359 w 9662615"/>
              <a:gd name="connsiteY118" fmla="*/ 1515247 h 1598136"/>
              <a:gd name="connsiteX119" fmla="*/ 0 w 9662615"/>
              <a:gd name="connsiteY119" fmla="*/ 1514932 h 1598136"/>
              <a:gd name="connsiteX120" fmla="*/ 0 w 9662615"/>
              <a:gd name="connsiteY120" fmla="*/ 0 h 1598136"/>
              <a:gd name="connsiteX0" fmla="*/ 0 w 9662615"/>
              <a:gd name="connsiteY0" fmla="*/ 0 h 1598136"/>
              <a:gd name="connsiteX1" fmla="*/ 9662615 w 9662615"/>
              <a:gd name="connsiteY1" fmla="*/ 0 h 1598136"/>
              <a:gd name="connsiteX2" fmla="*/ 9662615 w 9662615"/>
              <a:gd name="connsiteY2" fmla="*/ 1280346 h 1598136"/>
              <a:gd name="connsiteX3" fmla="*/ 9658420 w 9662615"/>
              <a:gd name="connsiteY3" fmla="*/ 1280106 h 1598136"/>
              <a:gd name="connsiteX4" fmla="*/ 9469546 w 9662615"/>
              <a:gd name="connsiteY4" fmla="*/ 1289837 h 1598136"/>
              <a:gd name="connsiteX5" fmla="*/ 9385895 w 9662615"/>
              <a:gd name="connsiteY5" fmla="*/ 1269203 h 1598136"/>
              <a:gd name="connsiteX6" fmla="*/ 9144767 w 9662615"/>
              <a:gd name="connsiteY6" fmla="*/ 1264120 h 1598136"/>
              <a:gd name="connsiteX7" fmla="*/ 8837252 w 9662615"/>
              <a:gd name="connsiteY7" fmla="*/ 1350515 h 1598136"/>
              <a:gd name="connsiteX8" fmla="*/ 8705466 w 9662615"/>
              <a:gd name="connsiteY8" fmla="*/ 1342419 h 1598136"/>
              <a:gd name="connsiteX9" fmla="*/ 8652221 w 9662615"/>
              <a:gd name="connsiteY9" fmla="*/ 1326906 h 1598136"/>
              <a:gd name="connsiteX10" fmla="*/ 8632312 w 9662615"/>
              <a:gd name="connsiteY10" fmla="*/ 1326025 h 1598136"/>
              <a:gd name="connsiteX11" fmla="*/ 8591582 w 9662615"/>
              <a:gd name="connsiteY11" fmla="*/ 1341666 h 1598136"/>
              <a:gd name="connsiteX12" fmla="*/ 8537336 w 9662615"/>
              <a:gd name="connsiteY12" fmla="*/ 1341684 h 1598136"/>
              <a:gd name="connsiteX13" fmla="*/ 8472508 w 9662615"/>
              <a:gd name="connsiteY13" fmla="*/ 1363109 h 1598136"/>
              <a:gd name="connsiteX14" fmla="*/ 8258477 w 9662615"/>
              <a:gd name="connsiteY14" fmla="*/ 1370666 h 1598136"/>
              <a:gd name="connsiteX15" fmla="*/ 8197961 w 9662615"/>
              <a:gd name="connsiteY15" fmla="*/ 1392804 h 1598136"/>
              <a:gd name="connsiteX16" fmla="*/ 8171196 w 9662615"/>
              <a:gd name="connsiteY16" fmla="*/ 1397216 h 1598136"/>
              <a:gd name="connsiteX17" fmla="*/ 8127667 w 9662615"/>
              <a:gd name="connsiteY17" fmla="*/ 1418254 h 1598136"/>
              <a:gd name="connsiteX18" fmla="*/ 7974579 w 9662615"/>
              <a:gd name="connsiteY18" fmla="*/ 1383439 h 1598136"/>
              <a:gd name="connsiteX19" fmla="*/ 7768351 w 9662615"/>
              <a:gd name="connsiteY19" fmla="*/ 1395051 h 1598136"/>
              <a:gd name="connsiteX20" fmla="*/ 7635985 w 9662615"/>
              <a:gd name="connsiteY20" fmla="*/ 1386363 h 1598136"/>
              <a:gd name="connsiteX21" fmla="*/ 7466069 w 9662615"/>
              <a:gd name="connsiteY21" fmla="*/ 1377654 h 1598136"/>
              <a:gd name="connsiteX22" fmla="*/ 7355642 w 9662615"/>
              <a:gd name="connsiteY22" fmla="*/ 1407761 h 1598136"/>
              <a:gd name="connsiteX23" fmla="*/ 7151610 w 9662615"/>
              <a:gd name="connsiteY23" fmla="*/ 1397856 h 1598136"/>
              <a:gd name="connsiteX24" fmla="*/ 7082147 w 9662615"/>
              <a:gd name="connsiteY24" fmla="*/ 1406113 h 1598136"/>
              <a:gd name="connsiteX25" fmla="*/ 7014958 w 9662615"/>
              <a:gd name="connsiteY25" fmla="*/ 1396883 h 1598136"/>
              <a:gd name="connsiteX26" fmla="*/ 6907567 w 9662615"/>
              <a:gd name="connsiteY26" fmla="*/ 1419149 h 1598136"/>
              <a:gd name="connsiteX27" fmla="*/ 6748428 w 9662615"/>
              <a:gd name="connsiteY27" fmla="*/ 1420308 h 1598136"/>
              <a:gd name="connsiteX28" fmla="*/ 6654257 w 9662615"/>
              <a:gd name="connsiteY28" fmla="*/ 1424143 h 1598136"/>
              <a:gd name="connsiteX29" fmla="*/ 6620123 w 9662615"/>
              <a:gd name="connsiteY29" fmla="*/ 1430535 h 1598136"/>
              <a:gd name="connsiteX30" fmla="*/ 6571355 w 9662615"/>
              <a:gd name="connsiteY30" fmla="*/ 1436144 h 1598136"/>
              <a:gd name="connsiteX31" fmla="*/ 6486557 w 9662615"/>
              <a:gd name="connsiteY31" fmla="*/ 1449861 h 1598136"/>
              <a:gd name="connsiteX32" fmla="*/ 6370419 w 9662615"/>
              <a:gd name="connsiteY32" fmla="*/ 1461649 h 1598136"/>
              <a:gd name="connsiteX33" fmla="*/ 6278839 w 9662615"/>
              <a:gd name="connsiteY33" fmla="*/ 1449160 h 1598136"/>
              <a:gd name="connsiteX34" fmla="*/ 6272455 w 9662615"/>
              <a:gd name="connsiteY34" fmla="*/ 1453191 h 1598136"/>
              <a:gd name="connsiteX35" fmla="*/ 6212659 w 9662615"/>
              <a:gd name="connsiteY35" fmla="*/ 1454850 h 1598136"/>
              <a:gd name="connsiteX36" fmla="*/ 6069317 w 9662615"/>
              <a:gd name="connsiteY36" fmla="*/ 1445838 h 1598136"/>
              <a:gd name="connsiteX37" fmla="*/ 5878477 w 9662615"/>
              <a:gd name="connsiteY37" fmla="*/ 1439180 h 1598136"/>
              <a:gd name="connsiteX38" fmla="*/ 5838387 w 9662615"/>
              <a:gd name="connsiteY38" fmla="*/ 1444679 h 1598136"/>
              <a:gd name="connsiteX39" fmla="*/ 5771136 w 9662615"/>
              <a:gd name="connsiteY39" fmla="*/ 1453639 h 1598136"/>
              <a:gd name="connsiteX40" fmla="*/ 5724081 w 9662615"/>
              <a:gd name="connsiteY40" fmla="*/ 1470431 h 1598136"/>
              <a:gd name="connsiteX41" fmla="*/ 5666577 w 9662615"/>
              <a:gd name="connsiteY41" fmla="*/ 1473921 h 1598136"/>
              <a:gd name="connsiteX42" fmla="*/ 5649068 w 9662615"/>
              <a:gd name="connsiteY42" fmla="*/ 1461676 h 1598136"/>
              <a:gd name="connsiteX43" fmla="*/ 5588902 w 9662615"/>
              <a:gd name="connsiteY43" fmla="*/ 1469647 h 1598136"/>
              <a:gd name="connsiteX44" fmla="*/ 5498090 w 9662615"/>
              <a:gd name="connsiteY44" fmla="*/ 1483173 h 1598136"/>
              <a:gd name="connsiteX45" fmla="*/ 5444641 w 9662615"/>
              <a:gd name="connsiteY45" fmla="*/ 1487602 h 1598136"/>
              <a:gd name="connsiteX46" fmla="*/ 5299812 w 9662615"/>
              <a:gd name="connsiteY46" fmla="*/ 1503362 h 1598136"/>
              <a:gd name="connsiteX47" fmla="*/ 5213947 w 9662615"/>
              <a:gd name="connsiteY47" fmla="*/ 1516637 h 1598136"/>
              <a:gd name="connsiteX48" fmla="*/ 5090342 w 9662615"/>
              <a:gd name="connsiteY48" fmla="*/ 1546680 h 1598136"/>
              <a:gd name="connsiteX49" fmla="*/ 5129812 w 9662615"/>
              <a:gd name="connsiteY49" fmla="*/ 1521277 h 1598136"/>
              <a:gd name="connsiteX50" fmla="*/ 5059484 w 9662615"/>
              <a:gd name="connsiteY50" fmla="*/ 1546802 h 1598136"/>
              <a:gd name="connsiteX51" fmla="*/ 5038524 w 9662615"/>
              <a:gd name="connsiteY51" fmla="*/ 1545675 h 1598136"/>
              <a:gd name="connsiteX52" fmla="*/ 5026564 w 9662615"/>
              <a:gd name="connsiteY52" fmla="*/ 1545376 h 1598136"/>
              <a:gd name="connsiteX53" fmla="*/ 4969433 w 9662615"/>
              <a:gd name="connsiteY53" fmla="*/ 1550865 h 1598136"/>
              <a:gd name="connsiteX54" fmla="*/ 4921303 w 9662615"/>
              <a:gd name="connsiteY54" fmla="*/ 1575379 h 1598136"/>
              <a:gd name="connsiteX55" fmla="*/ 4863775 w 9662615"/>
              <a:gd name="connsiteY55" fmla="*/ 1562633 h 1598136"/>
              <a:gd name="connsiteX56" fmla="*/ 4847242 w 9662615"/>
              <a:gd name="connsiteY56" fmla="*/ 1565435 h 1598136"/>
              <a:gd name="connsiteX57" fmla="*/ 4856839 w 9662615"/>
              <a:gd name="connsiteY57" fmla="*/ 1598136 h 1598136"/>
              <a:gd name="connsiteX58" fmla="*/ 4791466 w 9662615"/>
              <a:gd name="connsiteY58" fmla="*/ 1561324 h 1598136"/>
              <a:gd name="connsiteX59" fmla="*/ 4784247 w 9662615"/>
              <a:gd name="connsiteY59" fmla="*/ 1562342 h 1598136"/>
              <a:gd name="connsiteX60" fmla="*/ 4748477 w 9662615"/>
              <a:gd name="connsiteY60" fmla="*/ 1556925 h 1598136"/>
              <a:gd name="connsiteX61" fmla="*/ 4730033 w 9662615"/>
              <a:gd name="connsiteY61" fmla="*/ 1555274 h 1598136"/>
              <a:gd name="connsiteX62" fmla="*/ 4724747 w 9662615"/>
              <a:gd name="connsiteY62" fmla="*/ 1552439 h 1598136"/>
              <a:gd name="connsiteX63" fmla="*/ 4697562 w 9662615"/>
              <a:gd name="connsiteY63" fmla="*/ 1551206 h 1598136"/>
              <a:gd name="connsiteX64" fmla="*/ 4662664 w 9662615"/>
              <a:gd name="connsiteY64" fmla="*/ 1573162 h 1598136"/>
              <a:gd name="connsiteX65" fmla="*/ 4603028 w 9662615"/>
              <a:gd name="connsiteY65" fmla="*/ 1568821 h 1598136"/>
              <a:gd name="connsiteX66" fmla="*/ 4541612 w 9662615"/>
              <a:gd name="connsiteY66" fmla="*/ 1545262 h 1598136"/>
              <a:gd name="connsiteX67" fmla="*/ 4422155 w 9662615"/>
              <a:gd name="connsiteY67" fmla="*/ 1542059 h 1598136"/>
              <a:gd name="connsiteX68" fmla="*/ 4221826 w 9662615"/>
              <a:gd name="connsiteY68" fmla="*/ 1508923 h 1598136"/>
              <a:gd name="connsiteX69" fmla="*/ 4096601 w 9662615"/>
              <a:gd name="connsiteY69" fmla="*/ 1521563 h 1598136"/>
              <a:gd name="connsiteX70" fmla="*/ 3970635 w 9662615"/>
              <a:gd name="connsiteY70" fmla="*/ 1544815 h 1598136"/>
              <a:gd name="connsiteX71" fmla="*/ 3833906 w 9662615"/>
              <a:gd name="connsiteY71" fmla="*/ 1516637 h 1598136"/>
              <a:gd name="connsiteX72" fmla="*/ 3696258 w 9662615"/>
              <a:gd name="connsiteY72" fmla="*/ 1537563 h 1598136"/>
              <a:gd name="connsiteX73" fmla="*/ 3594070 w 9662615"/>
              <a:gd name="connsiteY73" fmla="*/ 1509422 h 1598136"/>
              <a:gd name="connsiteX74" fmla="*/ 3565233 w 9662615"/>
              <a:gd name="connsiteY74" fmla="*/ 1515122 h 1598136"/>
              <a:gd name="connsiteX75" fmla="*/ 3560267 w 9662615"/>
              <a:gd name="connsiteY75" fmla="*/ 1516288 h 1598136"/>
              <a:gd name="connsiteX76" fmla="*/ 3540258 w 9662615"/>
              <a:gd name="connsiteY76" fmla="*/ 1516976 h 1598136"/>
              <a:gd name="connsiteX77" fmla="*/ 3534780 w 9662615"/>
              <a:gd name="connsiteY77" fmla="*/ 1522141 h 1598136"/>
              <a:gd name="connsiteX78" fmla="*/ 3504783 w 9662615"/>
              <a:gd name="connsiteY78" fmla="*/ 1526739 h 1598136"/>
              <a:gd name="connsiteX79" fmla="*/ 3430805 w 9662615"/>
              <a:gd name="connsiteY79" fmla="*/ 1542521 h 1598136"/>
              <a:gd name="connsiteX80" fmla="*/ 3292707 w 9662615"/>
              <a:gd name="connsiteY80" fmla="*/ 1520490 h 1598136"/>
              <a:gd name="connsiteX81" fmla="*/ 3187872 w 9662615"/>
              <a:gd name="connsiteY81" fmla="*/ 1519991 h 1598136"/>
              <a:gd name="connsiteX82" fmla="*/ 3148026 w 9662615"/>
              <a:gd name="connsiteY82" fmla="*/ 1524777 h 1598136"/>
              <a:gd name="connsiteX83" fmla="*/ 3092394 w 9662615"/>
              <a:gd name="connsiteY83" fmla="*/ 1528115 h 1598136"/>
              <a:gd name="connsiteX84" fmla="*/ 2994200 w 9662615"/>
              <a:gd name="connsiteY84" fmla="*/ 1537857 h 1598136"/>
              <a:gd name="connsiteX85" fmla="*/ 2862301 w 9662615"/>
              <a:gd name="connsiteY85" fmla="*/ 1544250 h 1598136"/>
              <a:gd name="connsiteX86" fmla="*/ 2766335 w 9662615"/>
              <a:gd name="connsiteY86" fmla="*/ 1527662 h 1598136"/>
              <a:gd name="connsiteX87" fmla="*/ 2757836 w 9662615"/>
              <a:gd name="connsiteY87" fmla="*/ 1531371 h 1598136"/>
              <a:gd name="connsiteX88" fmla="*/ 2691555 w 9662615"/>
              <a:gd name="connsiteY88" fmla="*/ 1530283 h 1598136"/>
              <a:gd name="connsiteX89" fmla="*/ 2491676 w 9662615"/>
              <a:gd name="connsiteY89" fmla="*/ 1500859 h 1598136"/>
              <a:gd name="connsiteX90" fmla="*/ 2378036 w 9662615"/>
              <a:gd name="connsiteY90" fmla="*/ 1520645 h 1598136"/>
              <a:gd name="connsiteX91" fmla="*/ 2284269 w 9662615"/>
              <a:gd name="connsiteY91" fmla="*/ 1503068 h 1598136"/>
              <a:gd name="connsiteX92" fmla="*/ 2207104 w 9662615"/>
              <a:gd name="connsiteY92" fmla="*/ 1508888 h 1598136"/>
              <a:gd name="connsiteX93" fmla="*/ 2149226 w 9662615"/>
              <a:gd name="connsiteY93" fmla="*/ 1523409 h 1598136"/>
              <a:gd name="connsiteX94" fmla="*/ 2084783 w 9662615"/>
              <a:gd name="connsiteY94" fmla="*/ 1524245 h 1598136"/>
              <a:gd name="connsiteX95" fmla="*/ 2070075 w 9662615"/>
              <a:gd name="connsiteY95" fmla="*/ 1511285 h 1598136"/>
              <a:gd name="connsiteX96" fmla="*/ 2001057 w 9662615"/>
              <a:gd name="connsiteY96" fmla="*/ 1516449 h 1598136"/>
              <a:gd name="connsiteX97" fmla="*/ 1896330 w 9662615"/>
              <a:gd name="connsiteY97" fmla="*/ 1525725 h 1598136"/>
              <a:gd name="connsiteX98" fmla="*/ 1835994 w 9662615"/>
              <a:gd name="connsiteY98" fmla="*/ 1527678 h 1598136"/>
              <a:gd name="connsiteX99" fmla="*/ 1671119 w 9662615"/>
              <a:gd name="connsiteY99" fmla="*/ 1536701 h 1598136"/>
              <a:gd name="connsiteX100" fmla="*/ 1601337 w 9662615"/>
              <a:gd name="connsiteY100" fmla="*/ 1548552 h 1598136"/>
              <a:gd name="connsiteX101" fmla="*/ 1407755 w 9662615"/>
              <a:gd name="connsiteY101" fmla="*/ 1571444 h 1598136"/>
              <a:gd name="connsiteX102" fmla="*/ 1271994 w 9662615"/>
              <a:gd name="connsiteY102" fmla="*/ 1579471 h 1598136"/>
              <a:gd name="connsiteX103" fmla="*/ 1249226 w 9662615"/>
              <a:gd name="connsiteY103" fmla="*/ 1583140 h 1598136"/>
              <a:gd name="connsiteX104" fmla="*/ 1217719 w 9662615"/>
              <a:gd name="connsiteY104" fmla="*/ 1580863 h 1598136"/>
              <a:gd name="connsiteX105" fmla="*/ 1091432 w 9662615"/>
              <a:gd name="connsiteY105" fmla="*/ 1571003 h 1598136"/>
              <a:gd name="connsiteX106" fmla="*/ 992039 w 9662615"/>
              <a:gd name="connsiteY106" fmla="*/ 1556662 h 1598136"/>
              <a:gd name="connsiteX107" fmla="*/ 868264 w 9662615"/>
              <a:gd name="connsiteY107" fmla="*/ 1566392 h 1598136"/>
              <a:gd name="connsiteX108" fmla="*/ 792765 w 9662615"/>
              <a:gd name="connsiteY108" fmla="*/ 1563102 h 1598136"/>
              <a:gd name="connsiteX109" fmla="*/ 669055 w 9662615"/>
              <a:gd name="connsiteY109" fmla="*/ 1543638 h 1598136"/>
              <a:gd name="connsiteX110" fmla="*/ 506152 w 9662615"/>
              <a:gd name="connsiteY110" fmla="*/ 1549124 h 1598136"/>
              <a:gd name="connsiteX111" fmla="*/ 472797 w 9662615"/>
              <a:gd name="connsiteY111" fmla="*/ 1568904 h 1598136"/>
              <a:gd name="connsiteX112" fmla="*/ 427864 w 9662615"/>
              <a:gd name="connsiteY112" fmla="*/ 1580848 h 1598136"/>
              <a:gd name="connsiteX113" fmla="*/ 408381 w 9662615"/>
              <a:gd name="connsiteY113" fmla="*/ 1552940 h 1598136"/>
              <a:gd name="connsiteX114" fmla="*/ 267163 w 9662615"/>
              <a:gd name="connsiteY114" fmla="*/ 1531913 h 1598136"/>
              <a:gd name="connsiteX115" fmla="*/ 196644 w 9662615"/>
              <a:gd name="connsiteY115" fmla="*/ 1524565 h 1598136"/>
              <a:gd name="connsiteX116" fmla="*/ 86819 w 9662615"/>
              <a:gd name="connsiteY116" fmla="*/ 1519517 h 1598136"/>
              <a:gd name="connsiteX117" fmla="*/ 53369 w 9662615"/>
              <a:gd name="connsiteY117" fmla="*/ 1516853 h 1598136"/>
              <a:gd name="connsiteX118" fmla="*/ 2359 w 9662615"/>
              <a:gd name="connsiteY118" fmla="*/ 1515247 h 1598136"/>
              <a:gd name="connsiteX119" fmla="*/ 0 w 9662615"/>
              <a:gd name="connsiteY119" fmla="*/ 1514932 h 1598136"/>
              <a:gd name="connsiteX120" fmla="*/ 0 w 9662615"/>
              <a:gd name="connsiteY120" fmla="*/ 0 h 1598136"/>
              <a:gd name="connsiteX0" fmla="*/ 0 w 9662615"/>
              <a:gd name="connsiteY0" fmla="*/ 0 h 1592835"/>
              <a:gd name="connsiteX1" fmla="*/ 9662615 w 9662615"/>
              <a:gd name="connsiteY1" fmla="*/ 0 h 1592835"/>
              <a:gd name="connsiteX2" fmla="*/ 9662615 w 9662615"/>
              <a:gd name="connsiteY2" fmla="*/ 1280346 h 1592835"/>
              <a:gd name="connsiteX3" fmla="*/ 9658420 w 9662615"/>
              <a:gd name="connsiteY3" fmla="*/ 1280106 h 1592835"/>
              <a:gd name="connsiteX4" fmla="*/ 9469546 w 9662615"/>
              <a:gd name="connsiteY4" fmla="*/ 1289837 h 1592835"/>
              <a:gd name="connsiteX5" fmla="*/ 9385895 w 9662615"/>
              <a:gd name="connsiteY5" fmla="*/ 1269203 h 1592835"/>
              <a:gd name="connsiteX6" fmla="*/ 9144767 w 9662615"/>
              <a:gd name="connsiteY6" fmla="*/ 1264120 h 1592835"/>
              <a:gd name="connsiteX7" fmla="*/ 8837252 w 9662615"/>
              <a:gd name="connsiteY7" fmla="*/ 1350515 h 1592835"/>
              <a:gd name="connsiteX8" fmla="*/ 8705466 w 9662615"/>
              <a:gd name="connsiteY8" fmla="*/ 1342419 h 1592835"/>
              <a:gd name="connsiteX9" fmla="*/ 8652221 w 9662615"/>
              <a:gd name="connsiteY9" fmla="*/ 1326906 h 1592835"/>
              <a:gd name="connsiteX10" fmla="*/ 8632312 w 9662615"/>
              <a:gd name="connsiteY10" fmla="*/ 1326025 h 1592835"/>
              <a:gd name="connsiteX11" fmla="*/ 8591582 w 9662615"/>
              <a:gd name="connsiteY11" fmla="*/ 1341666 h 1592835"/>
              <a:gd name="connsiteX12" fmla="*/ 8537336 w 9662615"/>
              <a:gd name="connsiteY12" fmla="*/ 1341684 h 1592835"/>
              <a:gd name="connsiteX13" fmla="*/ 8472508 w 9662615"/>
              <a:gd name="connsiteY13" fmla="*/ 1363109 h 1592835"/>
              <a:gd name="connsiteX14" fmla="*/ 8258477 w 9662615"/>
              <a:gd name="connsiteY14" fmla="*/ 1370666 h 1592835"/>
              <a:gd name="connsiteX15" fmla="*/ 8197961 w 9662615"/>
              <a:gd name="connsiteY15" fmla="*/ 1392804 h 1592835"/>
              <a:gd name="connsiteX16" fmla="*/ 8171196 w 9662615"/>
              <a:gd name="connsiteY16" fmla="*/ 1397216 h 1592835"/>
              <a:gd name="connsiteX17" fmla="*/ 8127667 w 9662615"/>
              <a:gd name="connsiteY17" fmla="*/ 1418254 h 1592835"/>
              <a:gd name="connsiteX18" fmla="*/ 7974579 w 9662615"/>
              <a:gd name="connsiteY18" fmla="*/ 1383439 h 1592835"/>
              <a:gd name="connsiteX19" fmla="*/ 7768351 w 9662615"/>
              <a:gd name="connsiteY19" fmla="*/ 1395051 h 1592835"/>
              <a:gd name="connsiteX20" fmla="*/ 7635985 w 9662615"/>
              <a:gd name="connsiteY20" fmla="*/ 1386363 h 1592835"/>
              <a:gd name="connsiteX21" fmla="*/ 7466069 w 9662615"/>
              <a:gd name="connsiteY21" fmla="*/ 1377654 h 1592835"/>
              <a:gd name="connsiteX22" fmla="*/ 7355642 w 9662615"/>
              <a:gd name="connsiteY22" fmla="*/ 1407761 h 1592835"/>
              <a:gd name="connsiteX23" fmla="*/ 7151610 w 9662615"/>
              <a:gd name="connsiteY23" fmla="*/ 1397856 h 1592835"/>
              <a:gd name="connsiteX24" fmla="*/ 7082147 w 9662615"/>
              <a:gd name="connsiteY24" fmla="*/ 1406113 h 1592835"/>
              <a:gd name="connsiteX25" fmla="*/ 7014958 w 9662615"/>
              <a:gd name="connsiteY25" fmla="*/ 1396883 h 1592835"/>
              <a:gd name="connsiteX26" fmla="*/ 6907567 w 9662615"/>
              <a:gd name="connsiteY26" fmla="*/ 1419149 h 1592835"/>
              <a:gd name="connsiteX27" fmla="*/ 6748428 w 9662615"/>
              <a:gd name="connsiteY27" fmla="*/ 1420308 h 1592835"/>
              <a:gd name="connsiteX28" fmla="*/ 6654257 w 9662615"/>
              <a:gd name="connsiteY28" fmla="*/ 1424143 h 1592835"/>
              <a:gd name="connsiteX29" fmla="*/ 6620123 w 9662615"/>
              <a:gd name="connsiteY29" fmla="*/ 1430535 h 1592835"/>
              <a:gd name="connsiteX30" fmla="*/ 6571355 w 9662615"/>
              <a:gd name="connsiteY30" fmla="*/ 1436144 h 1592835"/>
              <a:gd name="connsiteX31" fmla="*/ 6486557 w 9662615"/>
              <a:gd name="connsiteY31" fmla="*/ 1449861 h 1592835"/>
              <a:gd name="connsiteX32" fmla="*/ 6370419 w 9662615"/>
              <a:gd name="connsiteY32" fmla="*/ 1461649 h 1592835"/>
              <a:gd name="connsiteX33" fmla="*/ 6278839 w 9662615"/>
              <a:gd name="connsiteY33" fmla="*/ 1449160 h 1592835"/>
              <a:gd name="connsiteX34" fmla="*/ 6272455 w 9662615"/>
              <a:gd name="connsiteY34" fmla="*/ 1453191 h 1592835"/>
              <a:gd name="connsiteX35" fmla="*/ 6212659 w 9662615"/>
              <a:gd name="connsiteY35" fmla="*/ 1454850 h 1592835"/>
              <a:gd name="connsiteX36" fmla="*/ 6069317 w 9662615"/>
              <a:gd name="connsiteY36" fmla="*/ 1445838 h 1592835"/>
              <a:gd name="connsiteX37" fmla="*/ 5878477 w 9662615"/>
              <a:gd name="connsiteY37" fmla="*/ 1439180 h 1592835"/>
              <a:gd name="connsiteX38" fmla="*/ 5838387 w 9662615"/>
              <a:gd name="connsiteY38" fmla="*/ 1444679 h 1592835"/>
              <a:gd name="connsiteX39" fmla="*/ 5771136 w 9662615"/>
              <a:gd name="connsiteY39" fmla="*/ 1453639 h 1592835"/>
              <a:gd name="connsiteX40" fmla="*/ 5724081 w 9662615"/>
              <a:gd name="connsiteY40" fmla="*/ 1470431 h 1592835"/>
              <a:gd name="connsiteX41" fmla="*/ 5666577 w 9662615"/>
              <a:gd name="connsiteY41" fmla="*/ 1473921 h 1592835"/>
              <a:gd name="connsiteX42" fmla="*/ 5649068 w 9662615"/>
              <a:gd name="connsiteY42" fmla="*/ 1461676 h 1592835"/>
              <a:gd name="connsiteX43" fmla="*/ 5588902 w 9662615"/>
              <a:gd name="connsiteY43" fmla="*/ 1469647 h 1592835"/>
              <a:gd name="connsiteX44" fmla="*/ 5498090 w 9662615"/>
              <a:gd name="connsiteY44" fmla="*/ 1483173 h 1592835"/>
              <a:gd name="connsiteX45" fmla="*/ 5444641 w 9662615"/>
              <a:gd name="connsiteY45" fmla="*/ 1487602 h 1592835"/>
              <a:gd name="connsiteX46" fmla="*/ 5299812 w 9662615"/>
              <a:gd name="connsiteY46" fmla="*/ 1503362 h 1592835"/>
              <a:gd name="connsiteX47" fmla="*/ 5213947 w 9662615"/>
              <a:gd name="connsiteY47" fmla="*/ 1516637 h 1592835"/>
              <a:gd name="connsiteX48" fmla="*/ 5090342 w 9662615"/>
              <a:gd name="connsiteY48" fmla="*/ 1546680 h 1592835"/>
              <a:gd name="connsiteX49" fmla="*/ 5129812 w 9662615"/>
              <a:gd name="connsiteY49" fmla="*/ 1521277 h 1592835"/>
              <a:gd name="connsiteX50" fmla="*/ 5059484 w 9662615"/>
              <a:gd name="connsiteY50" fmla="*/ 1546802 h 1592835"/>
              <a:gd name="connsiteX51" fmla="*/ 5038524 w 9662615"/>
              <a:gd name="connsiteY51" fmla="*/ 1545675 h 1592835"/>
              <a:gd name="connsiteX52" fmla="*/ 5026564 w 9662615"/>
              <a:gd name="connsiteY52" fmla="*/ 1545376 h 1592835"/>
              <a:gd name="connsiteX53" fmla="*/ 4969433 w 9662615"/>
              <a:gd name="connsiteY53" fmla="*/ 1550865 h 1592835"/>
              <a:gd name="connsiteX54" fmla="*/ 4921303 w 9662615"/>
              <a:gd name="connsiteY54" fmla="*/ 1575379 h 1592835"/>
              <a:gd name="connsiteX55" fmla="*/ 4863775 w 9662615"/>
              <a:gd name="connsiteY55" fmla="*/ 1562633 h 1592835"/>
              <a:gd name="connsiteX56" fmla="*/ 4847242 w 9662615"/>
              <a:gd name="connsiteY56" fmla="*/ 1565435 h 1592835"/>
              <a:gd name="connsiteX57" fmla="*/ 4856839 w 9662615"/>
              <a:gd name="connsiteY57" fmla="*/ 1592835 h 1592835"/>
              <a:gd name="connsiteX58" fmla="*/ 4791466 w 9662615"/>
              <a:gd name="connsiteY58" fmla="*/ 1561324 h 1592835"/>
              <a:gd name="connsiteX59" fmla="*/ 4784247 w 9662615"/>
              <a:gd name="connsiteY59" fmla="*/ 1562342 h 1592835"/>
              <a:gd name="connsiteX60" fmla="*/ 4748477 w 9662615"/>
              <a:gd name="connsiteY60" fmla="*/ 1556925 h 1592835"/>
              <a:gd name="connsiteX61" fmla="*/ 4730033 w 9662615"/>
              <a:gd name="connsiteY61" fmla="*/ 1555274 h 1592835"/>
              <a:gd name="connsiteX62" fmla="*/ 4724747 w 9662615"/>
              <a:gd name="connsiteY62" fmla="*/ 1552439 h 1592835"/>
              <a:gd name="connsiteX63" fmla="*/ 4697562 w 9662615"/>
              <a:gd name="connsiteY63" fmla="*/ 1551206 h 1592835"/>
              <a:gd name="connsiteX64" fmla="*/ 4662664 w 9662615"/>
              <a:gd name="connsiteY64" fmla="*/ 1573162 h 1592835"/>
              <a:gd name="connsiteX65" fmla="*/ 4603028 w 9662615"/>
              <a:gd name="connsiteY65" fmla="*/ 1568821 h 1592835"/>
              <a:gd name="connsiteX66" fmla="*/ 4541612 w 9662615"/>
              <a:gd name="connsiteY66" fmla="*/ 1545262 h 1592835"/>
              <a:gd name="connsiteX67" fmla="*/ 4422155 w 9662615"/>
              <a:gd name="connsiteY67" fmla="*/ 1542059 h 1592835"/>
              <a:gd name="connsiteX68" fmla="*/ 4221826 w 9662615"/>
              <a:gd name="connsiteY68" fmla="*/ 1508923 h 1592835"/>
              <a:gd name="connsiteX69" fmla="*/ 4096601 w 9662615"/>
              <a:gd name="connsiteY69" fmla="*/ 1521563 h 1592835"/>
              <a:gd name="connsiteX70" fmla="*/ 3970635 w 9662615"/>
              <a:gd name="connsiteY70" fmla="*/ 1544815 h 1592835"/>
              <a:gd name="connsiteX71" fmla="*/ 3833906 w 9662615"/>
              <a:gd name="connsiteY71" fmla="*/ 1516637 h 1592835"/>
              <a:gd name="connsiteX72" fmla="*/ 3696258 w 9662615"/>
              <a:gd name="connsiteY72" fmla="*/ 1537563 h 1592835"/>
              <a:gd name="connsiteX73" fmla="*/ 3594070 w 9662615"/>
              <a:gd name="connsiteY73" fmla="*/ 1509422 h 1592835"/>
              <a:gd name="connsiteX74" fmla="*/ 3565233 w 9662615"/>
              <a:gd name="connsiteY74" fmla="*/ 1515122 h 1592835"/>
              <a:gd name="connsiteX75" fmla="*/ 3560267 w 9662615"/>
              <a:gd name="connsiteY75" fmla="*/ 1516288 h 1592835"/>
              <a:gd name="connsiteX76" fmla="*/ 3540258 w 9662615"/>
              <a:gd name="connsiteY76" fmla="*/ 1516976 h 1592835"/>
              <a:gd name="connsiteX77" fmla="*/ 3534780 w 9662615"/>
              <a:gd name="connsiteY77" fmla="*/ 1522141 h 1592835"/>
              <a:gd name="connsiteX78" fmla="*/ 3504783 w 9662615"/>
              <a:gd name="connsiteY78" fmla="*/ 1526739 h 1592835"/>
              <a:gd name="connsiteX79" fmla="*/ 3430805 w 9662615"/>
              <a:gd name="connsiteY79" fmla="*/ 1542521 h 1592835"/>
              <a:gd name="connsiteX80" fmla="*/ 3292707 w 9662615"/>
              <a:gd name="connsiteY80" fmla="*/ 1520490 h 1592835"/>
              <a:gd name="connsiteX81" fmla="*/ 3187872 w 9662615"/>
              <a:gd name="connsiteY81" fmla="*/ 1519991 h 1592835"/>
              <a:gd name="connsiteX82" fmla="*/ 3148026 w 9662615"/>
              <a:gd name="connsiteY82" fmla="*/ 1524777 h 1592835"/>
              <a:gd name="connsiteX83" fmla="*/ 3092394 w 9662615"/>
              <a:gd name="connsiteY83" fmla="*/ 1528115 h 1592835"/>
              <a:gd name="connsiteX84" fmla="*/ 2994200 w 9662615"/>
              <a:gd name="connsiteY84" fmla="*/ 1537857 h 1592835"/>
              <a:gd name="connsiteX85" fmla="*/ 2862301 w 9662615"/>
              <a:gd name="connsiteY85" fmla="*/ 1544250 h 1592835"/>
              <a:gd name="connsiteX86" fmla="*/ 2766335 w 9662615"/>
              <a:gd name="connsiteY86" fmla="*/ 1527662 h 1592835"/>
              <a:gd name="connsiteX87" fmla="*/ 2757836 w 9662615"/>
              <a:gd name="connsiteY87" fmla="*/ 1531371 h 1592835"/>
              <a:gd name="connsiteX88" fmla="*/ 2691555 w 9662615"/>
              <a:gd name="connsiteY88" fmla="*/ 1530283 h 1592835"/>
              <a:gd name="connsiteX89" fmla="*/ 2491676 w 9662615"/>
              <a:gd name="connsiteY89" fmla="*/ 1500859 h 1592835"/>
              <a:gd name="connsiteX90" fmla="*/ 2378036 w 9662615"/>
              <a:gd name="connsiteY90" fmla="*/ 1520645 h 1592835"/>
              <a:gd name="connsiteX91" fmla="*/ 2284269 w 9662615"/>
              <a:gd name="connsiteY91" fmla="*/ 1503068 h 1592835"/>
              <a:gd name="connsiteX92" fmla="*/ 2207104 w 9662615"/>
              <a:gd name="connsiteY92" fmla="*/ 1508888 h 1592835"/>
              <a:gd name="connsiteX93" fmla="*/ 2149226 w 9662615"/>
              <a:gd name="connsiteY93" fmla="*/ 1523409 h 1592835"/>
              <a:gd name="connsiteX94" fmla="*/ 2084783 w 9662615"/>
              <a:gd name="connsiteY94" fmla="*/ 1524245 h 1592835"/>
              <a:gd name="connsiteX95" fmla="*/ 2070075 w 9662615"/>
              <a:gd name="connsiteY95" fmla="*/ 1511285 h 1592835"/>
              <a:gd name="connsiteX96" fmla="*/ 2001057 w 9662615"/>
              <a:gd name="connsiteY96" fmla="*/ 1516449 h 1592835"/>
              <a:gd name="connsiteX97" fmla="*/ 1896330 w 9662615"/>
              <a:gd name="connsiteY97" fmla="*/ 1525725 h 1592835"/>
              <a:gd name="connsiteX98" fmla="*/ 1835994 w 9662615"/>
              <a:gd name="connsiteY98" fmla="*/ 1527678 h 1592835"/>
              <a:gd name="connsiteX99" fmla="*/ 1671119 w 9662615"/>
              <a:gd name="connsiteY99" fmla="*/ 1536701 h 1592835"/>
              <a:gd name="connsiteX100" fmla="*/ 1601337 w 9662615"/>
              <a:gd name="connsiteY100" fmla="*/ 1548552 h 1592835"/>
              <a:gd name="connsiteX101" fmla="*/ 1407755 w 9662615"/>
              <a:gd name="connsiteY101" fmla="*/ 1571444 h 1592835"/>
              <a:gd name="connsiteX102" fmla="*/ 1271994 w 9662615"/>
              <a:gd name="connsiteY102" fmla="*/ 1579471 h 1592835"/>
              <a:gd name="connsiteX103" fmla="*/ 1249226 w 9662615"/>
              <a:gd name="connsiteY103" fmla="*/ 1583140 h 1592835"/>
              <a:gd name="connsiteX104" fmla="*/ 1217719 w 9662615"/>
              <a:gd name="connsiteY104" fmla="*/ 1580863 h 1592835"/>
              <a:gd name="connsiteX105" fmla="*/ 1091432 w 9662615"/>
              <a:gd name="connsiteY105" fmla="*/ 1571003 h 1592835"/>
              <a:gd name="connsiteX106" fmla="*/ 992039 w 9662615"/>
              <a:gd name="connsiteY106" fmla="*/ 1556662 h 1592835"/>
              <a:gd name="connsiteX107" fmla="*/ 868264 w 9662615"/>
              <a:gd name="connsiteY107" fmla="*/ 1566392 h 1592835"/>
              <a:gd name="connsiteX108" fmla="*/ 792765 w 9662615"/>
              <a:gd name="connsiteY108" fmla="*/ 1563102 h 1592835"/>
              <a:gd name="connsiteX109" fmla="*/ 669055 w 9662615"/>
              <a:gd name="connsiteY109" fmla="*/ 1543638 h 1592835"/>
              <a:gd name="connsiteX110" fmla="*/ 506152 w 9662615"/>
              <a:gd name="connsiteY110" fmla="*/ 1549124 h 1592835"/>
              <a:gd name="connsiteX111" fmla="*/ 472797 w 9662615"/>
              <a:gd name="connsiteY111" fmla="*/ 1568904 h 1592835"/>
              <a:gd name="connsiteX112" fmla="*/ 427864 w 9662615"/>
              <a:gd name="connsiteY112" fmla="*/ 1580848 h 1592835"/>
              <a:gd name="connsiteX113" fmla="*/ 408381 w 9662615"/>
              <a:gd name="connsiteY113" fmla="*/ 1552940 h 1592835"/>
              <a:gd name="connsiteX114" fmla="*/ 267163 w 9662615"/>
              <a:gd name="connsiteY114" fmla="*/ 1531913 h 1592835"/>
              <a:gd name="connsiteX115" fmla="*/ 196644 w 9662615"/>
              <a:gd name="connsiteY115" fmla="*/ 1524565 h 1592835"/>
              <a:gd name="connsiteX116" fmla="*/ 86819 w 9662615"/>
              <a:gd name="connsiteY116" fmla="*/ 1519517 h 1592835"/>
              <a:gd name="connsiteX117" fmla="*/ 53369 w 9662615"/>
              <a:gd name="connsiteY117" fmla="*/ 1516853 h 1592835"/>
              <a:gd name="connsiteX118" fmla="*/ 2359 w 9662615"/>
              <a:gd name="connsiteY118" fmla="*/ 1515247 h 1592835"/>
              <a:gd name="connsiteX119" fmla="*/ 0 w 9662615"/>
              <a:gd name="connsiteY119" fmla="*/ 1514932 h 1592835"/>
              <a:gd name="connsiteX120" fmla="*/ 0 w 9662615"/>
              <a:gd name="connsiteY120" fmla="*/ 0 h 1592835"/>
              <a:gd name="connsiteX0" fmla="*/ 0 w 9662615"/>
              <a:gd name="connsiteY0" fmla="*/ 0 h 1592835"/>
              <a:gd name="connsiteX1" fmla="*/ 9662615 w 9662615"/>
              <a:gd name="connsiteY1" fmla="*/ 0 h 1592835"/>
              <a:gd name="connsiteX2" fmla="*/ 9662615 w 9662615"/>
              <a:gd name="connsiteY2" fmla="*/ 1280346 h 1592835"/>
              <a:gd name="connsiteX3" fmla="*/ 9658420 w 9662615"/>
              <a:gd name="connsiteY3" fmla="*/ 1280106 h 1592835"/>
              <a:gd name="connsiteX4" fmla="*/ 9469546 w 9662615"/>
              <a:gd name="connsiteY4" fmla="*/ 1289837 h 1592835"/>
              <a:gd name="connsiteX5" fmla="*/ 9385895 w 9662615"/>
              <a:gd name="connsiteY5" fmla="*/ 1269203 h 1592835"/>
              <a:gd name="connsiteX6" fmla="*/ 9144767 w 9662615"/>
              <a:gd name="connsiteY6" fmla="*/ 1264120 h 1592835"/>
              <a:gd name="connsiteX7" fmla="*/ 8837252 w 9662615"/>
              <a:gd name="connsiteY7" fmla="*/ 1350515 h 1592835"/>
              <a:gd name="connsiteX8" fmla="*/ 8705466 w 9662615"/>
              <a:gd name="connsiteY8" fmla="*/ 1342419 h 1592835"/>
              <a:gd name="connsiteX9" fmla="*/ 8652221 w 9662615"/>
              <a:gd name="connsiteY9" fmla="*/ 1326906 h 1592835"/>
              <a:gd name="connsiteX10" fmla="*/ 8632312 w 9662615"/>
              <a:gd name="connsiteY10" fmla="*/ 1326025 h 1592835"/>
              <a:gd name="connsiteX11" fmla="*/ 8591582 w 9662615"/>
              <a:gd name="connsiteY11" fmla="*/ 1341666 h 1592835"/>
              <a:gd name="connsiteX12" fmla="*/ 8537336 w 9662615"/>
              <a:gd name="connsiteY12" fmla="*/ 1341684 h 1592835"/>
              <a:gd name="connsiteX13" fmla="*/ 8472508 w 9662615"/>
              <a:gd name="connsiteY13" fmla="*/ 1363109 h 1592835"/>
              <a:gd name="connsiteX14" fmla="*/ 8258477 w 9662615"/>
              <a:gd name="connsiteY14" fmla="*/ 1370666 h 1592835"/>
              <a:gd name="connsiteX15" fmla="*/ 8197961 w 9662615"/>
              <a:gd name="connsiteY15" fmla="*/ 1392804 h 1592835"/>
              <a:gd name="connsiteX16" fmla="*/ 8171196 w 9662615"/>
              <a:gd name="connsiteY16" fmla="*/ 1397216 h 1592835"/>
              <a:gd name="connsiteX17" fmla="*/ 8127667 w 9662615"/>
              <a:gd name="connsiteY17" fmla="*/ 1418254 h 1592835"/>
              <a:gd name="connsiteX18" fmla="*/ 7974579 w 9662615"/>
              <a:gd name="connsiteY18" fmla="*/ 1383439 h 1592835"/>
              <a:gd name="connsiteX19" fmla="*/ 7768351 w 9662615"/>
              <a:gd name="connsiteY19" fmla="*/ 1395051 h 1592835"/>
              <a:gd name="connsiteX20" fmla="*/ 7635985 w 9662615"/>
              <a:gd name="connsiteY20" fmla="*/ 1386363 h 1592835"/>
              <a:gd name="connsiteX21" fmla="*/ 7466069 w 9662615"/>
              <a:gd name="connsiteY21" fmla="*/ 1377654 h 1592835"/>
              <a:gd name="connsiteX22" fmla="*/ 7355642 w 9662615"/>
              <a:gd name="connsiteY22" fmla="*/ 1407761 h 1592835"/>
              <a:gd name="connsiteX23" fmla="*/ 7151610 w 9662615"/>
              <a:gd name="connsiteY23" fmla="*/ 1397856 h 1592835"/>
              <a:gd name="connsiteX24" fmla="*/ 7082147 w 9662615"/>
              <a:gd name="connsiteY24" fmla="*/ 1406113 h 1592835"/>
              <a:gd name="connsiteX25" fmla="*/ 7014958 w 9662615"/>
              <a:gd name="connsiteY25" fmla="*/ 1396883 h 1592835"/>
              <a:gd name="connsiteX26" fmla="*/ 6907567 w 9662615"/>
              <a:gd name="connsiteY26" fmla="*/ 1419149 h 1592835"/>
              <a:gd name="connsiteX27" fmla="*/ 6748428 w 9662615"/>
              <a:gd name="connsiteY27" fmla="*/ 1420308 h 1592835"/>
              <a:gd name="connsiteX28" fmla="*/ 6654257 w 9662615"/>
              <a:gd name="connsiteY28" fmla="*/ 1424143 h 1592835"/>
              <a:gd name="connsiteX29" fmla="*/ 6620123 w 9662615"/>
              <a:gd name="connsiteY29" fmla="*/ 1430535 h 1592835"/>
              <a:gd name="connsiteX30" fmla="*/ 6571355 w 9662615"/>
              <a:gd name="connsiteY30" fmla="*/ 1436144 h 1592835"/>
              <a:gd name="connsiteX31" fmla="*/ 6486557 w 9662615"/>
              <a:gd name="connsiteY31" fmla="*/ 1449861 h 1592835"/>
              <a:gd name="connsiteX32" fmla="*/ 6370419 w 9662615"/>
              <a:gd name="connsiteY32" fmla="*/ 1461649 h 1592835"/>
              <a:gd name="connsiteX33" fmla="*/ 6278839 w 9662615"/>
              <a:gd name="connsiteY33" fmla="*/ 1449160 h 1592835"/>
              <a:gd name="connsiteX34" fmla="*/ 6272455 w 9662615"/>
              <a:gd name="connsiteY34" fmla="*/ 1453191 h 1592835"/>
              <a:gd name="connsiteX35" fmla="*/ 6212659 w 9662615"/>
              <a:gd name="connsiteY35" fmla="*/ 1454850 h 1592835"/>
              <a:gd name="connsiteX36" fmla="*/ 6069317 w 9662615"/>
              <a:gd name="connsiteY36" fmla="*/ 1445838 h 1592835"/>
              <a:gd name="connsiteX37" fmla="*/ 5878477 w 9662615"/>
              <a:gd name="connsiteY37" fmla="*/ 1439180 h 1592835"/>
              <a:gd name="connsiteX38" fmla="*/ 5838387 w 9662615"/>
              <a:gd name="connsiteY38" fmla="*/ 1444679 h 1592835"/>
              <a:gd name="connsiteX39" fmla="*/ 5771136 w 9662615"/>
              <a:gd name="connsiteY39" fmla="*/ 1453639 h 1592835"/>
              <a:gd name="connsiteX40" fmla="*/ 5724081 w 9662615"/>
              <a:gd name="connsiteY40" fmla="*/ 1470431 h 1592835"/>
              <a:gd name="connsiteX41" fmla="*/ 5666577 w 9662615"/>
              <a:gd name="connsiteY41" fmla="*/ 1473921 h 1592835"/>
              <a:gd name="connsiteX42" fmla="*/ 5649068 w 9662615"/>
              <a:gd name="connsiteY42" fmla="*/ 1461676 h 1592835"/>
              <a:gd name="connsiteX43" fmla="*/ 5588902 w 9662615"/>
              <a:gd name="connsiteY43" fmla="*/ 1469647 h 1592835"/>
              <a:gd name="connsiteX44" fmla="*/ 5498090 w 9662615"/>
              <a:gd name="connsiteY44" fmla="*/ 1483173 h 1592835"/>
              <a:gd name="connsiteX45" fmla="*/ 5444641 w 9662615"/>
              <a:gd name="connsiteY45" fmla="*/ 1487602 h 1592835"/>
              <a:gd name="connsiteX46" fmla="*/ 5299812 w 9662615"/>
              <a:gd name="connsiteY46" fmla="*/ 1503362 h 1592835"/>
              <a:gd name="connsiteX47" fmla="*/ 5213947 w 9662615"/>
              <a:gd name="connsiteY47" fmla="*/ 1516637 h 1592835"/>
              <a:gd name="connsiteX48" fmla="*/ 5090342 w 9662615"/>
              <a:gd name="connsiteY48" fmla="*/ 1546680 h 1592835"/>
              <a:gd name="connsiteX49" fmla="*/ 5129812 w 9662615"/>
              <a:gd name="connsiteY49" fmla="*/ 1521277 h 1592835"/>
              <a:gd name="connsiteX50" fmla="*/ 5059484 w 9662615"/>
              <a:gd name="connsiteY50" fmla="*/ 1546802 h 1592835"/>
              <a:gd name="connsiteX51" fmla="*/ 5038524 w 9662615"/>
              <a:gd name="connsiteY51" fmla="*/ 1545675 h 1592835"/>
              <a:gd name="connsiteX52" fmla="*/ 5026564 w 9662615"/>
              <a:gd name="connsiteY52" fmla="*/ 1545376 h 1592835"/>
              <a:gd name="connsiteX53" fmla="*/ 4969433 w 9662615"/>
              <a:gd name="connsiteY53" fmla="*/ 1550865 h 1592835"/>
              <a:gd name="connsiteX54" fmla="*/ 4921303 w 9662615"/>
              <a:gd name="connsiteY54" fmla="*/ 1575379 h 1592835"/>
              <a:gd name="connsiteX55" fmla="*/ 4863775 w 9662615"/>
              <a:gd name="connsiteY55" fmla="*/ 1562633 h 1592835"/>
              <a:gd name="connsiteX56" fmla="*/ 4847242 w 9662615"/>
              <a:gd name="connsiteY56" fmla="*/ 1565435 h 1592835"/>
              <a:gd name="connsiteX57" fmla="*/ 4856839 w 9662615"/>
              <a:gd name="connsiteY57" fmla="*/ 1592835 h 1592835"/>
              <a:gd name="connsiteX58" fmla="*/ 4791466 w 9662615"/>
              <a:gd name="connsiteY58" fmla="*/ 1561324 h 1592835"/>
              <a:gd name="connsiteX59" fmla="*/ 4784247 w 9662615"/>
              <a:gd name="connsiteY59" fmla="*/ 1562342 h 1592835"/>
              <a:gd name="connsiteX60" fmla="*/ 4748477 w 9662615"/>
              <a:gd name="connsiteY60" fmla="*/ 1556925 h 1592835"/>
              <a:gd name="connsiteX61" fmla="*/ 4730033 w 9662615"/>
              <a:gd name="connsiteY61" fmla="*/ 1555274 h 1592835"/>
              <a:gd name="connsiteX62" fmla="*/ 4697562 w 9662615"/>
              <a:gd name="connsiteY62" fmla="*/ 1551206 h 1592835"/>
              <a:gd name="connsiteX63" fmla="*/ 4662664 w 9662615"/>
              <a:gd name="connsiteY63" fmla="*/ 1573162 h 1592835"/>
              <a:gd name="connsiteX64" fmla="*/ 4603028 w 9662615"/>
              <a:gd name="connsiteY64" fmla="*/ 1568821 h 1592835"/>
              <a:gd name="connsiteX65" fmla="*/ 4541612 w 9662615"/>
              <a:gd name="connsiteY65" fmla="*/ 1545262 h 1592835"/>
              <a:gd name="connsiteX66" fmla="*/ 4422155 w 9662615"/>
              <a:gd name="connsiteY66" fmla="*/ 1542059 h 1592835"/>
              <a:gd name="connsiteX67" fmla="*/ 4221826 w 9662615"/>
              <a:gd name="connsiteY67" fmla="*/ 1508923 h 1592835"/>
              <a:gd name="connsiteX68" fmla="*/ 4096601 w 9662615"/>
              <a:gd name="connsiteY68" fmla="*/ 1521563 h 1592835"/>
              <a:gd name="connsiteX69" fmla="*/ 3970635 w 9662615"/>
              <a:gd name="connsiteY69" fmla="*/ 1544815 h 1592835"/>
              <a:gd name="connsiteX70" fmla="*/ 3833906 w 9662615"/>
              <a:gd name="connsiteY70" fmla="*/ 1516637 h 1592835"/>
              <a:gd name="connsiteX71" fmla="*/ 3696258 w 9662615"/>
              <a:gd name="connsiteY71" fmla="*/ 1537563 h 1592835"/>
              <a:gd name="connsiteX72" fmla="*/ 3594070 w 9662615"/>
              <a:gd name="connsiteY72" fmla="*/ 1509422 h 1592835"/>
              <a:gd name="connsiteX73" fmla="*/ 3565233 w 9662615"/>
              <a:gd name="connsiteY73" fmla="*/ 1515122 h 1592835"/>
              <a:gd name="connsiteX74" fmla="*/ 3560267 w 9662615"/>
              <a:gd name="connsiteY74" fmla="*/ 1516288 h 1592835"/>
              <a:gd name="connsiteX75" fmla="*/ 3540258 w 9662615"/>
              <a:gd name="connsiteY75" fmla="*/ 1516976 h 1592835"/>
              <a:gd name="connsiteX76" fmla="*/ 3534780 w 9662615"/>
              <a:gd name="connsiteY76" fmla="*/ 1522141 h 1592835"/>
              <a:gd name="connsiteX77" fmla="*/ 3504783 w 9662615"/>
              <a:gd name="connsiteY77" fmla="*/ 1526739 h 1592835"/>
              <a:gd name="connsiteX78" fmla="*/ 3430805 w 9662615"/>
              <a:gd name="connsiteY78" fmla="*/ 1542521 h 1592835"/>
              <a:gd name="connsiteX79" fmla="*/ 3292707 w 9662615"/>
              <a:gd name="connsiteY79" fmla="*/ 1520490 h 1592835"/>
              <a:gd name="connsiteX80" fmla="*/ 3187872 w 9662615"/>
              <a:gd name="connsiteY80" fmla="*/ 1519991 h 1592835"/>
              <a:gd name="connsiteX81" fmla="*/ 3148026 w 9662615"/>
              <a:gd name="connsiteY81" fmla="*/ 1524777 h 1592835"/>
              <a:gd name="connsiteX82" fmla="*/ 3092394 w 9662615"/>
              <a:gd name="connsiteY82" fmla="*/ 1528115 h 1592835"/>
              <a:gd name="connsiteX83" fmla="*/ 2994200 w 9662615"/>
              <a:gd name="connsiteY83" fmla="*/ 1537857 h 1592835"/>
              <a:gd name="connsiteX84" fmla="*/ 2862301 w 9662615"/>
              <a:gd name="connsiteY84" fmla="*/ 1544250 h 1592835"/>
              <a:gd name="connsiteX85" fmla="*/ 2766335 w 9662615"/>
              <a:gd name="connsiteY85" fmla="*/ 1527662 h 1592835"/>
              <a:gd name="connsiteX86" fmla="*/ 2757836 w 9662615"/>
              <a:gd name="connsiteY86" fmla="*/ 1531371 h 1592835"/>
              <a:gd name="connsiteX87" fmla="*/ 2691555 w 9662615"/>
              <a:gd name="connsiteY87" fmla="*/ 1530283 h 1592835"/>
              <a:gd name="connsiteX88" fmla="*/ 2491676 w 9662615"/>
              <a:gd name="connsiteY88" fmla="*/ 1500859 h 1592835"/>
              <a:gd name="connsiteX89" fmla="*/ 2378036 w 9662615"/>
              <a:gd name="connsiteY89" fmla="*/ 1520645 h 1592835"/>
              <a:gd name="connsiteX90" fmla="*/ 2284269 w 9662615"/>
              <a:gd name="connsiteY90" fmla="*/ 1503068 h 1592835"/>
              <a:gd name="connsiteX91" fmla="*/ 2207104 w 9662615"/>
              <a:gd name="connsiteY91" fmla="*/ 1508888 h 1592835"/>
              <a:gd name="connsiteX92" fmla="*/ 2149226 w 9662615"/>
              <a:gd name="connsiteY92" fmla="*/ 1523409 h 1592835"/>
              <a:gd name="connsiteX93" fmla="*/ 2084783 w 9662615"/>
              <a:gd name="connsiteY93" fmla="*/ 1524245 h 1592835"/>
              <a:gd name="connsiteX94" fmla="*/ 2070075 w 9662615"/>
              <a:gd name="connsiteY94" fmla="*/ 1511285 h 1592835"/>
              <a:gd name="connsiteX95" fmla="*/ 2001057 w 9662615"/>
              <a:gd name="connsiteY95" fmla="*/ 1516449 h 1592835"/>
              <a:gd name="connsiteX96" fmla="*/ 1896330 w 9662615"/>
              <a:gd name="connsiteY96" fmla="*/ 1525725 h 1592835"/>
              <a:gd name="connsiteX97" fmla="*/ 1835994 w 9662615"/>
              <a:gd name="connsiteY97" fmla="*/ 1527678 h 1592835"/>
              <a:gd name="connsiteX98" fmla="*/ 1671119 w 9662615"/>
              <a:gd name="connsiteY98" fmla="*/ 1536701 h 1592835"/>
              <a:gd name="connsiteX99" fmla="*/ 1601337 w 9662615"/>
              <a:gd name="connsiteY99" fmla="*/ 1548552 h 1592835"/>
              <a:gd name="connsiteX100" fmla="*/ 1407755 w 9662615"/>
              <a:gd name="connsiteY100" fmla="*/ 1571444 h 1592835"/>
              <a:gd name="connsiteX101" fmla="*/ 1271994 w 9662615"/>
              <a:gd name="connsiteY101" fmla="*/ 1579471 h 1592835"/>
              <a:gd name="connsiteX102" fmla="*/ 1249226 w 9662615"/>
              <a:gd name="connsiteY102" fmla="*/ 1583140 h 1592835"/>
              <a:gd name="connsiteX103" fmla="*/ 1217719 w 9662615"/>
              <a:gd name="connsiteY103" fmla="*/ 1580863 h 1592835"/>
              <a:gd name="connsiteX104" fmla="*/ 1091432 w 9662615"/>
              <a:gd name="connsiteY104" fmla="*/ 1571003 h 1592835"/>
              <a:gd name="connsiteX105" fmla="*/ 992039 w 9662615"/>
              <a:gd name="connsiteY105" fmla="*/ 1556662 h 1592835"/>
              <a:gd name="connsiteX106" fmla="*/ 868264 w 9662615"/>
              <a:gd name="connsiteY106" fmla="*/ 1566392 h 1592835"/>
              <a:gd name="connsiteX107" fmla="*/ 792765 w 9662615"/>
              <a:gd name="connsiteY107" fmla="*/ 1563102 h 1592835"/>
              <a:gd name="connsiteX108" fmla="*/ 669055 w 9662615"/>
              <a:gd name="connsiteY108" fmla="*/ 1543638 h 1592835"/>
              <a:gd name="connsiteX109" fmla="*/ 506152 w 9662615"/>
              <a:gd name="connsiteY109" fmla="*/ 1549124 h 1592835"/>
              <a:gd name="connsiteX110" fmla="*/ 472797 w 9662615"/>
              <a:gd name="connsiteY110" fmla="*/ 1568904 h 1592835"/>
              <a:gd name="connsiteX111" fmla="*/ 427864 w 9662615"/>
              <a:gd name="connsiteY111" fmla="*/ 1580848 h 1592835"/>
              <a:gd name="connsiteX112" fmla="*/ 408381 w 9662615"/>
              <a:gd name="connsiteY112" fmla="*/ 1552940 h 1592835"/>
              <a:gd name="connsiteX113" fmla="*/ 267163 w 9662615"/>
              <a:gd name="connsiteY113" fmla="*/ 1531913 h 1592835"/>
              <a:gd name="connsiteX114" fmla="*/ 196644 w 9662615"/>
              <a:gd name="connsiteY114" fmla="*/ 1524565 h 1592835"/>
              <a:gd name="connsiteX115" fmla="*/ 86819 w 9662615"/>
              <a:gd name="connsiteY115" fmla="*/ 1519517 h 1592835"/>
              <a:gd name="connsiteX116" fmla="*/ 53369 w 9662615"/>
              <a:gd name="connsiteY116" fmla="*/ 1516853 h 1592835"/>
              <a:gd name="connsiteX117" fmla="*/ 2359 w 9662615"/>
              <a:gd name="connsiteY117" fmla="*/ 1515247 h 1592835"/>
              <a:gd name="connsiteX118" fmla="*/ 0 w 9662615"/>
              <a:gd name="connsiteY118" fmla="*/ 1514932 h 1592835"/>
              <a:gd name="connsiteX119" fmla="*/ 0 w 9662615"/>
              <a:gd name="connsiteY119" fmla="*/ 0 h 1592835"/>
              <a:gd name="connsiteX0" fmla="*/ 0 w 9662615"/>
              <a:gd name="connsiteY0" fmla="*/ 0 h 1592835"/>
              <a:gd name="connsiteX1" fmla="*/ 9662615 w 9662615"/>
              <a:gd name="connsiteY1" fmla="*/ 0 h 1592835"/>
              <a:gd name="connsiteX2" fmla="*/ 9662615 w 9662615"/>
              <a:gd name="connsiteY2" fmla="*/ 1280346 h 1592835"/>
              <a:gd name="connsiteX3" fmla="*/ 9658420 w 9662615"/>
              <a:gd name="connsiteY3" fmla="*/ 1280106 h 1592835"/>
              <a:gd name="connsiteX4" fmla="*/ 9469546 w 9662615"/>
              <a:gd name="connsiteY4" fmla="*/ 1289837 h 1592835"/>
              <a:gd name="connsiteX5" fmla="*/ 9385895 w 9662615"/>
              <a:gd name="connsiteY5" fmla="*/ 1269203 h 1592835"/>
              <a:gd name="connsiteX6" fmla="*/ 9144767 w 9662615"/>
              <a:gd name="connsiteY6" fmla="*/ 1264120 h 1592835"/>
              <a:gd name="connsiteX7" fmla="*/ 8837252 w 9662615"/>
              <a:gd name="connsiteY7" fmla="*/ 1350515 h 1592835"/>
              <a:gd name="connsiteX8" fmla="*/ 8705466 w 9662615"/>
              <a:gd name="connsiteY8" fmla="*/ 1342419 h 1592835"/>
              <a:gd name="connsiteX9" fmla="*/ 8652221 w 9662615"/>
              <a:gd name="connsiteY9" fmla="*/ 1326906 h 1592835"/>
              <a:gd name="connsiteX10" fmla="*/ 8632312 w 9662615"/>
              <a:gd name="connsiteY10" fmla="*/ 1326025 h 1592835"/>
              <a:gd name="connsiteX11" fmla="*/ 8591582 w 9662615"/>
              <a:gd name="connsiteY11" fmla="*/ 1341666 h 1592835"/>
              <a:gd name="connsiteX12" fmla="*/ 8537336 w 9662615"/>
              <a:gd name="connsiteY12" fmla="*/ 1341684 h 1592835"/>
              <a:gd name="connsiteX13" fmla="*/ 8472508 w 9662615"/>
              <a:gd name="connsiteY13" fmla="*/ 1363109 h 1592835"/>
              <a:gd name="connsiteX14" fmla="*/ 8258477 w 9662615"/>
              <a:gd name="connsiteY14" fmla="*/ 1370666 h 1592835"/>
              <a:gd name="connsiteX15" fmla="*/ 8197961 w 9662615"/>
              <a:gd name="connsiteY15" fmla="*/ 1392804 h 1592835"/>
              <a:gd name="connsiteX16" fmla="*/ 8171196 w 9662615"/>
              <a:gd name="connsiteY16" fmla="*/ 1397216 h 1592835"/>
              <a:gd name="connsiteX17" fmla="*/ 8127667 w 9662615"/>
              <a:gd name="connsiteY17" fmla="*/ 1418254 h 1592835"/>
              <a:gd name="connsiteX18" fmla="*/ 7974579 w 9662615"/>
              <a:gd name="connsiteY18" fmla="*/ 1383439 h 1592835"/>
              <a:gd name="connsiteX19" fmla="*/ 7768351 w 9662615"/>
              <a:gd name="connsiteY19" fmla="*/ 1395051 h 1592835"/>
              <a:gd name="connsiteX20" fmla="*/ 7635985 w 9662615"/>
              <a:gd name="connsiteY20" fmla="*/ 1386363 h 1592835"/>
              <a:gd name="connsiteX21" fmla="*/ 7466069 w 9662615"/>
              <a:gd name="connsiteY21" fmla="*/ 1377654 h 1592835"/>
              <a:gd name="connsiteX22" fmla="*/ 7355642 w 9662615"/>
              <a:gd name="connsiteY22" fmla="*/ 1407761 h 1592835"/>
              <a:gd name="connsiteX23" fmla="*/ 7151610 w 9662615"/>
              <a:gd name="connsiteY23" fmla="*/ 1397856 h 1592835"/>
              <a:gd name="connsiteX24" fmla="*/ 7082147 w 9662615"/>
              <a:gd name="connsiteY24" fmla="*/ 1406113 h 1592835"/>
              <a:gd name="connsiteX25" fmla="*/ 7014958 w 9662615"/>
              <a:gd name="connsiteY25" fmla="*/ 1396883 h 1592835"/>
              <a:gd name="connsiteX26" fmla="*/ 6907567 w 9662615"/>
              <a:gd name="connsiteY26" fmla="*/ 1419149 h 1592835"/>
              <a:gd name="connsiteX27" fmla="*/ 6748428 w 9662615"/>
              <a:gd name="connsiteY27" fmla="*/ 1420308 h 1592835"/>
              <a:gd name="connsiteX28" fmla="*/ 6654257 w 9662615"/>
              <a:gd name="connsiteY28" fmla="*/ 1424143 h 1592835"/>
              <a:gd name="connsiteX29" fmla="*/ 6620123 w 9662615"/>
              <a:gd name="connsiteY29" fmla="*/ 1430535 h 1592835"/>
              <a:gd name="connsiteX30" fmla="*/ 6571355 w 9662615"/>
              <a:gd name="connsiteY30" fmla="*/ 1436144 h 1592835"/>
              <a:gd name="connsiteX31" fmla="*/ 6486557 w 9662615"/>
              <a:gd name="connsiteY31" fmla="*/ 1449861 h 1592835"/>
              <a:gd name="connsiteX32" fmla="*/ 6370419 w 9662615"/>
              <a:gd name="connsiteY32" fmla="*/ 1461649 h 1592835"/>
              <a:gd name="connsiteX33" fmla="*/ 6278839 w 9662615"/>
              <a:gd name="connsiteY33" fmla="*/ 1449160 h 1592835"/>
              <a:gd name="connsiteX34" fmla="*/ 6272455 w 9662615"/>
              <a:gd name="connsiteY34" fmla="*/ 1453191 h 1592835"/>
              <a:gd name="connsiteX35" fmla="*/ 6212659 w 9662615"/>
              <a:gd name="connsiteY35" fmla="*/ 1454850 h 1592835"/>
              <a:gd name="connsiteX36" fmla="*/ 6069317 w 9662615"/>
              <a:gd name="connsiteY36" fmla="*/ 1445838 h 1592835"/>
              <a:gd name="connsiteX37" fmla="*/ 5878477 w 9662615"/>
              <a:gd name="connsiteY37" fmla="*/ 1439180 h 1592835"/>
              <a:gd name="connsiteX38" fmla="*/ 5838387 w 9662615"/>
              <a:gd name="connsiteY38" fmla="*/ 1444679 h 1592835"/>
              <a:gd name="connsiteX39" fmla="*/ 5771136 w 9662615"/>
              <a:gd name="connsiteY39" fmla="*/ 1453639 h 1592835"/>
              <a:gd name="connsiteX40" fmla="*/ 5724081 w 9662615"/>
              <a:gd name="connsiteY40" fmla="*/ 1470431 h 1592835"/>
              <a:gd name="connsiteX41" fmla="*/ 5666577 w 9662615"/>
              <a:gd name="connsiteY41" fmla="*/ 1473921 h 1592835"/>
              <a:gd name="connsiteX42" fmla="*/ 5649068 w 9662615"/>
              <a:gd name="connsiteY42" fmla="*/ 1461676 h 1592835"/>
              <a:gd name="connsiteX43" fmla="*/ 5588902 w 9662615"/>
              <a:gd name="connsiteY43" fmla="*/ 1469647 h 1592835"/>
              <a:gd name="connsiteX44" fmla="*/ 5498090 w 9662615"/>
              <a:gd name="connsiteY44" fmla="*/ 1483173 h 1592835"/>
              <a:gd name="connsiteX45" fmla="*/ 5444641 w 9662615"/>
              <a:gd name="connsiteY45" fmla="*/ 1487602 h 1592835"/>
              <a:gd name="connsiteX46" fmla="*/ 5299812 w 9662615"/>
              <a:gd name="connsiteY46" fmla="*/ 1503362 h 1592835"/>
              <a:gd name="connsiteX47" fmla="*/ 5213947 w 9662615"/>
              <a:gd name="connsiteY47" fmla="*/ 1516637 h 1592835"/>
              <a:gd name="connsiteX48" fmla="*/ 5090342 w 9662615"/>
              <a:gd name="connsiteY48" fmla="*/ 1546680 h 1592835"/>
              <a:gd name="connsiteX49" fmla="*/ 5129812 w 9662615"/>
              <a:gd name="connsiteY49" fmla="*/ 1521277 h 1592835"/>
              <a:gd name="connsiteX50" fmla="*/ 5059484 w 9662615"/>
              <a:gd name="connsiteY50" fmla="*/ 1546802 h 1592835"/>
              <a:gd name="connsiteX51" fmla="*/ 5038524 w 9662615"/>
              <a:gd name="connsiteY51" fmla="*/ 1545675 h 1592835"/>
              <a:gd name="connsiteX52" fmla="*/ 5026564 w 9662615"/>
              <a:gd name="connsiteY52" fmla="*/ 1545376 h 1592835"/>
              <a:gd name="connsiteX53" fmla="*/ 4969433 w 9662615"/>
              <a:gd name="connsiteY53" fmla="*/ 1550865 h 1592835"/>
              <a:gd name="connsiteX54" fmla="*/ 4921303 w 9662615"/>
              <a:gd name="connsiteY54" fmla="*/ 1575379 h 1592835"/>
              <a:gd name="connsiteX55" fmla="*/ 4863775 w 9662615"/>
              <a:gd name="connsiteY55" fmla="*/ 1562633 h 1592835"/>
              <a:gd name="connsiteX56" fmla="*/ 4847242 w 9662615"/>
              <a:gd name="connsiteY56" fmla="*/ 1565435 h 1592835"/>
              <a:gd name="connsiteX57" fmla="*/ 4856839 w 9662615"/>
              <a:gd name="connsiteY57" fmla="*/ 1592835 h 1592835"/>
              <a:gd name="connsiteX58" fmla="*/ 4791466 w 9662615"/>
              <a:gd name="connsiteY58" fmla="*/ 1561324 h 1592835"/>
              <a:gd name="connsiteX59" fmla="*/ 4784247 w 9662615"/>
              <a:gd name="connsiteY59" fmla="*/ 1562342 h 1592835"/>
              <a:gd name="connsiteX60" fmla="*/ 4730033 w 9662615"/>
              <a:gd name="connsiteY60" fmla="*/ 1555274 h 1592835"/>
              <a:gd name="connsiteX61" fmla="*/ 4697562 w 9662615"/>
              <a:gd name="connsiteY61" fmla="*/ 1551206 h 1592835"/>
              <a:gd name="connsiteX62" fmla="*/ 4662664 w 9662615"/>
              <a:gd name="connsiteY62" fmla="*/ 1573162 h 1592835"/>
              <a:gd name="connsiteX63" fmla="*/ 4603028 w 9662615"/>
              <a:gd name="connsiteY63" fmla="*/ 1568821 h 1592835"/>
              <a:gd name="connsiteX64" fmla="*/ 4541612 w 9662615"/>
              <a:gd name="connsiteY64" fmla="*/ 1545262 h 1592835"/>
              <a:gd name="connsiteX65" fmla="*/ 4422155 w 9662615"/>
              <a:gd name="connsiteY65" fmla="*/ 1542059 h 1592835"/>
              <a:gd name="connsiteX66" fmla="*/ 4221826 w 9662615"/>
              <a:gd name="connsiteY66" fmla="*/ 1508923 h 1592835"/>
              <a:gd name="connsiteX67" fmla="*/ 4096601 w 9662615"/>
              <a:gd name="connsiteY67" fmla="*/ 1521563 h 1592835"/>
              <a:gd name="connsiteX68" fmla="*/ 3970635 w 9662615"/>
              <a:gd name="connsiteY68" fmla="*/ 1544815 h 1592835"/>
              <a:gd name="connsiteX69" fmla="*/ 3833906 w 9662615"/>
              <a:gd name="connsiteY69" fmla="*/ 1516637 h 1592835"/>
              <a:gd name="connsiteX70" fmla="*/ 3696258 w 9662615"/>
              <a:gd name="connsiteY70" fmla="*/ 1537563 h 1592835"/>
              <a:gd name="connsiteX71" fmla="*/ 3594070 w 9662615"/>
              <a:gd name="connsiteY71" fmla="*/ 1509422 h 1592835"/>
              <a:gd name="connsiteX72" fmla="*/ 3565233 w 9662615"/>
              <a:gd name="connsiteY72" fmla="*/ 1515122 h 1592835"/>
              <a:gd name="connsiteX73" fmla="*/ 3560267 w 9662615"/>
              <a:gd name="connsiteY73" fmla="*/ 1516288 h 1592835"/>
              <a:gd name="connsiteX74" fmla="*/ 3540258 w 9662615"/>
              <a:gd name="connsiteY74" fmla="*/ 1516976 h 1592835"/>
              <a:gd name="connsiteX75" fmla="*/ 3534780 w 9662615"/>
              <a:gd name="connsiteY75" fmla="*/ 1522141 h 1592835"/>
              <a:gd name="connsiteX76" fmla="*/ 3504783 w 9662615"/>
              <a:gd name="connsiteY76" fmla="*/ 1526739 h 1592835"/>
              <a:gd name="connsiteX77" fmla="*/ 3430805 w 9662615"/>
              <a:gd name="connsiteY77" fmla="*/ 1542521 h 1592835"/>
              <a:gd name="connsiteX78" fmla="*/ 3292707 w 9662615"/>
              <a:gd name="connsiteY78" fmla="*/ 1520490 h 1592835"/>
              <a:gd name="connsiteX79" fmla="*/ 3187872 w 9662615"/>
              <a:gd name="connsiteY79" fmla="*/ 1519991 h 1592835"/>
              <a:gd name="connsiteX80" fmla="*/ 3148026 w 9662615"/>
              <a:gd name="connsiteY80" fmla="*/ 1524777 h 1592835"/>
              <a:gd name="connsiteX81" fmla="*/ 3092394 w 9662615"/>
              <a:gd name="connsiteY81" fmla="*/ 1528115 h 1592835"/>
              <a:gd name="connsiteX82" fmla="*/ 2994200 w 9662615"/>
              <a:gd name="connsiteY82" fmla="*/ 1537857 h 1592835"/>
              <a:gd name="connsiteX83" fmla="*/ 2862301 w 9662615"/>
              <a:gd name="connsiteY83" fmla="*/ 1544250 h 1592835"/>
              <a:gd name="connsiteX84" fmla="*/ 2766335 w 9662615"/>
              <a:gd name="connsiteY84" fmla="*/ 1527662 h 1592835"/>
              <a:gd name="connsiteX85" fmla="*/ 2757836 w 9662615"/>
              <a:gd name="connsiteY85" fmla="*/ 1531371 h 1592835"/>
              <a:gd name="connsiteX86" fmla="*/ 2691555 w 9662615"/>
              <a:gd name="connsiteY86" fmla="*/ 1530283 h 1592835"/>
              <a:gd name="connsiteX87" fmla="*/ 2491676 w 9662615"/>
              <a:gd name="connsiteY87" fmla="*/ 1500859 h 1592835"/>
              <a:gd name="connsiteX88" fmla="*/ 2378036 w 9662615"/>
              <a:gd name="connsiteY88" fmla="*/ 1520645 h 1592835"/>
              <a:gd name="connsiteX89" fmla="*/ 2284269 w 9662615"/>
              <a:gd name="connsiteY89" fmla="*/ 1503068 h 1592835"/>
              <a:gd name="connsiteX90" fmla="*/ 2207104 w 9662615"/>
              <a:gd name="connsiteY90" fmla="*/ 1508888 h 1592835"/>
              <a:gd name="connsiteX91" fmla="*/ 2149226 w 9662615"/>
              <a:gd name="connsiteY91" fmla="*/ 1523409 h 1592835"/>
              <a:gd name="connsiteX92" fmla="*/ 2084783 w 9662615"/>
              <a:gd name="connsiteY92" fmla="*/ 1524245 h 1592835"/>
              <a:gd name="connsiteX93" fmla="*/ 2070075 w 9662615"/>
              <a:gd name="connsiteY93" fmla="*/ 1511285 h 1592835"/>
              <a:gd name="connsiteX94" fmla="*/ 2001057 w 9662615"/>
              <a:gd name="connsiteY94" fmla="*/ 1516449 h 1592835"/>
              <a:gd name="connsiteX95" fmla="*/ 1896330 w 9662615"/>
              <a:gd name="connsiteY95" fmla="*/ 1525725 h 1592835"/>
              <a:gd name="connsiteX96" fmla="*/ 1835994 w 9662615"/>
              <a:gd name="connsiteY96" fmla="*/ 1527678 h 1592835"/>
              <a:gd name="connsiteX97" fmla="*/ 1671119 w 9662615"/>
              <a:gd name="connsiteY97" fmla="*/ 1536701 h 1592835"/>
              <a:gd name="connsiteX98" fmla="*/ 1601337 w 9662615"/>
              <a:gd name="connsiteY98" fmla="*/ 1548552 h 1592835"/>
              <a:gd name="connsiteX99" fmla="*/ 1407755 w 9662615"/>
              <a:gd name="connsiteY99" fmla="*/ 1571444 h 1592835"/>
              <a:gd name="connsiteX100" fmla="*/ 1271994 w 9662615"/>
              <a:gd name="connsiteY100" fmla="*/ 1579471 h 1592835"/>
              <a:gd name="connsiteX101" fmla="*/ 1249226 w 9662615"/>
              <a:gd name="connsiteY101" fmla="*/ 1583140 h 1592835"/>
              <a:gd name="connsiteX102" fmla="*/ 1217719 w 9662615"/>
              <a:gd name="connsiteY102" fmla="*/ 1580863 h 1592835"/>
              <a:gd name="connsiteX103" fmla="*/ 1091432 w 9662615"/>
              <a:gd name="connsiteY103" fmla="*/ 1571003 h 1592835"/>
              <a:gd name="connsiteX104" fmla="*/ 992039 w 9662615"/>
              <a:gd name="connsiteY104" fmla="*/ 1556662 h 1592835"/>
              <a:gd name="connsiteX105" fmla="*/ 868264 w 9662615"/>
              <a:gd name="connsiteY105" fmla="*/ 1566392 h 1592835"/>
              <a:gd name="connsiteX106" fmla="*/ 792765 w 9662615"/>
              <a:gd name="connsiteY106" fmla="*/ 1563102 h 1592835"/>
              <a:gd name="connsiteX107" fmla="*/ 669055 w 9662615"/>
              <a:gd name="connsiteY107" fmla="*/ 1543638 h 1592835"/>
              <a:gd name="connsiteX108" fmla="*/ 506152 w 9662615"/>
              <a:gd name="connsiteY108" fmla="*/ 1549124 h 1592835"/>
              <a:gd name="connsiteX109" fmla="*/ 472797 w 9662615"/>
              <a:gd name="connsiteY109" fmla="*/ 1568904 h 1592835"/>
              <a:gd name="connsiteX110" fmla="*/ 427864 w 9662615"/>
              <a:gd name="connsiteY110" fmla="*/ 1580848 h 1592835"/>
              <a:gd name="connsiteX111" fmla="*/ 408381 w 9662615"/>
              <a:gd name="connsiteY111" fmla="*/ 1552940 h 1592835"/>
              <a:gd name="connsiteX112" fmla="*/ 267163 w 9662615"/>
              <a:gd name="connsiteY112" fmla="*/ 1531913 h 1592835"/>
              <a:gd name="connsiteX113" fmla="*/ 196644 w 9662615"/>
              <a:gd name="connsiteY113" fmla="*/ 1524565 h 1592835"/>
              <a:gd name="connsiteX114" fmla="*/ 86819 w 9662615"/>
              <a:gd name="connsiteY114" fmla="*/ 1519517 h 1592835"/>
              <a:gd name="connsiteX115" fmla="*/ 53369 w 9662615"/>
              <a:gd name="connsiteY115" fmla="*/ 1516853 h 1592835"/>
              <a:gd name="connsiteX116" fmla="*/ 2359 w 9662615"/>
              <a:gd name="connsiteY116" fmla="*/ 1515247 h 1592835"/>
              <a:gd name="connsiteX117" fmla="*/ 0 w 9662615"/>
              <a:gd name="connsiteY117" fmla="*/ 1514932 h 1592835"/>
              <a:gd name="connsiteX118" fmla="*/ 0 w 9662615"/>
              <a:gd name="connsiteY118" fmla="*/ 0 h 1592835"/>
              <a:gd name="connsiteX0" fmla="*/ 0 w 9662615"/>
              <a:gd name="connsiteY0" fmla="*/ 0 h 1592835"/>
              <a:gd name="connsiteX1" fmla="*/ 9662615 w 9662615"/>
              <a:gd name="connsiteY1" fmla="*/ 0 h 1592835"/>
              <a:gd name="connsiteX2" fmla="*/ 9662615 w 9662615"/>
              <a:gd name="connsiteY2" fmla="*/ 1280346 h 1592835"/>
              <a:gd name="connsiteX3" fmla="*/ 9658420 w 9662615"/>
              <a:gd name="connsiteY3" fmla="*/ 1280106 h 1592835"/>
              <a:gd name="connsiteX4" fmla="*/ 9469546 w 9662615"/>
              <a:gd name="connsiteY4" fmla="*/ 1289837 h 1592835"/>
              <a:gd name="connsiteX5" fmla="*/ 9385895 w 9662615"/>
              <a:gd name="connsiteY5" fmla="*/ 1269203 h 1592835"/>
              <a:gd name="connsiteX6" fmla="*/ 9144767 w 9662615"/>
              <a:gd name="connsiteY6" fmla="*/ 1264120 h 1592835"/>
              <a:gd name="connsiteX7" fmla="*/ 8837252 w 9662615"/>
              <a:gd name="connsiteY7" fmla="*/ 1350515 h 1592835"/>
              <a:gd name="connsiteX8" fmla="*/ 8705466 w 9662615"/>
              <a:gd name="connsiteY8" fmla="*/ 1342419 h 1592835"/>
              <a:gd name="connsiteX9" fmla="*/ 8652221 w 9662615"/>
              <a:gd name="connsiteY9" fmla="*/ 1326906 h 1592835"/>
              <a:gd name="connsiteX10" fmla="*/ 8632312 w 9662615"/>
              <a:gd name="connsiteY10" fmla="*/ 1326025 h 1592835"/>
              <a:gd name="connsiteX11" fmla="*/ 8591582 w 9662615"/>
              <a:gd name="connsiteY11" fmla="*/ 1341666 h 1592835"/>
              <a:gd name="connsiteX12" fmla="*/ 8537336 w 9662615"/>
              <a:gd name="connsiteY12" fmla="*/ 1341684 h 1592835"/>
              <a:gd name="connsiteX13" fmla="*/ 8472508 w 9662615"/>
              <a:gd name="connsiteY13" fmla="*/ 1363109 h 1592835"/>
              <a:gd name="connsiteX14" fmla="*/ 8258477 w 9662615"/>
              <a:gd name="connsiteY14" fmla="*/ 1370666 h 1592835"/>
              <a:gd name="connsiteX15" fmla="*/ 8197961 w 9662615"/>
              <a:gd name="connsiteY15" fmla="*/ 1392804 h 1592835"/>
              <a:gd name="connsiteX16" fmla="*/ 8171196 w 9662615"/>
              <a:gd name="connsiteY16" fmla="*/ 1397216 h 1592835"/>
              <a:gd name="connsiteX17" fmla="*/ 8127667 w 9662615"/>
              <a:gd name="connsiteY17" fmla="*/ 1418254 h 1592835"/>
              <a:gd name="connsiteX18" fmla="*/ 7974579 w 9662615"/>
              <a:gd name="connsiteY18" fmla="*/ 1383439 h 1592835"/>
              <a:gd name="connsiteX19" fmla="*/ 7768351 w 9662615"/>
              <a:gd name="connsiteY19" fmla="*/ 1395051 h 1592835"/>
              <a:gd name="connsiteX20" fmla="*/ 7635985 w 9662615"/>
              <a:gd name="connsiteY20" fmla="*/ 1386363 h 1592835"/>
              <a:gd name="connsiteX21" fmla="*/ 7466069 w 9662615"/>
              <a:gd name="connsiteY21" fmla="*/ 1377654 h 1592835"/>
              <a:gd name="connsiteX22" fmla="*/ 7355642 w 9662615"/>
              <a:gd name="connsiteY22" fmla="*/ 1407761 h 1592835"/>
              <a:gd name="connsiteX23" fmla="*/ 7151610 w 9662615"/>
              <a:gd name="connsiteY23" fmla="*/ 1397856 h 1592835"/>
              <a:gd name="connsiteX24" fmla="*/ 7082147 w 9662615"/>
              <a:gd name="connsiteY24" fmla="*/ 1406113 h 1592835"/>
              <a:gd name="connsiteX25" fmla="*/ 7014958 w 9662615"/>
              <a:gd name="connsiteY25" fmla="*/ 1396883 h 1592835"/>
              <a:gd name="connsiteX26" fmla="*/ 6907567 w 9662615"/>
              <a:gd name="connsiteY26" fmla="*/ 1419149 h 1592835"/>
              <a:gd name="connsiteX27" fmla="*/ 6748428 w 9662615"/>
              <a:gd name="connsiteY27" fmla="*/ 1420308 h 1592835"/>
              <a:gd name="connsiteX28" fmla="*/ 6654257 w 9662615"/>
              <a:gd name="connsiteY28" fmla="*/ 1424143 h 1592835"/>
              <a:gd name="connsiteX29" fmla="*/ 6620123 w 9662615"/>
              <a:gd name="connsiteY29" fmla="*/ 1430535 h 1592835"/>
              <a:gd name="connsiteX30" fmla="*/ 6571355 w 9662615"/>
              <a:gd name="connsiteY30" fmla="*/ 1436144 h 1592835"/>
              <a:gd name="connsiteX31" fmla="*/ 6486557 w 9662615"/>
              <a:gd name="connsiteY31" fmla="*/ 1449861 h 1592835"/>
              <a:gd name="connsiteX32" fmla="*/ 6370419 w 9662615"/>
              <a:gd name="connsiteY32" fmla="*/ 1461649 h 1592835"/>
              <a:gd name="connsiteX33" fmla="*/ 6278839 w 9662615"/>
              <a:gd name="connsiteY33" fmla="*/ 1449160 h 1592835"/>
              <a:gd name="connsiteX34" fmla="*/ 6272455 w 9662615"/>
              <a:gd name="connsiteY34" fmla="*/ 1453191 h 1592835"/>
              <a:gd name="connsiteX35" fmla="*/ 6212659 w 9662615"/>
              <a:gd name="connsiteY35" fmla="*/ 1454850 h 1592835"/>
              <a:gd name="connsiteX36" fmla="*/ 6069317 w 9662615"/>
              <a:gd name="connsiteY36" fmla="*/ 1445838 h 1592835"/>
              <a:gd name="connsiteX37" fmla="*/ 5878477 w 9662615"/>
              <a:gd name="connsiteY37" fmla="*/ 1439180 h 1592835"/>
              <a:gd name="connsiteX38" fmla="*/ 5838387 w 9662615"/>
              <a:gd name="connsiteY38" fmla="*/ 1444679 h 1592835"/>
              <a:gd name="connsiteX39" fmla="*/ 5771136 w 9662615"/>
              <a:gd name="connsiteY39" fmla="*/ 1453639 h 1592835"/>
              <a:gd name="connsiteX40" fmla="*/ 5724081 w 9662615"/>
              <a:gd name="connsiteY40" fmla="*/ 1470431 h 1592835"/>
              <a:gd name="connsiteX41" fmla="*/ 5666577 w 9662615"/>
              <a:gd name="connsiteY41" fmla="*/ 1473921 h 1592835"/>
              <a:gd name="connsiteX42" fmla="*/ 5649068 w 9662615"/>
              <a:gd name="connsiteY42" fmla="*/ 1461676 h 1592835"/>
              <a:gd name="connsiteX43" fmla="*/ 5588902 w 9662615"/>
              <a:gd name="connsiteY43" fmla="*/ 1469647 h 1592835"/>
              <a:gd name="connsiteX44" fmla="*/ 5498090 w 9662615"/>
              <a:gd name="connsiteY44" fmla="*/ 1483173 h 1592835"/>
              <a:gd name="connsiteX45" fmla="*/ 5444641 w 9662615"/>
              <a:gd name="connsiteY45" fmla="*/ 1487602 h 1592835"/>
              <a:gd name="connsiteX46" fmla="*/ 5299812 w 9662615"/>
              <a:gd name="connsiteY46" fmla="*/ 1503362 h 1592835"/>
              <a:gd name="connsiteX47" fmla="*/ 5213947 w 9662615"/>
              <a:gd name="connsiteY47" fmla="*/ 1516637 h 1592835"/>
              <a:gd name="connsiteX48" fmla="*/ 5090342 w 9662615"/>
              <a:gd name="connsiteY48" fmla="*/ 1546680 h 1592835"/>
              <a:gd name="connsiteX49" fmla="*/ 5129812 w 9662615"/>
              <a:gd name="connsiteY49" fmla="*/ 1521277 h 1592835"/>
              <a:gd name="connsiteX50" fmla="*/ 5059484 w 9662615"/>
              <a:gd name="connsiteY50" fmla="*/ 1546802 h 1592835"/>
              <a:gd name="connsiteX51" fmla="*/ 5038524 w 9662615"/>
              <a:gd name="connsiteY51" fmla="*/ 1545675 h 1592835"/>
              <a:gd name="connsiteX52" fmla="*/ 5026564 w 9662615"/>
              <a:gd name="connsiteY52" fmla="*/ 1545376 h 1592835"/>
              <a:gd name="connsiteX53" fmla="*/ 4969433 w 9662615"/>
              <a:gd name="connsiteY53" fmla="*/ 1550865 h 1592835"/>
              <a:gd name="connsiteX54" fmla="*/ 4921303 w 9662615"/>
              <a:gd name="connsiteY54" fmla="*/ 1575379 h 1592835"/>
              <a:gd name="connsiteX55" fmla="*/ 4863775 w 9662615"/>
              <a:gd name="connsiteY55" fmla="*/ 1562633 h 1592835"/>
              <a:gd name="connsiteX56" fmla="*/ 4847242 w 9662615"/>
              <a:gd name="connsiteY56" fmla="*/ 1565435 h 1592835"/>
              <a:gd name="connsiteX57" fmla="*/ 4856839 w 9662615"/>
              <a:gd name="connsiteY57" fmla="*/ 1592835 h 1592835"/>
              <a:gd name="connsiteX58" fmla="*/ 4791466 w 9662615"/>
              <a:gd name="connsiteY58" fmla="*/ 1561324 h 1592835"/>
              <a:gd name="connsiteX59" fmla="*/ 4784247 w 9662615"/>
              <a:gd name="connsiteY59" fmla="*/ 1562342 h 1592835"/>
              <a:gd name="connsiteX60" fmla="*/ 4735334 w 9662615"/>
              <a:gd name="connsiteY60" fmla="*/ 1581778 h 1592835"/>
              <a:gd name="connsiteX61" fmla="*/ 4697562 w 9662615"/>
              <a:gd name="connsiteY61" fmla="*/ 1551206 h 1592835"/>
              <a:gd name="connsiteX62" fmla="*/ 4662664 w 9662615"/>
              <a:gd name="connsiteY62" fmla="*/ 1573162 h 1592835"/>
              <a:gd name="connsiteX63" fmla="*/ 4603028 w 9662615"/>
              <a:gd name="connsiteY63" fmla="*/ 1568821 h 1592835"/>
              <a:gd name="connsiteX64" fmla="*/ 4541612 w 9662615"/>
              <a:gd name="connsiteY64" fmla="*/ 1545262 h 1592835"/>
              <a:gd name="connsiteX65" fmla="*/ 4422155 w 9662615"/>
              <a:gd name="connsiteY65" fmla="*/ 1542059 h 1592835"/>
              <a:gd name="connsiteX66" fmla="*/ 4221826 w 9662615"/>
              <a:gd name="connsiteY66" fmla="*/ 1508923 h 1592835"/>
              <a:gd name="connsiteX67" fmla="*/ 4096601 w 9662615"/>
              <a:gd name="connsiteY67" fmla="*/ 1521563 h 1592835"/>
              <a:gd name="connsiteX68" fmla="*/ 3970635 w 9662615"/>
              <a:gd name="connsiteY68" fmla="*/ 1544815 h 1592835"/>
              <a:gd name="connsiteX69" fmla="*/ 3833906 w 9662615"/>
              <a:gd name="connsiteY69" fmla="*/ 1516637 h 1592835"/>
              <a:gd name="connsiteX70" fmla="*/ 3696258 w 9662615"/>
              <a:gd name="connsiteY70" fmla="*/ 1537563 h 1592835"/>
              <a:gd name="connsiteX71" fmla="*/ 3594070 w 9662615"/>
              <a:gd name="connsiteY71" fmla="*/ 1509422 h 1592835"/>
              <a:gd name="connsiteX72" fmla="*/ 3565233 w 9662615"/>
              <a:gd name="connsiteY72" fmla="*/ 1515122 h 1592835"/>
              <a:gd name="connsiteX73" fmla="*/ 3560267 w 9662615"/>
              <a:gd name="connsiteY73" fmla="*/ 1516288 h 1592835"/>
              <a:gd name="connsiteX74" fmla="*/ 3540258 w 9662615"/>
              <a:gd name="connsiteY74" fmla="*/ 1516976 h 1592835"/>
              <a:gd name="connsiteX75" fmla="*/ 3534780 w 9662615"/>
              <a:gd name="connsiteY75" fmla="*/ 1522141 h 1592835"/>
              <a:gd name="connsiteX76" fmla="*/ 3504783 w 9662615"/>
              <a:gd name="connsiteY76" fmla="*/ 1526739 h 1592835"/>
              <a:gd name="connsiteX77" fmla="*/ 3430805 w 9662615"/>
              <a:gd name="connsiteY77" fmla="*/ 1542521 h 1592835"/>
              <a:gd name="connsiteX78" fmla="*/ 3292707 w 9662615"/>
              <a:gd name="connsiteY78" fmla="*/ 1520490 h 1592835"/>
              <a:gd name="connsiteX79" fmla="*/ 3187872 w 9662615"/>
              <a:gd name="connsiteY79" fmla="*/ 1519991 h 1592835"/>
              <a:gd name="connsiteX80" fmla="*/ 3148026 w 9662615"/>
              <a:gd name="connsiteY80" fmla="*/ 1524777 h 1592835"/>
              <a:gd name="connsiteX81" fmla="*/ 3092394 w 9662615"/>
              <a:gd name="connsiteY81" fmla="*/ 1528115 h 1592835"/>
              <a:gd name="connsiteX82" fmla="*/ 2994200 w 9662615"/>
              <a:gd name="connsiteY82" fmla="*/ 1537857 h 1592835"/>
              <a:gd name="connsiteX83" fmla="*/ 2862301 w 9662615"/>
              <a:gd name="connsiteY83" fmla="*/ 1544250 h 1592835"/>
              <a:gd name="connsiteX84" fmla="*/ 2766335 w 9662615"/>
              <a:gd name="connsiteY84" fmla="*/ 1527662 h 1592835"/>
              <a:gd name="connsiteX85" fmla="*/ 2757836 w 9662615"/>
              <a:gd name="connsiteY85" fmla="*/ 1531371 h 1592835"/>
              <a:gd name="connsiteX86" fmla="*/ 2691555 w 9662615"/>
              <a:gd name="connsiteY86" fmla="*/ 1530283 h 1592835"/>
              <a:gd name="connsiteX87" fmla="*/ 2491676 w 9662615"/>
              <a:gd name="connsiteY87" fmla="*/ 1500859 h 1592835"/>
              <a:gd name="connsiteX88" fmla="*/ 2378036 w 9662615"/>
              <a:gd name="connsiteY88" fmla="*/ 1520645 h 1592835"/>
              <a:gd name="connsiteX89" fmla="*/ 2284269 w 9662615"/>
              <a:gd name="connsiteY89" fmla="*/ 1503068 h 1592835"/>
              <a:gd name="connsiteX90" fmla="*/ 2207104 w 9662615"/>
              <a:gd name="connsiteY90" fmla="*/ 1508888 h 1592835"/>
              <a:gd name="connsiteX91" fmla="*/ 2149226 w 9662615"/>
              <a:gd name="connsiteY91" fmla="*/ 1523409 h 1592835"/>
              <a:gd name="connsiteX92" fmla="*/ 2084783 w 9662615"/>
              <a:gd name="connsiteY92" fmla="*/ 1524245 h 1592835"/>
              <a:gd name="connsiteX93" fmla="*/ 2070075 w 9662615"/>
              <a:gd name="connsiteY93" fmla="*/ 1511285 h 1592835"/>
              <a:gd name="connsiteX94" fmla="*/ 2001057 w 9662615"/>
              <a:gd name="connsiteY94" fmla="*/ 1516449 h 1592835"/>
              <a:gd name="connsiteX95" fmla="*/ 1896330 w 9662615"/>
              <a:gd name="connsiteY95" fmla="*/ 1525725 h 1592835"/>
              <a:gd name="connsiteX96" fmla="*/ 1835994 w 9662615"/>
              <a:gd name="connsiteY96" fmla="*/ 1527678 h 1592835"/>
              <a:gd name="connsiteX97" fmla="*/ 1671119 w 9662615"/>
              <a:gd name="connsiteY97" fmla="*/ 1536701 h 1592835"/>
              <a:gd name="connsiteX98" fmla="*/ 1601337 w 9662615"/>
              <a:gd name="connsiteY98" fmla="*/ 1548552 h 1592835"/>
              <a:gd name="connsiteX99" fmla="*/ 1407755 w 9662615"/>
              <a:gd name="connsiteY99" fmla="*/ 1571444 h 1592835"/>
              <a:gd name="connsiteX100" fmla="*/ 1271994 w 9662615"/>
              <a:gd name="connsiteY100" fmla="*/ 1579471 h 1592835"/>
              <a:gd name="connsiteX101" fmla="*/ 1249226 w 9662615"/>
              <a:gd name="connsiteY101" fmla="*/ 1583140 h 1592835"/>
              <a:gd name="connsiteX102" fmla="*/ 1217719 w 9662615"/>
              <a:gd name="connsiteY102" fmla="*/ 1580863 h 1592835"/>
              <a:gd name="connsiteX103" fmla="*/ 1091432 w 9662615"/>
              <a:gd name="connsiteY103" fmla="*/ 1571003 h 1592835"/>
              <a:gd name="connsiteX104" fmla="*/ 992039 w 9662615"/>
              <a:gd name="connsiteY104" fmla="*/ 1556662 h 1592835"/>
              <a:gd name="connsiteX105" fmla="*/ 868264 w 9662615"/>
              <a:gd name="connsiteY105" fmla="*/ 1566392 h 1592835"/>
              <a:gd name="connsiteX106" fmla="*/ 792765 w 9662615"/>
              <a:gd name="connsiteY106" fmla="*/ 1563102 h 1592835"/>
              <a:gd name="connsiteX107" fmla="*/ 669055 w 9662615"/>
              <a:gd name="connsiteY107" fmla="*/ 1543638 h 1592835"/>
              <a:gd name="connsiteX108" fmla="*/ 506152 w 9662615"/>
              <a:gd name="connsiteY108" fmla="*/ 1549124 h 1592835"/>
              <a:gd name="connsiteX109" fmla="*/ 472797 w 9662615"/>
              <a:gd name="connsiteY109" fmla="*/ 1568904 h 1592835"/>
              <a:gd name="connsiteX110" fmla="*/ 427864 w 9662615"/>
              <a:gd name="connsiteY110" fmla="*/ 1580848 h 1592835"/>
              <a:gd name="connsiteX111" fmla="*/ 408381 w 9662615"/>
              <a:gd name="connsiteY111" fmla="*/ 1552940 h 1592835"/>
              <a:gd name="connsiteX112" fmla="*/ 267163 w 9662615"/>
              <a:gd name="connsiteY112" fmla="*/ 1531913 h 1592835"/>
              <a:gd name="connsiteX113" fmla="*/ 196644 w 9662615"/>
              <a:gd name="connsiteY113" fmla="*/ 1524565 h 1592835"/>
              <a:gd name="connsiteX114" fmla="*/ 86819 w 9662615"/>
              <a:gd name="connsiteY114" fmla="*/ 1519517 h 1592835"/>
              <a:gd name="connsiteX115" fmla="*/ 53369 w 9662615"/>
              <a:gd name="connsiteY115" fmla="*/ 1516853 h 1592835"/>
              <a:gd name="connsiteX116" fmla="*/ 2359 w 9662615"/>
              <a:gd name="connsiteY116" fmla="*/ 1515247 h 1592835"/>
              <a:gd name="connsiteX117" fmla="*/ 0 w 9662615"/>
              <a:gd name="connsiteY117" fmla="*/ 1514932 h 1592835"/>
              <a:gd name="connsiteX118" fmla="*/ 0 w 9662615"/>
              <a:gd name="connsiteY118" fmla="*/ 0 h 1592835"/>
              <a:gd name="connsiteX0" fmla="*/ 0 w 9662615"/>
              <a:gd name="connsiteY0" fmla="*/ 0 h 1692226"/>
              <a:gd name="connsiteX1" fmla="*/ 9662615 w 9662615"/>
              <a:gd name="connsiteY1" fmla="*/ 0 h 1692226"/>
              <a:gd name="connsiteX2" fmla="*/ 9662615 w 9662615"/>
              <a:gd name="connsiteY2" fmla="*/ 1280346 h 1692226"/>
              <a:gd name="connsiteX3" fmla="*/ 9658420 w 9662615"/>
              <a:gd name="connsiteY3" fmla="*/ 1280106 h 1692226"/>
              <a:gd name="connsiteX4" fmla="*/ 9469546 w 9662615"/>
              <a:gd name="connsiteY4" fmla="*/ 1289837 h 1692226"/>
              <a:gd name="connsiteX5" fmla="*/ 9385895 w 9662615"/>
              <a:gd name="connsiteY5" fmla="*/ 1269203 h 1692226"/>
              <a:gd name="connsiteX6" fmla="*/ 9144767 w 9662615"/>
              <a:gd name="connsiteY6" fmla="*/ 1264120 h 1692226"/>
              <a:gd name="connsiteX7" fmla="*/ 8837252 w 9662615"/>
              <a:gd name="connsiteY7" fmla="*/ 1350515 h 1692226"/>
              <a:gd name="connsiteX8" fmla="*/ 8705466 w 9662615"/>
              <a:gd name="connsiteY8" fmla="*/ 1342419 h 1692226"/>
              <a:gd name="connsiteX9" fmla="*/ 8652221 w 9662615"/>
              <a:gd name="connsiteY9" fmla="*/ 1326906 h 1692226"/>
              <a:gd name="connsiteX10" fmla="*/ 8632312 w 9662615"/>
              <a:gd name="connsiteY10" fmla="*/ 1326025 h 1692226"/>
              <a:gd name="connsiteX11" fmla="*/ 8591582 w 9662615"/>
              <a:gd name="connsiteY11" fmla="*/ 1341666 h 1692226"/>
              <a:gd name="connsiteX12" fmla="*/ 8537336 w 9662615"/>
              <a:gd name="connsiteY12" fmla="*/ 1341684 h 1692226"/>
              <a:gd name="connsiteX13" fmla="*/ 8472508 w 9662615"/>
              <a:gd name="connsiteY13" fmla="*/ 1363109 h 1692226"/>
              <a:gd name="connsiteX14" fmla="*/ 8258477 w 9662615"/>
              <a:gd name="connsiteY14" fmla="*/ 1370666 h 1692226"/>
              <a:gd name="connsiteX15" fmla="*/ 8197961 w 9662615"/>
              <a:gd name="connsiteY15" fmla="*/ 1392804 h 1692226"/>
              <a:gd name="connsiteX16" fmla="*/ 8171196 w 9662615"/>
              <a:gd name="connsiteY16" fmla="*/ 1397216 h 1692226"/>
              <a:gd name="connsiteX17" fmla="*/ 8127667 w 9662615"/>
              <a:gd name="connsiteY17" fmla="*/ 1418254 h 1692226"/>
              <a:gd name="connsiteX18" fmla="*/ 7974579 w 9662615"/>
              <a:gd name="connsiteY18" fmla="*/ 1383439 h 1692226"/>
              <a:gd name="connsiteX19" fmla="*/ 7768351 w 9662615"/>
              <a:gd name="connsiteY19" fmla="*/ 1395051 h 1692226"/>
              <a:gd name="connsiteX20" fmla="*/ 7635985 w 9662615"/>
              <a:gd name="connsiteY20" fmla="*/ 1386363 h 1692226"/>
              <a:gd name="connsiteX21" fmla="*/ 7466069 w 9662615"/>
              <a:gd name="connsiteY21" fmla="*/ 1377654 h 1692226"/>
              <a:gd name="connsiteX22" fmla="*/ 7355642 w 9662615"/>
              <a:gd name="connsiteY22" fmla="*/ 1407761 h 1692226"/>
              <a:gd name="connsiteX23" fmla="*/ 7151610 w 9662615"/>
              <a:gd name="connsiteY23" fmla="*/ 1397856 h 1692226"/>
              <a:gd name="connsiteX24" fmla="*/ 7082147 w 9662615"/>
              <a:gd name="connsiteY24" fmla="*/ 1406113 h 1692226"/>
              <a:gd name="connsiteX25" fmla="*/ 7014958 w 9662615"/>
              <a:gd name="connsiteY25" fmla="*/ 1396883 h 1692226"/>
              <a:gd name="connsiteX26" fmla="*/ 6907567 w 9662615"/>
              <a:gd name="connsiteY26" fmla="*/ 1419149 h 1692226"/>
              <a:gd name="connsiteX27" fmla="*/ 6748428 w 9662615"/>
              <a:gd name="connsiteY27" fmla="*/ 1420308 h 1692226"/>
              <a:gd name="connsiteX28" fmla="*/ 6654257 w 9662615"/>
              <a:gd name="connsiteY28" fmla="*/ 1424143 h 1692226"/>
              <a:gd name="connsiteX29" fmla="*/ 6620123 w 9662615"/>
              <a:gd name="connsiteY29" fmla="*/ 1430535 h 1692226"/>
              <a:gd name="connsiteX30" fmla="*/ 6571355 w 9662615"/>
              <a:gd name="connsiteY30" fmla="*/ 1436144 h 1692226"/>
              <a:gd name="connsiteX31" fmla="*/ 6486557 w 9662615"/>
              <a:gd name="connsiteY31" fmla="*/ 1449861 h 1692226"/>
              <a:gd name="connsiteX32" fmla="*/ 6370419 w 9662615"/>
              <a:gd name="connsiteY32" fmla="*/ 1461649 h 1692226"/>
              <a:gd name="connsiteX33" fmla="*/ 6278839 w 9662615"/>
              <a:gd name="connsiteY33" fmla="*/ 1449160 h 1692226"/>
              <a:gd name="connsiteX34" fmla="*/ 6272455 w 9662615"/>
              <a:gd name="connsiteY34" fmla="*/ 1453191 h 1692226"/>
              <a:gd name="connsiteX35" fmla="*/ 6212659 w 9662615"/>
              <a:gd name="connsiteY35" fmla="*/ 1454850 h 1692226"/>
              <a:gd name="connsiteX36" fmla="*/ 6069317 w 9662615"/>
              <a:gd name="connsiteY36" fmla="*/ 1445838 h 1692226"/>
              <a:gd name="connsiteX37" fmla="*/ 5878477 w 9662615"/>
              <a:gd name="connsiteY37" fmla="*/ 1439180 h 1692226"/>
              <a:gd name="connsiteX38" fmla="*/ 5838387 w 9662615"/>
              <a:gd name="connsiteY38" fmla="*/ 1444679 h 1692226"/>
              <a:gd name="connsiteX39" fmla="*/ 5771136 w 9662615"/>
              <a:gd name="connsiteY39" fmla="*/ 1453639 h 1692226"/>
              <a:gd name="connsiteX40" fmla="*/ 5724081 w 9662615"/>
              <a:gd name="connsiteY40" fmla="*/ 1470431 h 1692226"/>
              <a:gd name="connsiteX41" fmla="*/ 5666577 w 9662615"/>
              <a:gd name="connsiteY41" fmla="*/ 1473921 h 1692226"/>
              <a:gd name="connsiteX42" fmla="*/ 5649068 w 9662615"/>
              <a:gd name="connsiteY42" fmla="*/ 1461676 h 1692226"/>
              <a:gd name="connsiteX43" fmla="*/ 5588902 w 9662615"/>
              <a:gd name="connsiteY43" fmla="*/ 1469647 h 1692226"/>
              <a:gd name="connsiteX44" fmla="*/ 5498090 w 9662615"/>
              <a:gd name="connsiteY44" fmla="*/ 1483173 h 1692226"/>
              <a:gd name="connsiteX45" fmla="*/ 5444641 w 9662615"/>
              <a:gd name="connsiteY45" fmla="*/ 1487602 h 1692226"/>
              <a:gd name="connsiteX46" fmla="*/ 5299812 w 9662615"/>
              <a:gd name="connsiteY46" fmla="*/ 1503362 h 1692226"/>
              <a:gd name="connsiteX47" fmla="*/ 5213947 w 9662615"/>
              <a:gd name="connsiteY47" fmla="*/ 1516637 h 1692226"/>
              <a:gd name="connsiteX48" fmla="*/ 5090342 w 9662615"/>
              <a:gd name="connsiteY48" fmla="*/ 1546680 h 1692226"/>
              <a:gd name="connsiteX49" fmla="*/ 5129812 w 9662615"/>
              <a:gd name="connsiteY49" fmla="*/ 1521277 h 1692226"/>
              <a:gd name="connsiteX50" fmla="*/ 5059484 w 9662615"/>
              <a:gd name="connsiteY50" fmla="*/ 1546802 h 1692226"/>
              <a:gd name="connsiteX51" fmla="*/ 5038524 w 9662615"/>
              <a:gd name="connsiteY51" fmla="*/ 1545675 h 1692226"/>
              <a:gd name="connsiteX52" fmla="*/ 5026564 w 9662615"/>
              <a:gd name="connsiteY52" fmla="*/ 1545376 h 1692226"/>
              <a:gd name="connsiteX53" fmla="*/ 4969433 w 9662615"/>
              <a:gd name="connsiteY53" fmla="*/ 1550865 h 1692226"/>
              <a:gd name="connsiteX54" fmla="*/ 4921303 w 9662615"/>
              <a:gd name="connsiteY54" fmla="*/ 1575379 h 1692226"/>
              <a:gd name="connsiteX55" fmla="*/ 4863775 w 9662615"/>
              <a:gd name="connsiteY55" fmla="*/ 1562633 h 1692226"/>
              <a:gd name="connsiteX56" fmla="*/ 4847242 w 9662615"/>
              <a:gd name="connsiteY56" fmla="*/ 1565435 h 1692226"/>
              <a:gd name="connsiteX57" fmla="*/ 4809131 w 9662615"/>
              <a:gd name="connsiteY57" fmla="*/ 1692226 h 1692226"/>
              <a:gd name="connsiteX58" fmla="*/ 4791466 w 9662615"/>
              <a:gd name="connsiteY58" fmla="*/ 1561324 h 1692226"/>
              <a:gd name="connsiteX59" fmla="*/ 4784247 w 9662615"/>
              <a:gd name="connsiteY59" fmla="*/ 1562342 h 1692226"/>
              <a:gd name="connsiteX60" fmla="*/ 4735334 w 9662615"/>
              <a:gd name="connsiteY60" fmla="*/ 1581778 h 1692226"/>
              <a:gd name="connsiteX61" fmla="*/ 4697562 w 9662615"/>
              <a:gd name="connsiteY61" fmla="*/ 1551206 h 1692226"/>
              <a:gd name="connsiteX62" fmla="*/ 4662664 w 9662615"/>
              <a:gd name="connsiteY62" fmla="*/ 1573162 h 1692226"/>
              <a:gd name="connsiteX63" fmla="*/ 4603028 w 9662615"/>
              <a:gd name="connsiteY63" fmla="*/ 1568821 h 1692226"/>
              <a:gd name="connsiteX64" fmla="*/ 4541612 w 9662615"/>
              <a:gd name="connsiteY64" fmla="*/ 1545262 h 1692226"/>
              <a:gd name="connsiteX65" fmla="*/ 4422155 w 9662615"/>
              <a:gd name="connsiteY65" fmla="*/ 1542059 h 1692226"/>
              <a:gd name="connsiteX66" fmla="*/ 4221826 w 9662615"/>
              <a:gd name="connsiteY66" fmla="*/ 1508923 h 1692226"/>
              <a:gd name="connsiteX67" fmla="*/ 4096601 w 9662615"/>
              <a:gd name="connsiteY67" fmla="*/ 1521563 h 1692226"/>
              <a:gd name="connsiteX68" fmla="*/ 3970635 w 9662615"/>
              <a:gd name="connsiteY68" fmla="*/ 1544815 h 1692226"/>
              <a:gd name="connsiteX69" fmla="*/ 3833906 w 9662615"/>
              <a:gd name="connsiteY69" fmla="*/ 1516637 h 1692226"/>
              <a:gd name="connsiteX70" fmla="*/ 3696258 w 9662615"/>
              <a:gd name="connsiteY70" fmla="*/ 1537563 h 1692226"/>
              <a:gd name="connsiteX71" fmla="*/ 3594070 w 9662615"/>
              <a:gd name="connsiteY71" fmla="*/ 1509422 h 1692226"/>
              <a:gd name="connsiteX72" fmla="*/ 3565233 w 9662615"/>
              <a:gd name="connsiteY72" fmla="*/ 1515122 h 1692226"/>
              <a:gd name="connsiteX73" fmla="*/ 3560267 w 9662615"/>
              <a:gd name="connsiteY73" fmla="*/ 1516288 h 1692226"/>
              <a:gd name="connsiteX74" fmla="*/ 3540258 w 9662615"/>
              <a:gd name="connsiteY74" fmla="*/ 1516976 h 1692226"/>
              <a:gd name="connsiteX75" fmla="*/ 3534780 w 9662615"/>
              <a:gd name="connsiteY75" fmla="*/ 1522141 h 1692226"/>
              <a:gd name="connsiteX76" fmla="*/ 3504783 w 9662615"/>
              <a:gd name="connsiteY76" fmla="*/ 1526739 h 1692226"/>
              <a:gd name="connsiteX77" fmla="*/ 3430805 w 9662615"/>
              <a:gd name="connsiteY77" fmla="*/ 1542521 h 1692226"/>
              <a:gd name="connsiteX78" fmla="*/ 3292707 w 9662615"/>
              <a:gd name="connsiteY78" fmla="*/ 1520490 h 1692226"/>
              <a:gd name="connsiteX79" fmla="*/ 3187872 w 9662615"/>
              <a:gd name="connsiteY79" fmla="*/ 1519991 h 1692226"/>
              <a:gd name="connsiteX80" fmla="*/ 3148026 w 9662615"/>
              <a:gd name="connsiteY80" fmla="*/ 1524777 h 1692226"/>
              <a:gd name="connsiteX81" fmla="*/ 3092394 w 9662615"/>
              <a:gd name="connsiteY81" fmla="*/ 1528115 h 1692226"/>
              <a:gd name="connsiteX82" fmla="*/ 2994200 w 9662615"/>
              <a:gd name="connsiteY82" fmla="*/ 1537857 h 1692226"/>
              <a:gd name="connsiteX83" fmla="*/ 2862301 w 9662615"/>
              <a:gd name="connsiteY83" fmla="*/ 1544250 h 1692226"/>
              <a:gd name="connsiteX84" fmla="*/ 2766335 w 9662615"/>
              <a:gd name="connsiteY84" fmla="*/ 1527662 h 1692226"/>
              <a:gd name="connsiteX85" fmla="*/ 2757836 w 9662615"/>
              <a:gd name="connsiteY85" fmla="*/ 1531371 h 1692226"/>
              <a:gd name="connsiteX86" fmla="*/ 2691555 w 9662615"/>
              <a:gd name="connsiteY86" fmla="*/ 1530283 h 1692226"/>
              <a:gd name="connsiteX87" fmla="*/ 2491676 w 9662615"/>
              <a:gd name="connsiteY87" fmla="*/ 1500859 h 1692226"/>
              <a:gd name="connsiteX88" fmla="*/ 2378036 w 9662615"/>
              <a:gd name="connsiteY88" fmla="*/ 1520645 h 1692226"/>
              <a:gd name="connsiteX89" fmla="*/ 2284269 w 9662615"/>
              <a:gd name="connsiteY89" fmla="*/ 1503068 h 1692226"/>
              <a:gd name="connsiteX90" fmla="*/ 2207104 w 9662615"/>
              <a:gd name="connsiteY90" fmla="*/ 1508888 h 1692226"/>
              <a:gd name="connsiteX91" fmla="*/ 2149226 w 9662615"/>
              <a:gd name="connsiteY91" fmla="*/ 1523409 h 1692226"/>
              <a:gd name="connsiteX92" fmla="*/ 2084783 w 9662615"/>
              <a:gd name="connsiteY92" fmla="*/ 1524245 h 1692226"/>
              <a:gd name="connsiteX93" fmla="*/ 2070075 w 9662615"/>
              <a:gd name="connsiteY93" fmla="*/ 1511285 h 1692226"/>
              <a:gd name="connsiteX94" fmla="*/ 2001057 w 9662615"/>
              <a:gd name="connsiteY94" fmla="*/ 1516449 h 1692226"/>
              <a:gd name="connsiteX95" fmla="*/ 1896330 w 9662615"/>
              <a:gd name="connsiteY95" fmla="*/ 1525725 h 1692226"/>
              <a:gd name="connsiteX96" fmla="*/ 1835994 w 9662615"/>
              <a:gd name="connsiteY96" fmla="*/ 1527678 h 1692226"/>
              <a:gd name="connsiteX97" fmla="*/ 1671119 w 9662615"/>
              <a:gd name="connsiteY97" fmla="*/ 1536701 h 1692226"/>
              <a:gd name="connsiteX98" fmla="*/ 1601337 w 9662615"/>
              <a:gd name="connsiteY98" fmla="*/ 1548552 h 1692226"/>
              <a:gd name="connsiteX99" fmla="*/ 1407755 w 9662615"/>
              <a:gd name="connsiteY99" fmla="*/ 1571444 h 1692226"/>
              <a:gd name="connsiteX100" fmla="*/ 1271994 w 9662615"/>
              <a:gd name="connsiteY100" fmla="*/ 1579471 h 1692226"/>
              <a:gd name="connsiteX101" fmla="*/ 1249226 w 9662615"/>
              <a:gd name="connsiteY101" fmla="*/ 1583140 h 1692226"/>
              <a:gd name="connsiteX102" fmla="*/ 1217719 w 9662615"/>
              <a:gd name="connsiteY102" fmla="*/ 1580863 h 1692226"/>
              <a:gd name="connsiteX103" fmla="*/ 1091432 w 9662615"/>
              <a:gd name="connsiteY103" fmla="*/ 1571003 h 1692226"/>
              <a:gd name="connsiteX104" fmla="*/ 992039 w 9662615"/>
              <a:gd name="connsiteY104" fmla="*/ 1556662 h 1692226"/>
              <a:gd name="connsiteX105" fmla="*/ 868264 w 9662615"/>
              <a:gd name="connsiteY105" fmla="*/ 1566392 h 1692226"/>
              <a:gd name="connsiteX106" fmla="*/ 792765 w 9662615"/>
              <a:gd name="connsiteY106" fmla="*/ 1563102 h 1692226"/>
              <a:gd name="connsiteX107" fmla="*/ 669055 w 9662615"/>
              <a:gd name="connsiteY107" fmla="*/ 1543638 h 1692226"/>
              <a:gd name="connsiteX108" fmla="*/ 506152 w 9662615"/>
              <a:gd name="connsiteY108" fmla="*/ 1549124 h 1692226"/>
              <a:gd name="connsiteX109" fmla="*/ 472797 w 9662615"/>
              <a:gd name="connsiteY109" fmla="*/ 1568904 h 1692226"/>
              <a:gd name="connsiteX110" fmla="*/ 427864 w 9662615"/>
              <a:gd name="connsiteY110" fmla="*/ 1580848 h 1692226"/>
              <a:gd name="connsiteX111" fmla="*/ 408381 w 9662615"/>
              <a:gd name="connsiteY111" fmla="*/ 1552940 h 1692226"/>
              <a:gd name="connsiteX112" fmla="*/ 267163 w 9662615"/>
              <a:gd name="connsiteY112" fmla="*/ 1531913 h 1692226"/>
              <a:gd name="connsiteX113" fmla="*/ 196644 w 9662615"/>
              <a:gd name="connsiteY113" fmla="*/ 1524565 h 1692226"/>
              <a:gd name="connsiteX114" fmla="*/ 86819 w 9662615"/>
              <a:gd name="connsiteY114" fmla="*/ 1519517 h 1692226"/>
              <a:gd name="connsiteX115" fmla="*/ 53369 w 9662615"/>
              <a:gd name="connsiteY115" fmla="*/ 1516853 h 1692226"/>
              <a:gd name="connsiteX116" fmla="*/ 2359 w 9662615"/>
              <a:gd name="connsiteY116" fmla="*/ 1515247 h 1692226"/>
              <a:gd name="connsiteX117" fmla="*/ 0 w 9662615"/>
              <a:gd name="connsiteY117" fmla="*/ 1514932 h 1692226"/>
              <a:gd name="connsiteX118" fmla="*/ 0 w 9662615"/>
              <a:gd name="connsiteY118" fmla="*/ 0 h 1692226"/>
              <a:gd name="connsiteX0" fmla="*/ 0 w 9662615"/>
              <a:gd name="connsiteY0" fmla="*/ 0 h 1692226"/>
              <a:gd name="connsiteX1" fmla="*/ 9662615 w 9662615"/>
              <a:gd name="connsiteY1" fmla="*/ 0 h 1692226"/>
              <a:gd name="connsiteX2" fmla="*/ 9662615 w 9662615"/>
              <a:gd name="connsiteY2" fmla="*/ 1280346 h 1692226"/>
              <a:gd name="connsiteX3" fmla="*/ 9658420 w 9662615"/>
              <a:gd name="connsiteY3" fmla="*/ 1280106 h 1692226"/>
              <a:gd name="connsiteX4" fmla="*/ 9469546 w 9662615"/>
              <a:gd name="connsiteY4" fmla="*/ 1289837 h 1692226"/>
              <a:gd name="connsiteX5" fmla="*/ 9385895 w 9662615"/>
              <a:gd name="connsiteY5" fmla="*/ 1269203 h 1692226"/>
              <a:gd name="connsiteX6" fmla="*/ 9144767 w 9662615"/>
              <a:gd name="connsiteY6" fmla="*/ 1264120 h 1692226"/>
              <a:gd name="connsiteX7" fmla="*/ 8837252 w 9662615"/>
              <a:gd name="connsiteY7" fmla="*/ 1350515 h 1692226"/>
              <a:gd name="connsiteX8" fmla="*/ 8705466 w 9662615"/>
              <a:gd name="connsiteY8" fmla="*/ 1342419 h 1692226"/>
              <a:gd name="connsiteX9" fmla="*/ 8652221 w 9662615"/>
              <a:gd name="connsiteY9" fmla="*/ 1326906 h 1692226"/>
              <a:gd name="connsiteX10" fmla="*/ 8632312 w 9662615"/>
              <a:gd name="connsiteY10" fmla="*/ 1326025 h 1692226"/>
              <a:gd name="connsiteX11" fmla="*/ 8591582 w 9662615"/>
              <a:gd name="connsiteY11" fmla="*/ 1341666 h 1692226"/>
              <a:gd name="connsiteX12" fmla="*/ 8537336 w 9662615"/>
              <a:gd name="connsiteY12" fmla="*/ 1341684 h 1692226"/>
              <a:gd name="connsiteX13" fmla="*/ 8472508 w 9662615"/>
              <a:gd name="connsiteY13" fmla="*/ 1363109 h 1692226"/>
              <a:gd name="connsiteX14" fmla="*/ 8258477 w 9662615"/>
              <a:gd name="connsiteY14" fmla="*/ 1370666 h 1692226"/>
              <a:gd name="connsiteX15" fmla="*/ 8197961 w 9662615"/>
              <a:gd name="connsiteY15" fmla="*/ 1392804 h 1692226"/>
              <a:gd name="connsiteX16" fmla="*/ 8171196 w 9662615"/>
              <a:gd name="connsiteY16" fmla="*/ 1397216 h 1692226"/>
              <a:gd name="connsiteX17" fmla="*/ 8127667 w 9662615"/>
              <a:gd name="connsiteY17" fmla="*/ 1418254 h 1692226"/>
              <a:gd name="connsiteX18" fmla="*/ 7974579 w 9662615"/>
              <a:gd name="connsiteY18" fmla="*/ 1383439 h 1692226"/>
              <a:gd name="connsiteX19" fmla="*/ 7768351 w 9662615"/>
              <a:gd name="connsiteY19" fmla="*/ 1395051 h 1692226"/>
              <a:gd name="connsiteX20" fmla="*/ 7635985 w 9662615"/>
              <a:gd name="connsiteY20" fmla="*/ 1386363 h 1692226"/>
              <a:gd name="connsiteX21" fmla="*/ 7466069 w 9662615"/>
              <a:gd name="connsiteY21" fmla="*/ 1377654 h 1692226"/>
              <a:gd name="connsiteX22" fmla="*/ 7355642 w 9662615"/>
              <a:gd name="connsiteY22" fmla="*/ 1407761 h 1692226"/>
              <a:gd name="connsiteX23" fmla="*/ 7151610 w 9662615"/>
              <a:gd name="connsiteY23" fmla="*/ 1397856 h 1692226"/>
              <a:gd name="connsiteX24" fmla="*/ 7082147 w 9662615"/>
              <a:gd name="connsiteY24" fmla="*/ 1406113 h 1692226"/>
              <a:gd name="connsiteX25" fmla="*/ 7014958 w 9662615"/>
              <a:gd name="connsiteY25" fmla="*/ 1396883 h 1692226"/>
              <a:gd name="connsiteX26" fmla="*/ 6907567 w 9662615"/>
              <a:gd name="connsiteY26" fmla="*/ 1419149 h 1692226"/>
              <a:gd name="connsiteX27" fmla="*/ 6748428 w 9662615"/>
              <a:gd name="connsiteY27" fmla="*/ 1420308 h 1692226"/>
              <a:gd name="connsiteX28" fmla="*/ 6654257 w 9662615"/>
              <a:gd name="connsiteY28" fmla="*/ 1424143 h 1692226"/>
              <a:gd name="connsiteX29" fmla="*/ 6620123 w 9662615"/>
              <a:gd name="connsiteY29" fmla="*/ 1430535 h 1692226"/>
              <a:gd name="connsiteX30" fmla="*/ 6571355 w 9662615"/>
              <a:gd name="connsiteY30" fmla="*/ 1436144 h 1692226"/>
              <a:gd name="connsiteX31" fmla="*/ 6486557 w 9662615"/>
              <a:gd name="connsiteY31" fmla="*/ 1449861 h 1692226"/>
              <a:gd name="connsiteX32" fmla="*/ 6370419 w 9662615"/>
              <a:gd name="connsiteY32" fmla="*/ 1461649 h 1692226"/>
              <a:gd name="connsiteX33" fmla="*/ 6278839 w 9662615"/>
              <a:gd name="connsiteY33" fmla="*/ 1449160 h 1692226"/>
              <a:gd name="connsiteX34" fmla="*/ 6272455 w 9662615"/>
              <a:gd name="connsiteY34" fmla="*/ 1453191 h 1692226"/>
              <a:gd name="connsiteX35" fmla="*/ 6212659 w 9662615"/>
              <a:gd name="connsiteY35" fmla="*/ 1454850 h 1692226"/>
              <a:gd name="connsiteX36" fmla="*/ 6069317 w 9662615"/>
              <a:gd name="connsiteY36" fmla="*/ 1445838 h 1692226"/>
              <a:gd name="connsiteX37" fmla="*/ 5878477 w 9662615"/>
              <a:gd name="connsiteY37" fmla="*/ 1439180 h 1692226"/>
              <a:gd name="connsiteX38" fmla="*/ 5838387 w 9662615"/>
              <a:gd name="connsiteY38" fmla="*/ 1444679 h 1692226"/>
              <a:gd name="connsiteX39" fmla="*/ 5771136 w 9662615"/>
              <a:gd name="connsiteY39" fmla="*/ 1453639 h 1692226"/>
              <a:gd name="connsiteX40" fmla="*/ 5724081 w 9662615"/>
              <a:gd name="connsiteY40" fmla="*/ 1470431 h 1692226"/>
              <a:gd name="connsiteX41" fmla="*/ 5666577 w 9662615"/>
              <a:gd name="connsiteY41" fmla="*/ 1473921 h 1692226"/>
              <a:gd name="connsiteX42" fmla="*/ 5649068 w 9662615"/>
              <a:gd name="connsiteY42" fmla="*/ 1461676 h 1692226"/>
              <a:gd name="connsiteX43" fmla="*/ 5588902 w 9662615"/>
              <a:gd name="connsiteY43" fmla="*/ 1469647 h 1692226"/>
              <a:gd name="connsiteX44" fmla="*/ 5498090 w 9662615"/>
              <a:gd name="connsiteY44" fmla="*/ 1483173 h 1692226"/>
              <a:gd name="connsiteX45" fmla="*/ 5444641 w 9662615"/>
              <a:gd name="connsiteY45" fmla="*/ 1487602 h 1692226"/>
              <a:gd name="connsiteX46" fmla="*/ 5299812 w 9662615"/>
              <a:gd name="connsiteY46" fmla="*/ 1503362 h 1692226"/>
              <a:gd name="connsiteX47" fmla="*/ 5213947 w 9662615"/>
              <a:gd name="connsiteY47" fmla="*/ 1516637 h 1692226"/>
              <a:gd name="connsiteX48" fmla="*/ 5090342 w 9662615"/>
              <a:gd name="connsiteY48" fmla="*/ 1546680 h 1692226"/>
              <a:gd name="connsiteX49" fmla="*/ 5129812 w 9662615"/>
              <a:gd name="connsiteY49" fmla="*/ 1521277 h 1692226"/>
              <a:gd name="connsiteX50" fmla="*/ 5059484 w 9662615"/>
              <a:gd name="connsiteY50" fmla="*/ 1546802 h 1692226"/>
              <a:gd name="connsiteX51" fmla="*/ 5038524 w 9662615"/>
              <a:gd name="connsiteY51" fmla="*/ 1545675 h 1692226"/>
              <a:gd name="connsiteX52" fmla="*/ 5026564 w 9662615"/>
              <a:gd name="connsiteY52" fmla="*/ 1545376 h 1692226"/>
              <a:gd name="connsiteX53" fmla="*/ 4969433 w 9662615"/>
              <a:gd name="connsiteY53" fmla="*/ 1550865 h 1692226"/>
              <a:gd name="connsiteX54" fmla="*/ 4921303 w 9662615"/>
              <a:gd name="connsiteY54" fmla="*/ 1575379 h 1692226"/>
              <a:gd name="connsiteX55" fmla="*/ 4863775 w 9662615"/>
              <a:gd name="connsiteY55" fmla="*/ 1562633 h 1692226"/>
              <a:gd name="connsiteX56" fmla="*/ 4847242 w 9662615"/>
              <a:gd name="connsiteY56" fmla="*/ 1664826 h 1692226"/>
              <a:gd name="connsiteX57" fmla="*/ 4809131 w 9662615"/>
              <a:gd name="connsiteY57" fmla="*/ 1692226 h 1692226"/>
              <a:gd name="connsiteX58" fmla="*/ 4791466 w 9662615"/>
              <a:gd name="connsiteY58" fmla="*/ 1561324 h 1692226"/>
              <a:gd name="connsiteX59" fmla="*/ 4784247 w 9662615"/>
              <a:gd name="connsiteY59" fmla="*/ 1562342 h 1692226"/>
              <a:gd name="connsiteX60" fmla="*/ 4735334 w 9662615"/>
              <a:gd name="connsiteY60" fmla="*/ 1581778 h 1692226"/>
              <a:gd name="connsiteX61" fmla="*/ 4697562 w 9662615"/>
              <a:gd name="connsiteY61" fmla="*/ 1551206 h 1692226"/>
              <a:gd name="connsiteX62" fmla="*/ 4662664 w 9662615"/>
              <a:gd name="connsiteY62" fmla="*/ 1573162 h 1692226"/>
              <a:gd name="connsiteX63" fmla="*/ 4603028 w 9662615"/>
              <a:gd name="connsiteY63" fmla="*/ 1568821 h 1692226"/>
              <a:gd name="connsiteX64" fmla="*/ 4541612 w 9662615"/>
              <a:gd name="connsiteY64" fmla="*/ 1545262 h 1692226"/>
              <a:gd name="connsiteX65" fmla="*/ 4422155 w 9662615"/>
              <a:gd name="connsiteY65" fmla="*/ 1542059 h 1692226"/>
              <a:gd name="connsiteX66" fmla="*/ 4221826 w 9662615"/>
              <a:gd name="connsiteY66" fmla="*/ 1508923 h 1692226"/>
              <a:gd name="connsiteX67" fmla="*/ 4096601 w 9662615"/>
              <a:gd name="connsiteY67" fmla="*/ 1521563 h 1692226"/>
              <a:gd name="connsiteX68" fmla="*/ 3970635 w 9662615"/>
              <a:gd name="connsiteY68" fmla="*/ 1544815 h 1692226"/>
              <a:gd name="connsiteX69" fmla="*/ 3833906 w 9662615"/>
              <a:gd name="connsiteY69" fmla="*/ 1516637 h 1692226"/>
              <a:gd name="connsiteX70" fmla="*/ 3696258 w 9662615"/>
              <a:gd name="connsiteY70" fmla="*/ 1537563 h 1692226"/>
              <a:gd name="connsiteX71" fmla="*/ 3594070 w 9662615"/>
              <a:gd name="connsiteY71" fmla="*/ 1509422 h 1692226"/>
              <a:gd name="connsiteX72" fmla="*/ 3565233 w 9662615"/>
              <a:gd name="connsiteY72" fmla="*/ 1515122 h 1692226"/>
              <a:gd name="connsiteX73" fmla="*/ 3560267 w 9662615"/>
              <a:gd name="connsiteY73" fmla="*/ 1516288 h 1692226"/>
              <a:gd name="connsiteX74" fmla="*/ 3540258 w 9662615"/>
              <a:gd name="connsiteY74" fmla="*/ 1516976 h 1692226"/>
              <a:gd name="connsiteX75" fmla="*/ 3534780 w 9662615"/>
              <a:gd name="connsiteY75" fmla="*/ 1522141 h 1692226"/>
              <a:gd name="connsiteX76" fmla="*/ 3504783 w 9662615"/>
              <a:gd name="connsiteY76" fmla="*/ 1526739 h 1692226"/>
              <a:gd name="connsiteX77" fmla="*/ 3430805 w 9662615"/>
              <a:gd name="connsiteY77" fmla="*/ 1542521 h 1692226"/>
              <a:gd name="connsiteX78" fmla="*/ 3292707 w 9662615"/>
              <a:gd name="connsiteY78" fmla="*/ 1520490 h 1692226"/>
              <a:gd name="connsiteX79" fmla="*/ 3187872 w 9662615"/>
              <a:gd name="connsiteY79" fmla="*/ 1519991 h 1692226"/>
              <a:gd name="connsiteX80" fmla="*/ 3148026 w 9662615"/>
              <a:gd name="connsiteY80" fmla="*/ 1524777 h 1692226"/>
              <a:gd name="connsiteX81" fmla="*/ 3092394 w 9662615"/>
              <a:gd name="connsiteY81" fmla="*/ 1528115 h 1692226"/>
              <a:gd name="connsiteX82" fmla="*/ 2994200 w 9662615"/>
              <a:gd name="connsiteY82" fmla="*/ 1537857 h 1692226"/>
              <a:gd name="connsiteX83" fmla="*/ 2862301 w 9662615"/>
              <a:gd name="connsiteY83" fmla="*/ 1544250 h 1692226"/>
              <a:gd name="connsiteX84" fmla="*/ 2766335 w 9662615"/>
              <a:gd name="connsiteY84" fmla="*/ 1527662 h 1692226"/>
              <a:gd name="connsiteX85" fmla="*/ 2757836 w 9662615"/>
              <a:gd name="connsiteY85" fmla="*/ 1531371 h 1692226"/>
              <a:gd name="connsiteX86" fmla="*/ 2691555 w 9662615"/>
              <a:gd name="connsiteY86" fmla="*/ 1530283 h 1692226"/>
              <a:gd name="connsiteX87" fmla="*/ 2491676 w 9662615"/>
              <a:gd name="connsiteY87" fmla="*/ 1500859 h 1692226"/>
              <a:gd name="connsiteX88" fmla="*/ 2378036 w 9662615"/>
              <a:gd name="connsiteY88" fmla="*/ 1520645 h 1692226"/>
              <a:gd name="connsiteX89" fmla="*/ 2284269 w 9662615"/>
              <a:gd name="connsiteY89" fmla="*/ 1503068 h 1692226"/>
              <a:gd name="connsiteX90" fmla="*/ 2207104 w 9662615"/>
              <a:gd name="connsiteY90" fmla="*/ 1508888 h 1692226"/>
              <a:gd name="connsiteX91" fmla="*/ 2149226 w 9662615"/>
              <a:gd name="connsiteY91" fmla="*/ 1523409 h 1692226"/>
              <a:gd name="connsiteX92" fmla="*/ 2084783 w 9662615"/>
              <a:gd name="connsiteY92" fmla="*/ 1524245 h 1692226"/>
              <a:gd name="connsiteX93" fmla="*/ 2070075 w 9662615"/>
              <a:gd name="connsiteY93" fmla="*/ 1511285 h 1692226"/>
              <a:gd name="connsiteX94" fmla="*/ 2001057 w 9662615"/>
              <a:gd name="connsiteY94" fmla="*/ 1516449 h 1692226"/>
              <a:gd name="connsiteX95" fmla="*/ 1896330 w 9662615"/>
              <a:gd name="connsiteY95" fmla="*/ 1525725 h 1692226"/>
              <a:gd name="connsiteX96" fmla="*/ 1835994 w 9662615"/>
              <a:gd name="connsiteY96" fmla="*/ 1527678 h 1692226"/>
              <a:gd name="connsiteX97" fmla="*/ 1671119 w 9662615"/>
              <a:gd name="connsiteY97" fmla="*/ 1536701 h 1692226"/>
              <a:gd name="connsiteX98" fmla="*/ 1601337 w 9662615"/>
              <a:gd name="connsiteY98" fmla="*/ 1548552 h 1692226"/>
              <a:gd name="connsiteX99" fmla="*/ 1407755 w 9662615"/>
              <a:gd name="connsiteY99" fmla="*/ 1571444 h 1692226"/>
              <a:gd name="connsiteX100" fmla="*/ 1271994 w 9662615"/>
              <a:gd name="connsiteY100" fmla="*/ 1579471 h 1692226"/>
              <a:gd name="connsiteX101" fmla="*/ 1249226 w 9662615"/>
              <a:gd name="connsiteY101" fmla="*/ 1583140 h 1692226"/>
              <a:gd name="connsiteX102" fmla="*/ 1217719 w 9662615"/>
              <a:gd name="connsiteY102" fmla="*/ 1580863 h 1692226"/>
              <a:gd name="connsiteX103" fmla="*/ 1091432 w 9662615"/>
              <a:gd name="connsiteY103" fmla="*/ 1571003 h 1692226"/>
              <a:gd name="connsiteX104" fmla="*/ 992039 w 9662615"/>
              <a:gd name="connsiteY104" fmla="*/ 1556662 h 1692226"/>
              <a:gd name="connsiteX105" fmla="*/ 868264 w 9662615"/>
              <a:gd name="connsiteY105" fmla="*/ 1566392 h 1692226"/>
              <a:gd name="connsiteX106" fmla="*/ 792765 w 9662615"/>
              <a:gd name="connsiteY106" fmla="*/ 1563102 h 1692226"/>
              <a:gd name="connsiteX107" fmla="*/ 669055 w 9662615"/>
              <a:gd name="connsiteY107" fmla="*/ 1543638 h 1692226"/>
              <a:gd name="connsiteX108" fmla="*/ 506152 w 9662615"/>
              <a:gd name="connsiteY108" fmla="*/ 1549124 h 1692226"/>
              <a:gd name="connsiteX109" fmla="*/ 472797 w 9662615"/>
              <a:gd name="connsiteY109" fmla="*/ 1568904 h 1692226"/>
              <a:gd name="connsiteX110" fmla="*/ 427864 w 9662615"/>
              <a:gd name="connsiteY110" fmla="*/ 1580848 h 1692226"/>
              <a:gd name="connsiteX111" fmla="*/ 408381 w 9662615"/>
              <a:gd name="connsiteY111" fmla="*/ 1552940 h 1692226"/>
              <a:gd name="connsiteX112" fmla="*/ 267163 w 9662615"/>
              <a:gd name="connsiteY112" fmla="*/ 1531913 h 1692226"/>
              <a:gd name="connsiteX113" fmla="*/ 196644 w 9662615"/>
              <a:gd name="connsiteY113" fmla="*/ 1524565 h 1692226"/>
              <a:gd name="connsiteX114" fmla="*/ 86819 w 9662615"/>
              <a:gd name="connsiteY114" fmla="*/ 1519517 h 1692226"/>
              <a:gd name="connsiteX115" fmla="*/ 53369 w 9662615"/>
              <a:gd name="connsiteY115" fmla="*/ 1516853 h 1692226"/>
              <a:gd name="connsiteX116" fmla="*/ 2359 w 9662615"/>
              <a:gd name="connsiteY116" fmla="*/ 1515247 h 1692226"/>
              <a:gd name="connsiteX117" fmla="*/ 0 w 9662615"/>
              <a:gd name="connsiteY117" fmla="*/ 1514932 h 1692226"/>
              <a:gd name="connsiteX118" fmla="*/ 0 w 9662615"/>
              <a:gd name="connsiteY118" fmla="*/ 0 h 1692226"/>
              <a:gd name="connsiteX0" fmla="*/ 0 w 9662615"/>
              <a:gd name="connsiteY0" fmla="*/ 0 h 1692226"/>
              <a:gd name="connsiteX1" fmla="*/ 9662615 w 9662615"/>
              <a:gd name="connsiteY1" fmla="*/ 0 h 1692226"/>
              <a:gd name="connsiteX2" fmla="*/ 9662615 w 9662615"/>
              <a:gd name="connsiteY2" fmla="*/ 1280346 h 1692226"/>
              <a:gd name="connsiteX3" fmla="*/ 9658420 w 9662615"/>
              <a:gd name="connsiteY3" fmla="*/ 1280106 h 1692226"/>
              <a:gd name="connsiteX4" fmla="*/ 9469546 w 9662615"/>
              <a:gd name="connsiteY4" fmla="*/ 1289837 h 1692226"/>
              <a:gd name="connsiteX5" fmla="*/ 9385895 w 9662615"/>
              <a:gd name="connsiteY5" fmla="*/ 1269203 h 1692226"/>
              <a:gd name="connsiteX6" fmla="*/ 9144767 w 9662615"/>
              <a:gd name="connsiteY6" fmla="*/ 1264120 h 1692226"/>
              <a:gd name="connsiteX7" fmla="*/ 8837252 w 9662615"/>
              <a:gd name="connsiteY7" fmla="*/ 1350515 h 1692226"/>
              <a:gd name="connsiteX8" fmla="*/ 8705466 w 9662615"/>
              <a:gd name="connsiteY8" fmla="*/ 1342419 h 1692226"/>
              <a:gd name="connsiteX9" fmla="*/ 8652221 w 9662615"/>
              <a:gd name="connsiteY9" fmla="*/ 1326906 h 1692226"/>
              <a:gd name="connsiteX10" fmla="*/ 8632312 w 9662615"/>
              <a:gd name="connsiteY10" fmla="*/ 1326025 h 1692226"/>
              <a:gd name="connsiteX11" fmla="*/ 8591582 w 9662615"/>
              <a:gd name="connsiteY11" fmla="*/ 1341666 h 1692226"/>
              <a:gd name="connsiteX12" fmla="*/ 8537336 w 9662615"/>
              <a:gd name="connsiteY12" fmla="*/ 1341684 h 1692226"/>
              <a:gd name="connsiteX13" fmla="*/ 8472508 w 9662615"/>
              <a:gd name="connsiteY13" fmla="*/ 1363109 h 1692226"/>
              <a:gd name="connsiteX14" fmla="*/ 8258477 w 9662615"/>
              <a:gd name="connsiteY14" fmla="*/ 1370666 h 1692226"/>
              <a:gd name="connsiteX15" fmla="*/ 8197961 w 9662615"/>
              <a:gd name="connsiteY15" fmla="*/ 1392804 h 1692226"/>
              <a:gd name="connsiteX16" fmla="*/ 8171196 w 9662615"/>
              <a:gd name="connsiteY16" fmla="*/ 1397216 h 1692226"/>
              <a:gd name="connsiteX17" fmla="*/ 8127667 w 9662615"/>
              <a:gd name="connsiteY17" fmla="*/ 1418254 h 1692226"/>
              <a:gd name="connsiteX18" fmla="*/ 7974579 w 9662615"/>
              <a:gd name="connsiteY18" fmla="*/ 1383439 h 1692226"/>
              <a:gd name="connsiteX19" fmla="*/ 7768351 w 9662615"/>
              <a:gd name="connsiteY19" fmla="*/ 1395051 h 1692226"/>
              <a:gd name="connsiteX20" fmla="*/ 7635985 w 9662615"/>
              <a:gd name="connsiteY20" fmla="*/ 1386363 h 1692226"/>
              <a:gd name="connsiteX21" fmla="*/ 7466069 w 9662615"/>
              <a:gd name="connsiteY21" fmla="*/ 1377654 h 1692226"/>
              <a:gd name="connsiteX22" fmla="*/ 7355642 w 9662615"/>
              <a:gd name="connsiteY22" fmla="*/ 1407761 h 1692226"/>
              <a:gd name="connsiteX23" fmla="*/ 7151610 w 9662615"/>
              <a:gd name="connsiteY23" fmla="*/ 1397856 h 1692226"/>
              <a:gd name="connsiteX24" fmla="*/ 7082147 w 9662615"/>
              <a:gd name="connsiteY24" fmla="*/ 1406113 h 1692226"/>
              <a:gd name="connsiteX25" fmla="*/ 7014958 w 9662615"/>
              <a:gd name="connsiteY25" fmla="*/ 1396883 h 1692226"/>
              <a:gd name="connsiteX26" fmla="*/ 6907567 w 9662615"/>
              <a:gd name="connsiteY26" fmla="*/ 1419149 h 1692226"/>
              <a:gd name="connsiteX27" fmla="*/ 6748428 w 9662615"/>
              <a:gd name="connsiteY27" fmla="*/ 1420308 h 1692226"/>
              <a:gd name="connsiteX28" fmla="*/ 6654257 w 9662615"/>
              <a:gd name="connsiteY28" fmla="*/ 1424143 h 1692226"/>
              <a:gd name="connsiteX29" fmla="*/ 6620123 w 9662615"/>
              <a:gd name="connsiteY29" fmla="*/ 1430535 h 1692226"/>
              <a:gd name="connsiteX30" fmla="*/ 6571355 w 9662615"/>
              <a:gd name="connsiteY30" fmla="*/ 1436144 h 1692226"/>
              <a:gd name="connsiteX31" fmla="*/ 6486557 w 9662615"/>
              <a:gd name="connsiteY31" fmla="*/ 1449861 h 1692226"/>
              <a:gd name="connsiteX32" fmla="*/ 6370419 w 9662615"/>
              <a:gd name="connsiteY32" fmla="*/ 1461649 h 1692226"/>
              <a:gd name="connsiteX33" fmla="*/ 6278839 w 9662615"/>
              <a:gd name="connsiteY33" fmla="*/ 1449160 h 1692226"/>
              <a:gd name="connsiteX34" fmla="*/ 6272455 w 9662615"/>
              <a:gd name="connsiteY34" fmla="*/ 1453191 h 1692226"/>
              <a:gd name="connsiteX35" fmla="*/ 6212659 w 9662615"/>
              <a:gd name="connsiteY35" fmla="*/ 1454850 h 1692226"/>
              <a:gd name="connsiteX36" fmla="*/ 6069317 w 9662615"/>
              <a:gd name="connsiteY36" fmla="*/ 1445838 h 1692226"/>
              <a:gd name="connsiteX37" fmla="*/ 5878477 w 9662615"/>
              <a:gd name="connsiteY37" fmla="*/ 1439180 h 1692226"/>
              <a:gd name="connsiteX38" fmla="*/ 5838387 w 9662615"/>
              <a:gd name="connsiteY38" fmla="*/ 1444679 h 1692226"/>
              <a:gd name="connsiteX39" fmla="*/ 5771136 w 9662615"/>
              <a:gd name="connsiteY39" fmla="*/ 1453639 h 1692226"/>
              <a:gd name="connsiteX40" fmla="*/ 5724081 w 9662615"/>
              <a:gd name="connsiteY40" fmla="*/ 1470431 h 1692226"/>
              <a:gd name="connsiteX41" fmla="*/ 5666577 w 9662615"/>
              <a:gd name="connsiteY41" fmla="*/ 1473921 h 1692226"/>
              <a:gd name="connsiteX42" fmla="*/ 5649068 w 9662615"/>
              <a:gd name="connsiteY42" fmla="*/ 1461676 h 1692226"/>
              <a:gd name="connsiteX43" fmla="*/ 5588902 w 9662615"/>
              <a:gd name="connsiteY43" fmla="*/ 1469647 h 1692226"/>
              <a:gd name="connsiteX44" fmla="*/ 5498090 w 9662615"/>
              <a:gd name="connsiteY44" fmla="*/ 1483173 h 1692226"/>
              <a:gd name="connsiteX45" fmla="*/ 5444641 w 9662615"/>
              <a:gd name="connsiteY45" fmla="*/ 1487602 h 1692226"/>
              <a:gd name="connsiteX46" fmla="*/ 5299812 w 9662615"/>
              <a:gd name="connsiteY46" fmla="*/ 1503362 h 1692226"/>
              <a:gd name="connsiteX47" fmla="*/ 5213947 w 9662615"/>
              <a:gd name="connsiteY47" fmla="*/ 1516637 h 1692226"/>
              <a:gd name="connsiteX48" fmla="*/ 5090342 w 9662615"/>
              <a:gd name="connsiteY48" fmla="*/ 1546680 h 1692226"/>
              <a:gd name="connsiteX49" fmla="*/ 5129812 w 9662615"/>
              <a:gd name="connsiteY49" fmla="*/ 1521277 h 1692226"/>
              <a:gd name="connsiteX50" fmla="*/ 5059484 w 9662615"/>
              <a:gd name="connsiteY50" fmla="*/ 1546802 h 1692226"/>
              <a:gd name="connsiteX51" fmla="*/ 5038524 w 9662615"/>
              <a:gd name="connsiteY51" fmla="*/ 1545675 h 1692226"/>
              <a:gd name="connsiteX52" fmla="*/ 5026564 w 9662615"/>
              <a:gd name="connsiteY52" fmla="*/ 1545376 h 1692226"/>
              <a:gd name="connsiteX53" fmla="*/ 4969433 w 9662615"/>
              <a:gd name="connsiteY53" fmla="*/ 1550865 h 1692226"/>
              <a:gd name="connsiteX54" fmla="*/ 4921303 w 9662615"/>
              <a:gd name="connsiteY54" fmla="*/ 1575379 h 1692226"/>
              <a:gd name="connsiteX55" fmla="*/ 4871726 w 9662615"/>
              <a:gd name="connsiteY55" fmla="*/ 1570584 h 1692226"/>
              <a:gd name="connsiteX56" fmla="*/ 4847242 w 9662615"/>
              <a:gd name="connsiteY56" fmla="*/ 1664826 h 1692226"/>
              <a:gd name="connsiteX57" fmla="*/ 4809131 w 9662615"/>
              <a:gd name="connsiteY57" fmla="*/ 1692226 h 1692226"/>
              <a:gd name="connsiteX58" fmla="*/ 4791466 w 9662615"/>
              <a:gd name="connsiteY58" fmla="*/ 1561324 h 1692226"/>
              <a:gd name="connsiteX59" fmla="*/ 4784247 w 9662615"/>
              <a:gd name="connsiteY59" fmla="*/ 1562342 h 1692226"/>
              <a:gd name="connsiteX60" fmla="*/ 4735334 w 9662615"/>
              <a:gd name="connsiteY60" fmla="*/ 1581778 h 1692226"/>
              <a:gd name="connsiteX61" fmla="*/ 4697562 w 9662615"/>
              <a:gd name="connsiteY61" fmla="*/ 1551206 h 1692226"/>
              <a:gd name="connsiteX62" fmla="*/ 4662664 w 9662615"/>
              <a:gd name="connsiteY62" fmla="*/ 1573162 h 1692226"/>
              <a:gd name="connsiteX63" fmla="*/ 4603028 w 9662615"/>
              <a:gd name="connsiteY63" fmla="*/ 1568821 h 1692226"/>
              <a:gd name="connsiteX64" fmla="*/ 4541612 w 9662615"/>
              <a:gd name="connsiteY64" fmla="*/ 1545262 h 1692226"/>
              <a:gd name="connsiteX65" fmla="*/ 4422155 w 9662615"/>
              <a:gd name="connsiteY65" fmla="*/ 1542059 h 1692226"/>
              <a:gd name="connsiteX66" fmla="*/ 4221826 w 9662615"/>
              <a:gd name="connsiteY66" fmla="*/ 1508923 h 1692226"/>
              <a:gd name="connsiteX67" fmla="*/ 4096601 w 9662615"/>
              <a:gd name="connsiteY67" fmla="*/ 1521563 h 1692226"/>
              <a:gd name="connsiteX68" fmla="*/ 3970635 w 9662615"/>
              <a:gd name="connsiteY68" fmla="*/ 1544815 h 1692226"/>
              <a:gd name="connsiteX69" fmla="*/ 3833906 w 9662615"/>
              <a:gd name="connsiteY69" fmla="*/ 1516637 h 1692226"/>
              <a:gd name="connsiteX70" fmla="*/ 3696258 w 9662615"/>
              <a:gd name="connsiteY70" fmla="*/ 1537563 h 1692226"/>
              <a:gd name="connsiteX71" fmla="*/ 3594070 w 9662615"/>
              <a:gd name="connsiteY71" fmla="*/ 1509422 h 1692226"/>
              <a:gd name="connsiteX72" fmla="*/ 3565233 w 9662615"/>
              <a:gd name="connsiteY72" fmla="*/ 1515122 h 1692226"/>
              <a:gd name="connsiteX73" fmla="*/ 3560267 w 9662615"/>
              <a:gd name="connsiteY73" fmla="*/ 1516288 h 1692226"/>
              <a:gd name="connsiteX74" fmla="*/ 3540258 w 9662615"/>
              <a:gd name="connsiteY74" fmla="*/ 1516976 h 1692226"/>
              <a:gd name="connsiteX75" fmla="*/ 3534780 w 9662615"/>
              <a:gd name="connsiteY75" fmla="*/ 1522141 h 1692226"/>
              <a:gd name="connsiteX76" fmla="*/ 3504783 w 9662615"/>
              <a:gd name="connsiteY76" fmla="*/ 1526739 h 1692226"/>
              <a:gd name="connsiteX77" fmla="*/ 3430805 w 9662615"/>
              <a:gd name="connsiteY77" fmla="*/ 1542521 h 1692226"/>
              <a:gd name="connsiteX78" fmla="*/ 3292707 w 9662615"/>
              <a:gd name="connsiteY78" fmla="*/ 1520490 h 1692226"/>
              <a:gd name="connsiteX79" fmla="*/ 3187872 w 9662615"/>
              <a:gd name="connsiteY79" fmla="*/ 1519991 h 1692226"/>
              <a:gd name="connsiteX80" fmla="*/ 3148026 w 9662615"/>
              <a:gd name="connsiteY80" fmla="*/ 1524777 h 1692226"/>
              <a:gd name="connsiteX81" fmla="*/ 3092394 w 9662615"/>
              <a:gd name="connsiteY81" fmla="*/ 1528115 h 1692226"/>
              <a:gd name="connsiteX82" fmla="*/ 2994200 w 9662615"/>
              <a:gd name="connsiteY82" fmla="*/ 1537857 h 1692226"/>
              <a:gd name="connsiteX83" fmla="*/ 2862301 w 9662615"/>
              <a:gd name="connsiteY83" fmla="*/ 1544250 h 1692226"/>
              <a:gd name="connsiteX84" fmla="*/ 2766335 w 9662615"/>
              <a:gd name="connsiteY84" fmla="*/ 1527662 h 1692226"/>
              <a:gd name="connsiteX85" fmla="*/ 2757836 w 9662615"/>
              <a:gd name="connsiteY85" fmla="*/ 1531371 h 1692226"/>
              <a:gd name="connsiteX86" fmla="*/ 2691555 w 9662615"/>
              <a:gd name="connsiteY86" fmla="*/ 1530283 h 1692226"/>
              <a:gd name="connsiteX87" fmla="*/ 2491676 w 9662615"/>
              <a:gd name="connsiteY87" fmla="*/ 1500859 h 1692226"/>
              <a:gd name="connsiteX88" fmla="*/ 2378036 w 9662615"/>
              <a:gd name="connsiteY88" fmla="*/ 1520645 h 1692226"/>
              <a:gd name="connsiteX89" fmla="*/ 2284269 w 9662615"/>
              <a:gd name="connsiteY89" fmla="*/ 1503068 h 1692226"/>
              <a:gd name="connsiteX90" fmla="*/ 2207104 w 9662615"/>
              <a:gd name="connsiteY90" fmla="*/ 1508888 h 1692226"/>
              <a:gd name="connsiteX91" fmla="*/ 2149226 w 9662615"/>
              <a:gd name="connsiteY91" fmla="*/ 1523409 h 1692226"/>
              <a:gd name="connsiteX92" fmla="*/ 2084783 w 9662615"/>
              <a:gd name="connsiteY92" fmla="*/ 1524245 h 1692226"/>
              <a:gd name="connsiteX93" fmla="*/ 2070075 w 9662615"/>
              <a:gd name="connsiteY93" fmla="*/ 1511285 h 1692226"/>
              <a:gd name="connsiteX94" fmla="*/ 2001057 w 9662615"/>
              <a:gd name="connsiteY94" fmla="*/ 1516449 h 1692226"/>
              <a:gd name="connsiteX95" fmla="*/ 1896330 w 9662615"/>
              <a:gd name="connsiteY95" fmla="*/ 1525725 h 1692226"/>
              <a:gd name="connsiteX96" fmla="*/ 1835994 w 9662615"/>
              <a:gd name="connsiteY96" fmla="*/ 1527678 h 1692226"/>
              <a:gd name="connsiteX97" fmla="*/ 1671119 w 9662615"/>
              <a:gd name="connsiteY97" fmla="*/ 1536701 h 1692226"/>
              <a:gd name="connsiteX98" fmla="*/ 1601337 w 9662615"/>
              <a:gd name="connsiteY98" fmla="*/ 1548552 h 1692226"/>
              <a:gd name="connsiteX99" fmla="*/ 1407755 w 9662615"/>
              <a:gd name="connsiteY99" fmla="*/ 1571444 h 1692226"/>
              <a:gd name="connsiteX100" fmla="*/ 1271994 w 9662615"/>
              <a:gd name="connsiteY100" fmla="*/ 1579471 h 1692226"/>
              <a:gd name="connsiteX101" fmla="*/ 1249226 w 9662615"/>
              <a:gd name="connsiteY101" fmla="*/ 1583140 h 1692226"/>
              <a:gd name="connsiteX102" fmla="*/ 1217719 w 9662615"/>
              <a:gd name="connsiteY102" fmla="*/ 1580863 h 1692226"/>
              <a:gd name="connsiteX103" fmla="*/ 1091432 w 9662615"/>
              <a:gd name="connsiteY103" fmla="*/ 1571003 h 1692226"/>
              <a:gd name="connsiteX104" fmla="*/ 992039 w 9662615"/>
              <a:gd name="connsiteY104" fmla="*/ 1556662 h 1692226"/>
              <a:gd name="connsiteX105" fmla="*/ 868264 w 9662615"/>
              <a:gd name="connsiteY105" fmla="*/ 1566392 h 1692226"/>
              <a:gd name="connsiteX106" fmla="*/ 792765 w 9662615"/>
              <a:gd name="connsiteY106" fmla="*/ 1563102 h 1692226"/>
              <a:gd name="connsiteX107" fmla="*/ 669055 w 9662615"/>
              <a:gd name="connsiteY107" fmla="*/ 1543638 h 1692226"/>
              <a:gd name="connsiteX108" fmla="*/ 506152 w 9662615"/>
              <a:gd name="connsiteY108" fmla="*/ 1549124 h 1692226"/>
              <a:gd name="connsiteX109" fmla="*/ 472797 w 9662615"/>
              <a:gd name="connsiteY109" fmla="*/ 1568904 h 1692226"/>
              <a:gd name="connsiteX110" fmla="*/ 427864 w 9662615"/>
              <a:gd name="connsiteY110" fmla="*/ 1580848 h 1692226"/>
              <a:gd name="connsiteX111" fmla="*/ 408381 w 9662615"/>
              <a:gd name="connsiteY111" fmla="*/ 1552940 h 1692226"/>
              <a:gd name="connsiteX112" fmla="*/ 267163 w 9662615"/>
              <a:gd name="connsiteY112" fmla="*/ 1531913 h 1692226"/>
              <a:gd name="connsiteX113" fmla="*/ 196644 w 9662615"/>
              <a:gd name="connsiteY113" fmla="*/ 1524565 h 1692226"/>
              <a:gd name="connsiteX114" fmla="*/ 86819 w 9662615"/>
              <a:gd name="connsiteY114" fmla="*/ 1519517 h 1692226"/>
              <a:gd name="connsiteX115" fmla="*/ 53369 w 9662615"/>
              <a:gd name="connsiteY115" fmla="*/ 1516853 h 1692226"/>
              <a:gd name="connsiteX116" fmla="*/ 2359 w 9662615"/>
              <a:gd name="connsiteY116" fmla="*/ 1515247 h 1692226"/>
              <a:gd name="connsiteX117" fmla="*/ 0 w 9662615"/>
              <a:gd name="connsiteY117" fmla="*/ 1514932 h 1692226"/>
              <a:gd name="connsiteX118" fmla="*/ 0 w 9662615"/>
              <a:gd name="connsiteY118" fmla="*/ 0 h 1692226"/>
              <a:gd name="connsiteX0" fmla="*/ 0 w 9662615"/>
              <a:gd name="connsiteY0" fmla="*/ 0 h 1692226"/>
              <a:gd name="connsiteX1" fmla="*/ 9662615 w 9662615"/>
              <a:gd name="connsiteY1" fmla="*/ 0 h 1692226"/>
              <a:gd name="connsiteX2" fmla="*/ 9662615 w 9662615"/>
              <a:gd name="connsiteY2" fmla="*/ 1280346 h 1692226"/>
              <a:gd name="connsiteX3" fmla="*/ 9658420 w 9662615"/>
              <a:gd name="connsiteY3" fmla="*/ 1280106 h 1692226"/>
              <a:gd name="connsiteX4" fmla="*/ 9469546 w 9662615"/>
              <a:gd name="connsiteY4" fmla="*/ 1289837 h 1692226"/>
              <a:gd name="connsiteX5" fmla="*/ 9385895 w 9662615"/>
              <a:gd name="connsiteY5" fmla="*/ 1269203 h 1692226"/>
              <a:gd name="connsiteX6" fmla="*/ 9144767 w 9662615"/>
              <a:gd name="connsiteY6" fmla="*/ 1264120 h 1692226"/>
              <a:gd name="connsiteX7" fmla="*/ 8837252 w 9662615"/>
              <a:gd name="connsiteY7" fmla="*/ 1350515 h 1692226"/>
              <a:gd name="connsiteX8" fmla="*/ 8705466 w 9662615"/>
              <a:gd name="connsiteY8" fmla="*/ 1342419 h 1692226"/>
              <a:gd name="connsiteX9" fmla="*/ 8652221 w 9662615"/>
              <a:gd name="connsiteY9" fmla="*/ 1326906 h 1692226"/>
              <a:gd name="connsiteX10" fmla="*/ 8632312 w 9662615"/>
              <a:gd name="connsiteY10" fmla="*/ 1326025 h 1692226"/>
              <a:gd name="connsiteX11" fmla="*/ 8591582 w 9662615"/>
              <a:gd name="connsiteY11" fmla="*/ 1341666 h 1692226"/>
              <a:gd name="connsiteX12" fmla="*/ 8537336 w 9662615"/>
              <a:gd name="connsiteY12" fmla="*/ 1341684 h 1692226"/>
              <a:gd name="connsiteX13" fmla="*/ 8472508 w 9662615"/>
              <a:gd name="connsiteY13" fmla="*/ 1363109 h 1692226"/>
              <a:gd name="connsiteX14" fmla="*/ 8258477 w 9662615"/>
              <a:gd name="connsiteY14" fmla="*/ 1370666 h 1692226"/>
              <a:gd name="connsiteX15" fmla="*/ 8197961 w 9662615"/>
              <a:gd name="connsiteY15" fmla="*/ 1392804 h 1692226"/>
              <a:gd name="connsiteX16" fmla="*/ 8171196 w 9662615"/>
              <a:gd name="connsiteY16" fmla="*/ 1397216 h 1692226"/>
              <a:gd name="connsiteX17" fmla="*/ 8127667 w 9662615"/>
              <a:gd name="connsiteY17" fmla="*/ 1418254 h 1692226"/>
              <a:gd name="connsiteX18" fmla="*/ 7974579 w 9662615"/>
              <a:gd name="connsiteY18" fmla="*/ 1383439 h 1692226"/>
              <a:gd name="connsiteX19" fmla="*/ 7768351 w 9662615"/>
              <a:gd name="connsiteY19" fmla="*/ 1395051 h 1692226"/>
              <a:gd name="connsiteX20" fmla="*/ 7635985 w 9662615"/>
              <a:gd name="connsiteY20" fmla="*/ 1386363 h 1692226"/>
              <a:gd name="connsiteX21" fmla="*/ 7466069 w 9662615"/>
              <a:gd name="connsiteY21" fmla="*/ 1377654 h 1692226"/>
              <a:gd name="connsiteX22" fmla="*/ 7355642 w 9662615"/>
              <a:gd name="connsiteY22" fmla="*/ 1407761 h 1692226"/>
              <a:gd name="connsiteX23" fmla="*/ 7151610 w 9662615"/>
              <a:gd name="connsiteY23" fmla="*/ 1397856 h 1692226"/>
              <a:gd name="connsiteX24" fmla="*/ 7082147 w 9662615"/>
              <a:gd name="connsiteY24" fmla="*/ 1406113 h 1692226"/>
              <a:gd name="connsiteX25" fmla="*/ 7014958 w 9662615"/>
              <a:gd name="connsiteY25" fmla="*/ 1396883 h 1692226"/>
              <a:gd name="connsiteX26" fmla="*/ 6907567 w 9662615"/>
              <a:gd name="connsiteY26" fmla="*/ 1419149 h 1692226"/>
              <a:gd name="connsiteX27" fmla="*/ 6748428 w 9662615"/>
              <a:gd name="connsiteY27" fmla="*/ 1420308 h 1692226"/>
              <a:gd name="connsiteX28" fmla="*/ 6654257 w 9662615"/>
              <a:gd name="connsiteY28" fmla="*/ 1424143 h 1692226"/>
              <a:gd name="connsiteX29" fmla="*/ 6620123 w 9662615"/>
              <a:gd name="connsiteY29" fmla="*/ 1430535 h 1692226"/>
              <a:gd name="connsiteX30" fmla="*/ 6571355 w 9662615"/>
              <a:gd name="connsiteY30" fmla="*/ 1436144 h 1692226"/>
              <a:gd name="connsiteX31" fmla="*/ 6486557 w 9662615"/>
              <a:gd name="connsiteY31" fmla="*/ 1449861 h 1692226"/>
              <a:gd name="connsiteX32" fmla="*/ 6370419 w 9662615"/>
              <a:gd name="connsiteY32" fmla="*/ 1461649 h 1692226"/>
              <a:gd name="connsiteX33" fmla="*/ 6278839 w 9662615"/>
              <a:gd name="connsiteY33" fmla="*/ 1449160 h 1692226"/>
              <a:gd name="connsiteX34" fmla="*/ 6272455 w 9662615"/>
              <a:gd name="connsiteY34" fmla="*/ 1453191 h 1692226"/>
              <a:gd name="connsiteX35" fmla="*/ 6212659 w 9662615"/>
              <a:gd name="connsiteY35" fmla="*/ 1454850 h 1692226"/>
              <a:gd name="connsiteX36" fmla="*/ 6069317 w 9662615"/>
              <a:gd name="connsiteY36" fmla="*/ 1445838 h 1692226"/>
              <a:gd name="connsiteX37" fmla="*/ 5878477 w 9662615"/>
              <a:gd name="connsiteY37" fmla="*/ 1439180 h 1692226"/>
              <a:gd name="connsiteX38" fmla="*/ 5838387 w 9662615"/>
              <a:gd name="connsiteY38" fmla="*/ 1444679 h 1692226"/>
              <a:gd name="connsiteX39" fmla="*/ 5771136 w 9662615"/>
              <a:gd name="connsiteY39" fmla="*/ 1453639 h 1692226"/>
              <a:gd name="connsiteX40" fmla="*/ 5724081 w 9662615"/>
              <a:gd name="connsiteY40" fmla="*/ 1470431 h 1692226"/>
              <a:gd name="connsiteX41" fmla="*/ 5666577 w 9662615"/>
              <a:gd name="connsiteY41" fmla="*/ 1473921 h 1692226"/>
              <a:gd name="connsiteX42" fmla="*/ 5649068 w 9662615"/>
              <a:gd name="connsiteY42" fmla="*/ 1461676 h 1692226"/>
              <a:gd name="connsiteX43" fmla="*/ 5588902 w 9662615"/>
              <a:gd name="connsiteY43" fmla="*/ 1469647 h 1692226"/>
              <a:gd name="connsiteX44" fmla="*/ 5498090 w 9662615"/>
              <a:gd name="connsiteY44" fmla="*/ 1483173 h 1692226"/>
              <a:gd name="connsiteX45" fmla="*/ 5444641 w 9662615"/>
              <a:gd name="connsiteY45" fmla="*/ 1487602 h 1692226"/>
              <a:gd name="connsiteX46" fmla="*/ 5299812 w 9662615"/>
              <a:gd name="connsiteY46" fmla="*/ 1503362 h 1692226"/>
              <a:gd name="connsiteX47" fmla="*/ 5213947 w 9662615"/>
              <a:gd name="connsiteY47" fmla="*/ 1516637 h 1692226"/>
              <a:gd name="connsiteX48" fmla="*/ 5090342 w 9662615"/>
              <a:gd name="connsiteY48" fmla="*/ 1546680 h 1692226"/>
              <a:gd name="connsiteX49" fmla="*/ 5129812 w 9662615"/>
              <a:gd name="connsiteY49" fmla="*/ 1521277 h 1692226"/>
              <a:gd name="connsiteX50" fmla="*/ 5059484 w 9662615"/>
              <a:gd name="connsiteY50" fmla="*/ 1546802 h 1692226"/>
              <a:gd name="connsiteX51" fmla="*/ 5038524 w 9662615"/>
              <a:gd name="connsiteY51" fmla="*/ 1545675 h 1692226"/>
              <a:gd name="connsiteX52" fmla="*/ 5026564 w 9662615"/>
              <a:gd name="connsiteY52" fmla="*/ 1545376 h 1692226"/>
              <a:gd name="connsiteX53" fmla="*/ 4969433 w 9662615"/>
              <a:gd name="connsiteY53" fmla="*/ 1550865 h 1692226"/>
              <a:gd name="connsiteX54" fmla="*/ 4921303 w 9662615"/>
              <a:gd name="connsiteY54" fmla="*/ 1575379 h 1692226"/>
              <a:gd name="connsiteX55" fmla="*/ 4871726 w 9662615"/>
              <a:gd name="connsiteY55" fmla="*/ 1570584 h 1692226"/>
              <a:gd name="connsiteX56" fmla="*/ 4847242 w 9662615"/>
              <a:gd name="connsiteY56" fmla="*/ 1621094 h 1692226"/>
              <a:gd name="connsiteX57" fmla="*/ 4809131 w 9662615"/>
              <a:gd name="connsiteY57" fmla="*/ 1692226 h 1692226"/>
              <a:gd name="connsiteX58" fmla="*/ 4791466 w 9662615"/>
              <a:gd name="connsiteY58" fmla="*/ 1561324 h 1692226"/>
              <a:gd name="connsiteX59" fmla="*/ 4784247 w 9662615"/>
              <a:gd name="connsiteY59" fmla="*/ 1562342 h 1692226"/>
              <a:gd name="connsiteX60" fmla="*/ 4735334 w 9662615"/>
              <a:gd name="connsiteY60" fmla="*/ 1581778 h 1692226"/>
              <a:gd name="connsiteX61" fmla="*/ 4697562 w 9662615"/>
              <a:gd name="connsiteY61" fmla="*/ 1551206 h 1692226"/>
              <a:gd name="connsiteX62" fmla="*/ 4662664 w 9662615"/>
              <a:gd name="connsiteY62" fmla="*/ 1573162 h 1692226"/>
              <a:gd name="connsiteX63" fmla="*/ 4603028 w 9662615"/>
              <a:gd name="connsiteY63" fmla="*/ 1568821 h 1692226"/>
              <a:gd name="connsiteX64" fmla="*/ 4541612 w 9662615"/>
              <a:gd name="connsiteY64" fmla="*/ 1545262 h 1692226"/>
              <a:gd name="connsiteX65" fmla="*/ 4422155 w 9662615"/>
              <a:gd name="connsiteY65" fmla="*/ 1542059 h 1692226"/>
              <a:gd name="connsiteX66" fmla="*/ 4221826 w 9662615"/>
              <a:gd name="connsiteY66" fmla="*/ 1508923 h 1692226"/>
              <a:gd name="connsiteX67" fmla="*/ 4096601 w 9662615"/>
              <a:gd name="connsiteY67" fmla="*/ 1521563 h 1692226"/>
              <a:gd name="connsiteX68" fmla="*/ 3970635 w 9662615"/>
              <a:gd name="connsiteY68" fmla="*/ 1544815 h 1692226"/>
              <a:gd name="connsiteX69" fmla="*/ 3833906 w 9662615"/>
              <a:gd name="connsiteY69" fmla="*/ 1516637 h 1692226"/>
              <a:gd name="connsiteX70" fmla="*/ 3696258 w 9662615"/>
              <a:gd name="connsiteY70" fmla="*/ 1537563 h 1692226"/>
              <a:gd name="connsiteX71" fmla="*/ 3594070 w 9662615"/>
              <a:gd name="connsiteY71" fmla="*/ 1509422 h 1692226"/>
              <a:gd name="connsiteX72" fmla="*/ 3565233 w 9662615"/>
              <a:gd name="connsiteY72" fmla="*/ 1515122 h 1692226"/>
              <a:gd name="connsiteX73" fmla="*/ 3560267 w 9662615"/>
              <a:gd name="connsiteY73" fmla="*/ 1516288 h 1692226"/>
              <a:gd name="connsiteX74" fmla="*/ 3540258 w 9662615"/>
              <a:gd name="connsiteY74" fmla="*/ 1516976 h 1692226"/>
              <a:gd name="connsiteX75" fmla="*/ 3534780 w 9662615"/>
              <a:gd name="connsiteY75" fmla="*/ 1522141 h 1692226"/>
              <a:gd name="connsiteX76" fmla="*/ 3504783 w 9662615"/>
              <a:gd name="connsiteY76" fmla="*/ 1526739 h 1692226"/>
              <a:gd name="connsiteX77" fmla="*/ 3430805 w 9662615"/>
              <a:gd name="connsiteY77" fmla="*/ 1542521 h 1692226"/>
              <a:gd name="connsiteX78" fmla="*/ 3292707 w 9662615"/>
              <a:gd name="connsiteY78" fmla="*/ 1520490 h 1692226"/>
              <a:gd name="connsiteX79" fmla="*/ 3187872 w 9662615"/>
              <a:gd name="connsiteY79" fmla="*/ 1519991 h 1692226"/>
              <a:gd name="connsiteX80" fmla="*/ 3148026 w 9662615"/>
              <a:gd name="connsiteY80" fmla="*/ 1524777 h 1692226"/>
              <a:gd name="connsiteX81" fmla="*/ 3092394 w 9662615"/>
              <a:gd name="connsiteY81" fmla="*/ 1528115 h 1692226"/>
              <a:gd name="connsiteX82" fmla="*/ 2994200 w 9662615"/>
              <a:gd name="connsiteY82" fmla="*/ 1537857 h 1692226"/>
              <a:gd name="connsiteX83" fmla="*/ 2862301 w 9662615"/>
              <a:gd name="connsiteY83" fmla="*/ 1544250 h 1692226"/>
              <a:gd name="connsiteX84" fmla="*/ 2766335 w 9662615"/>
              <a:gd name="connsiteY84" fmla="*/ 1527662 h 1692226"/>
              <a:gd name="connsiteX85" fmla="*/ 2757836 w 9662615"/>
              <a:gd name="connsiteY85" fmla="*/ 1531371 h 1692226"/>
              <a:gd name="connsiteX86" fmla="*/ 2691555 w 9662615"/>
              <a:gd name="connsiteY86" fmla="*/ 1530283 h 1692226"/>
              <a:gd name="connsiteX87" fmla="*/ 2491676 w 9662615"/>
              <a:gd name="connsiteY87" fmla="*/ 1500859 h 1692226"/>
              <a:gd name="connsiteX88" fmla="*/ 2378036 w 9662615"/>
              <a:gd name="connsiteY88" fmla="*/ 1520645 h 1692226"/>
              <a:gd name="connsiteX89" fmla="*/ 2284269 w 9662615"/>
              <a:gd name="connsiteY89" fmla="*/ 1503068 h 1692226"/>
              <a:gd name="connsiteX90" fmla="*/ 2207104 w 9662615"/>
              <a:gd name="connsiteY90" fmla="*/ 1508888 h 1692226"/>
              <a:gd name="connsiteX91" fmla="*/ 2149226 w 9662615"/>
              <a:gd name="connsiteY91" fmla="*/ 1523409 h 1692226"/>
              <a:gd name="connsiteX92" fmla="*/ 2084783 w 9662615"/>
              <a:gd name="connsiteY92" fmla="*/ 1524245 h 1692226"/>
              <a:gd name="connsiteX93" fmla="*/ 2070075 w 9662615"/>
              <a:gd name="connsiteY93" fmla="*/ 1511285 h 1692226"/>
              <a:gd name="connsiteX94" fmla="*/ 2001057 w 9662615"/>
              <a:gd name="connsiteY94" fmla="*/ 1516449 h 1692226"/>
              <a:gd name="connsiteX95" fmla="*/ 1896330 w 9662615"/>
              <a:gd name="connsiteY95" fmla="*/ 1525725 h 1692226"/>
              <a:gd name="connsiteX96" fmla="*/ 1835994 w 9662615"/>
              <a:gd name="connsiteY96" fmla="*/ 1527678 h 1692226"/>
              <a:gd name="connsiteX97" fmla="*/ 1671119 w 9662615"/>
              <a:gd name="connsiteY97" fmla="*/ 1536701 h 1692226"/>
              <a:gd name="connsiteX98" fmla="*/ 1601337 w 9662615"/>
              <a:gd name="connsiteY98" fmla="*/ 1548552 h 1692226"/>
              <a:gd name="connsiteX99" fmla="*/ 1407755 w 9662615"/>
              <a:gd name="connsiteY99" fmla="*/ 1571444 h 1692226"/>
              <a:gd name="connsiteX100" fmla="*/ 1271994 w 9662615"/>
              <a:gd name="connsiteY100" fmla="*/ 1579471 h 1692226"/>
              <a:gd name="connsiteX101" fmla="*/ 1249226 w 9662615"/>
              <a:gd name="connsiteY101" fmla="*/ 1583140 h 1692226"/>
              <a:gd name="connsiteX102" fmla="*/ 1217719 w 9662615"/>
              <a:gd name="connsiteY102" fmla="*/ 1580863 h 1692226"/>
              <a:gd name="connsiteX103" fmla="*/ 1091432 w 9662615"/>
              <a:gd name="connsiteY103" fmla="*/ 1571003 h 1692226"/>
              <a:gd name="connsiteX104" fmla="*/ 992039 w 9662615"/>
              <a:gd name="connsiteY104" fmla="*/ 1556662 h 1692226"/>
              <a:gd name="connsiteX105" fmla="*/ 868264 w 9662615"/>
              <a:gd name="connsiteY105" fmla="*/ 1566392 h 1692226"/>
              <a:gd name="connsiteX106" fmla="*/ 792765 w 9662615"/>
              <a:gd name="connsiteY106" fmla="*/ 1563102 h 1692226"/>
              <a:gd name="connsiteX107" fmla="*/ 669055 w 9662615"/>
              <a:gd name="connsiteY107" fmla="*/ 1543638 h 1692226"/>
              <a:gd name="connsiteX108" fmla="*/ 506152 w 9662615"/>
              <a:gd name="connsiteY108" fmla="*/ 1549124 h 1692226"/>
              <a:gd name="connsiteX109" fmla="*/ 472797 w 9662615"/>
              <a:gd name="connsiteY109" fmla="*/ 1568904 h 1692226"/>
              <a:gd name="connsiteX110" fmla="*/ 427864 w 9662615"/>
              <a:gd name="connsiteY110" fmla="*/ 1580848 h 1692226"/>
              <a:gd name="connsiteX111" fmla="*/ 408381 w 9662615"/>
              <a:gd name="connsiteY111" fmla="*/ 1552940 h 1692226"/>
              <a:gd name="connsiteX112" fmla="*/ 267163 w 9662615"/>
              <a:gd name="connsiteY112" fmla="*/ 1531913 h 1692226"/>
              <a:gd name="connsiteX113" fmla="*/ 196644 w 9662615"/>
              <a:gd name="connsiteY113" fmla="*/ 1524565 h 1692226"/>
              <a:gd name="connsiteX114" fmla="*/ 86819 w 9662615"/>
              <a:gd name="connsiteY114" fmla="*/ 1519517 h 1692226"/>
              <a:gd name="connsiteX115" fmla="*/ 53369 w 9662615"/>
              <a:gd name="connsiteY115" fmla="*/ 1516853 h 1692226"/>
              <a:gd name="connsiteX116" fmla="*/ 2359 w 9662615"/>
              <a:gd name="connsiteY116" fmla="*/ 1515247 h 1692226"/>
              <a:gd name="connsiteX117" fmla="*/ 0 w 9662615"/>
              <a:gd name="connsiteY117" fmla="*/ 1514932 h 1692226"/>
              <a:gd name="connsiteX118" fmla="*/ 0 w 9662615"/>
              <a:gd name="connsiteY118" fmla="*/ 0 h 1692226"/>
              <a:gd name="connsiteX0" fmla="*/ 0 w 9662615"/>
              <a:gd name="connsiteY0" fmla="*/ 0 h 1621094"/>
              <a:gd name="connsiteX1" fmla="*/ 9662615 w 9662615"/>
              <a:gd name="connsiteY1" fmla="*/ 0 h 1621094"/>
              <a:gd name="connsiteX2" fmla="*/ 9662615 w 9662615"/>
              <a:gd name="connsiteY2" fmla="*/ 1280346 h 1621094"/>
              <a:gd name="connsiteX3" fmla="*/ 9658420 w 9662615"/>
              <a:gd name="connsiteY3" fmla="*/ 1280106 h 1621094"/>
              <a:gd name="connsiteX4" fmla="*/ 9469546 w 9662615"/>
              <a:gd name="connsiteY4" fmla="*/ 1289837 h 1621094"/>
              <a:gd name="connsiteX5" fmla="*/ 9385895 w 9662615"/>
              <a:gd name="connsiteY5" fmla="*/ 1269203 h 1621094"/>
              <a:gd name="connsiteX6" fmla="*/ 9144767 w 9662615"/>
              <a:gd name="connsiteY6" fmla="*/ 1264120 h 1621094"/>
              <a:gd name="connsiteX7" fmla="*/ 8837252 w 9662615"/>
              <a:gd name="connsiteY7" fmla="*/ 1350515 h 1621094"/>
              <a:gd name="connsiteX8" fmla="*/ 8705466 w 9662615"/>
              <a:gd name="connsiteY8" fmla="*/ 1342419 h 1621094"/>
              <a:gd name="connsiteX9" fmla="*/ 8652221 w 9662615"/>
              <a:gd name="connsiteY9" fmla="*/ 1326906 h 1621094"/>
              <a:gd name="connsiteX10" fmla="*/ 8632312 w 9662615"/>
              <a:gd name="connsiteY10" fmla="*/ 1326025 h 1621094"/>
              <a:gd name="connsiteX11" fmla="*/ 8591582 w 9662615"/>
              <a:gd name="connsiteY11" fmla="*/ 1341666 h 1621094"/>
              <a:gd name="connsiteX12" fmla="*/ 8537336 w 9662615"/>
              <a:gd name="connsiteY12" fmla="*/ 1341684 h 1621094"/>
              <a:gd name="connsiteX13" fmla="*/ 8472508 w 9662615"/>
              <a:gd name="connsiteY13" fmla="*/ 1363109 h 1621094"/>
              <a:gd name="connsiteX14" fmla="*/ 8258477 w 9662615"/>
              <a:gd name="connsiteY14" fmla="*/ 1370666 h 1621094"/>
              <a:gd name="connsiteX15" fmla="*/ 8197961 w 9662615"/>
              <a:gd name="connsiteY15" fmla="*/ 1392804 h 1621094"/>
              <a:gd name="connsiteX16" fmla="*/ 8171196 w 9662615"/>
              <a:gd name="connsiteY16" fmla="*/ 1397216 h 1621094"/>
              <a:gd name="connsiteX17" fmla="*/ 8127667 w 9662615"/>
              <a:gd name="connsiteY17" fmla="*/ 1418254 h 1621094"/>
              <a:gd name="connsiteX18" fmla="*/ 7974579 w 9662615"/>
              <a:gd name="connsiteY18" fmla="*/ 1383439 h 1621094"/>
              <a:gd name="connsiteX19" fmla="*/ 7768351 w 9662615"/>
              <a:gd name="connsiteY19" fmla="*/ 1395051 h 1621094"/>
              <a:gd name="connsiteX20" fmla="*/ 7635985 w 9662615"/>
              <a:gd name="connsiteY20" fmla="*/ 1386363 h 1621094"/>
              <a:gd name="connsiteX21" fmla="*/ 7466069 w 9662615"/>
              <a:gd name="connsiteY21" fmla="*/ 1377654 h 1621094"/>
              <a:gd name="connsiteX22" fmla="*/ 7355642 w 9662615"/>
              <a:gd name="connsiteY22" fmla="*/ 1407761 h 1621094"/>
              <a:gd name="connsiteX23" fmla="*/ 7151610 w 9662615"/>
              <a:gd name="connsiteY23" fmla="*/ 1397856 h 1621094"/>
              <a:gd name="connsiteX24" fmla="*/ 7082147 w 9662615"/>
              <a:gd name="connsiteY24" fmla="*/ 1406113 h 1621094"/>
              <a:gd name="connsiteX25" fmla="*/ 7014958 w 9662615"/>
              <a:gd name="connsiteY25" fmla="*/ 1396883 h 1621094"/>
              <a:gd name="connsiteX26" fmla="*/ 6907567 w 9662615"/>
              <a:gd name="connsiteY26" fmla="*/ 1419149 h 1621094"/>
              <a:gd name="connsiteX27" fmla="*/ 6748428 w 9662615"/>
              <a:gd name="connsiteY27" fmla="*/ 1420308 h 1621094"/>
              <a:gd name="connsiteX28" fmla="*/ 6654257 w 9662615"/>
              <a:gd name="connsiteY28" fmla="*/ 1424143 h 1621094"/>
              <a:gd name="connsiteX29" fmla="*/ 6620123 w 9662615"/>
              <a:gd name="connsiteY29" fmla="*/ 1430535 h 1621094"/>
              <a:gd name="connsiteX30" fmla="*/ 6571355 w 9662615"/>
              <a:gd name="connsiteY30" fmla="*/ 1436144 h 1621094"/>
              <a:gd name="connsiteX31" fmla="*/ 6486557 w 9662615"/>
              <a:gd name="connsiteY31" fmla="*/ 1449861 h 1621094"/>
              <a:gd name="connsiteX32" fmla="*/ 6370419 w 9662615"/>
              <a:gd name="connsiteY32" fmla="*/ 1461649 h 1621094"/>
              <a:gd name="connsiteX33" fmla="*/ 6278839 w 9662615"/>
              <a:gd name="connsiteY33" fmla="*/ 1449160 h 1621094"/>
              <a:gd name="connsiteX34" fmla="*/ 6272455 w 9662615"/>
              <a:gd name="connsiteY34" fmla="*/ 1453191 h 1621094"/>
              <a:gd name="connsiteX35" fmla="*/ 6212659 w 9662615"/>
              <a:gd name="connsiteY35" fmla="*/ 1454850 h 1621094"/>
              <a:gd name="connsiteX36" fmla="*/ 6069317 w 9662615"/>
              <a:gd name="connsiteY36" fmla="*/ 1445838 h 1621094"/>
              <a:gd name="connsiteX37" fmla="*/ 5878477 w 9662615"/>
              <a:gd name="connsiteY37" fmla="*/ 1439180 h 1621094"/>
              <a:gd name="connsiteX38" fmla="*/ 5838387 w 9662615"/>
              <a:gd name="connsiteY38" fmla="*/ 1444679 h 1621094"/>
              <a:gd name="connsiteX39" fmla="*/ 5771136 w 9662615"/>
              <a:gd name="connsiteY39" fmla="*/ 1453639 h 1621094"/>
              <a:gd name="connsiteX40" fmla="*/ 5724081 w 9662615"/>
              <a:gd name="connsiteY40" fmla="*/ 1470431 h 1621094"/>
              <a:gd name="connsiteX41" fmla="*/ 5666577 w 9662615"/>
              <a:gd name="connsiteY41" fmla="*/ 1473921 h 1621094"/>
              <a:gd name="connsiteX42" fmla="*/ 5649068 w 9662615"/>
              <a:gd name="connsiteY42" fmla="*/ 1461676 h 1621094"/>
              <a:gd name="connsiteX43" fmla="*/ 5588902 w 9662615"/>
              <a:gd name="connsiteY43" fmla="*/ 1469647 h 1621094"/>
              <a:gd name="connsiteX44" fmla="*/ 5498090 w 9662615"/>
              <a:gd name="connsiteY44" fmla="*/ 1483173 h 1621094"/>
              <a:gd name="connsiteX45" fmla="*/ 5444641 w 9662615"/>
              <a:gd name="connsiteY45" fmla="*/ 1487602 h 1621094"/>
              <a:gd name="connsiteX46" fmla="*/ 5299812 w 9662615"/>
              <a:gd name="connsiteY46" fmla="*/ 1503362 h 1621094"/>
              <a:gd name="connsiteX47" fmla="*/ 5213947 w 9662615"/>
              <a:gd name="connsiteY47" fmla="*/ 1516637 h 1621094"/>
              <a:gd name="connsiteX48" fmla="*/ 5090342 w 9662615"/>
              <a:gd name="connsiteY48" fmla="*/ 1546680 h 1621094"/>
              <a:gd name="connsiteX49" fmla="*/ 5129812 w 9662615"/>
              <a:gd name="connsiteY49" fmla="*/ 1521277 h 1621094"/>
              <a:gd name="connsiteX50" fmla="*/ 5059484 w 9662615"/>
              <a:gd name="connsiteY50" fmla="*/ 1546802 h 1621094"/>
              <a:gd name="connsiteX51" fmla="*/ 5038524 w 9662615"/>
              <a:gd name="connsiteY51" fmla="*/ 1545675 h 1621094"/>
              <a:gd name="connsiteX52" fmla="*/ 5026564 w 9662615"/>
              <a:gd name="connsiteY52" fmla="*/ 1545376 h 1621094"/>
              <a:gd name="connsiteX53" fmla="*/ 4969433 w 9662615"/>
              <a:gd name="connsiteY53" fmla="*/ 1550865 h 1621094"/>
              <a:gd name="connsiteX54" fmla="*/ 4921303 w 9662615"/>
              <a:gd name="connsiteY54" fmla="*/ 1575379 h 1621094"/>
              <a:gd name="connsiteX55" fmla="*/ 4871726 w 9662615"/>
              <a:gd name="connsiteY55" fmla="*/ 1570584 h 1621094"/>
              <a:gd name="connsiteX56" fmla="*/ 4847242 w 9662615"/>
              <a:gd name="connsiteY56" fmla="*/ 1621094 h 1621094"/>
              <a:gd name="connsiteX57" fmla="*/ 4821058 w 9662615"/>
              <a:gd name="connsiteY57" fmla="*/ 1553078 h 1621094"/>
              <a:gd name="connsiteX58" fmla="*/ 4791466 w 9662615"/>
              <a:gd name="connsiteY58" fmla="*/ 1561324 h 1621094"/>
              <a:gd name="connsiteX59" fmla="*/ 4784247 w 9662615"/>
              <a:gd name="connsiteY59" fmla="*/ 1562342 h 1621094"/>
              <a:gd name="connsiteX60" fmla="*/ 4735334 w 9662615"/>
              <a:gd name="connsiteY60" fmla="*/ 1581778 h 1621094"/>
              <a:gd name="connsiteX61" fmla="*/ 4697562 w 9662615"/>
              <a:gd name="connsiteY61" fmla="*/ 1551206 h 1621094"/>
              <a:gd name="connsiteX62" fmla="*/ 4662664 w 9662615"/>
              <a:gd name="connsiteY62" fmla="*/ 1573162 h 1621094"/>
              <a:gd name="connsiteX63" fmla="*/ 4603028 w 9662615"/>
              <a:gd name="connsiteY63" fmla="*/ 1568821 h 1621094"/>
              <a:gd name="connsiteX64" fmla="*/ 4541612 w 9662615"/>
              <a:gd name="connsiteY64" fmla="*/ 1545262 h 1621094"/>
              <a:gd name="connsiteX65" fmla="*/ 4422155 w 9662615"/>
              <a:gd name="connsiteY65" fmla="*/ 1542059 h 1621094"/>
              <a:gd name="connsiteX66" fmla="*/ 4221826 w 9662615"/>
              <a:gd name="connsiteY66" fmla="*/ 1508923 h 1621094"/>
              <a:gd name="connsiteX67" fmla="*/ 4096601 w 9662615"/>
              <a:gd name="connsiteY67" fmla="*/ 1521563 h 1621094"/>
              <a:gd name="connsiteX68" fmla="*/ 3970635 w 9662615"/>
              <a:gd name="connsiteY68" fmla="*/ 1544815 h 1621094"/>
              <a:gd name="connsiteX69" fmla="*/ 3833906 w 9662615"/>
              <a:gd name="connsiteY69" fmla="*/ 1516637 h 1621094"/>
              <a:gd name="connsiteX70" fmla="*/ 3696258 w 9662615"/>
              <a:gd name="connsiteY70" fmla="*/ 1537563 h 1621094"/>
              <a:gd name="connsiteX71" fmla="*/ 3594070 w 9662615"/>
              <a:gd name="connsiteY71" fmla="*/ 1509422 h 1621094"/>
              <a:gd name="connsiteX72" fmla="*/ 3565233 w 9662615"/>
              <a:gd name="connsiteY72" fmla="*/ 1515122 h 1621094"/>
              <a:gd name="connsiteX73" fmla="*/ 3560267 w 9662615"/>
              <a:gd name="connsiteY73" fmla="*/ 1516288 h 1621094"/>
              <a:gd name="connsiteX74" fmla="*/ 3540258 w 9662615"/>
              <a:gd name="connsiteY74" fmla="*/ 1516976 h 1621094"/>
              <a:gd name="connsiteX75" fmla="*/ 3534780 w 9662615"/>
              <a:gd name="connsiteY75" fmla="*/ 1522141 h 1621094"/>
              <a:gd name="connsiteX76" fmla="*/ 3504783 w 9662615"/>
              <a:gd name="connsiteY76" fmla="*/ 1526739 h 1621094"/>
              <a:gd name="connsiteX77" fmla="*/ 3430805 w 9662615"/>
              <a:gd name="connsiteY77" fmla="*/ 1542521 h 1621094"/>
              <a:gd name="connsiteX78" fmla="*/ 3292707 w 9662615"/>
              <a:gd name="connsiteY78" fmla="*/ 1520490 h 1621094"/>
              <a:gd name="connsiteX79" fmla="*/ 3187872 w 9662615"/>
              <a:gd name="connsiteY79" fmla="*/ 1519991 h 1621094"/>
              <a:gd name="connsiteX80" fmla="*/ 3148026 w 9662615"/>
              <a:gd name="connsiteY80" fmla="*/ 1524777 h 1621094"/>
              <a:gd name="connsiteX81" fmla="*/ 3092394 w 9662615"/>
              <a:gd name="connsiteY81" fmla="*/ 1528115 h 1621094"/>
              <a:gd name="connsiteX82" fmla="*/ 2994200 w 9662615"/>
              <a:gd name="connsiteY82" fmla="*/ 1537857 h 1621094"/>
              <a:gd name="connsiteX83" fmla="*/ 2862301 w 9662615"/>
              <a:gd name="connsiteY83" fmla="*/ 1544250 h 1621094"/>
              <a:gd name="connsiteX84" fmla="*/ 2766335 w 9662615"/>
              <a:gd name="connsiteY84" fmla="*/ 1527662 h 1621094"/>
              <a:gd name="connsiteX85" fmla="*/ 2757836 w 9662615"/>
              <a:gd name="connsiteY85" fmla="*/ 1531371 h 1621094"/>
              <a:gd name="connsiteX86" fmla="*/ 2691555 w 9662615"/>
              <a:gd name="connsiteY86" fmla="*/ 1530283 h 1621094"/>
              <a:gd name="connsiteX87" fmla="*/ 2491676 w 9662615"/>
              <a:gd name="connsiteY87" fmla="*/ 1500859 h 1621094"/>
              <a:gd name="connsiteX88" fmla="*/ 2378036 w 9662615"/>
              <a:gd name="connsiteY88" fmla="*/ 1520645 h 1621094"/>
              <a:gd name="connsiteX89" fmla="*/ 2284269 w 9662615"/>
              <a:gd name="connsiteY89" fmla="*/ 1503068 h 1621094"/>
              <a:gd name="connsiteX90" fmla="*/ 2207104 w 9662615"/>
              <a:gd name="connsiteY90" fmla="*/ 1508888 h 1621094"/>
              <a:gd name="connsiteX91" fmla="*/ 2149226 w 9662615"/>
              <a:gd name="connsiteY91" fmla="*/ 1523409 h 1621094"/>
              <a:gd name="connsiteX92" fmla="*/ 2084783 w 9662615"/>
              <a:gd name="connsiteY92" fmla="*/ 1524245 h 1621094"/>
              <a:gd name="connsiteX93" fmla="*/ 2070075 w 9662615"/>
              <a:gd name="connsiteY93" fmla="*/ 1511285 h 1621094"/>
              <a:gd name="connsiteX94" fmla="*/ 2001057 w 9662615"/>
              <a:gd name="connsiteY94" fmla="*/ 1516449 h 1621094"/>
              <a:gd name="connsiteX95" fmla="*/ 1896330 w 9662615"/>
              <a:gd name="connsiteY95" fmla="*/ 1525725 h 1621094"/>
              <a:gd name="connsiteX96" fmla="*/ 1835994 w 9662615"/>
              <a:gd name="connsiteY96" fmla="*/ 1527678 h 1621094"/>
              <a:gd name="connsiteX97" fmla="*/ 1671119 w 9662615"/>
              <a:gd name="connsiteY97" fmla="*/ 1536701 h 1621094"/>
              <a:gd name="connsiteX98" fmla="*/ 1601337 w 9662615"/>
              <a:gd name="connsiteY98" fmla="*/ 1548552 h 1621094"/>
              <a:gd name="connsiteX99" fmla="*/ 1407755 w 9662615"/>
              <a:gd name="connsiteY99" fmla="*/ 1571444 h 1621094"/>
              <a:gd name="connsiteX100" fmla="*/ 1271994 w 9662615"/>
              <a:gd name="connsiteY100" fmla="*/ 1579471 h 1621094"/>
              <a:gd name="connsiteX101" fmla="*/ 1249226 w 9662615"/>
              <a:gd name="connsiteY101" fmla="*/ 1583140 h 1621094"/>
              <a:gd name="connsiteX102" fmla="*/ 1217719 w 9662615"/>
              <a:gd name="connsiteY102" fmla="*/ 1580863 h 1621094"/>
              <a:gd name="connsiteX103" fmla="*/ 1091432 w 9662615"/>
              <a:gd name="connsiteY103" fmla="*/ 1571003 h 1621094"/>
              <a:gd name="connsiteX104" fmla="*/ 992039 w 9662615"/>
              <a:gd name="connsiteY104" fmla="*/ 1556662 h 1621094"/>
              <a:gd name="connsiteX105" fmla="*/ 868264 w 9662615"/>
              <a:gd name="connsiteY105" fmla="*/ 1566392 h 1621094"/>
              <a:gd name="connsiteX106" fmla="*/ 792765 w 9662615"/>
              <a:gd name="connsiteY106" fmla="*/ 1563102 h 1621094"/>
              <a:gd name="connsiteX107" fmla="*/ 669055 w 9662615"/>
              <a:gd name="connsiteY107" fmla="*/ 1543638 h 1621094"/>
              <a:gd name="connsiteX108" fmla="*/ 506152 w 9662615"/>
              <a:gd name="connsiteY108" fmla="*/ 1549124 h 1621094"/>
              <a:gd name="connsiteX109" fmla="*/ 472797 w 9662615"/>
              <a:gd name="connsiteY109" fmla="*/ 1568904 h 1621094"/>
              <a:gd name="connsiteX110" fmla="*/ 427864 w 9662615"/>
              <a:gd name="connsiteY110" fmla="*/ 1580848 h 1621094"/>
              <a:gd name="connsiteX111" fmla="*/ 408381 w 9662615"/>
              <a:gd name="connsiteY111" fmla="*/ 1552940 h 1621094"/>
              <a:gd name="connsiteX112" fmla="*/ 267163 w 9662615"/>
              <a:gd name="connsiteY112" fmla="*/ 1531913 h 1621094"/>
              <a:gd name="connsiteX113" fmla="*/ 196644 w 9662615"/>
              <a:gd name="connsiteY113" fmla="*/ 1524565 h 1621094"/>
              <a:gd name="connsiteX114" fmla="*/ 86819 w 9662615"/>
              <a:gd name="connsiteY114" fmla="*/ 1519517 h 1621094"/>
              <a:gd name="connsiteX115" fmla="*/ 53369 w 9662615"/>
              <a:gd name="connsiteY115" fmla="*/ 1516853 h 1621094"/>
              <a:gd name="connsiteX116" fmla="*/ 2359 w 9662615"/>
              <a:gd name="connsiteY116" fmla="*/ 1515247 h 1621094"/>
              <a:gd name="connsiteX117" fmla="*/ 0 w 9662615"/>
              <a:gd name="connsiteY117" fmla="*/ 1514932 h 1621094"/>
              <a:gd name="connsiteX118" fmla="*/ 0 w 9662615"/>
              <a:gd name="connsiteY118" fmla="*/ 0 h 1621094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129812 w 9662615"/>
              <a:gd name="connsiteY49" fmla="*/ 1521277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1303 w 9662615"/>
              <a:gd name="connsiteY54" fmla="*/ 1575379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5334 w 9662615"/>
              <a:gd name="connsiteY60" fmla="*/ 1581778 h 1583140"/>
              <a:gd name="connsiteX61" fmla="*/ 4697562 w 9662615"/>
              <a:gd name="connsiteY61" fmla="*/ 1551206 h 1583140"/>
              <a:gd name="connsiteX62" fmla="*/ 4662664 w 9662615"/>
              <a:gd name="connsiteY62" fmla="*/ 1573162 h 1583140"/>
              <a:gd name="connsiteX63" fmla="*/ 4603028 w 9662615"/>
              <a:gd name="connsiteY63" fmla="*/ 1568821 h 1583140"/>
              <a:gd name="connsiteX64" fmla="*/ 4541612 w 9662615"/>
              <a:gd name="connsiteY64" fmla="*/ 1545262 h 1583140"/>
              <a:gd name="connsiteX65" fmla="*/ 4422155 w 9662615"/>
              <a:gd name="connsiteY65" fmla="*/ 1542059 h 1583140"/>
              <a:gd name="connsiteX66" fmla="*/ 4221826 w 9662615"/>
              <a:gd name="connsiteY66" fmla="*/ 1508923 h 1583140"/>
              <a:gd name="connsiteX67" fmla="*/ 4096601 w 9662615"/>
              <a:gd name="connsiteY67" fmla="*/ 1521563 h 1583140"/>
              <a:gd name="connsiteX68" fmla="*/ 3970635 w 9662615"/>
              <a:gd name="connsiteY68" fmla="*/ 1544815 h 1583140"/>
              <a:gd name="connsiteX69" fmla="*/ 3833906 w 9662615"/>
              <a:gd name="connsiteY69" fmla="*/ 1516637 h 1583140"/>
              <a:gd name="connsiteX70" fmla="*/ 3696258 w 9662615"/>
              <a:gd name="connsiteY70" fmla="*/ 1537563 h 1583140"/>
              <a:gd name="connsiteX71" fmla="*/ 3594070 w 9662615"/>
              <a:gd name="connsiteY71" fmla="*/ 1509422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129812 w 9662615"/>
              <a:gd name="connsiteY49" fmla="*/ 1521277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5334 w 9662615"/>
              <a:gd name="connsiteY60" fmla="*/ 1581778 h 1583140"/>
              <a:gd name="connsiteX61" fmla="*/ 4697562 w 9662615"/>
              <a:gd name="connsiteY61" fmla="*/ 1551206 h 1583140"/>
              <a:gd name="connsiteX62" fmla="*/ 4662664 w 9662615"/>
              <a:gd name="connsiteY62" fmla="*/ 1573162 h 1583140"/>
              <a:gd name="connsiteX63" fmla="*/ 4603028 w 9662615"/>
              <a:gd name="connsiteY63" fmla="*/ 1568821 h 1583140"/>
              <a:gd name="connsiteX64" fmla="*/ 4541612 w 9662615"/>
              <a:gd name="connsiteY64" fmla="*/ 1545262 h 1583140"/>
              <a:gd name="connsiteX65" fmla="*/ 4422155 w 9662615"/>
              <a:gd name="connsiteY65" fmla="*/ 1542059 h 1583140"/>
              <a:gd name="connsiteX66" fmla="*/ 4221826 w 9662615"/>
              <a:gd name="connsiteY66" fmla="*/ 1508923 h 1583140"/>
              <a:gd name="connsiteX67" fmla="*/ 4096601 w 9662615"/>
              <a:gd name="connsiteY67" fmla="*/ 1521563 h 1583140"/>
              <a:gd name="connsiteX68" fmla="*/ 3970635 w 9662615"/>
              <a:gd name="connsiteY68" fmla="*/ 1544815 h 1583140"/>
              <a:gd name="connsiteX69" fmla="*/ 3833906 w 9662615"/>
              <a:gd name="connsiteY69" fmla="*/ 1516637 h 1583140"/>
              <a:gd name="connsiteX70" fmla="*/ 3696258 w 9662615"/>
              <a:gd name="connsiteY70" fmla="*/ 1537563 h 1583140"/>
              <a:gd name="connsiteX71" fmla="*/ 3594070 w 9662615"/>
              <a:gd name="connsiteY71" fmla="*/ 1509422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97680"/>
              <a:gd name="connsiteX1" fmla="*/ 9662615 w 9662615"/>
              <a:gd name="connsiteY1" fmla="*/ 0 h 1597680"/>
              <a:gd name="connsiteX2" fmla="*/ 9662615 w 9662615"/>
              <a:gd name="connsiteY2" fmla="*/ 1280346 h 1597680"/>
              <a:gd name="connsiteX3" fmla="*/ 9658420 w 9662615"/>
              <a:gd name="connsiteY3" fmla="*/ 1280106 h 1597680"/>
              <a:gd name="connsiteX4" fmla="*/ 9469546 w 9662615"/>
              <a:gd name="connsiteY4" fmla="*/ 1289837 h 1597680"/>
              <a:gd name="connsiteX5" fmla="*/ 9385895 w 9662615"/>
              <a:gd name="connsiteY5" fmla="*/ 1269203 h 1597680"/>
              <a:gd name="connsiteX6" fmla="*/ 9144767 w 9662615"/>
              <a:gd name="connsiteY6" fmla="*/ 1264120 h 1597680"/>
              <a:gd name="connsiteX7" fmla="*/ 8837252 w 9662615"/>
              <a:gd name="connsiteY7" fmla="*/ 1350515 h 1597680"/>
              <a:gd name="connsiteX8" fmla="*/ 8705466 w 9662615"/>
              <a:gd name="connsiteY8" fmla="*/ 1342419 h 1597680"/>
              <a:gd name="connsiteX9" fmla="*/ 8652221 w 9662615"/>
              <a:gd name="connsiteY9" fmla="*/ 1326906 h 1597680"/>
              <a:gd name="connsiteX10" fmla="*/ 8632312 w 9662615"/>
              <a:gd name="connsiteY10" fmla="*/ 1326025 h 1597680"/>
              <a:gd name="connsiteX11" fmla="*/ 8591582 w 9662615"/>
              <a:gd name="connsiteY11" fmla="*/ 1341666 h 1597680"/>
              <a:gd name="connsiteX12" fmla="*/ 8537336 w 9662615"/>
              <a:gd name="connsiteY12" fmla="*/ 1341684 h 1597680"/>
              <a:gd name="connsiteX13" fmla="*/ 8472508 w 9662615"/>
              <a:gd name="connsiteY13" fmla="*/ 1363109 h 1597680"/>
              <a:gd name="connsiteX14" fmla="*/ 8258477 w 9662615"/>
              <a:gd name="connsiteY14" fmla="*/ 1370666 h 1597680"/>
              <a:gd name="connsiteX15" fmla="*/ 8197961 w 9662615"/>
              <a:gd name="connsiteY15" fmla="*/ 1392804 h 1597680"/>
              <a:gd name="connsiteX16" fmla="*/ 8171196 w 9662615"/>
              <a:gd name="connsiteY16" fmla="*/ 1397216 h 1597680"/>
              <a:gd name="connsiteX17" fmla="*/ 8127667 w 9662615"/>
              <a:gd name="connsiteY17" fmla="*/ 1418254 h 1597680"/>
              <a:gd name="connsiteX18" fmla="*/ 7974579 w 9662615"/>
              <a:gd name="connsiteY18" fmla="*/ 1383439 h 1597680"/>
              <a:gd name="connsiteX19" fmla="*/ 7768351 w 9662615"/>
              <a:gd name="connsiteY19" fmla="*/ 1395051 h 1597680"/>
              <a:gd name="connsiteX20" fmla="*/ 7635985 w 9662615"/>
              <a:gd name="connsiteY20" fmla="*/ 1386363 h 1597680"/>
              <a:gd name="connsiteX21" fmla="*/ 7466069 w 9662615"/>
              <a:gd name="connsiteY21" fmla="*/ 1377654 h 1597680"/>
              <a:gd name="connsiteX22" fmla="*/ 7355642 w 9662615"/>
              <a:gd name="connsiteY22" fmla="*/ 1407761 h 1597680"/>
              <a:gd name="connsiteX23" fmla="*/ 7151610 w 9662615"/>
              <a:gd name="connsiteY23" fmla="*/ 1397856 h 1597680"/>
              <a:gd name="connsiteX24" fmla="*/ 7082147 w 9662615"/>
              <a:gd name="connsiteY24" fmla="*/ 1406113 h 1597680"/>
              <a:gd name="connsiteX25" fmla="*/ 7014958 w 9662615"/>
              <a:gd name="connsiteY25" fmla="*/ 1396883 h 1597680"/>
              <a:gd name="connsiteX26" fmla="*/ 6907567 w 9662615"/>
              <a:gd name="connsiteY26" fmla="*/ 1419149 h 1597680"/>
              <a:gd name="connsiteX27" fmla="*/ 6748428 w 9662615"/>
              <a:gd name="connsiteY27" fmla="*/ 1420308 h 1597680"/>
              <a:gd name="connsiteX28" fmla="*/ 6654257 w 9662615"/>
              <a:gd name="connsiteY28" fmla="*/ 1424143 h 1597680"/>
              <a:gd name="connsiteX29" fmla="*/ 6620123 w 9662615"/>
              <a:gd name="connsiteY29" fmla="*/ 1430535 h 1597680"/>
              <a:gd name="connsiteX30" fmla="*/ 6571355 w 9662615"/>
              <a:gd name="connsiteY30" fmla="*/ 1436144 h 1597680"/>
              <a:gd name="connsiteX31" fmla="*/ 6486557 w 9662615"/>
              <a:gd name="connsiteY31" fmla="*/ 1449861 h 1597680"/>
              <a:gd name="connsiteX32" fmla="*/ 6370419 w 9662615"/>
              <a:gd name="connsiteY32" fmla="*/ 1461649 h 1597680"/>
              <a:gd name="connsiteX33" fmla="*/ 6278839 w 9662615"/>
              <a:gd name="connsiteY33" fmla="*/ 1449160 h 1597680"/>
              <a:gd name="connsiteX34" fmla="*/ 6272455 w 9662615"/>
              <a:gd name="connsiteY34" fmla="*/ 1453191 h 1597680"/>
              <a:gd name="connsiteX35" fmla="*/ 6212659 w 9662615"/>
              <a:gd name="connsiteY35" fmla="*/ 1454850 h 1597680"/>
              <a:gd name="connsiteX36" fmla="*/ 6069317 w 9662615"/>
              <a:gd name="connsiteY36" fmla="*/ 1445838 h 1597680"/>
              <a:gd name="connsiteX37" fmla="*/ 5878477 w 9662615"/>
              <a:gd name="connsiteY37" fmla="*/ 1439180 h 1597680"/>
              <a:gd name="connsiteX38" fmla="*/ 5838387 w 9662615"/>
              <a:gd name="connsiteY38" fmla="*/ 1444679 h 1597680"/>
              <a:gd name="connsiteX39" fmla="*/ 5771136 w 9662615"/>
              <a:gd name="connsiteY39" fmla="*/ 1453639 h 1597680"/>
              <a:gd name="connsiteX40" fmla="*/ 5724081 w 9662615"/>
              <a:gd name="connsiteY40" fmla="*/ 1470431 h 1597680"/>
              <a:gd name="connsiteX41" fmla="*/ 5666577 w 9662615"/>
              <a:gd name="connsiteY41" fmla="*/ 1473921 h 1597680"/>
              <a:gd name="connsiteX42" fmla="*/ 5649068 w 9662615"/>
              <a:gd name="connsiteY42" fmla="*/ 1461676 h 1597680"/>
              <a:gd name="connsiteX43" fmla="*/ 5588902 w 9662615"/>
              <a:gd name="connsiteY43" fmla="*/ 1469647 h 1597680"/>
              <a:gd name="connsiteX44" fmla="*/ 5498090 w 9662615"/>
              <a:gd name="connsiteY44" fmla="*/ 1483173 h 1597680"/>
              <a:gd name="connsiteX45" fmla="*/ 5444641 w 9662615"/>
              <a:gd name="connsiteY45" fmla="*/ 1487602 h 1597680"/>
              <a:gd name="connsiteX46" fmla="*/ 5299812 w 9662615"/>
              <a:gd name="connsiteY46" fmla="*/ 1503362 h 1597680"/>
              <a:gd name="connsiteX47" fmla="*/ 5213947 w 9662615"/>
              <a:gd name="connsiteY47" fmla="*/ 1516637 h 1597680"/>
              <a:gd name="connsiteX48" fmla="*/ 5090342 w 9662615"/>
              <a:gd name="connsiteY48" fmla="*/ 1546680 h 1597680"/>
              <a:gd name="connsiteX49" fmla="*/ 5129812 w 9662615"/>
              <a:gd name="connsiteY49" fmla="*/ 1521277 h 1597680"/>
              <a:gd name="connsiteX50" fmla="*/ 5059484 w 9662615"/>
              <a:gd name="connsiteY50" fmla="*/ 1546802 h 1597680"/>
              <a:gd name="connsiteX51" fmla="*/ 5038524 w 9662615"/>
              <a:gd name="connsiteY51" fmla="*/ 1545675 h 1597680"/>
              <a:gd name="connsiteX52" fmla="*/ 5026564 w 9662615"/>
              <a:gd name="connsiteY52" fmla="*/ 1545376 h 1597680"/>
              <a:gd name="connsiteX53" fmla="*/ 4969433 w 9662615"/>
              <a:gd name="connsiteY53" fmla="*/ 1550865 h 1597680"/>
              <a:gd name="connsiteX54" fmla="*/ 4929254 w 9662615"/>
              <a:gd name="connsiteY54" fmla="*/ 1563452 h 1597680"/>
              <a:gd name="connsiteX55" fmla="*/ 4871726 w 9662615"/>
              <a:gd name="connsiteY55" fmla="*/ 1570584 h 1597680"/>
              <a:gd name="connsiteX56" fmla="*/ 4843267 w 9662615"/>
              <a:gd name="connsiteY56" fmla="*/ 1561459 h 1597680"/>
              <a:gd name="connsiteX57" fmla="*/ 4821058 w 9662615"/>
              <a:gd name="connsiteY57" fmla="*/ 1553078 h 1597680"/>
              <a:gd name="connsiteX58" fmla="*/ 4791466 w 9662615"/>
              <a:gd name="connsiteY58" fmla="*/ 1561324 h 1597680"/>
              <a:gd name="connsiteX59" fmla="*/ 4784247 w 9662615"/>
              <a:gd name="connsiteY59" fmla="*/ 1562342 h 1597680"/>
              <a:gd name="connsiteX60" fmla="*/ 4743285 w 9662615"/>
              <a:gd name="connsiteY60" fmla="*/ 1597680 h 1597680"/>
              <a:gd name="connsiteX61" fmla="*/ 4697562 w 9662615"/>
              <a:gd name="connsiteY61" fmla="*/ 1551206 h 1597680"/>
              <a:gd name="connsiteX62" fmla="*/ 4662664 w 9662615"/>
              <a:gd name="connsiteY62" fmla="*/ 1573162 h 1597680"/>
              <a:gd name="connsiteX63" fmla="*/ 4603028 w 9662615"/>
              <a:gd name="connsiteY63" fmla="*/ 1568821 h 1597680"/>
              <a:gd name="connsiteX64" fmla="*/ 4541612 w 9662615"/>
              <a:gd name="connsiteY64" fmla="*/ 1545262 h 1597680"/>
              <a:gd name="connsiteX65" fmla="*/ 4422155 w 9662615"/>
              <a:gd name="connsiteY65" fmla="*/ 1542059 h 1597680"/>
              <a:gd name="connsiteX66" fmla="*/ 4221826 w 9662615"/>
              <a:gd name="connsiteY66" fmla="*/ 1508923 h 1597680"/>
              <a:gd name="connsiteX67" fmla="*/ 4096601 w 9662615"/>
              <a:gd name="connsiteY67" fmla="*/ 1521563 h 1597680"/>
              <a:gd name="connsiteX68" fmla="*/ 3970635 w 9662615"/>
              <a:gd name="connsiteY68" fmla="*/ 1544815 h 1597680"/>
              <a:gd name="connsiteX69" fmla="*/ 3833906 w 9662615"/>
              <a:gd name="connsiteY69" fmla="*/ 1516637 h 1597680"/>
              <a:gd name="connsiteX70" fmla="*/ 3696258 w 9662615"/>
              <a:gd name="connsiteY70" fmla="*/ 1537563 h 1597680"/>
              <a:gd name="connsiteX71" fmla="*/ 3594070 w 9662615"/>
              <a:gd name="connsiteY71" fmla="*/ 1509422 h 1597680"/>
              <a:gd name="connsiteX72" fmla="*/ 3565233 w 9662615"/>
              <a:gd name="connsiteY72" fmla="*/ 1515122 h 1597680"/>
              <a:gd name="connsiteX73" fmla="*/ 3560267 w 9662615"/>
              <a:gd name="connsiteY73" fmla="*/ 1516288 h 1597680"/>
              <a:gd name="connsiteX74" fmla="*/ 3540258 w 9662615"/>
              <a:gd name="connsiteY74" fmla="*/ 1516976 h 1597680"/>
              <a:gd name="connsiteX75" fmla="*/ 3534780 w 9662615"/>
              <a:gd name="connsiteY75" fmla="*/ 1522141 h 1597680"/>
              <a:gd name="connsiteX76" fmla="*/ 3504783 w 9662615"/>
              <a:gd name="connsiteY76" fmla="*/ 1526739 h 1597680"/>
              <a:gd name="connsiteX77" fmla="*/ 3430805 w 9662615"/>
              <a:gd name="connsiteY77" fmla="*/ 1542521 h 1597680"/>
              <a:gd name="connsiteX78" fmla="*/ 3292707 w 9662615"/>
              <a:gd name="connsiteY78" fmla="*/ 1520490 h 1597680"/>
              <a:gd name="connsiteX79" fmla="*/ 3187872 w 9662615"/>
              <a:gd name="connsiteY79" fmla="*/ 1519991 h 1597680"/>
              <a:gd name="connsiteX80" fmla="*/ 3148026 w 9662615"/>
              <a:gd name="connsiteY80" fmla="*/ 1524777 h 1597680"/>
              <a:gd name="connsiteX81" fmla="*/ 3092394 w 9662615"/>
              <a:gd name="connsiteY81" fmla="*/ 1528115 h 1597680"/>
              <a:gd name="connsiteX82" fmla="*/ 2994200 w 9662615"/>
              <a:gd name="connsiteY82" fmla="*/ 1537857 h 1597680"/>
              <a:gd name="connsiteX83" fmla="*/ 2862301 w 9662615"/>
              <a:gd name="connsiteY83" fmla="*/ 1544250 h 1597680"/>
              <a:gd name="connsiteX84" fmla="*/ 2766335 w 9662615"/>
              <a:gd name="connsiteY84" fmla="*/ 1527662 h 1597680"/>
              <a:gd name="connsiteX85" fmla="*/ 2757836 w 9662615"/>
              <a:gd name="connsiteY85" fmla="*/ 1531371 h 1597680"/>
              <a:gd name="connsiteX86" fmla="*/ 2691555 w 9662615"/>
              <a:gd name="connsiteY86" fmla="*/ 1530283 h 1597680"/>
              <a:gd name="connsiteX87" fmla="*/ 2491676 w 9662615"/>
              <a:gd name="connsiteY87" fmla="*/ 1500859 h 1597680"/>
              <a:gd name="connsiteX88" fmla="*/ 2378036 w 9662615"/>
              <a:gd name="connsiteY88" fmla="*/ 1520645 h 1597680"/>
              <a:gd name="connsiteX89" fmla="*/ 2284269 w 9662615"/>
              <a:gd name="connsiteY89" fmla="*/ 1503068 h 1597680"/>
              <a:gd name="connsiteX90" fmla="*/ 2207104 w 9662615"/>
              <a:gd name="connsiteY90" fmla="*/ 1508888 h 1597680"/>
              <a:gd name="connsiteX91" fmla="*/ 2149226 w 9662615"/>
              <a:gd name="connsiteY91" fmla="*/ 1523409 h 1597680"/>
              <a:gd name="connsiteX92" fmla="*/ 2084783 w 9662615"/>
              <a:gd name="connsiteY92" fmla="*/ 1524245 h 1597680"/>
              <a:gd name="connsiteX93" fmla="*/ 2070075 w 9662615"/>
              <a:gd name="connsiteY93" fmla="*/ 1511285 h 1597680"/>
              <a:gd name="connsiteX94" fmla="*/ 2001057 w 9662615"/>
              <a:gd name="connsiteY94" fmla="*/ 1516449 h 1597680"/>
              <a:gd name="connsiteX95" fmla="*/ 1896330 w 9662615"/>
              <a:gd name="connsiteY95" fmla="*/ 1525725 h 1597680"/>
              <a:gd name="connsiteX96" fmla="*/ 1835994 w 9662615"/>
              <a:gd name="connsiteY96" fmla="*/ 1527678 h 1597680"/>
              <a:gd name="connsiteX97" fmla="*/ 1671119 w 9662615"/>
              <a:gd name="connsiteY97" fmla="*/ 1536701 h 1597680"/>
              <a:gd name="connsiteX98" fmla="*/ 1601337 w 9662615"/>
              <a:gd name="connsiteY98" fmla="*/ 1548552 h 1597680"/>
              <a:gd name="connsiteX99" fmla="*/ 1407755 w 9662615"/>
              <a:gd name="connsiteY99" fmla="*/ 1571444 h 1597680"/>
              <a:gd name="connsiteX100" fmla="*/ 1271994 w 9662615"/>
              <a:gd name="connsiteY100" fmla="*/ 1579471 h 1597680"/>
              <a:gd name="connsiteX101" fmla="*/ 1249226 w 9662615"/>
              <a:gd name="connsiteY101" fmla="*/ 1583140 h 1597680"/>
              <a:gd name="connsiteX102" fmla="*/ 1217719 w 9662615"/>
              <a:gd name="connsiteY102" fmla="*/ 1580863 h 1597680"/>
              <a:gd name="connsiteX103" fmla="*/ 1091432 w 9662615"/>
              <a:gd name="connsiteY103" fmla="*/ 1571003 h 1597680"/>
              <a:gd name="connsiteX104" fmla="*/ 992039 w 9662615"/>
              <a:gd name="connsiteY104" fmla="*/ 1556662 h 1597680"/>
              <a:gd name="connsiteX105" fmla="*/ 868264 w 9662615"/>
              <a:gd name="connsiteY105" fmla="*/ 1566392 h 1597680"/>
              <a:gd name="connsiteX106" fmla="*/ 792765 w 9662615"/>
              <a:gd name="connsiteY106" fmla="*/ 1563102 h 1597680"/>
              <a:gd name="connsiteX107" fmla="*/ 669055 w 9662615"/>
              <a:gd name="connsiteY107" fmla="*/ 1543638 h 1597680"/>
              <a:gd name="connsiteX108" fmla="*/ 506152 w 9662615"/>
              <a:gd name="connsiteY108" fmla="*/ 1549124 h 1597680"/>
              <a:gd name="connsiteX109" fmla="*/ 472797 w 9662615"/>
              <a:gd name="connsiteY109" fmla="*/ 1568904 h 1597680"/>
              <a:gd name="connsiteX110" fmla="*/ 427864 w 9662615"/>
              <a:gd name="connsiteY110" fmla="*/ 1580848 h 1597680"/>
              <a:gd name="connsiteX111" fmla="*/ 408381 w 9662615"/>
              <a:gd name="connsiteY111" fmla="*/ 1552940 h 1597680"/>
              <a:gd name="connsiteX112" fmla="*/ 267163 w 9662615"/>
              <a:gd name="connsiteY112" fmla="*/ 1531913 h 1597680"/>
              <a:gd name="connsiteX113" fmla="*/ 196644 w 9662615"/>
              <a:gd name="connsiteY113" fmla="*/ 1524565 h 1597680"/>
              <a:gd name="connsiteX114" fmla="*/ 86819 w 9662615"/>
              <a:gd name="connsiteY114" fmla="*/ 1519517 h 1597680"/>
              <a:gd name="connsiteX115" fmla="*/ 53369 w 9662615"/>
              <a:gd name="connsiteY115" fmla="*/ 1516853 h 1597680"/>
              <a:gd name="connsiteX116" fmla="*/ 2359 w 9662615"/>
              <a:gd name="connsiteY116" fmla="*/ 1515247 h 1597680"/>
              <a:gd name="connsiteX117" fmla="*/ 0 w 9662615"/>
              <a:gd name="connsiteY117" fmla="*/ 1514932 h 1597680"/>
              <a:gd name="connsiteX118" fmla="*/ 0 w 9662615"/>
              <a:gd name="connsiteY118" fmla="*/ 0 h 1597680"/>
              <a:gd name="connsiteX0" fmla="*/ 0 w 9662615"/>
              <a:gd name="connsiteY0" fmla="*/ 0 h 1603753"/>
              <a:gd name="connsiteX1" fmla="*/ 9662615 w 9662615"/>
              <a:gd name="connsiteY1" fmla="*/ 0 h 1603753"/>
              <a:gd name="connsiteX2" fmla="*/ 9662615 w 9662615"/>
              <a:gd name="connsiteY2" fmla="*/ 1280346 h 1603753"/>
              <a:gd name="connsiteX3" fmla="*/ 9658420 w 9662615"/>
              <a:gd name="connsiteY3" fmla="*/ 1280106 h 1603753"/>
              <a:gd name="connsiteX4" fmla="*/ 9469546 w 9662615"/>
              <a:gd name="connsiteY4" fmla="*/ 1289837 h 1603753"/>
              <a:gd name="connsiteX5" fmla="*/ 9385895 w 9662615"/>
              <a:gd name="connsiteY5" fmla="*/ 1269203 h 1603753"/>
              <a:gd name="connsiteX6" fmla="*/ 9144767 w 9662615"/>
              <a:gd name="connsiteY6" fmla="*/ 1264120 h 1603753"/>
              <a:gd name="connsiteX7" fmla="*/ 8837252 w 9662615"/>
              <a:gd name="connsiteY7" fmla="*/ 1350515 h 1603753"/>
              <a:gd name="connsiteX8" fmla="*/ 8705466 w 9662615"/>
              <a:gd name="connsiteY8" fmla="*/ 1342419 h 1603753"/>
              <a:gd name="connsiteX9" fmla="*/ 8652221 w 9662615"/>
              <a:gd name="connsiteY9" fmla="*/ 1326906 h 1603753"/>
              <a:gd name="connsiteX10" fmla="*/ 8632312 w 9662615"/>
              <a:gd name="connsiteY10" fmla="*/ 1326025 h 1603753"/>
              <a:gd name="connsiteX11" fmla="*/ 8591582 w 9662615"/>
              <a:gd name="connsiteY11" fmla="*/ 1341666 h 1603753"/>
              <a:gd name="connsiteX12" fmla="*/ 8537336 w 9662615"/>
              <a:gd name="connsiteY12" fmla="*/ 1341684 h 1603753"/>
              <a:gd name="connsiteX13" fmla="*/ 8472508 w 9662615"/>
              <a:gd name="connsiteY13" fmla="*/ 1363109 h 1603753"/>
              <a:gd name="connsiteX14" fmla="*/ 8258477 w 9662615"/>
              <a:gd name="connsiteY14" fmla="*/ 1370666 h 1603753"/>
              <a:gd name="connsiteX15" fmla="*/ 8197961 w 9662615"/>
              <a:gd name="connsiteY15" fmla="*/ 1392804 h 1603753"/>
              <a:gd name="connsiteX16" fmla="*/ 8171196 w 9662615"/>
              <a:gd name="connsiteY16" fmla="*/ 1397216 h 1603753"/>
              <a:gd name="connsiteX17" fmla="*/ 8127667 w 9662615"/>
              <a:gd name="connsiteY17" fmla="*/ 1418254 h 1603753"/>
              <a:gd name="connsiteX18" fmla="*/ 7974579 w 9662615"/>
              <a:gd name="connsiteY18" fmla="*/ 1383439 h 1603753"/>
              <a:gd name="connsiteX19" fmla="*/ 7768351 w 9662615"/>
              <a:gd name="connsiteY19" fmla="*/ 1395051 h 1603753"/>
              <a:gd name="connsiteX20" fmla="*/ 7635985 w 9662615"/>
              <a:gd name="connsiteY20" fmla="*/ 1386363 h 1603753"/>
              <a:gd name="connsiteX21" fmla="*/ 7466069 w 9662615"/>
              <a:gd name="connsiteY21" fmla="*/ 1377654 h 1603753"/>
              <a:gd name="connsiteX22" fmla="*/ 7355642 w 9662615"/>
              <a:gd name="connsiteY22" fmla="*/ 1407761 h 1603753"/>
              <a:gd name="connsiteX23" fmla="*/ 7151610 w 9662615"/>
              <a:gd name="connsiteY23" fmla="*/ 1397856 h 1603753"/>
              <a:gd name="connsiteX24" fmla="*/ 7082147 w 9662615"/>
              <a:gd name="connsiteY24" fmla="*/ 1406113 h 1603753"/>
              <a:gd name="connsiteX25" fmla="*/ 7014958 w 9662615"/>
              <a:gd name="connsiteY25" fmla="*/ 1396883 h 1603753"/>
              <a:gd name="connsiteX26" fmla="*/ 6907567 w 9662615"/>
              <a:gd name="connsiteY26" fmla="*/ 1419149 h 1603753"/>
              <a:gd name="connsiteX27" fmla="*/ 6748428 w 9662615"/>
              <a:gd name="connsiteY27" fmla="*/ 1420308 h 1603753"/>
              <a:gd name="connsiteX28" fmla="*/ 6654257 w 9662615"/>
              <a:gd name="connsiteY28" fmla="*/ 1424143 h 1603753"/>
              <a:gd name="connsiteX29" fmla="*/ 6620123 w 9662615"/>
              <a:gd name="connsiteY29" fmla="*/ 1430535 h 1603753"/>
              <a:gd name="connsiteX30" fmla="*/ 6571355 w 9662615"/>
              <a:gd name="connsiteY30" fmla="*/ 1436144 h 1603753"/>
              <a:gd name="connsiteX31" fmla="*/ 6486557 w 9662615"/>
              <a:gd name="connsiteY31" fmla="*/ 1449861 h 1603753"/>
              <a:gd name="connsiteX32" fmla="*/ 6370419 w 9662615"/>
              <a:gd name="connsiteY32" fmla="*/ 1461649 h 1603753"/>
              <a:gd name="connsiteX33" fmla="*/ 6278839 w 9662615"/>
              <a:gd name="connsiteY33" fmla="*/ 1449160 h 1603753"/>
              <a:gd name="connsiteX34" fmla="*/ 6272455 w 9662615"/>
              <a:gd name="connsiteY34" fmla="*/ 1453191 h 1603753"/>
              <a:gd name="connsiteX35" fmla="*/ 6212659 w 9662615"/>
              <a:gd name="connsiteY35" fmla="*/ 1454850 h 1603753"/>
              <a:gd name="connsiteX36" fmla="*/ 6069317 w 9662615"/>
              <a:gd name="connsiteY36" fmla="*/ 1445838 h 1603753"/>
              <a:gd name="connsiteX37" fmla="*/ 5878477 w 9662615"/>
              <a:gd name="connsiteY37" fmla="*/ 1439180 h 1603753"/>
              <a:gd name="connsiteX38" fmla="*/ 5838387 w 9662615"/>
              <a:gd name="connsiteY38" fmla="*/ 1444679 h 1603753"/>
              <a:gd name="connsiteX39" fmla="*/ 5771136 w 9662615"/>
              <a:gd name="connsiteY39" fmla="*/ 1453639 h 1603753"/>
              <a:gd name="connsiteX40" fmla="*/ 5724081 w 9662615"/>
              <a:gd name="connsiteY40" fmla="*/ 1470431 h 1603753"/>
              <a:gd name="connsiteX41" fmla="*/ 5666577 w 9662615"/>
              <a:gd name="connsiteY41" fmla="*/ 1473921 h 1603753"/>
              <a:gd name="connsiteX42" fmla="*/ 5649068 w 9662615"/>
              <a:gd name="connsiteY42" fmla="*/ 1461676 h 1603753"/>
              <a:gd name="connsiteX43" fmla="*/ 5588902 w 9662615"/>
              <a:gd name="connsiteY43" fmla="*/ 1469647 h 1603753"/>
              <a:gd name="connsiteX44" fmla="*/ 5498090 w 9662615"/>
              <a:gd name="connsiteY44" fmla="*/ 1483173 h 1603753"/>
              <a:gd name="connsiteX45" fmla="*/ 5444641 w 9662615"/>
              <a:gd name="connsiteY45" fmla="*/ 1487602 h 1603753"/>
              <a:gd name="connsiteX46" fmla="*/ 5299812 w 9662615"/>
              <a:gd name="connsiteY46" fmla="*/ 1503362 h 1603753"/>
              <a:gd name="connsiteX47" fmla="*/ 5213947 w 9662615"/>
              <a:gd name="connsiteY47" fmla="*/ 1516637 h 1603753"/>
              <a:gd name="connsiteX48" fmla="*/ 5090342 w 9662615"/>
              <a:gd name="connsiteY48" fmla="*/ 1546680 h 1603753"/>
              <a:gd name="connsiteX49" fmla="*/ 5129812 w 9662615"/>
              <a:gd name="connsiteY49" fmla="*/ 1521277 h 1603753"/>
              <a:gd name="connsiteX50" fmla="*/ 5059484 w 9662615"/>
              <a:gd name="connsiteY50" fmla="*/ 1546802 h 1603753"/>
              <a:gd name="connsiteX51" fmla="*/ 5038524 w 9662615"/>
              <a:gd name="connsiteY51" fmla="*/ 1545675 h 1603753"/>
              <a:gd name="connsiteX52" fmla="*/ 5026564 w 9662615"/>
              <a:gd name="connsiteY52" fmla="*/ 1545376 h 1603753"/>
              <a:gd name="connsiteX53" fmla="*/ 4969433 w 9662615"/>
              <a:gd name="connsiteY53" fmla="*/ 1550865 h 1603753"/>
              <a:gd name="connsiteX54" fmla="*/ 4929254 w 9662615"/>
              <a:gd name="connsiteY54" fmla="*/ 1563452 h 1603753"/>
              <a:gd name="connsiteX55" fmla="*/ 4871726 w 9662615"/>
              <a:gd name="connsiteY55" fmla="*/ 1570584 h 1603753"/>
              <a:gd name="connsiteX56" fmla="*/ 4843267 w 9662615"/>
              <a:gd name="connsiteY56" fmla="*/ 1561459 h 1603753"/>
              <a:gd name="connsiteX57" fmla="*/ 4821058 w 9662615"/>
              <a:gd name="connsiteY57" fmla="*/ 1553078 h 1603753"/>
              <a:gd name="connsiteX58" fmla="*/ 4791466 w 9662615"/>
              <a:gd name="connsiteY58" fmla="*/ 1561324 h 1603753"/>
              <a:gd name="connsiteX59" fmla="*/ 4784247 w 9662615"/>
              <a:gd name="connsiteY59" fmla="*/ 1562342 h 1603753"/>
              <a:gd name="connsiteX60" fmla="*/ 4743285 w 9662615"/>
              <a:gd name="connsiteY60" fmla="*/ 1597680 h 1603753"/>
              <a:gd name="connsiteX61" fmla="*/ 4697562 w 9662615"/>
              <a:gd name="connsiteY61" fmla="*/ 1551206 h 1603753"/>
              <a:gd name="connsiteX62" fmla="*/ 4662664 w 9662615"/>
              <a:gd name="connsiteY62" fmla="*/ 1573162 h 1603753"/>
              <a:gd name="connsiteX63" fmla="*/ 4603028 w 9662615"/>
              <a:gd name="connsiteY63" fmla="*/ 1568821 h 1603753"/>
              <a:gd name="connsiteX64" fmla="*/ 4541612 w 9662615"/>
              <a:gd name="connsiteY64" fmla="*/ 1545262 h 1603753"/>
              <a:gd name="connsiteX65" fmla="*/ 4422155 w 9662615"/>
              <a:gd name="connsiteY65" fmla="*/ 1542059 h 1603753"/>
              <a:gd name="connsiteX66" fmla="*/ 4221826 w 9662615"/>
              <a:gd name="connsiteY66" fmla="*/ 1508923 h 1603753"/>
              <a:gd name="connsiteX67" fmla="*/ 4096601 w 9662615"/>
              <a:gd name="connsiteY67" fmla="*/ 1521563 h 1603753"/>
              <a:gd name="connsiteX68" fmla="*/ 3970635 w 9662615"/>
              <a:gd name="connsiteY68" fmla="*/ 1544815 h 1603753"/>
              <a:gd name="connsiteX69" fmla="*/ 3833906 w 9662615"/>
              <a:gd name="connsiteY69" fmla="*/ 1516637 h 1603753"/>
              <a:gd name="connsiteX70" fmla="*/ 3696258 w 9662615"/>
              <a:gd name="connsiteY70" fmla="*/ 1537563 h 1603753"/>
              <a:gd name="connsiteX71" fmla="*/ 3594070 w 9662615"/>
              <a:gd name="connsiteY71" fmla="*/ 1509422 h 1603753"/>
              <a:gd name="connsiteX72" fmla="*/ 3565233 w 9662615"/>
              <a:gd name="connsiteY72" fmla="*/ 1515122 h 1603753"/>
              <a:gd name="connsiteX73" fmla="*/ 3560267 w 9662615"/>
              <a:gd name="connsiteY73" fmla="*/ 1516288 h 1603753"/>
              <a:gd name="connsiteX74" fmla="*/ 3540258 w 9662615"/>
              <a:gd name="connsiteY74" fmla="*/ 1516976 h 1603753"/>
              <a:gd name="connsiteX75" fmla="*/ 3534780 w 9662615"/>
              <a:gd name="connsiteY75" fmla="*/ 1522141 h 1603753"/>
              <a:gd name="connsiteX76" fmla="*/ 3504783 w 9662615"/>
              <a:gd name="connsiteY76" fmla="*/ 1526739 h 1603753"/>
              <a:gd name="connsiteX77" fmla="*/ 3430805 w 9662615"/>
              <a:gd name="connsiteY77" fmla="*/ 1542521 h 1603753"/>
              <a:gd name="connsiteX78" fmla="*/ 3292707 w 9662615"/>
              <a:gd name="connsiteY78" fmla="*/ 1520490 h 1603753"/>
              <a:gd name="connsiteX79" fmla="*/ 3187872 w 9662615"/>
              <a:gd name="connsiteY79" fmla="*/ 1519991 h 1603753"/>
              <a:gd name="connsiteX80" fmla="*/ 3148026 w 9662615"/>
              <a:gd name="connsiteY80" fmla="*/ 1524777 h 1603753"/>
              <a:gd name="connsiteX81" fmla="*/ 3092394 w 9662615"/>
              <a:gd name="connsiteY81" fmla="*/ 1528115 h 1603753"/>
              <a:gd name="connsiteX82" fmla="*/ 2994200 w 9662615"/>
              <a:gd name="connsiteY82" fmla="*/ 1537857 h 1603753"/>
              <a:gd name="connsiteX83" fmla="*/ 2862301 w 9662615"/>
              <a:gd name="connsiteY83" fmla="*/ 1544250 h 1603753"/>
              <a:gd name="connsiteX84" fmla="*/ 2766335 w 9662615"/>
              <a:gd name="connsiteY84" fmla="*/ 1527662 h 1603753"/>
              <a:gd name="connsiteX85" fmla="*/ 2757836 w 9662615"/>
              <a:gd name="connsiteY85" fmla="*/ 1531371 h 1603753"/>
              <a:gd name="connsiteX86" fmla="*/ 2691555 w 9662615"/>
              <a:gd name="connsiteY86" fmla="*/ 1530283 h 1603753"/>
              <a:gd name="connsiteX87" fmla="*/ 2491676 w 9662615"/>
              <a:gd name="connsiteY87" fmla="*/ 1500859 h 1603753"/>
              <a:gd name="connsiteX88" fmla="*/ 2378036 w 9662615"/>
              <a:gd name="connsiteY88" fmla="*/ 1520645 h 1603753"/>
              <a:gd name="connsiteX89" fmla="*/ 2284269 w 9662615"/>
              <a:gd name="connsiteY89" fmla="*/ 1503068 h 1603753"/>
              <a:gd name="connsiteX90" fmla="*/ 2207104 w 9662615"/>
              <a:gd name="connsiteY90" fmla="*/ 1508888 h 1603753"/>
              <a:gd name="connsiteX91" fmla="*/ 2149226 w 9662615"/>
              <a:gd name="connsiteY91" fmla="*/ 1523409 h 1603753"/>
              <a:gd name="connsiteX92" fmla="*/ 2084783 w 9662615"/>
              <a:gd name="connsiteY92" fmla="*/ 1524245 h 1603753"/>
              <a:gd name="connsiteX93" fmla="*/ 2070075 w 9662615"/>
              <a:gd name="connsiteY93" fmla="*/ 1511285 h 1603753"/>
              <a:gd name="connsiteX94" fmla="*/ 2001057 w 9662615"/>
              <a:gd name="connsiteY94" fmla="*/ 1516449 h 1603753"/>
              <a:gd name="connsiteX95" fmla="*/ 1896330 w 9662615"/>
              <a:gd name="connsiteY95" fmla="*/ 1525725 h 1603753"/>
              <a:gd name="connsiteX96" fmla="*/ 1835994 w 9662615"/>
              <a:gd name="connsiteY96" fmla="*/ 1527678 h 1603753"/>
              <a:gd name="connsiteX97" fmla="*/ 1671119 w 9662615"/>
              <a:gd name="connsiteY97" fmla="*/ 1536701 h 1603753"/>
              <a:gd name="connsiteX98" fmla="*/ 1601337 w 9662615"/>
              <a:gd name="connsiteY98" fmla="*/ 1548552 h 1603753"/>
              <a:gd name="connsiteX99" fmla="*/ 1407755 w 9662615"/>
              <a:gd name="connsiteY99" fmla="*/ 1571444 h 1603753"/>
              <a:gd name="connsiteX100" fmla="*/ 1271994 w 9662615"/>
              <a:gd name="connsiteY100" fmla="*/ 1579471 h 1603753"/>
              <a:gd name="connsiteX101" fmla="*/ 1249226 w 9662615"/>
              <a:gd name="connsiteY101" fmla="*/ 1583140 h 1603753"/>
              <a:gd name="connsiteX102" fmla="*/ 1217719 w 9662615"/>
              <a:gd name="connsiteY102" fmla="*/ 1580863 h 1603753"/>
              <a:gd name="connsiteX103" fmla="*/ 1091432 w 9662615"/>
              <a:gd name="connsiteY103" fmla="*/ 1571003 h 1603753"/>
              <a:gd name="connsiteX104" fmla="*/ 992039 w 9662615"/>
              <a:gd name="connsiteY104" fmla="*/ 1556662 h 1603753"/>
              <a:gd name="connsiteX105" fmla="*/ 868264 w 9662615"/>
              <a:gd name="connsiteY105" fmla="*/ 1566392 h 1603753"/>
              <a:gd name="connsiteX106" fmla="*/ 792765 w 9662615"/>
              <a:gd name="connsiteY106" fmla="*/ 1563102 h 1603753"/>
              <a:gd name="connsiteX107" fmla="*/ 669055 w 9662615"/>
              <a:gd name="connsiteY107" fmla="*/ 1543638 h 1603753"/>
              <a:gd name="connsiteX108" fmla="*/ 506152 w 9662615"/>
              <a:gd name="connsiteY108" fmla="*/ 1549124 h 1603753"/>
              <a:gd name="connsiteX109" fmla="*/ 472797 w 9662615"/>
              <a:gd name="connsiteY109" fmla="*/ 1568904 h 1603753"/>
              <a:gd name="connsiteX110" fmla="*/ 427864 w 9662615"/>
              <a:gd name="connsiteY110" fmla="*/ 1580848 h 1603753"/>
              <a:gd name="connsiteX111" fmla="*/ 408381 w 9662615"/>
              <a:gd name="connsiteY111" fmla="*/ 1552940 h 1603753"/>
              <a:gd name="connsiteX112" fmla="*/ 267163 w 9662615"/>
              <a:gd name="connsiteY112" fmla="*/ 1531913 h 1603753"/>
              <a:gd name="connsiteX113" fmla="*/ 196644 w 9662615"/>
              <a:gd name="connsiteY113" fmla="*/ 1524565 h 1603753"/>
              <a:gd name="connsiteX114" fmla="*/ 86819 w 9662615"/>
              <a:gd name="connsiteY114" fmla="*/ 1519517 h 1603753"/>
              <a:gd name="connsiteX115" fmla="*/ 53369 w 9662615"/>
              <a:gd name="connsiteY115" fmla="*/ 1516853 h 1603753"/>
              <a:gd name="connsiteX116" fmla="*/ 2359 w 9662615"/>
              <a:gd name="connsiteY116" fmla="*/ 1515247 h 1603753"/>
              <a:gd name="connsiteX117" fmla="*/ 0 w 9662615"/>
              <a:gd name="connsiteY117" fmla="*/ 1514932 h 1603753"/>
              <a:gd name="connsiteX118" fmla="*/ 0 w 9662615"/>
              <a:gd name="connsiteY118" fmla="*/ 0 h 1603753"/>
              <a:gd name="connsiteX0" fmla="*/ 0 w 9662615"/>
              <a:gd name="connsiteY0" fmla="*/ 0 h 1603753"/>
              <a:gd name="connsiteX1" fmla="*/ 9662615 w 9662615"/>
              <a:gd name="connsiteY1" fmla="*/ 0 h 1603753"/>
              <a:gd name="connsiteX2" fmla="*/ 9662615 w 9662615"/>
              <a:gd name="connsiteY2" fmla="*/ 1280346 h 1603753"/>
              <a:gd name="connsiteX3" fmla="*/ 9658420 w 9662615"/>
              <a:gd name="connsiteY3" fmla="*/ 1280106 h 1603753"/>
              <a:gd name="connsiteX4" fmla="*/ 9469546 w 9662615"/>
              <a:gd name="connsiteY4" fmla="*/ 1289837 h 1603753"/>
              <a:gd name="connsiteX5" fmla="*/ 9385895 w 9662615"/>
              <a:gd name="connsiteY5" fmla="*/ 1269203 h 1603753"/>
              <a:gd name="connsiteX6" fmla="*/ 9144767 w 9662615"/>
              <a:gd name="connsiteY6" fmla="*/ 1264120 h 1603753"/>
              <a:gd name="connsiteX7" fmla="*/ 8837252 w 9662615"/>
              <a:gd name="connsiteY7" fmla="*/ 1350515 h 1603753"/>
              <a:gd name="connsiteX8" fmla="*/ 8705466 w 9662615"/>
              <a:gd name="connsiteY8" fmla="*/ 1342419 h 1603753"/>
              <a:gd name="connsiteX9" fmla="*/ 8652221 w 9662615"/>
              <a:gd name="connsiteY9" fmla="*/ 1326906 h 1603753"/>
              <a:gd name="connsiteX10" fmla="*/ 8632312 w 9662615"/>
              <a:gd name="connsiteY10" fmla="*/ 1326025 h 1603753"/>
              <a:gd name="connsiteX11" fmla="*/ 8591582 w 9662615"/>
              <a:gd name="connsiteY11" fmla="*/ 1341666 h 1603753"/>
              <a:gd name="connsiteX12" fmla="*/ 8537336 w 9662615"/>
              <a:gd name="connsiteY12" fmla="*/ 1341684 h 1603753"/>
              <a:gd name="connsiteX13" fmla="*/ 8472508 w 9662615"/>
              <a:gd name="connsiteY13" fmla="*/ 1363109 h 1603753"/>
              <a:gd name="connsiteX14" fmla="*/ 8258477 w 9662615"/>
              <a:gd name="connsiteY14" fmla="*/ 1370666 h 1603753"/>
              <a:gd name="connsiteX15" fmla="*/ 8197961 w 9662615"/>
              <a:gd name="connsiteY15" fmla="*/ 1392804 h 1603753"/>
              <a:gd name="connsiteX16" fmla="*/ 8171196 w 9662615"/>
              <a:gd name="connsiteY16" fmla="*/ 1397216 h 1603753"/>
              <a:gd name="connsiteX17" fmla="*/ 8127667 w 9662615"/>
              <a:gd name="connsiteY17" fmla="*/ 1418254 h 1603753"/>
              <a:gd name="connsiteX18" fmla="*/ 7974579 w 9662615"/>
              <a:gd name="connsiteY18" fmla="*/ 1383439 h 1603753"/>
              <a:gd name="connsiteX19" fmla="*/ 7768351 w 9662615"/>
              <a:gd name="connsiteY19" fmla="*/ 1395051 h 1603753"/>
              <a:gd name="connsiteX20" fmla="*/ 7635985 w 9662615"/>
              <a:gd name="connsiteY20" fmla="*/ 1386363 h 1603753"/>
              <a:gd name="connsiteX21" fmla="*/ 7466069 w 9662615"/>
              <a:gd name="connsiteY21" fmla="*/ 1377654 h 1603753"/>
              <a:gd name="connsiteX22" fmla="*/ 7355642 w 9662615"/>
              <a:gd name="connsiteY22" fmla="*/ 1407761 h 1603753"/>
              <a:gd name="connsiteX23" fmla="*/ 7151610 w 9662615"/>
              <a:gd name="connsiteY23" fmla="*/ 1397856 h 1603753"/>
              <a:gd name="connsiteX24" fmla="*/ 7082147 w 9662615"/>
              <a:gd name="connsiteY24" fmla="*/ 1406113 h 1603753"/>
              <a:gd name="connsiteX25" fmla="*/ 7014958 w 9662615"/>
              <a:gd name="connsiteY25" fmla="*/ 1396883 h 1603753"/>
              <a:gd name="connsiteX26" fmla="*/ 6907567 w 9662615"/>
              <a:gd name="connsiteY26" fmla="*/ 1419149 h 1603753"/>
              <a:gd name="connsiteX27" fmla="*/ 6748428 w 9662615"/>
              <a:gd name="connsiteY27" fmla="*/ 1420308 h 1603753"/>
              <a:gd name="connsiteX28" fmla="*/ 6654257 w 9662615"/>
              <a:gd name="connsiteY28" fmla="*/ 1424143 h 1603753"/>
              <a:gd name="connsiteX29" fmla="*/ 6620123 w 9662615"/>
              <a:gd name="connsiteY29" fmla="*/ 1430535 h 1603753"/>
              <a:gd name="connsiteX30" fmla="*/ 6571355 w 9662615"/>
              <a:gd name="connsiteY30" fmla="*/ 1436144 h 1603753"/>
              <a:gd name="connsiteX31" fmla="*/ 6486557 w 9662615"/>
              <a:gd name="connsiteY31" fmla="*/ 1449861 h 1603753"/>
              <a:gd name="connsiteX32" fmla="*/ 6370419 w 9662615"/>
              <a:gd name="connsiteY32" fmla="*/ 1461649 h 1603753"/>
              <a:gd name="connsiteX33" fmla="*/ 6278839 w 9662615"/>
              <a:gd name="connsiteY33" fmla="*/ 1449160 h 1603753"/>
              <a:gd name="connsiteX34" fmla="*/ 6272455 w 9662615"/>
              <a:gd name="connsiteY34" fmla="*/ 1453191 h 1603753"/>
              <a:gd name="connsiteX35" fmla="*/ 6212659 w 9662615"/>
              <a:gd name="connsiteY35" fmla="*/ 1454850 h 1603753"/>
              <a:gd name="connsiteX36" fmla="*/ 6069317 w 9662615"/>
              <a:gd name="connsiteY36" fmla="*/ 1445838 h 1603753"/>
              <a:gd name="connsiteX37" fmla="*/ 5878477 w 9662615"/>
              <a:gd name="connsiteY37" fmla="*/ 1439180 h 1603753"/>
              <a:gd name="connsiteX38" fmla="*/ 5838387 w 9662615"/>
              <a:gd name="connsiteY38" fmla="*/ 1444679 h 1603753"/>
              <a:gd name="connsiteX39" fmla="*/ 5771136 w 9662615"/>
              <a:gd name="connsiteY39" fmla="*/ 1453639 h 1603753"/>
              <a:gd name="connsiteX40" fmla="*/ 5724081 w 9662615"/>
              <a:gd name="connsiteY40" fmla="*/ 1470431 h 1603753"/>
              <a:gd name="connsiteX41" fmla="*/ 5666577 w 9662615"/>
              <a:gd name="connsiteY41" fmla="*/ 1473921 h 1603753"/>
              <a:gd name="connsiteX42" fmla="*/ 5649068 w 9662615"/>
              <a:gd name="connsiteY42" fmla="*/ 1461676 h 1603753"/>
              <a:gd name="connsiteX43" fmla="*/ 5588902 w 9662615"/>
              <a:gd name="connsiteY43" fmla="*/ 1469647 h 1603753"/>
              <a:gd name="connsiteX44" fmla="*/ 5498090 w 9662615"/>
              <a:gd name="connsiteY44" fmla="*/ 1483173 h 1603753"/>
              <a:gd name="connsiteX45" fmla="*/ 5444641 w 9662615"/>
              <a:gd name="connsiteY45" fmla="*/ 1487602 h 1603753"/>
              <a:gd name="connsiteX46" fmla="*/ 5299812 w 9662615"/>
              <a:gd name="connsiteY46" fmla="*/ 1503362 h 1603753"/>
              <a:gd name="connsiteX47" fmla="*/ 5213947 w 9662615"/>
              <a:gd name="connsiteY47" fmla="*/ 1516637 h 1603753"/>
              <a:gd name="connsiteX48" fmla="*/ 5090342 w 9662615"/>
              <a:gd name="connsiteY48" fmla="*/ 1546680 h 1603753"/>
              <a:gd name="connsiteX49" fmla="*/ 5129812 w 9662615"/>
              <a:gd name="connsiteY49" fmla="*/ 1521277 h 1603753"/>
              <a:gd name="connsiteX50" fmla="*/ 5059484 w 9662615"/>
              <a:gd name="connsiteY50" fmla="*/ 1546802 h 1603753"/>
              <a:gd name="connsiteX51" fmla="*/ 5038524 w 9662615"/>
              <a:gd name="connsiteY51" fmla="*/ 1545675 h 1603753"/>
              <a:gd name="connsiteX52" fmla="*/ 5026564 w 9662615"/>
              <a:gd name="connsiteY52" fmla="*/ 1545376 h 1603753"/>
              <a:gd name="connsiteX53" fmla="*/ 4969433 w 9662615"/>
              <a:gd name="connsiteY53" fmla="*/ 1550865 h 1603753"/>
              <a:gd name="connsiteX54" fmla="*/ 4929254 w 9662615"/>
              <a:gd name="connsiteY54" fmla="*/ 1563452 h 1603753"/>
              <a:gd name="connsiteX55" fmla="*/ 4871726 w 9662615"/>
              <a:gd name="connsiteY55" fmla="*/ 1570584 h 1603753"/>
              <a:gd name="connsiteX56" fmla="*/ 4843267 w 9662615"/>
              <a:gd name="connsiteY56" fmla="*/ 1561459 h 1603753"/>
              <a:gd name="connsiteX57" fmla="*/ 4821058 w 9662615"/>
              <a:gd name="connsiteY57" fmla="*/ 1553078 h 1603753"/>
              <a:gd name="connsiteX58" fmla="*/ 4791466 w 9662615"/>
              <a:gd name="connsiteY58" fmla="*/ 1561324 h 1603753"/>
              <a:gd name="connsiteX59" fmla="*/ 4784247 w 9662615"/>
              <a:gd name="connsiteY59" fmla="*/ 1562342 h 1603753"/>
              <a:gd name="connsiteX60" fmla="*/ 4743285 w 9662615"/>
              <a:gd name="connsiteY60" fmla="*/ 1597680 h 1603753"/>
              <a:gd name="connsiteX61" fmla="*/ 4697562 w 9662615"/>
              <a:gd name="connsiteY61" fmla="*/ 1551206 h 1603753"/>
              <a:gd name="connsiteX62" fmla="*/ 4662664 w 9662615"/>
              <a:gd name="connsiteY62" fmla="*/ 1573162 h 1603753"/>
              <a:gd name="connsiteX63" fmla="*/ 4603028 w 9662615"/>
              <a:gd name="connsiteY63" fmla="*/ 1568821 h 1603753"/>
              <a:gd name="connsiteX64" fmla="*/ 4541612 w 9662615"/>
              <a:gd name="connsiteY64" fmla="*/ 1545262 h 1603753"/>
              <a:gd name="connsiteX65" fmla="*/ 4422155 w 9662615"/>
              <a:gd name="connsiteY65" fmla="*/ 1542059 h 1603753"/>
              <a:gd name="connsiteX66" fmla="*/ 4221826 w 9662615"/>
              <a:gd name="connsiteY66" fmla="*/ 1508923 h 1603753"/>
              <a:gd name="connsiteX67" fmla="*/ 4096601 w 9662615"/>
              <a:gd name="connsiteY67" fmla="*/ 1521563 h 1603753"/>
              <a:gd name="connsiteX68" fmla="*/ 3970635 w 9662615"/>
              <a:gd name="connsiteY68" fmla="*/ 1544815 h 1603753"/>
              <a:gd name="connsiteX69" fmla="*/ 3833906 w 9662615"/>
              <a:gd name="connsiteY69" fmla="*/ 1516637 h 1603753"/>
              <a:gd name="connsiteX70" fmla="*/ 3696258 w 9662615"/>
              <a:gd name="connsiteY70" fmla="*/ 1537563 h 1603753"/>
              <a:gd name="connsiteX71" fmla="*/ 3594070 w 9662615"/>
              <a:gd name="connsiteY71" fmla="*/ 1509422 h 1603753"/>
              <a:gd name="connsiteX72" fmla="*/ 3565233 w 9662615"/>
              <a:gd name="connsiteY72" fmla="*/ 1515122 h 1603753"/>
              <a:gd name="connsiteX73" fmla="*/ 3560267 w 9662615"/>
              <a:gd name="connsiteY73" fmla="*/ 1516288 h 1603753"/>
              <a:gd name="connsiteX74" fmla="*/ 3540258 w 9662615"/>
              <a:gd name="connsiteY74" fmla="*/ 1516976 h 1603753"/>
              <a:gd name="connsiteX75" fmla="*/ 3534780 w 9662615"/>
              <a:gd name="connsiteY75" fmla="*/ 1522141 h 1603753"/>
              <a:gd name="connsiteX76" fmla="*/ 3504783 w 9662615"/>
              <a:gd name="connsiteY76" fmla="*/ 1526739 h 1603753"/>
              <a:gd name="connsiteX77" fmla="*/ 3430805 w 9662615"/>
              <a:gd name="connsiteY77" fmla="*/ 1542521 h 1603753"/>
              <a:gd name="connsiteX78" fmla="*/ 3292707 w 9662615"/>
              <a:gd name="connsiteY78" fmla="*/ 1520490 h 1603753"/>
              <a:gd name="connsiteX79" fmla="*/ 3187872 w 9662615"/>
              <a:gd name="connsiteY79" fmla="*/ 1519991 h 1603753"/>
              <a:gd name="connsiteX80" fmla="*/ 3148026 w 9662615"/>
              <a:gd name="connsiteY80" fmla="*/ 1524777 h 1603753"/>
              <a:gd name="connsiteX81" fmla="*/ 3092394 w 9662615"/>
              <a:gd name="connsiteY81" fmla="*/ 1528115 h 1603753"/>
              <a:gd name="connsiteX82" fmla="*/ 2994200 w 9662615"/>
              <a:gd name="connsiteY82" fmla="*/ 1537857 h 1603753"/>
              <a:gd name="connsiteX83" fmla="*/ 2862301 w 9662615"/>
              <a:gd name="connsiteY83" fmla="*/ 1544250 h 1603753"/>
              <a:gd name="connsiteX84" fmla="*/ 2766335 w 9662615"/>
              <a:gd name="connsiteY84" fmla="*/ 1527662 h 1603753"/>
              <a:gd name="connsiteX85" fmla="*/ 2757836 w 9662615"/>
              <a:gd name="connsiteY85" fmla="*/ 1531371 h 1603753"/>
              <a:gd name="connsiteX86" fmla="*/ 2691555 w 9662615"/>
              <a:gd name="connsiteY86" fmla="*/ 1530283 h 1603753"/>
              <a:gd name="connsiteX87" fmla="*/ 2491676 w 9662615"/>
              <a:gd name="connsiteY87" fmla="*/ 1500859 h 1603753"/>
              <a:gd name="connsiteX88" fmla="*/ 2378036 w 9662615"/>
              <a:gd name="connsiteY88" fmla="*/ 1520645 h 1603753"/>
              <a:gd name="connsiteX89" fmla="*/ 2284269 w 9662615"/>
              <a:gd name="connsiteY89" fmla="*/ 1503068 h 1603753"/>
              <a:gd name="connsiteX90" fmla="*/ 2207104 w 9662615"/>
              <a:gd name="connsiteY90" fmla="*/ 1508888 h 1603753"/>
              <a:gd name="connsiteX91" fmla="*/ 2149226 w 9662615"/>
              <a:gd name="connsiteY91" fmla="*/ 1523409 h 1603753"/>
              <a:gd name="connsiteX92" fmla="*/ 2084783 w 9662615"/>
              <a:gd name="connsiteY92" fmla="*/ 1524245 h 1603753"/>
              <a:gd name="connsiteX93" fmla="*/ 2070075 w 9662615"/>
              <a:gd name="connsiteY93" fmla="*/ 1511285 h 1603753"/>
              <a:gd name="connsiteX94" fmla="*/ 2001057 w 9662615"/>
              <a:gd name="connsiteY94" fmla="*/ 1516449 h 1603753"/>
              <a:gd name="connsiteX95" fmla="*/ 1896330 w 9662615"/>
              <a:gd name="connsiteY95" fmla="*/ 1525725 h 1603753"/>
              <a:gd name="connsiteX96" fmla="*/ 1835994 w 9662615"/>
              <a:gd name="connsiteY96" fmla="*/ 1527678 h 1603753"/>
              <a:gd name="connsiteX97" fmla="*/ 1671119 w 9662615"/>
              <a:gd name="connsiteY97" fmla="*/ 1536701 h 1603753"/>
              <a:gd name="connsiteX98" fmla="*/ 1601337 w 9662615"/>
              <a:gd name="connsiteY98" fmla="*/ 1548552 h 1603753"/>
              <a:gd name="connsiteX99" fmla="*/ 1407755 w 9662615"/>
              <a:gd name="connsiteY99" fmla="*/ 1571444 h 1603753"/>
              <a:gd name="connsiteX100" fmla="*/ 1271994 w 9662615"/>
              <a:gd name="connsiteY100" fmla="*/ 1579471 h 1603753"/>
              <a:gd name="connsiteX101" fmla="*/ 1249226 w 9662615"/>
              <a:gd name="connsiteY101" fmla="*/ 1583140 h 1603753"/>
              <a:gd name="connsiteX102" fmla="*/ 1217719 w 9662615"/>
              <a:gd name="connsiteY102" fmla="*/ 1580863 h 1603753"/>
              <a:gd name="connsiteX103" fmla="*/ 1091432 w 9662615"/>
              <a:gd name="connsiteY103" fmla="*/ 1571003 h 1603753"/>
              <a:gd name="connsiteX104" fmla="*/ 992039 w 9662615"/>
              <a:gd name="connsiteY104" fmla="*/ 1556662 h 1603753"/>
              <a:gd name="connsiteX105" fmla="*/ 868264 w 9662615"/>
              <a:gd name="connsiteY105" fmla="*/ 1566392 h 1603753"/>
              <a:gd name="connsiteX106" fmla="*/ 792765 w 9662615"/>
              <a:gd name="connsiteY106" fmla="*/ 1563102 h 1603753"/>
              <a:gd name="connsiteX107" fmla="*/ 669055 w 9662615"/>
              <a:gd name="connsiteY107" fmla="*/ 1543638 h 1603753"/>
              <a:gd name="connsiteX108" fmla="*/ 506152 w 9662615"/>
              <a:gd name="connsiteY108" fmla="*/ 1549124 h 1603753"/>
              <a:gd name="connsiteX109" fmla="*/ 472797 w 9662615"/>
              <a:gd name="connsiteY109" fmla="*/ 1568904 h 1603753"/>
              <a:gd name="connsiteX110" fmla="*/ 427864 w 9662615"/>
              <a:gd name="connsiteY110" fmla="*/ 1580848 h 1603753"/>
              <a:gd name="connsiteX111" fmla="*/ 408381 w 9662615"/>
              <a:gd name="connsiteY111" fmla="*/ 1552940 h 1603753"/>
              <a:gd name="connsiteX112" fmla="*/ 267163 w 9662615"/>
              <a:gd name="connsiteY112" fmla="*/ 1531913 h 1603753"/>
              <a:gd name="connsiteX113" fmla="*/ 196644 w 9662615"/>
              <a:gd name="connsiteY113" fmla="*/ 1524565 h 1603753"/>
              <a:gd name="connsiteX114" fmla="*/ 86819 w 9662615"/>
              <a:gd name="connsiteY114" fmla="*/ 1519517 h 1603753"/>
              <a:gd name="connsiteX115" fmla="*/ 53369 w 9662615"/>
              <a:gd name="connsiteY115" fmla="*/ 1516853 h 1603753"/>
              <a:gd name="connsiteX116" fmla="*/ 2359 w 9662615"/>
              <a:gd name="connsiteY116" fmla="*/ 1515247 h 1603753"/>
              <a:gd name="connsiteX117" fmla="*/ 0 w 9662615"/>
              <a:gd name="connsiteY117" fmla="*/ 1514932 h 1603753"/>
              <a:gd name="connsiteX118" fmla="*/ 0 w 9662615"/>
              <a:gd name="connsiteY118" fmla="*/ 0 h 1603753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129812 w 9662615"/>
              <a:gd name="connsiteY49" fmla="*/ 1521277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62664 w 9662615"/>
              <a:gd name="connsiteY62" fmla="*/ 1573162 h 1583140"/>
              <a:gd name="connsiteX63" fmla="*/ 4603028 w 9662615"/>
              <a:gd name="connsiteY63" fmla="*/ 1568821 h 1583140"/>
              <a:gd name="connsiteX64" fmla="*/ 4541612 w 9662615"/>
              <a:gd name="connsiteY64" fmla="*/ 1545262 h 1583140"/>
              <a:gd name="connsiteX65" fmla="*/ 4422155 w 9662615"/>
              <a:gd name="connsiteY65" fmla="*/ 1542059 h 1583140"/>
              <a:gd name="connsiteX66" fmla="*/ 4221826 w 9662615"/>
              <a:gd name="connsiteY66" fmla="*/ 1508923 h 1583140"/>
              <a:gd name="connsiteX67" fmla="*/ 4096601 w 9662615"/>
              <a:gd name="connsiteY67" fmla="*/ 1521563 h 1583140"/>
              <a:gd name="connsiteX68" fmla="*/ 3970635 w 9662615"/>
              <a:gd name="connsiteY68" fmla="*/ 1544815 h 1583140"/>
              <a:gd name="connsiteX69" fmla="*/ 3833906 w 9662615"/>
              <a:gd name="connsiteY69" fmla="*/ 1516637 h 1583140"/>
              <a:gd name="connsiteX70" fmla="*/ 3696258 w 9662615"/>
              <a:gd name="connsiteY70" fmla="*/ 1537563 h 1583140"/>
              <a:gd name="connsiteX71" fmla="*/ 3594070 w 9662615"/>
              <a:gd name="connsiteY71" fmla="*/ 1509422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129812 w 9662615"/>
              <a:gd name="connsiteY49" fmla="*/ 1521277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62664 w 9662615"/>
              <a:gd name="connsiteY62" fmla="*/ 1573162 h 1583140"/>
              <a:gd name="connsiteX63" fmla="*/ 4603028 w 9662615"/>
              <a:gd name="connsiteY63" fmla="*/ 1568821 h 1583140"/>
              <a:gd name="connsiteX64" fmla="*/ 4541612 w 9662615"/>
              <a:gd name="connsiteY64" fmla="*/ 1545262 h 1583140"/>
              <a:gd name="connsiteX65" fmla="*/ 4382398 w 9662615"/>
              <a:gd name="connsiteY65" fmla="*/ 1534108 h 1583140"/>
              <a:gd name="connsiteX66" fmla="*/ 4221826 w 9662615"/>
              <a:gd name="connsiteY66" fmla="*/ 1508923 h 1583140"/>
              <a:gd name="connsiteX67" fmla="*/ 4096601 w 9662615"/>
              <a:gd name="connsiteY67" fmla="*/ 1521563 h 1583140"/>
              <a:gd name="connsiteX68" fmla="*/ 3970635 w 9662615"/>
              <a:gd name="connsiteY68" fmla="*/ 1544815 h 1583140"/>
              <a:gd name="connsiteX69" fmla="*/ 3833906 w 9662615"/>
              <a:gd name="connsiteY69" fmla="*/ 1516637 h 1583140"/>
              <a:gd name="connsiteX70" fmla="*/ 3696258 w 9662615"/>
              <a:gd name="connsiteY70" fmla="*/ 1537563 h 1583140"/>
              <a:gd name="connsiteX71" fmla="*/ 3594070 w 9662615"/>
              <a:gd name="connsiteY71" fmla="*/ 1509422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129812 w 9662615"/>
              <a:gd name="connsiteY49" fmla="*/ 1521277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62664 w 9662615"/>
              <a:gd name="connsiteY62" fmla="*/ 1573162 h 1583140"/>
              <a:gd name="connsiteX63" fmla="*/ 4603028 w 9662615"/>
              <a:gd name="connsiteY63" fmla="*/ 1568821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8923 h 1583140"/>
              <a:gd name="connsiteX67" fmla="*/ 4096601 w 9662615"/>
              <a:gd name="connsiteY67" fmla="*/ 1521563 h 1583140"/>
              <a:gd name="connsiteX68" fmla="*/ 3970635 w 9662615"/>
              <a:gd name="connsiteY68" fmla="*/ 1544815 h 1583140"/>
              <a:gd name="connsiteX69" fmla="*/ 3833906 w 9662615"/>
              <a:gd name="connsiteY69" fmla="*/ 1516637 h 1583140"/>
              <a:gd name="connsiteX70" fmla="*/ 3696258 w 9662615"/>
              <a:gd name="connsiteY70" fmla="*/ 1537563 h 1583140"/>
              <a:gd name="connsiteX71" fmla="*/ 3594070 w 9662615"/>
              <a:gd name="connsiteY71" fmla="*/ 1509422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129812 w 9662615"/>
              <a:gd name="connsiteY49" fmla="*/ 1521277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62664 w 9662615"/>
              <a:gd name="connsiteY62" fmla="*/ 1573162 h 1583140"/>
              <a:gd name="connsiteX63" fmla="*/ 4603028 w 9662615"/>
              <a:gd name="connsiteY63" fmla="*/ 1568821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8923 h 1583140"/>
              <a:gd name="connsiteX67" fmla="*/ 4096601 w 9662615"/>
              <a:gd name="connsiteY67" fmla="*/ 1521563 h 1583140"/>
              <a:gd name="connsiteX68" fmla="*/ 3970635 w 9662615"/>
              <a:gd name="connsiteY68" fmla="*/ 1544815 h 1583140"/>
              <a:gd name="connsiteX69" fmla="*/ 3833906 w 9662615"/>
              <a:gd name="connsiteY69" fmla="*/ 1516637 h 1583140"/>
              <a:gd name="connsiteX70" fmla="*/ 3696258 w 9662615"/>
              <a:gd name="connsiteY70" fmla="*/ 1537563 h 1583140"/>
              <a:gd name="connsiteX71" fmla="*/ 3594070 w 9662615"/>
              <a:gd name="connsiteY71" fmla="*/ 1509422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129812 w 9662615"/>
              <a:gd name="connsiteY49" fmla="*/ 1521277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62664 w 9662615"/>
              <a:gd name="connsiteY62" fmla="*/ 1573162 h 1583140"/>
              <a:gd name="connsiteX63" fmla="*/ 4595077 w 9662615"/>
              <a:gd name="connsiteY63" fmla="*/ 1552918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8923 h 1583140"/>
              <a:gd name="connsiteX67" fmla="*/ 4096601 w 9662615"/>
              <a:gd name="connsiteY67" fmla="*/ 1521563 h 1583140"/>
              <a:gd name="connsiteX68" fmla="*/ 3970635 w 9662615"/>
              <a:gd name="connsiteY68" fmla="*/ 1544815 h 1583140"/>
              <a:gd name="connsiteX69" fmla="*/ 3833906 w 9662615"/>
              <a:gd name="connsiteY69" fmla="*/ 1516637 h 1583140"/>
              <a:gd name="connsiteX70" fmla="*/ 3696258 w 9662615"/>
              <a:gd name="connsiteY70" fmla="*/ 1537563 h 1583140"/>
              <a:gd name="connsiteX71" fmla="*/ 3594070 w 9662615"/>
              <a:gd name="connsiteY71" fmla="*/ 1509422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129812 w 9662615"/>
              <a:gd name="connsiteY49" fmla="*/ 1521277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62664 w 9662615"/>
              <a:gd name="connsiteY62" fmla="*/ 1573162 h 1583140"/>
              <a:gd name="connsiteX63" fmla="*/ 4595077 w 9662615"/>
              <a:gd name="connsiteY63" fmla="*/ 1552918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8923 h 1583140"/>
              <a:gd name="connsiteX67" fmla="*/ 4096601 w 9662615"/>
              <a:gd name="connsiteY67" fmla="*/ 1521563 h 1583140"/>
              <a:gd name="connsiteX68" fmla="*/ 3970635 w 9662615"/>
              <a:gd name="connsiteY68" fmla="*/ 1544815 h 1583140"/>
              <a:gd name="connsiteX69" fmla="*/ 3833906 w 9662615"/>
              <a:gd name="connsiteY69" fmla="*/ 1516637 h 1583140"/>
              <a:gd name="connsiteX70" fmla="*/ 3696258 w 9662615"/>
              <a:gd name="connsiteY70" fmla="*/ 1537563 h 1583140"/>
              <a:gd name="connsiteX71" fmla="*/ 3594070 w 9662615"/>
              <a:gd name="connsiteY71" fmla="*/ 1509422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129812 w 9662615"/>
              <a:gd name="connsiteY49" fmla="*/ 1521277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62664 w 9662615"/>
              <a:gd name="connsiteY62" fmla="*/ 1573162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8923 h 1583140"/>
              <a:gd name="connsiteX67" fmla="*/ 4096601 w 9662615"/>
              <a:gd name="connsiteY67" fmla="*/ 1521563 h 1583140"/>
              <a:gd name="connsiteX68" fmla="*/ 3970635 w 9662615"/>
              <a:gd name="connsiteY68" fmla="*/ 1544815 h 1583140"/>
              <a:gd name="connsiteX69" fmla="*/ 3833906 w 9662615"/>
              <a:gd name="connsiteY69" fmla="*/ 1516637 h 1583140"/>
              <a:gd name="connsiteX70" fmla="*/ 3696258 w 9662615"/>
              <a:gd name="connsiteY70" fmla="*/ 1537563 h 1583140"/>
              <a:gd name="connsiteX71" fmla="*/ 3594070 w 9662615"/>
              <a:gd name="connsiteY71" fmla="*/ 1509422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129812 w 9662615"/>
              <a:gd name="connsiteY49" fmla="*/ 1521277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8923 h 1583140"/>
              <a:gd name="connsiteX67" fmla="*/ 4096601 w 9662615"/>
              <a:gd name="connsiteY67" fmla="*/ 1521563 h 1583140"/>
              <a:gd name="connsiteX68" fmla="*/ 3970635 w 9662615"/>
              <a:gd name="connsiteY68" fmla="*/ 1544815 h 1583140"/>
              <a:gd name="connsiteX69" fmla="*/ 3833906 w 9662615"/>
              <a:gd name="connsiteY69" fmla="*/ 1516637 h 1583140"/>
              <a:gd name="connsiteX70" fmla="*/ 3696258 w 9662615"/>
              <a:gd name="connsiteY70" fmla="*/ 1537563 h 1583140"/>
              <a:gd name="connsiteX71" fmla="*/ 3594070 w 9662615"/>
              <a:gd name="connsiteY71" fmla="*/ 1509422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129812 w 9662615"/>
              <a:gd name="connsiteY49" fmla="*/ 1521277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3970635 w 9662615"/>
              <a:gd name="connsiteY68" fmla="*/ 1544815 h 1583140"/>
              <a:gd name="connsiteX69" fmla="*/ 3833906 w 9662615"/>
              <a:gd name="connsiteY69" fmla="*/ 1516637 h 1583140"/>
              <a:gd name="connsiteX70" fmla="*/ 3696258 w 9662615"/>
              <a:gd name="connsiteY70" fmla="*/ 1537563 h 1583140"/>
              <a:gd name="connsiteX71" fmla="*/ 3594070 w 9662615"/>
              <a:gd name="connsiteY71" fmla="*/ 1509422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129812 w 9662615"/>
              <a:gd name="connsiteY49" fmla="*/ 1521277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3970635 w 9662615"/>
              <a:gd name="connsiteY68" fmla="*/ 1544815 h 1583140"/>
              <a:gd name="connsiteX69" fmla="*/ 3833906 w 9662615"/>
              <a:gd name="connsiteY69" fmla="*/ 1516637 h 1583140"/>
              <a:gd name="connsiteX70" fmla="*/ 3696258 w 9662615"/>
              <a:gd name="connsiteY70" fmla="*/ 1537563 h 1583140"/>
              <a:gd name="connsiteX71" fmla="*/ 3594070 w 9662615"/>
              <a:gd name="connsiteY71" fmla="*/ 1509422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129812 w 9662615"/>
              <a:gd name="connsiteY49" fmla="*/ 1521277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3970635 w 9662615"/>
              <a:gd name="connsiteY68" fmla="*/ 1544815 h 1583140"/>
              <a:gd name="connsiteX69" fmla="*/ 3833906 w 9662615"/>
              <a:gd name="connsiteY69" fmla="*/ 1516637 h 1583140"/>
              <a:gd name="connsiteX70" fmla="*/ 3696258 w 9662615"/>
              <a:gd name="connsiteY70" fmla="*/ 1537563 h 1583140"/>
              <a:gd name="connsiteX71" fmla="*/ 3594070 w 9662615"/>
              <a:gd name="connsiteY71" fmla="*/ 1509422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129812 w 9662615"/>
              <a:gd name="connsiteY49" fmla="*/ 1521277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3966659 w 9662615"/>
              <a:gd name="connsiteY68" fmla="*/ 1528913 h 1583140"/>
              <a:gd name="connsiteX69" fmla="*/ 3833906 w 9662615"/>
              <a:gd name="connsiteY69" fmla="*/ 1516637 h 1583140"/>
              <a:gd name="connsiteX70" fmla="*/ 3696258 w 9662615"/>
              <a:gd name="connsiteY70" fmla="*/ 1537563 h 1583140"/>
              <a:gd name="connsiteX71" fmla="*/ 3594070 w 9662615"/>
              <a:gd name="connsiteY71" fmla="*/ 1509422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96499"/>
              <a:gd name="connsiteX1" fmla="*/ 9662615 w 9662615"/>
              <a:gd name="connsiteY1" fmla="*/ 0 h 1596499"/>
              <a:gd name="connsiteX2" fmla="*/ 9662615 w 9662615"/>
              <a:gd name="connsiteY2" fmla="*/ 1280346 h 1596499"/>
              <a:gd name="connsiteX3" fmla="*/ 9658420 w 9662615"/>
              <a:gd name="connsiteY3" fmla="*/ 1280106 h 1596499"/>
              <a:gd name="connsiteX4" fmla="*/ 9469546 w 9662615"/>
              <a:gd name="connsiteY4" fmla="*/ 1289837 h 1596499"/>
              <a:gd name="connsiteX5" fmla="*/ 9385895 w 9662615"/>
              <a:gd name="connsiteY5" fmla="*/ 1269203 h 1596499"/>
              <a:gd name="connsiteX6" fmla="*/ 9144767 w 9662615"/>
              <a:gd name="connsiteY6" fmla="*/ 1264120 h 1596499"/>
              <a:gd name="connsiteX7" fmla="*/ 8837252 w 9662615"/>
              <a:gd name="connsiteY7" fmla="*/ 1350515 h 1596499"/>
              <a:gd name="connsiteX8" fmla="*/ 8705466 w 9662615"/>
              <a:gd name="connsiteY8" fmla="*/ 1342419 h 1596499"/>
              <a:gd name="connsiteX9" fmla="*/ 8652221 w 9662615"/>
              <a:gd name="connsiteY9" fmla="*/ 1326906 h 1596499"/>
              <a:gd name="connsiteX10" fmla="*/ 8632312 w 9662615"/>
              <a:gd name="connsiteY10" fmla="*/ 1326025 h 1596499"/>
              <a:gd name="connsiteX11" fmla="*/ 8591582 w 9662615"/>
              <a:gd name="connsiteY11" fmla="*/ 1341666 h 1596499"/>
              <a:gd name="connsiteX12" fmla="*/ 8537336 w 9662615"/>
              <a:gd name="connsiteY12" fmla="*/ 1341684 h 1596499"/>
              <a:gd name="connsiteX13" fmla="*/ 8472508 w 9662615"/>
              <a:gd name="connsiteY13" fmla="*/ 1363109 h 1596499"/>
              <a:gd name="connsiteX14" fmla="*/ 8258477 w 9662615"/>
              <a:gd name="connsiteY14" fmla="*/ 1370666 h 1596499"/>
              <a:gd name="connsiteX15" fmla="*/ 8197961 w 9662615"/>
              <a:gd name="connsiteY15" fmla="*/ 1392804 h 1596499"/>
              <a:gd name="connsiteX16" fmla="*/ 8171196 w 9662615"/>
              <a:gd name="connsiteY16" fmla="*/ 1397216 h 1596499"/>
              <a:gd name="connsiteX17" fmla="*/ 8127667 w 9662615"/>
              <a:gd name="connsiteY17" fmla="*/ 1418254 h 1596499"/>
              <a:gd name="connsiteX18" fmla="*/ 7974579 w 9662615"/>
              <a:gd name="connsiteY18" fmla="*/ 1383439 h 1596499"/>
              <a:gd name="connsiteX19" fmla="*/ 7768351 w 9662615"/>
              <a:gd name="connsiteY19" fmla="*/ 1395051 h 1596499"/>
              <a:gd name="connsiteX20" fmla="*/ 7635985 w 9662615"/>
              <a:gd name="connsiteY20" fmla="*/ 1386363 h 1596499"/>
              <a:gd name="connsiteX21" fmla="*/ 7466069 w 9662615"/>
              <a:gd name="connsiteY21" fmla="*/ 1377654 h 1596499"/>
              <a:gd name="connsiteX22" fmla="*/ 7355642 w 9662615"/>
              <a:gd name="connsiteY22" fmla="*/ 1407761 h 1596499"/>
              <a:gd name="connsiteX23" fmla="*/ 7151610 w 9662615"/>
              <a:gd name="connsiteY23" fmla="*/ 1397856 h 1596499"/>
              <a:gd name="connsiteX24" fmla="*/ 7082147 w 9662615"/>
              <a:gd name="connsiteY24" fmla="*/ 1406113 h 1596499"/>
              <a:gd name="connsiteX25" fmla="*/ 7014958 w 9662615"/>
              <a:gd name="connsiteY25" fmla="*/ 1396883 h 1596499"/>
              <a:gd name="connsiteX26" fmla="*/ 6907567 w 9662615"/>
              <a:gd name="connsiteY26" fmla="*/ 1419149 h 1596499"/>
              <a:gd name="connsiteX27" fmla="*/ 6748428 w 9662615"/>
              <a:gd name="connsiteY27" fmla="*/ 1420308 h 1596499"/>
              <a:gd name="connsiteX28" fmla="*/ 6654257 w 9662615"/>
              <a:gd name="connsiteY28" fmla="*/ 1424143 h 1596499"/>
              <a:gd name="connsiteX29" fmla="*/ 6620123 w 9662615"/>
              <a:gd name="connsiteY29" fmla="*/ 1430535 h 1596499"/>
              <a:gd name="connsiteX30" fmla="*/ 6571355 w 9662615"/>
              <a:gd name="connsiteY30" fmla="*/ 1436144 h 1596499"/>
              <a:gd name="connsiteX31" fmla="*/ 6486557 w 9662615"/>
              <a:gd name="connsiteY31" fmla="*/ 1449861 h 1596499"/>
              <a:gd name="connsiteX32" fmla="*/ 6370419 w 9662615"/>
              <a:gd name="connsiteY32" fmla="*/ 1461649 h 1596499"/>
              <a:gd name="connsiteX33" fmla="*/ 6278839 w 9662615"/>
              <a:gd name="connsiteY33" fmla="*/ 1449160 h 1596499"/>
              <a:gd name="connsiteX34" fmla="*/ 6272455 w 9662615"/>
              <a:gd name="connsiteY34" fmla="*/ 1453191 h 1596499"/>
              <a:gd name="connsiteX35" fmla="*/ 6212659 w 9662615"/>
              <a:gd name="connsiteY35" fmla="*/ 1454850 h 1596499"/>
              <a:gd name="connsiteX36" fmla="*/ 6069317 w 9662615"/>
              <a:gd name="connsiteY36" fmla="*/ 1445838 h 1596499"/>
              <a:gd name="connsiteX37" fmla="*/ 5878477 w 9662615"/>
              <a:gd name="connsiteY37" fmla="*/ 1439180 h 1596499"/>
              <a:gd name="connsiteX38" fmla="*/ 5838387 w 9662615"/>
              <a:gd name="connsiteY38" fmla="*/ 1444679 h 1596499"/>
              <a:gd name="connsiteX39" fmla="*/ 5771136 w 9662615"/>
              <a:gd name="connsiteY39" fmla="*/ 1453639 h 1596499"/>
              <a:gd name="connsiteX40" fmla="*/ 5724081 w 9662615"/>
              <a:gd name="connsiteY40" fmla="*/ 1470431 h 1596499"/>
              <a:gd name="connsiteX41" fmla="*/ 5666577 w 9662615"/>
              <a:gd name="connsiteY41" fmla="*/ 1473921 h 1596499"/>
              <a:gd name="connsiteX42" fmla="*/ 5649068 w 9662615"/>
              <a:gd name="connsiteY42" fmla="*/ 1461676 h 1596499"/>
              <a:gd name="connsiteX43" fmla="*/ 5588902 w 9662615"/>
              <a:gd name="connsiteY43" fmla="*/ 1469647 h 1596499"/>
              <a:gd name="connsiteX44" fmla="*/ 5498090 w 9662615"/>
              <a:gd name="connsiteY44" fmla="*/ 1483173 h 1596499"/>
              <a:gd name="connsiteX45" fmla="*/ 5444641 w 9662615"/>
              <a:gd name="connsiteY45" fmla="*/ 1487602 h 1596499"/>
              <a:gd name="connsiteX46" fmla="*/ 5299812 w 9662615"/>
              <a:gd name="connsiteY46" fmla="*/ 1503362 h 1596499"/>
              <a:gd name="connsiteX47" fmla="*/ 5213947 w 9662615"/>
              <a:gd name="connsiteY47" fmla="*/ 1516637 h 1596499"/>
              <a:gd name="connsiteX48" fmla="*/ 5090342 w 9662615"/>
              <a:gd name="connsiteY48" fmla="*/ 1546680 h 1596499"/>
              <a:gd name="connsiteX49" fmla="*/ 5129812 w 9662615"/>
              <a:gd name="connsiteY49" fmla="*/ 1521277 h 1596499"/>
              <a:gd name="connsiteX50" fmla="*/ 5059484 w 9662615"/>
              <a:gd name="connsiteY50" fmla="*/ 1546802 h 1596499"/>
              <a:gd name="connsiteX51" fmla="*/ 5038524 w 9662615"/>
              <a:gd name="connsiteY51" fmla="*/ 1545675 h 1596499"/>
              <a:gd name="connsiteX52" fmla="*/ 5026564 w 9662615"/>
              <a:gd name="connsiteY52" fmla="*/ 1545376 h 1596499"/>
              <a:gd name="connsiteX53" fmla="*/ 4969433 w 9662615"/>
              <a:gd name="connsiteY53" fmla="*/ 1550865 h 1596499"/>
              <a:gd name="connsiteX54" fmla="*/ 4929254 w 9662615"/>
              <a:gd name="connsiteY54" fmla="*/ 1563452 h 1596499"/>
              <a:gd name="connsiteX55" fmla="*/ 4871726 w 9662615"/>
              <a:gd name="connsiteY55" fmla="*/ 1570584 h 1596499"/>
              <a:gd name="connsiteX56" fmla="*/ 4843267 w 9662615"/>
              <a:gd name="connsiteY56" fmla="*/ 1561459 h 1596499"/>
              <a:gd name="connsiteX57" fmla="*/ 4821058 w 9662615"/>
              <a:gd name="connsiteY57" fmla="*/ 1553078 h 1596499"/>
              <a:gd name="connsiteX58" fmla="*/ 4791466 w 9662615"/>
              <a:gd name="connsiteY58" fmla="*/ 1561324 h 1596499"/>
              <a:gd name="connsiteX59" fmla="*/ 4784247 w 9662615"/>
              <a:gd name="connsiteY59" fmla="*/ 1562342 h 1596499"/>
              <a:gd name="connsiteX60" fmla="*/ 4739309 w 9662615"/>
              <a:gd name="connsiteY60" fmla="*/ 1553948 h 1596499"/>
              <a:gd name="connsiteX61" fmla="*/ 4697562 w 9662615"/>
              <a:gd name="connsiteY61" fmla="*/ 1551206 h 1596499"/>
              <a:gd name="connsiteX62" fmla="*/ 4650737 w 9662615"/>
              <a:gd name="connsiteY62" fmla="*/ 1537381 h 1596499"/>
              <a:gd name="connsiteX63" fmla="*/ 4583150 w 9662615"/>
              <a:gd name="connsiteY63" fmla="*/ 1529064 h 1596499"/>
              <a:gd name="connsiteX64" fmla="*/ 4521734 w 9662615"/>
              <a:gd name="connsiteY64" fmla="*/ 1529359 h 1596499"/>
              <a:gd name="connsiteX65" fmla="*/ 4382398 w 9662615"/>
              <a:gd name="connsiteY65" fmla="*/ 1534108 h 1596499"/>
              <a:gd name="connsiteX66" fmla="*/ 4221826 w 9662615"/>
              <a:gd name="connsiteY66" fmla="*/ 1500972 h 1596499"/>
              <a:gd name="connsiteX67" fmla="*/ 4096601 w 9662615"/>
              <a:gd name="connsiteY67" fmla="*/ 1521563 h 1596499"/>
              <a:gd name="connsiteX68" fmla="*/ 3978586 w 9662615"/>
              <a:gd name="connsiteY68" fmla="*/ 1596499 h 1596499"/>
              <a:gd name="connsiteX69" fmla="*/ 3833906 w 9662615"/>
              <a:gd name="connsiteY69" fmla="*/ 1516637 h 1596499"/>
              <a:gd name="connsiteX70" fmla="*/ 3696258 w 9662615"/>
              <a:gd name="connsiteY70" fmla="*/ 1537563 h 1596499"/>
              <a:gd name="connsiteX71" fmla="*/ 3594070 w 9662615"/>
              <a:gd name="connsiteY71" fmla="*/ 1509422 h 1596499"/>
              <a:gd name="connsiteX72" fmla="*/ 3565233 w 9662615"/>
              <a:gd name="connsiteY72" fmla="*/ 1515122 h 1596499"/>
              <a:gd name="connsiteX73" fmla="*/ 3560267 w 9662615"/>
              <a:gd name="connsiteY73" fmla="*/ 1516288 h 1596499"/>
              <a:gd name="connsiteX74" fmla="*/ 3540258 w 9662615"/>
              <a:gd name="connsiteY74" fmla="*/ 1516976 h 1596499"/>
              <a:gd name="connsiteX75" fmla="*/ 3534780 w 9662615"/>
              <a:gd name="connsiteY75" fmla="*/ 1522141 h 1596499"/>
              <a:gd name="connsiteX76" fmla="*/ 3504783 w 9662615"/>
              <a:gd name="connsiteY76" fmla="*/ 1526739 h 1596499"/>
              <a:gd name="connsiteX77" fmla="*/ 3430805 w 9662615"/>
              <a:gd name="connsiteY77" fmla="*/ 1542521 h 1596499"/>
              <a:gd name="connsiteX78" fmla="*/ 3292707 w 9662615"/>
              <a:gd name="connsiteY78" fmla="*/ 1520490 h 1596499"/>
              <a:gd name="connsiteX79" fmla="*/ 3187872 w 9662615"/>
              <a:gd name="connsiteY79" fmla="*/ 1519991 h 1596499"/>
              <a:gd name="connsiteX80" fmla="*/ 3148026 w 9662615"/>
              <a:gd name="connsiteY80" fmla="*/ 1524777 h 1596499"/>
              <a:gd name="connsiteX81" fmla="*/ 3092394 w 9662615"/>
              <a:gd name="connsiteY81" fmla="*/ 1528115 h 1596499"/>
              <a:gd name="connsiteX82" fmla="*/ 2994200 w 9662615"/>
              <a:gd name="connsiteY82" fmla="*/ 1537857 h 1596499"/>
              <a:gd name="connsiteX83" fmla="*/ 2862301 w 9662615"/>
              <a:gd name="connsiteY83" fmla="*/ 1544250 h 1596499"/>
              <a:gd name="connsiteX84" fmla="*/ 2766335 w 9662615"/>
              <a:gd name="connsiteY84" fmla="*/ 1527662 h 1596499"/>
              <a:gd name="connsiteX85" fmla="*/ 2757836 w 9662615"/>
              <a:gd name="connsiteY85" fmla="*/ 1531371 h 1596499"/>
              <a:gd name="connsiteX86" fmla="*/ 2691555 w 9662615"/>
              <a:gd name="connsiteY86" fmla="*/ 1530283 h 1596499"/>
              <a:gd name="connsiteX87" fmla="*/ 2491676 w 9662615"/>
              <a:gd name="connsiteY87" fmla="*/ 1500859 h 1596499"/>
              <a:gd name="connsiteX88" fmla="*/ 2378036 w 9662615"/>
              <a:gd name="connsiteY88" fmla="*/ 1520645 h 1596499"/>
              <a:gd name="connsiteX89" fmla="*/ 2284269 w 9662615"/>
              <a:gd name="connsiteY89" fmla="*/ 1503068 h 1596499"/>
              <a:gd name="connsiteX90" fmla="*/ 2207104 w 9662615"/>
              <a:gd name="connsiteY90" fmla="*/ 1508888 h 1596499"/>
              <a:gd name="connsiteX91" fmla="*/ 2149226 w 9662615"/>
              <a:gd name="connsiteY91" fmla="*/ 1523409 h 1596499"/>
              <a:gd name="connsiteX92" fmla="*/ 2084783 w 9662615"/>
              <a:gd name="connsiteY92" fmla="*/ 1524245 h 1596499"/>
              <a:gd name="connsiteX93" fmla="*/ 2070075 w 9662615"/>
              <a:gd name="connsiteY93" fmla="*/ 1511285 h 1596499"/>
              <a:gd name="connsiteX94" fmla="*/ 2001057 w 9662615"/>
              <a:gd name="connsiteY94" fmla="*/ 1516449 h 1596499"/>
              <a:gd name="connsiteX95" fmla="*/ 1896330 w 9662615"/>
              <a:gd name="connsiteY95" fmla="*/ 1525725 h 1596499"/>
              <a:gd name="connsiteX96" fmla="*/ 1835994 w 9662615"/>
              <a:gd name="connsiteY96" fmla="*/ 1527678 h 1596499"/>
              <a:gd name="connsiteX97" fmla="*/ 1671119 w 9662615"/>
              <a:gd name="connsiteY97" fmla="*/ 1536701 h 1596499"/>
              <a:gd name="connsiteX98" fmla="*/ 1601337 w 9662615"/>
              <a:gd name="connsiteY98" fmla="*/ 1548552 h 1596499"/>
              <a:gd name="connsiteX99" fmla="*/ 1407755 w 9662615"/>
              <a:gd name="connsiteY99" fmla="*/ 1571444 h 1596499"/>
              <a:gd name="connsiteX100" fmla="*/ 1271994 w 9662615"/>
              <a:gd name="connsiteY100" fmla="*/ 1579471 h 1596499"/>
              <a:gd name="connsiteX101" fmla="*/ 1249226 w 9662615"/>
              <a:gd name="connsiteY101" fmla="*/ 1583140 h 1596499"/>
              <a:gd name="connsiteX102" fmla="*/ 1217719 w 9662615"/>
              <a:gd name="connsiteY102" fmla="*/ 1580863 h 1596499"/>
              <a:gd name="connsiteX103" fmla="*/ 1091432 w 9662615"/>
              <a:gd name="connsiteY103" fmla="*/ 1571003 h 1596499"/>
              <a:gd name="connsiteX104" fmla="*/ 992039 w 9662615"/>
              <a:gd name="connsiteY104" fmla="*/ 1556662 h 1596499"/>
              <a:gd name="connsiteX105" fmla="*/ 868264 w 9662615"/>
              <a:gd name="connsiteY105" fmla="*/ 1566392 h 1596499"/>
              <a:gd name="connsiteX106" fmla="*/ 792765 w 9662615"/>
              <a:gd name="connsiteY106" fmla="*/ 1563102 h 1596499"/>
              <a:gd name="connsiteX107" fmla="*/ 669055 w 9662615"/>
              <a:gd name="connsiteY107" fmla="*/ 1543638 h 1596499"/>
              <a:gd name="connsiteX108" fmla="*/ 506152 w 9662615"/>
              <a:gd name="connsiteY108" fmla="*/ 1549124 h 1596499"/>
              <a:gd name="connsiteX109" fmla="*/ 472797 w 9662615"/>
              <a:gd name="connsiteY109" fmla="*/ 1568904 h 1596499"/>
              <a:gd name="connsiteX110" fmla="*/ 427864 w 9662615"/>
              <a:gd name="connsiteY110" fmla="*/ 1580848 h 1596499"/>
              <a:gd name="connsiteX111" fmla="*/ 408381 w 9662615"/>
              <a:gd name="connsiteY111" fmla="*/ 1552940 h 1596499"/>
              <a:gd name="connsiteX112" fmla="*/ 267163 w 9662615"/>
              <a:gd name="connsiteY112" fmla="*/ 1531913 h 1596499"/>
              <a:gd name="connsiteX113" fmla="*/ 196644 w 9662615"/>
              <a:gd name="connsiteY113" fmla="*/ 1524565 h 1596499"/>
              <a:gd name="connsiteX114" fmla="*/ 86819 w 9662615"/>
              <a:gd name="connsiteY114" fmla="*/ 1519517 h 1596499"/>
              <a:gd name="connsiteX115" fmla="*/ 53369 w 9662615"/>
              <a:gd name="connsiteY115" fmla="*/ 1516853 h 1596499"/>
              <a:gd name="connsiteX116" fmla="*/ 2359 w 9662615"/>
              <a:gd name="connsiteY116" fmla="*/ 1515247 h 1596499"/>
              <a:gd name="connsiteX117" fmla="*/ 0 w 9662615"/>
              <a:gd name="connsiteY117" fmla="*/ 1514932 h 1596499"/>
              <a:gd name="connsiteX118" fmla="*/ 0 w 9662615"/>
              <a:gd name="connsiteY118" fmla="*/ 0 h 1596499"/>
              <a:gd name="connsiteX0" fmla="*/ 0 w 9662615"/>
              <a:gd name="connsiteY0" fmla="*/ 0 h 1600474"/>
              <a:gd name="connsiteX1" fmla="*/ 9662615 w 9662615"/>
              <a:gd name="connsiteY1" fmla="*/ 0 h 1600474"/>
              <a:gd name="connsiteX2" fmla="*/ 9662615 w 9662615"/>
              <a:gd name="connsiteY2" fmla="*/ 1280346 h 1600474"/>
              <a:gd name="connsiteX3" fmla="*/ 9658420 w 9662615"/>
              <a:gd name="connsiteY3" fmla="*/ 1280106 h 1600474"/>
              <a:gd name="connsiteX4" fmla="*/ 9469546 w 9662615"/>
              <a:gd name="connsiteY4" fmla="*/ 1289837 h 1600474"/>
              <a:gd name="connsiteX5" fmla="*/ 9385895 w 9662615"/>
              <a:gd name="connsiteY5" fmla="*/ 1269203 h 1600474"/>
              <a:gd name="connsiteX6" fmla="*/ 9144767 w 9662615"/>
              <a:gd name="connsiteY6" fmla="*/ 1264120 h 1600474"/>
              <a:gd name="connsiteX7" fmla="*/ 8837252 w 9662615"/>
              <a:gd name="connsiteY7" fmla="*/ 1350515 h 1600474"/>
              <a:gd name="connsiteX8" fmla="*/ 8705466 w 9662615"/>
              <a:gd name="connsiteY8" fmla="*/ 1342419 h 1600474"/>
              <a:gd name="connsiteX9" fmla="*/ 8652221 w 9662615"/>
              <a:gd name="connsiteY9" fmla="*/ 1326906 h 1600474"/>
              <a:gd name="connsiteX10" fmla="*/ 8632312 w 9662615"/>
              <a:gd name="connsiteY10" fmla="*/ 1326025 h 1600474"/>
              <a:gd name="connsiteX11" fmla="*/ 8591582 w 9662615"/>
              <a:gd name="connsiteY11" fmla="*/ 1341666 h 1600474"/>
              <a:gd name="connsiteX12" fmla="*/ 8537336 w 9662615"/>
              <a:gd name="connsiteY12" fmla="*/ 1341684 h 1600474"/>
              <a:gd name="connsiteX13" fmla="*/ 8472508 w 9662615"/>
              <a:gd name="connsiteY13" fmla="*/ 1363109 h 1600474"/>
              <a:gd name="connsiteX14" fmla="*/ 8258477 w 9662615"/>
              <a:gd name="connsiteY14" fmla="*/ 1370666 h 1600474"/>
              <a:gd name="connsiteX15" fmla="*/ 8197961 w 9662615"/>
              <a:gd name="connsiteY15" fmla="*/ 1392804 h 1600474"/>
              <a:gd name="connsiteX16" fmla="*/ 8171196 w 9662615"/>
              <a:gd name="connsiteY16" fmla="*/ 1397216 h 1600474"/>
              <a:gd name="connsiteX17" fmla="*/ 8127667 w 9662615"/>
              <a:gd name="connsiteY17" fmla="*/ 1418254 h 1600474"/>
              <a:gd name="connsiteX18" fmla="*/ 7974579 w 9662615"/>
              <a:gd name="connsiteY18" fmla="*/ 1383439 h 1600474"/>
              <a:gd name="connsiteX19" fmla="*/ 7768351 w 9662615"/>
              <a:gd name="connsiteY19" fmla="*/ 1395051 h 1600474"/>
              <a:gd name="connsiteX20" fmla="*/ 7635985 w 9662615"/>
              <a:gd name="connsiteY20" fmla="*/ 1386363 h 1600474"/>
              <a:gd name="connsiteX21" fmla="*/ 7466069 w 9662615"/>
              <a:gd name="connsiteY21" fmla="*/ 1377654 h 1600474"/>
              <a:gd name="connsiteX22" fmla="*/ 7355642 w 9662615"/>
              <a:gd name="connsiteY22" fmla="*/ 1407761 h 1600474"/>
              <a:gd name="connsiteX23" fmla="*/ 7151610 w 9662615"/>
              <a:gd name="connsiteY23" fmla="*/ 1397856 h 1600474"/>
              <a:gd name="connsiteX24" fmla="*/ 7082147 w 9662615"/>
              <a:gd name="connsiteY24" fmla="*/ 1406113 h 1600474"/>
              <a:gd name="connsiteX25" fmla="*/ 7014958 w 9662615"/>
              <a:gd name="connsiteY25" fmla="*/ 1396883 h 1600474"/>
              <a:gd name="connsiteX26" fmla="*/ 6907567 w 9662615"/>
              <a:gd name="connsiteY26" fmla="*/ 1419149 h 1600474"/>
              <a:gd name="connsiteX27" fmla="*/ 6748428 w 9662615"/>
              <a:gd name="connsiteY27" fmla="*/ 1420308 h 1600474"/>
              <a:gd name="connsiteX28" fmla="*/ 6654257 w 9662615"/>
              <a:gd name="connsiteY28" fmla="*/ 1424143 h 1600474"/>
              <a:gd name="connsiteX29" fmla="*/ 6620123 w 9662615"/>
              <a:gd name="connsiteY29" fmla="*/ 1430535 h 1600474"/>
              <a:gd name="connsiteX30" fmla="*/ 6571355 w 9662615"/>
              <a:gd name="connsiteY30" fmla="*/ 1436144 h 1600474"/>
              <a:gd name="connsiteX31" fmla="*/ 6486557 w 9662615"/>
              <a:gd name="connsiteY31" fmla="*/ 1449861 h 1600474"/>
              <a:gd name="connsiteX32" fmla="*/ 6370419 w 9662615"/>
              <a:gd name="connsiteY32" fmla="*/ 1461649 h 1600474"/>
              <a:gd name="connsiteX33" fmla="*/ 6278839 w 9662615"/>
              <a:gd name="connsiteY33" fmla="*/ 1449160 h 1600474"/>
              <a:gd name="connsiteX34" fmla="*/ 6272455 w 9662615"/>
              <a:gd name="connsiteY34" fmla="*/ 1453191 h 1600474"/>
              <a:gd name="connsiteX35" fmla="*/ 6212659 w 9662615"/>
              <a:gd name="connsiteY35" fmla="*/ 1454850 h 1600474"/>
              <a:gd name="connsiteX36" fmla="*/ 6069317 w 9662615"/>
              <a:gd name="connsiteY36" fmla="*/ 1445838 h 1600474"/>
              <a:gd name="connsiteX37" fmla="*/ 5878477 w 9662615"/>
              <a:gd name="connsiteY37" fmla="*/ 1439180 h 1600474"/>
              <a:gd name="connsiteX38" fmla="*/ 5838387 w 9662615"/>
              <a:gd name="connsiteY38" fmla="*/ 1444679 h 1600474"/>
              <a:gd name="connsiteX39" fmla="*/ 5771136 w 9662615"/>
              <a:gd name="connsiteY39" fmla="*/ 1453639 h 1600474"/>
              <a:gd name="connsiteX40" fmla="*/ 5724081 w 9662615"/>
              <a:gd name="connsiteY40" fmla="*/ 1470431 h 1600474"/>
              <a:gd name="connsiteX41" fmla="*/ 5666577 w 9662615"/>
              <a:gd name="connsiteY41" fmla="*/ 1473921 h 1600474"/>
              <a:gd name="connsiteX42" fmla="*/ 5649068 w 9662615"/>
              <a:gd name="connsiteY42" fmla="*/ 1461676 h 1600474"/>
              <a:gd name="connsiteX43" fmla="*/ 5588902 w 9662615"/>
              <a:gd name="connsiteY43" fmla="*/ 1469647 h 1600474"/>
              <a:gd name="connsiteX44" fmla="*/ 5498090 w 9662615"/>
              <a:gd name="connsiteY44" fmla="*/ 1483173 h 1600474"/>
              <a:gd name="connsiteX45" fmla="*/ 5444641 w 9662615"/>
              <a:gd name="connsiteY45" fmla="*/ 1487602 h 1600474"/>
              <a:gd name="connsiteX46" fmla="*/ 5299812 w 9662615"/>
              <a:gd name="connsiteY46" fmla="*/ 1503362 h 1600474"/>
              <a:gd name="connsiteX47" fmla="*/ 5213947 w 9662615"/>
              <a:gd name="connsiteY47" fmla="*/ 1516637 h 1600474"/>
              <a:gd name="connsiteX48" fmla="*/ 5090342 w 9662615"/>
              <a:gd name="connsiteY48" fmla="*/ 1546680 h 1600474"/>
              <a:gd name="connsiteX49" fmla="*/ 5129812 w 9662615"/>
              <a:gd name="connsiteY49" fmla="*/ 1521277 h 1600474"/>
              <a:gd name="connsiteX50" fmla="*/ 5059484 w 9662615"/>
              <a:gd name="connsiteY50" fmla="*/ 1546802 h 1600474"/>
              <a:gd name="connsiteX51" fmla="*/ 5038524 w 9662615"/>
              <a:gd name="connsiteY51" fmla="*/ 1545675 h 1600474"/>
              <a:gd name="connsiteX52" fmla="*/ 5026564 w 9662615"/>
              <a:gd name="connsiteY52" fmla="*/ 1545376 h 1600474"/>
              <a:gd name="connsiteX53" fmla="*/ 4969433 w 9662615"/>
              <a:gd name="connsiteY53" fmla="*/ 1550865 h 1600474"/>
              <a:gd name="connsiteX54" fmla="*/ 4929254 w 9662615"/>
              <a:gd name="connsiteY54" fmla="*/ 1563452 h 1600474"/>
              <a:gd name="connsiteX55" fmla="*/ 4871726 w 9662615"/>
              <a:gd name="connsiteY55" fmla="*/ 1570584 h 1600474"/>
              <a:gd name="connsiteX56" fmla="*/ 4843267 w 9662615"/>
              <a:gd name="connsiteY56" fmla="*/ 1561459 h 1600474"/>
              <a:gd name="connsiteX57" fmla="*/ 4821058 w 9662615"/>
              <a:gd name="connsiteY57" fmla="*/ 1553078 h 1600474"/>
              <a:gd name="connsiteX58" fmla="*/ 4791466 w 9662615"/>
              <a:gd name="connsiteY58" fmla="*/ 1561324 h 1600474"/>
              <a:gd name="connsiteX59" fmla="*/ 4784247 w 9662615"/>
              <a:gd name="connsiteY59" fmla="*/ 1562342 h 1600474"/>
              <a:gd name="connsiteX60" fmla="*/ 4739309 w 9662615"/>
              <a:gd name="connsiteY60" fmla="*/ 1553948 h 1600474"/>
              <a:gd name="connsiteX61" fmla="*/ 4697562 w 9662615"/>
              <a:gd name="connsiteY61" fmla="*/ 1551206 h 1600474"/>
              <a:gd name="connsiteX62" fmla="*/ 4650737 w 9662615"/>
              <a:gd name="connsiteY62" fmla="*/ 1537381 h 1600474"/>
              <a:gd name="connsiteX63" fmla="*/ 4583150 w 9662615"/>
              <a:gd name="connsiteY63" fmla="*/ 1529064 h 1600474"/>
              <a:gd name="connsiteX64" fmla="*/ 4521734 w 9662615"/>
              <a:gd name="connsiteY64" fmla="*/ 1529359 h 1600474"/>
              <a:gd name="connsiteX65" fmla="*/ 4382398 w 9662615"/>
              <a:gd name="connsiteY65" fmla="*/ 1534108 h 1600474"/>
              <a:gd name="connsiteX66" fmla="*/ 4221826 w 9662615"/>
              <a:gd name="connsiteY66" fmla="*/ 1500972 h 1600474"/>
              <a:gd name="connsiteX67" fmla="*/ 4096601 w 9662615"/>
              <a:gd name="connsiteY67" fmla="*/ 1521563 h 1600474"/>
              <a:gd name="connsiteX68" fmla="*/ 4046172 w 9662615"/>
              <a:gd name="connsiteY68" fmla="*/ 1600474 h 1600474"/>
              <a:gd name="connsiteX69" fmla="*/ 3833906 w 9662615"/>
              <a:gd name="connsiteY69" fmla="*/ 1516637 h 1600474"/>
              <a:gd name="connsiteX70" fmla="*/ 3696258 w 9662615"/>
              <a:gd name="connsiteY70" fmla="*/ 1537563 h 1600474"/>
              <a:gd name="connsiteX71" fmla="*/ 3594070 w 9662615"/>
              <a:gd name="connsiteY71" fmla="*/ 1509422 h 1600474"/>
              <a:gd name="connsiteX72" fmla="*/ 3565233 w 9662615"/>
              <a:gd name="connsiteY72" fmla="*/ 1515122 h 1600474"/>
              <a:gd name="connsiteX73" fmla="*/ 3560267 w 9662615"/>
              <a:gd name="connsiteY73" fmla="*/ 1516288 h 1600474"/>
              <a:gd name="connsiteX74" fmla="*/ 3540258 w 9662615"/>
              <a:gd name="connsiteY74" fmla="*/ 1516976 h 1600474"/>
              <a:gd name="connsiteX75" fmla="*/ 3534780 w 9662615"/>
              <a:gd name="connsiteY75" fmla="*/ 1522141 h 1600474"/>
              <a:gd name="connsiteX76" fmla="*/ 3504783 w 9662615"/>
              <a:gd name="connsiteY76" fmla="*/ 1526739 h 1600474"/>
              <a:gd name="connsiteX77" fmla="*/ 3430805 w 9662615"/>
              <a:gd name="connsiteY77" fmla="*/ 1542521 h 1600474"/>
              <a:gd name="connsiteX78" fmla="*/ 3292707 w 9662615"/>
              <a:gd name="connsiteY78" fmla="*/ 1520490 h 1600474"/>
              <a:gd name="connsiteX79" fmla="*/ 3187872 w 9662615"/>
              <a:gd name="connsiteY79" fmla="*/ 1519991 h 1600474"/>
              <a:gd name="connsiteX80" fmla="*/ 3148026 w 9662615"/>
              <a:gd name="connsiteY80" fmla="*/ 1524777 h 1600474"/>
              <a:gd name="connsiteX81" fmla="*/ 3092394 w 9662615"/>
              <a:gd name="connsiteY81" fmla="*/ 1528115 h 1600474"/>
              <a:gd name="connsiteX82" fmla="*/ 2994200 w 9662615"/>
              <a:gd name="connsiteY82" fmla="*/ 1537857 h 1600474"/>
              <a:gd name="connsiteX83" fmla="*/ 2862301 w 9662615"/>
              <a:gd name="connsiteY83" fmla="*/ 1544250 h 1600474"/>
              <a:gd name="connsiteX84" fmla="*/ 2766335 w 9662615"/>
              <a:gd name="connsiteY84" fmla="*/ 1527662 h 1600474"/>
              <a:gd name="connsiteX85" fmla="*/ 2757836 w 9662615"/>
              <a:gd name="connsiteY85" fmla="*/ 1531371 h 1600474"/>
              <a:gd name="connsiteX86" fmla="*/ 2691555 w 9662615"/>
              <a:gd name="connsiteY86" fmla="*/ 1530283 h 1600474"/>
              <a:gd name="connsiteX87" fmla="*/ 2491676 w 9662615"/>
              <a:gd name="connsiteY87" fmla="*/ 1500859 h 1600474"/>
              <a:gd name="connsiteX88" fmla="*/ 2378036 w 9662615"/>
              <a:gd name="connsiteY88" fmla="*/ 1520645 h 1600474"/>
              <a:gd name="connsiteX89" fmla="*/ 2284269 w 9662615"/>
              <a:gd name="connsiteY89" fmla="*/ 1503068 h 1600474"/>
              <a:gd name="connsiteX90" fmla="*/ 2207104 w 9662615"/>
              <a:gd name="connsiteY90" fmla="*/ 1508888 h 1600474"/>
              <a:gd name="connsiteX91" fmla="*/ 2149226 w 9662615"/>
              <a:gd name="connsiteY91" fmla="*/ 1523409 h 1600474"/>
              <a:gd name="connsiteX92" fmla="*/ 2084783 w 9662615"/>
              <a:gd name="connsiteY92" fmla="*/ 1524245 h 1600474"/>
              <a:gd name="connsiteX93" fmla="*/ 2070075 w 9662615"/>
              <a:gd name="connsiteY93" fmla="*/ 1511285 h 1600474"/>
              <a:gd name="connsiteX94" fmla="*/ 2001057 w 9662615"/>
              <a:gd name="connsiteY94" fmla="*/ 1516449 h 1600474"/>
              <a:gd name="connsiteX95" fmla="*/ 1896330 w 9662615"/>
              <a:gd name="connsiteY95" fmla="*/ 1525725 h 1600474"/>
              <a:gd name="connsiteX96" fmla="*/ 1835994 w 9662615"/>
              <a:gd name="connsiteY96" fmla="*/ 1527678 h 1600474"/>
              <a:gd name="connsiteX97" fmla="*/ 1671119 w 9662615"/>
              <a:gd name="connsiteY97" fmla="*/ 1536701 h 1600474"/>
              <a:gd name="connsiteX98" fmla="*/ 1601337 w 9662615"/>
              <a:gd name="connsiteY98" fmla="*/ 1548552 h 1600474"/>
              <a:gd name="connsiteX99" fmla="*/ 1407755 w 9662615"/>
              <a:gd name="connsiteY99" fmla="*/ 1571444 h 1600474"/>
              <a:gd name="connsiteX100" fmla="*/ 1271994 w 9662615"/>
              <a:gd name="connsiteY100" fmla="*/ 1579471 h 1600474"/>
              <a:gd name="connsiteX101" fmla="*/ 1249226 w 9662615"/>
              <a:gd name="connsiteY101" fmla="*/ 1583140 h 1600474"/>
              <a:gd name="connsiteX102" fmla="*/ 1217719 w 9662615"/>
              <a:gd name="connsiteY102" fmla="*/ 1580863 h 1600474"/>
              <a:gd name="connsiteX103" fmla="*/ 1091432 w 9662615"/>
              <a:gd name="connsiteY103" fmla="*/ 1571003 h 1600474"/>
              <a:gd name="connsiteX104" fmla="*/ 992039 w 9662615"/>
              <a:gd name="connsiteY104" fmla="*/ 1556662 h 1600474"/>
              <a:gd name="connsiteX105" fmla="*/ 868264 w 9662615"/>
              <a:gd name="connsiteY105" fmla="*/ 1566392 h 1600474"/>
              <a:gd name="connsiteX106" fmla="*/ 792765 w 9662615"/>
              <a:gd name="connsiteY106" fmla="*/ 1563102 h 1600474"/>
              <a:gd name="connsiteX107" fmla="*/ 669055 w 9662615"/>
              <a:gd name="connsiteY107" fmla="*/ 1543638 h 1600474"/>
              <a:gd name="connsiteX108" fmla="*/ 506152 w 9662615"/>
              <a:gd name="connsiteY108" fmla="*/ 1549124 h 1600474"/>
              <a:gd name="connsiteX109" fmla="*/ 472797 w 9662615"/>
              <a:gd name="connsiteY109" fmla="*/ 1568904 h 1600474"/>
              <a:gd name="connsiteX110" fmla="*/ 427864 w 9662615"/>
              <a:gd name="connsiteY110" fmla="*/ 1580848 h 1600474"/>
              <a:gd name="connsiteX111" fmla="*/ 408381 w 9662615"/>
              <a:gd name="connsiteY111" fmla="*/ 1552940 h 1600474"/>
              <a:gd name="connsiteX112" fmla="*/ 267163 w 9662615"/>
              <a:gd name="connsiteY112" fmla="*/ 1531913 h 1600474"/>
              <a:gd name="connsiteX113" fmla="*/ 196644 w 9662615"/>
              <a:gd name="connsiteY113" fmla="*/ 1524565 h 1600474"/>
              <a:gd name="connsiteX114" fmla="*/ 86819 w 9662615"/>
              <a:gd name="connsiteY114" fmla="*/ 1519517 h 1600474"/>
              <a:gd name="connsiteX115" fmla="*/ 53369 w 9662615"/>
              <a:gd name="connsiteY115" fmla="*/ 1516853 h 1600474"/>
              <a:gd name="connsiteX116" fmla="*/ 2359 w 9662615"/>
              <a:gd name="connsiteY116" fmla="*/ 1515247 h 1600474"/>
              <a:gd name="connsiteX117" fmla="*/ 0 w 9662615"/>
              <a:gd name="connsiteY117" fmla="*/ 1514932 h 1600474"/>
              <a:gd name="connsiteX118" fmla="*/ 0 w 9662615"/>
              <a:gd name="connsiteY118" fmla="*/ 0 h 1600474"/>
              <a:gd name="connsiteX0" fmla="*/ 0 w 9662615"/>
              <a:gd name="connsiteY0" fmla="*/ 0 h 1679987"/>
              <a:gd name="connsiteX1" fmla="*/ 9662615 w 9662615"/>
              <a:gd name="connsiteY1" fmla="*/ 0 h 1679987"/>
              <a:gd name="connsiteX2" fmla="*/ 9662615 w 9662615"/>
              <a:gd name="connsiteY2" fmla="*/ 1280346 h 1679987"/>
              <a:gd name="connsiteX3" fmla="*/ 9658420 w 9662615"/>
              <a:gd name="connsiteY3" fmla="*/ 1280106 h 1679987"/>
              <a:gd name="connsiteX4" fmla="*/ 9469546 w 9662615"/>
              <a:gd name="connsiteY4" fmla="*/ 1289837 h 1679987"/>
              <a:gd name="connsiteX5" fmla="*/ 9385895 w 9662615"/>
              <a:gd name="connsiteY5" fmla="*/ 1269203 h 1679987"/>
              <a:gd name="connsiteX6" fmla="*/ 9144767 w 9662615"/>
              <a:gd name="connsiteY6" fmla="*/ 1264120 h 1679987"/>
              <a:gd name="connsiteX7" fmla="*/ 8837252 w 9662615"/>
              <a:gd name="connsiteY7" fmla="*/ 1350515 h 1679987"/>
              <a:gd name="connsiteX8" fmla="*/ 8705466 w 9662615"/>
              <a:gd name="connsiteY8" fmla="*/ 1342419 h 1679987"/>
              <a:gd name="connsiteX9" fmla="*/ 8652221 w 9662615"/>
              <a:gd name="connsiteY9" fmla="*/ 1326906 h 1679987"/>
              <a:gd name="connsiteX10" fmla="*/ 8632312 w 9662615"/>
              <a:gd name="connsiteY10" fmla="*/ 1326025 h 1679987"/>
              <a:gd name="connsiteX11" fmla="*/ 8591582 w 9662615"/>
              <a:gd name="connsiteY11" fmla="*/ 1341666 h 1679987"/>
              <a:gd name="connsiteX12" fmla="*/ 8537336 w 9662615"/>
              <a:gd name="connsiteY12" fmla="*/ 1341684 h 1679987"/>
              <a:gd name="connsiteX13" fmla="*/ 8472508 w 9662615"/>
              <a:gd name="connsiteY13" fmla="*/ 1363109 h 1679987"/>
              <a:gd name="connsiteX14" fmla="*/ 8258477 w 9662615"/>
              <a:gd name="connsiteY14" fmla="*/ 1370666 h 1679987"/>
              <a:gd name="connsiteX15" fmla="*/ 8197961 w 9662615"/>
              <a:gd name="connsiteY15" fmla="*/ 1392804 h 1679987"/>
              <a:gd name="connsiteX16" fmla="*/ 8171196 w 9662615"/>
              <a:gd name="connsiteY16" fmla="*/ 1397216 h 1679987"/>
              <a:gd name="connsiteX17" fmla="*/ 8127667 w 9662615"/>
              <a:gd name="connsiteY17" fmla="*/ 1418254 h 1679987"/>
              <a:gd name="connsiteX18" fmla="*/ 7974579 w 9662615"/>
              <a:gd name="connsiteY18" fmla="*/ 1383439 h 1679987"/>
              <a:gd name="connsiteX19" fmla="*/ 7768351 w 9662615"/>
              <a:gd name="connsiteY19" fmla="*/ 1395051 h 1679987"/>
              <a:gd name="connsiteX20" fmla="*/ 7635985 w 9662615"/>
              <a:gd name="connsiteY20" fmla="*/ 1386363 h 1679987"/>
              <a:gd name="connsiteX21" fmla="*/ 7466069 w 9662615"/>
              <a:gd name="connsiteY21" fmla="*/ 1377654 h 1679987"/>
              <a:gd name="connsiteX22" fmla="*/ 7355642 w 9662615"/>
              <a:gd name="connsiteY22" fmla="*/ 1407761 h 1679987"/>
              <a:gd name="connsiteX23" fmla="*/ 7151610 w 9662615"/>
              <a:gd name="connsiteY23" fmla="*/ 1397856 h 1679987"/>
              <a:gd name="connsiteX24" fmla="*/ 7082147 w 9662615"/>
              <a:gd name="connsiteY24" fmla="*/ 1406113 h 1679987"/>
              <a:gd name="connsiteX25" fmla="*/ 7014958 w 9662615"/>
              <a:gd name="connsiteY25" fmla="*/ 1396883 h 1679987"/>
              <a:gd name="connsiteX26" fmla="*/ 6907567 w 9662615"/>
              <a:gd name="connsiteY26" fmla="*/ 1419149 h 1679987"/>
              <a:gd name="connsiteX27" fmla="*/ 6748428 w 9662615"/>
              <a:gd name="connsiteY27" fmla="*/ 1420308 h 1679987"/>
              <a:gd name="connsiteX28" fmla="*/ 6654257 w 9662615"/>
              <a:gd name="connsiteY28" fmla="*/ 1424143 h 1679987"/>
              <a:gd name="connsiteX29" fmla="*/ 6620123 w 9662615"/>
              <a:gd name="connsiteY29" fmla="*/ 1430535 h 1679987"/>
              <a:gd name="connsiteX30" fmla="*/ 6571355 w 9662615"/>
              <a:gd name="connsiteY30" fmla="*/ 1436144 h 1679987"/>
              <a:gd name="connsiteX31" fmla="*/ 6486557 w 9662615"/>
              <a:gd name="connsiteY31" fmla="*/ 1449861 h 1679987"/>
              <a:gd name="connsiteX32" fmla="*/ 6370419 w 9662615"/>
              <a:gd name="connsiteY32" fmla="*/ 1461649 h 1679987"/>
              <a:gd name="connsiteX33" fmla="*/ 6278839 w 9662615"/>
              <a:gd name="connsiteY33" fmla="*/ 1449160 h 1679987"/>
              <a:gd name="connsiteX34" fmla="*/ 6272455 w 9662615"/>
              <a:gd name="connsiteY34" fmla="*/ 1453191 h 1679987"/>
              <a:gd name="connsiteX35" fmla="*/ 6212659 w 9662615"/>
              <a:gd name="connsiteY35" fmla="*/ 1454850 h 1679987"/>
              <a:gd name="connsiteX36" fmla="*/ 6069317 w 9662615"/>
              <a:gd name="connsiteY36" fmla="*/ 1445838 h 1679987"/>
              <a:gd name="connsiteX37" fmla="*/ 5878477 w 9662615"/>
              <a:gd name="connsiteY37" fmla="*/ 1439180 h 1679987"/>
              <a:gd name="connsiteX38" fmla="*/ 5838387 w 9662615"/>
              <a:gd name="connsiteY38" fmla="*/ 1444679 h 1679987"/>
              <a:gd name="connsiteX39" fmla="*/ 5771136 w 9662615"/>
              <a:gd name="connsiteY39" fmla="*/ 1453639 h 1679987"/>
              <a:gd name="connsiteX40" fmla="*/ 5724081 w 9662615"/>
              <a:gd name="connsiteY40" fmla="*/ 1470431 h 1679987"/>
              <a:gd name="connsiteX41" fmla="*/ 5666577 w 9662615"/>
              <a:gd name="connsiteY41" fmla="*/ 1473921 h 1679987"/>
              <a:gd name="connsiteX42" fmla="*/ 5649068 w 9662615"/>
              <a:gd name="connsiteY42" fmla="*/ 1461676 h 1679987"/>
              <a:gd name="connsiteX43" fmla="*/ 5588902 w 9662615"/>
              <a:gd name="connsiteY43" fmla="*/ 1469647 h 1679987"/>
              <a:gd name="connsiteX44" fmla="*/ 5498090 w 9662615"/>
              <a:gd name="connsiteY44" fmla="*/ 1483173 h 1679987"/>
              <a:gd name="connsiteX45" fmla="*/ 5444641 w 9662615"/>
              <a:gd name="connsiteY45" fmla="*/ 1487602 h 1679987"/>
              <a:gd name="connsiteX46" fmla="*/ 5299812 w 9662615"/>
              <a:gd name="connsiteY46" fmla="*/ 1503362 h 1679987"/>
              <a:gd name="connsiteX47" fmla="*/ 5213947 w 9662615"/>
              <a:gd name="connsiteY47" fmla="*/ 1516637 h 1679987"/>
              <a:gd name="connsiteX48" fmla="*/ 5090342 w 9662615"/>
              <a:gd name="connsiteY48" fmla="*/ 1546680 h 1679987"/>
              <a:gd name="connsiteX49" fmla="*/ 5129812 w 9662615"/>
              <a:gd name="connsiteY49" fmla="*/ 1521277 h 1679987"/>
              <a:gd name="connsiteX50" fmla="*/ 5059484 w 9662615"/>
              <a:gd name="connsiteY50" fmla="*/ 1546802 h 1679987"/>
              <a:gd name="connsiteX51" fmla="*/ 5038524 w 9662615"/>
              <a:gd name="connsiteY51" fmla="*/ 1545675 h 1679987"/>
              <a:gd name="connsiteX52" fmla="*/ 5026564 w 9662615"/>
              <a:gd name="connsiteY52" fmla="*/ 1545376 h 1679987"/>
              <a:gd name="connsiteX53" fmla="*/ 4969433 w 9662615"/>
              <a:gd name="connsiteY53" fmla="*/ 1550865 h 1679987"/>
              <a:gd name="connsiteX54" fmla="*/ 4929254 w 9662615"/>
              <a:gd name="connsiteY54" fmla="*/ 1563452 h 1679987"/>
              <a:gd name="connsiteX55" fmla="*/ 4871726 w 9662615"/>
              <a:gd name="connsiteY55" fmla="*/ 1570584 h 1679987"/>
              <a:gd name="connsiteX56" fmla="*/ 4843267 w 9662615"/>
              <a:gd name="connsiteY56" fmla="*/ 1561459 h 1679987"/>
              <a:gd name="connsiteX57" fmla="*/ 4821058 w 9662615"/>
              <a:gd name="connsiteY57" fmla="*/ 1553078 h 1679987"/>
              <a:gd name="connsiteX58" fmla="*/ 4791466 w 9662615"/>
              <a:gd name="connsiteY58" fmla="*/ 1561324 h 1679987"/>
              <a:gd name="connsiteX59" fmla="*/ 4784247 w 9662615"/>
              <a:gd name="connsiteY59" fmla="*/ 1562342 h 1679987"/>
              <a:gd name="connsiteX60" fmla="*/ 4739309 w 9662615"/>
              <a:gd name="connsiteY60" fmla="*/ 1553948 h 1679987"/>
              <a:gd name="connsiteX61" fmla="*/ 4697562 w 9662615"/>
              <a:gd name="connsiteY61" fmla="*/ 1551206 h 1679987"/>
              <a:gd name="connsiteX62" fmla="*/ 4650737 w 9662615"/>
              <a:gd name="connsiteY62" fmla="*/ 1537381 h 1679987"/>
              <a:gd name="connsiteX63" fmla="*/ 4583150 w 9662615"/>
              <a:gd name="connsiteY63" fmla="*/ 1529064 h 1679987"/>
              <a:gd name="connsiteX64" fmla="*/ 4521734 w 9662615"/>
              <a:gd name="connsiteY64" fmla="*/ 1529359 h 1679987"/>
              <a:gd name="connsiteX65" fmla="*/ 4382398 w 9662615"/>
              <a:gd name="connsiteY65" fmla="*/ 1534108 h 1679987"/>
              <a:gd name="connsiteX66" fmla="*/ 4221826 w 9662615"/>
              <a:gd name="connsiteY66" fmla="*/ 1500972 h 1679987"/>
              <a:gd name="connsiteX67" fmla="*/ 4096601 w 9662615"/>
              <a:gd name="connsiteY67" fmla="*/ 1521563 h 1679987"/>
              <a:gd name="connsiteX68" fmla="*/ 3879195 w 9662615"/>
              <a:gd name="connsiteY68" fmla="*/ 1679987 h 1679987"/>
              <a:gd name="connsiteX69" fmla="*/ 3833906 w 9662615"/>
              <a:gd name="connsiteY69" fmla="*/ 1516637 h 1679987"/>
              <a:gd name="connsiteX70" fmla="*/ 3696258 w 9662615"/>
              <a:gd name="connsiteY70" fmla="*/ 1537563 h 1679987"/>
              <a:gd name="connsiteX71" fmla="*/ 3594070 w 9662615"/>
              <a:gd name="connsiteY71" fmla="*/ 1509422 h 1679987"/>
              <a:gd name="connsiteX72" fmla="*/ 3565233 w 9662615"/>
              <a:gd name="connsiteY72" fmla="*/ 1515122 h 1679987"/>
              <a:gd name="connsiteX73" fmla="*/ 3560267 w 9662615"/>
              <a:gd name="connsiteY73" fmla="*/ 1516288 h 1679987"/>
              <a:gd name="connsiteX74" fmla="*/ 3540258 w 9662615"/>
              <a:gd name="connsiteY74" fmla="*/ 1516976 h 1679987"/>
              <a:gd name="connsiteX75" fmla="*/ 3534780 w 9662615"/>
              <a:gd name="connsiteY75" fmla="*/ 1522141 h 1679987"/>
              <a:gd name="connsiteX76" fmla="*/ 3504783 w 9662615"/>
              <a:gd name="connsiteY76" fmla="*/ 1526739 h 1679987"/>
              <a:gd name="connsiteX77" fmla="*/ 3430805 w 9662615"/>
              <a:gd name="connsiteY77" fmla="*/ 1542521 h 1679987"/>
              <a:gd name="connsiteX78" fmla="*/ 3292707 w 9662615"/>
              <a:gd name="connsiteY78" fmla="*/ 1520490 h 1679987"/>
              <a:gd name="connsiteX79" fmla="*/ 3187872 w 9662615"/>
              <a:gd name="connsiteY79" fmla="*/ 1519991 h 1679987"/>
              <a:gd name="connsiteX80" fmla="*/ 3148026 w 9662615"/>
              <a:gd name="connsiteY80" fmla="*/ 1524777 h 1679987"/>
              <a:gd name="connsiteX81" fmla="*/ 3092394 w 9662615"/>
              <a:gd name="connsiteY81" fmla="*/ 1528115 h 1679987"/>
              <a:gd name="connsiteX82" fmla="*/ 2994200 w 9662615"/>
              <a:gd name="connsiteY82" fmla="*/ 1537857 h 1679987"/>
              <a:gd name="connsiteX83" fmla="*/ 2862301 w 9662615"/>
              <a:gd name="connsiteY83" fmla="*/ 1544250 h 1679987"/>
              <a:gd name="connsiteX84" fmla="*/ 2766335 w 9662615"/>
              <a:gd name="connsiteY84" fmla="*/ 1527662 h 1679987"/>
              <a:gd name="connsiteX85" fmla="*/ 2757836 w 9662615"/>
              <a:gd name="connsiteY85" fmla="*/ 1531371 h 1679987"/>
              <a:gd name="connsiteX86" fmla="*/ 2691555 w 9662615"/>
              <a:gd name="connsiteY86" fmla="*/ 1530283 h 1679987"/>
              <a:gd name="connsiteX87" fmla="*/ 2491676 w 9662615"/>
              <a:gd name="connsiteY87" fmla="*/ 1500859 h 1679987"/>
              <a:gd name="connsiteX88" fmla="*/ 2378036 w 9662615"/>
              <a:gd name="connsiteY88" fmla="*/ 1520645 h 1679987"/>
              <a:gd name="connsiteX89" fmla="*/ 2284269 w 9662615"/>
              <a:gd name="connsiteY89" fmla="*/ 1503068 h 1679987"/>
              <a:gd name="connsiteX90" fmla="*/ 2207104 w 9662615"/>
              <a:gd name="connsiteY90" fmla="*/ 1508888 h 1679987"/>
              <a:gd name="connsiteX91" fmla="*/ 2149226 w 9662615"/>
              <a:gd name="connsiteY91" fmla="*/ 1523409 h 1679987"/>
              <a:gd name="connsiteX92" fmla="*/ 2084783 w 9662615"/>
              <a:gd name="connsiteY92" fmla="*/ 1524245 h 1679987"/>
              <a:gd name="connsiteX93" fmla="*/ 2070075 w 9662615"/>
              <a:gd name="connsiteY93" fmla="*/ 1511285 h 1679987"/>
              <a:gd name="connsiteX94" fmla="*/ 2001057 w 9662615"/>
              <a:gd name="connsiteY94" fmla="*/ 1516449 h 1679987"/>
              <a:gd name="connsiteX95" fmla="*/ 1896330 w 9662615"/>
              <a:gd name="connsiteY95" fmla="*/ 1525725 h 1679987"/>
              <a:gd name="connsiteX96" fmla="*/ 1835994 w 9662615"/>
              <a:gd name="connsiteY96" fmla="*/ 1527678 h 1679987"/>
              <a:gd name="connsiteX97" fmla="*/ 1671119 w 9662615"/>
              <a:gd name="connsiteY97" fmla="*/ 1536701 h 1679987"/>
              <a:gd name="connsiteX98" fmla="*/ 1601337 w 9662615"/>
              <a:gd name="connsiteY98" fmla="*/ 1548552 h 1679987"/>
              <a:gd name="connsiteX99" fmla="*/ 1407755 w 9662615"/>
              <a:gd name="connsiteY99" fmla="*/ 1571444 h 1679987"/>
              <a:gd name="connsiteX100" fmla="*/ 1271994 w 9662615"/>
              <a:gd name="connsiteY100" fmla="*/ 1579471 h 1679987"/>
              <a:gd name="connsiteX101" fmla="*/ 1249226 w 9662615"/>
              <a:gd name="connsiteY101" fmla="*/ 1583140 h 1679987"/>
              <a:gd name="connsiteX102" fmla="*/ 1217719 w 9662615"/>
              <a:gd name="connsiteY102" fmla="*/ 1580863 h 1679987"/>
              <a:gd name="connsiteX103" fmla="*/ 1091432 w 9662615"/>
              <a:gd name="connsiteY103" fmla="*/ 1571003 h 1679987"/>
              <a:gd name="connsiteX104" fmla="*/ 992039 w 9662615"/>
              <a:gd name="connsiteY104" fmla="*/ 1556662 h 1679987"/>
              <a:gd name="connsiteX105" fmla="*/ 868264 w 9662615"/>
              <a:gd name="connsiteY105" fmla="*/ 1566392 h 1679987"/>
              <a:gd name="connsiteX106" fmla="*/ 792765 w 9662615"/>
              <a:gd name="connsiteY106" fmla="*/ 1563102 h 1679987"/>
              <a:gd name="connsiteX107" fmla="*/ 669055 w 9662615"/>
              <a:gd name="connsiteY107" fmla="*/ 1543638 h 1679987"/>
              <a:gd name="connsiteX108" fmla="*/ 506152 w 9662615"/>
              <a:gd name="connsiteY108" fmla="*/ 1549124 h 1679987"/>
              <a:gd name="connsiteX109" fmla="*/ 472797 w 9662615"/>
              <a:gd name="connsiteY109" fmla="*/ 1568904 h 1679987"/>
              <a:gd name="connsiteX110" fmla="*/ 427864 w 9662615"/>
              <a:gd name="connsiteY110" fmla="*/ 1580848 h 1679987"/>
              <a:gd name="connsiteX111" fmla="*/ 408381 w 9662615"/>
              <a:gd name="connsiteY111" fmla="*/ 1552940 h 1679987"/>
              <a:gd name="connsiteX112" fmla="*/ 267163 w 9662615"/>
              <a:gd name="connsiteY112" fmla="*/ 1531913 h 1679987"/>
              <a:gd name="connsiteX113" fmla="*/ 196644 w 9662615"/>
              <a:gd name="connsiteY113" fmla="*/ 1524565 h 1679987"/>
              <a:gd name="connsiteX114" fmla="*/ 86819 w 9662615"/>
              <a:gd name="connsiteY114" fmla="*/ 1519517 h 1679987"/>
              <a:gd name="connsiteX115" fmla="*/ 53369 w 9662615"/>
              <a:gd name="connsiteY115" fmla="*/ 1516853 h 1679987"/>
              <a:gd name="connsiteX116" fmla="*/ 2359 w 9662615"/>
              <a:gd name="connsiteY116" fmla="*/ 1515247 h 1679987"/>
              <a:gd name="connsiteX117" fmla="*/ 0 w 9662615"/>
              <a:gd name="connsiteY117" fmla="*/ 1514932 h 1679987"/>
              <a:gd name="connsiteX118" fmla="*/ 0 w 9662615"/>
              <a:gd name="connsiteY118" fmla="*/ 0 h 1679987"/>
              <a:gd name="connsiteX0" fmla="*/ 0 w 9662615"/>
              <a:gd name="connsiteY0" fmla="*/ 0 h 1648182"/>
              <a:gd name="connsiteX1" fmla="*/ 9662615 w 9662615"/>
              <a:gd name="connsiteY1" fmla="*/ 0 h 1648182"/>
              <a:gd name="connsiteX2" fmla="*/ 9662615 w 9662615"/>
              <a:gd name="connsiteY2" fmla="*/ 1280346 h 1648182"/>
              <a:gd name="connsiteX3" fmla="*/ 9658420 w 9662615"/>
              <a:gd name="connsiteY3" fmla="*/ 1280106 h 1648182"/>
              <a:gd name="connsiteX4" fmla="*/ 9469546 w 9662615"/>
              <a:gd name="connsiteY4" fmla="*/ 1289837 h 1648182"/>
              <a:gd name="connsiteX5" fmla="*/ 9385895 w 9662615"/>
              <a:gd name="connsiteY5" fmla="*/ 1269203 h 1648182"/>
              <a:gd name="connsiteX6" fmla="*/ 9144767 w 9662615"/>
              <a:gd name="connsiteY6" fmla="*/ 1264120 h 1648182"/>
              <a:gd name="connsiteX7" fmla="*/ 8837252 w 9662615"/>
              <a:gd name="connsiteY7" fmla="*/ 1350515 h 1648182"/>
              <a:gd name="connsiteX8" fmla="*/ 8705466 w 9662615"/>
              <a:gd name="connsiteY8" fmla="*/ 1342419 h 1648182"/>
              <a:gd name="connsiteX9" fmla="*/ 8652221 w 9662615"/>
              <a:gd name="connsiteY9" fmla="*/ 1326906 h 1648182"/>
              <a:gd name="connsiteX10" fmla="*/ 8632312 w 9662615"/>
              <a:gd name="connsiteY10" fmla="*/ 1326025 h 1648182"/>
              <a:gd name="connsiteX11" fmla="*/ 8591582 w 9662615"/>
              <a:gd name="connsiteY11" fmla="*/ 1341666 h 1648182"/>
              <a:gd name="connsiteX12" fmla="*/ 8537336 w 9662615"/>
              <a:gd name="connsiteY12" fmla="*/ 1341684 h 1648182"/>
              <a:gd name="connsiteX13" fmla="*/ 8472508 w 9662615"/>
              <a:gd name="connsiteY13" fmla="*/ 1363109 h 1648182"/>
              <a:gd name="connsiteX14" fmla="*/ 8258477 w 9662615"/>
              <a:gd name="connsiteY14" fmla="*/ 1370666 h 1648182"/>
              <a:gd name="connsiteX15" fmla="*/ 8197961 w 9662615"/>
              <a:gd name="connsiteY15" fmla="*/ 1392804 h 1648182"/>
              <a:gd name="connsiteX16" fmla="*/ 8171196 w 9662615"/>
              <a:gd name="connsiteY16" fmla="*/ 1397216 h 1648182"/>
              <a:gd name="connsiteX17" fmla="*/ 8127667 w 9662615"/>
              <a:gd name="connsiteY17" fmla="*/ 1418254 h 1648182"/>
              <a:gd name="connsiteX18" fmla="*/ 7974579 w 9662615"/>
              <a:gd name="connsiteY18" fmla="*/ 1383439 h 1648182"/>
              <a:gd name="connsiteX19" fmla="*/ 7768351 w 9662615"/>
              <a:gd name="connsiteY19" fmla="*/ 1395051 h 1648182"/>
              <a:gd name="connsiteX20" fmla="*/ 7635985 w 9662615"/>
              <a:gd name="connsiteY20" fmla="*/ 1386363 h 1648182"/>
              <a:gd name="connsiteX21" fmla="*/ 7466069 w 9662615"/>
              <a:gd name="connsiteY21" fmla="*/ 1377654 h 1648182"/>
              <a:gd name="connsiteX22" fmla="*/ 7355642 w 9662615"/>
              <a:gd name="connsiteY22" fmla="*/ 1407761 h 1648182"/>
              <a:gd name="connsiteX23" fmla="*/ 7151610 w 9662615"/>
              <a:gd name="connsiteY23" fmla="*/ 1397856 h 1648182"/>
              <a:gd name="connsiteX24" fmla="*/ 7082147 w 9662615"/>
              <a:gd name="connsiteY24" fmla="*/ 1406113 h 1648182"/>
              <a:gd name="connsiteX25" fmla="*/ 7014958 w 9662615"/>
              <a:gd name="connsiteY25" fmla="*/ 1396883 h 1648182"/>
              <a:gd name="connsiteX26" fmla="*/ 6907567 w 9662615"/>
              <a:gd name="connsiteY26" fmla="*/ 1419149 h 1648182"/>
              <a:gd name="connsiteX27" fmla="*/ 6748428 w 9662615"/>
              <a:gd name="connsiteY27" fmla="*/ 1420308 h 1648182"/>
              <a:gd name="connsiteX28" fmla="*/ 6654257 w 9662615"/>
              <a:gd name="connsiteY28" fmla="*/ 1424143 h 1648182"/>
              <a:gd name="connsiteX29" fmla="*/ 6620123 w 9662615"/>
              <a:gd name="connsiteY29" fmla="*/ 1430535 h 1648182"/>
              <a:gd name="connsiteX30" fmla="*/ 6571355 w 9662615"/>
              <a:gd name="connsiteY30" fmla="*/ 1436144 h 1648182"/>
              <a:gd name="connsiteX31" fmla="*/ 6486557 w 9662615"/>
              <a:gd name="connsiteY31" fmla="*/ 1449861 h 1648182"/>
              <a:gd name="connsiteX32" fmla="*/ 6370419 w 9662615"/>
              <a:gd name="connsiteY32" fmla="*/ 1461649 h 1648182"/>
              <a:gd name="connsiteX33" fmla="*/ 6278839 w 9662615"/>
              <a:gd name="connsiteY33" fmla="*/ 1449160 h 1648182"/>
              <a:gd name="connsiteX34" fmla="*/ 6272455 w 9662615"/>
              <a:gd name="connsiteY34" fmla="*/ 1453191 h 1648182"/>
              <a:gd name="connsiteX35" fmla="*/ 6212659 w 9662615"/>
              <a:gd name="connsiteY35" fmla="*/ 1454850 h 1648182"/>
              <a:gd name="connsiteX36" fmla="*/ 6069317 w 9662615"/>
              <a:gd name="connsiteY36" fmla="*/ 1445838 h 1648182"/>
              <a:gd name="connsiteX37" fmla="*/ 5878477 w 9662615"/>
              <a:gd name="connsiteY37" fmla="*/ 1439180 h 1648182"/>
              <a:gd name="connsiteX38" fmla="*/ 5838387 w 9662615"/>
              <a:gd name="connsiteY38" fmla="*/ 1444679 h 1648182"/>
              <a:gd name="connsiteX39" fmla="*/ 5771136 w 9662615"/>
              <a:gd name="connsiteY39" fmla="*/ 1453639 h 1648182"/>
              <a:gd name="connsiteX40" fmla="*/ 5724081 w 9662615"/>
              <a:gd name="connsiteY40" fmla="*/ 1470431 h 1648182"/>
              <a:gd name="connsiteX41" fmla="*/ 5666577 w 9662615"/>
              <a:gd name="connsiteY41" fmla="*/ 1473921 h 1648182"/>
              <a:gd name="connsiteX42" fmla="*/ 5649068 w 9662615"/>
              <a:gd name="connsiteY42" fmla="*/ 1461676 h 1648182"/>
              <a:gd name="connsiteX43" fmla="*/ 5588902 w 9662615"/>
              <a:gd name="connsiteY43" fmla="*/ 1469647 h 1648182"/>
              <a:gd name="connsiteX44" fmla="*/ 5498090 w 9662615"/>
              <a:gd name="connsiteY44" fmla="*/ 1483173 h 1648182"/>
              <a:gd name="connsiteX45" fmla="*/ 5444641 w 9662615"/>
              <a:gd name="connsiteY45" fmla="*/ 1487602 h 1648182"/>
              <a:gd name="connsiteX46" fmla="*/ 5299812 w 9662615"/>
              <a:gd name="connsiteY46" fmla="*/ 1503362 h 1648182"/>
              <a:gd name="connsiteX47" fmla="*/ 5213947 w 9662615"/>
              <a:gd name="connsiteY47" fmla="*/ 1516637 h 1648182"/>
              <a:gd name="connsiteX48" fmla="*/ 5090342 w 9662615"/>
              <a:gd name="connsiteY48" fmla="*/ 1546680 h 1648182"/>
              <a:gd name="connsiteX49" fmla="*/ 5129812 w 9662615"/>
              <a:gd name="connsiteY49" fmla="*/ 1521277 h 1648182"/>
              <a:gd name="connsiteX50" fmla="*/ 5059484 w 9662615"/>
              <a:gd name="connsiteY50" fmla="*/ 1546802 h 1648182"/>
              <a:gd name="connsiteX51" fmla="*/ 5038524 w 9662615"/>
              <a:gd name="connsiteY51" fmla="*/ 1545675 h 1648182"/>
              <a:gd name="connsiteX52" fmla="*/ 5026564 w 9662615"/>
              <a:gd name="connsiteY52" fmla="*/ 1545376 h 1648182"/>
              <a:gd name="connsiteX53" fmla="*/ 4969433 w 9662615"/>
              <a:gd name="connsiteY53" fmla="*/ 1550865 h 1648182"/>
              <a:gd name="connsiteX54" fmla="*/ 4929254 w 9662615"/>
              <a:gd name="connsiteY54" fmla="*/ 1563452 h 1648182"/>
              <a:gd name="connsiteX55" fmla="*/ 4871726 w 9662615"/>
              <a:gd name="connsiteY55" fmla="*/ 1570584 h 1648182"/>
              <a:gd name="connsiteX56" fmla="*/ 4843267 w 9662615"/>
              <a:gd name="connsiteY56" fmla="*/ 1561459 h 1648182"/>
              <a:gd name="connsiteX57" fmla="*/ 4821058 w 9662615"/>
              <a:gd name="connsiteY57" fmla="*/ 1553078 h 1648182"/>
              <a:gd name="connsiteX58" fmla="*/ 4791466 w 9662615"/>
              <a:gd name="connsiteY58" fmla="*/ 1561324 h 1648182"/>
              <a:gd name="connsiteX59" fmla="*/ 4784247 w 9662615"/>
              <a:gd name="connsiteY59" fmla="*/ 1562342 h 1648182"/>
              <a:gd name="connsiteX60" fmla="*/ 4739309 w 9662615"/>
              <a:gd name="connsiteY60" fmla="*/ 1553948 h 1648182"/>
              <a:gd name="connsiteX61" fmla="*/ 4697562 w 9662615"/>
              <a:gd name="connsiteY61" fmla="*/ 1551206 h 1648182"/>
              <a:gd name="connsiteX62" fmla="*/ 4650737 w 9662615"/>
              <a:gd name="connsiteY62" fmla="*/ 1537381 h 1648182"/>
              <a:gd name="connsiteX63" fmla="*/ 4583150 w 9662615"/>
              <a:gd name="connsiteY63" fmla="*/ 1529064 h 1648182"/>
              <a:gd name="connsiteX64" fmla="*/ 4521734 w 9662615"/>
              <a:gd name="connsiteY64" fmla="*/ 1529359 h 1648182"/>
              <a:gd name="connsiteX65" fmla="*/ 4382398 w 9662615"/>
              <a:gd name="connsiteY65" fmla="*/ 1534108 h 1648182"/>
              <a:gd name="connsiteX66" fmla="*/ 4221826 w 9662615"/>
              <a:gd name="connsiteY66" fmla="*/ 1500972 h 1648182"/>
              <a:gd name="connsiteX67" fmla="*/ 4096601 w 9662615"/>
              <a:gd name="connsiteY67" fmla="*/ 1521563 h 1648182"/>
              <a:gd name="connsiteX68" fmla="*/ 4058099 w 9662615"/>
              <a:gd name="connsiteY68" fmla="*/ 1648182 h 1648182"/>
              <a:gd name="connsiteX69" fmla="*/ 3833906 w 9662615"/>
              <a:gd name="connsiteY69" fmla="*/ 1516637 h 1648182"/>
              <a:gd name="connsiteX70" fmla="*/ 3696258 w 9662615"/>
              <a:gd name="connsiteY70" fmla="*/ 1537563 h 1648182"/>
              <a:gd name="connsiteX71" fmla="*/ 3594070 w 9662615"/>
              <a:gd name="connsiteY71" fmla="*/ 1509422 h 1648182"/>
              <a:gd name="connsiteX72" fmla="*/ 3565233 w 9662615"/>
              <a:gd name="connsiteY72" fmla="*/ 1515122 h 1648182"/>
              <a:gd name="connsiteX73" fmla="*/ 3560267 w 9662615"/>
              <a:gd name="connsiteY73" fmla="*/ 1516288 h 1648182"/>
              <a:gd name="connsiteX74" fmla="*/ 3540258 w 9662615"/>
              <a:gd name="connsiteY74" fmla="*/ 1516976 h 1648182"/>
              <a:gd name="connsiteX75" fmla="*/ 3534780 w 9662615"/>
              <a:gd name="connsiteY75" fmla="*/ 1522141 h 1648182"/>
              <a:gd name="connsiteX76" fmla="*/ 3504783 w 9662615"/>
              <a:gd name="connsiteY76" fmla="*/ 1526739 h 1648182"/>
              <a:gd name="connsiteX77" fmla="*/ 3430805 w 9662615"/>
              <a:gd name="connsiteY77" fmla="*/ 1542521 h 1648182"/>
              <a:gd name="connsiteX78" fmla="*/ 3292707 w 9662615"/>
              <a:gd name="connsiteY78" fmla="*/ 1520490 h 1648182"/>
              <a:gd name="connsiteX79" fmla="*/ 3187872 w 9662615"/>
              <a:gd name="connsiteY79" fmla="*/ 1519991 h 1648182"/>
              <a:gd name="connsiteX80" fmla="*/ 3148026 w 9662615"/>
              <a:gd name="connsiteY80" fmla="*/ 1524777 h 1648182"/>
              <a:gd name="connsiteX81" fmla="*/ 3092394 w 9662615"/>
              <a:gd name="connsiteY81" fmla="*/ 1528115 h 1648182"/>
              <a:gd name="connsiteX82" fmla="*/ 2994200 w 9662615"/>
              <a:gd name="connsiteY82" fmla="*/ 1537857 h 1648182"/>
              <a:gd name="connsiteX83" fmla="*/ 2862301 w 9662615"/>
              <a:gd name="connsiteY83" fmla="*/ 1544250 h 1648182"/>
              <a:gd name="connsiteX84" fmla="*/ 2766335 w 9662615"/>
              <a:gd name="connsiteY84" fmla="*/ 1527662 h 1648182"/>
              <a:gd name="connsiteX85" fmla="*/ 2757836 w 9662615"/>
              <a:gd name="connsiteY85" fmla="*/ 1531371 h 1648182"/>
              <a:gd name="connsiteX86" fmla="*/ 2691555 w 9662615"/>
              <a:gd name="connsiteY86" fmla="*/ 1530283 h 1648182"/>
              <a:gd name="connsiteX87" fmla="*/ 2491676 w 9662615"/>
              <a:gd name="connsiteY87" fmla="*/ 1500859 h 1648182"/>
              <a:gd name="connsiteX88" fmla="*/ 2378036 w 9662615"/>
              <a:gd name="connsiteY88" fmla="*/ 1520645 h 1648182"/>
              <a:gd name="connsiteX89" fmla="*/ 2284269 w 9662615"/>
              <a:gd name="connsiteY89" fmla="*/ 1503068 h 1648182"/>
              <a:gd name="connsiteX90" fmla="*/ 2207104 w 9662615"/>
              <a:gd name="connsiteY90" fmla="*/ 1508888 h 1648182"/>
              <a:gd name="connsiteX91" fmla="*/ 2149226 w 9662615"/>
              <a:gd name="connsiteY91" fmla="*/ 1523409 h 1648182"/>
              <a:gd name="connsiteX92" fmla="*/ 2084783 w 9662615"/>
              <a:gd name="connsiteY92" fmla="*/ 1524245 h 1648182"/>
              <a:gd name="connsiteX93" fmla="*/ 2070075 w 9662615"/>
              <a:gd name="connsiteY93" fmla="*/ 1511285 h 1648182"/>
              <a:gd name="connsiteX94" fmla="*/ 2001057 w 9662615"/>
              <a:gd name="connsiteY94" fmla="*/ 1516449 h 1648182"/>
              <a:gd name="connsiteX95" fmla="*/ 1896330 w 9662615"/>
              <a:gd name="connsiteY95" fmla="*/ 1525725 h 1648182"/>
              <a:gd name="connsiteX96" fmla="*/ 1835994 w 9662615"/>
              <a:gd name="connsiteY96" fmla="*/ 1527678 h 1648182"/>
              <a:gd name="connsiteX97" fmla="*/ 1671119 w 9662615"/>
              <a:gd name="connsiteY97" fmla="*/ 1536701 h 1648182"/>
              <a:gd name="connsiteX98" fmla="*/ 1601337 w 9662615"/>
              <a:gd name="connsiteY98" fmla="*/ 1548552 h 1648182"/>
              <a:gd name="connsiteX99" fmla="*/ 1407755 w 9662615"/>
              <a:gd name="connsiteY99" fmla="*/ 1571444 h 1648182"/>
              <a:gd name="connsiteX100" fmla="*/ 1271994 w 9662615"/>
              <a:gd name="connsiteY100" fmla="*/ 1579471 h 1648182"/>
              <a:gd name="connsiteX101" fmla="*/ 1249226 w 9662615"/>
              <a:gd name="connsiteY101" fmla="*/ 1583140 h 1648182"/>
              <a:gd name="connsiteX102" fmla="*/ 1217719 w 9662615"/>
              <a:gd name="connsiteY102" fmla="*/ 1580863 h 1648182"/>
              <a:gd name="connsiteX103" fmla="*/ 1091432 w 9662615"/>
              <a:gd name="connsiteY103" fmla="*/ 1571003 h 1648182"/>
              <a:gd name="connsiteX104" fmla="*/ 992039 w 9662615"/>
              <a:gd name="connsiteY104" fmla="*/ 1556662 h 1648182"/>
              <a:gd name="connsiteX105" fmla="*/ 868264 w 9662615"/>
              <a:gd name="connsiteY105" fmla="*/ 1566392 h 1648182"/>
              <a:gd name="connsiteX106" fmla="*/ 792765 w 9662615"/>
              <a:gd name="connsiteY106" fmla="*/ 1563102 h 1648182"/>
              <a:gd name="connsiteX107" fmla="*/ 669055 w 9662615"/>
              <a:gd name="connsiteY107" fmla="*/ 1543638 h 1648182"/>
              <a:gd name="connsiteX108" fmla="*/ 506152 w 9662615"/>
              <a:gd name="connsiteY108" fmla="*/ 1549124 h 1648182"/>
              <a:gd name="connsiteX109" fmla="*/ 472797 w 9662615"/>
              <a:gd name="connsiteY109" fmla="*/ 1568904 h 1648182"/>
              <a:gd name="connsiteX110" fmla="*/ 427864 w 9662615"/>
              <a:gd name="connsiteY110" fmla="*/ 1580848 h 1648182"/>
              <a:gd name="connsiteX111" fmla="*/ 408381 w 9662615"/>
              <a:gd name="connsiteY111" fmla="*/ 1552940 h 1648182"/>
              <a:gd name="connsiteX112" fmla="*/ 267163 w 9662615"/>
              <a:gd name="connsiteY112" fmla="*/ 1531913 h 1648182"/>
              <a:gd name="connsiteX113" fmla="*/ 196644 w 9662615"/>
              <a:gd name="connsiteY113" fmla="*/ 1524565 h 1648182"/>
              <a:gd name="connsiteX114" fmla="*/ 86819 w 9662615"/>
              <a:gd name="connsiteY114" fmla="*/ 1519517 h 1648182"/>
              <a:gd name="connsiteX115" fmla="*/ 53369 w 9662615"/>
              <a:gd name="connsiteY115" fmla="*/ 1516853 h 1648182"/>
              <a:gd name="connsiteX116" fmla="*/ 2359 w 9662615"/>
              <a:gd name="connsiteY116" fmla="*/ 1515247 h 1648182"/>
              <a:gd name="connsiteX117" fmla="*/ 0 w 9662615"/>
              <a:gd name="connsiteY117" fmla="*/ 1514932 h 1648182"/>
              <a:gd name="connsiteX118" fmla="*/ 0 w 9662615"/>
              <a:gd name="connsiteY118" fmla="*/ 0 h 1648182"/>
              <a:gd name="connsiteX0" fmla="*/ 0 w 9662615"/>
              <a:gd name="connsiteY0" fmla="*/ 0 h 1648182"/>
              <a:gd name="connsiteX1" fmla="*/ 9662615 w 9662615"/>
              <a:gd name="connsiteY1" fmla="*/ 0 h 1648182"/>
              <a:gd name="connsiteX2" fmla="*/ 9662615 w 9662615"/>
              <a:gd name="connsiteY2" fmla="*/ 1280346 h 1648182"/>
              <a:gd name="connsiteX3" fmla="*/ 9658420 w 9662615"/>
              <a:gd name="connsiteY3" fmla="*/ 1280106 h 1648182"/>
              <a:gd name="connsiteX4" fmla="*/ 9469546 w 9662615"/>
              <a:gd name="connsiteY4" fmla="*/ 1289837 h 1648182"/>
              <a:gd name="connsiteX5" fmla="*/ 9385895 w 9662615"/>
              <a:gd name="connsiteY5" fmla="*/ 1269203 h 1648182"/>
              <a:gd name="connsiteX6" fmla="*/ 9144767 w 9662615"/>
              <a:gd name="connsiteY6" fmla="*/ 1264120 h 1648182"/>
              <a:gd name="connsiteX7" fmla="*/ 8837252 w 9662615"/>
              <a:gd name="connsiteY7" fmla="*/ 1350515 h 1648182"/>
              <a:gd name="connsiteX8" fmla="*/ 8705466 w 9662615"/>
              <a:gd name="connsiteY8" fmla="*/ 1342419 h 1648182"/>
              <a:gd name="connsiteX9" fmla="*/ 8652221 w 9662615"/>
              <a:gd name="connsiteY9" fmla="*/ 1326906 h 1648182"/>
              <a:gd name="connsiteX10" fmla="*/ 8632312 w 9662615"/>
              <a:gd name="connsiteY10" fmla="*/ 1326025 h 1648182"/>
              <a:gd name="connsiteX11" fmla="*/ 8591582 w 9662615"/>
              <a:gd name="connsiteY11" fmla="*/ 1341666 h 1648182"/>
              <a:gd name="connsiteX12" fmla="*/ 8537336 w 9662615"/>
              <a:gd name="connsiteY12" fmla="*/ 1341684 h 1648182"/>
              <a:gd name="connsiteX13" fmla="*/ 8472508 w 9662615"/>
              <a:gd name="connsiteY13" fmla="*/ 1363109 h 1648182"/>
              <a:gd name="connsiteX14" fmla="*/ 8258477 w 9662615"/>
              <a:gd name="connsiteY14" fmla="*/ 1370666 h 1648182"/>
              <a:gd name="connsiteX15" fmla="*/ 8197961 w 9662615"/>
              <a:gd name="connsiteY15" fmla="*/ 1392804 h 1648182"/>
              <a:gd name="connsiteX16" fmla="*/ 8171196 w 9662615"/>
              <a:gd name="connsiteY16" fmla="*/ 1397216 h 1648182"/>
              <a:gd name="connsiteX17" fmla="*/ 8127667 w 9662615"/>
              <a:gd name="connsiteY17" fmla="*/ 1418254 h 1648182"/>
              <a:gd name="connsiteX18" fmla="*/ 7974579 w 9662615"/>
              <a:gd name="connsiteY18" fmla="*/ 1383439 h 1648182"/>
              <a:gd name="connsiteX19" fmla="*/ 7768351 w 9662615"/>
              <a:gd name="connsiteY19" fmla="*/ 1395051 h 1648182"/>
              <a:gd name="connsiteX20" fmla="*/ 7635985 w 9662615"/>
              <a:gd name="connsiteY20" fmla="*/ 1386363 h 1648182"/>
              <a:gd name="connsiteX21" fmla="*/ 7466069 w 9662615"/>
              <a:gd name="connsiteY21" fmla="*/ 1377654 h 1648182"/>
              <a:gd name="connsiteX22" fmla="*/ 7355642 w 9662615"/>
              <a:gd name="connsiteY22" fmla="*/ 1407761 h 1648182"/>
              <a:gd name="connsiteX23" fmla="*/ 7151610 w 9662615"/>
              <a:gd name="connsiteY23" fmla="*/ 1397856 h 1648182"/>
              <a:gd name="connsiteX24" fmla="*/ 7082147 w 9662615"/>
              <a:gd name="connsiteY24" fmla="*/ 1406113 h 1648182"/>
              <a:gd name="connsiteX25" fmla="*/ 7014958 w 9662615"/>
              <a:gd name="connsiteY25" fmla="*/ 1396883 h 1648182"/>
              <a:gd name="connsiteX26" fmla="*/ 6907567 w 9662615"/>
              <a:gd name="connsiteY26" fmla="*/ 1419149 h 1648182"/>
              <a:gd name="connsiteX27" fmla="*/ 6748428 w 9662615"/>
              <a:gd name="connsiteY27" fmla="*/ 1420308 h 1648182"/>
              <a:gd name="connsiteX28" fmla="*/ 6654257 w 9662615"/>
              <a:gd name="connsiteY28" fmla="*/ 1424143 h 1648182"/>
              <a:gd name="connsiteX29" fmla="*/ 6620123 w 9662615"/>
              <a:gd name="connsiteY29" fmla="*/ 1430535 h 1648182"/>
              <a:gd name="connsiteX30" fmla="*/ 6571355 w 9662615"/>
              <a:gd name="connsiteY30" fmla="*/ 1436144 h 1648182"/>
              <a:gd name="connsiteX31" fmla="*/ 6486557 w 9662615"/>
              <a:gd name="connsiteY31" fmla="*/ 1449861 h 1648182"/>
              <a:gd name="connsiteX32" fmla="*/ 6370419 w 9662615"/>
              <a:gd name="connsiteY32" fmla="*/ 1461649 h 1648182"/>
              <a:gd name="connsiteX33" fmla="*/ 6278839 w 9662615"/>
              <a:gd name="connsiteY33" fmla="*/ 1449160 h 1648182"/>
              <a:gd name="connsiteX34" fmla="*/ 6272455 w 9662615"/>
              <a:gd name="connsiteY34" fmla="*/ 1453191 h 1648182"/>
              <a:gd name="connsiteX35" fmla="*/ 6212659 w 9662615"/>
              <a:gd name="connsiteY35" fmla="*/ 1454850 h 1648182"/>
              <a:gd name="connsiteX36" fmla="*/ 6069317 w 9662615"/>
              <a:gd name="connsiteY36" fmla="*/ 1445838 h 1648182"/>
              <a:gd name="connsiteX37" fmla="*/ 5878477 w 9662615"/>
              <a:gd name="connsiteY37" fmla="*/ 1439180 h 1648182"/>
              <a:gd name="connsiteX38" fmla="*/ 5838387 w 9662615"/>
              <a:gd name="connsiteY38" fmla="*/ 1444679 h 1648182"/>
              <a:gd name="connsiteX39" fmla="*/ 5771136 w 9662615"/>
              <a:gd name="connsiteY39" fmla="*/ 1453639 h 1648182"/>
              <a:gd name="connsiteX40" fmla="*/ 5724081 w 9662615"/>
              <a:gd name="connsiteY40" fmla="*/ 1470431 h 1648182"/>
              <a:gd name="connsiteX41" fmla="*/ 5666577 w 9662615"/>
              <a:gd name="connsiteY41" fmla="*/ 1473921 h 1648182"/>
              <a:gd name="connsiteX42" fmla="*/ 5649068 w 9662615"/>
              <a:gd name="connsiteY42" fmla="*/ 1461676 h 1648182"/>
              <a:gd name="connsiteX43" fmla="*/ 5588902 w 9662615"/>
              <a:gd name="connsiteY43" fmla="*/ 1469647 h 1648182"/>
              <a:gd name="connsiteX44" fmla="*/ 5498090 w 9662615"/>
              <a:gd name="connsiteY44" fmla="*/ 1483173 h 1648182"/>
              <a:gd name="connsiteX45" fmla="*/ 5444641 w 9662615"/>
              <a:gd name="connsiteY45" fmla="*/ 1487602 h 1648182"/>
              <a:gd name="connsiteX46" fmla="*/ 5299812 w 9662615"/>
              <a:gd name="connsiteY46" fmla="*/ 1503362 h 1648182"/>
              <a:gd name="connsiteX47" fmla="*/ 5213947 w 9662615"/>
              <a:gd name="connsiteY47" fmla="*/ 1516637 h 1648182"/>
              <a:gd name="connsiteX48" fmla="*/ 5090342 w 9662615"/>
              <a:gd name="connsiteY48" fmla="*/ 1546680 h 1648182"/>
              <a:gd name="connsiteX49" fmla="*/ 5129812 w 9662615"/>
              <a:gd name="connsiteY49" fmla="*/ 1521277 h 1648182"/>
              <a:gd name="connsiteX50" fmla="*/ 5059484 w 9662615"/>
              <a:gd name="connsiteY50" fmla="*/ 1546802 h 1648182"/>
              <a:gd name="connsiteX51" fmla="*/ 5038524 w 9662615"/>
              <a:gd name="connsiteY51" fmla="*/ 1545675 h 1648182"/>
              <a:gd name="connsiteX52" fmla="*/ 5026564 w 9662615"/>
              <a:gd name="connsiteY52" fmla="*/ 1545376 h 1648182"/>
              <a:gd name="connsiteX53" fmla="*/ 4969433 w 9662615"/>
              <a:gd name="connsiteY53" fmla="*/ 1550865 h 1648182"/>
              <a:gd name="connsiteX54" fmla="*/ 4929254 w 9662615"/>
              <a:gd name="connsiteY54" fmla="*/ 1563452 h 1648182"/>
              <a:gd name="connsiteX55" fmla="*/ 4871726 w 9662615"/>
              <a:gd name="connsiteY55" fmla="*/ 1570584 h 1648182"/>
              <a:gd name="connsiteX56" fmla="*/ 4843267 w 9662615"/>
              <a:gd name="connsiteY56" fmla="*/ 1561459 h 1648182"/>
              <a:gd name="connsiteX57" fmla="*/ 4821058 w 9662615"/>
              <a:gd name="connsiteY57" fmla="*/ 1553078 h 1648182"/>
              <a:gd name="connsiteX58" fmla="*/ 4791466 w 9662615"/>
              <a:gd name="connsiteY58" fmla="*/ 1561324 h 1648182"/>
              <a:gd name="connsiteX59" fmla="*/ 4784247 w 9662615"/>
              <a:gd name="connsiteY59" fmla="*/ 1562342 h 1648182"/>
              <a:gd name="connsiteX60" fmla="*/ 4739309 w 9662615"/>
              <a:gd name="connsiteY60" fmla="*/ 1553948 h 1648182"/>
              <a:gd name="connsiteX61" fmla="*/ 4697562 w 9662615"/>
              <a:gd name="connsiteY61" fmla="*/ 1551206 h 1648182"/>
              <a:gd name="connsiteX62" fmla="*/ 4650737 w 9662615"/>
              <a:gd name="connsiteY62" fmla="*/ 1537381 h 1648182"/>
              <a:gd name="connsiteX63" fmla="*/ 4583150 w 9662615"/>
              <a:gd name="connsiteY63" fmla="*/ 1529064 h 1648182"/>
              <a:gd name="connsiteX64" fmla="*/ 4521734 w 9662615"/>
              <a:gd name="connsiteY64" fmla="*/ 1529359 h 1648182"/>
              <a:gd name="connsiteX65" fmla="*/ 4382398 w 9662615"/>
              <a:gd name="connsiteY65" fmla="*/ 1534108 h 1648182"/>
              <a:gd name="connsiteX66" fmla="*/ 4221826 w 9662615"/>
              <a:gd name="connsiteY66" fmla="*/ 1500972 h 1648182"/>
              <a:gd name="connsiteX67" fmla="*/ 4096601 w 9662615"/>
              <a:gd name="connsiteY67" fmla="*/ 1521563 h 1648182"/>
              <a:gd name="connsiteX68" fmla="*/ 4058099 w 9662615"/>
              <a:gd name="connsiteY68" fmla="*/ 1648182 h 1648182"/>
              <a:gd name="connsiteX69" fmla="*/ 3833906 w 9662615"/>
              <a:gd name="connsiteY69" fmla="*/ 1516637 h 1648182"/>
              <a:gd name="connsiteX70" fmla="*/ 3696258 w 9662615"/>
              <a:gd name="connsiteY70" fmla="*/ 1537563 h 1648182"/>
              <a:gd name="connsiteX71" fmla="*/ 3594070 w 9662615"/>
              <a:gd name="connsiteY71" fmla="*/ 1509422 h 1648182"/>
              <a:gd name="connsiteX72" fmla="*/ 3565233 w 9662615"/>
              <a:gd name="connsiteY72" fmla="*/ 1515122 h 1648182"/>
              <a:gd name="connsiteX73" fmla="*/ 3560267 w 9662615"/>
              <a:gd name="connsiteY73" fmla="*/ 1516288 h 1648182"/>
              <a:gd name="connsiteX74" fmla="*/ 3540258 w 9662615"/>
              <a:gd name="connsiteY74" fmla="*/ 1516976 h 1648182"/>
              <a:gd name="connsiteX75" fmla="*/ 3534780 w 9662615"/>
              <a:gd name="connsiteY75" fmla="*/ 1522141 h 1648182"/>
              <a:gd name="connsiteX76" fmla="*/ 3504783 w 9662615"/>
              <a:gd name="connsiteY76" fmla="*/ 1526739 h 1648182"/>
              <a:gd name="connsiteX77" fmla="*/ 3430805 w 9662615"/>
              <a:gd name="connsiteY77" fmla="*/ 1542521 h 1648182"/>
              <a:gd name="connsiteX78" fmla="*/ 3292707 w 9662615"/>
              <a:gd name="connsiteY78" fmla="*/ 1520490 h 1648182"/>
              <a:gd name="connsiteX79" fmla="*/ 3187872 w 9662615"/>
              <a:gd name="connsiteY79" fmla="*/ 1519991 h 1648182"/>
              <a:gd name="connsiteX80" fmla="*/ 3148026 w 9662615"/>
              <a:gd name="connsiteY80" fmla="*/ 1524777 h 1648182"/>
              <a:gd name="connsiteX81" fmla="*/ 3092394 w 9662615"/>
              <a:gd name="connsiteY81" fmla="*/ 1528115 h 1648182"/>
              <a:gd name="connsiteX82" fmla="*/ 2994200 w 9662615"/>
              <a:gd name="connsiteY82" fmla="*/ 1537857 h 1648182"/>
              <a:gd name="connsiteX83" fmla="*/ 2862301 w 9662615"/>
              <a:gd name="connsiteY83" fmla="*/ 1544250 h 1648182"/>
              <a:gd name="connsiteX84" fmla="*/ 2766335 w 9662615"/>
              <a:gd name="connsiteY84" fmla="*/ 1527662 h 1648182"/>
              <a:gd name="connsiteX85" fmla="*/ 2757836 w 9662615"/>
              <a:gd name="connsiteY85" fmla="*/ 1531371 h 1648182"/>
              <a:gd name="connsiteX86" fmla="*/ 2691555 w 9662615"/>
              <a:gd name="connsiteY86" fmla="*/ 1530283 h 1648182"/>
              <a:gd name="connsiteX87" fmla="*/ 2491676 w 9662615"/>
              <a:gd name="connsiteY87" fmla="*/ 1500859 h 1648182"/>
              <a:gd name="connsiteX88" fmla="*/ 2378036 w 9662615"/>
              <a:gd name="connsiteY88" fmla="*/ 1520645 h 1648182"/>
              <a:gd name="connsiteX89" fmla="*/ 2284269 w 9662615"/>
              <a:gd name="connsiteY89" fmla="*/ 1503068 h 1648182"/>
              <a:gd name="connsiteX90" fmla="*/ 2207104 w 9662615"/>
              <a:gd name="connsiteY90" fmla="*/ 1508888 h 1648182"/>
              <a:gd name="connsiteX91" fmla="*/ 2149226 w 9662615"/>
              <a:gd name="connsiteY91" fmla="*/ 1523409 h 1648182"/>
              <a:gd name="connsiteX92" fmla="*/ 2084783 w 9662615"/>
              <a:gd name="connsiteY92" fmla="*/ 1524245 h 1648182"/>
              <a:gd name="connsiteX93" fmla="*/ 2070075 w 9662615"/>
              <a:gd name="connsiteY93" fmla="*/ 1511285 h 1648182"/>
              <a:gd name="connsiteX94" fmla="*/ 2001057 w 9662615"/>
              <a:gd name="connsiteY94" fmla="*/ 1516449 h 1648182"/>
              <a:gd name="connsiteX95" fmla="*/ 1896330 w 9662615"/>
              <a:gd name="connsiteY95" fmla="*/ 1525725 h 1648182"/>
              <a:gd name="connsiteX96" fmla="*/ 1835994 w 9662615"/>
              <a:gd name="connsiteY96" fmla="*/ 1527678 h 1648182"/>
              <a:gd name="connsiteX97" fmla="*/ 1671119 w 9662615"/>
              <a:gd name="connsiteY97" fmla="*/ 1536701 h 1648182"/>
              <a:gd name="connsiteX98" fmla="*/ 1601337 w 9662615"/>
              <a:gd name="connsiteY98" fmla="*/ 1548552 h 1648182"/>
              <a:gd name="connsiteX99" fmla="*/ 1407755 w 9662615"/>
              <a:gd name="connsiteY99" fmla="*/ 1571444 h 1648182"/>
              <a:gd name="connsiteX100" fmla="*/ 1271994 w 9662615"/>
              <a:gd name="connsiteY100" fmla="*/ 1579471 h 1648182"/>
              <a:gd name="connsiteX101" fmla="*/ 1249226 w 9662615"/>
              <a:gd name="connsiteY101" fmla="*/ 1583140 h 1648182"/>
              <a:gd name="connsiteX102" fmla="*/ 1217719 w 9662615"/>
              <a:gd name="connsiteY102" fmla="*/ 1580863 h 1648182"/>
              <a:gd name="connsiteX103" fmla="*/ 1091432 w 9662615"/>
              <a:gd name="connsiteY103" fmla="*/ 1571003 h 1648182"/>
              <a:gd name="connsiteX104" fmla="*/ 992039 w 9662615"/>
              <a:gd name="connsiteY104" fmla="*/ 1556662 h 1648182"/>
              <a:gd name="connsiteX105" fmla="*/ 868264 w 9662615"/>
              <a:gd name="connsiteY105" fmla="*/ 1566392 h 1648182"/>
              <a:gd name="connsiteX106" fmla="*/ 792765 w 9662615"/>
              <a:gd name="connsiteY106" fmla="*/ 1563102 h 1648182"/>
              <a:gd name="connsiteX107" fmla="*/ 669055 w 9662615"/>
              <a:gd name="connsiteY107" fmla="*/ 1543638 h 1648182"/>
              <a:gd name="connsiteX108" fmla="*/ 506152 w 9662615"/>
              <a:gd name="connsiteY108" fmla="*/ 1549124 h 1648182"/>
              <a:gd name="connsiteX109" fmla="*/ 472797 w 9662615"/>
              <a:gd name="connsiteY109" fmla="*/ 1568904 h 1648182"/>
              <a:gd name="connsiteX110" fmla="*/ 427864 w 9662615"/>
              <a:gd name="connsiteY110" fmla="*/ 1580848 h 1648182"/>
              <a:gd name="connsiteX111" fmla="*/ 408381 w 9662615"/>
              <a:gd name="connsiteY111" fmla="*/ 1552940 h 1648182"/>
              <a:gd name="connsiteX112" fmla="*/ 267163 w 9662615"/>
              <a:gd name="connsiteY112" fmla="*/ 1531913 h 1648182"/>
              <a:gd name="connsiteX113" fmla="*/ 196644 w 9662615"/>
              <a:gd name="connsiteY113" fmla="*/ 1524565 h 1648182"/>
              <a:gd name="connsiteX114" fmla="*/ 86819 w 9662615"/>
              <a:gd name="connsiteY114" fmla="*/ 1519517 h 1648182"/>
              <a:gd name="connsiteX115" fmla="*/ 53369 w 9662615"/>
              <a:gd name="connsiteY115" fmla="*/ 1516853 h 1648182"/>
              <a:gd name="connsiteX116" fmla="*/ 2359 w 9662615"/>
              <a:gd name="connsiteY116" fmla="*/ 1515247 h 1648182"/>
              <a:gd name="connsiteX117" fmla="*/ 0 w 9662615"/>
              <a:gd name="connsiteY117" fmla="*/ 1514932 h 1648182"/>
              <a:gd name="connsiteX118" fmla="*/ 0 w 9662615"/>
              <a:gd name="connsiteY118" fmla="*/ 0 h 1648182"/>
              <a:gd name="connsiteX0" fmla="*/ 0 w 9662615"/>
              <a:gd name="connsiteY0" fmla="*/ 0 h 1723719"/>
              <a:gd name="connsiteX1" fmla="*/ 9662615 w 9662615"/>
              <a:gd name="connsiteY1" fmla="*/ 0 h 1723719"/>
              <a:gd name="connsiteX2" fmla="*/ 9662615 w 9662615"/>
              <a:gd name="connsiteY2" fmla="*/ 1280346 h 1723719"/>
              <a:gd name="connsiteX3" fmla="*/ 9658420 w 9662615"/>
              <a:gd name="connsiteY3" fmla="*/ 1280106 h 1723719"/>
              <a:gd name="connsiteX4" fmla="*/ 9469546 w 9662615"/>
              <a:gd name="connsiteY4" fmla="*/ 1289837 h 1723719"/>
              <a:gd name="connsiteX5" fmla="*/ 9385895 w 9662615"/>
              <a:gd name="connsiteY5" fmla="*/ 1269203 h 1723719"/>
              <a:gd name="connsiteX6" fmla="*/ 9144767 w 9662615"/>
              <a:gd name="connsiteY6" fmla="*/ 1264120 h 1723719"/>
              <a:gd name="connsiteX7" fmla="*/ 8837252 w 9662615"/>
              <a:gd name="connsiteY7" fmla="*/ 1350515 h 1723719"/>
              <a:gd name="connsiteX8" fmla="*/ 8705466 w 9662615"/>
              <a:gd name="connsiteY8" fmla="*/ 1342419 h 1723719"/>
              <a:gd name="connsiteX9" fmla="*/ 8652221 w 9662615"/>
              <a:gd name="connsiteY9" fmla="*/ 1326906 h 1723719"/>
              <a:gd name="connsiteX10" fmla="*/ 8632312 w 9662615"/>
              <a:gd name="connsiteY10" fmla="*/ 1326025 h 1723719"/>
              <a:gd name="connsiteX11" fmla="*/ 8591582 w 9662615"/>
              <a:gd name="connsiteY11" fmla="*/ 1341666 h 1723719"/>
              <a:gd name="connsiteX12" fmla="*/ 8537336 w 9662615"/>
              <a:gd name="connsiteY12" fmla="*/ 1341684 h 1723719"/>
              <a:gd name="connsiteX13" fmla="*/ 8472508 w 9662615"/>
              <a:gd name="connsiteY13" fmla="*/ 1363109 h 1723719"/>
              <a:gd name="connsiteX14" fmla="*/ 8258477 w 9662615"/>
              <a:gd name="connsiteY14" fmla="*/ 1370666 h 1723719"/>
              <a:gd name="connsiteX15" fmla="*/ 8197961 w 9662615"/>
              <a:gd name="connsiteY15" fmla="*/ 1392804 h 1723719"/>
              <a:gd name="connsiteX16" fmla="*/ 8171196 w 9662615"/>
              <a:gd name="connsiteY16" fmla="*/ 1397216 h 1723719"/>
              <a:gd name="connsiteX17" fmla="*/ 8127667 w 9662615"/>
              <a:gd name="connsiteY17" fmla="*/ 1418254 h 1723719"/>
              <a:gd name="connsiteX18" fmla="*/ 7974579 w 9662615"/>
              <a:gd name="connsiteY18" fmla="*/ 1383439 h 1723719"/>
              <a:gd name="connsiteX19" fmla="*/ 7768351 w 9662615"/>
              <a:gd name="connsiteY19" fmla="*/ 1395051 h 1723719"/>
              <a:gd name="connsiteX20" fmla="*/ 7635985 w 9662615"/>
              <a:gd name="connsiteY20" fmla="*/ 1386363 h 1723719"/>
              <a:gd name="connsiteX21" fmla="*/ 7466069 w 9662615"/>
              <a:gd name="connsiteY21" fmla="*/ 1377654 h 1723719"/>
              <a:gd name="connsiteX22" fmla="*/ 7355642 w 9662615"/>
              <a:gd name="connsiteY22" fmla="*/ 1407761 h 1723719"/>
              <a:gd name="connsiteX23" fmla="*/ 7151610 w 9662615"/>
              <a:gd name="connsiteY23" fmla="*/ 1397856 h 1723719"/>
              <a:gd name="connsiteX24" fmla="*/ 7082147 w 9662615"/>
              <a:gd name="connsiteY24" fmla="*/ 1406113 h 1723719"/>
              <a:gd name="connsiteX25" fmla="*/ 7014958 w 9662615"/>
              <a:gd name="connsiteY25" fmla="*/ 1396883 h 1723719"/>
              <a:gd name="connsiteX26" fmla="*/ 6907567 w 9662615"/>
              <a:gd name="connsiteY26" fmla="*/ 1419149 h 1723719"/>
              <a:gd name="connsiteX27" fmla="*/ 6748428 w 9662615"/>
              <a:gd name="connsiteY27" fmla="*/ 1420308 h 1723719"/>
              <a:gd name="connsiteX28" fmla="*/ 6654257 w 9662615"/>
              <a:gd name="connsiteY28" fmla="*/ 1424143 h 1723719"/>
              <a:gd name="connsiteX29" fmla="*/ 6620123 w 9662615"/>
              <a:gd name="connsiteY29" fmla="*/ 1430535 h 1723719"/>
              <a:gd name="connsiteX30" fmla="*/ 6571355 w 9662615"/>
              <a:gd name="connsiteY30" fmla="*/ 1436144 h 1723719"/>
              <a:gd name="connsiteX31" fmla="*/ 6486557 w 9662615"/>
              <a:gd name="connsiteY31" fmla="*/ 1449861 h 1723719"/>
              <a:gd name="connsiteX32" fmla="*/ 6370419 w 9662615"/>
              <a:gd name="connsiteY32" fmla="*/ 1461649 h 1723719"/>
              <a:gd name="connsiteX33" fmla="*/ 6278839 w 9662615"/>
              <a:gd name="connsiteY33" fmla="*/ 1449160 h 1723719"/>
              <a:gd name="connsiteX34" fmla="*/ 6272455 w 9662615"/>
              <a:gd name="connsiteY34" fmla="*/ 1453191 h 1723719"/>
              <a:gd name="connsiteX35" fmla="*/ 6212659 w 9662615"/>
              <a:gd name="connsiteY35" fmla="*/ 1454850 h 1723719"/>
              <a:gd name="connsiteX36" fmla="*/ 6069317 w 9662615"/>
              <a:gd name="connsiteY36" fmla="*/ 1445838 h 1723719"/>
              <a:gd name="connsiteX37" fmla="*/ 5878477 w 9662615"/>
              <a:gd name="connsiteY37" fmla="*/ 1439180 h 1723719"/>
              <a:gd name="connsiteX38" fmla="*/ 5838387 w 9662615"/>
              <a:gd name="connsiteY38" fmla="*/ 1444679 h 1723719"/>
              <a:gd name="connsiteX39" fmla="*/ 5771136 w 9662615"/>
              <a:gd name="connsiteY39" fmla="*/ 1453639 h 1723719"/>
              <a:gd name="connsiteX40" fmla="*/ 5724081 w 9662615"/>
              <a:gd name="connsiteY40" fmla="*/ 1470431 h 1723719"/>
              <a:gd name="connsiteX41" fmla="*/ 5666577 w 9662615"/>
              <a:gd name="connsiteY41" fmla="*/ 1473921 h 1723719"/>
              <a:gd name="connsiteX42" fmla="*/ 5649068 w 9662615"/>
              <a:gd name="connsiteY42" fmla="*/ 1461676 h 1723719"/>
              <a:gd name="connsiteX43" fmla="*/ 5588902 w 9662615"/>
              <a:gd name="connsiteY43" fmla="*/ 1469647 h 1723719"/>
              <a:gd name="connsiteX44" fmla="*/ 5498090 w 9662615"/>
              <a:gd name="connsiteY44" fmla="*/ 1483173 h 1723719"/>
              <a:gd name="connsiteX45" fmla="*/ 5444641 w 9662615"/>
              <a:gd name="connsiteY45" fmla="*/ 1487602 h 1723719"/>
              <a:gd name="connsiteX46" fmla="*/ 5299812 w 9662615"/>
              <a:gd name="connsiteY46" fmla="*/ 1503362 h 1723719"/>
              <a:gd name="connsiteX47" fmla="*/ 5213947 w 9662615"/>
              <a:gd name="connsiteY47" fmla="*/ 1516637 h 1723719"/>
              <a:gd name="connsiteX48" fmla="*/ 5090342 w 9662615"/>
              <a:gd name="connsiteY48" fmla="*/ 1546680 h 1723719"/>
              <a:gd name="connsiteX49" fmla="*/ 5129812 w 9662615"/>
              <a:gd name="connsiteY49" fmla="*/ 1521277 h 1723719"/>
              <a:gd name="connsiteX50" fmla="*/ 5059484 w 9662615"/>
              <a:gd name="connsiteY50" fmla="*/ 1546802 h 1723719"/>
              <a:gd name="connsiteX51" fmla="*/ 5038524 w 9662615"/>
              <a:gd name="connsiteY51" fmla="*/ 1545675 h 1723719"/>
              <a:gd name="connsiteX52" fmla="*/ 5026564 w 9662615"/>
              <a:gd name="connsiteY52" fmla="*/ 1545376 h 1723719"/>
              <a:gd name="connsiteX53" fmla="*/ 4969433 w 9662615"/>
              <a:gd name="connsiteY53" fmla="*/ 1550865 h 1723719"/>
              <a:gd name="connsiteX54" fmla="*/ 4929254 w 9662615"/>
              <a:gd name="connsiteY54" fmla="*/ 1563452 h 1723719"/>
              <a:gd name="connsiteX55" fmla="*/ 4871726 w 9662615"/>
              <a:gd name="connsiteY55" fmla="*/ 1570584 h 1723719"/>
              <a:gd name="connsiteX56" fmla="*/ 4843267 w 9662615"/>
              <a:gd name="connsiteY56" fmla="*/ 1561459 h 1723719"/>
              <a:gd name="connsiteX57" fmla="*/ 4821058 w 9662615"/>
              <a:gd name="connsiteY57" fmla="*/ 1553078 h 1723719"/>
              <a:gd name="connsiteX58" fmla="*/ 4791466 w 9662615"/>
              <a:gd name="connsiteY58" fmla="*/ 1561324 h 1723719"/>
              <a:gd name="connsiteX59" fmla="*/ 4784247 w 9662615"/>
              <a:gd name="connsiteY59" fmla="*/ 1562342 h 1723719"/>
              <a:gd name="connsiteX60" fmla="*/ 4739309 w 9662615"/>
              <a:gd name="connsiteY60" fmla="*/ 1553948 h 1723719"/>
              <a:gd name="connsiteX61" fmla="*/ 4697562 w 9662615"/>
              <a:gd name="connsiteY61" fmla="*/ 1551206 h 1723719"/>
              <a:gd name="connsiteX62" fmla="*/ 4650737 w 9662615"/>
              <a:gd name="connsiteY62" fmla="*/ 1537381 h 1723719"/>
              <a:gd name="connsiteX63" fmla="*/ 4583150 w 9662615"/>
              <a:gd name="connsiteY63" fmla="*/ 1529064 h 1723719"/>
              <a:gd name="connsiteX64" fmla="*/ 4521734 w 9662615"/>
              <a:gd name="connsiteY64" fmla="*/ 1529359 h 1723719"/>
              <a:gd name="connsiteX65" fmla="*/ 4382398 w 9662615"/>
              <a:gd name="connsiteY65" fmla="*/ 1534108 h 1723719"/>
              <a:gd name="connsiteX66" fmla="*/ 4221826 w 9662615"/>
              <a:gd name="connsiteY66" fmla="*/ 1500972 h 1723719"/>
              <a:gd name="connsiteX67" fmla="*/ 4096601 w 9662615"/>
              <a:gd name="connsiteY67" fmla="*/ 1521563 h 1723719"/>
              <a:gd name="connsiteX68" fmla="*/ 3970635 w 9662615"/>
              <a:gd name="connsiteY68" fmla="*/ 1723719 h 1723719"/>
              <a:gd name="connsiteX69" fmla="*/ 3833906 w 9662615"/>
              <a:gd name="connsiteY69" fmla="*/ 1516637 h 1723719"/>
              <a:gd name="connsiteX70" fmla="*/ 3696258 w 9662615"/>
              <a:gd name="connsiteY70" fmla="*/ 1537563 h 1723719"/>
              <a:gd name="connsiteX71" fmla="*/ 3594070 w 9662615"/>
              <a:gd name="connsiteY71" fmla="*/ 1509422 h 1723719"/>
              <a:gd name="connsiteX72" fmla="*/ 3565233 w 9662615"/>
              <a:gd name="connsiteY72" fmla="*/ 1515122 h 1723719"/>
              <a:gd name="connsiteX73" fmla="*/ 3560267 w 9662615"/>
              <a:gd name="connsiteY73" fmla="*/ 1516288 h 1723719"/>
              <a:gd name="connsiteX74" fmla="*/ 3540258 w 9662615"/>
              <a:gd name="connsiteY74" fmla="*/ 1516976 h 1723719"/>
              <a:gd name="connsiteX75" fmla="*/ 3534780 w 9662615"/>
              <a:gd name="connsiteY75" fmla="*/ 1522141 h 1723719"/>
              <a:gd name="connsiteX76" fmla="*/ 3504783 w 9662615"/>
              <a:gd name="connsiteY76" fmla="*/ 1526739 h 1723719"/>
              <a:gd name="connsiteX77" fmla="*/ 3430805 w 9662615"/>
              <a:gd name="connsiteY77" fmla="*/ 1542521 h 1723719"/>
              <a:gd name="connsiteX78" fmla="*/ 3292707 w 9662615"/>
              <a:gd name="connsiteY78" fmla="*/ 1520490 h 1723719"/>
              <a:gd name="connsiteX79" fmla="*/ 3187872 w 9662615"/>
              <a:gd name="connsiteY79" fmla="*/ 1519991 h 1723719"/>
              <a:gd name="connsiteX80" fmla="*/ 3148026 w 9662615"/>
              <a:gd name="connsiteY80" fmla="*/ 1524777 h 1723719"/>
              <a:gd name="connsiteX81" fmla="*/ 3092394 w 9662615"/>
              <a:gd name="connsiteY81" fmla="*/ 1528115 h 1723719"/>
              <a:gd name="connsiteX82" fmla="*/ 2994200 w 9662615"/>
              <a:gd name="connsiteY82" fmla="*/ 1537857 h 1723719"/>
              <a:gd name="connsiteX83" fmla="*/ 2862301 w 9662615"/>
              <a:gd name="connsiteY83" fmla="*/ 1544250 h 1723719"/>
              <a:gd name="connsiteX84" fmla="*/ 2766335 w 9662615"/>
              <a:gd name="connsiteY84" fmla="*/ 1527662 h 1723719"/>
              <a:gd name="connsiteX85" fmla="*/ 2757836 w 9662615"/>
              <a:gd name="connsiteY85" fmla="*/ 1531371 h 1723719"/>
              <a:gd name="connsiteX86" fmla="*/ 2691555 w 9662615"/>
              <a:gd name="connsiteY86" fmla="*/ 1530283 h 1723719"/>
              <a:gd name="connsiteX87" fmla="*/ 2491676 w 9662615"/>
              <a:gd name="connsiteY87" fmla="*/ 1500859 h 1723719"/>
              <a:gd name="connsiteX88" fmla="*/ 2378036 w 9662615"/>
              <a:gd name="connsiteY88" fmla="*/ 1520645 h 1723719"/>
              <a:gd name="connsiteX89" fmla="*/ 2284269 w 9662615"/>
              <a:gd name="connsiteY89" fmla="*/ 1503068 h 1723719"/>
              <a:gd name="connsiteX90" fmla="*/ 2207104 w 9662615"/>
              <a:gd name="connsiteY90" fmla="*/ 1508888 h 1723719"/>
              <a:gd name="connsiteX91" fmla="*/ 2149226 w 9662615"/>
              <a:gd name="connsiteY91" fmla="*/ 1523409 h 1723719"/>
              <a:gd name="connsiteX92" fmla="*/ 2084783 w 9662615"/>
              <a:gd name="connsiteY92" fmla="*/ 1524245 h 1723719"/>
              <a:gd name="connsiteX93" fmla="*/ 2070075 w 9662615"/>
              <a:gd name="connsiteY93" fmla="*/ 1511285 h 1723719"/>
              <a:gd name="connsiteX94" fmla="*/ 2001057 w 9662615"/>
              <a:gd name="connsiteY94" fmla="*/ 1516449 h 1723719"/>
              <a:gd name="connsiteX95" fmla="*/ 1896330 w 9662615"/>
              <a:gd name="connsiteY95" fmla="*/ 1525725 h 1723719"/>
              <a:gd name="connsiteX96" fmla="*/ 1835994 w 9662615"/>
              <a:gd name="connsiteY96" fmla="*/ 1527678 h 1723719"/>
              <a:gd name="connsiteX97" fmla="*/ 1671119 w 9662615"/>
              <a:gd name="connsiteY97" fmla="*/ 1536701 h 1723719"/>
              <a:gd name="connsiteX98" fmla="*/ 1601337 w 9662615"/>
              <a:gd name="connsiteY98" fmla="*/ 1548552 h 1723719"/>
              <a:gd name="connsiteX99" fmla="*/ 1407755 w 9662615"/>
              <a:gd name="connsiteY99" fmla="*/ 1571444 h 1723719"/>
              <a:gd name="connsiteX100" fmla="*/ 1271994 w 9662615"/>
              <a:gd name="connsiteY100" fmla="*/ 1579471 h 1723719"/>
              <a:gd name="connsiteX101" fmla="*/ 1249226 w 9662615"/>
              <a:gd name="connsiteY101" fmla="*/ 1583140 h 1723719"/>
              <a:gd name="connsiteX102" fmla="*/ 1217719 w 9662615"/>
              <a:gd name="connsiteY102" fmla="*/ 1580863 h 1723719"/>
              <a:gd name="connsiteX103" fmla="*/ 1091432 w 9662615"/>
              <a:gd name="connsiteY103" fmla="*/ 1571003 h 1723719"/>
              <a:gd name="connsiteX104" fmla="*/ 992039 w 9662615"/>
              <a:gd name="connsiteY104" fmla="*/ 1556662 h 1723719"/>
              <a:gd name="connsiteX105" fmla="*/ 868264 w 9662615"/>
              <a:gd name="connsiteY105" fmla="*/ 1566392 h 1723719"/>
              <a:gd name="connsiteX106" fmla="*/ 792765 w 9662615"/>
              <a:gd name="connsiteY106" fmla="*/ 1563102 h 1723719"/>
              <a:gd name="connsiteX107" fmla="*/ 669055 w 9662615"/>
              <a:gd name="connsiteY107" fmla="*/ 1543638 h 1723719"/>
              <a:gd name="connsiteX108" fmla="*/ 506152 w 9662615"/>
              <a:gd name="connsiteY108" fmla="*/ 1549124 h 1723719"/>
              <a:gd name="connsiteX109" fmla="*/ 472797 w 9662615"/>
              <a:gd name="connsiteY109" fmla="*/ 1568904 h 1723719"/>
              <a:gd name="connsiteX110" fmla="*/ 427864 w 9662615"/>
              <a:gd name="connsiteY110" fmla="*/ 1580848 h 1723719"/>
              <a:gd name="connsiteX111" fmla="*/ 408381 w 9662615"/>
              <a:gd name="connsiteY111" fmla="*/ 1552940 h 1723719"/>
              <a:gd name="connsiteX112" fmla="*/ 267163 w 9662615"/>
              <a:gd name="connsiteY112" fmla="*/ 1531913 h 1723719"/>
              <a:gd name="connsiteX113" fmla="*/ 196644 w 9662615"/>
              <a:gd name="connsiteY113" fmla="*/ 1524565 h 1723719"/>
              <a:gd name="connsiteX114" fmla="*/ 86819 w 9662615"/>
              <a:gd name="connsiteY114" fmla="*/ 1519517 h 1723719"/>
              <a:gd name="connsiteX115" fmla="*/ 53369 w 9662615"/>
              <a:gd name="connsiteY115" fmla="*/ 1516853 h 1723719"/>
              <a:gd name="connsiteX116" fmla="*/ 2359 w 9662615"/>
              <a:gd name="connsiteY116" fmla="*/ 1515247 h 1723719"/>
              <a:gd name="connsiteX117" fmla="*/ 0 w 9662615"/>
              <a:gd name="connsiteY117" fmla="*/ 1514932 h 1723719"/>
              <a:gd name="connsiteX118" fmla="*/ 0 w 9662615"/>
              <a:gd name="connsiteY118" fmla="*/ 0 h 1723719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129812 w 9662615"/>
              <a:gd name="connsiteY49" fmla="*/ 1521277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696258 w 9662615"/>
              <a:gd name="connsiteY70" fmla="*/ 1537563 h 1583140"/>
              <a:gd name="connsiteX71" fmla="*/ 3594070 w 9662615"/>
              <a:gd name="connsiteY71" fmla="*/ 1509422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129812 w 9662615"/>
              <a:gd name="connsiteY49" fmla="*/ 1521277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696258 w 9662615"/>
              <a:gd name="connsiteY70" fmla="*/ 1537563 h 1583140"/>
              <a:gd name="connsiteX71" fmla="*/ 3594070 w 9662615"/>
              <a:gd name="connsiteY71" fmla="*/ 1509422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129812 w 9662615"/>
              <a:gd name="connsiteY49" fmla="*/ 1521277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696258 w 9662615"/>
              <a:gd name="connsiteY70" fmla="*/ 1537563 h 1583140"/>
              <a:gd name="connsiteX71" fmla="*/ 3594070 w 9662615"/>
              <a:gd name="connsiteY71" fmla="*/ 1509422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129812 w 9662615"/>
              <a:gd name="connsiteY49" fmla="*/ 1521277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696258 w 9662615"/>
              <a:gd name="connsiteY70" fmla="*/ 1537563 h 1583140"/>
              <a:gd name="connsiteX71" fmla="*/ 3594070 w 9662615"/>
              <a:gd name="connsiteY71" fmla="*/ 1509422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129812 w 9662615"/>
              <a:gd name="connsiteY49" fmla="*/ 1521277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594070 w 9662615"/>
              <a:gd name="connsiteY71" fmla="*/ 1509422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129812 w 9662615"/>
              <a:gd name="connsiteY49" fmla="*/ 1521277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137764 w 9662615"/>
              <a:gd name="connsiteY49" fmla="*/ 1481521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177807 w 9662615"/>
              <a:gd name="connsiteY48" fmla="*/ 1526802 h 1583140"/>
              <a:gd name="connsiteX49" fmla="*/ 5137764 w 9662615"/>
              <a:gd name="connsiteY49" fmla="*/ 1481521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087910 w 9662615"/>
              <a:gd name="connsiteY17" fmla="*/ 1386449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78355 w 9662615"/>
              <a:gd name="connsiteY14" fmla="*/ 1386569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087910 w 9662615"/>
              <a:gd name="connsiteY17" fmla="*/ 1386449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78355 w 9662615"/>
              <a:gd name="connsiteY14" fmla="*/ 1386569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087910 w 9662615"/>
              <a:gd name="connsiteY17" fmla="*/ 1386449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78355 w 9662615"/>
              <a:gd name="connsiteY14" fmla="*/ 1386569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087910 w 9662615"/>
              <a:gd name="connsiteY17" fmla="*/ 1386449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78355 w 9662615"/>
              <a:gd name="connsiteY14" fmla="*/ 1386569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087910 w 9662615"/>
              <a:gd name="connsiteY17" fmla="*/ 1386449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976400 w 9662615"/>
              <a:gd name="connsiteY7" fmla="*/ 1326661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78355 w 9662615"/>
              <a:gd name="connsiteY14" fmla="*/ 1386569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087910 w 9662615"/>
              <a:gd name="connsiteY17" fmla="*/ 1386449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976400 w 9662615"/>
              <a:gd name="connsiteY7" fmla="*/ 1326661 h 1583140"/>
              <a:gd name="connsiteX8" fmla="*/ 8784979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78355 w 9662615"/>
              <a:gd name="connsiteY14" fmla="*/ 1386569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087910 w 9662615"/>
              <a:gd name="connsiteY17" fmla="*/ 1386449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976400 w 9662615"/>
              <a:gd name="connsiteY7" fmla="*/ 1326661 h 1583140"/>
              <a:gd name="connsiteX8" fmla="*/ 8784979 w 9662615"/>
              <a:gd name="connsiteY8" fmla="*/ 1342419 h 1583140"/>
              <a:gd name="connsiteX9" fmla="*/ 8695953 w 9662615"/>
              <a:gd name="connsiteY9" fmla="*/ 1346784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78355 w 9662615"/>
              <a:gd name="connsiteY14" fmla="*/ 1386569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087910 w 9662615"/>
              <a:gd name="connsiteY17" fmla="*/ 1386449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976400 w 9662615"/>
              <a:gd name="connsiteY7" fmla="*/ 1326661 h 1583140"/>
              <a:gd name="connsiteX8" fmla="*/ 8784979 w 9662615"/>
              <a:gd name="connsiteY8" fmla="*/ 1342419 h 1583140"/>
              <a:gd name="connsiteX9" fmla="*/ 8695953 w 9662615"/>
              <a:gd name="connsiteY9" fmla="*/ 1346784 h 1583140"/>
              <a:gd name="connsiteX10" fmla="*/ 8652191 w 9662615"/>
              <a:gd name="connsiteY10" fmla="*/ 1345903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78355 w 9662615"/>
              <a:gd name="connsiteY14" fmla="*/ 1386569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087910 w 9662615"/>
              <a:gd name="connsiteY17" fmla="*/ 1386449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976400 w 9662615"/>
              <a:gd name="connsiteY7" fmla="*/ 1326661 h 1583140"/>
              <a:gd name="connsiteX8" fmla="*/ 8784979 w 9662615"/>
              <a:gd name="connsiteY8" fmla="*/ 1342419 h 1583140"/>
              <a:gd name="connsiteX9" fmla="*/ 8695953 w 9662615"/>
              <a:gd name="connsiteY9" fmla="*/ 1346784 h 1583140"/>
              <a:gd name="connsiteX10" fmla="*/ 8652191 w 9662615"/>
              <a:gd name="connsiteY10" fmla="*/ 1345903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16849 w 9662615"/>
              <a:gd name="connsiteY13" fmla="*/ 1367085 h 1583140"/>
              <a:gd name="connsiteX14" fmla="*/ 8278355 w 9662615"/>
              <a:gd name="connsiteY14" fmla="*/ 1386569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087910 w 9662615"/>
              <a:gd name="connsiteY17" fmla="*/ 1386449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976400 w 9662615"/>
              <a:gd name="connsiteY7" fmla="*/ 1326661 h 1583140"/>
              <a:gd name="connsiteX8" fmla="*/ 8784979 w 9662615"/>
              <a:gd name="connsiteY8" fmla="*/ 1342419 h 1583140"/>
              <a:gd name="connsiteX9" fmla="*/ 8695953 w 9662615"/>
              <a:gd name="connsiteY9" fmla="*/ 1346784 h 1583140"/>
              <a:gd name="connsiteX10" fmla="*/ 8652191 w 9662615"/>
              <a:gd name="connsiteY10" fmla="*/ 1345903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16849 w 9662615"/>
              <a:gd name="connsiteY13" fmla="*/ 1367085 h 1583140"/>
              <a:gd name="connsiteX14" fmla="*/ 8278355 w 9662615"/>
              <a:gd name="connsiteY14" fmla="*/ 1386569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087910 w 9662615"/>
              <a:gd name="connsiteY17" fmla="*/ 1386449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26260 w 9662615"/>
              <a:gd name="connsiteY5" fmla="*/ 1277155 h 1583140"/>
              <a:gd name="connsiteX6" fmla="*/ 9144767 w 9662615"/>
              <a:gd name="connsiteY6" fmla="*/ 1264120 h 1583140"/>
              <a:gd name="connsiteX7" fmla="*/ 8976400 w 9662615"/>
              <a:gd name="connsiteY7" fmla="*/ 1326661 h 1583140"/>
              <a:gd name="connsiteX8" fmla="*/ 8784979 w 9662615"/>
              <a:gd name="connsiteY8" fmla="*/ 1342419 h 1583140"/>
              <a:gd name="connsiteX9" fmla="*/ 8695953 w 9662615"/>
              <a:gd name="connsiteY9" fmla="*/ 1346784 h 1583140"/>
              <a:gd name="connsiteX10" fmla="*/ 8652191 w 9662615"/>
              <a:gd name="connsiteY10" fmla="*/ 1345903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16849 w 9662615"/>
              <a:gd name="connsiteY13" fmla="*/ 1367085 h 1583140"/>
              <a:gd name="connsiteX14" fmla="*/ 8278355 w 9662615"/>
              <a:gd name="connsiteY14" fmla="*/ 1386569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087910 w 9662615"/>
              <a:gd name="connsiteY17" fmla="*/ 1386449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26260 w 9662615"/>
              <a:gd name="connsiteY5" fmla="*/ 1277155 h 1583140"/>
              <a:gd name="connsiteX6" fmla="*/ 9144767 w 9662615"/>
              <a:gd name="connsiteY6" fmla="*/ 1264120 h 1583140"/>
              <a:gd name="connsiteX7" fmla="*/ 8976400 w 9662615"/>
              <a:gd name="connsiteY7" fmla="*/ 1326661 h 1583140"/>
              <a:gd name="connsiteX8" fmla="*/ 8828711 w 9662615"/>
              <a:gd name="connsiteY8" fmla="*/ 1346394 h 1583140"/>
              <a:gd name="connsiteX9" fmla="*/ 8695953 w 9662615"/>
              <a:gd name="connsiteY9" fmla="*/ 1346784 h 1583140"/>
              <a:gd name="connsiteX10" fmla="*/ 8652191 w 9662615"/>
              <a:gd name="connsiteY10" fmla="*/ 1345903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16849 w 9662615"/>
              <a:gd name="connsiteY13" fmla="*/ 1367085 h 1583140"/>
              <a:gd name="connsiteX14" fmla="*/ 8278355 w 9662615"/>
              <a:gd name="connsiteY14" fmla="*/ 1386569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087910 w 9662615"/>
              <a:gd name="connsiteY17" fmla="*/ 1386449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26260 w 9662615"/>
              <a:gd name="connsiteY5" fmla="*/ 1277155 h 1583140"/>
              <a:gd name="connsiteX6" fmla="*/ 9144767 w 9662615"/>
              <a:gd name="connsiteY6" fmla="*/ 1264120 h 1583140"/>
              <a:gd name="connsiteX7" fmla="*/ 8976400 w 9662615"/>
              <a:gd name="connsiteY7" fmla="*/ 1326661 h 1583140"/>
              <a:gd name="connsiteX8" fmla="*/ 8828711 w 9662615"/>
              <a:gd name="connsiteY8" fmla="*/ 1346394 h 1583140"/>
              <a:gd name="connsiteX9" fmla="*/ 8695953 w 9662615"/>
              <a:gd name="connsiteY9" fmla="*/ 1346784 h 1583140"/>
              <a:gd name="connsiteX10" fmla="*/ 8652191 w 9662615"/>
              <a:gd name="connsiteY10" fmla="*/ 1345903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16849 w 9662615"/>
              <a:gd name="connsiteY13" fmla="*/ 1367085 h 1583140"/>
              <a:gd name="connsiteX14" fmla="*/ 8278355 w 9662615"/>
              <a:gd name="connsiteY14" fmla="*/ 1386569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087910 w 9662615"/>
              <a:gd name="connsiteY17" fmla="*/ 1386449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26260 w 9662615"/>
              <a:gd name="connsiteY5" fmla="*/ 1277155 h 1583140"/>
              <a:gd name="connsiteX6" fmla="*/ 9144767 w 9662615"/>
              <a:gd name="connsiteY6" fmla="*/ 1264120 h 1583140"/>
              <a:gd name="connsiteX7" fmla="*/ 8976400 w 9662615"/>
              <a:gd name="connsiteY7" fmla="*/ 1326661 h 1583140"/>
              <a:gd name="connsiteX8" fmla="*/ 8828711 w 9662615"/>
              <a:gd name="connsiteY8" fmla="*/ 1346394 h 1583140"/>
              <a:gd name="connsiteX9" fmla="*/ 8695953 w 9662615"/>
              <a:gd name="connsiteY9" fmla="*/ 1346784 h 1583140"/>
              <a:gd name="connsiteX10" fmla="*/ 8652191 w 9662615"/>
              <a:gd name="connsiteY10" fmla="*/ 1345903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16849 w 9662615"/>
              <a:gd name="connsiteY13" fmla="*/ 1367085 h 1583140"/>
              <a:gd name="connsiteX14" fmla="*/ 8278355 w 9662615"/>
              <a:gd name="connsiteY14" fmla="*/ 1386569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087910 w 9662615"/>
              <a:gd name="connsiteY17" fmla="*/ 1386449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26260 w 9662615"/>
              <a:gd name="connsiteY5" fmla="*/ 1277155 h 1583140"/>
              <a:gd name="connsiteX6" fmla="*/ 9144767 w 9662615"/>
              <a:gd name="connsiteY6" fmla="*/ 1264120 h 1583140"/>
              <a:gd name="connsiteX7" fmla="*/ 8976400 w 9662615"/>
              <a:gd name="connsiteY7" fmla="*/ 1326661 h 1583140"/>
              <a:gd name="connsiteX8" fmla="*/ 8828711 w 9662615"/>
              <a:gd name="connsiteY8" fmla="*/ 1346394 h 1583140"/>
              <a:gd name="connsiteX9" fmla="*/ 8695953 w 9662615"/>
              <a:gd name="connsiteY9" fmla="*/ 1346784 h 1583140"/>
              <a:gd name="connsiteX10" fmla="*/ 8652191 w 9662615"/>
              <a:gd name="connsiteY10" fmla="*/ 1345903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16849 w 9662615"/>
              <a:gd name="connsiteY13" fmla="*/ 1367085 h 1583140"/>
              <a:gd name="connsiteX14" fmla="*/ 8278355 w 9662615"/>
              <a:gd name="connsiteY14" fmla="*/ 1386569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087910 w 9662615"/>
              <a:gd name="connsiteY17" fmla="*/ 1386449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18664 w 9662615"/>
              <a:gd name="connsiteY3" fmla="*/ 1331789 h 1583140"/>
              <a:gd name="connsiteX4" fmla="*/ 9469546 w 9662615"/>
              <a:gd name="connsiteY4" fmla="*/ 1289837 h 1583140"/>
              <a:gd name="connsiteX5" fmla="*/ 9326260 w 9662615"/>
              <a:gd name="connsiteY5" fmla="*/ 1277155 h 1583140"/>
              <a:gd name="connsiteX6" fmla="*/ 9144767 w 9662615"/>
              <a:gd name="connsiteY6" fmla="*/ 1264120 h 1583140"/>
              <a:gd name="connsiteX7" fmla="*/ 8976400 w 9662615"/>
              <a:gd name="connsiteY7" fmla="*/ 1326661 h 1583140"/>
              <a:gd name="connsiteX8" fmla="*/ 8828711 w 9662615"/>
              <a:gd name="connsiteY8" fmla="*/ 1346394 h 1583140"/>
              <a:gd name="connsiteX9" fmla="*/ 8695953 w 9662615"/>
              <a:gd name="connsiteY9" fmla="*/ 1346784 h 1583140"/>
              <a:gd name="connsiteX10" fmla="*/ 8652191 w 9662615"/>
              <a:gd name="connsiteY10" fmla="*/ 1345903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16849 w 9662615"/>
              <a:gd name="connsiteY13" fmla="*/ 1367085 h 1583140"/>
              <a:gd name="connsiteX14" fmla="*/ 8278355 w 9662615"/>
              <a:gd name="connsiteY14" fmla="*/ 1386569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087910 w 9662615"/>
              <a:gd name="connsiteY17" fmla="*/ 1386449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551077 w 9662615"/>
              <a:gd name="connsiteY3" fmla="*/ 1292033 h 1583140"/>
              <a:gd name="connsiteX4" fmla="*/ 9469546 w 9662615"/>
              <a:gd name="connsiteY4" fmla="*/ 1289837 h 1583140"/>
              <a:gd name="connsiteX5" fmla="*/ 9326260 w 9662615"/>
              <a:gd name="connsiteY5" fmla="*/ 1277155 h 1583140"/>
              <a:gd name="connsiteX6" fmla="*/ 9144767 w 9662615"/>
              <a:gd name="connsiteY6" fmla="*/ 1264120 h 1583140"/>
              <a:gd name="connsiteX7" fmla="*/ 8976400 w 9662615"/>
              <a:gd name="connsiteY7" fmla="*/ 1326661 h 1583140"/>
              <a:gd name="connsiteX8" fmla="*/ 8828711 w 9662615"/>
              <a:gd name="connsiteY8" fmla="*/ 1346394 h 1583140"/>
              <a:gd name="connsiteX9" fmla="*/ 8695953 w 9662615"/>
              <a:gd name="connsiteY9" fmla="*/ 1346784 h 1583140"/>
              <a:gd name="connsiteX10" fmla="*/ 8652191 w 9662615"/>
              <a:gd name="connsiteY10" fmla="*/ 1345903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16849 w 9662615"/>
              <a:gd name="connsiteY13" fmla="*/ 1367085 h 1583140"/>
              <a:gd name="connsiteX14" fmla="*/ 8278355 w 9662615"/>
              <a:gd name="connsiteY14" fmla="*/ 1386569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087910 w 9662615"/>
              <a:gd name="connsiteY17" fmla="*/ 1386449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551077 w 9662615"/>
              <a:gd name="connsiteY3" fmla="*/ 1292033 h 1583140"/>
              <a:gd name="connsiteX4" fmla="*/ 9469546 w 9662615"/>
              <a:gd name="connsiteY4" fmla="*/ 1289837 h 1583140"/>
              <a:gd name="connsiteX5" fmla="*/ 9326260 w 9662615"/>
              <a:gd name="connsiteY5" fmla="*/ 1277155 h 1583140"/>
              <a:gd name="connsiteX6" fmla="*/ 9144767 w 9662615"/>
              <a:gd name="connsiteY6" fmla="*/ 1264120 h 1583140"/>
              <a:gd name="connsiteX7" fmla="*/ 8976400 w 9662615"/>
              <a:gd name="connsiteY7" fmla="*/ 1326661 h 1583140"/>
              <a:gd name="connsiteX8" fmla="*/ 8828711 w 9662615"/>
              <a:gd name="connsiteY8" fmla="*/ 1346394 h 1583140"/>
              <a:gd name="connsiteX9" fmla="*/ 8695953 w 9662615"/>
              <a:gd name="connsiteY9" fmla="*/ 1346784 h 1583140"/>
              <a:gd name="connsiteX10" fmla="*/ 8652191 w 9662615"/>
              <a:gd name="connsiteY10" fmla="*/ 1345903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16849 w 9662615"/>
              <a:gd name="connsiteY13" fmla="*/ 1367085 h 1583140"/>
              <a:gd name="connsiteX14" fmla="*/ 8278355 w 9662615"/>
              <a:gd name="connsiteY14" fmla="*/ 1386569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087910 w 9662615"/>
              <a:gd name="connsiteY17" fmla="*/ 1386449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871726 w 9662615"/>
              <a:gd name="connsiteY54" fmla="*/ 1570584 h 1583140"/>
              <a:gd name="connsiteX55" fmla="*/ 4843267 w 9662615"/>
              <a:gd name="connsiteY55" fmla="*/ 1561459 h 1583140"/>
              <a:gd name="connsiteX56" fmla="*/ 4821058 w 9662615"/>
              <a:gd name="connsiteY56" fmla="*/ 1553078 h 1583140"/>
              <a:gd name="connsiteX57" fmla="*/ 4791466 w 9662615"/>
              <a:gd name="connsiteY57" fmla="*/ 1561324 h 1583140"/>
              <a:gd name="connsiteX58" fmla="*/ 4784247 w 9662615"/>
              <a:gd name="connsiteY58" fmla="*/ 1562342 h 1583140"/>
              <a:gd name="connsiteX59" fmla="*/ 4739309 w 9662615"/>
              <a:gd name="connsiteY59" fmla="*/ 1553948 h 1583140"/>
              <a:gd name="connsiteX60" fmla="*/ 4697562 w 9662615"/>
              <a:gd name="connsiteY60" fmla="*/ 1551206 h 1583140"/>
              <a:gd name="connsiteX61" fmla="*/ 4650737 w 9662615"/>
              <a:gd name="connsiteY61" fmla="*/ 1537381 h 1583140"/>
              <a:gd name="connsiteX62" fmla="*/ 4583150 w 9662615"/>
              <a:gd name="connsiteY62" fmla="*/ 1529064 h 1583140"/>
              <a:gd name="connsiteX63" fmla="*/ 4521734 w 9662615"/>
              <a:gd name="connsiteY63" fmla="*/ 1529359 h 1583140"/>
              <a:gd name="connsiteX64" fmla="*/ 4382398 w 9662615"/>
              <a:gd name="connsiteY64" fmla="*/ 1534108 h 1583140"/>
              <a:gd name="connsiteX65" fmla="*/ 4221826 w 9662615"/>
              <a:gd name="connsiteY65" fmla="*/ 1500972 h 1583140"/>
              <a:gd name="connsiteX66" fmla="*/ 4096601 w 9662615"/>
              <a:gd name="connsiteY66" fmla="*/ 1521563 h 1583140"/>
              <a:gd name="connsiteX67" fmla="*/ 4002441 w 9662615"/>
              <a:gd name="connsiteY67" fmla="*/ 1528912 h 1583140"/>
              <a:gd name="connsiteX68" fmla="*/ 3833906 w 9662615"/>
              <a:gd name="connsiteY68" fmla="*/ 1516637 h 1583140"/>
              <a:gd name="connsiteX69" fmla="*/ 3763845 w 9662615"/>
              <a:gd name="connsiteY69" fmla="*/ 1501782 h 1583140"/>
              <a:gd name="connsiteX70" fmla="*/ 3641778 w 9662615"/>
              <a:gd name="connsiteY70" fmla="*/ 1505446 h 1583140"/>
              <a:gd name="connsiteX71" fmla="*/ 3565233 w 9662615"/>
              <a:gd name="connsiteY71" fmla="*/ 1515122 h 1583140"/>
              <a:gd name="connsiteX72" fmla="*/ 3560267 w 9662615"/>
              <a:gd name="connsiteY72" fmla="*/ 1516288 h 1583140"/>
              <a:gd name="connsiteX73" fmla="*/ 3540258 w 9662615"/>
              <a:gd name="connsiteY73" fmla="*/ 1516976 h 1583140"/>
              <a:gd name="connsiteX74" fmla="*/ 3534780 w 9662615"/>
              <a:gd name="connsiteY74" fmla="*/ 1522141 h 1583140"/>
              <a:gd name="connsiteX75" fmla="*/ 3504783 w 9662615"/>
              <a:gd name="connsiteY75" fmla="*/ 1526739 h 1583140"/>
              <a:gd name="connsiteX76" fmla="*/ 3430805 w 9662615"/>
              <a:gd name="connsiteY76" fmla="*/ 1542521 h 1583140"/>
              <a:gd name="connsiteX77" fmla="*/ 3292707 w 9662615"/>
              <a:gd name="connsiteY77" fmla="*/ 1520490 h 1583140"/>
              <a:gd name="connsiteX78" fmla="*/ 3187872 w 9662615"/>
              <a:gd name="connsiteY78" fmla="*/ 1519991 h 1583140"/>
              <a:gd name="connsiteX79" fmla="*/ 3148026 w 9662615"/>
              <a:gd name="connsiteY79" fmla="*/ 1524777 h 1583140"/>
              <a:gd name="connsiteX80" fmla="*/ 3092394 w 9662615"/>
              <a:gd name="connsiteY80" fmla="*/ 1528115 h 1583140"/>
              <a:gd name="connsiteX81" fmla="*/ 2994200 w 9662615"/>
              <a:gd name="connsiteY81" fmla="*/ 1537857 h 1583140"/>
              <a:gd name="connsiteX82" fmla="*/ 2862301 w 9662615"/>
              <a:gd name="connsiteY82" fmla="*/ 1544250 h 1583140"/>
              <a:gd name="connsiteX83" fmla="*/ 2766335 w 9662615"/>
              <a:gd name="connsiteY83" fmla="*/ 1527662 h 1583140"/>
              <a:gd name="connsiteX84" fmla="*/ 2757836 w 9662615"/>
              <a:gd name="connsiteY84" fmla="*/ 1531371 h 1583140"/>
              <a:gd name="connsiteX85" fmla="*/ 2691555 w 9662615"/>
              <a:gd name="connsiteY85" fmla="*/ 1530283 h 1583140"/>
              <a:gd name="connsiteX86" fmla="*/ 2491676 w 9662615"/>
              <a:gd name="connsiteY86" fmla="*/ 1500859 h 1583140"/>
              <a:gd name="connsiteX87" fmla="*/ 2378036 w 9662615"/>
              <a:gd name="connsiteY87" fmla="*/ 1520645 h 1583140"/>
              <a:gd name="connsiteX88" fmla="*/ 2284269 w 9662615"/>
              <a:gd name="connsiteY88" fmla="*/ 1503068 h 1583140"/>
              <a:gd name="connsiteX89" fmla="*/ 2207104 w 9662615"/>
              <a:gd name="connsiteY89" fmla="*/ 1508888 h 1583140"/>
              <a:gd name="connsiteX90" fmla="*/ 2149226 w 9662615"/>
              <a:gd name="connsiteY90" fmla="*/ 1523409 h 1583140"/>
              <a:gd name="connsiteX91" fmla="*/ 2084783 w 9662615"/>
              <a:gd name="connsiteY91" fmla="*/ 1524245 h 1583140"/>
              <a:gd name="connsiteX92" fmla="*/ 2070075 w 9662615"/>
              <a:gd name="connsiteY92" fmla="*/ 1511285 h 1583140"/>
              <a:gd name="connsiteX93" fmla="*/ 2001057 w 9662615"/>
              <a:gd name="connsiteY93" fmla="*/ 1516449 h 1583140"/>
              <a:gd name="connsiteX94" fmla="*/ 1896330 w 9662615"/>
              <a:gd name="connsiteY94" fmla="*/ 1525725 h 1583140"/>
              <a:gd name="connsiteX95" fmla="*/ 1835994 w 9662615"/>
              <a:gd name="connsiteY95" fmla="*/ 1527678 h 1583140"/>
              <a:gd name="connsiteX96" fmla="*/ 1671119 w 9662615"/>
              <a:gd name="connsiteY96" fmla="*/ 1536701 h 1583140"/>
              <a:gd name="connsiteX97" fmla="*/ 1601337 w 9662615"/>
              <a:gd name="connsiteY97" fmla="*/ 1548552 h 1583140"/>
              <a:gd name="connsiteX98" fmla="*/ 1407755 w 9662615"/>
              <a:gd name="connsiteY98" fmla="*/ 1571444 h 1583140"/>
              <a:gd name="connsiteX99" fmla="*/ 1271994 w 9662615"/>
              <a:gd name="connsiteY99" fmla="*/ 1579471 h 1583140"/>
              <a:gd name="connsiteX100" fmla="*/ 1249226 w 9662615"/>
              <a:gd name="connsiteY100" fmla="*/ 1583140 h 1583140"/>
              <a:gd name="connsiteX101" fmla="*/ 1217719 w 9662615"/>
              <a:gd name="connsiteY101" fmla="*/ 1580863 h 1583140"/>
              <a:gd name="connsiteX102" fmla="*/ 1091432 w 9662615"/>
              <a:gd name="connsiteY102" fmla="*/ 1571003 h 1583140"/>
              <a:gd name="connsiteX103" fmla="*/ 992039 w 9662615"/>
              <a:gd name="connsiteY103" fmla="*/ 1556662 h 1583140"/>
              <a:gd name="connsiteX104" fmla="*/ 868264 w 9662615"/>
              <a:gd name="connsiteY104" fmla="*/ 1566392 h 1583140"/>
              <a:gd name="connsiteX105" fmla="*/ 792765 w 9662615"/>
              <a:gd name="connsiteY105" fmla="*/ 1563102 h 1583140"/>
              <a:gd name="connsiteX106" fmla="*/ 669055 w 9662615"/>
              <a:gd name="connsiteY106" fmla="*/ 1543638 h 1583140"/>
              <a:gd name="connsiteX107" fmla="*/ 506152 w 9662615"/>
              <a:gd name="connsiteY107" fmla="*/ 1549124 h 1583140"/>
              <a:gd name="connsiteX108" fmla="*/ 472797 w 9662615"/>
              <a:gd name="connsiteY108" fmla="*/ 1568904 h 1583140"/>
              <a:gd name="connsiteX109" fmla="*/ 427864 w 9662615"/>
              <a:gd name="connsiteY109" fmla="*/ 1580848 h 1583140"/>
              <a:gd name="connsiteX110" fmla="*/ 408381 w 9662615"/>
              <a:gd name="connsiteY110" fmla="*/ 1552940 h 1583140"/>
              <a:gd name="connsiteX111" fmla="*/ 267163 w 9662615"/>
              <a:gd name="connsiteY111" fmla="*/ 1531913 h 1583140"/>
              <a:gd name="connsiteX112" fmla="*/ 196644 w 9662615"/>
              <a:gd name="connsiteY112" fmla="*/ 1524565 h 1583140"/>
              <a:gd name="connsiteX113" fmla="*/ 86819 w 9662615"/>
              <a:gd name="connsiteY113" fmla="*/ 1519517 h 1583140"/>
              <a:gd name="connsiteX114" fmla="*/ 53369 w 9662615"/>
              <a:gd name="connsiteY114" fmla="*/ 1516853 h 1583140"/>
              <a:gd name="connsiteX115" fmla="*/ 2359 w 9662615"/>
              <a:gd name="connsiteY115" fmla="*/ 1515247 h 1583140"/>
              <a:gd name="connsiteX116" fmla="*/ 0 w 9662615"/>
              <a:gd name="connsiteY116" fmla="*/ 1514932 h 1583140"/>
              <a:gd name="connsiteX117" fmla="*/ 0 w 9662615"/>
              <a:gd name="connsiteY117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551077 w 9662615"/>
              <a:gd name="connsiteY3" fmla="*/ 1292033 h 1583140"/>
              <a:gd name="connsiteX4" fmla="*/ 9469546 w 9662615"/>
              <a:gd name="connsiteY4" fmla="*/ 1289837 h 1583140"/>
              <a:gd name="connsiteX5" fmla="*/ 9326260 w 9662615"/>
              <a:gd name="connsiteY5" fmla="*/ 1277155 h 1583140"/>
              <a:gd name="connsiteX6" fmla="*/ 9144767 w 9662615"/>
              <a:gd name="connsiteY6" fmla="*/ 1264120 h 1583140"/>
              <a:gd name="connsiteX7" fmla="*/ 8976400 w 9662615"/>
              <a:gd name="connsiteY7" fmla="*/ 1326661 h 1583140"/>
              <a:gd name="connsiteX8" fmla="*/ 8828711 w 9662615"/>
              <a:gd name="connsiteY8" fmla="*/ 1346394 h 1583140"/>
              <a:gd name="connsiteX9" fmla="*/ 8695953 w 9662615"/>
              <a:gd name="connsiteY9" fmla="*/ 1346784 h 1583140"/>
              <a:gd name="connsiteX10" fmla="*/ 8652191 w 9662615"/>
              <a:gd name="connsiteY10" fmla="*/ 1345903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16849 w 9662615"/>
              <a:gd name="connsiteY13" fmla="*/ 1367085 h 1583140"/>
              <a:gd name="connsiteX14" fmla="*/ 8278355 w 9662615"/>
              <a:gd name="connsiteY14" fmla="*/ 1386569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087910 w 9662615"/>
              <a:gd name="connsiteY17" fmla="*/ 1386449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871726 w 9662615"/>
              <a:gd name="connsiteY54" fmla="*/ 1570584 h 1583140"/>
              <a:gd name="connsiteX55" fmla="*/ 4843267 w 9662615"/>
              <a:gd name="connsiteY55" fmla="*/ 1561459 h 1583140"/>
              <a:gd name="connsiteX56" fmla="*/ 4821058 w 9662615"/>
              <a:gd name="connsiteY56" fmla="*/ 1553078 h 1583140"/>
              <a:gd name="connsiteX57" fmla="*/ 4791466 w 9662615"/>
              <a:gd name="connsiteY57" fmla="*/ 1561324 h 1583140"/>
              <a:gd name="connsiteX58" fmla="*/ 4784247 w 9662615"/>
              <a:gd name="connsiteY58" fmla="*/ 1562342 h 1583140"/>
              <a:gd name="connsiteX59" fmla="*/ 4739309 w 9662615"/>
              <a:gd name="connsiteY59" fmla="*/ 1553948 h 1583140"/>
              <a:gd name="connsiteX60" fmla="*/ 4697562 w 9662615"/>
              <a:gd name="connsiteY60" fmla="*/ 1551206 h 1583140"/>
              <a:gd name="connsiteX61" fmla="*/ 4650737 w 9662615"/>
              <a:gd name="connsiteY61" fmla="*/ 1537381 h 1583140"/>
              <a:gd name="connsiteX62" fmla="*/ 4583150 w 9662615"/>
              <a:gd name="connsiteY62" fmla="*/ 1529064 h 1583140"/>
              <a:gd name="connsiteX63" fmla="*/ 4521734 w 9662615"/>
              <a:gd name="connsiteY63" fmla="*/ 1529359 h 1583140"/>
              <a:gd name="connsiteX64" fmla="*/ 4382398 w 9662615"/>
              <a:gd name="connsiteY64" fmla="*/ 1534108 h 1583140"/>
              <a:gd name="connsiteX65" fmla="*/ 4221826 w 9662615"/>
              <a:gd name="connsiteY65" fmla="*/ 1500972 h 1583140"/>
              <a:gd name="connsiteX66" fmla="*/ 4096601 w 9662615"/>
              <a:gd name="connsiteY66" fmla="*/ 1521563 h 1583140"/>
              <a:gd name="connsiteX67" fmla="*/ 4002441 w 9662615"/>
              <a:gd name="connsiteY67" fmla="*/ 1528912 h 1583140"/>
              <a:gd name="connsiteX68" fmla="*/ 3833906 w 9662615"/>
              <a:gd name="connsiteY68" fmla="*/ 1516637 h 1583140"/>
              <a:gd name="connsiteX69" fmla="*/ 3763845 w 9662615"/>
              <a:gd name="connsiteY69" fmla="*/ 1501782 h 1583140"/>
              <a:gd name="connsiteX70" fmla="*/ 3641778 w 9662615"/>
              <a:gd name="connsiteY70" fmla="*/ 1505446 h 1583140"/>
              <a:gd name="connsiteX71" fmla="*/ 3565233 w 9662615"/>
              <a:gd name="connsiteY71" fmla="*/ 1515122 h 1583140"/>
              <a:gd name="connsiteX72" fmla="*/ 3560267 w 9662615"/>
              <a:gd name="connsiteY72" fmla="*/ 1516288 h 1583140"/>
              <a:gd name="connsiteX73" fmla="*/ 3540258 w 9662615"/>
              <a:gd name="connsiteY73" fmla="*/ 1516976 h 1583140"/>
              <a:gd name="connsiteX74" fmla="*/ 3534780 w 9662615"/>
              <a:gd name="connsiteY74" fmla="*/ 1522141 h 1583140"/>
              <a:gd name="connsiteX75" fmla="*/ 3504783 w 9662615"/>
              <a:gd name="connsiteY75" fmla="*/ 1526739 h 1583140"/>
              <a:gd name="connsiteX76" fmla="*/ 3430805 w 9662615"/>
              <a:gd name="connsiteY76" fmla="*/ 1542521 h 1583140"/>
              <a:gd name="connsiteX77" fmla="*/ 3292707 w 9662615"/>
              <a:gd name="connsiteY77" fmla="*/ 1520490 h 1583140"/>
              <a:gd name="connsiteX78" fmla="*/ 3187872 w 9662615"/>
              <a:gd name="connsiteY78" fmla="*/ 1519991 h 1583140"/>
              <a:gd name="connsiteX79" fmla="*/ 3148026 w 9662615"/>
              <a:gd name="connsiteY79" fmla="*/ 1524777 h 1583140"/>
              <a:gd name="connsiteX80" fmla="*/ 3092394 w 9662615"/>
              <a:gd name="connsiteY80" fmla="*/ 1528115 h 1583140"/>
              <a:gd name="connsiteX81" fmla="*/ 2994200 w 9662615"/>
              <a:gd name="connsiteY81" fmla="*/ 1537857 h 1583140"/>
              <a:gd name="connsiteX82" fmla="*/ 2862301 w 9662615"/>
              <a:gd name="connsiteY82" fmla="*/ 1544250 h 1583140"/>
              <a:gd name="connsiteX83" fmla="*/ 2766335 w 9662615"/>
              <a:gd name="connsiteY83" fmla="*/ 1527662 h 1583140"/>
              <a:gd name="connsiteX84" fmla="*/ 2757836 w 9662615"/>
              <a:gd name="connsiteY84" fmla="*/ 1531371 h 1583140"/>
              <a:gd name="connsiteX85" fmla="*/ 2691555 w 9662615"/>
              <a:gd name="connsiteY85" fmla="*/ 1530283 h 1583140"/>
              <a:gd name="connsiteX86" fmla="*/ 2491676 w 9662615"/>
              <a:gd name="connsiteY86" fmla="*/ 1500859 h 1583140"/>
              <a:gd name="connsiteX87" fmla="*/ 2378036 w 9662615"/>
              <a:gd name="connsiteY87" fmla="*/ 1520645 h 1583140"/>
              <a:gd name="connsiteX88" fmla="*/ 2284269 w 9662615"/>
              <a:gd name="connsiteY88" fmla="*/ 1503068 h 1583140"/>
              <a:gd name="connsiteX89" fmla="*/ 2207104 w 9662615"/>
              <a:gd name="connsiteY89" fmla="*/ 1508888 h 1583140"/>
              <a:gd name="connsiteX90" fmla="*/ 2149226 w 9662615"/>
              <a:gd name="connsiteY90" fmla="*/ 1523409 h 1583140"/>
              <a:gd name="connsiteX91" fmla="*/ 2084783 w 9662615"/>
              <a:gd name="connsiteY91" fmla="*/ 1524245 h 1583140"/>
              <a:gd name="connsiteX92" fmla="*/ 2070075 w 9662615"/>
              <a:gd name="connsiteY92" fmla="*/ 1511285 h 1583140"/>
              <a:gd name="connsiteX93" fmla="*/ 2001057 w 9662615"/>
              <a:gd name="connsiteY93" fmla="*/ 1516449 h 1583140"/>
              <a:gd name="connsiteX94" fmla="*/ 1896330 w 9662615"/>
              <a:gd name="connsiteY94" fmla="*/ 1525725 h 1583140"/>
              <a:gd name="connsiteX95" fmla="*/ 1835994 w 9662615"/>
              <a:gd name="connsiteY95" fmla="*/ 1527678 h 1583140"/>
              <a:gd name="connsiteX96" fmla="*/ 1671119 w 9662615"/>
              <a:gd name="connsiteY96" fmla="*/ 1536701 h 1583140"/>
              <a:gd name="connsiteX97" fmla="*/ 1601337 w 9662615"/>
              <a:gd name="connsiteY97" fmla="*/ 1548552 h 1583140"/>
              <a:gd name="connsiteX98" fmla="*/ 1407755 w 9662615"/>
              <a:gd name="connsiteY98" fmla="*/ 1571444 h 1583140"/>
              <a:gd name="connsiteX99" fmla="*/ 1271994 w 9662615"/>
              <a:gd name="connsiteY99" fmla="*/ 1579471 h 1583140"/>
              <a:gd name="connsiteX100" fmla="*/ 1249226 w 9662615"/>
              <a:gd name="connsiteY100" fmla="*/ 1583140 h 1583140"/>
              <a:gd name="connsiteX101" fmla="*/ 1217719 w 9662615"/>
              <a:gd name="connsiteY101" fmla="*/ 1580863 h 1583140"/>
              <a:gd name="connsiteX102" fmla="*/ 1091432 w 9662615"/>
              <a:gd name="connsiteY102" fmla="*/ 1571003 h 1583140"/>
              <a:gd name="connsiteX103" fmla="*/ 992039 w 9662615"/>
              <a:gd name="connsiteY103" fmla="*/ 1556662 h 1583140"/>
              <a:gd name="connsiteX104" fmla="*/ 868264 w 9662615"/>
              <a:gd name="connsiteY104" fmla="*/ 1566392 h 1583140"/>
              <a:gd name="connsiteX105" fmla="*/ 792765 w 9662615"/>
              <a:gd name="connsiteY105" fmla="*/ 1563102 h 1583140"/>
              <a:gd name="connsiteX106" fmla="*/ 669055 w 9662615"/>
              <a:gd name="connsiteY106" fmla="*/ 1543638 h 1583140"/>
              <a:gd name="connsiteX107" fmla="*/ 506152 w 9662615"/>
              <a:gd name="connsiteY107" fmla="*/ 1549124 h 1583140"/>
              <a:gd name="connsiteX108" fmla="*/ 472797 w 9662615"/>
              <a:gd name="connsiteY108" fmla="*/ 1568904 h 1583140"/>
              <a:gd name="connsiteX109" fmla="*/ 427864 w 9662615"/>
              <a:gd name="connsiteY109" fmla="*/ 1580848 h 1583140"/>
              <a:gd name="connsiteX110" fmla="*/ 336819 w 9662615"/>
              <a:gd name="connsiteY110" fmla="*/ 1560892 h 1583140"/>
              <a:gd name="connsiteX111" fmla="*/ 267163 w 9662615"/>
              <a:gd name="connsiteY111" fmla="*/ 1531913 h 1583140"/>
              <a:gd name="connsiteX112" fmla="*/ 196644 w 9662615"/>
              <a:gd name="connsiteY112" fmla="*/ 1524565 h 1583140"/>
              <a:gd name="connsiteX113" fmla="*/ 86819 w 9662615"/>
              <a:gd name="connsiteY113" fmla="*/ 1519517 h 1583140"/>
              <a:gd name="connsiteX114" fmla="*/ 53369 w 9662615"/>
              <a:gd name="connsiteY114" fmla="*/ 1516853 h 1583140"/>
              <a:gd name="connsiteX115" fmla="*/ 2359 w 9662615"/>
              <a:gd name="connsiteY115" fmla="*/ 1515247 h 1583140"/>
              <a:gd name="connsiteX116" fmla="*/ 0 w 9662615"/>
              <a:gd name="connsiteY116" fmla="*/ 1514932 h 1583140"/>
              <a:gd name="connsiteX117" fmla="*/ 0 w 9662615"/>
              <a:gd name="connsiteY117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551077 w 9662615"/>
              <a:gd name="connsiteY3" fmla="*/ 1292033 h 1583140"/>
              <a:gd name="connsiteX4" fmla="*/ 9469546 w 9662615"/>
              <a:gd name="connsiteY4" fmla="*/ 1289837 h 1583140"/>
              <a:gd name="connsiteX5" fmla="*/ 9326260 w 9662615"/>
              <a:gd name="connsiteY5" fmla="*/ 1277155 h 1583140"/>
              <a:gd name="connsiteX6" fmla="*/ 9144767 w 9662615"/>
              <a:gd name="connsiteY6" fmla="*/ 1264120 h 1583140"/>
              <a:gd name="connsiteX7" fmla="*/ 8976400 w 9662615"/>
              <a:gd name="connsiteY7" fmla="*/ 1326661 h 1583140"/>
              <a:gd name="connsiteX8" fmla="*/ 8828711 w 9662615"/>
              <a:gd name="connsiteY8" fmla="*/ 1346394 h 1583140"/>
              <a:gd name="connsiteX9" fmla="*/ 8695953 w 9662615"/>
              <a:gd name="connsiteY9" fmla="*/ 1346784 h 1583140"/>
              <a:gd name="connsiteX10" fmla="*/ 8652191 w 9662615"/>
              <a:gd name="connsiteY10" fmla="*/ 1345903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16849 w 9662615"/>
              <a:gd name="connsiteY13" fmla="*/ 1367085 h 1583140"/>
              <a:gd name="connsiteX14" fmla="*/ 8278355 w 9662615"/>
              <a:gd name="connsiteY14" fmla="*/ 1386569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087910 w 9662615"/>
              <a:gd name="connsiteY17" fmla="*/ 1386449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871726 w 9662615"/>
              <a:gd name="connsiteY54" fmla="*/ 1570584 h 1583140"/>
              <a:gd name="connsiteX55" fmla="*/ 4843267 w 9662615"/>
              <a:gd name="connsiteY55" fmla="*/ 1561459 h 1583140"/>
              <a:gd name="connsiteX56" fmla="*/ 4821058 w 9662615"/>
              <a:gd name="connsiteY56" fmla="*/ 1553078 h 1583140"/>
              <a:gd name="connsiteX57" fmla="*/ 4791466 w 9662615"/>
              <a:gd name="connsiteY57" fmla="*/ 1561324 h 1583140"/>
              <a:gd name="connsiteX58" fmla="*/ 4784247 w 9662615"/>
              <a:gd name="connsiteY58" fmla="*/ 1562342 h 1583140"/>
              <a:gd name="connsiteX59" fmla="*/ 4739309 w 9662615"/>
              <a:gd name="connsiteY59" fmla="*/ 1553948 h 1583140"/>
              <a:gd name="connsiteX60" fmla="*/ 4697562 w 9662615"/>
              <a:gd name="connsiteY60" fmla="*/ 1551206 h 1583140"/>
              <a:gd name="connsiteX61" fmla="*/ 4650737 w 9662615"/>
              <a:gd name="connsiteY61" fmla="*/ 1537381 h 1583140"/>
              <a:gd name="connsiteX62" fmla="*/ 4583150 w 9662615"/>
              <a:gd name="connsiteY62" fmla="*/ 1529064 h 1583140"/>
              <a:gd name="connsiteX63" fmla="*/ 4521734 w 9662615"/>
              <a:gd name="connsiteY63" fmla="*/ 1529359 h 1583140"/>
              <a:gd name="connsiteX64" fmla="*/ 4382398 w 9662615"/>
              <a:gd name="connsiteY64" fmla="*/ 1534108 h 1583140"/>
              <a:gd name="connsiteX65" fmla="*/ 4221826 w 9662615"/>
              <a:gd name="connsiteY65" fmla="*/ 1500972 h 1583140"/>
              <a:gd name="connsiteX66" fmla="*/ 4096601 w 9662615"/>
              <a:gd name="connsiteY66" fmla="*/ 1521563 h 1583140"/>
              <a:gd name="connsiteX67" fmla="*/ 4002441 w 9662615"/>
              <a:gd name="connsiteY67" fmla="*/ 1528912 h 1583140"/>
              <a:gd name="connsiteX68" fmla="*/ 3833906 w 9662615"/>
              <a:gd name="connsiteY68" fmla="*/ 1516637 h 1583140"/>
              <a:gd name="connsiteX69" fmla="*/ 3763845 w 9662615"/>
              <a:gd name="connsiteY69" fmla="*/ 1501782 h 1583140"/>
              <a:gd name="connsiteX70" fmla="*/ 3641778 w 9662615"/>
              <a:gd name="connsiteY70" fmla="*/ 1505446 h 1583140"/>
              <a:gd name="connsiteX71" fmla="*/ 3565233 w 9662615"/>
              <a:gd name="connsiteY71" fmla="*/ 1515122 h 1583140"/>
              <a:gd name="connsiteX72" fmla="*/ 3560267 w 9662615"/>
              <a:gd name="connsiteY72" fmla="*/ 1516288 h 1583140"/>
              <a:gd name="connsiteX73" fmla="*/ 3540258 w 9662615"/>
              <a:gd name="connsiteY73" fmla="*/ 1516976 h 1583140"/>
              <a:gd name="connsiteX74" fmla="*/ 3534780 w 9662615"/>
              <a:gd name="connsiteY74" fmla="*/ 1522141 h 1583140"/>
              <a:gd name="connsiteX75" fmla="*/ 3504783 w 9662615"/>
              <a:gd name="connsiteY75" fmla="*/ 1526739 h 1583140"/>
              <a:gd name="connsiteX76" fmla="*/ 3430805 w 9662615"/>
              <a:gd name="connsiteY76" fmla="*/ 1542521 h 1583140"/>
              <a:gd name="connsiteX77" fmla="*/ 3292707 w 9662615"/>
              <a:gd name="connsiteY77" fmla="*/ 1520490 h 1583140"/>
              <a:gd name="connsiteX78" fmla="*/ 3187872 w 9662615"/>
              <a:gd name="connsiteY78" fmla="*/ 1519991 h 1583140"/>
              <a:gd name="connsiteX79" fmla="*/ 3148026 w 9662615"/>
              <a:gd name="connsiteY79" fmla="*/ 1524777 h 1583140"/>
              <a:gd name="connsiteX80" fmla="*/ 3092394 w 9662615"/>
              <a:gd name="connsiteY80" fmla="*/ 1528115 h 1583140"/>
              <a:gd name="connsiteX81" fmla="*/ 2994200 w 9662615"/>
              <a:gd name="connsiteY81" fmla="*/ 1537857 h 1583140"/>
              <a:gd name="connsiteX82" fmla="*/ 2862301 w 9662615"/>
              <a:gd name="connsiteY82" fmla="*/ 1544250 h 1583140"/>
              <a:gd name="connsiteX83" fmla="*/ 2766335 w 9662615"/>
              <a:gd name="connsiteY83" fmla="*/ 1527662 h 1583140"/>
              <a:gd name="connsiteX84" fmla="*/ 2757836 w 9662615"/>
              <a:gd name="connsiteY84" fmla="*/ 1531371 h 1583140"/>
              <a:gd name="connsiteX85" fmla="*/ 2691555 w 9662615"/>
              <a:gd name="connsiteY85" fmla="*/ 1530283 h 1583140"/>
              <a:gd name="connsiteX86" fmla="*/ 2491676 w 9662615"/>
              <a:gd name="connsiteY86" fmla="*/ 1500859 h 1583140"/>
              <a:gd name="connsiteX87" fmla="*/ 2378036 w 9662615"/>
              <a:gd name="connsiteY87" fmla="*/ 1520645 h 1583140"/>
              <a:gd name="connsiteX88" fmla="*/ 2284269 w 9662615"/>
              <a:gd name="connsiteY88" fmla="*/ 1503068 h 1583140"/>
              <a:gd name="connsiteX89" fmla="*/ 2207104 w 9662615"/>
              <a:gd name="connsiteY89" fmla="*/ 1508888 h 1583140"/>
              <a:gd name="connsiteX90" fmla="*/ 2149226 w 9662615"/>
              <a:gd name="connsiteY90" fmla="*/ 1523409 h 1583140"/>
              <a:gd name="connsiteX91" fmla="*/ 2084783 w 9662615"/>
              <a:gd name="connsiteY91" fmla="*/ 1524245 h 1583140"/>
              <a:gd name="connsiteX92" fmla="*/ 2070075 w 9662615"/>
              <a:gd name="connsiteY92" fmla="*/ 1511285 h 1583140"/>
              <a:gd name="connsiteX93" fmla="*/ 2001057 w 9662615"/>
              <a:gd name="connsiteY93" fmla="*/ 1516449 h 1583140"/>
              <a:gd name="connsiteX94" fmla="*/ 1896330 w 9662615"/>
              <a:gd name="connsiteY94" fmla="*/ 1525725 h 1583140"/>
              <a:gd name="connsiteX95" fmla="*/ 1835994 w 9662615"/>
              <a:gd name="connsiteY95" fmla="*/ 1527678 h 1583140"/>
              <a:gd name="connsiteX96" fmla="*/ 1671119 w 9662615"/>
              <a:gd name="connsiteY96" fmla="*/ 1536701 h 1583140"/>
              <a:gd name="connsiteX97" fmla="*/ 1601337 w 9662615"/>
              <a:gd name="connsiteY97" fmla="*/ 1548552 h 1583140"/>
              <a:gd name="connsiteX98" fmla="*/ 1407755 w 9662615"/>
              <a:gd name="connsiteY98" fmla="*/ 1571444 h 1583140"/>
              <a:gd name="connsiteX99" fmla="*/ 1271994 w 9662615"/>
              <a:gd name="connsiteY99" fmla="*/ 1579471 h 1583140"/>
              <a:gd name="connsiteX100" fmla="*/ 1249226 w 9662615"/>
              <a:gd name="connsiteY100" fmla="*/ 1583140 h 1583140"/>
              <a:gd name="connsiteX101" fmla="*/ 1217719 w 9662615"/>
              <a:gd name="connsiteY101" fmla="*/ 1580863 h 1583140"/>
              <a:gd name="connsiteX102" fmla="*/ 1091432 w 9662615"/>
              <a:gd name="connsiteY102" fmla="*/ 1571003 h 1583140"/>
              <a:gd name="connsiteX103" fmla="*/ 992039 w 9662615"/>
              <a:gd name="connsiteY103" fmla="*/ 1556662 h 1583140"/>
              <a:gd name="connsiteX104" fmla="*/ 868264 w 9662615"/>
              <a:gd name="connsiteY104" fmla="*/ 1566392 h 1583140"/>
              <a:gd name="connsiteX105" fmla="*/ 792765 w 9662615"/>
              <a:gd name="connsiteY105" fmla="*/ 1563102 h 1583140"/>
              <a:gd name="connsiteX106" fmla="*/ 669055 w 9662615"/>
              <a:gd name="connsiteY106" fmla="*/ 1543638 h 1583140"/>
              <a:gd name="connsiteX107" fmla="*/ 506152 w 9662615"/>
              <a:gd name="connsiteY107" fmla="*/ 1549124 h 1583140"/>
              <a:gd name="connsiteX108" fmla="*/ 472797 w 9662615"/>
              <a:gd name="connsiteY108" fmla="*/ 1568904 h 1583140"/>
              <a:gd name="connsiteX109" fmla="*/ 396059 w 9662615"/>
              <a:gd name="connsiteY109" fmla="*/ 1560970 h 1583140"/>
              <a:gd name="connsiteX110" fmla="*/ 336819 w 9662615"/>
              <a:gd name="connsiteY110" fmla="*/ 1560892 h 1583140"/>
              <a:gd name="connsiteX111" fmla="*/ 267163 w 9662615"/>
              <a:gd name="connsiteY111" fmla="*/ 1531913 h 1583140"/>
              <a:gd name="connsiteX112" fmla="*/ 196644 w 9662615"/>
              <a:gd name="connsiteY112" fmla="*/ 1524565 h 1583140"/>
              <a:gd name="connsiteX113" fmla="*/ 86819 w 9662615"/>
              <a:gd name="connsiteY113" fmla="*/ 1519517 h 1583140"/>
              <a:gd name="connsiteX114" fmla="*/ 53369 w 9662615"/>
              <a:gd name="connsiteY114" fmla="*/ 1516853 h 1583140"/>
              <a:gd name="connsiteX115" fmla="*/ 2359 w 9662615"/>
              <a:gd name="connsiteY115" fmla="*/ 1515247 h 1583140"/>
              <a:gd name="connsiteX116" fmla="*/ 0 w 9662615"/>
              <a:gd name="connsiteY116" fmla="*/ 1514932 h 1583140"/>
              <a:gd name="connsiteX117" fmla="*/ 0 w 9662615"/>
              <a:gd name="connsiteY117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551077 w 9662615"/>
              <a:gd name="connsiteY3" fmla="*/ 1292033 h 1583140"/>
              <a:gd name="connsiteX4" fmla="*/ 9469546 w 9662615"/>
              <a:gd name="connsiteY4" fmla="*/ 1289837 h 1583140"/>
              <a:gd name="connsiteX5" fmla="*/ 9326260 w 9662615"/>
              <a:gd name="connsiteY5" fmla="*/ 1277155 h 1583140"/>
              <a:gd name="connsiteX6" fmla="*/ 9144767 w 9662615"/>
              <a:gd name="connsiteY6" fmla="*/ 1264120 h 1583140"/>
              <a:gd name="connsiteX7" fmla="*/ 8976400 w 9662615"/>
              <a:gd name="connsiteY7" fmla="*/ 1326661 h 1583140"/>
              <a:gd name="connsiteX8" fmla="*/ 8828711 w 9662615"/>
              <a:gd name="connsiteY8" fmla="*/ 1346394 h 1583140"/>
              <a:gd name="connsiteX9" fmla="*/ 8695953 w 9662615"/>
              <a:gd name="connsiteY9" fmla="*/ 1346784 h 1583140"/>
              <a:gd name="connsiteX10" fmla="*/ 8652191 w 9662615"/>
              <a:gd name="connsiteY10" fmla="*/ 1345903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16849 w 9662615"/>
              <a:gd name="connsiteY13" fmla="*/ 1367085 h 1583140"/>
              <a:gd name="connsiteX14" fmla="*/ 8278355 w 9662615"/>
              <a:gd name="connsiteY14" fmla="*/ 1386569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087910 w 9662615"/>
              <a:gd name="connsiteY17" fmla="*/ 1386449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871726 w 9662615"/>
              <a:gd name="connsiteY54" fmla="*/ 1570584 h 1583140"/>
              <a:gd name="connsiteX55" fmla="*/ 4843267 w 9662615"/>
              <a:gd name="connsiteY55" fmla="*/ 1561459 h 1583140"/>
              <a:gd name="connsiteX56" fmla="*/ 4821058 w 9662615"/>
              <a:gd name="connsiteY56" fmla="*/ 1553078 h 1583140"/>
              <a:gd name="connsiteX57" fmla="*/ 4791466 w 9662615"/>
              <a:gd name="connsiteY57" fmla="*/ 1561324 h 1583140"/>
              <a:gd name="connsiteX58" fmla="*/ 4784247 w 9662615"/>
              <a:gd name="connsiteY58" fmla="*/ 1562342 h 1583140"/>
              <a:gd name="connsiteX59" fmla="*/ 4739309 w 9662615"/>
              <a:gd name="connsiteY59" fmla="*/ 1553948 h 1583140"/>
              <a:gd name="connsiteX60" fmla="*/ 4697562 w 9662615"/>
              <a:gd name="connsiteY60" fmla="*/ 1551206 h 1583140"/>
              <a:gd name="connsiteX61" fmla="*/ 4650737 w 9662615"/>
              <a:gd name="connsiteY61" fmla="*/ 1537381 h 1583140"/>
              <a:gd name="connsiteX62" fmla="*/ 4583150 w 9662615"/>
              <a:gd name="connsiteY62" fmla="*/ 1529064 h 1583140"/>
              <a:gd name="connsiteX63" fmla="*/ 4521734 w 9662615"/>
              <a:gd name="connsiteY63" fmla="*/ 1529359 h 1583140"/>
              <a:gd name="connsiteX64" fmla="*/ 4382398 w 9662615"/>
              <a:gd name="connsiteY64" fmla="*/ 1534108 h 1583140"/>
              <a:gd name="connsiteX65" fmla="*/ 4221826 w 9662615"/>
              <a:gd name="connsiteY65" fmla="*/ 1500972 h 1583140"/>
              <a:gd name="connsiteX66" fmla="*/ 4096601 w 9662615"/>
              <a:gd name="connsiteY66" fmla="*/ 1521563 h 1583140"/>
              <a:gd name="connsiteX67" fmla="*/ 4002441 w 9662615"/>
              <a:gd name="connsiteY67" fmla="*/ 1528912 h 1583140"/>
              <a:gd name="connsiteX68" fmla="*/ 3833906 w 9662615"/>
              <a:gd name="connsiteY68" fmla="*/ 1516637 h 1583140"/>
              <a:gd name="connsiteX69" fmla="*/ 3763845 w 9662615"/>
              <a:gd name="connsiteY69" fmla="*/ 1501782 h 1583140"/>
              <a:gd name="connsiteX70" fmla="*/ 3641778 w 9662615"/>
              <a:gd name="connsiteY70" fmla="*/ 1505446 h 1583140"/>
              <a:gd name="connsiteX71" fmla="*/ 3565233 w 9662615"/>
              <a:gd name="connsiteY71" fmla="*/ 1515122 h 1583140"/>
              <a:gd name="connsiteX72" fmla="*/ 3560267 w 9662615"/>
              <a:gd name="connsiteY72" fmla="*/ 1516288 h 1583140"/>
              <a:gd name="connsiteX73" fmla="*/ 3540258 w 9662615"/>
              <a:gd name="connsiteY73" fmla="*/ 1516976 h 1583140"/>
              <a:gd name="connsiteX74" fmla="*/ 3534780 w 9662615"/>
              <a:gd name="connsiteY74" fmla="*/ 1522141 h 1583140"/>
              <a:gd name="connsiteX75" fmla="*/ 3504783 w 9662615"/>
              <a:gd name="connsiteY75" fmla="*/ 1526739 h 1583140"/>
              <a:gd name="connsiteX76" fmla="*/ 3430805 w 9662615"/>
              <a:gd name="connsiteY76" fmla="*/ 1542521 h 1583140"/>
              <a:gd name="connsiteX77" fmla="*/ 3292707 w 9662615"/>
              <a:gd name="connsiteY77" fmla="*/ 1520490 h 1583140"/>
              <a:gd name="connsiteX78" fmla="*/ 3187872 w 9662615"/>
              <a:gd name="connsiteY78" fmla="*/ 1519991 h 1583140"/>
              <a:gd name="connsiteX79" fmla="*/ 3148026 w 9662615"/>
              <a:gd name="connsiteY79" fmla="*/ 1524777 h 1583140"/>
              <a:gd name="connsiteX80" fmla="*/ 3092394 w 9662615"/>
              <a:gd name="connsiteY80" fmla="*/ 1528115 h 1583140"/>
              <a:gd name="connsiteX81" fmla="*/ 2994200 w 9662615"/>
              <a:gd name="connsiteY81" fmla="*/ 1537857 h 1583140"/>
              <a:gd name="connsiteX82" fmla="*/ 2862301 w 9662615"/>
              <a:gd name="connsiteY82" fmla="*/ 1544250 h 1583140"/>
              <a:gd name="connsiteX83" fmla="*/ 2766335 w 9662615"/>
              <a:gd name="connsiteY83" fmla="*/ 1527662 h 1583140"/>
              <a:gd name="connsiteX84" fmla="*/ 2757836 w 9662615"/>
              <a:gd name="connsiteY84" fmla="*/ 1531371 h 1583140"/>
              <a:gd name="connsiteX85" fmla="*/ 2691555 w 9662615"/>
              <a:gd name="connsiteY85" fmla="*/ 1530283 h 1583140"/>
              <a:gd name="connsiteX86" fmla="*/ 2491676 w 9662615"/>
              <a:gd name="connsiteY86" fmla="*/ 1500859 h 1583140"/>
              <a:gd name="connsiteX87" fmla="*/ 2378036 w 9662615"/>
              <a:gd name="connsiteY87" fmla="*/ 1520645 h 1583140"/>
              <a:gd name="connsiteX88" fmla="*/ 2284269 w 9662615"/>
              <a:gd name="connsiteY88" fmla="*/ 1503068 h 1583140"/>
              <a:gd name="connsiteX89" fmla="*/ 2207104 w 9662615"/>
              <a:gd name="connsiteY89" fmla="*/ 1508888 h 1583140"/>
              <a:gd name="connsiteX90" fmla="*/ 2149226 w 9662615"/>
              <a:gd name="connsiteY90" fmla="*/ 1523409 h 1583140"/>
              <a:gd name="connsiteX91" fmla="*/ 2084783 w 9662615"/>
              <a:gd name="connsiteY91" fmla="*/ 1524245 h 1583140"/>
              <a:gd name="connsiteX92" fmla="*/ 2070075 w 9662615"/>
              <a:gd name="connsiteY92" fmla="*/ 1511285 h 1583140"/>
              <a:gd name="connsiteX93" fmla="*/ 2001057 w 9662615"/>
              <a:gd name="connsiteY93" fmla="*/ 1516449 h 1583140"/>
              <a:gd name="connsiteX94" fmla="*/ 1896330 w 9662615"/>
              <a:gd name="connsiteY94" fmla="*/ 1525725 h 1583140"/>
              <a:gd name="connsiteX95" fmla="*/ 1835994 w 9662615"/>
              <a:gd name="connsiteY95" fmla="*/ 1527678 h 1583140"/>
              <a:gd name="connsiteX96" fmla="*/ 1671119 w 9662615"/>
              <a:gd name="connsiteY96" fmla="*/ 1536701 h 1583140"/>
              <a:gd name="connsiteX97" fmla="*/ 1601337 w 9662615"/>
              <a:gd name="connsiteY97" fmla="*/ 1548552 h 1583140"/>
              <a:gd name="connsiteX98" fmla="*/ 1407755 w 9662615"/>
              <a:gd name="connsiteY98" fmla="*/ 1571444 h 1583140"/>
              <a:gd name="connsiteX99" fmla="*/ 1271994 w 9662615"/>
              <a:gd name="connsiteY99" fmla="*/ 1579471 h 1583140"/>
              <a:gd name="connsiteX100" fmla="*/ 1249226 w 9662615"/>
              <a:gd name="connsiteY100" fmla="*/ 1583140 h 1583140"/>
              <a:gd name="connsiteX101" fmla="*/ 1217719 w 9662615"/>
              <a:gd name="connsiteY101" fmla="*/ 1580863 h 1583140"/>
              <a:gd name="connsiteX102" fmla="*/ 1091432 w 9662615"/>
              <a:gd name="connsiteY102" fmla="*/ 1571003 h 1583140"/>
              <a:gd name="connsiteX103" fmla="*/ 992039 w 9662615"/>
              <a:gd name="connsiteY103" fmla="*/ 1556662 h 1583140"/>
              <a:gd name="connsiteX104" fmla="*/ 868264 w 9662615"/>
              <a:gd name="connsiteY104" fmla="*/ 1566392 h 1583140"/>
              <a:gd name="connsiteX105" fmla="*/ 792765 w 9662615"/>
              <a:gd name="connsiteY105" fmla="*/ 1563102 h 1583140"/>
              <a:gd name="connsiteX106" fmla="*/ 669055 w 9662615"/>
              <a:gd name="connsiteY106" fmla="*/ 1543638 h 1583140"/>
              <a:gd name="connsiteX107" fmla="*/ 541933 w 9662615"/>
              <a:gd name="connsiteY107" fmla="*/ 1561051 h 1583140"/>
              <a:gd name="connsiteX108" fmla="*/ 472797 w 9662615"/>
              <a:gd name="connsiteY108" fmla="*/ 1568904 h 1583140"/>
              <a:gd name="connsiteX109" fmla="*/ 396059 w 9662615"/>
              <a:gd name="connsiteY109" fmla="*/ 1560970 h 1583140"/>
              <a:gd name="connsiteX110" fmla="*/ 336819 w 9662615"/>
              <a:gd name="connsiteY110" fmla="*/ 1560892 h 1583140"/>
              <a:gd name="connsiteX111" fmla="*/ 267163 w 9662615"/>
              <a:gd name="connsiteY111" fmla="*/ 1531913 h 1583140"/>
              <a:gd name="connsiteX112" fmla="*/ 196644 w 9662615"/>
              <a:gd name="connsiteY112" fmla="*/ 1524565 h 1583140"/>
              <a:gd name="connsiteX113" fmla="*/ 86819 w 9662615"/>
              <a:gd name="connsiteY113" fmla="*/ 1519517 h 1583140"/>
              <a:gd name="connsiteX114" fmla="*/ 53369 w 9662615"/>
              <a:gd name="connsiteY114" fmla="*/ 1516853 h 1583140"/>
              <a:gd name="connsiteX115" fmla="*/ 2359 w 9662615"/>
              <a:gd name="connsiteY115" fmla="*/ 1515247 h 1583140"/>
              <a:gd name="connsiteX116" fmla="*/ 0 w 9662615"/>
              <a:gd name="connsiteY116" fmla="*/ 1514932 h 1583140"/>
              <a:gd name="connsiteX117" fmla="*/ 0 w 9662615"/>
              <a:gd name="connsiteY117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551077 w 9662615"/>
              <a:gd name="connsiteY3" fmla="*/ 1292033 h 1583140"/>
              <a:gd name="connsiteX4" fmla="*/ 9469546 w 9662615"/>
              <a:gd name="connsiteY4" fmla="*/ 1289837 h 1583140"/>
              <a:gd name="connsiteX5" fmla="*/ 9326260 w 9662615"/>
              <a:gd name="connsiteY5" fmla="*/ 1277155 h 1583140"/>
              <a:gd name="connsiteX6" fmla="*/ 9144767 w 9662615"/>
              <a:gd name="connsiteY6" fmla="*/ 1264120 h 1583140"/>
              <a:gd name="connsiteX7" fmla="*/ 8976400 w 9662615"/>
              <a:gd name="connsiteY7" fmla="*/ 1326661 h 1583140"/>
              <a:gd name="connsiteX8" fmla="*/ 8828711 w 9662615"/>
              <a:gd name="connsiteY8" fmla="*/ 1346394 h 1583140"/>
              <a:gd name="connsiteX9" fmla="*/ 8695953 w 9662615"/>
              <a:gd name="connsiteY9" fmla="*/ 1346784 h 1583140"/>
              <a:gd name="connsiteX10" fmla="*/ 8652191 w 9662615"/>
              <a:gd name="connsiteY10" fmla="*/ 1345903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16849 w 9662615"/>
              <a:gd name="connsiteY13" fmla="*/ 1367085 h 1583140"/>
              <a:gd name="connsiteX14" fmla="*/ 8278355 w 9662615"/>
              <a:gd name="connsiteY14" fmla="*/ 1386569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087910 w 9662615"/>
              <a:gd name="connsiteY17" fmla="*/ 1386449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871726 w 9662615"/>
              <a:gd name="connsiteY54" fmla="*/ 1570584 h 1583140"/>
              <a:gd name="connsiteX55" fmla="*/ 4843267 w 9662615"/>
              <a:gd name="connsiteY55" fmla="*/ 1561459 h 1583140"/>
              <a:gd name="connsiteX56" fmla="*/ 4821058 w 9662615"/>
              <a:gd name="connsiteY56" fmla="*/ 1553078 h 1583140"/>
              <a:gd name="connsiteX57" fmla="*/ 4791466 w 9662615"/>
              <a:gd name="connsiteY57" fmla="*/ 1561324 h 1583140"/>
              <a:gd name="connsiteX58" fmla="*/ 4784247 w 9662615"/>
              <a:gd name="connsiteY58" fmla="*/ 1562342 h 1583140"/>
              <a:gd name="connsiteX59" fmla="*/ 4739309 w 9662615"/>
              <a:gd name="connsiteY59" fmla="*/ 1553948 h 1583140"/>
              <a:gd name="connsiteX60" fmla="*/ 4697562 w 9662615"/>
              <a:gd name="connsiteY60" fmla="*/ 1551206 h 1583140"/>
              <a:gd name="connsiteX61" fmla="*/ 4650737 w 9662615"/>
              <a:gd name="connsiteY61" fmla="*/ 1537381 h 1583140"/>
              <a:gd name="connsiteX62" fmla="*/ 4583150 w 9662615"/>
              <a:gd name="connsiteY62" fmla="*/ 1529064 h 1583140"/>
              <a:gd name="connsiteX63" fmla="*/ 4521734 w 9662615"/>
              <a:gd name="connsiteY63" fmla="*/ 1529359 h 1583140"/>
              <a:gd name="connsiteX64" fmla="*/ 4382398 w 9662615"/>
              <a:gd name="connsiteY64" fmla="*/ 1534108 h 1583140"/>
              <a:gd name="connsiteX65" fmla="*/ 4221826 w 9662615"/>
              <a:gd name="connsiteY65" fmla="*/ 1500972 h 1583140"/>
              <a:gd name="connsiteX66" fmla="*/ 4096601 w 9662615"/>
              <a:gd name="connsiteY66" fmla="*/ 1521563 h 1583140"/>
              <a:gd name="connsiteX67" fmla="*/ 4002441 w 9662615"/>
              <a:gd name="connsiteY67" fmla="*/ 1528912 h 1583140"/>
              <a:gd name="connsiteX68" fmla="*/ 3833906 w 9662615"/>
              <a:gd name="connsiteY68" fmla="*/ 1516637 h 1583140"/>
              <a:gd name="connsiteX69" fmla="*/ 3763845 w 9662615"/>
              <a:gd name="connsiteY69" fmla="*/ 1501782 h 1583140"/>
              <a:gd name="connsiteX70" fmla="*/ 3641778 w 9662615"/>
              <a:gd name="connsiteY70" fmla="*/ 1505446 h 1583140"/>
              <a:gd name="connsiteX71" fmla="*/ 3565233 w 9662615"/>
              <a:gd name="connsiteY71" fmla="*/ 1515122 h 1583140"/>
              <a:gd name="connsiteX72" fmla="*/ 3560267 w 9662615"/>
              <a:gd name="connsiteY72" fmla="*/ 1516288 h 1583140"/>
              <a:gd name="connsiteX73" fmla="*/ 3540258 w 9662615"/>
              <a:gd name="connsiteY73" fmla="*/ 1516976 h 1583140"/>
              <a:gd name="connsiteX74" fmla="*/ 3534780 w 9662615"/>
              <a:gd name="connsiteY74" fmla="*/ 1522141 h 1583140"/>
              <a:gd name="connsiteX75" fmla="*/ 3504783 w 9662615"/>
              <a:gd name="connsiteY75" fmla="*/ 1526739 h 1583140"/>
              <a:gd name="connsiteX76" fmla="*/ 3430805 w 9662615"/>
              <a:gd name="connsiteY76" fmla="*/ 1542521 h 1583140"/>
              <a:gd name="connsiteX77" fmla="*/ 3292707 w 9662615"/>
              <a:gd name="connsiteY77" fmla="*/ 1520490 h 1583140"/>
              <a:gd name="connsiteX78" fmla="*/ 3187872 w 9662615"/>
              <a:gd name="connsiteY78" fmla="*/ 1519991 h 1583140"/>
              <a:gd name="connsiteX79" fmla="*/ 3148026 w 9662615"/>
              <a:gd name="connsiteY79" fmla="*/ 1524777 h 1583140"/>
              <a:gd name="connsiteX80" fmla="*/ 3092394 w 9662615"/>
              <a:gd name="connsiteY80" fmla="*/ 1528115 h 1583140"/>
              <a:gd name="connsiteX81" fmla="*/ 2994200 w 9662615"/>
              <a:gd name="connsiteY81" fmla="*/ 1537857 h 1583140"/>
              <a:gd name="connsiteX82" fmla="*/ 2862301 w 9662615"/>
              <a:gd name="connsiteY82" fmla="*/ 1544250 h 1583140"/>
              <a:gd name="connsiteX83" fmla="*/ 2766335 w 9662615"/>
              <a:gd name="connsiteY83" fmla="*/ 1527662 h 1583140"/>
              <a:gd name="connsiteX84" fmla="*/ 2757836 w 9662615"/>
              <a:gd name="connsiteY84" fmla="*/ 1531371 h 1583140"/>
              <a:gd name="connsiteX85" fmla="*/ 2691555 w 9662615"/>
              <a:gd name="connsiteY85" fmla="*/ 1530283 h 1583140"/>
              <a:gd name="connsiteX86" fmla="*/ 2491676 w 9662615"/>
              <a:gd name="connsiteY86" fmla="*/ 1500859 h 1583140"/>
              <a:gd name="connsiteX87" fmla="*/ 2378036 w 9662615"/>
              <a:gd name="connsiteY87" fmla="*/ 1520645 h 1583140"/>
              <a:gd name="connsiteX88" fmla="*/ 2284269 w 9662615"/>
              <a:gd name="connsiteY88" fmla="*/ 1503068 h 1583140"/>
              <a:gd name="connsiteX89" fmla="*/ 2207104 w 9662615"/>
              <a:gd name="connsiteY89" fmla="*/ 1508888 h 1583140"/>
              <a:gd name="connsiteX90" fmla="*/ 2149226 w 9662615"/>
              <a:gd name="connsiteY90" fmla="*/ 1523409 h 1583140"/>
              <a:gd name="connsiteX91" fmla="*/ 2084783 w 9662615"/>
              <a:gd name="connsiteY91" fmla="*/ 1524245 h 1583140"/>
              <a:gd name="connsiteX92" fmla="*/ 2070075 w 9662615"/>
              <a:gd name="connsiteY92" fmla="*/ 1511285 h 1583140"/>
              <a:gd name="connsiteX93" fmla="*/ 2001057 w 9662615"/>
              <a:gd name="connsiteY93" fmla="*/ 1516449 h 1583140"/>
              <a:gd name="connsiteX94" fmla="*/ 1896330 w 9662615"/>
              <a:gd name="connsiteY94" fmla="*/ 1525725 h 1583140"/>
              <a:gd name="connsiteX95" fmla="*/ 1835994 w 9662615"/>
              <a:gd name="connsiteY95" fmla="*/ 1527678 h 1583140"/>
              <a:gd name="connsiteX96" fmla="*/ 1671119 w 9662615"/>
              <a:gd name="connsiteY96" fmla="*/ 1536701 h 1583140"/>
              <a:gd name="connsiteX97" fmla="*/ 1601337 w 9662615"/>
              <a:gd name="connsiteY97" fmla="*/ 1548552 h 1583140"/>
              <a:gd name="connsiteX98" fmla="*/ 1407755 w 9662615"/>
              <a:gd name="connsiteY98" fmla="*/ 1571444 h 1583140"/>
              <a:gd name="connsiteX99" fmla="*/ 1271994 w 9662615"/>
              <a:gd name="connsiteY99" fmla="*/ 1579471 h 1583140"/>
              <a:gd name="connsiteX100" fmla="*/ 1249226 w 9662615"/>
              <a:gd name="connsiteY100" fmla="*/ 1583140 h 1583140"/>
              <a:gd name="connsiteX101" fmla="*/ 1217719 w 9662615"/>
              <a:gd name="connsiteY101" fmla="*/ 1580863 h 1583140"/>
              <a:gd name="connsiteX102" fmla="*/ 1091432 w 9662615"/>
              <a:gd name="connsiteY102" fmla="*/ 1571003 h 1583140"/>
              <a:gd name="connsiteX103" fmla="*/ 992039 w 9662615"/>
              <a:gd name="connsiteY103" fmla="*/ 1556662 h 1583140"/>
              <a:gd name="connsiteX104" fmla="*/ 868264 w 9662615"/>
              <a:gd name="connsiteY104" fmla="*/ 1566392 h 1583140"/>
              <a:gd name="connsiteX105" fmla="*/ 792765 w 9662615"/>
              <a:gd name="connsiteY105" fmla="*/ 1563102 h 1583140"/>
              <a:gd name="connsiteX106" fmla="*/ 653153 w 9662615"/>
              <a:gd name="connsiteY106" fmla="*/ 1563516 h 1583140"/>
              <a:gd name="connsiteX107" fmla="*/ 541933 w 9662615"/>
              <a:gd name="connsiteY107" fmla="*/ 1561051 h 1583140"/>
              <a:gd name="connsiteX108" fmla="*/ 472797 w 9662615"/>
              <a:gd name="connsiteY108" fmla="*/ 1568904 h 1583140"/>
              <a:gd name="connsiteX109" fmla="*/ 396059 w 9662615"/>
              <a:gd name="connsiteY109" fmla="*/ 1560970 h 1583140"/>
              <a:gd name="connsiteX110" fmla="*/ 336819 w 9662615"/>
              <a:gd name="connsiteY110" fmla="*/ 1560892 h 1583140"/>
              <a:gd name="connsiteX111" fmla="*/ 267163 w 9662615"/>
              <a:gd name="connsiteY111" fmla="*/ 1531913 h 1583140"/>
              <a:gd name="connsiteX112" fmla="*/ 196644 w 9662615"/>
              <a:gd name="connsiteY112" fmla="*/ 1524565 h 1583140"/>
              <a:gd name="connsiteX113" fmla="*/ 86819 w 9662615"/>
              <a:gd name="connsiteY113" fmla="*/ 1519517 h 1583140"/>
              <a:gd name="connsiteX114" fmla="*/ 53369 w 9662615"/>
              <a:gd name="connsiteY114" fmla="*/ 1516853 h 1583140"/>
              <a:gd name="connsiteX115" fmla="*/ 2359 w 9662615"/>
              <a:gd name="connsiteY115" fmla="*/ 1515247 h 1583140"/>
              <a:gd name="connsiteX116" fmla="*/ 0 w 9662615"/>
              <a:gd name="connsiteY116" fmla="*/ 1514932 h 1583140"/>
              <a:gd name="connsiteX117" fmla="*/ 0 w 9662615"/>
              <a:gd name="connsiteY117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551077 w 9662615"/>
              <a:gd name="connsiteY3" fmla="*/ 1292033 h 1583140"/>
              <a:gd name="connsiteX4" fmla="*/ 9469546 w 9662615"/>
              <a:gd name="connsiteY4" fmla="*/ 1289837 h 1583140"/>
              <a:gd name="connsiteX5" fmla="*/ 9326260 w 9662615"/>
              <a:gd name="connsiteY5" fmla="*/ 1277155 h 1583140"/>
              <a:gd name="connsiteX6" fmla="*/ 9144767 w 9662615"/>
              <a:gd name="connsiteY6" fmla="*/ 1264120 h 1583140"/>
              <a:gd name="connsiteX7" fmla="*/ 8976400 w 9662615"/>
              <a:gd name="connsiteY7" fmla="*/ 1326661 h 1583140"/>
              <a:gd name="connsiteX8" fmla="*/ 8828711 w 9662615"/>
              <a:gd name="connsiteY8" fmla="*/ 1346394 h 1583140"/>
              <a:gd name="connsiteX9" fmla="*/ 8695953 w 9662615"/>
              <a:gd name="connsiteY9" fmla="*/ 1346784 h 1583140"/>
              <a:gd name="connsiteX10" fmla="*/ 8652191 w 9662615"/>
              <a:gd name="connsiteY10" fmla="*/ 1345903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16849 w 9662615"/>
              <a:gd name="connsiteY13" fmla="*/ 1367085 h 1583140"/>
              <a:gd name="connsiteX14" fmla="*/ 8278355 w 9662615"/>
              <a:gd name="connsiteY14" fmla="*/ 1386569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087910 w 9662615"/>
              <a:gd name="connsiteY17" fmla="*/ 1386449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871726 w 9662615"/>
              <a:gd name="connsiteY54" fmla="*/ 1570584 h 1583140"/>
              <a:gd name="connsiteX55" fmla="*/ 4843267 w 9662615"/>
              <a:gd name="connsiteY55" fmla="*/ 1561459 h 1583140"/>
              <a:gd name="connsiteX56" fmla="*/ 4821058 w 9662615"/>
              <a:gd name="connsiteY56" fmla="*/ 1553078 h 1583140"/>
              <a:gd name="connsiteX57" fmla="*/ 4791466 w 9662615"/>
              <a:gd name="connsiteY57" fmla="*/ 1561324 h 1583140"/>
              <a:gd name="connsiteX58" fmla="*/ 4784247 w 9662615"/>
              <a:gd name="connsiteY58" fmla="*/ 1562342 h 1583140"/>
              <a:gd name="connsiteX59" fmla="*/ 4739309 w 9662615"/>
              <a:gd name="connsiteY59" fmla="*/ 1553948 h 1583140"/>
              <a:gd name="connsiteX60" fmla="*/ 4697562 w 9662615"/>
              <a:gd name="connsiteY60" fmla="*/ 1551206 h 1583140"/>
              <a:gd name="connsiteX61" fmla="*/ 4650737 w 9662615"/>
              <a:gd name="connsiteY61" fmla="*/ 1537381 h 1583140"/>
              <a:gd name="connsiteX62" fmla="*/ 4583150 w 9662615"/>
              <a:gd name="connsiteY62" fmla="*/ 1529064 h 1583140"/>
              <a:gd name="connsiteX63" fmla="*/ 4521734 w 9662615"/>
              <a:gd name="connsiteY63" fmla="*/ 1529359 h 1583140"/>
              <a:gd name="connsiteX64" fmla="*/ 4382398 w 9662615"/>
              <a:gd name="connsiteY64" fmla="*/ 1534108 h 1583140"/>
              <a:gd name="connsiteX65" fmla="*/ 4221826 w 9662615"/>
              <a:gd name="connsiteY65" fmla="*/ 1500972 h 1583140"/>
              <a:gd name="connsiteX66" fmla="*/ 4096601 w 9662615"/>
              <a:gd name="connsiteY66" fmla="*/ 1521563 h 1583140"/>
              <a:gd name="connsiteX67" fmla="*/ 4002441 w 9662615"/>
              <a:gd name="connsiteY67" fmla="*/ 1528912 h 1583140"/>
              <a:gd name="connsiteX68" fmla="*/ 3833906 w 9662615"/>
              <a:gd name="connsiteY68" fmla="*/ 1516637 h 1583140"/>
              <a:gd name="connsiteX69" fmla="*/ 3763845 w 9662615"/>
              <a:gd name="connsiteY69" fmla="*/ 1501782 h 1583140"/>
              <a:gd name="connsiteX70" fmla="*/ 3641778 w 9662615"/>
              <a:gd name="connsiteY70" fmla="*/ 1505446 h 1583140"/>
              <a:gd name="connsiteX71" fmla="*/ 3565233 w 9662615"/>
              <a:gd name="connsiteY71" fmla="*/ 1515122 h 1583140"/>
              <a:gd name="connsiteX72" fmla="*/ 3560267 w 9662615"/>
              <a:gd name="connsiteY72" fmla="*/ 1516288 h 1583140"/>
              <a:gd name="connsiteX73" fmla="*/ 3540258 w 9662615"/>
              <a:gd name="connsiteY73" fmla="*/ 1516976 h 1583140"/>
              <a:gd name="connsiteX74" fmla="*/ 3534780 w 9662615"/>
              <a:gd name="connsiteY74" fmla="*/ 1522141 h 1583140"/>
              <a:gd name="connsiteX75" fmla="*/ 3504783 w 9662615"/>
              <a:gd name="connsiteY75" fmla="*/ 1526739 h 1583140"/>
              <a:gd name="connsiteX76" fmla="*/ 3430805 w 9662615"/>
              <a:gd name="connsiteY76" fmla="*/ 1542521 h 1583140"/>
              <a:gd name="connsiteX77" fmla="*/ 3292707 w 9662615"/>
              <a:gd name="connsiteY77" fmla="*/ 1520490 h 1583140"/>
              <a:gd name="connsiteX78" fmla="*/ 3187872 w 9662615"/>
              <a:gd name="connsiteY78" fmla="*/ 1519991 h 1583140"/>
              <a:gd name="connsiteX79" fmla="*/ 3148026 w 9662615"/>
              <a:gd name="connsiteY79" fmla="*/ 1524777 h 1583140"/>
              <a:gd name="connsiteX80" fmla="*/ 3092394 w 9662615"/>
              <a:gd name="connsiteY80" fmla="*/ 1528115 h 1583140"/>
              <a:gd name="connsiteX81" fmla="*/ 2994200 w 9662615"/>
              <a:gd name="connsiteY81" fmla="*/ 1537857 h 1583140"/>
              <a:gd name="connsiteX82" fmla="*/ 2862301 w 9662615"/>
              <a:gd name="connsiteY82" fmla="*/ 1544250 h 1583140"/>
              <a:gd name="connsiteX83" fmla="*/ 2766335 w 9662615"/>
              <a:gd name="connsiteY83" fmla="*/ 1527662 h 1583140"/>
              <a:gd name="connsiteX84" fmla="*/ 2757836 w 9662615"/>
              <a:gd name="connsiteY84" fmla="*/ 1531371 h 1583140"/>
              <a:gd name="connsiteX85" fmla="*/ 2691555 w 9662615"/>
              <a:gd name="connsiteY85" fmla="*/ 1530283 h 1583140"/>
              <a:gd name="connsiteX86" fmla="*/ 2491676 w 9662615"/>
              <a:gd name="connsiteY86" fmla="*/ 1500859 h 1583140"/>
              <a:gd name="connsiteX87" fmla="*/ 2378036 w 9662615"/>
              <a:gd name="connsiteY87" fmla="*/ 1520645 h 1583140"/>
              <a:gd name="connsiteX88" fmla="*/ 2284269 w 9662615"/>
              <a:gd name="connsiteY88" fmla="*/ 1503068 h 1583140"/>
              <a:gd name="connsiteX89" fmla="*/ 2207104 w 9662615"/>
              <a:gd name="connsiteY89" fmla="*/ 1508888 h 1583140"/>
              <a:gd name="connsiteX90" fmla="*/ 2149226 w 9662615"/>
              <a:gd name="connsiteY90" fmla="*/ 1523409 h 1583140"/>
              <a:gd name="connsiteX91" fmla="*/ 2084783 w 9662615"/>
              <a:gd name="connsiteY91" fmla="*/ 1524245 h 1583140"/>
              <a:gd name="connsiteX92" fmla="*/ 2070075 w 9662615"/>
              <a:gd name="connsiteY92" fmla="*/ 1511285 h 1583140"/>
              <a:gd name="connsiteX93" fmla="*/ 2001057 w 9662615"/>
              <a:gd name="connsiteY93" fmla="*/ 1516449 h 1583140"/>
              <a:gd name="connsiteX94" fmla="*/ 1896330 w 9662615"/>
              <a:gd name="connsiteY94" fmla="*/ 1525725 h 1583140"/>
              <a:gd name="connsiteX95" fmla="*/ 1835994 w 9662615"/>
              <a:gd name="connsiteY95" fmla="*/ 1527678 h 1583140"/>
              <a:gd name="connsiteX96" fmla="*/ 1671119 w 9662615"/>
              <a:gd name="connsiteY96" fmla="*/ 1536701 h 1583140"/>
              <a:gd name="connsiteX97" fmla="*/ 1601337 w 9662615"/>
              <a:gd name="connsiteY97" fmla="*/ 1548552 h 1583140"/>
              <a:gd name="connsiteX98" fmla="*/ 1407755 w 9662615"/>
              <a:gd name="connsiteY98" fmla="*/ 1571444 h 1583140"/>
              <a:gd name="connsiteX99" fmla="*/ 1271994 w 9662615"/>
              <a:gd name="connsiteY99" fmla="*/ 1579471 h 1583140"/>
              <a:gd name="connsiteX100" fmla="*/ 1249226 w 9662615"/>
              <a:gd name="connsiteY100" fmla="*/ 1583140 h 1583140"/>
              <a:gd name="connsiteX101" fmla="*/ 1217719 w 9662615"/>
              <a:gd name="connsiteY101" fmla="*/ 1580863 h 1583140"/>
              <a:gd name="connsiteX102" fmla="*/ 1091432 w 9662615"/>
              <a:gd name="connsiteY102" fmla="*/ 1571003 h 1583140"/>
              <a:gd name="connsiteX103" fmla="*/ 940355 w 9662615"/>
              <a:gd name="connsiteY103" fmla="*/ 1560638 h 1583140"/>
              <a:gd name="connsiteX104" fmla="*/ 868264 w 9662615"/>
              <a:gd name="connsiteY104" fmla="*/ 1566392 h 1583140"/>
              <a:gd name="connsiteX105" fmla="*/ 792765 w 9662615"/>
              <a:gd name="connsiteY105" fmla="*/ 1563102 h 1583140"/>
              <a:gd name="connsiteX106" fmla="*/ 653153 w 9662615"/>
              <a:gd name="connsiteY106" fmla="*/ 1563516 h 1583140"/>
              <a:gd name="connsiteX107" fmla="*/ 541933 w 9662615"/>
              <a:gd name="connsiteY107" fmla="*/ 1561051 h 1583140"/>
              <a:gd name="connsiteX108" fmla="*/ 472797 w 9662615"/>
              <a:gd name="connsiteY108" fmla="*/ 1568904 h 1583140"/>
              <a:gd name="connsiteX109" fmla="*/ 396059 w 9662615"/>
              <a:gd name="connsiteY109" fmla="*/ 1560970 h 1583140"/>
              <a:gd name="connsiteX110" fmla="*/ 336819 w 9662615"/>
              <a:gd name="connsiteY110" fmla="*/ 1560892 h 1583140"/>
              <a:gd name="connsiteX111" fmla="*/ 267163 w 9662615"/>
              <a:gd name="connsiteY111" fmla="*/ 1531913 h 1583140"/>
              <a:gd name="connsiteX112" fmla="*/ 196644 w 9662615"/>
              <a:gd name="connsiteY112" fmla="*/ 1524565 h 1583140"/>
              <a:gd name="connsiteX113" fmla="*/ 86819 w 9662615"/>
              <a:gd name="connsiteY113" fmla="*/ 1519517 h 1583140"/>
              <a:gd name="connsiteX114" fmla="*/ 53369 w 9662615"/>
              <a:gd name="connsiteY114" fmla="*/ 1516853 h 1583140"/>
              <a:gd name="connsiteX115" fmla="*/ 2359 w 9662615"/>
              <a:gd name="connsiteY115" fmla="*/ 1515247 h 1583140"/>
              <a:gd name="connsiteX116" fmla="*/ 0 w 9662615"/>
              <a:gd name="connsiteY116" fmla="*/ 1514932 h 1583140"/>
              <a:gd name="connsiteX117" fmla="*/ 0 w 9662615"/>
              <a:gd name="connsiteY117" fmla="*/ 0 h 1583140"/>
              <a:gd name="connsiteX0" fmla="*/ 0 w 9662615"/>
              <a:gd name="connsiteY0" fmla="*/ 0 h 1592811"/>
              <a:gd name="connsiteX1" fmla="*/ 9662615 w 9662615"/>
              <a:gd name="connsiteY1" fmla="*/ 0 h 1592811"/>
              <a:gd name="connsiteX2" fmla="*/ 9662615 w 9662615"/>
              <a:gd name="connsiteY2" fmla="*/ 1280346 h 1592811"/>
              <a:gd name="connsiteX3" fmla="*/ 9551077 w 9662615"/>
              <a:gd name="connsiteY3" fmla="*/ 1292033 h 1592811"/>
              <a:gd name="connsiteX4" fmla="*/ 9469546 w 9662615"/>
              <a:gd name="connsiteY4" fmla="*/ 1289837 h 1592811"/>
              <a:gd name="connsiteX5" fmla="*/ 9326260 w 9662615"/>
              <a:gd name="connsiteY5" fmla="*/ 1277155 h 1592811"/>
              <a:gd name="connsiteX6" fmla="*/ 9144767 w 9662615"/>
              <a:gd name="connsiteY6" fmla="*/ 1264120 h 1592811"/>
              <a:gd name="connsiteX7" fmla="*/ 8976400 w 9662615"/>
              <a:gd name="connsiteY7" fmla="*/ 1326661 h 1592811"/>
              <a:gd name="connsiteX8" fmla="*/ 8828711 w 9662615"/>
              <a:gd name="connsiteY8" fmla="*/ 1346394 h 1592811"/>
              <a:gd name="connsiteX9" fmla="*/ 8695953 w 9662615"/>
              <a:gd name="connsiteY9" fmla="*/ 1346784 h 1592811"/>
              <a:gd name="connsiteX10" fmla="*/ 8652191 w 9662615"/>
              <a:gd name="connsiteY10" fmla="*/ 1345903 h 1592811"/>
              <a:gd name="connsiteX11" fmla="*/ 8591582 w 9662615"/>
              <a:gd name="connsiteY11" fmla="*/ 1341666 h 1592811"/>
              <a:gd name="connsiteX12" fmla="*/ 8537336 w 9662615"/>
              <a:gd name="connsiteY12" fmla="*/ 1341684 h 1592811"/>
              <a:gd name="connsiteX13" fmla="*/ 8416849 w 9662615"/>
              <a:gd name="connsiteY13" fmla="*/ 1367085 h 1592811"/>
              <a:gd name="connsiteX14" fmla="*/ 8278355 w 9662615"/>
              <a:gd name="connsiteY14" fmla="*/ 1386569 h 1592811"/>
              <a:gd name="connsiteX15" fmla="*/ 8197961 w 9662615"/>
              <a:gd name="connsiteY15" fmla="*/ 1392804 h 1592811"/>
              <a:gd name="connsiteX16" fmla="*/ 8171196 w 9662615"/>
              <a:gd name="connsiteY16" fmla="*/ 1397216 h 1592811"/>
              <a:gd name="connsiteX17" fmla="*/ 8087910 w 9662615"/>
              <a:gd name="connsiteY17" fmla="*/ 1386449 h 1592811"/>
              <a:gd name="connsiteX18" fmla="*/ 7974579 w 9662615"/>
              <a:gd name="connsiteY18" fmla="*/ 1383439 h 1592811"/>
              <a:gd name="connsiteX19" fmla="*/ 7768351 w 9662615"/>
              <a:gd name="connsiteY19" fmla="*/ 1395051 h 1592811"/>
              <a:gd name="connsiteX20" fmla="*/ 7635985 w 9662615"/>
              <a:gd name="connsiteY20" fmla="*/ 1386363 h 1592811"/>
              <a:gd name="connsiteX21" fmla="*/ 7466069 w 9662615"/>
              <a:gd name="connsiteY21" fmla="*/ 1377654 h 1592811"/>
              <a:gd name="connsiteX22" fmla="*/ 7355642 w 9662615"/>
              <a:gd name="connsiteY22" fmla="*/ 1407761 h 1592811"/>
              <a:gd name="connsiteX23" fmla="*/ 7215220 w 9662615"/>
              <a:gd name="connsiteY23" fmla="*/ 1397856 h 1592811"/>
              <a:gd name="connsiteX24" fmla="*/ 7082147 w 9662615"/>
              <a:gd name="connsiteY24" fmla="*/ 1406113 h 1592811"/>
              <a:gd name="connsiteX25" fmla="*/ 6987129 w 9662615"/>
              <a:gd name="connsiteY25" fmla="*/ 1404834 h 1592811"/>
              <a:gd name="connsiteX26" fmla="*/ 6907567 w 9662615"/>
              <a:gd name="connsiteY26" fmla="*/ 1419149 h 1592811"/>
              <a:gd name="connsiteX27" fmla="*/ 6748428 w 9662615"/>
              <a:gd name="connsiteY27" fmla="*/ 1420308 h 1592811"/>
              <a:gd name="connsiteX28" fmla="*/ 6654257 w 9662615"/>
              <a:gd name="connsiteY28" fmla="*/ 1424143 h 1592811"/>
              <a:gd name="connsiteX29" fmla="*/ 6620123 w 9662615"/>
              <a:gd name="connsiteY29" fmla="*/ 1430535 h 1592811"/>
              <a:gd name="connsiteX30" fmla="*/ 6571355 w 9662615"/>
              <a:gd name="connsiteY30" fmla="*/ 1436144 h 1592811"/>
              <a:gd name="connsiteX31" fmla="*/ 6486557 w 9662615"/>
              <a:gd name="connsiteY31" fmla="*/ 1449861 h 1592811"/>
              <a:gd name="connsiteX32" fmla="*/ 6370419 w 9662615"/>
              <a:gd name="connsiteY32" fmla="*/ 1461649 h 1592811"/>
              <a:gd name="connsiteX33" fmla="*/ 6278839 w 9662615"/>
              <a:gd name="connsiteY33" fmla="*/ 1449160 h 1592811"/>
              <a:gd name="connsiteX34" fmla="*/ 6272455 w 9662615"/>
              <a:gd name="connsiteY34" fmla="*/ 1453191 h 1592811"/>
              <a:gd name="connsiteX35" fmla="*/ 6212659 w 9662615"/>
              <a:gd name="connsiteY35" fmla="*/ 1454850 h 1592811"/>
              <a:gd name="connsiteX36" fmla="*/ 6069317 w 9662615"/>
              <a:gd name="connsiteY36" fmla="*/ 1445838 h 1592811"/>
              <a:gd name="connsiteX37" fmla="*/ 5878477 w 9662615"/>
              <a:gd name="connsiteY37" fmla="*/ 1439180 h 1592811"/>
              <a:gd name="connsiteX38" fmla="*/ 5838387 w 9662615"/>
              <a:gd name="connsiteY38" fmla="*/ 1444679 h 1592811"/>
              <a:gd name="connsiteX39" fmla="*/ 5771136 w 9662615"/>
              <a:gd name="connsiteY39" fmla="*/ 1453639 h 1592811"/>
              <a:gd name="connsiteX40" fmla="*/ 5724081 w 9662615"/>
              <a:gd name="connsiteY40" fmla="*/ 1470431 h 1592811"/>
              <a:gd name="connsiteX41" fmla="*/ 5666577 w 9662615"/>
              <a:gd name="connsiteY41" fmla="*/ 1473921 h 1592811"/>
              <a:gd name="connsiteX42" fmla="*/ 5649068 w 9662615"/>
              <a:gd name="connsiteY42" fmla="*/ 1461676 h 1592811"/>
              <a:gd name="connsiteX43" fmla="*/ 5588902 w 9662615"/>
              <a:gd name="connsiteY43" fmla="*/ 1469647 h 1592811"/>
              <a:gd name="connsiteX44" fmla="*/ 5498090 w 9662615"/>
              <a:gd name="connsiteY44" fmla="*/ 1483173 h 1592811"/>
              <a:gd name="connsiteX45" fmla="*/ 5444641 w 9662615"/>
              <a:gd name="connsiteY45" fmla="*/ 1487602 h 1592811"/>
              <a:gd name="connsiteX46" fmla="*/ 5299812 w 9662615"/>
              <a:gd name="connsiteY46" fmla="*/ 1503362 h 1592811"/>
              <a:gd name="connsiteX47" fmla="*/ 5245752 w 9662615"/>
              <a:gd name="connsiteY47" fmla="*/ 1520612 h 1592811"/>
              <a:gd name="connsiteX48" fmla="*/ 5177807 w 9662615"/>
              <a:gd name="connsiteY48" fmla="*/ 1526802 h 1592811"/>
              <a:gd name="connsiteX49" fmla="*/ 5113910 w 9662615"/>
              <a:gd name="connsiteY49" fmla="*/ 1533205 h 1592811"/>
              <a:gd name="connsiteX50" fmla="*/ 5059484 w 9662615"/>
              <a:gd name="connsiteY50" fmla="*/ 1546802 h 1592811"/>
              <a:gd name="connsiteX51" fmla="*/ 5038524 w 9662615"/>
              <a:gd name="connsiteY51" fmla="*/ 1545675 h 1592811"/>
              <a:gd name="connsiteX52" fmla="*/ 5026564 w 9662615"/>
              <a:gd name="connsiteY52" fmla="*/ 1545376 h 1592811"/>
              <a:gd name="connsiteX53" fmla="*/ 4969433 w 9662615"/>
              <a:gd name="connsiteY53" fmla="*/ 1550865 h 1592811"/>
              <a:gd name="connsiteX54" fmla="*/ 4871726 w 9662615"/>
              <a:gd name="connsiteY54" fmla="*/ 1570584 h 1592811"/>
              <a:gd name="connsiteX55" fmla="*/ 4843267 w 9662615"/>
              <a:gd name="connsiteY55" fmla="*/ 1561459 h 1592811"/>
              <a:gd name="connsiteX56" fmla="*/ 4821058 w 9662615"/>
              <a:gd name="connsiteY56" fmla="*/ 1553078 h 1592811"/>
              <a:gd name="connsiteX57" fmla="*/ 4791466 w 9662615"/>
              <a:gd name="connsiteY57" fmla="*/ 1561324 h 1592811"/>
              <a:gd name="connsiteX58" fmla="*/ 4784247 w 9662615"/>
              <a:gd name="connsiteY58" fmla="*/ 1562342 h 1592811"/>
              <a:gd name="connsiteX59" fmla="*/ 4739309 w 9662615"/>
              <a:gd name="connsiteY59" fmla="*/ 1553948 h 1592811"/>
              <a:gd name="connsiteX60" fmla="*/ 4697562 w 9662615"/>
              <a:gd name="connsiteY60" fmla="*/ 1551206 h 1592811"/>
              <a:gd name="connsiteX61" fmla="*/ 4650737 w 9662615"/>
              <a:gd name="connsiteY61" fmla="*/ 1537381 h 1592811"/>
              <a:gd name="connsiteX62" fmla="*/ 4583150 w 9662615"/>
              <a:gd name="connsiteY62" fmla="*/ 1529064 h 1592811"/>
              <a:gd name="connsiteX63" fmla="*/ 4521734 w 9662615"/>
              <a:gd name="connsiteY63" fmla="*/ 1529359 h 1592811"/>
              <a:gd name="connsiteX64" fmla="*/ 4382398 w 9662615"/>
              <a:gd name="connsiteY64" fmla="*/ 1534108 h 1592811"/>
              <a:gd name="connsiteX65" fmla="*/ 4221826 w 9662615"/>
              <a:gd name="connsiteY65" fmla="*/ 1500972 h 1592811"/>
              <a:gd name="connsiteX66" fmla="*/ 4096601 w 9662615"/>
              <a:gd name="connsiteY66" fmla="*/ 1521563 h 1592811"/>
              <a:gd name="connsiteX67" fmla="*/ 4002441 w 9662615"/>
              <a:gd name="connsiteY67" fmla="*/ 1528912 h 1592811"/>
              <a:gd name="connsiteX68" fmla="*/ 3833906 w 9662615"/>
              <a:gd name="connsiteY68" fmla="*/ 1516637 h 1592811"/>
              <a:gd name="connsiteX69" fmla="*/ 3763845 w 9662615"/>
              <a:gd name="connsiteY69" fmla="*/ 1501782 h 1592811"/>
              <a:gd name="connsiteX70" fmla="*/ 3641778 w 9662615"/>
              <a:gd name="connsiteY70" fmla="*/ 1505446 h 1592811"/>
              <a:gd name="connsiteX71" fmla="*/ 3565233 w 9662615"/>
              <a:gd name="connsiteY71" fmla="*/ 1515122 h 1592811"/>
              <a:gd name="connsiteX72" fmla="*/ 3560267 w 9662615"/>
              <a:gd name="connsiteY72" fmla="*/ 1516288 h 1592811"/>
              <a:gd name="connsiteX73" fmla="*/ 3540258 w 9662615"/>
              <a:gd name="connsiteY73" fmla="*/ 1516976 h 1592811"/>
              <a:gd name="connsiteX74" fmla="*/ 3534780 w 9662615"/>
              <a:gd name="connsiteY74" fmla="*/ 1522141 h 1592811"/>
              <a:gd name="connsiteX75" fmla="*/ 3504783 w 9662615"/>
              <a:gd name="connsiteY75" fmla="*/ 1526739 h 1592811"/>
              <a:gd name="connsiteX76" fmla="*/ 3430805 w 9662615"/>
              <a:gd name="connsiteY76" fmla="*/ 1542521 h 1592811"/>
              <a:gd name="connsiteX77" fmla="*/ 3292707 w 9662615"/>
              <a:gd name="connsiteY77" fmla="*/ 1520490 h 1592811"/>
              <a:gd name="connsiteX78" fmla="*/ 3187872 w 9662615"/>
              <a:gd name="connsiteY78" fmla="*/ 1519991 h 1592811"/>
              <a:gd name="connsiteX79" fmla="*/ 3148026 w 9662615"/>
              <a:gd name="connsiteY79" fmla="*/ 1524777 h 1592811"/>
              <a:gd name="connsiteX80" fmla="*/ 3092394 w 9662615"/>
              <a:gd name="connsiteY80" fmla="*/ 1528115 h 1592811"/>
              <a:gd name="connsiteX81" fmla="*/ 2994200 w 9662615"/>
              <a:gd name="connsiteY81" fmla="*/ 1537857 h 1592811"/>
              <a:gd name="connsiteX82" fmla="*/ 2862301 w 9662615"/>
              <a:gd name="connsiteY82" fmla="*/ 1544250 h 1592811"/>
              <a:gd name="connsiteX83" fmla="*/ 2766335 w 9662615"/>
              <a:gd name="connsiteY83" fmla="*/ 1527662 h 1592811"/>
              <a:gd name="connsiteX84" fmla="*/ 2757836 w 9662615"/>
              <a:gd name="connsiteY84" fmla="*/ 1531371 h 1592811"/>
              <a:gd name="connsiteX85" fmla="*/ 2691555 w 9662615"/>
              <a:gd name="connsiteY85" fmla="*/ 1530283 h 1592811"/>
              <a:gd name="connsiteX86" fmla="*/ 2491676 w 9662615"/>
              <a:gd name="connsiteY86" fmla="*/ 1500859 h 1592811"/>
              <a:gd name="connsiteX87" fmla="*/ 2378036 w 9662615"/>
              <a:gd name="connsiteY87" fmla="*/ 1520645 h 1592811"/>
              <a:gd name="connsiteX88" fmla="*/ 2284269 w 9662615"/>
              <a:gd name="connsiteY88" fmla="*/ 1503068 h 1592811"/>
              <a:gd name="connsiteX89" fmla="*/ 2207104 w 9662615"/>
              <a:gd name="connsiteY89" fmla="*/ 1508888 h 1592811"/>
              <a:gd name="connsiteX90" fmla="*/ 2149226 w 9662615"/>
              <a:gd name="connsiteY90" fmla="*/ 1523409 h 1592811"/>
              <a:gd name="connsiteX91" fmla="*/ 2084783 w 9662615"/>
              <a:gd name="connsiteY91" fmla="*/ 1524245 h 1592811"/>
              <a:gd name="connsiteX92" fmla="*/ 2070075 w 9662615"/>
              <a:gd name="connsiteY92" fmla="*/ 1511285 h 1592811"/>
              <a:gd name="connsiteX93" fmla="*/ 2001057 w 9662615"/>
              <a:gd name="connsiteY93" fmla="*/ 1516449 h 1592811"/>
              <a:gd name="connsiteX94" fmla="*/ 1896330 w 9662615"/>
              <a:gd name="connsiteY94" fmla="*/ 1525725 h 1592811"/>
              <a:gd name="connsiteX95" fmla="*/ 1835994 w 9662615"/>
              <a:gd name="connsiteY95" fmla="*/ 1527678 h 1592811"/>
              <a:gd name="connsiteX96" fmla="*/ 1671119 w 9662615"/>
              <a:gd name="connsiteY96" fmla="*/ 1536701 h 1592811"/>
              <a:gd name="connsiteX97" fmla="*/ 1601337 w 9662615"/>
              <a:gd name="connsiteY97" fmla="*/ 1548552 h 1592811"/>
              <a:gd name="connsiteX98" fmla="*/ 1407755 w 9662615"/>
              <a:gd name="connsiteY98" fmla="*/ 1571444 h 1592811"/>
              <a:gd name="connsiteX99" fmla="*/ 1271994 w 9662615"/>
              <a:gd name="connsiteY99" fmla="*/ 1579471 h 1592811"/>
              <a:gd name="connsiteX100" fmla="*/ 1249226 w 9662615"/>
              <a:gd name="connsiteY100" fmla="*/ 1583140 h 1592811"/>
              <a:gd name="connsiteX101" fmla="*/ 1181938 w 9662615"/>
              <a:gd name="connsiteY101" fmla="*/ 1592789 h 1592811"/>
              <a:gd name="connsiteX102" fmla="*/ 1091432 w 9662615"/>
              <a:gd name="connsiteY102" fmla="*/ 1571003 h 1592811"/>
              <a:gd name="connsiteX103" fmla="*/ 940355 w 9662615"/>
              <a:gd name="connsiteY103" fmla="*/ 1560638 h 1592811"/>
              <a:gd name="connsiteX104" fmla="*/ 868264 w 9662615"/>
              <a:gd name="connsiteY104" fmla="*/ 1566392 h 1592811"/>
              <a:gd name="connsiteX105" fmla="*/ 792765 w 9662615"/>
              <a:gd name="connsiteY105" fmla="*/ 1563102 h 1592811"/>
              <a:gd name="connsiteX106" fmla="*/ 653153 w 9662615"/>
              <a:gd name="connsiteY106" fmla="*/ 1563516 h 1592811"/>
              <a:gd name="connsiteX107" fmla="*/ 541933 w 9662615"/>
              <a:gd name="connsiteY107" fmla="*/ 1561051 h 1592811"/>
              <a:gd name="connsiteX108" fmla="*/ 472797 w 9662615"/>
              <a:gd name="connsiteY108" fmla="*/ 1568904 h 1592811"/>
              <a:gd name="connsiteX109" fmla="*/ 396059 w 9662615"/>
              <a:gd name="connsiteY109" fmla="*/ 1560970 h 1592811"/>
              <a:gd name="connsiteX110" fmla="*/ 336819 w 9662615"/>
              <a:gd name="connsiteY110" fmla="*/ 1560892 h 1592811"/>
              <a:gd name="connsiteX111" fmla="*/ 267163 w 9662615"/>
              <a:gd name="connsiteY111" fmla="*/ 1531913 h 1592811"/>
              <a:gd name="connsiteX112" fmla="*/ 196644 w 9662615"/>
              <a:gd name="connsiteY112" fmla="*/ 1524565 h 1592811"/>
              <a:gd name="connsiteX113" fmla="*/ 86819 w 9662615"/>
              <a:gd name="connsiteY113" fmla="*/ 1519517 h 1592811"/>
              <a:gd name="connsiteX114" fmla="*/ 53369 w 9662615"/>
              <a:gd name="connsiteY114" fmla="*/ 1516853 h 1592811"/>
              <a:gd name="connsiteX115" fmla="*/ 2359 w 9662615"/>
              <a:gd name="connsiteY115" fmla="*/ 1515247 h 1592811"/>
              <a:gd name="connsiteX116" fmla="*/ 0 w 9662615"/>
              <a:gd name="connsiteY116" fmla="*/ 1514932 h 1592811"/>
              <a:gd name="connsiteX117" fmla="*/ 0 w 9662615"/>
              <a:gd name="connsiteY117" fmla="*/ 0 h 1592811"/>
              <a:gd name="connsiteX0" fmla="*/ 0 w 9662615"/>
              <a:gd name="connsiteY0" fmla="*/ 0 h 1592811"/>
              <a:gd name="connsiteX1" fmla="*/ 9662615 w 9662615"/>
              <a:gd name="connsiteY1" fmla="*/ 0 h 1592811"/>
              <a:gd name="connsiteX2" fmla="*/ 9662615 w 9662615"/>
              <a:gd name="connsiteY2" fmla="*/ 1280346 h 1592811"/>
              <a:gd name="connsiteX3" fmla="*/ 9551077 w 9662615"/>
              <a:gd name="connsiteY3" fmla="*/ 1292033 h 1592811"/>
              <a:gd name="connsiteX4" fmla="*/ 9469546 w 9662615"/>
              <a:gd name="connsiteY4" fmla="*/ 1289837 h 1592811"/>
              <a:gd name="connsiteX5" fmla="*/ 9326260 w 9662615"/>
              <a:gd name="connsiteY5" fmla="*/ 1277155 h 1592811"/>
              <a:gd name="connsiteX6" fmla="*/ 9144767 w 9662615"/>
              <a:gd name="connsiteY6" fmla="*/ 1264120 h 1592811"/>
              <a:gd name="connsiteX7" fmla="*/ 8976400 w 9662615"/>
              <a:gd name="connsiteY7" fmla="*/ 1326661 h 1592811"/>
              <a:gd name="connsiteX8" fmla="*/ 8828711 w 9662615"/>
              <a:gd name="connsiteY8" fmla="*/ 1346394 h 1592811"/>
              <a:gd name="connsiteX9" fmla="*/ 8695953 w 9662615"/>
              <a:gd name="connsiteY9" fmla="*/ 1346784 h 1592811"/>
              <a:gd name="connsiteX10" fmla="*/ 8652191 w 9662615"/>
              <a:gd name="connsiteY10" fmla="*/ 1345903 h 1592811"/>
              <a:gd name="connsiteX11" fmla="*/ 8591582 w 9662615"/>
              <a:gd name="connsiteY11" fmla="*/ 1341666 h 1592811"/>
              <a:gd name="connsiteX12" fmla="*/ 8537336 w 9662615"/>
              <a:gd name="connsiteY12" fmla="*/ 1341684 h 1592811"/>
              <a:gd name="connsiteX13" fmla="*/ 8416849 w 9662615"/>
              <a:gd name="connsiteY13" fmla="*/ 1367085 h 1592811"/>
              <a:gd name="connsiteX14" fmla="*/ 8278355 w 9662615"/>
              <a:gd name="connsiteY14" fmla="*/ 1386569 h 1592811"/>
              <a:gd name="connsiteX15" fmla="*/ 8197961 w 9662615"/>
              <a:gd name="connsiteY15" fmla="*/ 1392804 h 1592811"/>
              <a:gd name="connsiteX16" fmla="*/ 8171196 w 9662615"/>
              <a:gd name="connsiteY16" fmla="*/ 1397216 h 1592811"/>
              <a:gd name="connsiteX17" fmla="*/ 8087910 w 9662615"/>
              <a:gd name="connsiteY17" fmla="*/ 1386449 h 1592811"/>
              <a:gd name="connsiteX18" fmla="*/ 7974579 w 9662615"/>
              <a:gd name="connsiteY18" fmla="*/ 1383439 h 1592811"/>
              <a:gd name="connsiteX19" fmla="*/ 7768351 w 9662615"/>
              <a:gd name="connsiteY19" fmla="*/ 1395051 h 1592811"/>
              <a:gd name="connsiteX20" fmla="*/ 7635985 w 9662615"/>
              <a:gd name="connsiteY20" fmla="*/ 1386363 h 1592811"/>
              <a:gd name="connsiteX21" fmla="*/ 7466069 w 9662615"/>
              <a:gd name="connsiteY21" fmla="*/ 1377654 h 1592811"/>
              <a:gd name="connsiteX22" fmla="*/ 7355642 w 9662615"/>
              <a:gd name="connsiteY22" fmla="*/ 1407761 h 1592811"/>
              <a:gd name="connsiteX23" fmla="*/ 7215220 w 9662615"/>
              <a:gd name="connsiteY23" fmla="*/ 1397856 h 1592811"/>
              <a:gd name="connsiteX24" fmla="*/ 7082147 w 9662615"/>
              <a:gd name="connsiteY24" fmla="*/ 1406113 h 1592811"/>
              <a:gd name="connsiteX25" fmla="*/ 6987129 w 9662615"/>
              <a:gd name="connsiteY25" fmla="*/ 1404834 h 1592811"/>
              <a:gd name="connsiteX26" fmla="*/ 6907567 w 9662615"/>
              <a:gd name="connsiteY26" fmla="*/ 1419149 h 1592811"/>
              <a:gd name="connsiteX27" fmla="*/ 6748428 w 9662615"/>
              <a:gd name="connsiteY27" fmla="*/ 1420308 h 1592811"/>
              <a:gd name="connsiteX28" fmla="*/ 6654257 w 9662615"/>
              <a:gd name="connsiteY28" fmla="*/ 1424143 h 1592811"/>
              <a:gd name="connsiteX29" fmla="*/ 6620123 w 9662615"/>
              <a:gd name="connsiteY29" fmla="*/ 1430535 h 1592811"/>
              <a:gd name="connsiteX30" fmla="*/ 6571355 w 9662615"/>
              <a:gd name="connsiteY30" fmla="*/ 1436144 h 1592811"/>
              <a:gd name="connsiteX31" fmla="*/ 6486557 w 9662615"/>
              <a:gd name="connsiteY31" fmla="*/ 1449861 h 1592811"/>
              <a:gd name="connsiteX32" fmla="*/ 6370419 w 9662615"/>
              <a:gd name="connsiteY32" fmla="*/ 1461649 h 1592811"/>
              <a:gd name="connsiteX33" fmla="*/ 6278839 w 9662615"/>
              <a:gd name="connsiteY33" fmla="*/ 1449160 h 1592811"/>
              <a:gd name="connsiteX34" fmla="*/ 6272455 w 9662615"/>
              <a:gd name="connsiteY34" fmla="*/ 1453191 h 1592811"/>
              <a:gd name="connsiteX35" fmla="*/ 6212659 w 9662615"/>
              <a:gd name="connsiteY35" fmla="*/ 1454850 h 1592811"/>
              <a:gd name="connsiteX36" fmla="*/ 6069317 w 9662615"/>
              <a:gd name="connsiteY36" fmla="*/ 1445838 h 1592811"/>
              <a:gd name="connsiteX37" fmla="*/ 5878477 w 9662615"/>
              <a:gd name="connsiteY37" fmla="*/ 1439180 h 1592811"/>
              <a:gd name="connsiteX38" fmla="*/ 5838387 w 9662615"/>
              <a:gd name="connsiteY38" fmla="*/ 1444679 h 1592811"/>
              <a:gd name="connsiteX39" fmla="*/ 5771136 w 9662615"/>
              <a:gd name="connsiteY39" fmla="*/ 1453639 h 1592811"/>
              <a:gd name="connsiteX40" fmla="*/ 5724081 w 9662615"/>
              <a:gd name="connsiteY40" fmla="*/ 1470431 h 1592811"/>
              <a:gd name="connsiteX41" fmla="*/ 5666577 w 9662615"/>
              <a:gd name="connsiteY41" fmla="*/ 1473921 h 1592811"/>
              <a:gd name="connsiteX42" fmla="*/ 5649068 w 9662615"/>
              <a:gd name="connsiteY42" fmla="*/ 1461676 h 1592811"/>
              <a:gd name="connsiteX43" fmla="*/ 5588902 w 9662615"/>
              <a:gd name="connsiteY43" fmla="*/ 1469647 h 1592811"/>
              <a:gd name="connsiteX44" fmla="*/ 5498090 w 9662615"/>
              <a:gd name="connsiteY44" fmla="*/ 1483173 h 1592811"/>
              <a:gd name="connsiteX45" fmla="*/ 5444641 w 9662615"/>
              <a:gd name="connsiteY45" fmla="*/ 1487602 h 1592811"/>
              <a:gd name="connsiteX46" fmla="*/ 5299812 w 9662615"/>
              <a:gd name="connsiteY46" fmla="*/ 1503362 h 1592811"/>
              <a:gd name="connsiteX47" fmla="*/ 5245752 w 9662615"/>
              <a:gd name="connsiteY47" fmla="*/ 1520612 h 1592811"/>
              <a:gd name="connsiteX48" fmla="*/ 5177807 w 9662615"/>
              <a:gd name="connsiteY48" fmla="*/ 1526802 h 1592811"/>
              <a:gd name="connsiteX49" fmla="*/ 5113910 w 9662615"/>
              <a:gd name="connsiteY49" fmla="*/ 1533205 h 1592811"/>
              <a:gd name="connsiteX50" fmla="*/ 5059484 w 9662615"/>
              <a:gd name="connsiteY50" fmla="*/ 1546802 h 1592811"/>
              <a:gd name="connsiteX51" fmla="*/ 5038524 w 9662615"/>
              <a:gd name="connsiteY51" fmla="*/ 1545675 h 1592811"/>
              <a:gd name="connsiteX52" fmla="*/ 5026564 w 9662615"/>
              <a:gd name="connsiteY52" fmla="*/ 1545376 h 1592811"/>
              <a:gd name="connsiteX53" fmla="*/ 4969433 w 9662615"/>
              <a:gd name="connsiteY53" fmla="*/ 1550865 h 1592811"/>
              <a:gd name="connsiteX54" fmla="*/ 4871726 w 9662615"/>
              <a:gd name="connsiteY54" fmla="*/ 1570584 h 1592811"/>
              <a:gd name="connsiteX55" fmla="*/ 4843267 w 9662615"/>
              <a:gd name="connsiteY55" fmla="*/ 1561459 h 1592811"/>
              <a:gd name="connsiteX56" fmla="*/ 4821058 w 9662615"/>
              <a:gd name="connsiteY56" fmla="*/ 1553078 h 1592811"/>
              <a:gd name="connsiteX57" fmla="*/ 4791466 w 9662615"/>
              <a:gd name="connsiteY57" fmla="*/ 1561324 h 1592811"/>
              <a:gd name="connsiteX58" fmla="*/ 4784247 w 9662615"/>
              <a:gd name="connsiteY58" fmla="*/ 1562342 h 1592811"/>
              <a:gd name="connsiteX59" fmla="*/ 4739309 w 9662615"/>
              <a:gd name="connsiteY59" fmla="*/ 1553948 h 1592811"/>
              <a:gd name="connsiteX60" fmla="*/ 4697562 w 9662615"/>
              <a:gd name="connsiteY60" fmla="*/ 1551206 h 1592811"/>
              <a:gd name="connsiteX61" fmla="*/ 4650737 w 9662615"/>
              <a:gd name="connsiteY61" fmla="*/ 1537381 h 1592811"/>
              <a:gd name="connsiteX62" fmla="*/ 4583150 w 9662615"/>
              <a:gd name="connsiteY62" fmla="*/ 1529064 h 1592811"/>
              <a:gd name="connsiteX63" fmla="*/ 4521734 w 9662615"/>
              <a:gd name="connsiteY63" fmla="*/ 1529359 h 1592811"/>
              <a:gd name="connsiteX64" fmla="*/ 4382398 w 9662615"/>
              <a:gd name="connsiteY64" fmla="*/ 1534108 h 1592811"/>
              <a:gd name="connsiteX65" fmla="*/ 4221826 w 9662615"/>
              <a:gd name="connsiteY65" fmla="*/ 1500972 h 1592811"/>
              <a:gd name="connsiteX66" fmla="*/ 4096601 w 9662615"/>
              <a:gd name="connsiteY66" fmla="*/ 1521563 h 1592811"/>
              <a:gd name="connsiteX67" fmla="*/ 4002441 w 9662615"/>
              <a:gd name="connsiteY67" fmla="*/ 1528912 h 1592811"/>
              <a:gd name="connsiteX68" fmla="*/ 3833906 w 9662615"/>
              <a:gd name="connsiteY68" fmla="*/ 1516637 h 1592811"/>
              <a:gd name="connsiteX69" fmla="*/ 3763845 w 9662615"/>
              <a:gd name="connsiteY69" fmla="*/ 1501782 h 1592811"/>
              <a:gd name="connsiteX70" fmla="*/ 3641778 w 9662615"/>
              <a:gd name="connsiteY70" fmla="*/ 1505446 h 1592811"/>
              <a:gd name="connsiteX71" fmla="*/ 3565233 w 9662615"/>
              <a:gd name="connsiteY71" fmla="*/ 1515122 h 1592811"/>
              <a:gd name="connsiteX72" fmla="*/ 3560267 w 9662615"/>
              <a:gd name="connsiteY72" fmla="*/ 1516288 h 1592811"/>
              <a:gd name="connsiteX73" fmla="*/ 3540258 w 9662615"/>
              <a:gd name="connsiteY73" fmla="*/ 1516976 h 1592811"/>
              <a:gd name="connsiteX74" fmla="*/ 3534780 w 9662615"/>
              <a:gd name="connsiteY74" fmla="*/ 1522141 h 1592811"/>
              <a:gd name="connsiteX75" fmla="*/ 3504783 w 9662615"/>
              <a:gd name="connsiteY75" fmla="*/ 1526739 h 1592811"/>
              <a:gd name="connsiteX76" fmla="*/ 3430805 w 9662615"/>
              <a:gd name="connsiteY76" fmla="*/ 1542521 h 1592811"/>
              <a:gd name="connsiteX77" fmla="*/ 3292707 w 9662615"/>
              <a:gd name="connsiteY77" fmla="*/ 1520490 h 1592811"/>
              <a:gd name="connsiteX78" fmla="*/ 3187872 w 9662615"/>
              <a:gd name="connsiteY78" fmla="*/ 1519991 h 1592811"/>
              <a:gd name="connsiteX79" fmla="*/ 3148026 w 9662615"/>
              <a:gd name="connsiteY79" fmla="*/ 1524777 h 1592811"/>
              <a:gd name="connsiteX80" fmla="*/ 3092394 w 9662615"/>
              <a:gd name="connsiteY80" fmla="*/ 1528115 h 1592811"/>
              <a:gd name="connsiteX81" fmla="*/ 2994200 w 9662615"/>
              <a:gd name="connsiteY81" fmla="*/ 1537857 h 1592811"/>
              <a:gd name="connsiteX82" fmla="*/ 2862301 w 9662615"/>
              <a:gd name="connsiteY82" fmla="*/ 1544250 h 1592811"/>
              <a:gd name="connsiteX83" fmla="*/ 2766335 w 9662615"/>
              <a:gd name="connsiteY83" fmla="*/ 1527662 h 1592811"/>
              <a:gd name="connsiteX84" fmla="*/ 2757836 w 9662615"/>
              <a:gd name="connsiteY84" fmla="*/ 1531371 h 1592811"/>
              <a:gd name="connsiteX85" fmla="*/ 2691555 w 9662615"/>
              <a:gd name="connsiteY85" fmla="*/ 1530283 h 1592811"/>
              <a:gd name="connsiteX86" fmla="*/ 2491676 w 9662615"/>
              <a:gd name="connsiteY86" fmla="*/ 1500859 h 1592811"/>
              <a:gd name="connsiteX87" fmla="*/ 2378036 w 9662615"/>
              <a:gd name="connsiteY87" fmla="*/ 1520645 h 1592811"/>
              <a:gd name="connsiteX88" fmla="*/ 2284269 w 9662615"/>
              <a:gd name="connsiteY88" fmla="*/ 1503068 h 1592811"/>
              <a:gd name="connsiteX89" fmla="*/ 2207104 w 9662615"/>
              <a:gd name="connsiteY89" fmla="*/ 1508888 h 1592811"/>
              <a:gd name="connsiteX90" fmla="*/ 2149226 w 9662615"/>
              <a:gd name="connsiteY90" fmla="*/ 1523409 h 1592811"/>
              <a:gd name="connsiteX91" fmla="*/ 2084783 w 9662615"/>
              <a:gd name="connsiteY91" fmla="*/ 1524245 h 1592811"/>
              <a:gd name="connsiteX92" fmla="*/ 2070075 w 9662615"/>
              <a:gd name="connsiteY92" fmla="*/ 1511285 h 1592811"/>
              <a:gd name="connsiteX93" fmla="*/ 2001057 w 9662615"/>
              <a:gd name="connsiteY93" fmla="*/ 1516449 h 1592811"/>
              <a:gd name="connsiteX94" fmla="*/ 1896330 w 9662615"/>
              <a:gd name="connsiteY94" fmla="*/ 1525725 h 1592811"/>
              <a:gd name="connsiteX95" fmla="*/ 1835994 w 9662615"/>
              <a:gd name="connsiteY95" fmla="*/ 1527678 h 1592811"/>
              <a:gd name="connsiteX96" fmla="*/ 1671119 w 9662615"/>
              <a:gd name="connsiteY96" fmla="*/ 1536701 h 1592811"/>
              <a:gd name="connsiteX97" fmla="*/ 1601337 w 9662615"/>
              <a:gd name="connsiteY97" fmla="*/ 1548552 h 1592811"/>
              <a:gd name="connsiteX98" fmla="*/ 1407755 w 9662615"/>
              <a:gd name="connsiteY98" fmla="*/ 1571444 h 1592811"/>
              <a:gd name="connsiteX99" fmla="*/ 1291872 w 9662615"/>
              <a:gd name="connsiteY99" fmla="*/ 1579471 h 1592811"/>
              <a:gd name="connsiteX100" fmla="*/ 1249226 w 9662615"/>
              <a:gd name="connsiteY100" fmla="*/ 1583140 h 1592811"/>
              <a:gd name="connsiteX101" fmla="*/ 1181938 w 9662615"/>
              <a:gd name="connsiteY101" fmla="*/ 1592789 h 1592811"/>
              <a:gd name="connsiteX102" fmla="*/ 1091432 w 9662615"/>
              <a:gd name="connsiteY102" fmla="*/ 1571003 h 1592811"/>
              <a:gd name="connsiteX103" fmla="*/ 940355 w 9662615"/>
              <a:gd name="connsiteY103" fmla="*/ 1560638 h 1592811"/>
              <a:gd name="connsiteX104" fmla="*/ 868264 w 9662615"/>
              <a:gd name="connsiteY104" fmla="*/ 1566392 h 1592811"/>
              <a:gd name="connsiteX105" fmla="*/ 792765 w 9662615"/>
              <a:gd name="connsiteY105" fmla="*/ 1563102 h 1592811"/>
              <a:gd name="connsiteX106" fmla="*/ 653153 w 9662615"/>
              <a:gd name="connsiteY106" fmla="*/ 1563516 h 1592811"/>
              <a:gd name="connsiteX107" fmla="*/ 541933 w 9662615"/>
              <a:gd name="connsiteY107" fmla="*/ 1561051 h 1592811"/>
              <a:gd name="connsiteX108" fmla="*/ 472797 w 9662615"/>
              <a:gd name="connsiteY108" fmla="*/ 1568904 h 1592811"/>
              <a:gd name="connsiteX109" fmla="*/ 396059 w 9662615"/>
              <a:gd name="connsiteY109" fmla="*/ 1560970 h 1592811"/>
              <a:gd name="connsiteX110" fmla="*/ 336819 w 9662615"/>
              <a:gd name="connsiteY110" fmla="*/ 1560892 h 1592811"/>
              <a:gd name="connsiteX111" fmla="*/ 267163 w 9662615"/>
              <a:gd name="connsiteY111" fmla="*/ 1531913 h 1592811"/>
              <a:gd name="connsiteX112" fmla="*/ 196644 w 9662615"/>
              <a:gd name="connsiteY112" fmla="*/ 1524565 h 1592811"/>
              <a:gd name="connsiteX113" fmla="*/ 86819 w 9662615"/>
              <a:gd name="connsiteY113" fmla="*/ 1519517 h 1592811"/>
              <a:gd name="connsiteX114" fmla="*/ 53369 w 9662615"/>
              <a:gd name="connsiteY114" fmla="*/ 1516853 h 1592811"/>
              <a:gd name="connsiteX115" fmla="*/ 2359 w 9662615"/>
              <a:gd name="connsiteY115" fmla="*/ 1515247 h 1592811"/>
              <a:gd name="connsiteX116" fmla="*/ 0 w 9662615"/>
              <a:gd name="connsiteY116" fmla="*/ 1514932 h 1592811"/>
              <a:gd name="connsiteX117" fmla="*/ 0 w 9662615"/>
              <a:gd name="connsiteY117" fmla="*/ 0 h 1592811"/>
              <a:gd name="connsiteX0" fmla="*/ 0 w 9662615"/>
              <a:gd name="connsiteY0" fmla="*/ 0 h 1603018"/>
              <a:gd name="connsiteX1" fmla="*/ 9662615 w 9662615"/>
              <a:gd name="connsiteY1" fmla="*/ 0 h 1603018"/>
              <a:gd name="connsiteX2" fmla="*/ 9662615 w 9662615"/>
              <a:gd name="connsiteY2" fmla="*/ 1280346 h 1603018"/>
              <a:gd name="connsiteX3" fmla="*/ 9551077 w 9662615"/>
              <a:gd name="connsiteY3" fmla="*/ 1292033 h 1603018"/>
              <a:gd name="connsiteX4" fmla="*/ 9469546 w 9662615"/>
              <a:gd name="connsiteY4" fmla="*/ 1289837 h 1603018"/>
              <a:gd name="connsiteX5" fmla="*/ 9326260 w 9662615"/>
              <a:gd name="connsiteY5" fmla="*/ 1277155 h 1603018"/>
              <a:gd name="connsiteX6" fmla="*/ 9144767 w 9662615"/>
              <a:gd name="connsiteY6" fmla="*/ 1264120 h 1603018"/>
              <a:gd name="connsiteX7" fmla="*/ 8976400 w 9662615"/>
              <a:gd name="connsiteY7" fmla="*/ 1326661 h 1603018"/>
              <a:gd name="connsiteX8" fmla="*/ 8828711 w 9662615"/>
              <a:gd name="connsiteY8" fmla="*/ 1346394 h 1603018"/>
              <a:gd name="connsiteX9" fmla="*/ 8695953 w 9662615"/>
              <a:gd name="connsiteY9" fmla="*/ 1346784 h 1603018"/>
              <a:gd name="connsiteX10" fmla="*/ 8652191 w 9662615"/>
              <a:gd name="connsiteY10" fmla="*/ 1345903 h 1603018"/>
              <a:gd name="connsiteX11" fmla="*/ 8591582 w 9662615"/>
              <a:gd name="connsiteY11" fmla="*/ 1341666 h 1603018"/>
              <a:gd name="connsiteX12" fmla="*/ 8537336 w 9662615"/>
              <a:gd name="connsiteY12" fmla="*/ 1341684 h 1603018"/>
              <a:gd name="connsiteX13" fmla="*/ 8416849 w 9662615"/>
              <a:gd name="connsiteY13" fmla="*/ 1367085 h 1603018"/>
              <a:gd name="connsiteX14" fmla="*/ 8278355 w 9662615"/>
              <a:gd name="connsiteY14" fmla="*/ 1386569 h 1603018"/>
              <a:gd name="connsiteX15" fmla="*/ 8197961 w 9662615"/>
              <a:gd name="connsiteY15" fmla="*/ 1392804 h 1603018"/>
              <a:gd name="connsiteX16" fmla="*/ 8171196 w 9662615"/>
              <a:gd name="connsiteY16" fmla="*/ 1397216 h 1603018"/>
              <a:gd name="connsiteX17" fmla="*/ 8087910 w 9662615"/>
              <a:gd name="connsiteY17" fmla="*/ 1386449 h 1603018"/>
              <a:gd name="connsiteX18" fmla="*/ 7974579 w 9662615"/>
              <a:gd name="connsiteY18" fmla="*/ 1383439 h 1603018"/>
              <a:gd name="connsiteX19" fmla="*/ 7768351 w 9662615"/>
              <a:gd name="connsiteY19" fmla="*/ 1395051 h 1603018"/>
              <a:gd name="connsiteX20" fmla="*/ 7635985 w 9662615"/>
              <a:gd name="connsiteY20" fmla="*/ 1386363 h 1603018"/>
              <a:gd name="connsiteX21" fmla="*/ 7466069 w 9662615"/>
              <a:gd name="connsiteY21" fmla="*/ 1377654 h 1603018"/>
              <a:gd name="connsiteX22" fmla="*/ 7355642 w 9662615"/>
              <a:gd name="connsiteY22" fmla="*/ 1407761 h 1603018"/>
              <a:gd name="connsiteX23" fmla="*/ 7215220 w 9662615"/>
              <a:gd name="connsiteY23" fmla="*/ 1397856 h 1603018"/>
              <a:gd name="connsiteX24" fmla="*/ 7082147 w 9662615"/>
              <a:gd name="connsiteY24" fmla="*/ 1406113 h 1603018"/>
              <a:gd name="connsiteX25" fmla="*/ 6987129 w 9662615"/>
              <a:gd name="connsiteY25" fmla="*/ 1404834 h 1603018"/>
              <a:gd name="connsiteX26" fmla="*/ 6907567 w 9662615"/>
              <a:gd name="connsiteY26" fmla="*/ 1419149 h 1603018"/>
              <a:gd name="connsiteX27" fmla="*/ 6748428 w 9662615"/>
              <a:gd name="connsiteY27" fmla="*/ 1420308 h 1603018"/>
              <a:gd name="connsiteX28" fmla="*/ 6654257 w 9662615"/>
              <a:gd name="connsiteY28" fmla="*/ 1424143 h 1603018"/>
              <a:gd name="connsiteX29" fmla="*/ 6620123 w 9662615"/>
              <a:gd name="connsiteY29" fmla="*/ 1430535 h 1603018"/>
              <a:gd name="connsiteX30" fmla="*/ 6571355 w 9662615"/>
              <a:gd name="connsiteY30" fmla="*/ 1436144 h 1603018"/>
              <a:gd name="connsiteX31" fmla="*/ 6486557 w 9662615"/>
              <a:gd name="connsiteY31" fmla="*/ 1449861 h 1603018"/>
              <a:gd name="connsiteX32" fmla="*/ 6370419 w 9662615"/>
              <a:gd name="connsiteY32" fmla="*/ 1461649 h 1603018"/>
              <a:gd name="connsiteX33" fmla="*/ 6278839 w 9662615"/>
              <a:gd name="connsiteY33" fmla="*/ 1449160 h 1603018"/>
              <a:gd name="connsiteX34" fmla="*/ 6272455 w 9662615"/>
              <a:gd name="connsiteY34" fmla="*/ 1453191 h 1603018"/>
              <a:gd name="connsiteX35" fmla="*/ 6212659 w 9662615"/>
              <a:gd name="connsiteY35" fmla="*/ 1454850 h 1603018"/>
              <a:gd name="connsiteX36" fmla="*/ 6069317 w 9662615"/>
              <a:gd name="connsiteY36" fmla="*/ 1445838 h 1603018"/>
              <a:gd name="connsiteX37" fmla="*/ 5878477 w 9662615"/>
              <a:gd name="connsiteY37" fmla="*/ 1439180 h 1603018"/>
              <a:gd name="connsiteX38" fmla="*/ 5838387 w 9662615"/>
              <a:gd name="connsiteY38" fmla="*/ 1444679 h 1603018"/>
              <a:gd name="connsiteX39" fmla="*/ 5771136 w 9662615"/>
              <a:gd name="connsiteY39" fmla="*/ 1453639 h 1603018"/>
              <a:gd name="connsiteX40" fmla="*/ 5724081 w 9662615"/>
              <a:gd name="connsiteY40" fmla="*/ 1470431 h 1603018"/>
              <a:gd name="connsiteX41" fmla="*/ 5666577 w 9662615"/>
              <a:gd name="connsiteY41" fmla="*/ 1473921 h 1603018"/>
              <a:gd name="connsiteX42" fmla="*/ 5649068 w 9662615"/>
              <a:gd name="connsiteY42" fmla="*/ 1461676 h 1603018"/>
              <a:gd name="connsiteX43" fmla="*/ 5588902 w 9662615"/>
              <a:gd name="connsiteY43" fmla="*/ 1469647 h 1603018"/>
              <a:gd name="connsiteX44" fmla="*/ 5498090 w 9662615"/>
              <a:gd name="connsiteY44" fmla="*/ 1483173 h 1603018"/>
              <a:gd name="connsiteX45" fmla="*/ 5444641 w 9662615"/>
              <a:gd name="connsiteY45" fmla="*/ 1487602 h 1603018"/>
              <a:gd name="connsiteX46" fmla="*/ 5299812 w 9662615"/>
              <a:gd name="connsiteY46" fmla="*/ 1503362 h 1603018"/>
              <a:gd name="connsiteX47" fmla="*/ 5245752 w 9662615"/>
              <a:gd name="connsiteY47" fmla="*/ 1520612 h 1603018"/>
              <a:gd name="connsiteX48" fmla="*/ 5177807 w 9662615"/>
              <a:gd name="connsiteY48" fmla="*/ 1526802 h 1603018"/>
              <a:gd name="connsiteX49" fmla="*/ 5113910 w 9662615"/>
              <a:gd name="connsiteY49" fmla="*/ 1533205 h 1603018"/>
              <a:gd name="connsiteX50" fmla="*/ 5059484 w 9662615"/>
              <a:gd name="connsiteY50" fmla="*/ 1546802 h 1603018"/>
              <a:gd name="connsiteX51" fmla="*/ 5038524 w 9662615"/>
              <a:gd name="connsiteY51" fmla="*/ 1545675 h 1603018"/>
              <a:gd name="connsiteX52" fmla="*/ 5026564 w 9662615"/>
              <a:gd name="connsiteY52" fmla="*/ 1545376 h 1603018"/>
              <a:gd name="connsiteX53" fmla="*/ 4969433 w 9662615"/>
              <a:gd name="connsiteY53" fmla="*/ 1550865 h 1603018"/>
              <a:gd name="connsiteX54" fmla="*/ 4871726 w 9662615"/>
              <a:gd name="connsiteY54" fmla="*/ 1570584 h 1603018"/>
              <a:gd name="connsiteX55" fmla="*/ 4843267 w 9662615"/>
              <a:gd name="connsiteY55" fmla="*/ 1561459 h 1603018"/>
              <a:gd name="connsiteX56" fmla="*/ 4821058 w 9662615"/>
              <a:gd name="connsiteY56" fmla="*/ 1553078 h 1603018"/>
              <a:gd name="connsiteX57" fmla="*/ 4791466 w 9662615"/>
              <a:gd name="connsiteY57" fmla="*/ 1561324 h 1603018"/>
              <a:gd name="connsiteX58" fmla="*/ 4784247 w 9662615"/>
              <a:gd name="connsiteY58" fmla="*/ 1562342 h 1603018"/>
              <a:gd name="connsiteX59" fmla="*/ 4739309 w 9662615"/>
              <a:gd name="connsiteY59" fmla="*/ 1553948 h 1603018"/>
              <a:gd name="connsiteX60" fmla="*/ 4697562 w 9662615"/>
              <a:gd name="connsiteY60" fmla="*/ 1551206 h 1603018"/>
              <a:gd name="connsiteX61" fmla="*/ 4650737 w 9662615"/>
              <a:gd name="connsiteY61" fmla="*/ 1537381 h 1603018"/>
              <a:gd name="connsiteX62" fmla="*/ 4583150 w 9662615"/>
              <a:gd name="connsiteY62" fmla="*/ 1529064 h 1603018"/>
              <a:gd name="connsiteX63" fmla="*/ 4521734 w 9662615"/>
              <a:gd name="connsiteY63" fmla="*/ 1529359 h 1603018"/>
              <a:gd name="connsiteX64" fmla="*/ 4382398 w 9662615"/>
              <a:gd name="connsiteY64" fmla="*/ 1534108 h 1603018"/>
              <a:gd name="connsiteX65" fmla="*/ 4221826 w 9662615"/>
              <a:gd name="connsiteY65" fmla="*/ 1500972 h 1603018"/>
              <a:gd name="connsiteX66" fmla="*/ 4096601 w 9662615"/>
              <a:gd name="connsiteY66" fmla="*/ 1521563 h 1603018"/>
              <a:gd name="connsiteX67" fmla="*/ 4002441 w 9662615"/>
              <a:gd name="connsiteY67" fmla="*/ 1528912 h 1603018"/>
              <a:gd name="connsiteX68" fmla="*/ 3833906 w 9662615"/>
              <a:gd name="connsiteY68" fmla="*/ 1516637 h 1603018"/>
              <a:gd name="connsiteX69" fmla="*/ 3763845 w 9662615"/>
              <a:gd name="connsiteY69" fmla="*/ 1501782 h 1603018"/>
              <a:gd name="connsiteX70" fmla="*/ 3641778 w 9662615"/>
              <a:gd name="connsiteY70" fmla="*/ 1505446 h 1603018"/>
              <a:gd name="connsiteX71" fmla="*/ 3565233 w 9662615"/>
              <a:gd name="connsiteY71" fmla="*/ 1515122 h 1603018"/>
              <a:gd name="connsiteX72" fmla="*/ 3560267 w 9662615"/>
              <a:gd name="connsiteY72" fmla="*/ 1516288 h 1603018"/>
              <a:gd name="connsiteX73" fmla="*/ 3540258 w 9662615"/>
              <a:gd name="connsiteY73" fmla="*/ 1516976 h 1603018"/>
              <a:gd name="connsiteX74" fmla="*/ 3534780 w 9662615"/>
              <a:gd name="connsiteY74" fmla="*/ 1522141 h 1603018"/>
              <a:gd name="connsiteX75" fmla="*/ 3504783 w 9662615"/>
              <a:gd name="connsiteY75" fmla="*/ 1526739 h 1603018"/>
              <a:gd name="connsiteX76" fmla="*/ 3430805 w 9662615"/>
              <a:gd name="connsiteY76" fmla="*/ 1542521 h 1603018"/>
              <a:gd name="connsiteX77" fmla="*/ 3292707 w 9662615"/>
              <a:gd name="connsiteY77" fmla="*/ 1520490 h 1603018"/>
              <a:gd name="connsiteX78" fmla="*/ 3187872 w 9662615"/>
              <a:gd name="connsiteY78" fmla="*/ 1519991 h 1603018"/>
              <a:gd name="connsiteX79" fmla="*/ 3148026 w 9662615"/>
              <a:gd name="connsiteY79" fmla="*/ 1524777 h 1603018"/>
              <a:gd name="connsiteX80" fmla="*/ 3092394 w 9662615"/>
              <a:gd name="connsiteY80" fmla="*/ 1528115 h 1603018"/>
              <a:gd name="connsiteX81" fmla="*/ 2994200 w 9662615"/>
              <a:gd name="connsiteY81" fmla="*/ 1537857 h 1603018"/>
              <a:gd name="connsiteX82" fmla="*/ 2862301 w 9662615"/>
              <a:gd name="connsiteY82" fmla="*/ 1544250 h 1603018"/>
              <a:gd name="connsiteX83" fmla="*/ 2766335 w 9662615"/>
              <a:gd name="connsiteY83" fmla="*/ 1527662 h 1603018"/>
              <a:gd name="connsiteX84" fmla="*/ 2757836 w 9662615"/>
              <a:gd name="connsiteY84" fmla="*/ 1531371 h 1603018"/>
              <a:gd name="connsiteX85" fmla="*/ 2691555 w 9662615"/>
              <a:gd name="connsiteY85" fmla="*/ 1530283 h 1603018"/>
              <a:gd name="connsiteX86" fmla="*/ 2491676 w 9662615"/>
              <a:gd name="connsiteY86" fmla="*/ 1500859 h 1603018"/>
              <a:gd name="connsiteX87" fmla="*/ 2378036 w 9662615"/>
              <a:gd name="connsiteY87" fmla="*/ 1520645 h 1603018"/>
              <a:gd name="connsiteX88" fmla="*/ 2284269 w 9662615"/>
              <a:gd name="connsiteY88" fmla="*/ 1503068 h 1603018"/>
              <a:gd name="connsiteX89" fmla="*/ 2207104 w 9662615"/>
              <a:gd name="connsiteY89" fmla="*/ 1508888 h 1603018"/>
              <a:gd name="connsiteX90" fmla="*/ 2149226 w 9662615"/>
              <a:gd name="connsiteY90" fmla="*/ 1523409 h 1603018"/>
              <a:gd name="connsiteX91" fmla="*/ 2084783 w 9662615"/>
              <a:gd name="connsiteY91" fmla="*/ 1524245 h 1603018"/>
              <a:gd name="connsiteX92" fmla="*/ 2070075 w 9662615"/>
              <a:gd name="connsiteY92" fmla="*/ 1511285 h 1603018"/>
              <a:gd name="connsiteX93" fmla="*/ 2001057 w 9662615"/>
              <a:gd name="connsiteY93" fmla="*/ 1516449 h 1603018"/>
              <a:gd name="connsiteX94" fmla="*/ 1896330 w 9662615"/>
              <a:gd name="connsiteY94" fmla="*/ 1525725 h 1603018"/>
              <a:gd name="connsiteX95" fmla="*/ 1835994 w 9662615"/>
              <a:gd name="connsiteY95" fmla="*/ 1527678 h 1603018"/>
              <a:gd name="connsiteX96" fmla="*/ 1671119 w 9662615"/>
              <a:gd name="connsiteY96" fmla="*/ 1536701 h 1603018"/>
              <a:gd name="connsiteX97" fmla="*/ 1601337 w 9662615"/>
              <a:gd name="connsiteY97" fmla="*/ 1548552 h 1603018"/>
              <a:gd name="connsiteX98" fmla="*/ 1407755 w 9662615"/>
              <a:gd name="connsiteY98" fmla="*/ 1571444 h 1603018"/>
              <a:gd name="connsiteX99" fmla="*/ 1291872 w 9662615"/>
              <a:gd name="connsiteY99" fmla="*/ 1579471 h 1603018"/>
              <a:gd name="connsiteX100" fmla="*/ 1245251 w 9662615"/>
              <a:gd name="connsiteY100" fmla="*/ 1603018 h 1603018"/>
              <a:gd name="connsiteX101" fmla="*/ 1181938 w 9662615"/>
              <a:gd name="connsiteY101" fmla="*/ 1592789 h 1603018"/>
              <a:gd name="connsiteX102" fmla="*/ 1091432 w 9662615"/>
              <a:gd name="connsiteY102" fmla="*/ 1571003 h 1603018"/>
              <a:gd name="connsiteX103" fmla="*/ 940355 w 9662615"/>
              <a:gd name="connsiteY103" fmla="*/ 1560638 h 1603018"/>
              <a:gd name="connsiteX104" fmla="*/ 868264 w 9662615"/>
              <a:gd name="connsiteY104" fmla="*/ 1566392 h 1603018"/>
              <a:gd name="connsiteX105" fmla="*/ 792765 w 9662615"/>
              <a:gd name="connsiteY105" fmla="*/ 1563102 h 1603018"/>
              <a:gd name="connsiteX106" fmla="*/ 653153 w 9662615"/>
              <a:gd name="connsiteY106" fmla="*/ 1563516 h 1603018"/>
              <a:gd name="connsiteX107" fmla="*/ 541933 w 9662615"/>
              <a:gd name="connsiteY107" fmla="*/ 1561051 h 1603018"/>
              <a:gd name="connsiteX108" fmla="*/ 472797 w 9662615"/>
              <a:gd name="connsiteY108" fmla="*/ 1568904 h 1603018"/>
              <a:gd name="connsiteX109" fmla="*/ 396059 w 9662615"/>
              <a:gd name="connsiteY109" fmla="*/ 1560970 h 1603018"/>
              <a:gd name="connsiteX110" fmla="*/ 336819 w 9662615"/>
              <a:gd name="connsiteY110" fmla="*/ 1560892 h 1603018"/>
              <a:gd name="connsiteX111" fmla="*/ 267163 w 9662615"/>
              <a:gd name="connsiteY111" fmla="*/ 1531913 h 1603018"/>
              <a:gd name="connsiteX112" fmla="*/ 196644 w 9662615"/>
              <a:gd name="connsiteY112" fmla="*/ 1524565 h 1603018"/>
              <a:gd name="connsiteX113" fmla="*/ 86819 w 9662615"/>
              <a:gd name="connsiteY113" fmla="*/ 1519517 h 1603018"/>
              <a:gd name="connsiteX114" fmla="*/ 53369 w 9662615"/>
              <a:gd name="connsiteY114" fmla="*/ 1516853 h 1603018"/>
              <a:gd name="connsiteX115" fmla="*/ 2359 w 9662615"/>
              <a:gd name="connsiteY115" fmla="*/ 1515247 h 1603018"/>
              <a:gd name="connsiteX116" fmla="*/ 0 w 9662615"/>
              <a:gd name="connsiteY116" fmla="*/ 1514932 h 1603018"/>
              <a:gd name="connsiteX117" fmla="*/ 0 w 9662615"/>
              <a:gd name="connsiteY117" fmla="*/ 0 h 1603018"/>
              <a:gd name="connsiteX0" fmla="*/ 0 w 9662615"/>
              <a:gd name="connsiteY0" fmla="*/ 0 h 1603018"/>
              <a:gd name="connsiteX1" fmla="*/ 9662615 w 9662615"/>
              <a:gd name="connsiteY1" fmla="*/ 0 h 1603018"/>
              <a:gd name="connsiteX2" fmla="*/ 9662615 w 9662615"/>
              <a:gd name="connsiteY2" fmla="*/ 1280346 h 1603018"/>
              <a:gd name="connsiteX3" fmla="*/ 9551077 w 9662615"/>
              <a:gd name="connsiteY3" fmla="*/ 1292033 h 1603018"/>
              <a:gd name="connsiteX4" fmla="*/ 9469546 w 9662615"/>
              <a:gd name="connsiteY4" fmla="*/ 1289837 h 1603018"/>
              <a:gd name="connsiteX5" fmla="*/ 9326260 w 9662615"/>
              <a:gd name="connsiteY5" fmla="*/ 1277155 h 1603018"/>
              <a:gd name="connsiteX6" fmla="*/ 9144767 w 9662615"/>
              <a:gd name="connsiteY6" fmla="*/ 1264120 h 1603018"/>
              <a:gd name="connsiteX7" fmla="*/ 8976400 w 9662615"/>
              <a:gd name="connsiteY7" fmla="*/ 1326661 h 1603018"/>
              <a:gd name="connsiteX8" fmla="*/ 8828711 w 9662615"/>
              <a:gd name="connsiteY8" fmla="*/ 1346394 h 1603018"/>
              <a:gd name="connsiteX9" fmla="*/ 8695953 w 9662615"/>
              <a:gd name="connsiteY9" fmla="*/ 1346784 h 1603018"/>
              <a:gd name="connsiteX10" fmla="*/ 8652191 w 9662615"/>
              <a:gd name="connsiteY10" fmla="*/ 1345903 h 1603018"/>
              <a:gd name="connsiteX11" fmla="*/ 8591582 w 9662615"/>
              <a:gd name="connsiteY11" fmla="*/ 1341666 h 1603018"/>
              <a:gd name="connsiteX12" fmla="*/ 8537336 w 9662615"/>
              <a:gd name="connsiteY12" fmla="*/ 1341684 h 1603018"/>
              <a:gd name="connsiteX13" fmla="*/ 8416849 w 9662615"/>
              <a:gd name="connsiteY13" fmla="*/ 1367085 h 1603018"/>
              <a:gd name="connsiteX14" fmla="*/ 8278355 w 9662615"/>
              <a:gd name="connsiteY14" fmla="*/ 1386569 h 1603018"/>
              <a:gd name="connsiteX15" fmla="*/ 8197961 w 9662615"/>
              <a:gd name="connsiteY15" fmla="*/ 1392804 h 1603018"/>
              <a:gd name="connsiteX16" fmla="*/ 8171196 w 9662615"/>
              <a:gd name="connsiteY16" fmla="*/ 1397216 h 1603018"/>
              <a:gd name="connsiteX17" fmla="*/ 8087910 w 9662615"/>
              <a:gd name="connsiteY17" fmla="*/ 1386449 h 1603018"/>
              <a:gd name="connsiteX18" fmla="*/ 7974579 w 9662615"/>
              <a:gd name="connsiteY18" fmla="*/ 1383439 h 1603018"/>
              <a:gd name="connsiteX19" fmla="*/ 7768351 w 9662615"/>
              <a:gd name="connsiteY19" fmla="*/ 1395051 h 1603018"/>
              <a:gd name="connsiteX20" fmla="*/ 7635985 w 9662615"/>
              <a:gd name="connsiteY20" fmla="*/ 1386363 h 1603018"/>
              <a:gd name="connsiteX21" fmla="*/ 7466069 w 9662615"/>
              <a:gd name="connsiteY21" fmla="*/ 1377654 h 1603018"/>
              <a:gd name="connsiteX22" fmla="*/ 7355642 w 9662615"/>
              <a:gd name="connsiteY22" fmla="*/ 1407761 h 1603018"/>
              <a:gd name="connsiteX23" fmla="*/ 7215220 w 9662615"/>
              <a:gd name="connsiteY23" fmla="*/ 1397856 h 1603018"/>
              <a:gd name="connsiteX24" fmla="*/ 7082147 w 9662615"/>
              <a:gd name="connsiteY24" fmla="*/ 1406113 h 1603018"/>
              <a:gd name="connsiteX25" fmla="*/ 6987129 w 9662615"/>
              <a:gd name="connsiteY25" fmla="*/ 1404834 h 1603018"/>
              <a:gd name="connsiteX26" fmla="*/ 6907567 w 9662615"/>
              <a:gd name="connsiteY26" fmla="*/ 1419149 h 1603018"/>
              <a:gd name="connsiteX27" fmla="*/ 6748428 w 9662615"/>
              <a:gd name="connsiteY27" fmla="*/ 1420308 h 1603018"/>
              <a:gd name="connsiteX28" fmla="*/ 6654257 w 9662615"/>
              <a:gd name="connsiteY28" fmla="*/ 1424143 h 1603018"/>
              <a:gd name="connsiteX29" fmla="*/ 6620123 w 9662615"/>
              <a:gd name="connsiteY29" fmla="*/ 1430535 h 1603018"/>
              <a:gd name="connsiteX30" fmla="*/ 6571355 w 9662615"/>
              <a:gd name="connsiteY30" fmla="*/ 1436144 h 1603018"/>
              <a:gd name="connsiteX31" fmla="*/ 6486557 w 9662615"/>
              <a:gd name="connsiteY31" fmla="*/ 1449861 h 1603018"/>
              <a:gd name="connsiteX32" fmla="*/ 6370419 w 9662615"/>
              <a:gd name="connsiteY32" fmla="*/ 1461649 h 1603018"/>
              <a:gd name="connsiteX33" fmla="*/ 6278839 w 9662615"/>
              <a:gd name="connsiteY33" fmla="*/ 1449160 h 1603018"/>
              <a:gd name="connsiteX34" fmla="*/ 6272455 w 9662615"/>
              <a:gd name="connsiteY34" fmla="*/ 1453191 h 1603018"/>
              <a:gd name="connsiteX35" fmla="*/ 6212659 w 9662615"/>
              <a:gd name="connsiteY35" fmla="*/ 1454850 h 1603018"/>
              <a:gd name="connsiteX36" fmla="*/ 6069317 w 9662615"/>
              <a:gd name="connsiteY36" fmla="*/ 1445838 h 1603018"/>
              <a:gd name="connsiteX37" fmla="*/ 5878477 w 9662615"/>
              <a:gd name="connsiteY37" fmla="*/ 1439180 h 1603018"/>
              <a:gd name="connsiteX38" fmla="*/ 5838387 w 9662615"/>
              <a:gd name="connsiteY38" fmla="*/ 1444679 h 1603018"/>
              <a:gd name="connsiteX39" fmla="*/ 5771136 w 9662615"/>
              <a:gd name="connsiteY39" fmla="*/ 1453639 h 1603018"/>
              <a:gd name="connsiteX40" fmla="*/ 5724081 w 9662615"/>
              <a:gd name="connsiteY40" fmla="*/ 1470431 h 1603018"/>
              <a:gd name="connsiteX41" fmla="*/ 5666577 w 9662615"/>
              <a:gd name="connsiteY41" fmla="*/ 1473921 h 1603018"/>
              <a:gd name="connsiteX42" fmla="*/ 5649068 w 9662615"/>
              <a:gd name="connsiteY42" fmla="*/ 1461676 h 1603018"/>
              <a:gd name="connsiteX43" fmla="*/ 5588902 w 9662615"/>
              <a:gd name="connsiteY43" fmla="*/ 1469647 h 1603018"/>
              <a:gd name="connsiteX44" fmla="*/ 5498090 w 9662615"/>
              <a:gd name="connsiteY44" fmla="*/ 1483173 h 1603018"/>
              <a:gd name="connsiteX45" fmla="*/ 5444641 w 9662615"/>
              <a:gd name="connsiteY45" fmla="*/ 1487602 h 1603018"/>
              <a:gd name="connsiteX46" fmla="*/ 5299812 w 9662615"/>
              <a:gd name="connsiteY46" fmla="*/ 1503362 h 1603018"/>
              <a:gd name="connsiteX47" fmla="*/ 5245752 w 9662615"/>
              <a:gd name="connsiteY47" fmla="*/ 1520612 h 1603018"/>
              <a:gd name="connsiteX48" fmla="*/ 5177807 w 9662615"/>
              <a:gd name="connsiteY48" fmla="*/ 1526802 h 1603018"/>
              <a:gd name="connsiteX49" fmla="*/ 5113910 w 9662615"/>
              <a:gd name="connsiteY49" fmla="*/ 1533205 h 1603018"/>
              <a:gd name="connsiteX50" fmla="*/ 5059484 w 9662615"/>
              <a:gd name="connsiteY50" fmla="*/ 1546802 h 1603018"/>
              <a:gd name="connsiteX51" fmla="*/ 5038524 w 9662615"/>
              <a:gd name="connsiteY51" fmla="*/ 1545675 h 1603018"/>
              <a:gd name="connsiteX52" fmla="*/ 5026564 w 9662615"/>
              <a:gd name="connsiteY52" fmla="*/ 1545376 h 1603018"/>
              <a:gd name="connsiteX53" fmla="*/ 4969433 w 9662615"/>
              <a:gd name="connsiteY53" fmla="*/ 1550865 h 1603018"/>
              <a:gd name="connsiteX54" fmla="*/ 4871726 w 9662615"/>
              <a:gd name="connsiteY54" fmla="*/ 1570584 h 1603018"/>
              <a:gd name="connsiteX55" fmla="*/ 4843267 w 9662615"/>
              <a:gd name="connsiteY55" fmla="*/ 1561459 h 1603018"/>
              <a:gd name="connsiteX56" fmla="*/ 4821058 w 9662615"/>
              <a:gd name="connsiteY56" fmla="*/ 1553078 h 1603018"/>
              <a:gd name="connsiteX57" fmla="*/ 4791466 w 9662615"/>
              <a:gd name="connsiteY57" fmla="*/ 1561324 h 1603018"/>
              <a:gd name="connsiteX58" fmla="*/ 4784247 w 9662615"/>
              <a:gd name="connsiteY58" fmla="*/ 1562342 h 1603018"/>
              <a:gd name="connsiteX59" fmla="*/ 4739309 w 9662615"/>
              <a:gd name="connsiteY59" fmla="*/ 1553948 h 1603018"/>
              <a:gd name="connsiteX60" fmla="*/ 4697562 w 9662615"/>
              <a:gd name="connsiteY60" fmla="*/ 1551206 h 1603018"/>
              <a:gd name="connsiteX61" fmla="*/ 4650737 w 9662615"/>
              <a:gd name="connsiteY61" fmla="*/ 1537381 h 1603018"/>
              <a:gd name="connsiteX62" fmla="*/ 4583150 w 9662615"/>
              <a:gd name="connsiteY62" fmla="*/ 1529064 h 1603018"/>
              <a:gd name="connsiteX63" fmla="*/ 4521734 w 9662615"/>
              <a:gd name="connsiteY63" fmla="*/ 1529359 h 1603018"/>
              <a:gd name="connsiteX64" fmla="*/ 4382398 w 9662615"/>
              <a:gd name="connsiteY64" fmla="*/ 1534108 h 1603018"/>
              <a:gd name="connsiteX65" fmla="*/ 4221826 w 9662615"/>
              <a:gd name="connsiteY65" fmla="*/ 1500972 h 1603018"/>
              <a:gd name="connsiteX66" fmla="*/ 4096601 w 9662615"/>
              <a:gd name="connsiteY66" fmla="*/ 1521563 h 1603018"/>
              <a:gd name="connsiteX67" fmla="*/ 4002441 w 9662615"/>
              <a:gd name="connsiteY67" fmla="*/ 1528912 h 1603018"/>
              <a:gd name="connsiteX68" fmla="*/ 3833906 w 9662615"/>
              <a:gd name="connsiteY68" fmla="*/ 1516637 h 1603018"/>
              <a:gd name="connsiteX69" fmla="*/ 3763845 w 9662615"/>
              <a:gd name="connsiteY69" fmla="*/ 1501782 h 1603018"/>
              <a:gd name="connsiteX70" fmla="*/ 3641778 w 9662615"/>
              <a:gd name="connsiteY70" fmla="*/ 1505446 h 1603018"/>
              <a:gd name="connsiteX71" fmla="*/ 3565233 w 9662615"/>
              <a:gd name="connsiteY71" fmla="*/ 1515122 h 1603018"/>
              <a:gd name="connsiteX72" fmla="*/ 3560267 w 9662615"/>
              <a:gd name="connsiteY72" fmla="*/ 1516288 h 1603018"/>
              <a:gd name="connsiteX73" fmla="*/ 3540258 w 9662615"/>
              <a:gd name="connsiteY73" fmla="*/ 1516976 h 1603018"/>
              <a:gd name="connsiteX74" fmla="*/ 3534780 w 9662615"/>
              <a:gd name="connsiteY74" fmla="*/ 1522141 h 1603018"/>
              <a:gd name="connsiteX75" fmla="*/ 3504783 w 9662615"/>
              <a:gd name="connsiteY75" fmla="*/ 1526739 h 1603018"/>
              <a:gd name="connsiteX76" fmla="*/ 3430805 w 9662615"/>
              <a:gd name="connsiteY76" fmla="*/ 1542521 h 1603018"/>
              <a:gd name="connsiteX77" fmla="*/ 3292707 w 9662615"/>
              <a:gd name="connsiteY77" fmla="*/ 1520490 h 1603018"/>
              <a:gd name="connsiteX78" fmla="*/ 3187872 w 9662615"/>
              <a:gd name="connsiteY78" fmla="*/ 1519991 h 1603018"/>
              <a:gd name="connsiteX79" fmla="*/ 3148026 w 9662615"/>
              <a:gd name="connsiteY79" fmla="*/ 1524777 h 1603018"/>
              <a:gd name="connsiteX80" fmla="*/ 3092394 w 9662615"/>
              <a:gd name="connsiteY80" fmla="*/ 1528115 h 1603018"/>
              <a:gd name="connsiteX81" fmla="*/ 2994200 w 9662615"/>
              <a:gd name="connsiteY81" fmla="*/ 1537857 h 1603018"/>
              <a:gd name="connsiteX82" fmla="*/ 2862301 w 9662615"/>
              <a:gd name="connsiteY82" fmla="*/ 1544250 h 1603018"/>
              <a:gd name="connsiteX83" fmla="*/ 2766335 w 9662615"/>
              <a:gd name="connsiteY83" fmla="*/ 1527662 h 1603018"/>
              <a:gd name="connsiteX84" fmla="*/ 2757836 w 9662615"/>
              <a:gd name="connsiteY84" fmla="*/ 1531371 h 1603018"/>
              <a:gd name="connsiteX85" fmla="*/ 2691555 w 9662615"/>
              <a:gd name="connsiteY85" fmla="*/ 1530283 h 1603018"/>
              <a:gd name="connsiteX86" fmla="*/ 2491676 w 9662615"/>
              <a:gd name="connsiteY86" fmla="*/ 1500859 h 1603018"/>
              <a:gd name="connsiteX87" fmla="*/ 2378036 w 9662615"/>
              <a:gd name="connsiteY87" fmla="*/ 1520645 h 1603018"/>
              <a:gd name="connsiteX88" fmla="*/ 2284269 w 9662615"/>
              <a:gd name="connsiteY88" fmla="*/ 1503068 h 1603018"/>
              <a:gd name="connsiteX89" fmla="*/ 2207104 w 9662615"/>
              <a:gd name="connsiteY89" fmla="*/ 1508888 h 1603018"/>
              <a:gd name="connsiteX90" fmla="*/ 2149226 w 9662615"/>
              <a:gd name="connsiteY90" fmla="*/ 1523409 h 1603018"/>
              <a:gd name="connsiteX91" fmla="*/ 2084783 w 9662615"/>
              <a:gd name="connsiteY91" fmla="*/ 1524245 h 1603018"/>
              <a:gd name="connsiteX92" fmla="*/ 2070075 w 9662615"/>
              <a:gd name="connsiteY92" fmla="*/ 1511285 h 1603018"/>
              <a:gd name="connsiteX93" fmla="*/ 2001057 w 9662615"/>
              <a:gd name="connsiteY93" fmla="*/ 1516449 h 1603018"/>
              <a:gd name="connsiteX94" fmla="*/ 1896330 w 9662615"/>
              <a:gd name="connsiteY94" fmla="*/ 1525725 h 1603018"/>
              <a:gd name="connsiteX95" fmla="*/ 1835994 w 9662615"/>
              <a:gd name="connsiteY95" fmla="*/ 1527678 h 1603018"/>
              <a:gd name="connsiteX96" fmla="*/ 1671119 w 9662615"/>
              <a:gd name="connsiteY96" fmla="*/ 1536701 h 1603018"/>
              <a:gd name="connsiteX97" fmla="*/ 1565556 w 9662615"/>
              <a:gd name="connsiteY97" fmla="*/ 1556503 h 1603018"/>
              <a:gd name="connsiteX98" fmla="*/ 1407755 w 9662615"/>
              <a:gd name="connsiteY98" fmla="*/ 1571444 h 1603018"/>
              <a:gd name="connsiteX99" fmla="*/ 1291872 w 9662615"/>
              <a:gd name="connsiteY99" fmla="*/ 1579471 h 1603018"/>
              <a:gd name="connsiteX100" fmla="*/ 1245251 w 9662615"/>
              <a:gd name="connsiteY100" fmla="*/ 1603018 h 1603018"/>
              <a:gd name="connsiteX101" fmla="*/ 1181938 w 9662615"/>
              <a:gd name="connsiteY101" fmla="*/ 1592789 h 1603018"/>
              <a:gd name="connsiteX102" fmla="*/ 1091432 w 9662615"/>
              <a:gd name="connsiteY102" fmla="*/ 1571003 h 1603018"/>
              <a:gd name="connsiteX103" fmla="*/ 940355 w 9662615"/>
              <a:gd name="connsiteY103" fmla="*/ 1560638 h 1603018"/>
              <a:gd name="connsiteX104" fmla="*/ 868264 w 9662615"/>
              <a:gd name="connsiteY104" fmla="*/ 1566392 h 1603018"/>
              <a:gd name="connsiteX105" fmla="*/ 792765 w 9662615"/>
              <a:gd name="connsiteY105" fmla="*/ 1563102 h 1603018"/>
              <a:gd name="connsiteX106" fmla="*/ 653153 w 9662615"/>
              <a:gd name="connsiteY106" fmla="*/ 1563516 h 1603018"/>
              <a:gd name="connsiteX107" fmla="*/ 541933 w 9662615"/>
              <a:gd name="connsiteY107" fmla="*/ 1561051 h 1603018"/>
              <a:gd name="connsiteX108" fmla="*/ 472797 w 9662615"/>
              <a:gd name="connsiteY108" fmla="*/ 1568904 h 1603018"/>
              <a:gd name="connsiteX109" fmla="*/ 396059 w 9662615"/>
              <a:gd name="connsiteY109" fmla="*/ 1560970 h 1603018"/>
              <a:gd name="connsiteX110" fmla="*/ 336819 w 9662615"/>
              <a:gd name="connsiteY110" fmla="*/ 1560892 h 1603018"/>
              <a:gd name="connsiteX111" fmla="*/ 267163 w 9662615"/>
              <a:gd name="connsiteY111" fmla="*/ 1531913 h 1603018"/>
              <a:gd name="connsiteX112" fmla="*/ 196644 w 9662615"/>
              <a:gd name="connsiteY112" fmla="*/ 1524565 h 1603018"/>
              <a:gd name="connsiteX113" fmla="*/ 86819 w 9662615"/>
              <a:gd name="connsiteY113" fmla="*/ 1519517 h 1603018"/>
              <a:gd name="connsiteX114" fmla="*/ 53369 w 9662615"/>
              <a:gd name="connsiteY114" fmla="*/ 1516853 h 1603018"/>
              <a:gd name="connsiteX115" fmla="*/ 2359 w 9662615"/>
              <a:gd name="connsiteY115" fmla="*/ 1515247 h 1603018"/>
              <a:gd name="connsiteX116" fmla="*/ 0 w 9662615"/>
              <a:gd name="connsiteY116" fmla="*/ 1514932 h 1603018"/>
              <a:gd name="connsiteX117" fmla="*/ 0 w 9662615"/>
              <a:gd name="connsiteY117" fmla="*/ 0 h 1603018"/>
              <a:gd name="connsiteX0" fmla="*/ 0 w 9662615"/>
              <a:gd name="connsiteY0" fmla="*/ 0 h 1603018"/>
              <a:gd name="connsiteX1" fmla="*/ 9662615 w 9662615"/>
              <a:gd name="connsiteY1" fmla="*/ 0 h 1603018"/>
              <a:gd name="connsiteX2" fmla="*/ 9662615 w 9662615"/>
              <a:gd name="connsiteY2" fmla="*/ 1280346 h 1603018"/>
              <a:gd name="connsiteX3" fmla="*/ 9551077 w 9662615"/>
              <a:gd name="connsiteY3" fmla="*/ 1292033 h 1603018"/>
              <a:gd name="connsiteX4" fmla="*/ 9469546 w 9662615"/>
              <a:gd name="connsiteY4" fmla="*/ 1289837 h 1603018"/>
              <a:gd name="connsiteX5" fmla="*/ 9326260 w 9662615"/>
              <a:gd name="connsiteY5" fmla="*/ 1277155 h 1603018"/>
              <a:gd name="connsiteX6" fmla="*/ 9144767 w 9662615"/>
              <a:gd name="connsiteY6" fmla="*/ 1264120 h 1603018"/>
              <a:gd name="connsiteX7" fmla="*/ 8976400 w 9662615"/>
              <a:gd name="connsiteY7" fmla="*/ 1326661 h 1603018"/>
              <a:gd name="connsiteX8" fmla="*/ 8828711 w 9662615"/>
              <a:gd name="connsiteY8" fmla="*/ 1346394 h 1603018"/>
              <a:gd name="connsiteX9" fmla="*/ 8695953 w 9662615"/>
              <a:gd name="connsiteY9" fmla="*/ 1346784 h 1603018"/>
              <a:gd name="connsiteX10" fmla="*/ 8652191 w 9662615"/>
              <a:gd name="connsiteY10" fmla="*/ 1345903 h 1603018"/>
              <a:gd name="connsiteX11" fmla="*/ 8591582 w 9662615"/>
              <a:gd name="connsiteY11" fmla="*/ 1341666 h 1603018"/>
              <a:gd name="connsiteX12" fmla="*/ 8537336 w 9662615"/>
              <a:gd name="connsiteY12" fmla="*/ 1341684 h 1603018"/>
              <a:gd name="connsiteX13" fmla="*/ 8416849 w 9662615"/>
              <a:gd name="connsiteY13" fmla="*/ 1367085 h 1603018"/>
              <a:gd name="connsiteX14" fmla="*/ 8278355 w 9662615"/>
              <a:gd name="connsiteY14" fmla="*/ 1386569 h 1603018"/>
              <a:gd name="connsiteX15" fmla="*/ 8197961 w 9662615"/>
              <a:gd name="connsiteY15" fmla="*/ 1392804 h 1603018"/>
              <a:gd name="connsiteX16" fmla="*/ 8171196 w 9662615"/>
              <a:gd name="connsiteY16" fmla="*/ 1397216 h 1603018"/>
              <a:gd name="connsiteX17" fmla="*/ 8087910 w 9662615"/>
              <a:gd name="connsiteY17" fmla="*/ 1386449 h 1603018"/>
              <a:gd name="connsiteX18" fmla="*/ 7974579 w 9662615"/>
              <a:gd name="connsiteY18" fmla="*/ 1383439 h 1603018"/>
              <a:gd name="connsiteX19" fmla="*/ 7768351 w 9662615"/>
              <a:gd name="connsiteY19" fmla="*/ 1395051 h 1603018"/>
              <a:gd name="connsiteX20" fmla="*/ 7635985 w 9662615"/>
              <a:gd name="connsiteY20" fmla="*/ 1386363 h 1603018"/>
              <a:gd name="connsiteX21" fmla="*/ 7466069 w 9662615"/>
              <a:gd name="connsiteY21" fmla="*/ 1377654 h 1603018"/>
              <a:gd name="connsiteX22" fmla="*/ 7355642 w 9662615"/>
              <a:gd name="connsiteY22" fmla="*/ 1407761 h 1603018"/>
              <a:gd name="connsiteX23" fmla="*/ 7215220 w 9662615"/>
              <a:gd name="connsiteY23" fmla="*/ 1397856 h 1603018"/>
              <a:gd name="connsiteX24" fmla="*/ 7082147 w 9662615"/>
              <a:gd name="connsiteY24" fmla="*/ 1406113 h 1603018"/>
              <a:gd name="connsiteX25" fmla="*/ 6987129 w 9662615"/>
              <a:gd name="connsiteY25" fmla="*/ 1404834 h 1603018"/>
              <a:gd name="connsiteX26" fmla="*/ 6907567 w 9662615"/>
              <a:gd name="connsiteY26" fmla="*/ 1419149 h 1603018"/>
              <a:gd name="connsiteX27" fmla="*/ 6748428 w 9662615"/>
              <a:gd name="connsiteY27" fmla="*/ 1420308 h 1603018"/>
              <a:gd name="connsiteX28" fmla="*/ 6654257 w 9662615"/>
              <a:gd name="connsiteY28" fmla="*/ 1424143 h 1603018"/>
              <a:gd name="connsiteX29" fmla="*/ 6620123 w 9662615"/>
              <a:gd name="connsiteY29" fmla="*/ 1430535 h 1603018"/>
              <a:gd name="connsiteX30" fmla="*/ 6571355 w 9662615"/>
              <a:gd name="connsiteY30" fmla="*/ 1436144 h 1603018"/>
              <a:gd name="connsiteX31" fmla="*/ 6486557 w 9662615"/>
              <a:gd name="connsiteY31" fmla="*/ 1449861 h 1603018"/>
              <a:gd name="connsiteX32" fmla="*/ 6370419 w 9662615"/>
              <a:gd name="connsiteY32" fmla="*/ 1461649 h 1603018"/>
              <a:gd name="connsiteX33" fmla="*/ 6278839 w 9662615"/>
              <a:gd name="connsiteY33" fmla="*/ 1449160 h 1603018"/>
              <a:gd name="connsiteX34" fmla="*/ 6272455 w 9662615"/>
              <a:gd name="connsiteY34" fmla="*/ 1453191 h 1603018"/>
              <a:gd name="connsiteX35" fmla="*/ 6212659 w 9662615"/>
              <a:gd name="connsiteY35" fmla="*/ 1454850 h 1603018"/>
              <a:gd name="connsiteX36" fmla="*/ 6069317 w 9662615"/>
              <a:gd name="connsiteY36" fmla="*/ 1445838 h 1603018"/>
              <a:gd name="connsiteX37" fmla="*/ 5878477 w 9662615"/>
              <a:gd name="connsiteY37" fmla="*/ 1439180 h 1603018"/>
              <a:gd name="connsiteX38" fmla="*/ 5838387 w 9662615"/>
              <a:gd name="connsiteY38" fmla="*/ 1444679 h 1603018"/>
              <a:gd name="connsiteX39" fmla="*/ 5771136 w 9662615"/>
              <a:gd name="connsiteY39" fmla="*/ 1453639 h 1603018"/>
              <a:gd name="connsiteX40" fmla="*/ 5724081 w 9662615"/>
              <a:gd name="connsiteY40" fmla="*/ 1470431 h 1603018"/>
              <a:gd name="connsiteX41" fmla="*/ 5666577 w 9662615"/>
              <a:gd name="connsiteY41" fmla="*/ 1473921 h 1603018"/>
              <a:gd name="connsiteX42" fmla="*/ 5649068 w 9662615"/>
              <a:gd name="connsiteY42" fmla="*/ 1461676 h 1603018"/>
              <a:gd name="connsiteX43" fmla="*/ 5588902 w 9662615"/>
              <a:gd name="connsiteY43" fmla="*/ 1469647 h 1603018"/>
              <a:gd name="connsiteX44" fmla="*/ 5498090 w 9662615"/>
              <a:gd name="connsiteY44" fmla="*/ 1483173 h 1603018"/>
              <a:gd name="connsiteX45" fmla="*/ 5444641 w 9662615"/>
              <a:gd name="connsiteY45" fmla="*/ 1487602 h 1603018"/>
              <a:gd name="connsiteX46" fmla="*/ 5299812 w 9662615"/>
              <a:gd name="connsiteY46" fmla="*/ 1503362 h 1603018"/>
              <a:gd name="connsiteX47" fmla="*/ 5245752 w 9662615"/>
              <a:gd name="connsiteY47" fmla="*/ 1520612 h 1603018"/>
              <a:gd name="connsiteX48" fmla="*/ 5177807 w 9662615"/>
              <a:gd name="connsiteY48" fmla="*/ 1526802 h 1603018"/>
              <a:gd name="connsiteX49" fmla="*/ 5113910 w 9662615"/>
              <a:gd name="connsiteY49" fmla="*/ 1533205 h 1603018"/>
              <a:gd name="connsiteX50" fmla="*/ 5059484 w 9662615"/>
              <a:gd name="connsiteY50" fmla="*/ 1546802 h 1603018"/>
              <a:gd name="connsiteX51" fmla="*/ 5038524 w 9662615"/>
              <a:gd name="connsiteY51" fmla="*/ 1545675 h 1603018"/>
              <a:gd name="connsiteX52" fmla="*/ 5026564 w 9662615"/>
              <a:gd name="connsiteY52" fmla="*/ 1545376 h 1603018"/>
              <a:gd name="connsiteX53" fmla="*/ 4969433 w 9662615"/>
              <a:gd name="connsiteY53" fmla="*/ 1550865 h 1603018"/>
              <a:gd name="connsiteX54" fmla="*/ 4871726 w 9662615"/>
              <a:gd name="connsiteY54" fmla="*/ 1570584 h 1603018"/>
              <a:gd name="connsiteX55" fmla="*/ 4843267 w 9662615"/>
              <a:gd name="connsiteY55" fmla="*/ 1561459 h 1603018"/>
              <a:gd name="connsiteX56" fmla="*/ 4821058 w 9662615"/>
              <a:gd name="connsiteY56" fmla="*/ 1553078 h 1603018"/>
              <a:gd name="connsiteX57" fmla="*/ 4791466 w 9662615"/>
              <a:gd name="connsiteY57" fmla="*/ 1561324 h 1603018"/>
              <a:gd name="connsiteX58" fmla="*/ 4784247 w 9662615"/>
              <a:gd name="connsiteY58" fmla="*/ 1562342 h 1603018"/>
              <a:gd name="connsiteX59" fmla="*/ 4739309 w 9662615"/>
              <a:gd name="connsiteY59" fmla="*/ 1553948 h 1603018"/>
              <a:gd name="connsiteX60" fmla="*/ 4697562 w 9662615"/>
              <a:gd name="connsiteY60" fmla="*/ 1551206 h 1603018"/>
              <a:gd name="connsiteX61" fmla="*/ 4650737 w 9662615"/>
              <a:gd name="connsiteY61" fmla="*/ 1537381 h 1603018"/>
              <a:gd name="connsiteX62" fmla="*/ 4583150 w 9662615"/>
              <a:gd name="connsiteY62" fmla="*/ 1529064 h 1603018"/>
              <a:gd name="connsiteX63" fmla="*/ 4521734 w 9662615"/>
              <a:gd name="connsiteY63" fmla="*/ 1529359 h 1603018"/>
              <a:gd name="connsiteX64" fmla="*/ 4382398 w 9662615"/>
              <a:gd name="connsiteY64" fmla="*/ 1534108 h 1603018"/>
              <a:gd name="connsiteX65" fmla="*/ 4221826 w 9662615"/>
              <a:gd name="connsiteY65" fmla="*/ 1500972 h 1603018"/>
              <a:gd name="connsiteX66" fmla="*/ 4096601 w 9662615"/>
              <a:gd name="connsiteY66" fmla="*/ 1521563 h 1603018"/>
              <a:gd name="connsiteX67" fmla="*/ 4002441 w 9662615"/>
              <a:gd name="connsiteY67" fmla="*/ 1528912 h 1603018"/>
              <a:gd name="connsiteX68" fmla="*/ 3833906 w 9662615"/>
              <a:gd name="connsiteY68" fmla="*/ 1516637 h 1603018"/>
              <a:gd name="connsiteX69" fmla="*/ 3763845 w 9662615"/>
              <a:gd name="connsiteY69" fmla="*/ 1501782 h 1603018"/>
              <a:gd name="connsiteX70" fmla="*/ 3641778 w 9662615"/>
              <a:gd name="connsiteY70" fmla="*/ 1505446 h 1603018"/>
              <a:gd name="connsiteX71" fmla="*/ 3565233 w 9662615"/>
              <a:gd name="connsiteY71" fmla="*/ 1515122 h 1603018"/>
              <a:gd name="connsiteX72" fmla="*/ 3560267 w 9662615"/>
              <a:gd name="connsiteY72" fmla="*/ 1516288 h 1603018"/>
              <a:gd name="connsiteX73" fmla="*/ 3540258 w 9662615"/>
              <a:gd name="connsiteY73" fmla="*/ 1516976 h 1603018"/>
              <a:gd name="connsiteX74" fmla="*/ 3534780 w 9662615"/>
              <a:gd name="connsiteY74" fmla="*/ 1522141 h 1603018"/>
              <a:gd name="connsiteX75" fmla="*/ 3480929 w 9662615"/>
              <a:gd name="connsiteY75" fmla="*/ 1526739 h 1603018"/>
              <a:gd name="connsiteX76" fmla="*/ 3430805 w 9662615"/>
              <a:gd name="connsiteY76" fmla="*/ 1542521 h 1603018"/>
              <a:gd name="connsiteX77" fmla="*/ 3292707 w 9662615"/>
              <a:gd name="connsiteY77" fmla="*/ 1520490 h 1603018"/>
              <a:gd name="connsiteX78" fmla="*/ 3187872 w 9662615"/>
              <a:gd name="connsiteY78" fmla="*/ 1519991 h 1603018"/>
              <a:gd name="connsiteX79" fmla="*/ 3148026 w 9662615"/>
              <a:gd name="connsiteY79" fmla="*/ 1524777 h 1603018"/>
              <a:gd name="connsiteX80" fmla="*/ 3092394 w 9662615"/>
              <a:gd name="connsiteY80" fmla="*/ 1528115 h 1603018"/>
              <a:gd name="connsiteX81" fmla="*/ 2994200 w 9662615"/>
              <a:gd name="connsiteY81" fmla="*/ 1537857 h 1603018"/>
              <a:gd name="connsiteX82" fmla="*/ 2862301 w 9662615"/>
              <a:gd name="connsiteY82" fmla="*/ 1544250 h 1603018"/>
              <a:gd name="connsiteX83" fmla="*/ 2766335 w 9662615"/>
              <a:gd name="connsiteY83" fmla="*/ 1527662 h 1603018"/>
              <a:gd name="connsiteX84" fmla="*/ 2757836 w 9662615"/>
              <a:gd name="connsiteY84" fmla="*/ 1531371 h 1603018"/>
              <a:gd name="connsiteX85" fmla="*/ 2691555 w 9662615"/>
              <a:gd name="connsiteY85" fmla="*/ 1530283 h 1603018"/>
              <a:gd name="connsiteX86" fmla="*/ 2491676 w 9662615"/>
              <a:gd name="connsiteY86" fmla="*/ 1500859 h 1603018"/>
              <a:gd name="connsiteX87" fmla="*/ 2378036 w 9662615"/>
              <a:gd name="connsiteY87" fmla="*/ 1520645 h 1603018"/>
              <a:gd name="connsiteX88" fmla="*/ 2284269 w 9662615"/>
              <a:gd name="connsiteY88" fmla="*/ 1503068 h 1603018"/>
              <a:gd name="connsiteX89" fmla="*/ 2207104 w 9662615"/>
              <a:gd name="connsiteY89" fmla="*/ 1508888 h 1603018"/>
              <a:gd name="connsiteX90" fmla="*/ 2149226 w 9662615"/>
              <a:gd name="connsiteY90" fmla="*/ 1523409 h 1603018"/>
              <a:gd name="connsiteX91" fmla="*/ 2084783 w 9662615"/>
              <a:gd name="connsiteY91" fmla="*/ 1524245 h 1603018"/>
              <a:gd name="connsiteX92" fmla="*/ 2070075 w 9662615"/>
              <a:gd name="connsiteY92" fmla="*/ 1511285 h 1603018"/>
              <a:gd name="connsiteX93" fmla="*/ 2001057 w 9662615"/>
              <a:gd name="connsiteY93" fmla="*/ 1516449 h 1603018"/>
              <a:gd name="connsiteX94" fmla="*/ 1896330 w 9662615"/>
              <a:gd name="connsiteY94" fmla="*/ 1525725 h 1603018"/>
              <a:gd name="connsiteX95" fmla="*/ 1835994 w 9662615"/>
              <a:gd name="connsiteY95" fmla="*/ 1527678 h 1603018"/>
              <a:gd name="connsiteX96" fmla="*/ 1671119 w 9662615"/>
              <a:gd name="connsiteY96" fmla="*/ 1536701 h 1603018"/>
              <a:gd name="connsiteX97" fmla="*/ 1565556 w 9662615"/>
              <a:gd name="connsiteY97" fmla="*/ 1556503 h 1603018"/>
              <a:gd name="connsiteX98" fmla="*/ 1407755 w 9662615"/>
              <a:gd name="connsiteY98" fmla="*/ 1571444 h 1603018"/>
              <a:gd name="connsiteX99" fmla="*/ 1291872 w 9662615"/>
              <a:gd name="connsiteY99" fmla="*/ 1579471 h 1603018"/>
              <a:gd name="connsiteX100" fmla="*/ 1245251 w 9662615"/>
              <a:gd name="connsiteY100" fmla="*/ 1603018 h 1603018"/>
              <a:gd name="connsiteX101" fmla="*/ 1181938 w 9662615"/>
              <a:gd name="connsiteY101" fmla="*/ 1592789 h 1603018"/>
              <a:gd name="connsiteX102" fmla="*/ 1091432 w 9662615"/>
              <a:gd name="connsiteY102" fmla="*/ 1571003 h 1603018"/>
              <a:gd name="connsiteX103" fmla="*/ 940355 w 9662615"/>
              <a:gd name="connsiteY103" fmla="*/ 1560638 h 1603018"/>
              <a:gd name="connsiteX104" fmla="*/ 868264 w 9662615"/>
              <a:gd name="connsiteY104" fmla="*/ 1566392 h 1603018"/>
              <a:gd name="connsiteX105" fmla="*/ 792765 w 9662615"/>
              <a:gd name="connsiteY105" fmla="*/ 1563102 h 1603018"/>
              <a:gd name="connsiteX106" fmla="*/ 653153 w 9662615"/>
              <a:gd name="connsiteY106" fmla="*/ 1563516 h 1603018"/>
              <a:gd name="connsiteX107" fmla="*/ 541933 w 9662615"/>
              <a:gd name="connsiteY107" fmla="*/ 1561051 h 1603018"/>
              <a:gd name="connsiteX108" fmla="*/ 472797 w 9662615"/>
              <a:gd name="connsiteY108" fmla="*/ 1568904 h 1603018"/>
              <a:gd name="connsiteX109" fmla="*/ 396059 w 9662615"/>
              <a:gd name="connsiteY109" fmla="*/ 1560970 h 1603018"/>
              <a:gd name="connsiteX110" fmla="*/ 336819 w 9662615"/>
              <a:gd name="connsiteY110" fmla="*/ 1560892 h 1603018"/>
              <a:gd name="connsiteX111" fmla="*/ 267163 w 9662615"/>
              <a:gd name="connsiteY111" fmla="*/ 1531913 h 1603018"/>
              <a:gd name="connsiteX112" fmla="*/ 196644 w 9662615"/>
              <a:gd name="connsiteY112" fmla="*/ 1524565 h 1603018"/>
              <a:gd name="connsiteX113" fmla="*/ 86819 w 9662615"/>
              <a:gd name="connsiteY113" fmla="*/ 1519517 h 1603018"/>
              <a:gd name="connsiteX114" fmla="*/ 53369 w 9662615"/>
              <a:gd name="connsiteY114" fmla="*/ 1516853 h 1603018"/>
              <a:gd name="connsiteX115" fmla="*/ 2359 w 9662615"/>
              <a:gd name="connsiteY115" fmla="*/ 1515247 h 1603018"/>
              <a:gd name="connsiteX116" fmla="*/ 0 w 9662615"/>
              <a:gd name="connsiteY116" fmla="*/ 1514932 h 1603018"/>
              <a:gd name="connsiteX117" fmla="*/ 0 w 9662615"/>
              <a:gd name="connsiteY117" fmla="*/ 0 h 1603018"/>
              <a:gd name="connsiteX0" fmla="*/ 0 w 9662615"/>
              <a:gd name="connsiteY0" fmla="*/ 0 h 1603018"/>
              <a:gd name="connsiteX1" fmla="*/ 9662615 w 9662615"/>
              <a:gd name="connsiteY1" fmla="*/ 0 h 1603018"/>
              <a:gd name="connsiteX2" fmla="*/ 9662615 w 9662615"/>
              <a:gd name="connsiteY2" fmla="*/ 1280346 h 1603018"/>
              <a:gd name="connsiteX3" fmla="*/ 9551077 w 9662615"/>
              <a:gd name="connsiteY3" fmla="*/ 1292033 h 1603018"/>
              <a:gd name="connsiteX4" fmla="*/ 9469546 w 9662615"/>
              <a:gd name="connsiteY4" fmla="*/ 1289837 h 1603018"/>
              <a:gd name="connsiteX5" fmla="*/ 9326260 w 9662615"/>
              <a:gd name="connsiteY5" fmla="*/ 1277155 h 1603018"/>
              <a:gd name="connsiteX6" fmla="*/ 9144767 w 9662615"/>
              <a:gd name="connsiteY6" fmla="*/ 1264120 h 1603018"/>
              <a:gd name="connsiteX7" fmla="*/ 8976400 w 9662615"/>
              <a:gd name="connsiteY7" fmla="*/ 1326661 h 1603018"/>
              <a:gd name="connsiteX8" fmla="*/ 8828711 w 9662615"/>
              <a:gd name="connsiteY8" fmla="*/ 1346394 h 1603018"/>
              <a:gd name="connsiteX9" fmla="*/ 8695953 w 9662615"/>
              <a:gd name="connsiteY9" fmla="*/ 1346784 h 1603018"/>
              <a:gd name="connsiteX10" fmla="*/ 8652191 w 9662615"/>
              <a:gd name="connsiteY10" fmla="*/ 1345903 h 1603018"/>
              <a:gd name="connsiteX11" fmla="*/ 8591582 w 9662615"/>
              <a:gd name="connsiteY11" fmla="*/ 1341666 h 1603018"/>
              <a:gd name="connsiteX12" fmla="*/ 8537336 w 9662615"/>
              <a:gd name="connsiteY12" fmla="*/ 1341684 h 1603018"/>
              <a:gd name="connsiteX13" fmla="*/ 8416849 w 9662615"/>
              <a:gd name="connsiteY13" fmla="*/ 1367085 h 1603018"/>
              <a:gd name="connsiteX14" fmla="*/ 8278355 w 9662615"/>
              <a:gd name="connsiteY14" fmla="*/ 1386569 h 1603018"/>
              <a:gd name="connsiteX15" fmla="*/ 8197961 w 9662615"/>
              <a:gd name="connsiteY15" fmla="*/ 1392804 h 1603018"/>
              <a:gd name="connsiteX16" fmla="*/ 8171196 w 9662615"/>
              <a:gd name="connsiteY16" fmla="*/ 1397216 h 1603018"/>
              <a:gd name="connsiteX17" fmla="*/ 8087910 w 9662615"/>
              <a:gd name="connsiteY17" fmla="*/ 1386449 h 1603018"/>
              <a:gd name="connsiteX18" fmla="*/ 7974579 w 9662615"/>
              <a:gd name="connsiteY18" fmla="*/ 1383439 h 1603018"/>
              <a:gd name="connsiteX19" fmla="*/ 7768351 w 9662615"/>
              <a:gd name="connsiteY19" fmla="*/ 1395051 h 1603018"/>
              <a:gd name="connsiteX20" fmla="*/ 7635985 w 9662615"/>
              <a:gd name="connsiteY20" fmla="*/ 1386363 h 1603018"/>
              <a:gd name="connsiteX21" fmla="*/ 7466069 w 9662615"/>
              <a:gd name="connsiteY21" fmla="*/ 1377654 h 1603018"/>
              <a:gd name="connsiteX22" fmla="*/ 7355642 w 9662615"/>
              <a:gd name="connsiteY22" fmla="*/ 1407761 h 1603018"/>
              <a:gd name="connsiteX23" fmla="*/ 7215220 w 9662615"/>
              <a:gd name="connsiteY23" fmla="*/ 1397856 h 1603018"/>
              <a:gd name="connsiteX24" fmla="*/ 7082147 w 9662615"/>
              <a:gd name="connsiteY24" fmla="*/ 1406113 h 1603018"/>
              <a:gd name="connsiteX25" fmla="*/ 6987129 w 9662615"/>
              <a:gd name="connsiteY25" fmla="*/ 1404834 h 1603018"/>
              <a:gd name="connsiteX26" fmla="*/ 6907567 w 9662615"/>
              <a:gd name="connsiteY26" fmla="*/ 1419149 h 1603018"/>
              <a:gd name="connsiteX27" fmla="*/ 6748428 w 9662615"/>
              <a:gd name="connsiteY27" fmla="*/ 1420308 h 1603018"/>
              <a:gd name="connsiteX28" fmla="*/ 6654257 w 9662615"/>
              <a:gd name="connsiteY28" fmla="*/ 1424143 h 1603018"/>
              <a:gd name="connsiteX29" fmla="*/ 6620123 w 9662615"/>
              <a:gd name="connsiteY29" fmla="*/ 1430535 h 1603018"/>
              <a:gd name="connsiteX30" fmla="*/ 6571355 w 9662615"/>
              <a:gd name="connsiteY30" fmla="*/ 1436144 h 1603018"/>
              <a:gd name="connsiteX31" fmla="*/ 6486557 w 9662615"/>
              <a:gd name="connsiteY31" fmla="*/ 1449861 h 1603018"/>
              <a:gd name="connsiteX32" fmla="*/ 6370419 w 9662615"/>
              <a:gd name="connsiteY32" fmla="*/ 1461649 h 1603018"/>
              <a:gd name="connsiteX33" fmla="*/ 6278839 w 9662615"/>
              <a:gd name="connsiteY33" fmla="*/ 1449160 h 1603018"/>
              <a:gd name="connsiteX34" fmla="*/ 6272455 w 9662615"/>
              <a:gd name="connsiteY34" fmla="*/ 1453191 h 1603018"/>
              <a:gd name="connsiteX35" fmla="*/ 6212659 w 9662615"/>
              <a:gd name="connsiteY35" fmla="*/ 1454850 h 1603018"/>
              <a:gd name="connsiteX36" fmla="*/ 6069317 w 9662615"/>
              <a:gd name="connsiteY36" fmla="*/ 1445838 h 1603018"/>
              <a:gd name="connsiteX37" fmla="*/ 5878477 w 9662615"/>
              <a:gd name="connsiteY37" fmla="*/ 1439180 h 1603018"/>
              <a:gd name="connsiteX38" fmla="*/ 5838387 w 9662615"/>
              <a:gd name="connsiteY38" fmla="*/ 1444679 h 1603018"/>
              <a:gd name="connsiteX39" fmla="*/ 5771136 w 9662615"/>
              <a:gd name="connsiteY39" fmla="*/ 1453639 h 1603018"/>
              <a:gd name="connsiteX40" fmla="*/ 5724081 w 9662615"/>
              <a:gd name="connsiteY40" fmla="*/ 1470431 h 1603018"/>
              <a:gd name="connsiteX41" fmla="*/ 5666577 w 9662615"/>
              <a:gd name="connsiteY41" fmla="*/ 1473921 h 1603018"/>
              <a:gd name="connsiteX42" fmla="*/ 5649068 w 9662615"/>
              <a:gd name="connsiteY42" fmla="*/ 1461676 h 1603018"/>
              <a:gd name="connsiteX43" fmla="*/ 5588902 w 9662615"/>
              <a:gd name="connsiteY43" fmla="*/ 1469647 h 1603018"/>
              <a:gd name="connsiteX44" fmla="*/ 5498090 w 9662615"/>
              <a:gd name="connsiteY44" fmla="*/ 1483173 h 1603018"/>
              <a:gd name="connsiteX45" fmla="*/ 5444641 w 9662615"/>
              <a:gd name="connsiteY45" fmla="*/ 1487602 h 1603018"/>
              <a:gd name="connsiteX46" fmla="*/ 5299812 w 9662615"/>
              <a:gd name="connsiteY46" fmla="*/ 1503362 h 1603018"/>
              <a:gd name="connsiteX47" fmla="*/ 5245752 w 9662615"/>
              <a:gd name="connsiteY47" fmla="*/ 1520612 h 1603018"/>
              <a:gd name="connsiteX48" fmla="*/ 5177807 w 9662615"/>
              <a:gd name="connsiteY48" fmla="*/ 1526802 h 1603018"/>
              <a:gd name="connsiteX49" fmla="*/ 5113910 w 9662615"/>
              <a:gd name="connsiteY49" fmla="*/ 1533205 h 1603018"/>
              <a:gd name="connsiteX50" fmla="*/ 5059484 w 9662615"/>
              <a:gd name="connsiteY50" fmla="*/ 1546802 h 1603018"/>
              <a:gd name="connsiteX51" fmla="*/ 5038524 w 9662615"/>
              <a:gd name="connsiteY51" fmla="*/ 1545675 h 1603018"/>
              <a:gd name="connsiteX52" fmla="*/ 5026564 w 9662615"/>
              <a:gd name="connsiteY52" fmla="*/ 1545376 h 1603018"/>
              <a:gd name="connsiteX53" fmla="*/ 4969433 w 9662615"/>
              <a:gd name="connsiteY53" fmla="*/ 1550865 h 1603018"/>
              <a:gd name="connsiteX54" fmla="*/ 4871726 w 9662615"/>
              <a:gd name="connsiteY54" fmla="*/ 1570584 h 1603018"/>
              <a:gd name="connsiteX55" fmla="*/ 4843267 w 9662615"/>
              <a:gd name="connsiteY55" fmla="*/ 1561459 h 1603018"/>
              <a:gd name="connsiteX56" fmla="*/ 4821058 w 9662615"/>
              <a:gd name="connsiteY56" fmla="*/ 1553078 h 1603018"/>
              <a:gd name="connsiteX57" fmla="*/ 4791466 w 9662615"/>
              <a:gd name="connsiteY57" fmla="*/ 1561324 h 1603018"/>
              <a:gd name="connsiteX58" fmla="*/ 4784247 w 9662615"/>
              <a:gd name="connsiteY58" fmla="*/ 1562342 h 1603018"/>
              <a:gd name="connsiteX59" fmla="*/ 4739309 w 9662615"/>
              <a:gd name="connsiteY59" fmla="*/ 1553948 h 1603018"/>
              <a:gd name="connsiteX60" fmla="*/ 4697562 w 9662615"/>
              <a:gd name="connsiteY60" fmla="*/ 1551206 h 1603018"/>
              <a:gd name="connsiteX61" fmla="*/ 4650737 w 9662615"/>
              <a:gd name="connsiteY61" fmla="*/ 1537381 h 1603018"/>
              <a:gd name="connsiteX62" fmla="*/ 4583150 w 9662615"/>
              <a:gd name="connsiteY62" fmla="*/ 1529064 h 1603018"/>
              <a:gd name="connsiteX63" fmla="*/ 4521734 w 9662615"/>
              <a:gd name="connsiteY63" fmla="*/ 1529359 h 1603018"/>
              <a:gd name="connsiteX64" fmla="*/ 4382398 w 9662615"/>
              <a:gd name="connsiteY64" fmla="*/ 1534108 h 1603018"/>
              <a:gd name="connsiteX65" fmla="*/ 4221826 w 9662615"/>
              <a:gd name="connsiteY65" fmla="*/ 1500972 h 1603018"/>
              <a:gd name="connsiteX66" fmla="*/ 4096601 w 9662615"/>
              <a:gd name="connsiteY66" fmla="*/ 1521563 h 1603018"/>
              <a:gd name="connsiteX67" fmla="*/ 4002441 w 9662615"/>
              <a:gd name="connsiteY67" fmla="*/ 1528912 h 1603018"/>
              <a:gd name="connsiteX68" fmla="*/ 3833906 w 9662615"/>
              <a:gd name="connsiteY68" fmla="*/ 1516637 h 1603018"/>
              <a:gd name="connsiteX69" fmla="*/ 3763845 w 9662615"/>
              <a:gd name="connsiteY69" fmla="*/ 1501782 h 1603018"/>
              <a:gd name="connsiteX70" fmla="*/ 3641778 w 9662615"/>
              <a:gd name="connsiteY70" fmla="*/ 1505446 h 1603018"/>
              <a:gd name="connsiteX71" fmla="*/ 3565233 w 9662615"/>
              <a:gd name="connsiteY71" fmla="*/ 1515122 h 1603018"/>
              <a:gd name="connsiteX72" fmla="*/ 3560267 w 9662615"/>
              <a:gd name="connsiteY72" fmla="*/ 1516288 h 1603018"/>
              <a:gd name="connsiteX73" fmla="*/ 3540258 w 9662615"/>
              <a:gd name="connsiteY73" fmla="*/ 1516976 h 1603018"/>
              <a:gd name="connsiteX74" fmla="*/ 3522853 w 9662615"/>
              <a:gd name="connsiteY74" fmla="*/ 1538044 h 1603018"/>
              <a:gd name="connsiteX75" fmla="*/ 3480929 w 9662615"/>
              <a:gd name="connsiteY75" fmla="*/ 1526739 h 1603018"/>
              <a:gd name="connsiteX76" fmla="*/ 3430805 w 9662615"/>
              <a:gd name="connsiteY76" fmla="*/ 1542521 h 1603018"/>
              <a:gd name="connsiteX77" fmla="*/ 3292707 w 9662615"/>
              <a:gd name="connsiteY77" fmla="*/ 1520490 h 1603018"/>
              <a:gd name="connsiteX78" fmla="*/ 3187872 w 9662615"/>
              <a:gd name="connsiteY78" fmla="*/ 1519991 h 1603018"/>
              <a:gd name="connsiteX79" fmla="*/ 3148026 w 9662615"/>
              <a:gd name="connsiteY79" fmla="*/ 1524777 h 1603018"/>
              <a:gd name="connsiteX80" fmla="*/ 3092394 w 9662615"/>
              <a:gd name="connsiteY80" fmla="*/ 1528115 h 1603018"/>
              <a:gd name="connsiteX81" fmla="*/ 2994200 w 9662615"/>
              <a:gd name="connsiteY81" fmla="*/ 1537857 h 1603018"/>
              <a:gd name="connsiteX82" fmla="*/ 2862301 w 9662615"/>
              <a:gd name="connsiteY82" fmla="*/ 1544250 h 1603018"/>
              <a:gd name="connsiteX83" fmla="*/ 2766335 w 9662615"/>
              <a:gd name="connsiteY83" fmla="*/ 1527662 h 1603018"/>
              <a:gd name="connsiteX84" fmla="*/ 2757836 w 9662615"/>
              <a:gd name="connsiteY84" fmla="*/ 1531371 h 1603018"/>
              <a:gd name="connsiteX85" fmla="*/ 2691555 w 9662615"/>
              <a:gd name="connsiteY85" fmla="*/ 1530283 h 1603018"/>
              <a:gd name="connsiteX86" fmla="*/ 2491676 w 9662615"/>
              <a:gd name="connsiteY86" fmla="*/ 1500859 h 1603018"/>
              <a:gd name="connsiteX87" fmla="*/ 2378036 w 9662615"/>
              <a:gd name="connsiteY87" fmla="*/ 1520645 h 1603018"/>
              <a:gd name="connsiteX88" fmla="*/ 2284269 w 9662615"/>
              <a:gd name="connsiteY88" fmla="*/ 1503068 h 1603018"/>
              <a:gd name="connsiteX89" fmla="*/ 2207104 w 9662615"/>
              <a:gd name="connsiteY89" fmla="*/ 1508888 h 1603018"/>
              <a:gd name="connsiteX90" fmla="*/ 2149226 w 9662615"/>
              <a:gd name="connsiteY90" fmla="*/ 1523409 h 1603018"/>
              <a:gd name="connsiteX91" fmla="*/ 2084783 w 9662615"/>
              <a:gd name="connsiteY91" fmla="*/ 1524245 h 1603018"/>
              <a:gd name="connsiteX92" fmla="*/ 2070075 w 9662615"/>
              <a:gd name="connsiteY92" fmla="*/ 1511285 h 1603018"/>
              <a:gd name="connsiteX93" fmla="*/ 2001057 w 9662615"/>
              <a:gd name="connsiteY93" fmla="*/ 1516449 h 1603018"/>
              <a:gd name="connsiteX94" fmla="*/ 1896330 w 9662615"/>
              <a:gd name="connsiteY94" fmla="*/ 1525725 h 1603018"/>
              <a:gd name="connsiteX95" fmla="*/ 1835994 w 9662615"/>
              <a:gd name="connsiteY95" fmla="*/ 1527678 h 1603018"/>
              <a:gd name="connsiteX96" fmla="*/ 1671119 w 9662615"/>
              <a:gd name="connsiteY96" fmla="*/ 1536701 h 1603018"/>
              <a:gd name="connsiteX97" fmla="*/ 1565556 w 9662615"/>
              <a:gd name="connsiteY97" fmla="*/ 1556503 h 1603018"/>
              <a:gd name="connsiteX98" fmla="*/ 1407755 w 9662615"/>
              <a:gd name="connsiteY98" fmla="*/ 1571444 h 1603018"/>
              <a:gd name="connsiteX99" fmla="*/ 1291872 w 9662615"/>
              <a:gd name="connsiteY99" fmla="*/ 1579471 h 1603018"/>
              <a:gd name="connsiteX100" fmla="*/ 1245251 w 9662615"/>
              <a:gd name="connsiteY100" fmla="*/ 1603018 h 1603018"/>
              <a:gd name="connsiteX101" fmla="*/ 1181938 w 9662615"/>
              <a:gd name="connsiteY101" fmla="*/ 1592789 h 1603018"/>
              <a:gd name="connsiteX102" fmla="*/ 1091432 w 9662615"/>
              <a:gd name="connsiteY102" fmla="*/ 1571003 h 1603018"/>
              <a:gd name="connsiteX103" fmla="*/ 940355 w 9662615"/>
              <a:gd name="connsiteY103" fmla="*/ 1560638 h 1603018"/>
              <a:gd name="connsiteX104" fmla="*/ 868264 w 9662615"/>
              <a:gd name="connsiteY104" fmla="*/ 1566392 h 1603018"/>
              <a:gd name="connsiteX105" fmla="*/ 792765 w 9662615"/>
              <a:gd name="connsiteY105" fmla="*/ 1563102 h 1603018"/>
              <a:gd name="connsiteX106" fmla="*/ 653153 w 9662615"/>
              <a:gd name="connsiteY106" fmla="*/ 1563516 h 1603018"/>
              <a:gd name="connsiteX107" fmla="*/ 541933 w 9662615"/>
              <a:gd name="connsiteY107" fmla="*/ 1561051 h 1603018"/>
              <a:gd name="connsiteX108" fmla="*/ 472797 w 9662615"/>
              <a:gd name="connsiteY108" fmla="*/ 1568904 h 1603018"/>
              <a:gd name="connsiteX109" fmla="*/ 396059 w 9662615"/>
              <a:gd name="connsiteY109" fmla="*/ 1560970 h 1603018"/>
              <a:gd name="connsiteX110" fmla="*/ 336819 w 9662615"/>
              <a:gd name="connsiteY110" fmla="*/ 1560892 h 1603018"/>
              <a:gd name="connsiteX111" fmla="*/ 267163 w 9662615"/>
              <a:gd name="connsiteY111" fmla="*/ 1531913 h 1603018"/>
              <a:gd name="connsiteX112" fmla="*/ 196644 w 9662615"/>
              <a:gd name="connsiteY112" fmla="*/ 1524565 h 1603018"/>
              <a:gd name="connsiteX113" fmla="*/ 86819 w 9662615"/>
              <a:gd name="connsiteY113" fmla="*/ 1519517 h 1603018"/>
              <a:gd name="connsiteX114" fmla="*/ 53369 w 9662615"/>
              <a:gd name="connsiteY114" fmla="*/ 1516853 h 1603018"/>
              <a:gd name="connsiteX115" fmla="*/ 2359 w 9662615"/>
              <a:gd name="connsiteY115" fmla="*/ 1515247 h 1603018"/>
              <a:gd name="connsiteX116" fmla="*/ 0 w 9662615"/>
              <a:gd name="connsiteY116" fmla="*/ 1514932 h 1603018"/>
              <a:gd name="connsiteX117" fmla="*/ 0 w 9662615"/>
              <a:gd name="connsiteY117" fmla="*/ 0 h 1603018"/>
              <a:gd name="connsiteX0" fmla="*/ 0 w 9662615"/>
              <a:gd name="connsiteY0" fmla="*/ 0 h 1603018"/>
              <a:gd name="connsiteX1" fmla="*/ 9662615 w 9662615"/>
              <a:gd name="connsiteY1" fmla="*/ 0 h 1603018"/>
              <a:gd name="connsiteX2" fmla="*/ 9662615 w 9662615"/>
              <a:gd name="connsiteY2" fmla="*/ 1280346 h 1603018"/>
              <a:gd name="connsiteX3" fmla="*/ 9551077 w 9662615"/>
              <a:gd name="connsiteY3" fmla="*/ 1292033 h 1603018"/>
              <a:gd name="connsiteX4" fmla="*/ 9469546 w 9662615"/>
              <a:gd name="connsiteY4" fmla="*/ 1289837 h 1603018"/>
              <a:gd name="connsiteX5" fmla="*/ 9326260 w 9662615"/>
              <a:gd name="connsiteY5" fmla="*/ 1277155 h 1603018"/>
              <a:gd name="connsiteX6" fmla="*/ 9144767 w 9662615"/>
              <a:gd name="connsiteY6" fmla="*/ 1264120 h 1603018"/>
              <a:gd name="connsiteX7" fmla="*/ 8976400 w 9662615"/>
              <a:gd name="connsiteY7" fmla="*/ 1326661 h 1603018"/>
              <a:gd name="connsiteX8" fmla="*/ 8828711 w 9662615"/>
              <a:gd name="connsiteY8" fmla="*/ 1346394 h 1603018"/>
              <a:gd name="connsiteX9" fmla="*/ 8695953 w 9662615"/>
              <a:gd name="connsiteY9" fmla="*/ 1346784 h 1603018"/>
              <a:gd name="connsiteX10" fmla="*/ 8652191 w 9662615"/>
              <a:gd name="connsiteY10" fmla="*/ 1345903 h 1603018"/>
              <a:gd name="connsiteX11" fmla="*/ 8591582 w 9662615"/>
              <a:gd name="connsiteY11" fmla="*/ 1341666 h 1603018"/>
              <a:gd name="connsiteX12" fmla="*/ 8537336 w 9662615"/>
              <a:gd name="connsiteY12" fmla="*/ 1341684 h 1603018"/>
              <a:gd name="connsiteX13" fmla="*/ 8416849 w 9662615"/>
              <a:gd name="connsiteY13" fmla="*/ 1367085 h 1603018"/>
              <a:gd name="connsiteX14" fmla="*/ 8278355 w 9662615"/>
              <a:gd name="connsiteY14" fmla="*/ 1386569 h 1603018"/>
              <a:gd name="connsiteX15" fmla="*/ 8197961 w 9662615"/>
              <a:gd name="connsiteY15" fmla="*/ 1392804 h 1603018"/>
              <a:gd name="connsiteX16" fmla="*/ 8171196 w 9662615"/>
              <a:gd name="connsiteY16" fmla="*/ 1397216 h 1603018"/>
              <a:gd name="connsiteX17" fmla="*/ 8087910 w 9662615"/>
              <a:gd name="connsiteY17" fmla="*/ 1386449 h 1603018"/>
              <a:gd name="connsiteX18" fmla="*/ 7974579 w 9662615"/>
              <a:gd name="connsiteY18" fmla="*/ 1383439 h 1603018"/>
              <a:gd name="connsiteX19" fmla="*/ 7768351 w 9662615"/>
              <a:gd name="connsiteY19" fmla="*/ 1395051 h 1603018"/>
              <a:gd name="connsiteX20" fmla="*/ 7635985 w 9662615"/>
              <a:gd name="connsiteY20" fmla="*/ 1386363 h 1603018"/>
              <a:gd name="connsiteX21" fmla="*/ 7466069 w 9662615"/>
              <a:gd name="connsiteY21" fmla="*/ 1377654 h 1603018"/>
              <a:gd name="connsiteX22" fmla="*/ 7355642 w 9662615"/>
              <a:gd name="connsiteY22" fmla="*/ 1407761 h 1603018"/>
              <a:gd name="connsiteX23" fmla="*/ 7215220 w 9662615"/>
              <a:gd name="connsiteY23" fmla="*/ 1397856 h 1603018"/>
              <a:gd name="connsiteX24" fmla="*/ 7082147 w 9662615"/>
              <a:gd name="connsiteY24" fmla="*/ 1406113 h 1603018"/>
              <a:gd name="connsiteX25" fmla="*/ 6987129 w 9662615"/>
              <a:gd name="connsiteY25" fmla="*/ 1404834 h 1603018"/>
              <a:gd name="connsiteX26" fmla="*/ 6907567 w 9662615"/>
              <a:gd name="connsiteY26" fmla="*/ 1419149 h 1603018"/>
              <a:gd name="connsiteX27" fmla="*/ 6748428 w 9662615"/>
              <a:gd name="connsiteY27" fmla="*/ 1420308 h 1603018"/>
              <a:gd name="connsiteX28" fmla="*/ 6654257 w 9662615"/>
              <a:gd name="connsiteY28" fmla="*/ 1424143 h 1603018"/>
              <a:gd name="connsiteX29" fmla="*/ 6620123 w 9662615"/>
              <a:gd name="connsiteY29" fmla="*/ 1430535 h 1603018"/>
              <a:gd name="connsiteX30" fmla="*/ 6571355 w 9662615"/>
              <a:gd name="connsiteY30" fmla="*/ 1436144 h 1603018"/>
              <a:gd name="connsiteX31" fmla="*/ 6486557 w 9662615"/>
              <a:gd name="connsiteY31" fmla="*/ 1449861 h 1603018"/>
              <a:gd name="connsiteX32" fmla="*/ 6370419 w 9662615"/>
              <a:gd name="connsiteY32" fmla="*/ 1461649 h 1603018"/>
              <a:gd name="connsiteX33" fmla="*/ 6278839 w 9662615"/>
              <a:gd name="connsiteY33" fmla="*/ 1449160 h 1603018"/>
              <a:gd name="connsiteX34" fmla="*/ 6272455 w 9662615"/>
              <a:gd name="connsiteY34" fmla="*/ 1453191 h 1603018"/>
              <a:gd name="connsiteX35" fmla="*/ 6212659 w 9662615"/>
              <a:gd name="connsiteY35" fmla="*/ 1454850 h 1603018"/>
              <a:gd name="connsiteX36" fmla="*/ 6069317 w 9662615"/>
              <a:gd name="connsiteY36" fmla="*/ 1445838 h 1603018"/>
              <a:gd name="connsiteX37" fmla="*/ 5878477 w 9662615"/>
              <a:gd name="connsiteY37" fmla="*/ 1439180 h 1603018"/>
              <a:gd name="connsiteX38" fmla="*/ 5838387 w 9662615"/>
              <a:gd name="connsiteY38" fmla="*/ 1444679 h 1603018"/>
              <a:gd name="connsiteX39" fmla="*/ 5771136 w 9662615"/>
              <a:gd name="connsiteY39" fmla="*/ 1453639 h 1603018"/>
              <a:gd name="connsiteX40" fmla="*/ 5724081 w 9662615"/>
              <a:gd name="connsiteY40" fmla="*/ 1470431 h 1603018"/>
              <a:gd name="connsiteX41" fmla="*/ 5666577 w 9662615"/>
              <a:gd name="connsiteY41" fmla="*/ 1473921 h 1603018"/>
              <a:gd name="connsiteX42" fmla="*/ 5649068 w 9662615"/>
              <a:gd name="connsiteY42" fmla="*/ 1461676 h 1603018"/>
              <a:gd name="connsiteX43" fmla="*/ 5588902 w 9662615"/>
              <a:gd name="connsiteY43" fmla="*/ 1469647 h 1603018"/>
              <a:gd name="connsiteX44" fmla="*/ 5498090 w 9662615"/>
              <a:gd name="connsiteY44" fmla="*/ 1483173 h 1603018"/>
              <a:gd name="connsiteX45" fmla="*/ 5444641 w 9662615"/>
              <a:gd name="connsiteY45" fmla="*/ 1487602 h 1603018"/>
              <a:gd name="connsiteX46" fmla="*/ 5299812 w 9662615"/>
              <a:gd name="connsiteY46" fmla="*/ 1503362 h 1603018"/>
              <a:gd name="connsiteX47" fmla="*/ 5245752 w 9662615"/>
              <a:gd name="connsiteY47" fmla="*/ 1520612 h 1603018"/>
              <a:gd name="connsiteX48" fmla="*/ 5177807 w 9662615"/>
              <a:gd name="connsiteY48" fmla="*/ 1526802 h 1603018"/>
              <a:gd name="connsiteX49" fmla="*/ 5113910 w 9662615"/>
              <a:gd name="connsiteY49" fmla="*/ 1533205 h 1603018"/>
              <a:gd name="connsiteX50" fmla="*/ 5059484 w 9662615"/>
              <a:gd name="connsiteY50" fmla="*/ 1546802 h 1603018"/>
              <a:gd name="connsiteX51" fmla="*/ 5038524 w 9662615"/>
              <a:gd name="connsiteY51" fmla="*/ 1545675 h 1603018"/>
              <a:gd name="connsiteX52" fmla="*/ 5026564 w 9662615"/>
              <a:gd name="connsiteY52" fmla="*/ 1545376 h 1603018"/>
              <a:gd name="connsiteX53" fmla="*/ 4969433 w 9662615"/>
              <a:gd name="connsiteY53" fmla="*/ 1550865 h 1603018"/>
              <a:gd name="connsiteX54" fmla="*/ 4871726 w 9662615"/>
              <a:gd name="connsiteY54" fmla="*/ 1570584 h 1603018"/>
              <a:gd name="connsiteX55" fmla="*/ 4843267 w 9662615"/>
              <a:gd name="connsiteY55" fmla="*/ 1561459 h 1603018"/>
              <a:gd name="connsiteX56" fmla="*/ 4821058 w 9662615"/>
              <a:gd name="connsiteY56" fmla="*/ 1553078 h 1603018"/>
              <a:gd name="connsiteX57" fmla="*/ 4791466 w 9662615"/>
              <a:gd name="connsiteY57" fmla="*/ 1561324 h 1603018"/>
              <a:gd name="connsiteX58" fmla="*/ 4784247 w 9662615"/>
              <a:gd name="connsiteY58" fmla="*/ 1562342 h 1603018"/>
              <a:gd name="connsiteX59" fmla="*/ 4739309 w 9662615"/>
              <a:gd name="connsiteY59" fmla="*/ 1553948 h 1603018"/>
              <a:gd name="connsiteX60" fmla="*/ 4697562 w 9662615"/>
              <a:gd name="connsiteY60" fmla="*/ 1551206 h 1603018"/>
              <a:gd name="connsiteX61" fmla="*/ 4650737 w 9662615"/>
              <a:gd name="connsiteY61" fmla="*/ 1537381 h 1603018"/>
              <a:gd name="connsiteX62" fmla="*/ 4583150 w 9662615"/>
              <a:gd name="connsiteY62" fmla="*/ 1529064 h 1603018"/>
              <a:gd name="connsiteX63" fmla="*/ 4521734 w 9662615"/>
              <a:gd name="connsiteY63" fmla="*/ 1529359 h 1603018"/>
              <a:gd name="connsiteX64" fmla="*/ 4382398 w 9662615"/>
              <a:gd name="connsiteY64" fmla="*/ 1534108 h 1603018"/>
              <a:gd name="connsiteX65" fmla="*/ 4221826 w 9662615"/>
              <a:gd name="connsiteY65" fmla="*/ 1500972 h 1603018"/>
              <a:gd name="connsiteX66" fmla="*/ 4096601 w 9662615"/>
              <a:gd name="connsiteY66" fmla="*/ 1521563 h 1603018"/>
              <a:gd name="connsiteX67" fmla="*/ 4002441 w 9662615"/>
              <a:gd name="connsiteY67" fmla="*/ 1528912 h 1603018"/>
              <a:gd name="connsiteX68" fmla="*/ 3833906 w 9662615"/>
              <a:gd name="connsiteY68" fmla="*/ 1516637 h 1603018"/>
              <a:gd name="connsiteX69" fmla="*/ 3763845 w 9662615"/>
              <a:gd name="connsiteY69" fmla="*/ 1501782 h 1603018"/>
              <a:gd name="connsiteX70" fmla="*/ 3641778 w 9662615"/>
              <a:gd name="connsiteY70" fmla="*/ 1505446 h 1603018"/>
              <a:gd name="connsiteX71" fmla="*/ 3612941 w 9662615"/>
              <a:gd name="connsiteY71" fmla="*/ 1411755 h 1603018"/>
              <a:gd name="connsiteX72" fmla="*/ 3560267 w 9662615"/>
              <a:gd name="connsiteY72" fmla="*/ 1516288 h 1603018"/>
              <a:gd name="connsiteX73" fmla="*/ 3540258 w 9662615"/>
              <a:gd name="connsiteY73" fmla="*/ 1516976 h 1603018"/>
              <a:gd name="connsiteX74" fmla="*/ 3522853 w 9662615"/>
              <a:gd name="connsiteY74" fmla="*/ 1538044 h 1603018"/>
              <a:gd name="connsiteX75" fmla="*/ 3480929 w 9662615"/>
              <a:gd name="connsiteY75" fmla="*/ 1526739 h 1603018"/>
              <a:gd name="connsiteX76" fmla="*/ 3430805 w 9662615"/>
              <a:gd name="connsiteY76" fmla="*/ 1542521 h 1603018"/>
              <a:gd name="connsiteX77" fmla="*/ 3292707 w 9662615"/>
              <a:gd name="connsiteY77" fmla="*/ 1520490 h 1603018"/>
              <a:gd name="connsiteX78" fmla="*/ 3187872 w 9662615"/>
              <a:gd name="connsiteY78" fmla="*/ 1519991 h 1603018"/>
              <a:gd name="connsiteX79" fmla="*/ 3148026 w 9662615"/>
              <a:gd name="connsiteY79" fmla="*/ 1524777 h 1603018"/>
              <a:gd name="connsiteX80" fmla="*/ 3092394 w 9662615"/>
              <a:gd name="connsiteY80" fmla="*/ 1528115 h 1603018"/>
              <a:gd name="connsiteX81" fmla="*/ 2994200 w 9662615"/>
              <a:gd name="connsiteY81" fmla="*/ 1537857 h 1603018"/>
              <a:gd name="connsiteX82" fmla="*/ 2862301 w 9662615"/>
              <a:gd name="connsiteY82" fmla="*/ 1544250 h 1603018"/>
              <a:gd name="connsiteX83" fmla="*/ 2766335 w 9662615"/>
              <a:gd name="connsiteY83" fmla="*/ 1527662 h 1603018"/>
              <a:gd name="connsiteX84" fmla="*/ 2757836 w 9662615"/>
              <a:gd name="connsiteY84" fmla="*/ 1531371 h 1603018"/>
              <a:gd name="connsiteX85" fmla="*/ 2691555 w 9662615"/>
              <a:gd name="connsiteY85" fmla="*/ 1530283 h 1603018"/>
              <a:gd name="connsiteX86" fmla="*/ 2491676 w 9662615"/>
              <a:gd name="connsiteY86" fmla="*/ 1500859 h 1603018"/>
              <a:gd name="connsiteX87" fmla="*/ 2378036 w 9662615"/>
              <a:gd name="connsiteY87" fmla="*/ 1520645 h 1603018"/>
              <a:gd name="connsiteX88" fmla="*/ 2284269 w 9662615"/>
              <a:gd name="connsiteY88" fmla="*/ 1503068 h 1603018"/>
              <a:gd name="connsiteX89" fmla="*/ 2207104 w 9662615"/>
              <a:gd name="connsiteY89" fmla="*/ 1508888 h 1603018"/>
              <a:gd name="connsiteX90" fmla="*/ 2149226 w 9662615"/>
              <a:gd name="connsiteY90" fmla="*/ 1523409 h 1603018"/>
              <a:gd name="connsiteX91" fmla="*/ 2084783 w 9662615"/>
              <a:gd name="connsiteY91" fmla="*/ 1524245 h 1603018"/>
              <a:gd name="connsiteX92" fmla="*/ 2070075 w 9662615"/>
              <a:gd name="connsiteY92" fmla="*/ 1511285 h 1603018"/>
              <a:gd name="connsiteX93" fmla="*/ 2001057 w 9662615"/>
              <a:gd name="connsiteY93" fmla="*/ 1516449 h 1603018"/>
              <a:gd name="connsiteX94" fmla="*/ 1896330 w 9662615"/>
              <a:gd name="connsiteY94" fmla="*/ 1525725 h 1603018"/>
              <a:gd name="connsiteX95" fmla="*/ 1835994 w 9662615"/>
              <a:gd name="connsiteY95" fmla="*/ 1527678 h 1603018"/>
              <a:gd name="connsiteX96" fmla="*/ 1671119 w 9662615"/>
              <a:gd name="connsiteY96" fmla="*/ 1536701 h 1603018"/>
              <a:gd name="connsiteX97" fmla="*/ 1565556 w 9662615"/>
              <a:gd name="connsiteY97" fmla="*/ 1556503 h 1603018"/>
              <a:gd name="connsiteX98" fmla="*/ 1407755 w 9662615"/>
              <a:gd name="connsiteY98" fmla="*/ 1571444 h 1603018"/>
              <a:gd name="connsiteX99" fmla="*/ 1291872 w 9662615"/>
              <a:gd name="connsiteY99" fmla="*/ 1579471 h 1603018"/>
              <a:gd name="connsiteX100" fmla="*/ 1245251 w 9662615"/>
              <a:gd name="connsiteY100" fmla="*/ 1603018 h 1603018"/>
              <a:gd name="connsiteX101" fmla="*/ 1181938 w 9662615"/>
              <a:gd name="connsiteY101" fmla="*/ 1592789 h 1603018"/>
              <a:gd name="connsiteX102" fmla="*/ 1091432 w 9662615"/>
              <a:gd name="connsiteY102" fmla="*/ 1571003 h 1603018"/>
              <a:gd name="connsiteX103" fmla="*/ 940355 w 9662615"/>
              <a:gd name="connsiteY103" fmla="*/ 1560638 h 1603018"/>
              <a:gd name="connsiteX104" fmla="*/ 868264 w 9662615"/>
              <a:gd name="connsiteY104" fmla="*/ 1566392 h 1603018"/>
              <a:gd name="connsiteX105" fmla="*/ 792765 w 9662615"/>
              <a:gd name="connsiteY105" fmla="*/ 1563102 h 1603018"/>
              <a:gd name="connsiteX106" fmla="*/ 653153 w 9662615"/>
              <a:gd name="connsiteY106" fmla="*/ 1563516 h 1603018"/>
              <a:gd name="connsiteX107" fmla="*/ 541933 w 9662615"/>
              <a:gd name="connsiteY107" fmla="*/ 1561051 h 1603018"/>
              <a:gd name="connsiteX108" fmla="*/ 472797 w 9662615"/>
              <a:gd name="connsiteY108" fmla="*/ 1568904 h 1603018"/>
              <a:gd name="connsiteX109" fmla="*/ 396059 w 9662615"/>
              <a:gd name="connsiteY109" fmla="*/ 1560970 h 1603018"/>
              <a:gd name="connsiteX110" fmla="*/ 336819 w 9662615"/>
              <a:gd name="connsiteY110" fmla="*/ 1560892 h 1603018"/>
              <a:gd name="connsiteX111" fmla="*/ 267163 w 9662615"/>
              <a:gd name="connsiteY111" fmla="*/ 1531913 h 1603018"/>
              <a:gd name="connsiteX112" fmla="*/ 196644 w 9662615"/>
              <a:gd name="connsiteY112" fmla="*/ 1524565 h 1603018"/>
              <a:gd name="connsiteX113" fmla="*/ 86819 w 9662615"/>
              <a:gd name="connsiteY113" fmla="*/ 1519517 h 1603018"/>
              <a:gd name="connsiteX114" fmla="*/ 53369 w 9662615"/>
              <a:gd name="connsiteY114" fmla="*/ 1516853 h 1603018"/>
              <a:gd name="connsiteX115" fmla="*/ 2359 w 9662615"/>
              <a:gd name="connsiteY115" fmla="*/ 1515247 h 1603018"/>
              <a:gd name="connsiteX116" fmla="*/ 0 w 9662615"/>
              <a:gd name="connsiteY116" fmla="*/ 1514932 h 1603018"/>
              <a:gd name="connsiteX117" fmla="*/ 0 w 9662615"/>
              <a:gd name="connsiteY117" fmla="*/ 0 h 1603018"/>
              <a:gd name="connsiteX0" fmla="*/ 0 w 9662615"/>
              <a:gd name="connsiteY0" fmla="*/ 0 h 1603018"/>
              <a:gd name="connsiteX1" fmla="*/ 9662615 w 9662615"/>
              <a:gd name="connsiteY1" fmla="*/ 0 h 1603018"/>
              <a:gd name="connsiteX2" fmla="*/ 9662615 w 9662615"/>
              <a:gd name="connsiteY2" fmla="*/ 1280346 h 1603018"/>
              <a:gd name="connsiteX3" fmla="*/ 9551077 w 9662615"/>
              <a:gd name="connsiteY3" fmla="*/ 1292033 h 1603018"/>
              <a:gd name="connsiteX4" fmla="*/ 9469546 w 9662615"/>
              <a:gd name="connsiteY4" fmla="*/ 1289837 h 1603018"/>
              <a:gd name="connsiteX5" fmla="*/ 9326260 w 9662615"/>
              <a:gd name="connsiteY5" fmla="*/ 1277155 h 1603018"/>
              <a:gd name="connsiteX6" fmla="*/ 9144767 w 9662615"/>
              <a:gd name="connsiteY6" fmla="*/ 1264120 h 1603018"/>
              <a:gd name="connsiteX7" fmla="*/ 8976400 w 9662615"/>
              <a:gd name="connsiteY7" fmla="*/ 1326661 h 1603018"/>
              <a:gd name="connsiteX8" fmla="*/ 8828711 w 9662615"/>
              <a:gd name="connsiteY8" fmla="*/ 1346394 h 1603018"/>
              <a:gd name="connsiteX9" fmla="*/ 8695953 w 9662615"/>
              <a:gd name="connsiteY9" fmla="*/ 1346784 h 1603018"/>
              <a:gd name="connsiteX10" fmla="*/ 8652191 w 9662615"/>
              <a:gd name="connsiteY10" fmla="*/ 1345903 h 1603018"/>
              <a:gd name="connsiteX11" fmla="*/ 8591582 w 9662615"/>
              <a:gd name="connsiteY11" fmla="*/ 1341666 h 1603018"/>
              <a:gd name="connsiteX12" fmla="*/ 8537336 w 9662615"/>
              <a:gd name="connsiteY12" fmla="*/ 1341684 h 1603018"/>
              <a:gd name="connsiteX13" fmla="*/ 8416849 w 9662615"/>
              <a:gd name="connsiteY13" fmla="*/ 1367085 h 1603018"/>
              <a:gd name="connsiteX14" fmla="*/ 8278355 w 9662615"/>
              <a:gd name="connsiteY14" fmla="*/ 1386569 h 1603018"/>
              <a:gd name="connsiteX15" fmla="*/ 8197961 w 9662615"/>
              <a:gd name="connsiteY15" fmla="*/ 1392804 h 1603018"/>
              <a:gd name="connsiteX16" fmla="*/ 8171196 w 9662615"/>
              <a:gd name="connsiteY16" fmla="*/ 1397216 h 1603018"/>
              <a:gd name="connsiteX17" fmla="*/ 8087910 w 9662615"/>
              <a:gd name="connsiteY17" fmla="*/ 1386449 h 1603018"/>
              <a:gd name="connsiteX18" fmla="*/ 7974579 w 9662615"/>
              <a:gd name="connsiteY18" fmla="*/ 1383439 h 1603018"/>
              <a:gd name="connsiteX19" fmla="*/ 7768351 w 9662615"/>
              <a:gd name="connsiteY19" fmla="*/ 1395051 h 1603018"/>
              <a:gd name="connsiteX20" fmla="*/ 7635985 w 9662615"/>
              <a:gd name="connsiteY20" fmla="*/ 1386363 h 1603018"/>
              <a:gd name="connsiteX21" fmla="*/ 7466069 w 9662615"/>
              <a:gd name="connsiteY21" fmla="*/ 1377654 h 1603018"/>
              <a:gd name="connsiteX22" fmla="*/ 7355642 w 9662615"/>
              <a:gd name="connsiteY22" fmla="*/ 1407761 h 1603018"/>
              <a:gd name="connsiteX23" fmla="*/ 7215220 w 9662615"/>
              <a:gd name="connsiteY23" fmla="*/ 1397856 h 1603018"/>
              <a:gd name="connsiteX24" fmla="*/ 7082147 w 9662615"/>
              <a:gd name="connsiteY24" fmla="*/ 1406113 h 1603018"/>
              <a:gd name="connsiteX25" fmla="*/ 6987129 w 9662615"/>
              <a:gd name="connsiteY25" fmla="*/ 1404834 h 1603018"/>
              <a:gd name="connsiteX26" fmla="*/ 6907567 w 9662615"/>
              <a:gd name="connsiteY26" fmla="*/ 1419149 h 1603018"/>
              <a:gd name="connsiteX27" fmla="*/ 6748428 w 9662615"/>
              <a:gd name="connsiteY27" fmla="*/ 1420308 h 1603018"/>
              <a:gd name="connsiteX28" fmla="*/ 6654257 w 9662615"/>
              <a:gd name="connsiteY28" fmla="*/ 1424143 h 1603018"/>
              <a:gd name="connsiteX29" fmla="*/ 6620123 w 9662615"/>
              <a:gd name="connsiteY29" fmla="*/ 1430535 h 1603018"/>
              <a:gd name="connsiteX30" fmla="*/ 6571355 w 9662615"/>
              <a:gd name="connsiteY30" fmla="*/ 1436144 h 1603018"/>
              <a:gd name="connsiteX31" fmla="*/ 6486557 w 9662615"/>
              <a:gd name="connsiteY31" fmla="*/ 1449861 h 1603018"/>
              <a:gd name="connsiteX32" fmla="*/ 6370419 w 9662615"/>
              <a:gd name="connsiteY32" fmla="*/ 1461649 h 1603018"/>
              <a:gd name="connsiteX33" fmla="*/ 6278839 w 9662615"/>
              <a:gd name="connsiteY33" fmla="*/ 1449160 h 1603018"/>
              <a:gd name="connsiteX34" fmla="*/ 6272455 w 9662615"/>
              <a:gd name="connsiteY34" fmla="*/ 1453191 h 1603018"/>
              <a:gd name="connsiteX35" fmla="*/ 6212659 w 9662615"/>
              <a:gd name="connsiteY35" fmla="*/ 1454850 h 1603018"/>
              <a:gd name="connsiteX36" fmla="*/ 6069317 w 9662615"/>
              <a:gd name="connsiteY36" fmla="*/ 1445838 h 1603018"/>
              <a:gd name="connsiteX37" fmla="*/ 5878477 w 9662615"/>
              <a:gd name="connsiteY37" fmla="*/ 1439180 h 1603018"/>
              <a:gd name="connsiteX38" fmla="*/ 5838387 w 9662615"/>
              <a:gd name="connsiteY38" fmla="*/ 1444679 h 1603018"/>
              <a:gd name="connsiteX39" fmla="*/ 5771136 w 9662615"/>
              <a:gd name="connsiteY39" fmla="*/ 1453639 h 1603018"/>
              <a:gd name="connsiteX40" fmla="*/ 5724081 w 9662615"/>
              <a:gd name="connsiteY40" fmla="*/ 1470431 h 1603018"/>
              <a:gd name="connsiteX41" fmla="*/ 5666577 w 9662615"/>
              <a:gd name="connsiteY41" fmla="*/ 1473921 h 1603018"/>
              <a:gd name="connsiteX42" fmla="*/ 5649068 w 9662615"/>
              <a:gd name="connsiteY42" fmla="*/ 1461676 h 1603018"/>
              <a:gd name="connsiteX43" fmla="*/ 5588902 w 9662615"/>
              <a:gd name="connsiteY43" fmla="*/ 1469647 h 1603018"/>
              <a:gd name="connsiteX44" fmla="*/ 5498090 w 9662615"/>
              <a:gd name="connsiteY44" fmla="*/ 1483173 h 1603018"/>
              <a:gd name="connsiteX45" fmla="*/ 5444641 w 9662615"/>
              <a:gd name="connsiteY45" fmla="*/ 1487602 h 1603018"/>
              <a:gd name="connsiteX46" fmla="*/ 5299812 w 9662615"/>
              <a:gd name="connsiteY46" fmla="*/ 1503362 h 1603018"/>
              <a:gd name="connsiteX47" fmla="*/ 5245752 w 9662615"/>
              <a:gd name="connsiteY47" fmla="*/ 1520612 h 1603018"/>
              <a:gd name="connsiteX48" fmla="*/ 5177807 w 9662615"/>
              <a:gd name="connsiteY48" fmla="*/ 1526802 h 1603018"/>
              <a:gd name="connsiteX49" fmla="*/ 5113910 w 9662615"/>
              <a:gd name="connsiteY49" fmla="*/ 1533205 h 1603018"/>
              <a:gd name="connsiteX50" fmla="*/ 5059484 w 9662615"/>
              <a:gd name="connsiteY50" fmla="*/ 1546802 h 1603018"/>
              <a:gd name="connsiteX51" fmla="*/ 5038524 w 9662615"/>
              <a:gd name="connsiteY51" fmla="*/ 1545675 h 1603018"/>
              <a:gd name="connsiteX52" fmla="*/ 5026564 w 9662615"/>
              <a:gd name="connsiteY52" fmla="*/ 1545376 h 1603018"/>
              <a:gd name="connsiteX53" fmla="*/ 4969433 w 9662615"/>
              <a:gd name="connsiteY53" fmla="*/ 1550865 h 1603018"/>
              <a:gd name="connsiteX54" fmla="*/ 4871726 w 9662615"/>
              <a:gd name="connsiteY54" fmla="*/ 1570584 h 1603018"/>
              <a:gd name="connsiteX55" fmla="*/ 4843267 w 9662615"/>
              <a:gd name="connsiteY55" fmla="*/ 1561459 h 1603018"/>
              <a:gd name="connsiteX56" fmla="*/ 4821058 w 9662615"/>
              <a:gd name="connsiteY56" fmla="*/ 1553078 h 1603018"/>
              <a:gd name="connsiteX57" fmla="*/ 4791466 w 9662615"/>
              <a:gd name="connsiteY57" fmla="*/ 1561324 h 1603018"/>
              <a:gd name="connsiteX58" fmla="*/ 4784247 w 9662615"/>
              <a:gd name="connsiteY58" fmla="*/ 1562342 h 1603018"/>
              <a:gd name="connsiteX59" fmla="*/ 4739309 w 9662615"/>
              <a:gd name="connsiteY59" fmla="*/ 1553948 h 1603018"/>
              <a:gd name="connsiteX60" fmla="*/ 4697562 w 9662615"/>
              <a:gd name="connsiteY60" fmla="*/ 1551206 h 1603018"/>
              <a:gd name="connsiteX61" fmla="*/ 4650737 w 9662615"/>
              <a:gd name="connsiteY61" fmla="*/ 1537381 h 1603018"/>
              <a:gd name="connsiteX62" fmla="*/ 4583150 w 9662615"/>
              <a:gd name="connsiteY62" fmla="*/ 1529064 h 1603018"/>
              <a:gd name="connsiteX63" fmla="*/ 4521734 w 9662615"/>
              <a:gd name="connsiteY63" fmla="*/ 1529359 h 1603018"/>
              <a:gd name="connsiteX64" fmla="*/ 4382398 w 9662615"/>
              <a:gd name="connsiteY64" fmla="*/ 1534108 h 1603018"/>
              <a:gd name="connsiteX65" fmla="*/ 4221826 w 9662615"/>
              <a:gd name="connsiteY65" fmla="*/ 1500972 h 1603018"/>
              <a:gd name="connsiteX66" fmla="*/ 4096601 w 9662615"/>
              <a:gd name="connsiteY66" fmla="*/ 1521563 h 1603018"/>
              <a:gd name="connsiteX67" fmla="*/ 4002441 w 9662615"/>
              <a:gd name="connsiteY67" fmla="*/ 1528912 h 1603018"/>
              <a:gd name="connsiteX68" fmla="*/ 3833906 w 9662615"/>
              <a:gd name="connsiteY68" fmla="*/ 1516637 h 1603018"/>
              <a:gd name="connsiteX69" fmla="*/ 3763845 w 9662615"/>
              <a:gd name="connsiteY69" fmla="*/ 1501782 h 1603018"/>
              <a:gd name="connsiteX70" fmla="*/ 3641778 w 9662615"/>
              <a:gd name="connsiteY70" fmla="*/ 1505446 h 1603018"/>
              <a:gd name="connsiteX71" fmla="*/ 3612941 w 9662615"/>
              <a:gd name="connsiteY71" fmla="*/ 1411755 h 1603018"/>
              <a:gd name="connsiteX72" fmla="*/ 3576170 w 9662615"/>
              <a:gd name="connsiteY72" fmla="*/ 1516288 h 1603018"/>
              <a:gd name="connsiteX73" fmla="*/ 3540258 w 9662615"/>
              <a:gd name="connsiteY73" fmla="*/ 1516976 h 1603018"/>
              <a:gd name="connsiteX74" fmla="*/ 3522853 w 9662615"/>
              <a:gd name="connsiteY74" fmla="*/ 1538044 h 1603018"/>
              <a:gd name="connsiteX75" fmla="*/ 3480929 w 9662615"/>
              <a:gd name="connsiteY75" fmla="*/ 1526739 h 1603018"/>
              <a:gd name="connsiteX76" fmla="*/ 3430805 w 9662615"/>
              <a:gd name="connsiteY76" fmla="*/ 1542521 h 1603018"/>
              <a:gd name="connsiteX77" fmla="*/ 3292707 w 9662615"/>
              <a:gd name="connsiteY77" fmla="*/ 1520490 h 1603018"/>
              <a:gd name="connsiteX78" fmla="*/ 3187872 w 9662615"/>
              <a:gd name="connsiteY78" fmla="*/ 1519991 h 1603018"/>
              <a:gd name="connsiteX79" fmla="*/ 3148026 w 9662615"/>
              <a:gd name="connsiteY79" fmla="*/ 1524777 h 1603018"/>
              <a:gd name="connsiteX80" fmla="*/ 3092394 w 9662615"/>
              <a:gd name="connsiteY80" fmla="*/ 1528115 h 1603018"/>
              <a:gd name="connsiteX81" fmla="*/ 2994200 w 9662615"/>
              <a:gd name="connsiteY81" fmla="*/ 1537857 h 1603018"/>
              <a:gd name="connsiteX82" fmla="*/ 2862301 w 9662615"/>
              <a:gd name="connsiteY82" fmla="*/ 1544250 h 1603018"/>
              <a:gd name="connsiteX83" fmla="*/ 2766335 w 9662615"/>
              <a:gd name="connsiteY83" fmla="*/ 1527662 h 1603018"/>
              <a:gd name="connsiteX84" fmla="*/ 2757836 w 9662615"/>
              <a:gd name="connsiteY84" fmla="*/ 1531371 h 1603018"/>
              <a:gd name="connsiteX85" fmla="*/ 2691555 w 9662615"/>
              <a:gd name="connsiteY85" fmla="*/ 1530283 h 1603018"/>
              <a:gd name="connsiteX86" fmla="*/ 2491676 w 9662615"/>
              <a:gd name="connsiteY86" fmla="*/ 1500859 h 1603018"/>
              <a:gd name="connsiteX87" fmla="*/ 2378036 w 9662615"/>
              <a:gd name="connsiteY87" fmla="*/ 1520645 h 1603018"/>
              <a:gd name="connsiteX88" fmla="*/ 2284269 w 9662615"/>
              <a:gd name="connsiteY88" fmla="*/ 1503068 h 1603018"/>
              <a:gd name="connsiteX89" fmla="*/ 2207104 w 9662615"/>
              <a:gd name="connsiteY89" fmla="*/ 1508888 h 1603018"/>
              <a:gd name="connsiteX90" fmla="*/ 2149226 w 9662615"/>
              <a:gd name="connsiteY90" fmla="*/ 1523409 h 1603018"/>
              <a:gd name="connsiteX91" fmla="*/ 2084783 w 9662615"/>
              <a:gd name="connsiteY91" fmla="*/ 1524245 h 1603018"/>
              <a:gd name="connsiteX92" fmla="*/ 2070075 w 9662615"/>
              <a:gd name="connsiteY92" fmla="*/ 1511285 h 1603018"/>
              <a:gd name="connsiteX93" fmla="*/ 2001057 w 9662615"/>
              <a:gd name="connsiteY93" fmla="*/ 1516449 h 1603018"/>
              <a:gd name="connsiteX94" fmla="*/ 1896330 w 9662615"/>
              <a:gd name="connsiteY94" fmla="*/ 1525725 h 1603018"/>
              <a:gd name="connsiteX95" fmla="*/ 1835994 w 9662615"/>
              <a:gd name="connsiteY95" fmla="*/ 1527678 h 1603018"/>
              <a:gd name="connsiteX96" fmla="*/ 1671119 w 9662615"/>
              <a:gd name="connsiteY96" fmla="*/ 1536701 h 1603018"/>
              <a:gd name="connsiteX97" fmla="*/ 1565556 w 9662615"/>
              <a:gd name="connsiteY97" fmla="*/ 1556503 h 1603018"/>
              <a:gd name="connsiteX98" fmla="*/ 1407755 w 9662615"/>
              <a:gd name="connsiteY98" fmla="*/ 1571444 h 1603018"/>
              <a:gd name="connsiteX99" fmla="*/ 1291872 w 9662615"/>
              <a:gd name="connsiteY99" fmla="*/ 1579471 h 1603018"/>
              <a:gd name="connsiteX100" fmla="*/ 1245251 w 9662615"/>
              <a:gd name="connsiteY100" fmla="*/ 1603018 h 1603018"/>
              <a:gd name="connsiteX101" fmla="*/ 1181938 w 9662615"/>
              <a:gd name="connsiteY101" fmla="*/ 1592789 h 1603018"/>
              <a:gd name="connsiteX102" fmla="*/ 1091432 w 9662615"/>
              <a:gd name="connsiteY102" fmla="*/ 1571003 h 1603018"/>
              <a:gd name="connsiteX103" fmla="*/ 940355 w 9662615"/>
              <a:gd name="connsiteY103" fmla="*/ 1560638 h 1603018"/>
              <a:gd name="connsiteX104" fmla="*/ 868264 w 9662615"/>
              <a:gd name="connsiteY104" fmla="*/ 1566392 h 1603018"/>
              <a:gd name="connsiteX105" fmla="*/ 792765 w 9662615"/>
              <a:gd name="connsiteY105" fmla="*/ 1563102 h 1603018"/>
              <a:gd name="connsiteX106" fmla="*/ 653153 w 9662615"/>
              <a:gd name="connsiteY106" fmla="*/ 1563516 h 1603018"/>
              <a:gd name="connsiteX107" fmla="*/ 541933 w 9662615"/>
              <a:gd name="connsiteY107" fmla="*/ 1561051 h 1603018"/>
              <a:gd name="connsiteX108" fmla="*/ 472797 w 9662615"/>
              <a:gd name="connsiteY108" fmla="*/ 1568904 h 1603018"/>
              <a:gd name="connsiteX109" fmla="*/ 396059 w 9662615"/>
              <a:gd name="connsiteY109" fmla="*/ 1560970 h 1603018"/>
              <a:gd name="connsiteX110" fmla="*/ 336819 w 9662615"/>
              <a:gd name="connsiteY110" fmla="*/ 1560892 h 1603018"/>
              <a:gd name="connsiteX111" fmla="*/ 267163 w 9662615"/>
              <a:gd name="connsiteY111" fmla="*/ 1531913 h 1603018"/>
              <a:gd name="connsiteX112" fmla="*/ 196644 w 9662615"/>
              <a:gd name="connsiteY112" fmla="*/ 1524565 h 1603018"/>
              <a:gd name="connsiteX113" fmla="*/ 86819 w 9662615"/>
              <a:gd name="connsiteY113" fmla="*/ 1519517 h 1603018"/>
              <a:gd name="connsiteX114" fmla="*/ 53369 w 9662615"/>
              <a:gd name="connsiteY114" fmla="*/ 1516853 h 1603018"/>
              <a:gd name="connsiteX115" fmla="*/ 2359 w 9662615"/>
              <a:gd name="connsiteY115" fmla="*/ 1515247 h 1603018"/>
              <a:gd name="connsiteX116" fmla="*/ 0 w 9662615"/>
              <a:gd name="connsiteY116" fmla="*/ 1514932 h 1603018"/>
              <a:gd name="connsiteX117" fmla="*/ 0 w 9662615"/>
              <a:gd name="connsiteY117" fmla="*/ 0 h 1603018"/>
              <a:gd name="connsiteX0" fmla="*/ 0 w 9662615"/>
              <a:gd name="connsiteY0" fmla="*/ 0 h 1603018"/>
              <a:gd name="connsiteX1" fmla="*/ 9662615 w 9662615"/>
              <a:gd name="connsiteY1" fmla="*/ 0 h 1603018"/>
              <a:gd name="connsiteX2" fmla="*/ 9662615 w 9662615"/>
              <a:gd name="connsiteY2" fmla="*/ 1280346 h 1603018"/>
              <a:gd name="connsiteX3" fmla="*/ 9551077 w 9662615"/>
              <a:gd name="connsiteY3" fmla="*/ 1292033 h 1603018"/>
              <a:gd name="connsiteX4" fmla="*/ 9469546 w 9662615"/>
              <a:gd name="connsiteY4" fmla="*/ 1289837 h 1603018"/>
              <a:gd name="connsiteX5" fmla="*/ 9326260 w 9662615"/>
              <a:gd name="connsiteY5" fmla="*/ 1277155 h 1603018"/>
              <a:gd name="connsiteX6" fmla="*/ 9144767 w 9662615"/>
              <a:gd name="connsiteY6" fmla="*/ 1264120 h 1603018"/>
              <a:gd name="connsiteX7" fmla="*/ 8976400 w 9662615"/>
              <a:gd name="connsiteY7" fmla="*/ 1326661 h 1603018"/>
              <a:gd name="connsiteX8" fmla="*/ 8828711 w 9662615"/>
              <a:gd name="connsiteY8" fmla="*/ 1346394 h 1603018"/>
              <a:gd name="connsiteX9" fmla="*/ 8695953 w 9662615"/>
              <a:gd name="connsiteY9" fmla="*/ 1346784 h 1603018"/>
              <a:gd name="connsiteX10" fmla="*/ 8652191 w 9662615"/>
              <a:gd name="connsiteY10" fmla="*/ 1345903 h 1603018"/>
              <a:gd name="connsiteX11" fmla="*/ 8591582 w 9662615"/>
              <a:gd name="connsiteY11" fmla="*/ 1341666 h 1603018"/>
              <a:gd name="connsiteX12" fmla="*/ 8537336 w 9662615"/>
              <a:gd name="connsiteY12" fmla="*/ 1341684 h 1603018"/>
              <a:gd name="connsiteX13" fmla="*/ 8416849 w 9662615"/>
              <a:gd name="connsiteY13" fmla="*/ 1367085 h 1603018"/>
              <a:gd name="connsiteX14" fmla="*/ 8278355 w 9662615"/>
              <a:gd name="connsiteY14" fmla="*/ 1386569 h 1603018"/>
              <a:gd name="connsiteX15" fmla="*/ 8197961 w 9662615"/>
              <a:gd name="connsiteY15" fmla="*/ 1392804 h 1603018"/>
              <a:gd name="connsiteX16" fmla="*/ 8171196 w 9662615"/>
              <a:gd name="connsiteY16" fmla="*/ 1397216 h 1603018"/>
              <a:gd name="connsiteX17" fmla="*/ 8087910 w 9662615"/>
              <a:gd name="connsiteY17" fmla="*/ 1386449 h 1603018"/>
              <a:gd name="connsiteX18" fmla="*/ 7974579 w 9662615"/>
              <a:gd name="connsiteY18" fmla="*/ 1383439 h 1603018"/>
              <a:gd name="connsiteX19" fmla="*/ 7768351 w 9662615"/>
              <a:gd name="connsiteY19" fmla="*/ 1395051 h 1603018"/>
              <a:gd name="connsiteX20" fmla="*/ 7635985 w 9662615"/>
              <a:gd name="connsiteY20" fmla="*/ 1386363 h 1603018"/>
              <a:gd name="connsiteX21" fmla="*/ 7466069 w 9662615"/>
              <a:gd name="connsiteY21" fmla="*/ 1377654 h 1603018"/>
              <a:gd name="connsiteX22" fmla="*/ 7355642 w 9662615"/>
              <a:gd name="connsiteY22" fmla="*/ 1407761 h 1603018"/>
              <a:gd name="connsiteX23" fmla="*/ 7215220 w 9662615"/>
              <a:gd name="connsiteY23" fmla="*/ 1397856 h 1603018"/>
              <a:gd name="connsiteX24" fmla="*/ 7082147 w 9662615"/>
              <a:gd name="connsiteY24" fmla="*/ 1406113 h 1603018"/>
              <a:gd name="connsiteX25" fmla="*/ 6987129 w 9662615"/>
              <a:gd name="connsiteY25" fmla="*/ 1404834 h 1603018"/>
              <a:gd name="connsiteX26" fmla="*/ 6907567 w 9662615"/>
              <a:gd name="connsiteY26" fmla="*/ 1419149 h 1603018"/>
              <a:gd name="connsiteX27" fmla="*/ 6748428 w 9662615"/>
              <a:gd name="connsiteY27" fmla="*/ 1420308 h 1603018"/>
              <a:gd name="connsiteX28" fmla="*/ 6654257 w 9662615"/>
              <a:gd name="connsiteY28" fmla="*/ 1424143 h 1603018"/>
              <a:gd name="connsiteX29" fmla="*/ 6620123 w 9662615"/>
              <a:gd name="connsiteY29" fmla="*/ 1430535 h 1603018"/>
              <a:gd name="connsiteX30" fmla="*/ 6571355 w 9662615"/>
              <a:gd name="connsiteY30" fmla="*/ 1436144 h 1603018"/>
              <a:gd name="connsiteX31" fmla="*/ 6486557 w 9662615"/>
              <a:gd name="connsiteY31" fmla="*/ 1449861 h 1603018"/>
              <a:gd name="connsiteX32" fmla="*/ 6370419 w 9662615"/>
              <a:gd name="connsiteY32" fmla="*/ 1461649 h 1603018"/>
              <a:gd name="connsiteX33" fmla="*/ 6278839 w 9662615"/>
              <a:gd name="connsiteY33" fmla="*/ 1449160 h 1603018"/>
              <a:gd name="connsiteX34" fmla="*/ 6272455 w 9662615"/>
              <a:gd name="connsiteY34" fmla="*/ 1453191 h 1603018"/>
              <a:gd name="connsiteX35" fmla="*/ 6212659 w 9662615"/>
              <a:gd name="connsiteY35" fmla="*/ 1454850 h 1603018"/>
              <a:gd name="connsiteX36" fmla="*/ 6069317 w 9662615"/>
              <a:gd name="connsiteY36" fmla="*/ 1445838 h 1603018"/>
              <a:gd name="connsiteX37" fmla="*/ 5878477 w 9662615"/>
              <a:gd name="connsiteY37" fmla="*/ 1439180 h 1603018"/>
              <a:gd name="connsiteX38" fmla="*/ 5838387 w 9662615"/>
              <a:gd name="connsiteY38" fmla="*/ 1444679 h 1603018"/>
              <a:gd name="connsiteX39" fmla="*/ 5771136 w 9662615"/>
              <a:gd name="connsiteY39" fmla="*/ 1453639 h 1603018"/>
              <a:gd name="connsiteX40" fmla="*/ 5724081 w 9662615"/>
              <a:gd name="connsiteY40" fmla="*/ 1470431 h 1603018"/>
              <a:gd name="connsiteX41" fmla="*/ 5666577 w 9662615"/>
              <a:gd name="connsiteY41" fmla="*/ 1473921 h 1603018"/>
              <a:gd name="connsiteX42" fmla="*/ 5649068 w 9662615"/>
              <a:gd name="connsiteY42" fmla="*/ 1461676 h 1603018"/>
              <a:gd name="connsiteX43" fmla="*/ 5588902 w 9662615"/>
              <a:gd name="connsiteY43" fmla="*/ 1469647 h 1603018"/>
              <a:gd name="connsiteX44" fmla="*/ 5498090 w 9662615"/>
              <a:gd name="connsiteY44" fmla="*/ 1483173 h 1603018"/>
              <a:gd name="connsiteX45" fmla="*/ 5444641 w 9662615"/>
              <a:gd name="connsiteY45" fmla="*/ 1487602 h 1603018"/>
              <a:gd name="connsiteX46" fmla="*/ 5299812 w 9662615"/>
              <a:gd name="connsiteY46" fmla="*/ 1503362 h 1603018"/>
              <a:gd name="connsiteX47" fmla="*/ 5245752 w 9662615"/>
              <a:gd name="connsiteY47" fmla="*/ 1520612 h 1603018"/>
              <a:gd name="connsiteX48" fmla="*/ 5177807 w 9662615"/>
              <a:gd name="connsiteY48" fmla="*/ 1526802 h 1603018"/>
              <a:gd name="connsiteX49" fmla="*/ 5113910 w 9662615"/>
              <a:gd name="connsiteY49" fmla="*/ 1533205 h 1603018"/>
              <a:gd name="connsiteX50" fmla="*/ 5059484 w 9662615"/>
              <a:gd name="connsiteY50" fmla="*/ 1546802 h 1603018"/>
              <a:gd name="connsiteX51" fmla="*/ 5038524 w 9662615"/>
              <a:gd name="connsiteY51" fmla="*/ 1545675 h 1603018"/>
              <a:gd name="connsiteX52" fmla="*/ 5026564 w 9662615"/>
              <a:gd name="connsiteY52" fmla="*/ 1545376 h 1603018"/>
              <a:gd name="connsiteX53" fmla="*/ 4969433 w 9662615"/>
              <a:gd name="connsiteY53" fmla="*/ 1550865 h 1603018"/>
              <a:gd name="connsiteX54" fmla="*/ 4871726 w 9662615"/>
              <a:gd name="connsiteY54" fmla="*/ 1570584 h 1603018"/>
              <a:gd name="connsiteX55" fmla="*/ 4843267 w 9662615"/>
              <a:gd name="connsiteY55" fmla="*/ 1561459 h 1603018"/>
              <a:gd name="connsiteX56" fmla="*/ 4821058 w 9662615"/>
              <a:gd name="connsiteY56" fmla="*/ 1553078 h 1603018"/>
              <a:gd name="connsiteX57" fmla="*/ 4791466 w 9662615"/>
              <a:gd name="connsiteY57" fmla="*/ 1561324 h 1603018"/>
              <a:gd name="connsiteX58" fmla="*/ 4784247 w 9662615"/>
              <a:gd name="connsiteY58" fmla="*/ 1562342 h 1603018"/>
              <a:gd name="connsiteX59" fmla="*/ 4739309 w 9662615"/>
              <a:gd name="connsiteY59" fmla="*/ 1553948 h 1603018"/>
              <a:gd name="connsiteX60" fmla="*/ 4697562 w 9662615"/>
              <a:gd name="connsiteY60" fmla="*/ 1551206 h 1603018"/>
              <a:gd name="connsiteX61" fmla="*/ 4650737 w 9662615"/>
              <a:gd name="connsiteY61" fmla="*/ 1537381 h 1603018"/>
              <a:gd name="connsiteX62" fmla="*/ 4583150 w 9662615"/>
              <a:gd name="connsiteY62" fmla="*/ 1529064 h 1603018"/>
              <a:gd name="connsiteX63" fmla="*/ 4521734 w 9662615"/>
              <a:gd name="connsiteY63" fmla="*/ 1529359 h 1603018"/>
              <a:gd name="connsiteX64" fmla="*/ 4382398 w 9662615"/>
              <a:gd name="connsiteY64" fmla="*/ 1534108 h 1603018"/>
              <a:gd name="connsiteX65" fmla="*/ 4221826 w 9662615"/>
              <a:gd name="connsiteY65" fmla="*/ 1500972 h 1603018"/>
              <a:gd name="connsiteX66" fmla="*/ 4096601 w 9662615"/>
              <a:gd name="connsiteY66" fmla="*/ 1521563 h 1603018"/>
              <a:gd name="connsiteX67" fmla="*/ 4002441 w 9662615"/>
              <a:gd name="connsiteY67" fmla="*/ 1528912 h 1603018"/>
              <a:gd name="connsiteX68" fmla="*/ 3833906 w 9662615"/>
              <a:gd name="connsiteY68" fmla="*/ 1516637 h 1603018"/>
              <a:gd name="connsiteX69" fmla="*/ 3763845 w 9662615"/>
              <a:gd name="connsiteY69" fmla="*/ 1501782 h 1603018"/>
              <a:gd name="connsiteX70" fmla="*/ 3673583 w 9662615"/>
              <a:gd name="connsiteY70" fmla="*/ 1501471 h 1603018"/>
              <a:gd name="connsiteX71" fmla="*/ 3612941 w 9662615"/>
              <a:gd name="connsiteY71" fmla="*/ 1411755 h 1603018"/>
              <a:gd name="connsiteX72" fmla="*/ 3576170 w 9662615"/>
              <a:gd name="connsiteY72" fmla="*/ 1516288 h 1603018"/>
              <a:gd name="connsiteX73" fmla="*/ 3540258 w 9662615"/>
              <a:gd name="connsiteY73" fmla="*/ 1516976 h 1603018"/>
              <a:gd name="connsiteX74" fmla="*/ 3522853 w 9662615"/>
              <a:gd name="connsiteY74" fmla="*/ 1538044 h 1603018"/>
              <a:gd name="connsiteX75" fmla="*/ 3480929 w 9662615"/>
              <a:gd name="connsiteY75" fmla="*/ 1526739 h 1603018"/>
              <a:gd name="connsiteX76" fmla="*/ 3430805 w 9662615"/>
              <a:gd name="connsiteY76" fmla="*/ 1542521 h 1603018"/>
              <a:gd name="connsiteX77" fmla="*/ 3292707 w 9662615"/>
              <a:gd name="connsiteY77" fmla="*/ 1520490 h 1603018"/>
              <a:gd name="connsiteX78" fmla="*/ 3187872 w 9662615"/>
              <a:gd name="connsiteY78" fmla="*/ 1519991 h 1603018"/>
              <a:gd name="connsiteX79" fmla="*/ 3148026 w 9662615"/>
              <a:gd name="connsiteY79" fmla="*/ 1524777 h 1603018"/>
              <a:gd name="connsiteX80" fmla="*/ 3092394 w 9662615"/>
              <a:gd name="connsiteY80" fmla="*/ 1528115 h 1603018"/>
              <a:gd name="connsiteX81" fmla="*/ 2994200 w 9662615"/>
              <a:gd name="connsiteY81" fmla="*/ 1537857 h 1603018"/>
              <a:gd name="connsiteX82" fmla="*/ 2862301 w 9662615"/>
              <a:gd name="connsiteY82" fmla="*/ 1544250 h 1603018"/>
              <a:gd name="connsiteX83" fmla="*/ 2766335 w 9662615"/>
              <a:gd name="connsiteY83" fmla="*/ 1527662 h 1603018"/>
              <a:gd name="connsiteX84" fmla="*/ 2757836 w 9662615"/>
              <a:gd name="connsiteY84" fmla="*/ 1531371 h 1603018"/>
              <a:gd name="connsiteX85" fmla="*/ 2691555 w 9662615"/>
              <a:gd name="connsiteY85" fmla="*/ 1530283 h 1603018"/>
              <a:gd name="connsiteX86" fmla="*/ 2491676 w 9662615"/>
              <a:gd name="connsiteY86" fmla="*/ 1500859 h 1603018"/>
              <a:gd name="connsiteX87" fmla="*/ 2378036 w 9662615"/>
              <a:gd name="connsiteY87" fmla="*/ 1520645 h 1603018"/>
              <a:gd name="connsiteX88" fmla="*/ 2284269 w 9662615"/>
              <a:gd name="connsiteY88" fmla="*/ 1503068 h 1603018"/>
              <a:gd name="connsiteX89" fmla="*/ 2207104 w 9662615"/>
              <a:gd name="connsiteY89" fmla="*/ 1508888 h 1603018"/>
              <a:gd name="connsiteX90" fmla="*/ 2149226 w 9662615"/>
              <a:gd name="connsiteY90" fmla="*/ 1523409 h 1603018"/>
              <a:gd name="connsiteX91" fmla="*/ 2084783 w 9662615"/>
              <a:gd name="connsiteY91" fmla="*/ 1524245 h 1603018"/>
              <a:gd name="connsiteX92" fmla="*/ 2070075 w 9662615"/>
              <a:gd name="connsiteY92" fmla="*/ 1511285 h 1603018"/>
              <a:gd name="connsiteX93" fmla="*/ 2001057 w 9662615"/>
              <a:gd name="connsiteY93" fmla="*/ 1516449 h 1603018"/>
              <a:gd name="connsiteX94" fmla="*/ 1896330 w 9662615"/>
              <a:gd name="connsiteY94" fmla="*/ 1525725 h 1603018"/>
              <a:gd name="connsiteX95" fmla="*/ 1835994 w 9662615"/>
              <a:gd name="connsiteY95" fmla="*/ 1527678 h 1603018"/>
              <a:gd name="connsiteX96" fmla="*/ 1671119 w 9662615"/>
              <a:gd name="connsiteY96" fmla="*/ 1536701 h 1603018"/>
              <a:gd name="connsiteX97" fmla="*/ 1565556 w 9662615"/>
              <a:gd name="connsiteY97" fmla="*/ 1556503 h 1603018"/>
              <a:gd name="connsiteX98" fmla="*/ 1407755 w 9662615"/>
              <a:gd name="connsiteY98" fmla="*/ 1571444 h 1603018"/>
              <a:gd name="connsiteX99" fmla="*/ 1291872 w 9662615"/>
              <a:gd name="connsiteY99" fmla="*/ 1579471 h 1603018"/>
              <a:gd name="connsiteX100" fmla="*/ 1245251 w 9662615"/>
              <a:gd name="connsiteY100" fmla="*/ 1603018 h 1603018"/>
              <a:gd name="connsiteX101" fmla="*/ 1181938 w 9662615"/>
              <a:gd name="connsiteY101" fmla="*/ 1592789 h 1603018"/>
              <a:gd name="connsiteX102" fmla="*/ 1091432 w 9662615"/>
              <a:gd name="connsiteY102" fmla="*/ 1571003 h 1603018"/>
              <a:gd name="connsiteX103" fmla="*/ 940355 w 9662615"/>
              <a:gd name="connsiteY103" fmla="*/ 1560638 h 1603018"/>
              <a:gd name="connsiteX104" fmla="*/ 868264 w 9662615"/>
              <a:gd name="connsiteY104" fmla="*/ 1566392 h 1603018"/>
              <a:gd name="connsiteX105" fmla="*/ 792765 w 9662615"/>
              <a:gd name="connsiteY105" fmla="*/ 1563102 h 1603018"/>
              <a:gd name="connsiteX106" fmla="*/ 653153 w 9662615"/>
              <a:gd name="connsiteY106" fmla="*/ 1563516 h 1603018"/>
              <a:gd name="connsiteX107" fmla="*/ 541933 w 9662615"/>
              <a:gd name="connsiteY107" fmla="*/ 1561051 h 1603018"/>
              <a:gd name="connsiteX108" fmla="*/ 472797 w 9662615"/>
              <a:gd name="connsiteY108" fmla="*/ 1568904 h 1603018"/>
              <a:gd name="connsiteX109" fmla="*/ 396059 w 9662615"/>
              <a:gd name="connsiteY109" fmla="*/ 1560970 h 1603018"/>
              <a:gd name="connsiteX110" fmla="*/ 336819 w 9662615"/>
              <a:gd name="connsiteY110" fmla="*/ 1560892 h 1603018"/>
              <a:gd name="connsiteX111" fmla="*/ 267163 w 9662615"/>
              <a:gd name="connsiteY111" fmla="*/ 1531913 h 1603018"/>
              <a:gd name="connsiteX112" fmla="*/ 196644 w 9662615"/>
              <a:gd name="connsiteY112" fmla="*/ 1524565 h 1603018"/>
              <a:gd name="connsiteX113" fmla="*/ 86819 w 9662615"/>
              <a:gd name="connsiteY113" fmla="*/ 1519517 h 1603018"/>
              <a:gd name="connsiteX114" fmla="*/ 53369 w 9662615"/>
              <a:gd name="connsiteY114" fmla="*/ 1516853 h 1603018"/>
              <a:gd name="connsiteX115" fmla="*/ 2359 w 9662615"/>
              <a:gd name="connsiteY115" fmla="*/ 1515247 h 1603018"/>
              <a:gd name="connsiteX116" fmla="*/ 0 w 9662615"/>
              <a:gd name="connsiteY116" fmla="*/ 1514932 h 1603018"/>
              <a:gd name="connsiteX117" fmla="*/ 0 w 9662615"/>
              <a:gd name="connsiteY117" fmla="*/ 0 h 1603018"/>
              <a:gd name="connsiteX0" fmla="*/ 0 w 9662615"/>
              <a:gd name="connsiteY0" fmla="*/ 0 h 1603018"/>
              <a:gd name="connsiteX1" fmla="*/ 9662615 w 9662615"/>
              <a:gd name="connsiteY1" fmla="*/ 0 h 1603018"/>
              <a:gd name="connsiteX2" fmla="*/ 9662615 w 9662615"/>
              <a:gd name="connsiteY2" fmla="*/ 1280346 h 1603018"/>
              <a:gd name="connsiteX3" fmla="*/ 9551077 w 9662615"/>
              <a:gd name="connsiteY3" fmla="*/ 1292033 h 1603018"/>
              <a:gd name="connsiteX4" fmla="*/ 9469546 w 9662615"/>
              <a:gd name="connsiteY4" fmla="*/ 1289837 h 1603018"/>
              <a:gd name="connsiteX5" fmla="*/ 9326260 w 9662615"/>
              <a:gd name="connsiteY5" fmla="*/ 1277155 h 1603018"/>
              <a:gd name="connsiteX6" fmla="*/ 9144767 w 9662615"/>
              <a:gd name="connsiteY6" fmla="*/ 1264120 h 1603018"/>
              <a:gd name="connsiteX7" fmla="*/ 8976400 w 9662615"/>
              <a:gd name="connsiteY7" fmla="*/ 1326661 h 1603018"/>
              <a:gd name="connsiteX8" fmla="*/ 8828711 w 9662615"/>
              <a:gd name="connsiteY8" fmla="*/ 1346394 h 1603018"/>
              <a:gd name="connsiteX9" fmla="*/ 8695953 w 9662615"/>
              <a:gd name="connsiteY9" fmla="*/ 1346784 h 1603018"/>
              <a:gd name="connsiteX10" fmla="*/ 8652191 w 9662615"/>
              <a:gd name="connsiteY10" fmla="*/ 1345903 h 1603018"/>
              <a:gd name="connsiteX11" fmla="*/ 8591582 w 9662615"/>
              <a:gd name="connsiteY11" fmla="*/ 1341666 h 1603018"/>
              <a:gd name="connsiteX12" fmla="*/ 8537336 w 9662615"/>
              <a:gd name="connsiteY12" fmla="*/ 1341684 h 1603018"/>
              <a:gd name="connsiteX13" fmla="*/ 8416849 w 9662615"/>
              <a:gd name="connsiteY13" fmla="*/ 1367085 h 1603018"/>
              <a:gd name="connsiteX14" fmla="*/ 8278355 w 9662615"/>
              <a:gd name="connsiteY14" fmla="*/ 1386569 h 1603018"/>
              <a:gd name="connsiteX15" fmla="*/ 8197961 w 9662615"/>
              <a:gd name="connsiteY15" fmla="*/ 1392804 h 1603018"/>
              <a:gd name="connsiteX16" fmla="*/ 8171196 w 9662615"/>
              <a:gd name="connsiteY16" fmla="*/ 1397216 h 1603018"/>
              <a:gd name="connsiteX17" fmla="*/ 8087910 w 9662615"/>
              <a:gd name="connsiteY17" fmla="*/ 1386449 h 1603018"/>
              <a:gd name="connsiteX18" fmla="*/ 7974579 w 9662615"/>
              <a:gd name="connsiteY18" fmla="*/ 1383439 h 1603018"/>
              <a:gd name="connsiteX19" fmla="*/ 7768351 w 9662615"/>
              <a:gd name="connsiteY19" fmla="*/ 1395051 h 1603018"/>
              <a:gd name="connsiteX20" fmla="*/ 7635985 w 9662615"/>
              <a:gd name="connsiteY20" fmla="*/ 1386363 h 1603018"/>
              <a:gd name="connsiteX21" fmla="*/ 7466069 w 9662615"/>
              <a:gd name="connsiteY21" fmla="*/ 1377654 h 1603018"/>
              <a:gd name="connsiteX22" fmla="*/ 7355642 w 9662615"/>
              <a:gd name="connsiteY22" fmla="*/ 1407761 h 1603018"/>
              <a:gd name="connsiteX23" fmla="*/ 7215220 w 9662615"/>
              <a:gd name="connsiteY23" fmla="*/ 1397856 h 1603018"/>
              <a:gd name="connsiteX24" fmla="*/ 7082147 w 9662615"/>
              <a:gd name="connsiteY24" fmla="*/ 1406113 h 1603018"/>
              <a:gd name="connsiteX25" fmla="*/ 6987129 w 9662615"/>
              <a:gd name="connsiteY25" fmla="*/ 1404834 h 1603018"/>
              <a:gd name="connsiteX26" fmla="*/ 6907567 w 9662615"/>
              <a:gd name="connsiteY26" fmla="*/ 1419149 h 1603018"/>
              <a:gd name="connsiteX27" fmla="*/ 6748428 w 9662615"/>
              <a:gd name="connsiteY27" fmla="*/ 1420308 h 1603018"/>
              <a:gd name="connsiteX28" fmla="*/ 6654257 w 9662615"/>
              <a:gd name="connsiteY28" fmla="*/ 1424143 h 1603018"/>
              <a:gd name="connsiteX29" fmla="*/ 6620123 w 9662615"/>
              <a:gd name="connsiteY29" fmla="*/ 1430535 h 1603018"/>
              <a:gd name="connsiteX30" fmla="*/ 6571355 w 9662615"/>
              <a:gd name="connsiteY30" fmla="*/ 1436144 h 1603018"/>
              <a:gd name="connsiteX31" fmla="*/ 6486557 w 9662615"/>
              <a:gd name="connsiteY31" fmla="*/ 1449861 h 1603018"/>
              <a:gd name="connsiteX32" fmla="*/ 6370419 w 9662615"/>
              <a:gd name="connsiteY32" fmla="*/ 1461649 h 1603018"/>
              <a:gd name="connsiteX33" fmla="*/ 6278839 w 9662615"/>
              <a:gd name="connsiteY33" fmla="*/ 1449160 h 1603018"/>
              <a:gd name="connsiteX34" fmla="*/ 6272455 w 9662615"/>
              <a:gd name="connsiteY34" fmla="*/ 1453191 h 1603018"/>
              <a:gd name="connsiteX35" fmla="*/ 6212659 w 9662615"/>
              <a:gd name="connsiteY35" fmla="*/ 1454850 h 1603018"/>
              <a:gd name="connsiteX36" fmla="*/ 6069317 w 9662615"/>
              <a:gd name="connsiteY36" fmla="*/ 1445838 h 1603018"/>
              <a:gd name="connsiteX37" fmla="*/ 5878477 w 9662615"/>
              <a:gd name="connsiteY37" fmla="*/ 1439180 h 1603018"/>
              <a:gd name="connsiteX38" fmla="*/ 5838387 w 9662615"/>
              <a:gd name="connsiteY38" fmla="*/ 1444679 h 1603018"/>
              <a:gd name="connsiteX39" fmla="*/ 5771136 w 9662615"/>
              <a:gd name="connsiteY39" fmla="*/ 1453639 h 1603018"/>
              <a:gd name="connsiteX40" fmla="*/ 5724081 w 9662615"/>
              <a:gd name="connsiteY40" fmla="*/ 1470431 h 1603018"/>
              <a:gd name="connsiteX41" fmla="*/ 5666577 w 9662615"/>
              <a:gd name="connsiteY41" fmla="*/ 1473921 h 1603018"/>
              <a:gd name="connsiteX42" fmla="*/ 5649068 w 9662615"/>
              <a:gd name="connsiteY42" fmla="*/ 1461676 h 1603018"/>
              <a:gd name="connsiteX43" fmla="*/ 5588902 w 9662615"/>
              <a:gd name="connsiteY43" fmla="*/ 1469647 h 1603018"/>
              <a:gd name="connsiteX44" fmla="*/ 5498090 w 9662615"/>
              <a:gd name="connsiteY44" fmla="*/ 1483173 h 1603018"/>
              <a:gd name="connsiteX45" fmla="*/ 5444641 w 9662615"/>
              <a:gd name="connsiteY45" fmla="*/ 1487602 h 1603018"/>
              <a:gd name="connsiteX46" fmla="*/ 5299812 w 9662615"/>
              <a:gd name="connsiteY46" fmla="*/ 1503362 h 1603018"/>
              <a:gd name="connsiteX47" fmla="*/ 5245752 w 9662615"/>
              <a:gd name="connsiteY47" fmla="*/ 1520612 h 1603018"/>
              <a:gd name="connsiteX48" fmla="*/ 5177807 w 9662615"/>
              <a:gd name="connsiteY48" fmla="*/ 1526802 h 1603018"/>
              <a:gd name="connsiteX49" fmla="*/ 5113910 w 9662615"/>
              <a:gd name="connsiteY49" fmla="*/ 1533205 h 1603018"/>
              <a:gd name="connsiteX50" fmla="*/ 5059484 w 9662615"/>
              <a:gd name="connsiteY50" fmla="*/ 1546802 h 1603018"/>
              <a:gd name="connsiteX51" fmla="*/ 5038524 w 9662615"/>
              <a:gd name="connsiteY51" fmla="*/ 1545675 h 1603018"/>
              <a:gd name="connsiteX52" fmla="*/ 5026564 w 9662615"/>
              <a:gd name="connsiteY52" fmla="*/ 1545376 h 1603018"/>
              <a:gd name="connsiteX53" fmla="*/ 4969433 w 9662615"/>
              <a:gd name="connsiteY53" fmla="*/ 1550865 h 1603018"/>
              <a:gd name="connsiteX54" fmla="*/ 4871726 w 9662615"/>
              <a:gd name="connsiteY54" fmla="*/ 1570584 h 1603018"/>
              <a:gd name="connsiteX55" fmla="*/ 4843267 w 9662615"/>
              <a:gd name="connsiteY55" fmla="*/ 1561459 h 1603018"/>
              <a:gd name="connsiteX56" fmla="*/ 4821058 w 9662615"/>
              <a:gd name="connsiteY56" fmla="*/ 1553078 h 1603018"/>
              <a:gd name="connsiteX57" fmla="*/ 4791466 w 9662615"/>
              <a:gd name="connsiteY57" fmla="*/ 1561324 h 1603018"/>
              <a:gd name="connsiteX58" fmla="*/ 4784247 w 9662615"/>
              <a:gd name="connsiteY58" fmla="*/ 1562342 h 1603018"/>
              <a:gd name="connsiteX59" fmla="*/ 4739309 w 9662615"/>
              <a:gd name="connsiteY59" fmla="*/ 1553948 h 1603018"/>
              <a:gd name="connsiteX60" fmla="*/ 4697562 w 9662615"/>
              <a:gd name="connsiteY60" fmla="*/ 1551206 h 1603018"/>
              <a:gd name="connsiteX61" fmla="*/ 4650737 w 9662615"/>
              <a:gd name="connsiteY61" fmla="*/ 1537381 h 1603018"/>
              <a:gd name="connsiteX62" fmla="*/ 4583150 w 9662615"/>
              <a:gd name="connsiteY62" fmla="*/ 1529064 h 1603018"/>
              <a:gd name="connsiteX63" fmla="*/ 4521734 w 9662615"/>
              <a:gd name="connsiteY63" fmla="*/ 1529359 h 1603018"/>
              <a:gd name="connsiteX64" fmla="*/ 4382398 w 9662615"/>
              <a:gd name="connsiteY64" fmla="*/ 1534108 h 1603018"/>
              <a:gd name="connsiteX65" fmla="*/ 4221826 w 9662615"/>
              <a:gd name="connsiteY65" fmla="*/ 1500972 h 1603018"/>
              <a:gd name="connsiteX66" fmla="*/ 4096601 w 9662615"/>
              <a:gd name="connsiteY66" fmla="*/ 1521563 h 1603018"/>
              <a:gd name="connsiteX67" fmla="*/ 4002441 w 9662615"/>
              <a:gd name="connsiteY67" fmla="*/ 1528912 h 1603018"/>
              <a:gd name="connsiteX68" fmla="*/ 3833906 w 9662615"/>
              <a:gd name="connsiteY68" fmla="*/ 1516637 h 1603018"/>
              <a:gd name="connsiteX69" fmla="*/ 3763845 w 9662615"/>
              <a:gd name="connsiteY69" fmla="*/ 1501782 h 1603018"/>
              <a:gd name="connsiteX70" fmla="*/ 3673583 w 9662615"/>
              <a:gd name="connsiteY70" fmla="*/ 1501471 h 1603018"/>
              <a:gd name="connsiteX71" fmla="*/ 3640771 w 9662615"/>
              <a:gd name="connsiteY71" fmla="*/ 1531025 h 1603018"/>
              <a:gd name="connsiteX72" fmla="*/ 3576170 w 9662615"/>
              <a:gd name="connsiteY72" fmla="*/ 1516288 h 1603018"/>
              <a:gd name="connsiteX73" fmla="*/ 3540258 w 9662615"/>
              <a:gd name="connsiteY73" fmla="*/ 1516976 h 1603018"/>
              <a:gd name="connsiteX74" fmla="*/ 3522853 w 9662615"/>
              <a:gd name="connsiteY74" fmla="*/ 1538044 h 1603018"/>
              <a:gd name="connsiteX75" fmla="*/ 3480929 w 9662615"/>
              <a:gd name="connsiteY75" fmla="*/ 1526739 h 1603018"/>
              <a:gd name="connsiteX76" fmla="*/ 3430805 w 9662615"/>
              <a:gd name="connsiteY76" fmla="*/ 1542521 h 1603018"/>
              <a:gd name="connsiteX77" fmla="*/ 3292707 w 9662615"/>
              <a:gd name="connsiteY77" fmla="*/ 1520490 h 1603018"/>
              <a:gd name="connsiteX78" fmla="*/ 3187872 w 9662615"/>
              <a:gd name="connsiteY78" fmla="*/ 1519991 h 1603018"/>
              <a:gd name="connsiteX79" fmla="*/ 3148026 w 9662615"/>
              <a:gd name="connsiteY79" fmla="*/ 1524777 h 1603018"/>
              <a:gd name="connsiteX80" fmla="*/ 3092394 w 9662615"/>
              <a:gd name="connsiteY80" fmla="*/ 1528115 h 1603018"/>
              <a:gd name="connsiteX81" fmla="*/ 2994200 w 9662615"/>
              <a:gd name="connsiteY81" fmla="*/ 1537857 h 1603018"/>
              <a:gd name="connsiteX82" fmla="*/ 2862301 w 9662615"/>
              <a:gd name="connsiteY82" fmla="*/ 1544250 h 1603018"/>
              <a:gd name="connsiteX83" fmla="*/ 2766335 w 9662615"/>
              <a:gd name="connsiteY83" fmla="*/ 1527662 h 1603018"/>
              <a:gd name="connsiteX84" fmla="*/ 2757836 w 9662615"/>
              <a:gd name="connsiteY84" fmla="*/ 1531371 h 1603018"/>
              <a:gd name="connsiteX85" fmla="*/ 2691555 w 9662615"/>
              <a:gd name="connsiteY85" fmla="*/ 1530283 h 1603018"/>
              <a:gd name="connsiteX86" fmla="*/ 2491676 w 9662615"/>
              <a:gd name="connsiteY86" fmla="*/ 1500859 h 1603018"/>
              <a:gd name="connsiteX87" fmla="*/ 2378036 w 9662615"/>
              <a:gd name="connsiteY87" fmla="*/ 1520645 h 1603018"/>
              <a:gd name="connsiteX88" fmla="*/ 2284269 w 9662615"/>
              <a:gd name="connsiteY88" fmla="*/ 1503068 h 1603018"/>
              <a:gd name="connsiteX89" fmla="*/ 2207104 w 9662615"/>
              <a:gd name="connsiteY89" fmla="*/ 1508888 h 1603018"/>
              <a:gd name="connsiteX90" fmla="*/ 2149226 w 9662615"/>
              <a:gd name="connsiteY90" fmla="*/ 1523409 h 1603018"/>
              <a:gd name="connsiteX91" fmla="*/ 2084783 w 9662615"/>
              <a:gd name="connsiteY91" fmla="*/ 1524245 h 1603018"/>
              <a:gd name="connsiteX92" fmla="*/ 2070075 w 9662615"/>
              <a:gd name="connsiteY92" fmla="*/ 1511285 h 1603018"/>
              <a:gd name="connsiteX93" fmla="*/ 2001057 w 9662615"/>
              <a:gd name="connsiteY93" fmla="*/ 1516449 h 1603018"/>
              <a:gd name="connsiteX94" fmla="*/ 1896330 w 9662615"/>
              <a:gd name="connsiteY94" fmla="*/ 1525725 h 1603018"/>
              <a:gd name="connsiteX95" fmla="*/ 1835994 w 9662615"/>
              <a:gd name="connsiteY95" fmla="*/ 1527678 h 1603018"/>
              <a:gd name="connsiteX96" fmla="*/ 1671119 w 9662615"/>
              <a:gd name="connsiteY96" fmla="*/ 1536701 h 1603018"/>
              <a:gd name="connsiteX97" fmla="*/ 1565556 w 9662615"/>
              <a:gd name="connsiteY97" fmla="*/ 1556503 h 1603018"/>
              <a:gd name="connsiteX98" fmla="*/ 1407755 w 9662615"/>
              <a:gd name="connsiteY98" fmla="*/ 1571444 h 1603018"/>
              <a:gd name="connsiteX99" fmla="*/ 1291872 w 9662615"/>
              <a:gd name="connsiteY99" fmla="*/ 1579471 h 1603018"/>
              <a:gd name="connsiteX100" fmla="*/ 1245251 w 9662615"/>
              <a:gd name="connsiteY100" fmla="*/ 1603018 h 1603018"/>
              <a:gd name="connsiteX101" fmla="*/ 1181938 w 9662615"/>
              <a:gd name="connsiteY101" fmla="*/ 1592789 h 1603018"/>
              <a:gd name="connsiteX102" fmla="*/ 1091432 w 9662615"/>
              <a:gd name="connsiteY102" fmla="*/ 1571003 h 1603018"/>
              <a:gd name="connsiteX103" fmla="*/ 940355 w 9662615"/>
              <a:gd name="connsiteY103" fmla="*/ 1560638 h 1603018"/>
              <a:gd name="connsiteX104" fmla="*/ 868264 w 9662615"/>
              <a:gd name="connsiteY104" fmla="*/ 1566392 h 1603018"/>
              <a:gd name="connsiteX105" fmla="*/ 792765 w 9662615"/>
              <a:gd name="connsiteY105" fmla="*/ 1563102 h 1603018"/>
              <a:gd name="connsiteX106" fmla="*/ 653153 w 9662615"/>
              <a:gd name="connsiteY106" fmla="*/ 1563516 h 1603018"/>
              <a:gd name="connsiteX107" fmla="*/ 541933 w 9662615"/>
              <a:gd name="connsiteY107" fmla="*/ 1561051 h 1603018"/>
              <a:gd name="connsiteX108" fmla="*/ 472797 w 9662615"/>
              <a:gd name="connsiteY108" fmla="*/ 1568904 h 1603018"/>
              <a:gd name="connsiteX109" fmla="*/ 396059 w 9662615"/>
              <a:gd name="connsiteY109" fmla="*/ 1560970 h 1603018"/>
              <a:gd name="connsiteX110" fmla="*/ 336819 w 9662615"/>
              <a:gd name="connsiteY110" fmla="*/ 1560892 h 1603018"/>
              <a:gd name="connsiteX111" fmla="*/ 267163 w 9662615"/>
              <a:gd name="connsiteY111" fmla="*/ 1531913 h 1603018"/>
              <a:gd name="connsiteX112" fmla="*/ 196644 w 9662615"/>
              <a:gd name="connsiteY112" fmla="*/ 1524565 h 1603018"/>
              <a:gd name="connsiteX113" fmla="*/ 86819 w 9662615"/>
              <a:gd name="connsiteY113" fmla="*/ 1519517 h 1603018"/>
              <a:gd name="connsiteX114" fmla="*/ 53369 w 9662615"/>
              <a:gd name="connsiteY114" fmla="*/ 1516853 h 1603018"/>
              <a:gd name="connsiteX115" fmla="*/ 2359 w 9662615"/>
              <a:gd name="connsiteY115" fmla="*/ 1515247 h 1603018"/>
              <a:gd name="connsiteX116" fmla="*/ 0 w 9662615"/>
              <a:gd name="connsiteY116" fmla="*/ 1514932 h 1603018"/>
              <a:gd name="connsiteX117" fmla="*/ 0 w 9662615"/>
              <a:gd name="connsiteY117" fmla="*/ 0 h 1603018"/>
              <a:gd name="connsiteX0" fmla="*/ 0 w 9662615"/>
              <a:gd name="connsiteY0" fmla="*/ 0 h 1603018"/>
              <a:gd name="connsiteX1" fmla="*/ 9662615 w 9662615"/>
              <a:gd name="connsiteY1" fmla="*/ 0 h 1603018"/>
              <a:gd name="connsiteX2" fmla="*/ 9662615 w 9662615"/>
              <a:gd name="connsiteY2" fmla="*/ 1280346 h 1603018"/>
              <a:gd name="connsiteX3" fmla="*/ 9551077 w 9662615"/>
              <a:gd name="connsiteY3" fmla="*/ 1292033 h 1603018"/>
              <a:gd name="connsiteX4" fmla="*/ 9469546 w 9662615"/>
              <a:gd name="connsiteY4" fmla="*/ 1289837 h 1603018"/>
              <a:gd name="connsiteX5" fmla="*/ 9326260 w 9662615"/>
              <a:gd name="connsiteY5" fmla="*/ 1277155 h 1603018"/>
              <a:gd name="connsiteX6" fmla="*/ 9144767 w 9662615"/>
              <a:gd name="connsiteY6" fmla="*/ 1264120 h 1603018"/>
              <a:gd name="connsiteX7" fmla="*/ 8976400 w 9662615"/>
              <a:gd name="connsiteY7" fmla="*/ 1326661 h 1603018"/>
              <a:gd name="connsiteX8" fmla="*/ 8828711 w 9662615"/>
              <a:gd name="connsiteY8" fmla="*/ 1346394 h 1603018"/>
              <a:gd name="connsiteX9" fmla="*/ 8695953 w 9662615"/>
              <a:gd name="connsiteY9" fmla="*/ 1346784 h 1603018"/>
              <a:gd name="connsiteX10" fmla="*/ 8652191 w 9662615"/>
              <a:gd name="connsiteY10" fmla="*/ 1345903 h 1603018"/>
              <a:gd name="connsiteX11" fmla="*/ 8591582 w 9662615"/>
              <a:gd name="connsiteY11" fmla="*/ 1341666 h 1603018"/>
              <a:gd name="connsiteX12" fmla="*/ 8537336 w 9662615"/>
              <a:gd name="connsiteY12" fmla="*/ 1341684 h 1603018"/>
              <a:gd name="connsiteX13" fmla="*/ 8416849 w 9662615"/>
              <a:gd name="connsiteY13" fmla="*/ 1367085 h 1603018"/>
              <a:gd name="connsiteX14" fmla="*/ 8278355 w 9662615"/>
              <a:gd name="connsiteY14" fmla="*/ 1386569 h 1603018"/>
              <a:gd name="connsiteX15" fmla="*/ 8197961 w 9662615"/>
              <a:gd name="connsiteY15" fmla="*/ 1392804 h 1603018"/>
              <a:gd name="connsiteX16" fmla="*/ 8171196 w 9662615"/>
              <a:gd name="connsiteY16" fmla="*/ 1397216 h 1603018"/>
              <a:gd name="connsiteX17" fmla="*/ 8087910 w 9662615"/>
              <a:gd name="connsiteY17" fmla="*/ 1386449 h 1603018"/>
              <a:gd name="connsiteX18" fmla="*/ 7974579 w 9662615"/>
              <a:gd name="connsiteY18" fmla="*/ 1383439 h 1603018"/>
              <a:gd name="connsiteX19" fmla="*/ 7768351 w 9662615"/>
              <a:gd name="connsiteY19" fmla="*/ 1395051 h 1603018"/>
              <a:gd name="connsiteX20" fmla="*/ 7635985 w 9662615"/>
              <a:gd name="connsiteY20" fmla="*/ 1386363 h 1603018"/>
              <a:gd name="connsiteX21" fmla="*/ 7466069 w 9662615"/>
              <a:gd name="connsiteY21" fmla="*/ 1377654 h 1603018"/>
              <a:gd name="connsiteX22" fmla="*/ 7355642 w 9662615"/>
              <a:gd name="connsiteY22" fmla="*/ 1407761 h 1603018"/>
              <a:gd name="connsiteX23" fmla="*/ 7215220 w 9662615"/>
              <a:gd name="connsiteY23" fmla="*/ 1397856 h 1603018"/>
              <a:gd name="connsiteX24" fmla="*/ 7082147 w 9662615"/>
              <a:gd name="connsiteY24" fmla="*/ 1406113 h 1603018"/>
              <a:gd name="connsiteX25" fmla="*/ 6987129 w 9662615"/>
              <a:gd name="connsiteY25" fmla="*/ 1404834 h 1603018"/>
              <a:gd name="connsiteX26" fmla="*/ 6907567 w 9662615"/>
              <a:gd name="connsiteY26" fmla="*/ 1419149 h 1603018"/>
              <a:gd name="connsiteX27" fmla="*/ 6748428 w 9662615"/>
              <a:gd name="connsiteY27" fmla="*/ 1420308 h 1603018"/>
              <a:gd name="connsiteX28" fmla="*/ 6654257 w 9662615"/>
              <a:gd name="connsiteY28" fmla="*/ 1424143 h 1603018"/>
              <a:gd name="connsiteX29" fmla="*/ 6620123 w 9662615"/>
              <a:gd name="connsiteY29" fmla="*/ 1430535 h 1603018"/>
              <a:gd name="connsiteX30" fmla="*/ 6571355 w 9662615"/>
              <a:gd name="connsiteY30" fmla="*/ 1436144 h 1603018"/>
              <a:gd name="connsiteX31" fmla="*/ 6486557 w 9662615"/>
              <a:gd name="connsiteY31" fmla="*/ 1449861 h 1603018"/>
              <a:gd name="connsiteX32" fmla="*/ 6370419 w 9662615"/>
              <a:gd name="connsiteY32" fmla="*/ 1461649 h 1603018"/>
              <a:gd name="connsiteX33" fmla="*/ 6278839 w 9662615"/>
              <a:gd name="connsiteY33" fmla="*/ 1449160 h 1603018"/>
              <a:gd name="connsiteX34" fmla="*/ 6272455 w 9662615"/>
              <a:gd name="connsiteY34" fmla="*/ 1453191 h 1603018"/>
              <a:gd name="connsiteX35" fmla="*/ 6212659 w 9662615"/>
              <a:gd name="connsiteY35" fmla="*/ 1454850 h 1603018"/>
              <a:gd name="connsiteX36" fmla="*/ 6069317 w 9662615"/>
              <a:gd name="connsiteY36" fmla="*/ 1445838 h 1603018"/>
              <a:gd name="connsiteX37" fmla="*/ 5878477 w 9662615"/>
              <a:gd name="connsiteY37" fmla="*/ 1439180 h 1603018"/>
              <a:gd name="connsiteX38" fmla="*/ 5838387 w 9662615"/>
              <a:gd name="connsiteY38" fmla="*/ 1444679 h 1603018"/>
              <a:gd name="connsiteX39" fmla="*/ 5771136 w 9662615"/>
              <a:gd name="connsiteY39" fmla="*/ 1453639 h 1603018"/>
              <a:gd name="connsiteX40" fmla="*/ 5724081 w 9662615"/>
              <a:gd name="connsiteY40" fmla="*/ 1470431 h 1603018"/>
              <a:gd name="connsiteX41" fmla="*/ 5666577 w 9662615"/>
              <a:gd name="connsiteY41" fmla="*/ 1473921 h 1603018"/>
              <a:gd name="connsiteX42" fmla="*/ 5649068 w 9662615"/>
              <a:gd name="connsiteY42" fmla="*/ 1461676 h 1603018"/>
              <a:gd name="connsiteX43" fmla="*/ 5588902 w 9662615"/>
              <a:gd name="connsiteY43" fmla="*/ 1469647 h 1603018"/>
              <a:gd name="connsiteX44" fmla="*/ 5498090 w 9662615"/>
              <a:gd name="connsiteY44" fmla="*/ 1483173 h 1603018"/>
              <a:gd name="connsiteX45" fmla="*/ 5444641 w 9662615"/>
              <a:gd name="connsiteY45" fmla="*/ 1487602 h 1603018"/>
              <a:gd name="connsiteX46" fmla="*/ 5299812 w 9662615"/>
              <a:gd name="connsiteY46" fmla="*/ 1503362 h 1603018"/>
              <a:gd name="connsiteX47" fmla="*/ 5245752 w 9662615"/>
              <a:gd name="connsiteY47" fmla="*/ 1520612 h 1603018"/>
              <a:gd name="connsiteX48" fmla="*/ 5177807 w 9662615"/>
              <a:gd name="connsiteY48" fmla="*/ 1526802 h 1603018"/>
              <a:gd name="connsiteX49" fmla="*/ 5113910 w 9662615"/>
              <a:gd name="connsiteY49" fmla="*/ 1533205 h 1603018"/>
              <a:gd name="connsiteX50" fmla="*/ 5059484 w 9662615"/>
              <a:gd name="connsiteY50" fmla="*/ 1546802 h 1603018"/>
              <a:gd name="connsiteX51" fmla="*/ 5038524 w 9662615"/>
              <a:gd name="connsiteY51" fmla="*/ 1545675 h 1603018"/>
              <a:gd name="connsiteX52" fmla="*/ 5026564 w 9662615"/>
              <a:gd name="connsiteY52" fmla="*/ 1545376 h 1603018"/>
              <a:gd name="connsiteX53" fmla="*/ 4969433 w 9662615"/>
              <a:gd name="connsiteY53" fmla="*/ 1550865 h 1603018"/>
              <a:gd name="connsiteX54" fmla="*/ 4871726 w 9662615"/>
              <a:gd name="connsiteY54" fmla="*/ 1570584 h 1603018"/>
              <a:gd name="connsiteX55" fmla="*/ 4843267 w 9662615"/>
              <a:gd name="connsiteY55" fmla="*/ 1561459 h 1603018"/>
              <a:gd name="connsiteX56" fmla="*/ 4821058 w 9662615"/>
              <a:gd name="connsiteY56" fmla="*/ 1553078 h 1603018"/>
              <a:gd name="connsiteX57" fmla="*/ 4791466 w 9662615"/>
              <a:gd name="connsiteY57" fmla="*/ 1561324 h 1603018"/>
              <a:gd name="connsiteX58" fmla="*/ 4784247 w 9662615"/>
              <a:gd name="connsiteY58" fmla="*/ 1562342 h 1603018"/>
              <a:gd name="connsiteX59" fmla="*/ 4739309 w 9662615"/>
              <a:gd name="connsiteY59" fmla="*/ 1553948 h 1603018"/>
              <a:gd name="connsiteX60" fmla="*/ 4697562 w 9662615"/>
              <a:gd name="connsiteY60" fmla="*/ 1551206 h 1603018"/>
              <a:gd name="connsiteX61" fmla="*/ 4650737 w 9662615"/>
              <a:gd name="connsiteY61" fmla="*/ 1537381 h 1603018"/>
              <a:gd name="connsiteX62" fmla="*/ 4583150 w 9662615"/>
              <a:gd name="connsiteY62" fmla="*/ 1529064 h 1603018"/>
              <a:gd name="connsiteX63" fmla="*/ 4521734 w 9662615"/>
              <a:gd name="connsiteY63" fmla="*/ 1529359 h 1603018"/>
              <a:gd name="connsiteX64" fmla="*/ 4382398 w 9662615"/>
              <a:gd name="connsiteY64" fmla="*/ 1534108 h 1603018"/>
              <a:gd name="connsiteX65" fmla="*/ 4221826 w 9662615"/>
              <a:gd name="connsiteY65" fmla="*/ 1500972 h 1603018"/>
              <a:gd name="connsiteX66" fmla="*/ 4096601 w 9662615"/>
              <a:gd name="connsiteY66" fmla="*/ 1521563 h 1603018"/>
              <a:gd name="connsiteX67" fmla="*/ 4002441 w 9662615"/>
              <a:gd name="connsiteY67" fmla="*/ 1528912 h 1603018"/>
              <a:gd name="connsiteX68" fmla="*/ 3833906 w 9662615"/>
              <a:gd name="connsiteY68" fmla="*/ 1516637 h 1603018"/>
              <a:gd name="connsiteX69" fmla="*/ 3763845 w 9662615"/>
              <a:gd name="connsiteY69" fmla="*/ 1501782 h 1603018"/>
              <a:gd name="connsiteX70" fmla="*/ 3673583 w 9662615"/>
              <a:gd name="connsiteY70" fmla="*/ 1501471 h 1603018"/>
              <a:gd name="connsiteX71" fmla="*/ 3640771 w 9662615"/>
              <a:gd name="connsiteY71" fmla="*/ 1531025 h 1603018"/>
              <a:gd name="connsiteX72" fmla="*/ 3576170 w 9662615"/>
              <a:gd name="connsiteY72" fmla="*/ 1516288 h 1603018"/>
              <a:gd name="connsiteX73" fmla="*/ 3540258 w 9662615"/>
              <a:gd name="connsiteY73" fmla="*/ 1516976 h 1603018"/>
              <a:gd name="connsiteX74" fmla="*/ 3522853 w 9662615"/>
              <a:gd name="connsiteY74" fmla="*/ 1538044 h 1603018"/>
              <a:gd name="connsiteX75" fmla="*/ 3480929 w 9662615"/>
              <a:gd name="connsiteY75" fmla="*/ 1526739 h 1603018"/>
              <a:gd name="connsiteX76" fmla="*/ 3430805 w 9662615"/>
              <a:gd name="connsiteY76" fmla="*/ 1542521 h 1603018"/>
              <a:gd name="connsiteX77" fmla="*/ 3292707 w 9662615"/>
              <a:gd name="connsiteY77" fmla="*/ 1520490 h 1603018"/>
              <a:gd name="connsiteX78" fmla="*/ 3187872 w 9662615"/>
              <a:gd name="connsiteY78" fmla="*/ 1519991 h 1603018"/>
              <a:gd name="connsiteX79" fmla="*/ 3148026 w 9662615"/>
              <a:gd name="connsiteY79" fmla="*/ 1524777 h 1603018"/>
              <a:gd name="connsiteX80" fmla="*/ 3092394 w 9662615"/>
              <a:gd name="connsiteY80" fmla="*/ 1528115 h 1603018"/>
              <a:gd name="connsiteX81" fmla="*/ 2994200 w 9662615"/>
              <a:gd name="connsiteY81" fmla="*/ 1537857 h 1603018"/>
              <a:gd name="connsiteX82" fmla="*/ 2862301 w 9662615"/>
              <a:gd name="connsiteY82" fmla="*/ 1544250 h 1603018"/>
              <a:gd name="connsiteX83" fmla="*/ 2766335 w 9662615"/>
              <a:gd name="connsiteY83" fmla="*/ 1527662 h 1603018"/>
              <a:gd name="connsiteX84" fmla="*/ 2757836 w 9662615"/>
              <a:gd name="connsiteY84" fmla="*/ 1531371 h 1603018"/>
              <a:gd name="connsiteX85" fmla="*/ 2691555 w 9662615"/>
              <a:gd name="connsiteY85" fmla="*/ 1530283 h 1603018"/>
              <a:gd name="connsiteX86" fmla="*/ 2539383 w 9662615"/>
              <a:gd name="connsiteY86" fmla="*/ 1504835 h 1603018"/>
              <a:gd name="connsiteX87" fmla="*/ 2378036 w 9662615"/>
              <a:gd name="connsiteY87" fmla="*/ 1520645 h 1603018"/>
              <a:gd name="connsiteX88" fmla="*/ 2284269 w 9662615"/>
              <a:gd name="connsiteY88" fmla="*/ 1503068 h 1603018"/>
              <a:gd name="connsiteX89" fmla="*/ 2207104 w 9662615"/>
              <a:gd name="connsiteY89" fmla="*/ 1508888 h 1603018"/>
              <a:gd name="connsiteX90" fmla="*/ 2149226 w 9662615"/>
              <a:gd name="connsiteY90" fmla="*/ 1523409 h 1603018"/>
              <a:gd name="connsiteX91" fmla="*/ 2084783 w 9662615"/>
              <a:gd name="connsiteY91" fmla="*/ 1524245 h 1603018"/>
              <a:gd name="connsiteX92" fmla="*/ 2070075 w 9662615"/>
              <a:gd name="connsiteY92" fmla="*/ 1511285 h 1603018"/>
              <a:gd name="connsiteX93" fmla="*/ 2001057 w 9662615"/>
              <a:gd name="connsiteY93" fmla="*/ 1516449 h 1603018"/>
              <a:gd name="connsiteX94" fmla="*/ 1896330 w 9662615"/>
              <a:gd name="connsiteY94" fmla="*/ 1525725 h 1603018"/>
              <a:gd name="connsiteX95" fmla="*/ 1835994 w 9662615"/>
              <a:gd name="connsiteY95" fmla="*/ 1527678 h 1603018"/>
              <a:gd name="connsiteX96" fmla="*/ 1671119 w 9662615"/>
              <a:gd name="connsiteY96" fmla="*/ 1536701 h 1603018"/>
              <a:gd name="connsiteX97" fmla="*/ 1565556 w 9662615"/>
              <a:gd name="connsiteY97" fmla="*/ 1556503 h 1603018"/>
              <a:gd name="connsiteX98" fmla="*/ 1407755 w 9662615"/>
              <a:gd name="connsiteY98" fmla="*/ 1571444 h 1603018"/>
              <a:gd name="connsiteX99" fmla="*/ 1291872 w 9662615"/>
              <a:gd name="connsiteY99" fmla="*/ 1579471 h 1603018"/>
              <a:gd name="connsiteX100" fmla="*/ 1245251 w 9662615"/>
              <a:gd name="connsiteY100" fmla="*/ 1603018 h 1603018"/>
              <a:gd name="connsiteX101" fmla="*/ 1181938 w 9662615"/>
              <a:gd name="connsiteY101" fmla="*/ 1592789 h 1603018"/>
              <a:gd name="connsiteX102" fmla="*/ 1091432 w 9662615"/>
              <a:gd name="connsiteY102" fmla="*/ 1571003 h 1603018"/>
              <a:gd name="connsiteX103" fmla="*/ 940355 w 9662615"/>
              <a:gd name="connsiteY103" fmla="*/ 1560638 h 1603018"/>
              <a:gd name="connsiteX104" fmla="*/ 868264 w 9662615"/>
              <a:gd name="connsiteY104" fmla="*/ 1566392 h 1603018"/>
              <a:gd name="connsiteX105" fmla="*/ 792765 w 9662615"/>
              <a:gd name="connsiteY105" fmla="*/ 1563102 h 1603018"/>
              <a:gd name="connsiteX106" fmla="*/ 653153 w 9662615"/>
              <a:gd name="connsiteY106" fmla="*/ 1563516 h 1603018"/>
              <a:gd name="connsiteX107" fmla="*/ 541933 w 9662615"/>
              <a:gd name="connsiteY107" fmla="*/ 1561051 h 1603018"/>
              <a:gd name="connsiteX108" fmla="*/ 472797 w 9662615"/>
              <a:gd name="connsiteY108" fmla="*/ 1568904 h 1603018"/>
              <a:gd name="connsiteX109" fmla="*/ 396059 w 9662615"/>
              <a:gd name="connsiteY109" fmla="*/ 1560970 h 1603018"/>
              <a:gd name="connsiteX110" fmla="*/ 336819 w 9662615"/>
              <a:gd name="connsiteY110" fmla="*/ 1560892 h 1603018"/>
              <a:gd name="connsiteX111" fmla="*/ 267163 w 9662615"/>
              <a:gd name="connsiteY111" fmla="*/ 1531913 h 1603018"/>
              <a:gd name="connsiteX112" fmla="*/ 196644 w 9662615"/>
              <a:gd name="connsiteY112" fmla="*/ 1524565 h 1603018"/>
              <a:gd name="connsiteX113" fmla="*/ 86819 w 9662615"/>
              <a:gd name="connsiteY113" fmla="*/ 1519517 h 1603018"/>
              <a:gd name="connsiteX114" fmla="*/ 53369 w 9662615"/>
              <a:gd name="connsiteY114" fmla="*/ 1516853 h 1603018"/>
              <a:gd name="connsiteX115" fmla="*/ 2359 w 9662615"/>
              <a:gd name="connsiteY115" fmla="*/ 1515247 h 1603018"/>
              <a:gd name="connsiteX116" fmla="*/ 0 w 9662615"/>
              <a:gd name="connsiteY116" fmla="*/ 1514932 h 1603018"/>
              <a:gd name="connsiteX117" fmla="*/ 0 w 9662615"/>
              <a:gd name="connsiteY117" fmla="*/ 0 h 1603018"/>
              <a:gd name="connsiteX0" fmla="*/ 0 w 9662615"/>
              <a:gd name="connsiteY0" fmla="*/ 0 h 1603018"/>
              <a:gd name="connsiteX1" fmla="*/ 9662615 w 9662615"/>
              <a:gd name="connsiteY1" fmla="*/ 0 h 1603018"/>
              <a:gd name="connsiteX2" fmla="*/ 9662615 w 9662615"/>
              <a:gd name="connsiteY2" fmla="*/ 1280346 h 1603018"/>
              <a:gd name="connsiteX3" fmla="*/ 9551077 w 9662615"/>
              <a:gd name="connsiteY3" fmla="*/ 1292033 h 1603018"/>
              <a:gd name="connsiteX4" fmla="*/ 9469546 w 9662615"/>
              <a:gd name="connsiteY4" fmla="*/ 1289837 h 1603018"/>
              <a:gd name="connsiteX5" fmla="*/ 9326260 w 9662615"/>
              <a:gd name="connsiteY5" fmla="*/ 1277155 h 1603018"/>
              <a:gd name="connsiteX6" fmla="*/ 9144767 w 9662615"/>
              <a:gd name="connsiteY6" fmla="*/ 1264120 h 1603018"/>
              <a:gd name="connsiteX7" fmla="*/ 8976400 w 9662615"/>
              <a:gd name="connsiteY7" fmla="*/ 1326661 h 1603018"/>
              <a:gd name="connsiteX8" fmla="*/ 8828711 w 9662615"/>
              <a:gd name="connsiteY8" fmla="*/ 1346394 h 1603018"/>
              <a:gd name="connsiteX9" fmla="*/ 8695953 w 9662615"/>
              <a:gd name="connsiteY9" fmla="*/ 1346784 h 1603018"/>
              <a:gd name="connsiteX10" fmla="*/ 8652191 w 9662615"/>
              <a:gd name="connsiteY10" fmla="*/ 1345903 h 1603018"/>
              <a:gd name="connsiteX11" fmla="*/ 8591582 w 9662615"/>
              <a:gd name="connsiteY11" fmla="*/ 1341666 h 1603018"/>
              <a:gd name="connsiteX12" fmla="*/ 8537336 w 9662615"/>
              <a:gd name="connsiteY12" fmla="*/ 1341684 h 1603018"/>
              <a:gd name="connsiteX13" fmla="*/ 8416849 w 9662615"/>
              <a:gd name="connsiteY13" fmla="*/ 1367085 h 1603018"/>
              <a:gd name="connsiteX14" fmla="*/ 8278355 w 9662615"/>
              <a:gd name="connsiteY14" fmla="*/ 1386569 h 1603018"/>
              <a:gd name="connsiteX15" fmla="*/ 8197961 w 9662615"/>
              <a:gd name="connsiteY15" fmla="*/ 1392804 h 1603018"/>
              <a:gd name="connsiteX16" fmla="*/ 8171196 w 9662615"/>
              <a:gd name="connsiteY16" fmla="*/ 1397216 h 1603018"/>
              <a:gd name="connsiteX17" fmla="*/ 8087910 w 9662615"/>
              <a:gd name="connsiteY17" fmla="*/ 1386449 h 1603018"/>
              <a:gd name="connsiteX18" fmla="*/ 7974579 w 9662615"/>
              <a:gd name="connsiteY18" fmla="*/ 1383439 h 1603018"/>
              <a:gd name="connsiteX19" fmla="*/ 7768351 w 9662615"/>
              <a:gd name="connsiteY19" fmla="*/ 1395051 h 1603018"/>
              <a:gd name="connsiteX20" fmla="*/ 7635985 w 9662615"/>
              <a:gd name="connsiteY20" fmla="*/ 1386363 h 1603018"/>
              <a:gd name="connsiteX21" fmla="*/ 7466069 w 9662615"/>
              <a:gd name="connsiteY21" fmla="*/ 1377654 h 1603018"/>
              <a:gd name="connsiteX22" fmla="*/ 7355642 w 9662615"/>
              <a:gd name="connsiteY22" fmla="*/ 1407761 h 1603018"/>
              <a:gd name="connsiteX23" fmla="*/ 7215220 w 9662615"/>
              <a:gd name="connsiteY23" fmla="*/ 1397856 h 1603018"/>
              <a:gd name="connsiteX24" fmla="*/ 7082147 w 9662615"/>
              <a:gd name="connsiteY24" fmla="*/ 1406113 h 1603018"/>
              <a:gd name="connsiteX25" fmla="*/ 6987129 w 9662615"/>
              <a:gd name="connsiteY25" fmla="*/ 1404834 h 1603018"/>
              <a:gd name="connsiteX26" fmla="*/ 6907567 w 9662615"/>
              <a:gd name="connsiteY26" fmla="*/ 1419149 h 1603018"/>
              <a:gd name="connsiteX27" fmla="*/ 6748428 w 9662615"/>
              <a:gd name="connsiteY27" fmla="*/ 1420308 h 1603018"/>
              <a:gd name="connsiteX28" fmla="*/ 6654257 w 9662615"/>
              <a:gd name="connsiteY28" fmla="*/ 1424143 h 1603018"/>
              <a:gd name="connsiteX29" fmla="*/ 6620123 w 9662615"/>
              <a:gd name="connsiteY29" fmla="*/ 1430535 h 1603018"/>
              <a:gd name="connsiteX30" fmla="*/ 6571355 w 9662615"/>
              <a:gd name="connsiteY30" fmla="*/ 1436144 h 1603018"/>
              <a:gd name="connsiteX31" fmla="*/ 6486557 w 9662615"/>
              <a:gd name="connsiteY31" fmla="*/ 1449861 h 1603018"/>
              <a:gd name="connsiteX32" fmla="*/ 6370419 w 9662615"/>
              <a:gd name="connsiteY32" fmla="*/ 1461649 h 1603018"/>
              <a:gd name="connsiteX33" fmla="*/ 6278839 w 9662615"/>
              <a:gd name="connsiteY33" fmla="*/ 1449160 h 1603018"/>
              <a:gd name="connsiteX34" fmla="*/ 6272455 w 9662615"/>
              <a:gd name="connsiteY34" fmla="*/ 1453191 h 1603018"/>
              <a:gd name="connsiteX35" fmla="*/ 6212659 w 9662615"/>
              <a:gd name="connsiteY35" fmla="*/ 1454850 h 1603018"/>
              <a:gd name="connsiteX36" fmla="*/ 6069317 w 9662615"/>
              <a:gd name="connsiteY36" fmla="*/ 1445838 h 1603018"/>
              <a:gd name="connsiteX37" fmla="*/ 5878477 w 9662615"/>
              <a:gd name="connsiteY37" fmla="*/ 1439180 h 1603018"/>
              <a:gd name="connsiteX38" fmla="*/ 5838387 w 9662615"/>
              <a:gd name="connsiteY38" fmla="*/ 1444679 h 1603018"/>
              <a:gd name="connsiteX39" fmla="*/ 5771136 w 9662615"/>
              <a:gd name="connsiteY39" fmla="*/ 1453639 h 1603018"/>
              <a:gd name="connsiteX40" fmla="*/ 5724081 w 9662615"/>
              <a:gd name="connsiteY40" fmla="*/ 1470431 h 1603018"/>
              <a:gd name="connsiteX41" fmla="*/ 5666577 w 9662615"/>
              <a:gd name="connsiteY41" fmla="*/ 1473921 h 1603018"/>
              <a:gd name="connsiteX42" fmla="*/ 5649068 w 9662615"/>
              <a:gd name="connsiteY42" fmla="*/ 1461676 h 1603018"/>
              <a:gd name="connsiteX43" fmla="*/ 5588902 w 9662615"/>
              <a:gd name="connsiteY43" fmla="*/ 1469647 h 1603018"/>
              <a:gd name="connsiteX44" fmla="*/ 5498090 w 9662615"/>
              <a:gd name="connsiteY44" fmla="*/ 1483173 h 1603018"/>
              <a:gd name="connsiteX45" fmla="*/ 5444641 w 9662615"/>
              <a:gd name="connsiteY45" fmla="*/ 1487602 h 1603018"/>
              <a:gd name="connsiteX46" fmla="*/ 5299812 w 9662615"/>
              <a:gd name="connsiteY46" fmla="*/ 1503362 h 1603018"/>
              <a:gd name="connsiteX47" fmla="*/ 5245752 w 9662615"/>
              <a:gd name="connsiteY47" fmla="*/ 1520612 h 1603018"/>
              <a:gd name="connsiteX48" fmla="*/ 5177807 w 9662615"/>
              <a:gd name="connsiteY48" fmla="*/ 1526802 h 1603018"/>
              <a:gd name="connsiteX49" fmla="*/ 5113910 w 9662615"/>
              <a:gd name="connsiteY49" fmla="*/ 1533205 h 1603018"/>
              <a:gd name="connsiteX50" fmla="*/ 5059484 w 9662615"/>
              <a:gd name="connsiteY50" fmla="*/ 1546802 h 1603018"/>
              <a:gd name="connsiteX51" fmla="*/ 5038524 w 9662615"/>
              <a:gd name="connsiteY51" fmla="*/ 1545675 h 1603018"/>
              <a:gd name="connsiteX52" fmla="*/ 5026564 w 9662615"/>
              <a:gd name="connsiteY52" fmla="*/ 1545376 h 1603018"/>
              <a:gd name="connsiteX53" fmla="*/ 4969433 w 9662615"/>
              <a:gd name="connsiteY53" fmla="*/ 1550865 h 1603018"/>
              <a:gd name="connsiteX54" fmla="*/ 4871726 w 9662615"/>
              <a:gd name="connsiteY54" fmla="*/ 1570584 h 1603018"/>
              <a:gd name="connsiteX55" fmla="*/ 4843267 w 9662615"/>
              <a:gd name="connsiteY55" fmla="*/ 1561459 h 1603018"/>
              <a:gd name="connsiteX56" fmla="*/ 4821058 w 9662615"/>
              <a:gd name="connsiteY56" fmla="*/ 1553078 h 1603018"/>
              <a:gd name="connsiteX57" fmla="*/ 4791466 w 9662615"/>
              <a:gd name="connsiteY57" fmla="*/ 1561324 h 1603018"/>
              <a:gd name="connsiteX58" fmla="*/ 4784247 w 9662615"/>
              <a:gd name="connsiteY58" fmla="*/ 1562342 h 1603018"/>
              <a:gd name="connsiteX59" fmla="*/ 4739309 w 9662615"/>
              <a:gd name="connsiteY59" fmla="*/ 1553948 h 1603018"/>
              <a:gd name="connsiteX60" fmla="*/ 4697562 w 9662615"/>
              <a:gd name="connsiteY60" fmla="*/ 1551206 h 1603018"/>
              <a:gd name="connsiteX61" fmla="*/ 4650737 w 9662615"/>
              <a:gd name="connsiteY61" fmla="*/ 1537381 h 1603018"/>
              <a:gd name="connsiteX62" fmla="*/ 4583150 w 9662615"/>
              <a:gd name="connsiteY62" fmla="*/ 1529064 h 1603018"/>
              <a:gd name="connsiteX63" fmla="*/ 4521734 w 9662615"/>
              <a:gd name="connsiteY63" fmla="*/ 1529359 h 1603018"/>
              <a:gd name="connsiteX64" fmla="*/ 4382398 w 9662615"/>
              <a:gd name="connsiteY64" fmla="*/ 1534108 h 1603018"/>
              <a:gd name="connsiteX65" fmla="*/ 4221826 w 9662615"/>
              <a:gd name="connsiteY65" fmla="*/ 1500972 h 1603018"/>
              <a:gd name="connsiteX66" fmla="*/ 4096601 w 9662615"/>
              <a:gd name="connsiteY66" fmla="*/ 1521563 h 1603018"/>
              <a:gd name="connsiteX67" fmla="*/ 4002441 w 9662615"/>
              <a:gd name="connsiteY67" fmla="*/ 1528912 h 1603018"/>
              <a:gd name="connsiteX68" fmla="*/ 3833906 w 9662615"/>
              <a:gd name="connsiteY68" fmla="*/ 1516637 h 1603018"/>
              <a:gd name="connsiteX69" fmla="*/ 3763845 w 9662615"/>
              <a:gd name="connsiteY69" fmla="*/ 1501782 h 1603018"/>
              <a:gd name="connsiteX70" fmla="*/ 3673583 w 9662615"/>
              <a:gd name="connsiteY70" fmla="*/ 1501471 h 1603018"/>
              <a:gd name="connsiteX71" fmla="*/ 3640771 w 9662615"/>
              <a:gd name="connsiteY71" fmla="*/ 1531025 h 1603018"/>
              <a:gd name="connsiteX72" fmla="*/ 3576170 w 9662615"/>
              <a:gd name="connsiteY72" fmla="*/ 1516288 h 1603018"/>
              <a:gd name="connsiteX73" fmla="*/ 3540258 w 9662615"/>
              <a:gd name="connsiteY73" fmla="*/ 1516976 h 1603018"/>
              <a:gd name="connsiteX74" fmla="*/ 3522853 w 9662615"/>
              <a:gd name="connsiteY74" fmla="*/ 1538044 h 1603018"/>
              <a:gd name="connsiteX75" fmla="*/ 3480929 w 9662615"/>
              <a:gd name="connsiteY75" fmla="*/ 1526739 h 1603018"/>
              <a:gd name="connsiteX76" fmla="*/ 3430805 w 9662615"/>
              <a:gd name="connsiteY76" fmla="*/ 1542521 h 1603018"/>
              <a:gd name="connsiteX77" fmla="*/ 3292707 w 9662615"/>
              <a:gd name="connsiteY77" fmla="*/ 1520490 h 1603018"/>
              <a:gd name="connsiteX78" fmla="*/ 3187872 w 9662615"/>
              <a:gd name="connsiteY78" fmla="*/ 1519991 h 1603018"/>
              <a:gd name="connsiteX79" fmla="*/ 3148026 w 9662615"/>
              <a:gd name="connsiteY79" fmla="*/ 1524777 h 1603018"/>
              <a:gd name="connsiteX80" fmla="*/ 3092394 w 9662615"/>
              <a:gd name="connsiteY80" fmla="*/ 1528115 h 1603018"/>
              <a:gd name="connsiteX81" fmla="*/ 2994200 w 9662615"/>
              <a:gd name="connsiteY81" fmla="*/ 1537857 h 1603018"/>
              <a:gd name="connsiteX82" fmla="*/ 2862301 w 9662615"/>
              <a:gd name="connsiteY82" fmla="*/ 1544250 h 1603018"/>
              <a:gd name="connsiteX83" fmla="*/ 2766335 w 9662615"/>
              <a:gd name="connsiteY83" fmla="*/ 1527662 h 1603018"/>
              <a:gd name="connsiteX84" fmla="*/ 2757836 w 9662615"/>
              <a:gd name="connsiteY84" fmla="*/ 1531371 h 1603018"/>
              <a:gd name="connsiteX85" fmla="*/ 2691555 w 9662615"/>
              <a:gd name="connsiteY85" fmla="*/ 1530283 h 1603018"/>
              <a:gd name="connsiteX86" fmla="*/ 2539383 w 9662615"/>
              <a:gd name="connsiteY86" fmla="*/ 1504835 h 1603018"/>
              <a:gd name="connsiteX87" fmla="*/ 2378036 w 9662615"/>
              <a:gd name="connsiteY87" fmla="*/ 1520645 h 1603018"/>
              <a:gd name="connsiteX88" fmla="*/ 2320049 w 9662615"/>
              <a:gd name="connsiteY88" fmla="*/ 1511019 h 1603018"/>
              <a:gd name="connsiteX89" fmla="*/ 2207104 w 9662615"/>
              <a:gd name="connsiteY89" fmla="*/ 1508888 h 1603018"/>
              <a:gd name="connsiteX90" fmla="*/ 2149226 w 9662615"/>
              <a:gd name="connsiteY90" fmla="*/ 1523409 h 1603018"/>
              <a:gd name="connsiteX91" fmla="*/ 2084783 w 9662615"/>
              <a:gd name="connsiteY91" fmla="*/ 1524245 h 1603018"/>
              <a:gd name="connsiteX92" fmla="*/ 2070075 w 9662615"/>
              <a:gd name="connsiteY92" fmla="*/ 1511285 h 1603018"/>
              <a:gd name="connsiteX93" fmla="*/ 2001057 w 9662615"/>
              <a:gd name="connsiteY93" fmla="*/ 1516449 h 1603018"/>
              <a:gd name="connsiteX94" fmla="*/ 1896330 w 9662615"/>
              <a:gd name="connsiteY94" fmla="*/ 1525725 h 1603018"/>
              <a:gd name="connsiteX95" fmla="*/ 1835994 w 9662615"/>
              <a:gd name="connsiteY95" fmla="*/ 1527678 h 1603018"/>
              <a:gd name="connsiteX96" fmla="*/ 1671119 w 9662615"/>
              <a:gd name="connsiteY96" fmla="*/ 1536701 h 1603018"/>
              <a:gd name="connsiteX97" fmla="*/ 1565556 w 9662615"/>
              <a:gd name="connsiteY97" fmla="*/ 1556503 h 1603018"/>
              <a:gd name="connsiteX98" fmla="*/ 1407755 w 9662615"/>
              <a:gd name="connsiteY98" fmla="*/ 1571444 h 1603018"/>
              <a:gd name="connsiteX99" fmla="*/ 1291872 w 9662615"/>
              <a:gd name="connsiteY99" fmla="*/ 1579471 h 1603018"/>
              <a:gd name="connsiteX100" fmla="*/ 1245251 w 9662615"/>
              <a:gd name="connsiteY100" fmla="*/ 1603018 h 1603018"/>
              <a:gd name="connsiteX101" fmla="*/ 1181938 w 9662615"/>
              <a:gd name="connsiteY101" fmla="*/ 1592789 h 1603018"/>
              <a:gd name="connsiteX102" fmla="*/ 1091432 w 9662615"/>
              <a:gd name="connsiteY102" fmla="*/ 1571003 h 1603018"/>
              <a:gd name="connsiteX103" fmla="*/ 940355 w 9662615"/>
              <a:gd name="connsiteY103" fmla="*/ 1560638 h 1603018"/>
              <a:gd name="connsiteX104" fmla="*/ 868264 w 9662615"/>
              <a:gd name="connsiteY104" fmla="*/ 1566392 h 1603018"/>
              <a:gd name="connsiteX105" fmla="*/ 792765 w 9662615"/>
              <a:gd name="connsiteY105" fmla="*/ 1563102 h 1603018"/>
              <a:gd name="connsiteX106" fmla="*/ 653153 w 9662615"/>
              <a:gd name="connsiteY106" fmla="*/ 1563516 h 1603018"/>
              <a:gd name="connsiteX107" fmla="*/ 541933 w 9662615"/>
              <a:gd name="connsiteY107" fmla="*/ 1561051 h 1603018"/>
              <a:gd name="connsiteX108" fmla="*/ 472797 w 9662615"/>
              <a:gd name="connsiteY108" fmla="*/ 1568904 h 1603018"/>
              <a:gd name="connsiteX109" fmla="*/ 396059 w 9662615"/>
              <a:gd name="connsiteY109" fmla="*/ 1560970 h 1603018"/>
              <a:gd name="connsiteX110" fmla="*/ 336819 w 9662615"/>
              <a:gd name="connsiteY110" fmla="*/ 1560892 h 1603018"/>
              <a:gd name="connsiteX111" fmla="*/ 267163 w 9662615"/>
              <a:gd name="connsiteY111" fmla="*/ 1531913 h 1603018"/>
              <a:gd name="connsiteX112" fmla="*/ 196644 w 9662615"/>
              <a:gd name="connsiteY112" fmla="*/ 1524565 h 1603018"/>
              <a:gd name="connsiteX113" fmla="*/ 86819 w 9662615"/>
              <a:gd name="connsiteY113" fmla="*/ 1519517 h 1603018"/>
              <a:gd name="connsiteX114" fmla="*/ 53369 w 9662615"/>
              <a:gd name="connsiteY114" fmla="*/ 1516853 h 1603018"/>
              <a:gd name="connsiteX115" fmla="*/ 2359 w 9662615"/>
              <a:gd name="connsiteY115" fmla="*/ 1515247 h 1603018"/>
              <a:gd name="connsiteX116" fmla="*/ 0 w 9662615"/>
              <a:gd name="connsiteY116" fmla="*/ 1514932 h 1603018"/>
              <a:gd name="connsiteX117" fmla="*/ 0 w 9662615"/>
              <a:gd name="connsiteY117" fmla="*/ 0 h 1603018"/>
              <a:gd name="connsiteX0" fmla="*/ 0 w 9662615"/>
              <a:gd name="connsiteY0" fmla="*/ 0 h 1603018"/>
              <a:gd name="connsiteX1" fmla="*/ 9662615 w 9662615"/>
              <a:gd name="connsiteY1" fmla="*/ 0 h 1603018"/>
              <a:gd name="connsiteX2" fmla="*/ 9662615 w 9662615"/>
              <a:gd name="connsiteY2" fmla="*/ 1280346 h 1603018"/>
              <a:gd name="connsiteX3" fmla="*/ 9551077 w 9662615"/>
              <a:gd name="connsiteY3" fmla="*/ 1292033 h 1603018"/>
              <a:gd name="connsiteX4" fmla="*/ 9469546 w 9662615"/>
              <a:gd name="connsiteY4" fmla="*/ 1289837 h 1603018"/>
              <a:gd name="connsiteX5" fmla="*/ 9326260 w 9662615"/>
              <a:gd name="connsiteY5" fmla="*/ 1277155 h 1603018"/>
              <a:gd name="connsiteX6" fmla="*/ 9144767 w 9662615"/>
              <a:gd name="connsiteY6" fmla="*/ 1264120 h 1603018"/>
              <a:gd name="connsiteX7" fmla="*/ 8976400 w 9662615"/>
              <a:gd name="connsiteY7" fmla="*/ 1326661 h 1603018"/>
              <a:gd name="connsiteX8" fmla="*/ 8828711 w 9662615"/>
              <a:gd name="connsiteY8" fmla="*/ 1346394 h 1603018"/>
              <a:gd name="connsiteX9" fmla="*/ 8695953 w 9662615"/>
              <a:gd name="connsiteY9" fmla="*/ 1346784 h 1603018"/>
              <a:gd name="connsiteX10" fmla="*/ 8652191 w 9662615"/>
              <a:gd name="connsiteY10" fmla="*/ 1345903 h 1603018"/>
              <a:gd name="connsiteX11" fmla="*/ 8591582 w 9662615"/>
              <a:gd name="connsiteY11" fmla="*/ 1341666 h 1603018"/>
              <a:gd name="connsiteX12" fmla="*/ 8537336 w 9662615"/>
              <a:gd name="connsiteY12" fmla="*/ 1341684 h 1603018"/>
              <a:gd name="connsiteX13" fmla="*/ 8416849 w 9662615"/>
              <a:gd name="connsiteY13" fmla="*/ 1367085 h 1603018"/>
              <a:gd name="connsiteX14" fmla="*/ 8278355 w 9662615"/>
              <a:gd name="connsiteY14" fmla="*/ 1386569 h 1603018"/>
              <a:gd name="connsiteX15" fmla="*/ 8197961 w 9662615"/>
              <a:gd name="connsiteY15" fmla="*/ 1392804 h 1603018"/>
              <a:gd name="connsiteX16" fmla="*/ 8171196 w 9662615"/>
              <a:gd name="connsiteY16" fmla="*/ 1397216 h 1603018"/>
              <a:gd name="connsiteX17" fmla="*/ 8087910 w 9662615"/>
              <a:gd name="connsiteY17" fmla="*/ 1386449 h 1603018"/>
              <a:gd name="connsiteX18" fmla="*/ 7974579 w 9662615"/>
              <a:gd name="connsiteY18" fmla="*/ 1383439 h 1603018"/>
              <a:gd name="connsiteX19" fmla="*/ 7768351 w 9662615"/>
              <a:gd name="connsiteY19" fmla="*/ 1395051 h 1603018"/>
              <a:gd name="connsiteX20" fmla="*/ 7635985 w 9662615"/>
              <a:gd name="connsiteY20" fmla="*/ 1386363 h 1603018"/>
              <a:gd name="connsiteX21" fmla="*/ 7466069 w 9662615"/>
              <a:gd name="connsiteY21" fmla="*/ 1377654 h 1603018"/>
              <a:gd name="connsiteX22" fmla="*/ 7355642 w 9662615"/>
              <a:gd name="connsiteY22" fmla="*/ 1407761 h 1603018"/>
              <a:gd name="connsiteX23" fmla="*/ 7215220 w 9662615"/>
              <a:gd name="connsiteY23" fmla="*/ 1397856 h 1603018"/>
              <a:gd name="connsiteX24" fmla="*/ 7082147 w 9662615"/>
              <a:gd name="connsiteY24" fmla="*/ 1406113 h 1603018"/>
              <a:gd name="connsiteX25" fmla="*/ 6987129 w 9662615"/>
              <a:gd name="connsiteY25" fmla="*/ 1404834 h 1603018"/>
              <a:gd name="connsiteX26" fmla="*/ 6907567 w 9662615"/>
              <a:gd name="connsiteY26" fmla="*/ 1419149 h 1603018"/>
              <a:gd name="connsiteX27" fmla="*/ 6748428 w 9662615"/>
              <a:gd name="connsiteY27" fmla="*/ 1420308 h 1603018"/>
              <a:gd name="connsiteX28" fmla="*/ 6654257 w 9662615"/>
              <a:gd name="connsiteY28" fmla="*/ 1424143 h 1603018"/>
              <a:gd name="connsiteX29" fmla="*/ 6620123 w 9662615"/>
              <a:gd name="connsiteY29" fmla="*/ 1430535 h 1603018"/>
              <a:gd name="connsiteX30" fmla="*/ 6571355 w 9662615"/>
              <a:gd name="connsiteY30" fmla="*/ 1436144 h 1603018"/>
              <a:gd name="connsiteX31" fmla="*/ 6486557 w 9662615"/>
              <a:gd name="connsiteY31" fmla="*/ 1449861 h 1603018"/>
              <a:gd name="connsiteX32" fmla="*/ 6370419 w 9662615"/>
              <a:gd name="connsiteY32" fmla="*/ 1461649 h 1603018"/>
              <a:gd name="connsiteX33" fmla="*/ 6278839 w 9662615"/>
              <a:gd name="connsiteY33" fmla="*/ 1449160 h 1603018"/>
              <a:gd name="connsiteX34" fmla="*/ 6272455 w 9662615"/>
              <a:gd name="connsiteY34" fmla="*/ 1453191 h 1603018"/>
              <a:gd name="connsiteX35" fmla="*/ 6212659 w 9662615"/>
              <a:gd name="connsiteY35" fmla="*/ 1454850 h 1603018"/>
              <a:gd name="connsiteX36" fmla="*/ 6069317 w 9662615"/>
              <a:gd name="connsiteY36" fmla="*/ 1445838 h 1603018"/>
              <a:gd name="connsiteX37" fmla="*/ 5878477 w 9662615"/>
              <a:gd name="connsiteY37" fmla="*/ 1439180 h 1603018"/>
              <a:gd name="connsiteX38" fmla="*/ 5838387 w 9662615"/>
              <a:gd name="connsiteY38" fmla="*/ 1444679 h 1603018"/>
              <a:gd name="connsiteX39" fmla="*/ 5771136 w 9662615"/>
              <a:gd name="connsiteY39" fmla="*/ 1453639 h 1603018"/>
              <a:gd name="connsiteX40" fmla="*/ 5724081 w 9662615"/>
              <a:gd name="connsiteY40" fmla="*/ 1470431 h 1603018"/>
              <a:gd name="connsiteX41" fmla="*/ 5666577 w 9662615"/>
              <a:gd name="connsiteY41" fmla="*/ 1473921 h 1603018"/>
              <a:gd name="connsiteX42" fmla="*/ 5649068 w 9662615"/>
              <a:gd name="connsiteY42" fmla="*/ 1461676 h 1603018"/>
              <a:gd name="connsiteX43" fmla="*/ 5588902 w 9662615"/>
              <a:gd name="connsiteY43" fmla="*/ 1469647 h 1603018"/>
              <a:gd name="connsiteX44" fmla="*/ 5498090 w 9662615"/>
              <a:gd name="connsiteY44" fmla="*/ 1483173 h 1603018"/>
              <a:gd name="connsiteX45" fmla="*/ 5444641 w 9662615"/>
              <a:gd name="connsiteY45" fmla="*/ 1487602 h 1603018"/>
              <a:gd name="connsiteX46" fmla="*/ 5299812 w 9662615"/>
              <a:gd name="connsiteY46" fmla="*/ 1503362 h 1603018"/>
              <a:gd name="connsiteX47" fmla="*/ 5245752 w 9662615"/>
              <a:gd name="connsiteY47" fmla="*/ 1520612 h 1603018"/>
              <a:gd name="connsiteX48" fmla="*/ 5177807 w 9662615"/>
              <a:gd name="connsiteY48" fmla="*/ 1526802 h 1603018"/>
              <a:gd name="connsiteX49" fmla="*/ 5113910 w 9662615"/>
              <a:gd name="connsiteY49" fmla="*/ 1533205 h 1603018"/>
              <a:gd name="connsiteX50" fmla="*/ 5059484 w 9662615"/>
              <a:gd name="connsiteY50" fmla="*/ 1546802 h 1603018"/>
              <a:gd name="connsiteX51" fmla="*/ 5038524 w 9662615"/>
              <a:gd name="connsiteY51" fmla="*/ 1545675 h 1603018"/>
              <a:gd name="connsiteX52" fmla="*/ 5026564 w 9662615"/>
              <a:gd name="connsiteY52" fmla="*/ 1545376 h 1603018"/>
              <a:gd name="connsiteX53" fmla="*/ 4969433 w 9662615"/>
              <a:gd name="connsiteY53" fmla="*/ 1550865 h 1603018"/>
              <a:gd name="connsiteX54" fmla="*/ 4871726 w 9662615"/>
              <a:gd name="connsiteY54" fmla="*/ 1570584 h 1603018"/>
              <a:gd name="connsiteX55" fmla="*/ 4843267 w 9662615"/>
              <a:gd name="connsiteY55" fmla="*/ 1561459 h 1603018"/>
              <a:gd name="connsiteX56" fmla="*/ 4821058 w 9662615"/>
              <a:gd name="connsiteY56" fmla="*/ 1553078 h 1603018"/>
              <a:gd name="connsiteX57" fmla="*/ 4791466 w 9662615"/>
              <a:gd name="connsiteY57" fmla="*/ 1561324 h 1603018"/>
              <a:gd name="connsiteX58" fmla="*/ 4784247 w 9662615"/>
              <a:gd name="connsiteY58" fmla="*/ 1562342 h 1603018"/>
              <a:gd name="connsiteX59" fmla="*/ 4739309 w 9662615"/>
              <a:gd name="connsiteY59" fmla="*/ 1553948 h 1603018"/>
              <a:gd name="connsiteX60" fmla="*/ 4697562 w 9662615"/>
              <a:gd name="connsiteY60" fmla="*/ 1551206 h 1603018"/>
              <a:gd name="connsiteX61" fmla="*/ 4650737 w 9662615"/>
              <a:gd name="connsiteY61" fmla="*/ 1537381 h 1603018"/>
              <a:gd name="connsiteX62" fmla="*/ 4583150 w 9662615"/>
              <a:gd name="connsiteY62" fmla="*/ 1529064 h 1603018"/>
              <a:gd name="connsiteX63" fmla="*/ 4521734 w 9662615"/>
              <a:gd name="connsiteY63" fmla="*/ 1529359 h 1603018"/>
              <a:gd name="connsiteX64" fmla="*/ 4382398 w 9662615"/>
              <a:gd name="connsiteY64" fmla="*/ 1534108 h 1603018"/>
              <a:gd name="connsiteX65" fmla="*/ 4221826 w 9662615"/>
              <a:gd name="connsiteY65" fmla="*/ 1500972 h 1603018"/>
              <a:gd name="connsiteX66" fmla="*/ 4096601 w 9662615"/>
              <a:gd name="connsiteY66" fmla="*/ 1521563 h 1603018"/>
              <a:gd name="connsiteX67" fmla="*/ 4002441 w 9662615"/>
              <a:gd name="connsiteY67" fmla="*/ 1528912 h 1603018"/>
              <a:gd name="connsiteX68" fmla="*/ 3833906 w 9662615"/>
              <a:gd name="connsiteY68" fmla="*/ 1516637 h 1603018"/>
              <a:gd name="connsiteX69" fmla="*/ 3763845 w 9662615"/>
              <a:gd name="connsiteY69" fmla="*/ 1501782 h 1603018"/>
              <a:gd name="connsiteX70" fmla="*/ 3673583 w 9662615"/>
              <a:gd name="connsiteY70" fmla="*/ 1501471 h 1603018"/>
              <a:gd name="connsiteX71" fmla="*/ 3640771 w 9662615"/>
              <a:gd name="connsiteY71" fmla="*/ 1531025 h 1603018"/>
              <a:gd name="connsiteX72" fmla="*/ 3576170 w 9662615"/>
              <a:gd name="connsiteY72" fmla="*/ 1516288 h 1603018"/>
              <a:gd name="connsiteX73" fmla="*/ 3540258 w 9662615"/>
              <a:gd name="connsiteY73" fmla="*/ 1516976 h 1603018"/>
              <a:gd name="connsiteX74" fmla="*/ 3522853 w 9662615"/>
              <a:gd name="connsiteY74" fmla="*/ 1538044 h 1603018"/>
              <a:gd name="connsiteX75" fmla="*/ 3480929 w 9662615"/>
              <a:gd name="connsiteY75" fmla="*/ 1526739 h 1603018"/>
              <a:gd name="connsiteX76" fmla="*/ 3430805 w 9662615"/>
              <a:gd name="connsiteY76" fmla="*/ 1542521 h 1603018"/>
              <a:gd name="connsiteX77" fmla="*/ 3292707 w 9662615"/>
              <a:gd name="connsiteY77" fmla="*/ 1520490 h 1603018"/>
              <a:gd name="connsiteX78" fmla="*/ 3187872 w 9662615"/>
              <a:gd name="connsiteY78" fmla="*/ 1519991 h 1603018"/>
              <a:gd name="connsiteX79" fmla="*/ 3148026 w 9662615"/>
              <a:gd name="connsiteY79" fmla="*/ 1524777 h 1603018"/>
              <a:gd name="connsiteX80" fmla="*/ 3092394 w 9662615"/>
              <a:gd name="connsiteY80" fmla="*/ 1528115 h 1603018"/>
              <a:gd name="connsiteX81" fmla="*/ 2994200 w 9662615"/>
              <a:gd name="connsiteY81" fmla="*/ 1537857 h 1603018"/>
              <a:gd name="connsiteX82" fmla="*/ 2862301 w 9662615"/>
              <a:gd name="connsiteY82" fmla="*/ 1544250 h 1603018"/>
              <a:gd name="connsiteX83" fmla="*/ 2766335 w 9662615"/>
              <a:gd name="connsiteY83" fmla="*/ 1527662 h 1603018"/>
              <a:gd name="connsiteX84" fmla="*/ 2757836 w 9662615"/>
              <a:gd name="connsiteY84" fmla="*/ 1531371 h 1603018"/>
              <a:gd name="connsiteX85" fmla="*/ 2691555 w 9662615"/>
              <a:gd name="connsiteY85" fmla="*/ 1530283 h 1603018"/>
              <a:gd name="connsiteX86" fmla="*/ 2539383 w 9662615"/>
              <a:gd name="connsiteY86" fmla="*/ 1504835 h 1603018"/>
              <a:gd name="connsiteX87" fmla="*/ 2378036 w 9662615"/>
              <a:gd name="connsiteY87" fmla="*/ 1520645 h 1603018"/>
              <a:gd name="connsiteX88" fmla="*/ 2320049 w 9662615"/>
              <a:gd name="connsiteY88" fmla="*/ 1511019 h 1603018"/>
              <a:gd name="connsiteX89" fmla="*/ 2238909 w 9662615"/>
              <a:gd name="connsiteY89" fmla="*/ 1508888 h 1603018"/>
              <a:gd name="connsiteX90" fmla="*/ 2149226 w 9662615"/>
              <a:gd name="connsiteY90" fmla="*/ 1523409 h 1603018"/>
              <a:gd name="connsiteX91" fmla="*/ 2084783 w 9662615"/>
              <a:gd name="connsiteY91" fmla="*/ 1524245 h 1603018"/>
              <a:gd name="connsiteX92" fmla="*/ 2070075 w 9662615"/>
              <a:gd name="connsiteY92" fmla="*/ 1511285 h 1603018"/>
              <a:gd name="connsiteX93" fmla="*/ 2001057 w 9662615"/>
              <a:gd name="connsiteY93" fmla="*/ 1516449 h 1603018"/>
              <a:gd name="connsiteX94" fmla="*/ 1896330 w 9662615"/>
              <a:gd name="connsiteY94" fmla="*/ 1525725 h 1603018"/>
              <a:gd name="connsiteX95" fmla="*/ 1835994 w 9662615"/>
              <a:gd name="connsiteY95" fmla="*/ 1527678 h 1603018"/>
              <a:gd name="connsiteX96" fmla="*/ 1671119 w 9662615"/>
              <a:gd name="connsiteY96" fmla="*/ 1536701 h 1603018"/>
              <a:gd name="connsiteX97" fmla="*/ 1565556 w 9662615"/>
              <a:gd name="connsiteY97" fmla="*/ 1556503 h 1603018"/>
              <a:gd name="connsiteX98" fmla="*/ 1407755 w 9662615"/>
              <a:gd name="connsiteY98" fmla="*/ 1571444 h 1603018"/>
              <a:gd name="connsiteX99" fmla="*/ 1291872 w 9662615"/>
              <a:gd name="connsiteY99" fmla="*/ 1579471 h 1603018"/>
              <a:gd name="connsiteX100" fmla="*/ 1245251 w 9662615"/>
              <a:gd name="connsiteY100" fmla="*/ 1603018 h 1603018"/>
              <a:gd name="connsiteX101" fmla="*/ 1181938 w 9662615"/>
              <a:gd name="connsiteY101" fmla="*/ 1592789 h 1603018"/>
              <a:gd name="connsiteX102" fmla="*/ 1091432 w 9662615"/>
              <a:gd name="connsiteY102" fmla="*/ 1571003 h 1603018"/>
              <a:gd name="connsiteX103" fmla="*/ 940355 w 9662615"/>
              <a:gd name="connsiteY103" fmla="*/ 1560638 h 1603018"/>
              <a:gd name="connsiteX104" fmla="*/ 868264 w 9662615"/>
              <a:gd name="connsiteY104" fmla="*/ 1566392 h 1603018"/>
              <a:gd name="connsiteX105" fmla="*/ 792765 w 9662615"/>
              <a:gd name="connsiteY105" fmla="*/ 1563102 h 1603018"/>
              <a:gd name="connsiteX106" fmla="*/ 653153 w 9662615"/>
              <a:gd name="connsiteY106" fmla="*/ 1563516 h 1603018"/>
              <a:gd name="connsiteX107" fmla="*/ 541933 w 9662615"/>
              <a:gd name="connsiteY107" fmla="*/ 1561051 h 1603018"/>
              <a:gd name="connsiteX108" fmla="*/ 472797 w 9662615"/>
              <a:gd name="connsiteY108" fmla="*/ 1568904 h 1603018"/>
              <a:gd name="connsiteX109" fmla="*/ 396059 w 9662615"/>
              <a:gd name="connsiteY109" fmla="*/ 1560970 h 1603018"/>
              <a:gd name="connsiteX110" fmla="*/ 336819 w 9662615"/>
              <a:gd name="connsiteY110" fmla="*/ 1560892 h 1603018"/>
              <a:gd name="connsiteX111" fmla="*/ 267163 w 9662615"/>
              <a:gd name="connsiteY111" fmla="*/ 1531913 h 1603018"/>
              <a:gd name="connsiteX112" fmla="*/ 196644 w 9662615"/>
              <a:gd name="connsiteY112" fmla="*/ 1524565 h 1603018"/>
              <a:gd name="connsiteX113" fmla="*/ 86819 w 9662615"/>
              <a:gd name="connsiteY113" fmla="*/ 1519517 h 1603018"/>
              <a:gd name="connsiteX114" fmla="*/ 53369 w 9662615"/>
              <a:gd name="connsiteY114" fmla="*/ 1516853 h 1603018"/>
              <a:gd name="connsiteX115" fmla="*/ 2359 w 9662615"/>
              <a:gd name="connsiteY115" fmla="*/ 1515247 h 1603018"/>
              <a:gd name="connsiteX116" fmla="*/ 0 w 9662615"/>
              <a:gd name="connsiteY116" fmla="*/ 1514932 h 1603018"/>
              <a:gd name="connsiteX117" fmla="*/ 0 w 9662615"/>
              <a:gd name="connsiteY117" fmla="*/ 0 h 1603018"/>
              <a:gd name="connsiteX0" fmla="*/ 0 w 9662615"/>
              <a:gd name="connsiteY0" fmla="*/ 0 h 1603018"/>
              <a:gd name="connsiteX1" fmla="*/ 9662615 w 9662615"/>
              <a:gd name="connsiteY1" fmla="*/ 0 h 1603018"/>
              <a:gd name="connsiteX2" fmla="*/ 9662615 w 9662615"/>
              <a:gd name="connsiteY2" fmla="*/ 1280346 h 1603018"/>
              <a:gd name="connsiteX3" fmla="*/ 9551077 w 9662615"/>
              <a:gd name="connsiteY3" fmla="*/ 1292033 h 1603018"/>
              <a:gd name="connsiteX4" fmla="*/ 9469546 w 9662615"/>
              <a:gd name="connsiteY4" fmla="*/ 1289837 h 1603018"/>
              <a:gd name="connsiteX5" fmla="*/ 9326260 w 9662615"/>
              <a:gd name="connsiteY5" fmla="*/ 1277155 h 1603018"/>
              <a:gd name="connsiteX6" fmla="*/ 9144767 w 9662615"/>
              <a:gd name="connsiteY6" fmla="*/ 1264120 h 1603018"/>
              <a:gd name="connsiteX7" fmla="*/ 8976400 w 9662615"/>
              <a:gd name="connsiteY7" fmla="*/ 1326661 h 1603018"/>
              <a:gd name="connsiteX8" fmla="*/ 8828711 w 9662615"/>
              <a:gd name="connsiteY8" fmla="*/ 1346394 h 1603018"/>
              <a:gd name="connsiteX9" fmla="*/ 8695953 w 9662615"/>
              <a:gd name="connsiteY9" fmla="*/ 1346784 h 1603018"/>
              <a:gd name="connsiteX10" fmla="*/ 8652191 w 9662615"/>
              <a:gd name="connsiteY10" fmla="*/ 1345903 h 1603018"/>
              <a:gd name="connsiteX11" fmla="*/ 8591582 w 9662615"/>
              <a:gd name="connsiteY11" fmla="*/ 1341666 h 1603018"/>
              <a:gd name="connsiteX12" fmla="*/ 8537336 w 9662615"/>
              <a:gd name="connsiteY12" fmla="*/ 1341684 h 1603018"/>
              <a:gd name="connsiteX13" fmla="*/ 8416849 w 9662615"/>
              <a:gd name="connsiteY13" fmla="*/ 1367085 h 1603018"/>
              <a:gd name="connsiteX14" fmla="*/ 8278355 w 9662615"/>
              <a:gd name="connsiteY14" fmla="*/ 1386569 h 1603018"/>
              <a:gd name="connsiteX15" fmla="*/ 8197961 w 9662615"/>
              <a:gd name="connsiteY15" fmla="*/ 1392804 h 1603018"/>
              <a:gd name="connsiteX16" fmla="*/ 8171196 w 9662615"/>
              <a:gd name="connsiteY16" fmla="*/ 1397216 h 1603018"/>
              <a:gd name="connsiteX17" fmla="*/ 8087910 w 9662615"/>
              <a:gd name="connsiteY17" fmla="*/ 1386449 h 1603018"/>
              <a:gd name="connsiteX18" fmla="*/ 7974579 w 9662615"/>
              <a:gd name="connsiteY18" fmla="*/ 1383439 h 1603018"/>
              <a:gd name="connsiteX19" fmla="*/ 7768351 w 9662615"/>
              <a:gd name="connsiteY19" fmla="*/ 1395051 h 1603018"/>
              <a:gd name="connsiteX20" fmla="*/ 7635985 w 9662615"/>
              <a:gd name="connsiteY20" fmla="*/ 1386363 h 1603018"/>
              <a:gd name="connsiteX21" fmla="*/ 7466069 w 9662615"/>
              <a:gd name="connsiteY21" fmla="*/ 1377654 h 1603018"/>
              <a:gd name="connsiteX22" fmla="*/ 7355642 w 9662615"/>
              <a:gd name="connsiteY22" fmla="*/ 1407761 h 1603018"/>
              <a:gd name="connsiteX23" fmla="*/ 7215220 w 9662615"/>
              <a:gd name="connsiteY23" fmla="*/ 1397856 h 1603018"/>
              <a:gd name="connsiteX24" fmla="*/ 7082147 w 9662615"/>
              <a:gd name="connsiteY24" fmla="*/ 1406113 h 1603018"/>
              <a:gd name="connsiteX25" fmla="*/ 6987129 w 9662615"/>
              <a:gd name="connsiteY25" fmla="*/ 1404834 h 1603018"/>
              <a:gd name="connsiteX26" fmla="*/ 6907567 w 9662615"/>
              <a:gd name="connsiteY26" fmla="*/ 1419149 h 1603018"/>
              <a:gd name="connsiteX27" fmla="*/ 6748428 w 9662615"/>
              <a:gd name="connsiteY27" fmla="*/ 1420308 h 1603018"/>
              <a:gd name="connsiteX28" fmla="*/ 6654257 w 9662615"/>
              <a:gd name="connsiteY28" fmla="*/ 1424143 h 1603018"/>
              <a:gd name="connsiteX29" fmla="*/ 6620123 w 9662615"/>
              <a:gd name="connsiteY29" fmla="*/ 1430535 h 1603018"/>
              <a:gd name="connsiteX30" fmla="*/ 6571355 w 9662615"/>
              <a:gd name="connsiteY30" fmla="*/ 1436144 h 1603018"/>
              <a:gd name="connsiteX31" fmla="*/ 6486557 w 9662615"/>
              <a:gd name="connsiteY31" fmla="*/ 1449861 h 1603018"/>
              <a:gd name="connsiteX32" fmla="*/ 6370419 w 9662615"/>
              <a:gd name="connsiteY32" fmla="*/ 1461649 h 1603018"/>
              <a:gd name="connsiteX33" fmla="*/ 6278839 w 9662615"/>
              <a:gd name="connsiteY33" fmla="*/ 1449160 h 1603018"/>
              <a:gd name="connsiteX34" fmla="*/ 6272455 w 9662615"/>
              <a:gd name="connsiteY34" fmla="*/ 1453191 h 1603018"/>
              <a:gd name="connsiteX35" fmla="*/ 6212659 w 9662615"/>
              <a:gd name="connsiteY35" fmla="*/ 1454850 h 1603018"/>
              <a:gd name="connsiteX36" fmla="*/ 6069317 w 9662615"/>
              <a:gd name="connsiteY36" fmla="*/ 1445838 h 1603018"/>
              <a:gd name="connsiteX37" fmla="*/ 5878477 w 9662615"/>
              <a:gd name="connsiteY37" fmla="*/ 1439180 h 1603018"/>
              <a:gd name="connsiteX38" fmla="*/ 5838387 w 9662615"/>
              <a:gd name="connsiteY38" fmla="*/ 1444679 h 1603018"/>
              <a:gd name="connsiteX39" fmla="*/ 5771136 w 9662615"/>
              <a:gd name="connsiteY39" fmla="*/ 1453639 h 1603018"/>
              <a:gd name="connsiteX40" fmla="*/ 5724081 w 9662615"/>
              <a:gd name="connsiteY40" fmla="*/ 1470431 h 1603018"/>
              <a:gd name="connsiteX41" fmla="*/ 5666577 w 9662615"/>
              <a:gd name="connsiteY41" fmla="*/ 1473921 h 1603018"/>
              <a:gd name="connsiteX42" fmla="*/ 5649068 w 9662615"/>
              <a:gd name="connsiteY42" fmla="*/ 1461676 h 1603018"/>
              <a:gd name="connsiteX43" fmla="*/ 5588902 w 9662615"/>
              <a:gd name="connsiteY43" fmla="*/ 1469647 h 1603018"/>
              <a:gd name="connsiteX44" fmla="*/ 5498090 w 9662615"/>
              <a:gd name="connsiteY44" fmla="*/ 1483173 h 1603018"/>
              <a:gd name="connsiteX45" fmla="*/ 5444641 w 9662615"/>
              <a:gd name="connsiteY45" fmla="*/ 1487602 h 1603018"/>
              <a:gd name="connsiteX46" fmla="*/ 5299812 w 9662615"/>
              <a:gd name="connsiteY46" fmla="*/ 1503362 h 1603018"/>
              <a:gd name="connsiteX47" fmla="*/ 5245752 w 9662615"/>
              <a:gd name="connsiteY47" fmla="*/ 1520612 h 1603018"/>
              <a:gd name="connsiteX48" fmla="*/ 5177807 w 9662615"/>
              <a:gd name="connsiteY48" fmla="*/ 1526802 h 1603018"/>
              <a:gd name="connsiteX49" fmla="*/ 5113910 w 9662615"/>
              <a:gd name="connsiteY49" fmla="*/ 1533205 h 1603018"/>
              <a:gd name="connsiteX50" fmla="*/ 5059484 w 9662615"/>
              <a:gd name="connsiteY50" fmla="*/ 1546802 h 1603018"/>
              <a:gd name="connsiteX51" fmla="*/ 5038524 w 9662615"/>
              <a:gd name="connsiteY51" fmla="*/ 1545675 h 1603018"/>
              <a:gd name="connsiteX52" fmla="*/ 5026564 w 9662615"/>
              <a:gd name="connsiteY52" fmla="*/ 1545376 h 1603018"/>
              <a:gd name="connsiteX53" fmla="*/ 4969433 w 9662615"/>
              <a:gd name="connsiteY53" fmla="*/ 1550865 h 1603018"/>
              <a:gd name="connsiteX54" fmla="*/ 4871726 w 9662615"/>
              <a:gd name="connsiteY54" fmla="*/ 1570584 h 1603018"/>
              <a:gd name="connsiteX55" fmla="*/ 4843267 w 9662615"/>
              <a:gd name="connsiteY55" fmla="*/ 1561459 h 1603018"/>
              <a:gd name="connsiteX56" fmla="*/ 4821058 w 9662615"/>
              <a:gd name="connsiteY56" fmla="*/ 1553078 h 1603018"/>
              <a:gd name="connsiteX57" fmla="*/ 4791466 w 9662615"/>
              <a:gd name="connsiteY57" fmla="*/ 1561324 h 1603018"/>
              <a:gd name="connsiteX58" fmla="*/ 4784247 w 9662615"/>
              <a:gd name="connsiteY58" fmla="*/ 1562342 h 1603018"/>
              <a:gd name="connsiteX59" fmla="*/ 4739309 w 9662615"/>
              <a:gd name="connsiteY59" fmla="*/ 1553948 h 1603018"/>
              <a:gd name="connsiteX60" fmla="*/ 4697562 w 9662615"/>
              <a:gd name="connsiteY60" fmla="*/ 1551206 h 1603018"/>
              <a:gd name="connsiteX61" fmla="*/ 4650737 w 9662615"/>
              <a:gd name="connsiteY61" fmla="*/ 1537381 h 1603018"/>
              <a:gd name="connsiteX62" fmla="*/ 4583150 w 9662615"/>
              <a:gd name="connsiteY62" fmla="*/ 1529064 h 1603018"/>
              <a:gd name="connsiteX63" fmla="*/ 4521734 w 9662615"/>
              <a:gd name="connsiteY63" fmla="*/ 1529359 h 1603018"/>
              <a:gd name="connsiteX64" fmla="*/ 4382398 w 9662615"/>
              <a:gd name="connsiteY64" fmla="*/ 1534108 h 1603018"/>
              <a:gd name="connsiteX65" fmla="*/ 4221826 w 9662615"/>
              <a:gd name="connsiteY65" fmla="*/ 1500972 h 1603018"/>
              <a:gd name="connsiteX66" fmla="*/ 4096601 w 9662615"/>
              <a:gd name="connsiteY66" fmla="*/ 1521563 h 1603018"/>
              <a:gd name="connsiteX67" fmla="*/ 4002441 w 9662615"/>
              <a:gd name="connsiteY67" fmla="*/ 1528912 h 1603018"/>
              <a:gd name="connsiteX68" fmla="*/ 3833906 w 9662615"/>
              <a:gd name="connsiteY68" fmla="*/ 1516637 h 1603018"/>
              <a:gd name="connsiteX69" fmla="*/ 3763845 w 9662615"/>
              <a:gd name="connsiteY69" fmla="*/ 1501782 h 1603018"/>
              <a:gd name="connsiteX70" fmla="*/ 3673583 w 9662615"/>
              <a:gd name="connsiteY70" fmla="*/ 1501471 h 1603018"/>
              <a:gd name="connsiteX71" fmla="*/ 3640771 w 9662615"/>
              <a:gd name="connsiteY71" fmla="*/ 1531025 h 1603018"/>
              <a:gd name="connsiteX72" fmla="*/ 3576170 w 9662615"/>
              <a:gd name="connsiteY72" fmla="*/ 1516288 h 1603018"/>
              <a:gd name="connsiteX73" fmla="*/ 3540258 w 9662615"/>
              <a:gd name="connsiteY73" fmla="*/ 1516976 h 1603018"/>
              <a:gd name="connsiteX74" fmla="*/ 3522853 w 9662615"/>
              <a:gd name="connsiteY74" fmla="*/ 1538044 h 1603018"/>
              <a:gd name="connsiteX75" fmla="*/ 3480929 w 9662615"/>
              <a:gd name="connsiteY75" fmla="*/ 1526739 h 1603018"/>
              <a:gd name="connsiteX76" fmla="*/ 3430805 w 9662615"/>
              <a:gd name="connsiteY76" fmla="*/ 1542521 h 1603018"/>
              <a:gd name="connsiteX77" fmla="*/ 3292707 w 9662615"/>
              <a:gd name="connsiteY77" fmla="*/ 1520490 h 1603018"/>
              <a:gd name="connsiteX78" fmla="*/ 3187872 w 9662615"/>
              <a:gd name="connsiteY78" fmla="*/ 1519991 h 1603018"/>
              <a:gd name="connsiteX79" fmla="*/ 3148026 w 9662615"/>
              <a:gd name="connsiteY79" fmla="*/ 1524777 h 1603018"/>
              <a:gd name="connsiteX80" fmla="*/ 3092394 w 9662615"/>
              <a:gd name="connsiteY80" fmla="*/ 1528115 h 1603018"/>
              <a:gd name="connsiteX81" fmla="*/ 2994200 w 9662615"/>
              <a:gd name="connsiteY81" fmla="*/ 1537857 h 1603018"/>
              <a:gd name="connsiteX82" fmla="*/ 2862301 w 9662615"/>
              <a:gd name="connsiteY82" fmla="*/ 1544250 h 1603018"/>
              <a:gd name="connsiteX83" fmla="*/ 2766335 w 9662615"/>
              <a:gd name="connsiteY83" fmla="*/ 1527662 h 1603018"/>
              <a:gd name="connsiteX84" fmla="*/ 2757836 w 9662615"/>
              <a:gd name="connsiteY84" fmla="*/ 1531371 h 1603018"/>
              <a:gd name="connsiteX85" fmla="*/ 2691555 w 9662615"/>
              <a:gd name="connsiteY85" fmla="*/ 1530283 h 1603018"/>
              <a:gd name="connsiteX86" fmla="*/ 2539383 w 9662615"/>
              <a:gd name="connsiteY86" fmla="*/ 1504835 h 1603018"/>
              <a:gd name="connsiteX87" fmla="*/ 2378036 w 9662615"/>
              <a:gd name="connsiteY87" fmla="*/ 1520645 h 1603018"/>
              <a:gd name="connsiteX88" fmla="*/ 2320049 w 9662615"/>
              <a:gd name="connsiteY88" fmla="*/ 1511019 h 1603018"/>
              <a:gd name="connsiteX89" fmla="*/ 2238909 w 9662615"/>
              <a:gd name="connsiteY89" fmla="*/ 1508888 h 1603018"/>
              <a:gd name="connsiteX90" fmla="*/ 2181031 w 9662615"/>
              <a:gd name="connsiteY90" fmla="*/ 1531361 h 1603018"/>
              <a:gd name="connsiteX91" fmla="*/ 2084783 w 9662615"/>
              <a:gd name="connsiteY91" fmla="*/ 1524245 h 1603018"/>
              <a:gd name="connsiteX92" fmla="*/ 2070075 w 9662615"/>
              <a:gd name="connsiteY92" fmla="*/ 1511285 h 1603018"/>
              <a:gd name="connsiteX93" fmla="*/ 2001057 w 9662615"/>
              <a:gd name="connsiteY93" fmla="*/ 1516449 h 1603018"/>
              <a:gd name="connsiteX94" fmla="*/ 1896330 w 9662615"/>
              <a:gd name="connsiteY94" fmla="*/ 1525725 h 1603018"/>
              <a:gd name="connsiteX95" fmla="*/ 1835994 w 9662615"/>
              <a:gd name="connsiteY95" fmla="*/ 1527678 h 1603018"/>
              <a:gd name="connsiteX96" fmla="*/ 1671119 w 9662615"/>
              <a:gd name="connsiteY96" fmla="*/ 1536701 h 1603018"/>
              <a:gd name="connsiteX97" fmla="*/ 1565556 w 9662615"/>
              <a:gd name="connsiteY97" fmla="*/ 1556503 h 1603018"/>
              <a:gd name="connsiteX98" fmla="*/ 1407755 w 9662615"/>
              <a:gd name="connsiteY98" fmla="*/ 1571444 h 1603018"/>
              <a:gd name="connsiteX99" fmla="*/ 1291872 w 9662615"/>
              <a:gd name="connsiteY99" fmla="*/ 1579471 h 1603018"/>
              <a:gd name="connsiteX100" fmla="*/ 1245251 w 9662615"/>
              <a:gd name="connsiteY100" fmla="*/ 1603018 h 1603018"/>
              <a:gd name="connsiteX101" fmla="*/ 1181938 w 9662615"/>
              <a:gd name="connsiteY101" fmla="*/ 1592789 h 1603018"/>
              <a:gd name="connsiteX102" fmla="*/ 1091432 w 9662615"/>
              <a:gd name="connsiteY102" fmla="*/ 1571003 h 1603018"/>
              <a:gd name="connsiteX103" fmla="*/ 940355 w 9662615"/>
              <a:gd name="connsiteY103" fmla="*/ 1560638 h 1603018"/>
              <a:gd name="connsiteX104" fmla="*/ 868264 w 9662615"/>
              <a:gd name="connsiteY104" fmla="*/ 1566392 h 1603018"/>
              <a:gd name="connsiteX105" fmla="*/ 792765 w 9662615"/>
              <a:gd name="connsiteY105" fmla="*/ 1563102 h 1603018"/>
              <a:gd name="connsiteX106" fmla="*/ 653153 w 9662615"/>
              <a:gd name="connsiteY106" fmla="*/ 1563516 h 1603018"/>
              <a:gd name="connsiteX107" fmla="*/ 541933 w 9662615"/>
              <a:gd name="connsiteY107" fmla="*/ 1561051 h 1603018"/>
              <a:gd name="connsiteX108" fmla="*/ 472797 w 9662615"/>
              <a:gd name="connsiteY108" fmla="*/ 1568904 h 1603018"/>
              <a:gd name="connsiteX109" fmla="*/ 396059 w 9662615"/>
              <a:gd name="connsiteY109" fmla="*/ 1560970 h 1603018"/>
              <a:gd name="connsiteX110" fmla="*/ 336819 w 9662615"/>
              <a:gd name="connsiteY110" fmla="*/ 1560892 h 1603018"/>
              <a:gd name="connsiteX111" fmla="*/ 267163 w 9662615"/>
              <a:gd name="connsiteY111" fmla="*/ 1531913 h 1603018"/>
              <a:gd name="connsiteX112" fmla="*/ 196644 w 9662615"/>
              <a:gd name="connsiteY112" fmla="*/ 1524565 h 1603018"/>
              <a:gd name="connsiteX113" fmla="*/ 86819 w 9662615"/>
              <a:gd name="connsiteY113" fmla="*/ 1519517 h 1603018"/>
              <a:gd name="connsiteX114" fmla="*/ 53369 w 9662615"/>
              <a:gd name="connsiteY114" fmla="*/ 1516853 h 1603018"/>
              <a:gd name="connsiteX115" fmla="*/ 2359 w 9662615"/>
              <a:gd name="connsiteY115" fmla="*/ 1515247 h 1603018"/>
              <a:gd name="connsiteX116" fmla="*/ 0 w 9662615"/>
              <a:gd name="connsiteY116" fmla="*/ 1514932 h 1603018"/>
              <a:gd name="connsiteX117" fmla="*/ 0 w 9662615"/>
              <a:gd name="connsiteY117" fmla="*/ 0 h 1603018"/>
              <a:gd name="connsiteX0" fmla="*/ 0 w 9662615"/>
              <a:gd name="connsiteY0" fmla="*/ 0 h 1603018"/>
              <a:gd name="connsiteX1" fmla="*/ 9662615 w 9662615"/>
              <a:gd name="connsiteY1" fmla="*/ 0 h 1603018"/>
              <a:gd name="connsiteX2" fmla="*/ 9662615 w 9662615"/>
              <a:gd name="connsiteY2" fmla="*/ 1280346 h 1603018"/>
              <a:gd name="connsiteX3" fmla="*/ 9551077 w 9662615"/>
              <a:gd name="connsiteY3" fmla="*/ 1292033 h 1603018"/>
              <a:gd name="connsiteX4" fmla="*/ 9469546 w 9662615"/>
              <a:gd name="connsiteY4" fmla="*/ 1289837 h 1603018"/>
              <a:gd name="connsiteX5" fmla="*/ 9326260 w 9662615"/>
              <a:gd name="connsiteY5" fmla="*/ 1277155 h 1603018"/>
              <a:gd name="connsiteX6" fmla="*/ 9144767 w 9662615"/>
              <a:gd name="connsiteY6" fmla="*/ 1264120 h 1603018"/>
              <a:gd name="connsiteX7" fmla="*/ 8976400 w 9662615"/>
              <a:gd name="connsiteY7" fmla="*/ 1326661 h 1603018"/>
              <a:gd name="connsiteX8" fmla="*/ 8828711 w 9662615"/>
              <a:gd name="connsiteY8" fmla="*/ 1346394 h 1603018"/>
              <a:gd name="connsiteX9" fmla="*/ 8695953 w 9662615"/>
              <a:gd name="connsiteY9" fmla="*/ 1346784 h 1603018"/>
              <a:gd name="connsiteX10" fmla="*/ 8652191 w 9662615"/>
              <a:gd name="connsiteY10" fmla="*/ 1345903 h 1603018"/>
              <a:gd name="connsiteX11" fmla="*/ 8591582 w 9662615"/>
              <a:gd name="connsiteY11" fmla="*/ 1341666 h 1603018"/>
              <a:gd name="connsiteX12" fmla="*/ 8537336 w 9662615"/>
              <a:gd name="connsiteY12" fmla="*/ 1341684 h 1603018"/>
              <a:gd name="connsiteX13" fmla="*/ 8416849 w 9662615"/>
              <a:gd name="connsiteY13" fmla="*/ 1367085 h 1603018"/>
              <a:gd name="connsiteX14" fmla="*/ 8278355 w 9662615"/>
              <a:gd name="connsiteY14" fmla="*/ 1386569 h 1603018"/>
              <a:gd name="connsiteX15" fmla="*/ 8197961 w 9662615"/>
              <a:gd name="connsiteY15" fmla="*/ 1392804 h 1603018"/>
              <a:gd name="connsiteX16" fmla="*/ 8171196 w 9662615"/>
              <a:gd name="connsiteY16" fmla="*/ 1397216 h 1603018"/>
              <a:gd name="connsiteX17" fmla="*/ 8087910 w 9662615"/>
              <a:gd name="connsiteY17" fmla="*/ 1386449 h 1603018"/>
              <a:gd name="connsiteX18" fmla="*/ 7974579 w 9662615"/>
              <a:gd name="connsiteY18" fmla="*/ 1383439 h 1603018"/>
              <a:gd name="connsiteX19" fmla="*/ 7768351 w 9662615"/>
              <a:gd name="connsiteY19" fmla="*/ 1395051 h 1603018"/>
              <a:gd name="connsiteX20" fmla="*/ 7635985 w 9662615"/>
              <a:gd name="connsiteY20" fmla="*/ 1386363 h 1603018"/>
              <a:gd name="connsiteX21" fmla="*/ 7466069 w 9662615"/>
              <a:gd name="connsiteY21" fmla="*/ 1377654 h 1603018"/>
              <a:gd name="connsiteX22" fmla="*/ 7355642 w 9662615"/>
              <a:gd name="connsiteY22" fmla="*/ 1407761 h 1603018"/>
              <a:gd name="connsiteX23" fmla="*/ 7215220 w 9662615"/>
              <a:gd name="connsiteY23" fmla="*/ 1397856 h 1603018"/>
              <a:gd name="connsiteX24" fmla="*/ 7082147 w 9662615"/>
              <a:gd name="connsiteY24" fmla="*/ 1406113 h 1603018"/>
              <a:gd name="connsiteX25" fmla="*/ 6987129 w 9662615"/>
              <a:gd name="connsiteY25" fmla="*/ 1404834 h 1603018"/>
              <a:gd name="connsiteX26" fmla="*/ 6907567 w 9662615"/>
              <a:gd name="connsiteY26" fmla="*/ 1419149 h 1603018"/>
              <a:gd name="connsiteX27" fmla="*/ 6748428 w 9662615"/>
              <a:gd name="connsiteY27" fmla="*/ 1420308 h 1603018"/>
              <a:gd name="connsiteX28" fmla="*/ 6654257 w 9662615"/>
              <a:gd name="connsiteY28" fmla="*/ 1424143 h 1603018"/>
              <a:gd name="connsiteX29" fmla="*/ 6620123 w 9662615"/>
              <a:gd name="connsiteY29" fmla="*/ 1430535 h 1603018"/>
              <a:gd name="connsiteX30" fmla="*/ 6571355 w 9662615"/>
              <a:gd name="connsiteY30" fmla="*/ 1436144 h 1603018"/>
              <a:gd name="connsiteX31" fmla="*/ 6486557 w 9662615"/>
              <a:gd name="connsiteY31" fmla="*/ 1449861 h 1603018"/>
              <a:gd name="connsiteX32" fmla="*/ 6370419 w 9662615"/>
              <a:gd name="connsiteY32" fmla="*/ 1461649 h 1603018"/>
              <a:gd name="connsiteX33" fmla="*/ 6278839 w 9662615"/>
              <a:gd name="connsiteY33" fmla="*/ 1449160 h 1603018"/>
              <a:gd name="connsiteX34" fmla="*/ 6272455 w 9662615"/>
              <a:gd name="connsiteY34" fmla="*/ 1453191 h 1603018"/>
              <a:gd name="connsiteX35" fmla="*/ 6212659 w 9662615"/>
              <a:gd name="connsiteY35" fmla="*/ 1454850 h 1603018"/>
              <a:gd name="connsiteX36" fmla="*/ 6069317 w 9662615"/>
              <a:gd name="connsiteY36" fmla="*/ 1445838 h 1603018"/>
              <a:gd name="connsiteX37" fmla="*/ 5878477 w 9662615"/>
              <a:gd name="connsiteY37" fmla="*/ 1439180 h 1603018"/>
              <a:gd name="connsiteX38" fmla="*/ 5838387 w 9662615"/>
              <a:gd name="connsiteY38" fmla="*/ 1444679 h 1603018"/>
              <a:gd name="connsiteX39" fmla="*/ 5771136 w 9662615"/>
              <a:gd name="connsiteY39" fmla="*/ 1453639 h 1603018"/>
              <a:gd name="connsiteX40" fmla="*/ 5724081 w 9662615"/>
              <a:gd name="connsiteY40" fmla="*/ 1470431 h 1603018"/>
              <a:gd name="connsiteX41" fmla="*/ 5666577 w 9662615"/>
              <a:gd name="connsiteY41" fmla="*/ 1473921 h 1603018"/>
              <a:gd name="connsiteX42" fmla="*/ 5649068 w 9662615"/>
              <a:gd name="connsiteY42" fmla="*/ 1461676 h 1603018"/>
              <a:gd name="connsiteX43" fmla="*/ 5588902 w 9662615"/>
              <a:gd name="connsiteY43" fmla="*/ 1469647 h 1603018"/>
              <a:gd name="connsiteX44" fmla="*/ 5498090 w 9662615"/>
              <a:gd name="connsiteY44" fmla="*/ 1483173 h 1603018"/>
              <a:gd name="connsiteX45" fmla="*/ 5444641 w 9662615"/>
              <a:gd name="connsiteY45" fmla="*/ 1487602 h 1603018"/>
              <a:gd name="connsiteX46" fmla="*/ 5299812 w 9662615"/>
              <a:gd name="connsiteY46" fmla="*/ 1503362 h 1603018"/>
              <a:gd name="connsiteX47" fmla="*/ 5245752 w 9662615"/>
              <a:gd name="connsiteY47" fmla="*/ 1520612 h 1603018"/>
              <a:gd name="connsiteX48" fmla="*/ 5177807 w 9662615"/>
              <a:gd name="connsiteY48" fmla="*/ 1526802 h 1603018"/>
              <a:gd name="connsiteX49" fmla="*/ 5113910 w 9662615"/>
              <a:gd name="connsiteY49" fmla="*/ 1533205 h 1603018"/>
              <a:gd name="connsiteX50" fmla="*/ 5059484 w 9662615"/>
              <a:gd name="connsiteY50" fmla="*/ 1546802 h 1603018"/>
              <a:gd name="connsiteX51" fmla="*/ 5038524 w 9662615"/>
              <a:gd name="connsiteY51" fmla="*/ 1545675 h 1603018"/>
              <a:gd name="connsiteX52" fmla="*/ 5026564 w 9662615"/>
              <a:gd name="connsiteY52" fmla="*/ 1545376 h 1603018"/>
              <a:gd name="connsiteX53" fmla="*/ 4969433 w 9662615"/>
              <a:gd name="connsiteY53" fmla="*/ 1550865 h 1603018"/>
              <a:gd name="connsiteX54" fmla="*/ 4871726 w 9662615"/>
              <a:gd name="connsiteY54" fmla="*/ 1570584 h 1603018"/>
              <a:gd name="connsiteX55" fmla="*/ 4843267 w 9662615"/>
              <a:gd name="connsiteY55" fmla="*/ 1561459 h 1603018"/>
              <a:gd name="connsiteX56" fmla="*/ 4821058 w 9662615"/>
              <a:gd name="connsiteY56" fmla="*/ 1553078 h 1603018"/>
              <a:gd name="connsiteX57" fmla="*/ 4791466 w 9662615"/>
              <a:gd name="connsiteY57" fmla="*/ 1561324 h 1603018"/>
              <a:gd name="connsiteX58" fmla="*/ 4784247 w 9662615"/>
              <a:gd name="connsiteY58" fmla="*/ 1562342 h 1603018"/>
              <a:gd name="connsiteX59" fmla="*/ 4739309 w 9662615"/>
              <a:gd name="connsiteY59" fmla="*/ 1553948 h 1603018"/>
              <a:gd name="connsiteX60" fmla="*/ 4697562 w 9662615"/>
              <a:gd name="connsiteY60" fmla="*/ 1551206 h 1603018"/>
              <a:gd name="connsiteX61" fmla="*/ 4650737 w 9662615"/>
              <a:gd name="connsiteY61" fmla="*/ 1537381 h 1603018"/>
              <a:gd name="connsiteX62" fmla="*/ 4583150 w 9662615"/>
              <a:gd name="connsiteY62" fmla="*/ 1529064 h 1603018"/>
              <a:gd name="connsiteX63" fmla="*/ 4521734 w 9662615"/>
              <a:gd name="connsiteY63" fmla="*/ 1529359 h 1603018"/>
              <a:gd name="connsiteX64" fmla="*/ 4382398 w 9662615"/>
              <a:gd name="connsiteY64" fmla="*/ 1534108 h 1603018"/>
              <a:gd name="connsiteX65" fmla="*/ 4221826 w 9662615"/>
              <a:gd name="connsiteY65" fmla="*/ 1500972 h 1603018"/>
              <a:gd name="connsiteX66" fmla="*/ 4096601 w 9662615"/>
              <a:gd name="connsiteY66" fmla="*/ 1521563 h 1603018"/>
              <a:gd name="connsiteX67" fmla="*/ 4002441 w 9662615"/>
              <a:gd name="connsiteY67" fmla="*/ 1528912 h 1603018"/>
              <a:gd name="connsiteX68" fmla="*/ 3833906 w 9662615"/>
              <a:gd name="connsiteY68" fmla="*/ 1516637 h 1603018"/>
              <a:gd name="connsiteX69" fmla="*/ 3763845 w 9662615"/>
              <a:gd name="connsiteY69" fmla="*/ 1501782 h 1603018"/>
              <a:gd name="connsiteX70" fmla="*/ 3673583 w 9662615"/>
              <a:gd name="connsiteY70" fmla="*/ 1501471 h 1603018"/>
              <a:gd name="connsiteX71" fmla="*/ 3640771 w 9662615"/>
              <a:gd name="connsiteY71" fmla="*/ 1531025 h 1603018"/>
              <a:gd name="connsiteX72" fmla="*/ 3576170 w 9662615"/>
              <a:gd name="connsiteY72" fmla="*/ 1516288 h 1603018"/>
              <a:gd name="connsiteX73" fmla="*/ 3540258 w 9662615"/>
              <a:gd name="connsiteY73" fmla="*/ 1516976 h 1603018"/>
              <a:gd name="connsiteX74" fmla="*/ 3522853 w 9662615"/>
              <a:gd name="connsiteY74" fmla="*/ 1538044 h 1603018"/>
              <a:gd name="connsiteX75" fmla="*/ 3480929 w 9662615"/>
              <a:gd name="connsiteY75" fmla="*/ 1526739 h 1603018"/>
              <a:gd name="connsiteX76" fmla="*/ 3430805 w 9662615"/>
              <a:gd name="connsiteY76" fmla="*/ 1542521 h 1603018"/>
              <a:gd name="connsiteX77" fmla="*/ 3292707 w 9662615"/>
              <a:gd name="connsiteY77" fmla="*/ 1520490 h 1603018"/>
              <a:gd name="connsiteX78" fmla="*/ 3187872 w 9662615"/>
              <a:gd name="connsiteY78" fmla="*/ 1519991 h 1603018"/>
              <a:gd name="connsiteX79" fmla="*/ 3148026 w 9662615"/>
              <a:gd name="connsiteY79" fmla="*/ 1524777 h 1603018"/>
              <a:gd name="connsiteX80" fmla="*/ 3092394 w 9662615"/>
              <a:gd name="connsiteY80" fmla="*/ 1528115 h 1603018"/>
              <a:gd name="connsiteX81" fmla="*/ 2994200 w 9662615"/>
              <a:gd name="connsiteY81" fmla="*/ 1537857 h 1603018"/>
              <a:gd name="connsiteX82" fmla="*/ 2862301 w 9662615"/>
              <a:gd name="connsiteY82" fmla="*/ 1544250 h 1603018"/>
              <a:gd name="connsiteX83" fmla="*/ 2766335 w 9662615"/>
              <a:gd name="connsiteY83" fmla="*/ 1527662 h 1603018"/>
              <a:gd name="connsiteX84" fmla="*/ 2757836 w 9662615"/>
              <a:gd name="connsiteY84" fmla="*/ 1531371 h 1603018"/>
              <a:gd name="connsiteX85" fmla="*/ 2691555 w 9662615"/>
              <a:gd name="connsiteY85" fmla="*/ 1530283 h 1603018"/>
              <a:gd name="connsiteX86" fmla="*/ 2539383 w 9662615"/>
              <a:gd name="connsiteY86" fmla="*/ 1504835 h 1603018"/>
              <a:gd name="connsiteX87" fmla="*/ 2378036 w 9662615"/>
              <a:gd name="connsiteY87" fmla="*/ 1520645 h 1603018"/>
              <a:gd name="connsiteX88" fmla="*/ 2320049 w 9662615"/>
              <a:gd name="connsiteY88" fmla="*/ 1511019 h 1603018"/>
              <a:gd name="connsiteX89" fmla="*/ 2238909 w 9662615"/>
              <a:gd name="connsiteY89" fmla="*/ 1508888 h 1603018"/>
              <a:gd name="connsiteX90" fmla="*/ 2181031 w 9662615"/>
              <a:gd name="connsiteY90" fmla="*/ 1531361 h 1603018"/>
              <a:gd name="connsiteX91" fmla="*/ 2112613 w 9662615"/>
              <a:gd name="connsiteY91" fmla="*/ 1524245 h 1603018"/>
              <a:gd name="connsiteX92" fmla="*/ 2070075 w 9662615"/>
              <a:gd name="connsiteY92" fmla="*/ 1511285 h 1603018"/>
              <a:gd name="connsiteX93" fmla="*/ 2001057 w 9662615"/>
              <a:gd name="connsiteY93" fmla="*/ 1516449 h 1603018"/>
              <a:gd name="connsiteX94" fmla="*/ 1896330 w 9662615"/>
              <a:gd name="connsiteY94" fmla="*/ 1525725 h 1603018"/>
              <a:gd name="connsiteX95" fmla="*/ 1835994 w 9662615"/>
              <a:gd name="connsiteY95" fmla="*/ 1527678 h 1603018"/>
              <a:gd name="connsiteX96" fmla="*/ 1671119 w 9662615"/>
              <a:gd name="connsiteY96" fmla="*/ 1536701 h 1603018"/>
              <a:gd name="connsiteX97" fmla="*/ 1565556 w 9662615"/>
              <a:gd name="connsiteY97" fmla="*/ 1556503 h 1603018"/>
              <a:gd name="connsiteX98" fmla="*/ 1407755 w 9662615"/>
              <a:gd name="connsiteY98" fmla="*/ 1571444 h 1603018"/>
              <a:gd name="connsiteX99" fmla="*/ 1291872 w 9662615"/>
              <a:gd name="connsiteY99" fmla="*/ 1579471 h 1603018"/>
              <a:gd name="connsiteX100" fmla="*/ 1245251 w 9662615"/>
              <a:gd name="connsiteY100" fmla="*/ 1603018 h 1603018"/>
              <a:gd name="connsiteX101" fmla="*/ 1181938 w 9662615"/>
              <a:gd name="connsiteY101" fmla="*/ 1592789 h 1603018"/>
              <a:gd name="connsiteX102" fmla="*/ 1091432 w 9662615"/>
              <a:gd name="connsiteY102" fmla="*/ 1571003 h 1603018"/>
              <a:gd name="connsiteX103" fmla="*/ 940355 w 9662615"/>
              <a:gd name="connsiteY103" fmla="*/ 1560638 h 1603018"/>
              <a:gd name="connsiteX104" fmla="*/ 868264 w 9662615"/>
              <a:gd name="connsiteY104" fmla="*/ 1566392 h 1603018"/>
              <a:gd name="connsiteX105" fmla="*/ 792765 w 9662615"/>
              <a:gd name="connsiteY105" fmla="*/ 1563102 h 1603018"/>
              <a:gd name="connsiteX106" fmla="*/ 653153 w 9662615"/>
              <a:gd name="connsiteY106" fmla="*/ 1563516 h 1603018"/>
              <a:gd name="connsiteX107" fmla="*/ 541933 w 9662615"/>
              <a:gd name="connsiteY107" fmla="*/ 1561051 h 1603018"/>
              <a:gd name="connsiteX108" fmla="*/ 472797 w 9662615"/>
              <a:gd name="connsiteY108" fmla="*/ 1568904 h 1603018"/>
              <a:gd name="connsiteX109" fmla="*/ 396059 w 9662615"/>
              <a:gd name="connsiteY109" fmla="*/ 1560970 h 1603018"/>
              <a:gd name="connsiteX110" fmla="*/ 336819 w 9662615"/>
              <a:gd name="connsiteY110" fmla="*/ 1560892 h 1603018"/>
              <a:gd name="connsiteX111" fmla="*/ 267163 w 9662615"/>
              <a:gd name="connsiteY111" fmla="*/ 1531913 h 1603018"/>
              <a:gd name="connsiteX112" fmla="*/ 196644 w 9662615"/>
              <a:gd name="connsiteY112" fmla="*/ 1524565 h 1603018"/>
              <a:gd name="connsiteX113" fmla="*/ 86819 w 9662615"/>
              <a:gd name="connsiteY113" fmla="*/ 1519517 h 1603018"/>
              <a:gd name="connsiteX114" fmla="*/ 53369 w 9662615"/>
              <a:gd name="connsiteY114" fmla="*/ 1516853 h 1603018"/>
              <a:gd name="connsiteX115" fmla="*/ 2359 w 9662615"/>
              <a:gd name="connsiteY115" fmla="*/ 1515247 h 1603018"/>
              <a:gd name="connsiteX116" fmla="*/ 0 w 9662615"/>
              <a:gd name="connsiteY116" fmla="*/ 1514932 h 1603018"/>
              <a:gd name="connsiteX117" fmla="*/ 0 w 9662615"/>
              <a:gd name="connsiteY117" fmla="*/ 0 h 1603018"/>
              <a:gd name="connsiteX0" fmla="*/ 0 w 9662615"/>
              <a:gd name="connsiteY0" fmla="*/ 0 h 1603018"/>
              <a:gd name="connsiteX1" fmla="*/ 9662615 w 9662615"/>
              <a:gd name="connsiteY1" fmla="*/ 0 h 1603018"/>
              <a:gd name="connsiteX2" fmla="*/ 9662615 w 9662615"/>
              <a:gd name="connsiteY2" fmla="*/ 1280346 h 1603018"/>
              <a:gd name="connsiteX3" fmla="*/ 9551077 w 9662615"/>
              <a:gd name="connsiteY3" fmla="*/ 1292033 h 1603018"/>
              <a:gd name="connsiteX4" fmla="*/ 9469546 w 9662615"/>
              <a:gd name="connsiteY4" fmla="*/ 1289837 h 1603018"/>
              <a:gd name="connsiteX5" fmla="*/ 9326260 w 9662615"/>
              <a:gd name="connsiteY5" fmla="*/ 1277155 h 1603018"/>
              <a:gd name="connsiteX6" fmla="*/ 9144767 w 9662615"/>
              <a:gd name="connsiteY6" fmla="*/ 1264120 h 1603018"/>
              <a:gd name="connsiteX7" fmla="*/ 8976400 w 9662615"/>
              <a:gd name="connsiteY7" fmla="*/ 1326661 h 1603018"/>
              <a:gd name="connsiteX8" fmla="*/ 8828711 w 9662615"/>
              <a:gd name="connsiteY8" fmla="*/ 1346394 h 1603018"/>
              <a:gd name="connsiteX9" fmla="*/ 8695953 w 9662615"/>
              <a:gd name="connsiteY9" fmla="*/ 1346784 h 1603018"/>
              <a:gd name="connsiteX10" fmla="*/ 8652191 w 9662615"/>
              <a:gd name="connsiteY10" fmla="*/ 1345903 h 1603018"/>
              <a:gd name="connsiteX11" fmla="*/ 8591582 w 9662615"/>
              <a:gd name="connsiteY11" fmla="*/ 1341666 h 1603018"/>
              <a:gd name="connsiteX12" fmla="*/ 8537336 w 9662615"/>
              <a:gd name="connsiteY12" fmla="*/ 1341684 h 1603018"/>
              <a:gd name="connsiteX13" fmla="*/ 8416849 w 9662615"/>
              <a:gd name="connsiteY13" fmla="*/ 1367085 h 1603018"/>
              <a:gd name="connsiteX14" fmla="*/ 8278355 w 9662615"/>
              <a:gd name="connsiteY14" fmla="*/ 1386569 h 1603018"/>
              <a:gd name="connsiteX15" fmla="*/ 8197961 w 9662615"/>
              <a:gd name="connsiteY15" fmla="*/ 1392804 h 1603018"/>
              <a:gd name="connsiteX16" fmla="*/ 8171196 w 9662615"/>
              <a:gd name="connsiteY16" fmla="*/ 1397216 h 1603018"/>
              <a:gd name="connsiteX17" fmla="*/ 8087910 w 9662615"/>
              <a:gd name="connsiteY17" fmla="*/ 1386449 h 1603018"/>
              <a:gd name="connsiteX18" fmla="*/ 7974579 w 9662615"/>
              <a:gd name="connsiteY18" fmla="*/ 1383439 h 1603018"/>
              <a:gd name="connsiteX19" fmla="*/ 7768351 w 9662615"/>
              <a:gd name="connsiteY19" fmla="*/ 1395051 h 1603018"/>
              <a:gd name="connsiteX20" fmla="*/ 7635985 w 9662615"/>
              <a:gd name="connsiteY20" fmla="*/ 1386363 h 1603018"/>
              <a:gd name="connsiteX21" fmla="*/ 7466069 w 9662615"/>
              <a:gd name="connsiteY21" fmla="*/ 1377654 h 1603018"/>
              <a:gd name="connsiteX22" fmla="*/ 7355642 w 9662615"/>
              <a:gd name="connsiteY22" fmla="*/ 1407761 h 1603018"/>
              <a:gd name="connsiteX23" fmla="*/ 7215220 w 9662615"/>
              <a:gd name="connsiteY23" fmla="*/ 1397856 h 1603018"/>
              <a:gd name="connsiteX24" fmla="*/ 7082147 w 9662615"/>
              <a:gd name="connsiteY24" fmla="*/ 1406113 h 1603018"/>
              <a:gd name="connsiteX25" fmla="*/ 6987129 w 9662615"/>
              <a:gd name="connsiteY25" fmla="*/ 1404834 h 1603018"/>
              <a:gd name="connsiteX26" fmla="*/ 6907567 w 9662615"/>
              <a:gd name="connsiteY26" fmla="*/ 1419149 h 1603018"/>
              <a:gd name="connsiteX27" fmla="*/ 6748428 w 9662615"/>
              <a:gd name="connsiteY27" fmla="*/ 1420308 h 1603018"/>
              <a:gd name="connsiteX28" fmla="*/ 6654257 w 9662615"/>
              <a:gd name="connsiteY28" fmla="*/ 1424143 h 1603018"/>
              <a:gd name="connsiteX29" fmla="*/ 6620123 w 9662615"/>
              <a:gd name="connsiteY29" fmla="*/ 1430535 h 1603018"/>
              <a:gd name="connsiteX30" fmla="*/ 6571355 w 9662615"/>
              <a:gd name="connsiteY30" fmla="*/ 1436144 h 1603018"/>
              <a:gd name="connsiteX31" fmla="*/ 6486557 w 9662615"/>
              <a:gd name="connsiteY31" fmla="*/ 1449861 h 1603018"/>
              <a:gd name="connsiteX32" fmla="*/ 6370419 w 9662615"/>
              <a:gd name="connsiteY32" fmla="*/ 1461649 h 1603018"/>
              <a:gd name="connsiteX33" fmla="*/ 6278839 w 9662615"/>
              <a:gd name="connsiteY33" fmla="*/ 1449160 h 1603018"/>
              <a:gd name="connsiteX34" fmla="*/ 6272455 w 9662615"/>
              <a:gd name="connsiteY34" fmla="*/ 1453191 h 1603018"/>
              <a:gd name="connsiteX35" fmla="*/ 6212659 w 9662615"/>
              <a:gd name="connsiteY35" fmla="*/ 1454850 h 1603018"/>
              <a:gd name="connsiteX36" fmla="*/ 6069317 w 9662615"/>
              <a:gd name="connsiteY36" fmla="*/ 1445838 h 1603018"/>
              <a:gd name="connsiteX37" fmla="*/ 5878477 w 9662615"/>
              <a:gd name="connsiteY37" fmla="*/ 1439180 h 1603018"/>
              <a:gd name="connsiteX38" fmla="*/ 5838387 w 9662615"/>
              <a:gd name="connsiteY38" fmla="*/ 1444679 h 1603018"/>
              <a:gd name="connsiteX39" fmla="*/ 5771136 w 9662615"/>
              <a:gd name="connsiteY39" fmla="*/ 1453639 h 1603018"/>
              <a:gd name="connsiteX40" fmla="*/ 5724081 w 9662615"/>
              <a:gd name="connsiteY40" fmla="*/ 1470431 h 1603018"/>
              <a:gd name="connsiteX41" fmla="*/ 5666577 w 9662615"/>
              <a:gd name="connsiteY41" fmla="*/ 1473921 h 1603018"/>
              <a:gd name="connsiteX42" fmla="*/ 5649068 w 9662615"/>
              <a:gd name="connsiteY42" fmla="*/ 1461676 h 1603018"/>
              <a:gd name="connsiteX43" fmla="*/ 5588902 w 9662615"/>
              <a:gd name="connsiteY43" fmla="*/ 1469647 h 1603018"/>
              <a:gd name="connsiteX44" fmla="*/ 5498090 w 9662615"/>
              <a:gd name="connsiteY44" fmla="*/ 1483173 h 1603018"/>
              <a:gd name="connsiteX45" fmla="*/ 5444641 w 9662615"/>
              <a:gd name="connsiteY45" fmla="*/ 1487602 h 1603018"/>
              <a:gd name="connsiteX46" fmla="*/ 5299812 w 9662615"/>
              <a:gd name="connsiteY46" fmla="*/ 1503362 h 1603018"/>
              <a:gd name="connsiteX47" fmla="*/ 5245752 w 9662615"/>
              <a:gd name="connsiteY47" fmla="*/ 1520612 h 1603018"/>
              <a:gd name="connsiteX48" fmla="*/ 5177807 w 9662615"/>
              <a:gd name="connsiteY48" fmla="*/ 1526802 h 1603018"/>
              <a:gd name="connsiteX49" fmla="*/ 5113910 w 9662615"/>
              <a:gd name="connsiteY49" fmla="*/ 1533205 h 1603018"/>
              <a:gd name="connsiteX50" fmla="*/ 5059484 w 9662615"/>
              <a:gd name="connsiteY50" fmla="*/ 1546802 h 1603018"/>
              <a:gd name="connsiteX51" fmla="*/ 5038524 w 9662615"/>
              <a:gd name="connsiteY51" fmla="*/ 1545675 h 1603018"/>
              <a:gd name="connsiteX52" fmla="*/ 5026564 w 9662615"/>
              <a:gd name="connsiteY52" fmla="*/ 1545376 h 1603018"/>
              <a:gd name="connsiteX53" fmla="*/ 4969433 w 9662615"/>
              <a:gd name="connsiteY53" fmla="*/ 1550865 h 1603018"/>
              <a:gd name="connsiteX54" fmla="*/ 4871726 w 9662615"/>
              <a:gd name="connsiteY54" fmla="*/ 1570584 h 1603018"/>
              <a:gd name="connsiteX55" fmla="*/ 4843267 w 9662615"/>
              <a:gd name="connsiteY55" fmla="*/ 1561459 h 1603018"/>
              <a:gd name="connsiteX56" fmla="*/ 4821058 w 9662615"/>
              <a:gd name="connsiteY56" fmla="*/ 1553078 h 1603018"/>
              <a:gd name="connsiteX57" fmla="*/ 4791466 w 9662615"/>
              <a:gd name="connsiteY57" fmla="*/ 1561324 h 1603018"/>
              <a:gd name="connsiteX58" fmla="*/ 4784247 w 9662615"/>
              <a:gd name="connsiteY58" fmla="*/ 1562342 h 1603018"/>
              <a:gd name="connsiteX59" fmla="*/ 4739309 w 9662615"/>
              <a:gd name="connsiteY59" fmla="*/ 1553948 h 1603018"/>
              <a:gd name="connsiteX60" fmla="*/ 4697562 w 9662615"/>
              <a:gd name="connsiteY60" fmla="*/ 1551206 h 1603018"/>
              <a:gd name="connsiteX61" fmla="*/ 4650737 w 9662615"/>
              <a:gd name="connsiteY61" fmla="*/ 1537381 h 1603018"/>
              <a:gd name="connsiteX62" fmla="*/ 4583150 w 9662615"/>
              <a:gd name="connsiteY62" fmla="*/ 1529064 h 1603018"/>
              <a:gd name="connsiteX63" fmla="*/ 4521734 w 9662615"/>
              <a:gd name="connsiteY63" fmla="*/ 1529359 h 1603018"/>
              <a:gd name="connsiteX64" fmla="*/ 4382398 w 9662615"/>
              <a:gd name="connsiteY64" fmla="*/ 1534108 h 1603018"/>
              <a:gd name="connsiteX65" fmla="*/ 4221826 w 9662615"/>
              <a:gd name="connsiteY65" fmla="*/ 1500972 h 1603018"/>
              <a:gd name="connsiteX66" fmla="*/ 4096601 w 9662615"/>
              <a:gd name="connsiteY66" fmla="*/ 1521563 h 1603018"/>
              <a:gd name="connsiteX67" fmla="*/ 4002441 w 9662615"/>
              <a:gd name="connsiteY67" fmla="*/ 1528912 h 1603018"/>
              <a:gd name="connsiteX68" fmla="*/ 3833906 w 9662615"/>
              <a:gd name="connsiteY68" fmla="*/ 1516637 h 1603018"/>
              <a:gd name="connsiteX69" fmla="*/ 3763845 w 9662615"/>
              <a:gd name="connsiteY69" fmla="*/ 1501782 h 1603018"/>
              <a:gd name="connsiteX70" fmla="*/ 3673583 w 9662615"/>
              <a:gd name="connsiteY70" fmla="*/ 1501471 h 1603018"/>
              <a:gd name="connsiteX71" fmla="*/ 3640771 w 9662615"/>
              <a:gd name="connsiteY71" fmla="*/ 1531025 h 1603018"/>
              <a:gd name="connsiteX72" fmla="*/ 3576170 w 9662615"/>
              <a:gd name="connsiteY72" fmla="*/ 1516288 h 1603018"/>
              <a:gd name="connsiteX73" fmla="*/ 3540258 w 9662615"/>
              <a:gd name="connsiteY73" fmla="*/ 1516976 h 1603018"/>
              <a:gd name="connsiteX74" fmla="*/ 3522853 w 9662615"/>
              <a:gd name="connsiteY74" fmla="*/ 1538044 h 1603018"/>
              <a:gd name="connsiteX75" fmla="*/ 3480929 w 9662615"/>
              <a:gd name="connsiteY75" fmla="*/ 1526739 h 1603018"/>
              <a:gd name="connsiteX76" fmla="*/ 3430805 w 9662615"/>
              <a:gd name="connsiteY76" fmla="*/ 1542521 h 1603018"/>
              <a:gd name="connsiteX77" fmla="*/ 3292707 w 9662615"/>
              <a:gd name="connsiteY77" fmla="*/ 1520490 h 1603018"/>
              <a:gd name="connsiteX78" fmla="*/ 3187872 w 9662615"/>
              <a:gd name="connsiteY78" fmla="*/ 1519991 h 1603018"/>
              <a:gd name="connsiteX79" fmla="*/ 3148026 w 9662615"/>
              <a:gd name="connsiteY79" fmla="*/ 1524777 h 1603018"/>
              <a:gd name="connsiteX80" fmla="*/ 3092394 w 9662615"/>
              <a:gd name="connsiteY80" fmla="*/ 1528115 h 1603018"/>
              <a:gd name="connsiteX81" fmla="*/ 2994200 w 9662615"/>
              <a:gd name="connsiteY81" fmla="*/ 1537857 h 1603018"/>
              <a:gd name="connsiteX82" fmla="*/ 2862301 w 9662615"/>
              <a:gd name="connsiteY82" fmla="*/ 1544250 h 1603018"/>
              <a:gd name="connsiteX83" fmla="*/ 2766335 w 9662615"/>
              <a:gd name="connsiteY83" fmla="*/ 1527662 h 1603018"/>
              <a:gd name="connsiteX84" fmla="*/ 2757836 w 9662615"/>
              <a:gd name="connsiteY84" fmla="*/ 1531371 h 1603018"/>
              <a:gd name="connsiteX85" fmla="*/ 2691555 w 9662615"/>
              <a:gd name="connsiteY85" fmla="*/ 1530283 h 1603018"/>
              <a:gd name="connsiteX86" fmla="*/ 2539383 w 9662615"/>
              <a:gd name="connsiteY86" fmla="*/ 1504835 h 1603018"/>
              <a:gd name="connsiteX87" fmla="*/ 2378036 w 9662615"/>
              <a:gd name="connsiteY87" fmla="*/ 1520645 h 1603018"/>
              <a:gd name="connsiteX88" fmla="*/ 2320049 w 9662615"/>
              <a:gd name="connsiteY88" fmla="*/ 1511019 h 1603018"/>
              <a:gd name="connsiteX89" fmla="*/ 2238909 w 9662615"/>
              <a:gd name="connsiteY89" fmla="*/ 1508888 h 1603018"/>
              <a:gd name="connsiteX90" fmla="*/ 2181031 w 9662615"/>
              <a:gd name="connsiteY90" fmla="*/ 1531361 h 1603018"/>
              <a:gd name="connsiteX91" fmla="*/ 2112613 w 9662615"/>
              <a:gd name="connsiteY91" fmla="*/ 1524245 h 1603018"/>
              <a:gd name="connsiteX92" fmla="*/ 2046221 w 9662615"/>
              <a:gd name="connsiteY92" fmla="*/ 1523212 h 1603018"/>
              <a:gd name="connsiteX93" fmla="*/ 2001057 w 9662615"/>
              <a:gd name="connsiteY93" fmla="*/ 1516449 h 1603018"/>
              <a:gd name="connsiteX94" fmla="*/ 1896330 w 9662615"/>
              <a:gd name="connsiteY94" fmla="*/ 1525725 h 1603018"/>
              <a:gd name="connsiteX95" fmla="*/ 1835994 w 9662615"/>
              <a:gd name="connsiteY95" fmla="*/ 1527678 h 1603018"/>
              <a:gd name="connsiteX96" fmla="*/ 1671119 w 9662615"/>
              <a:gd name="connsiteY96" fmla="*/ 1536701 h 1603018"/>
              <a:gd name="connsiteX97" fmla="*/ 1565556 w 9662615"/>
              <a:gd name="connsiteY97" fmla="*/ 1556503 h 1603018"/>
              <a:gd name="connsiteX98" fmla="*/ 1407755 w 9662615"/>
              <a:gd name="connsiteY98" fmla="*/ 1571444 h 1603018"/>
              <a:gd name="connsiteX99" fmla="*/ 1291872 w 9662615"/>
              <a:gd name="connsiteY99" fmla="*/ 1579471 h 1603018"/>
              <a:gd name="connsiteX100" fmla="*/ 1245251 w 9662615"/>
              <a:gd name="connsiteY100" fmla="*/ 1603018 h 1603018"/>
              <a:gd name="connsiteX101" fmla="*/ 1181938 w 9662615"/>
              <a:gd name="connsiteY101" fmla="*/ 1592789 h 1603018"/>
              <a:gd name="connsiteX102" fmla="*/ 1091432 w 9662615"/>
              <a:gd name="connsiteY102" fmla="*/ 1571003 h 1603018"/>
              <a:gd name="connsiteX103" fmla="*/ 940355 w 9662615"/>
              <a:gd name="connsiteY103" fmla="*/ 1560638 h 1603018"/>
              <a:gd name="connsiteX104" fmla="*/ 868264 w 9662615"/>
              <a:gd name="connsiteY104" fmla="*/ 1566392 h 1603018"/>
              <a:gd name="connsiteX105" fmla="*/ 792765 w 9662615"/>
              <a:gd name="connsiteY105" fmla="*/ 1563102 h 1603018"/>
              <a:gd name="connsiteX106" fmla="*/ 653153 w 9662615"/>
              <a:gd name="connsiteY106" fmla="*/ 1563516 h 1603018"/>
              <a:gd name="connsiteX107" fmla="*/ 541933 w 9662615"/>
              <a:gd name="connsiteY107" fmla="*/ 1561051 h 1603018"/>
              <a:gd name="connsiteX108" fmla="*/ 472797 w 9662615"/>
              <a:gd name="connsiteY108" fmla="*/ 1568904 h 1603018"/>
              <a:gd name="connsiteX109" fmla="*/ 396059 w 9662615"/>
              <a:gd name="connsiteY109" fmla="*/ 1560970 h 1603018"/>
              <a:gd name="connsiteX110" fmla="*/ 336819 w 9662615"/>
              <a:gd name="connsiteY110" fmla="*/ 1560892 h 1603018"/>
              <a:gd name="connsiteX111" fmla="*/ 267163 w 9662615"/>
              <a:gd name="connsiteY111" fmla="*/ 1531913 h 1603018"/>
              <a:gd name="connsiteX112" fmla="*/ 196644 w 9662615"/>
              <a:gd name="connsiteY112" fmla="*/ 1524565 h 1603018"/>
              <a:gd name="connsiteX113" fmla="*/ 86819 w 9662615"/>
              <a:gd name="connsiteY113" fmla="*/ 1519517 h 1603018"/>
              <a:gd name="connsiteX114" fmla="*/ 53369 w 9662615"/>
              <a:gd name="connsiteY114" fmla="*/ 1516853 h 1603018"/>
              <a:gd name="connsiteX115" fmla="*/ 2359 w 9662615"/>
              <a:gd name="connsiteY115" fmla="*/ 1515247 h 1603018"/>
              <a:gd name="connsiteX116" fmla="*/ 0 w 9662615"/>
              <a:gd name="connsiteY116" fmla="*/ 1514932 h 1603018"/>
              <a:gd name="connsiteX117" fmla="*/ 0 w 9662615"/>
              <a:gd name="connsiteY117" fmla="*/ 0 h 1603018"/>
              <a:gd name="connsiteX0" fmla="*/ 0 w 9662615"/>
              <a:gd name="connsiteY0" fmla="*/ 0 h 1603018"/>
              <a:gd name="connsiteX1" fmla="*/ 9662615 w 9662615"/>
              <a:gd name="connsiteY1" fmla="*/ 0 h 1603018"/>
              <a:gd name="connsiteX2" fmla="*/ 9662615 w 9662615"/>
              <a:gd name="connsiteY2" fmla="*/ 1280346 h 1603018"/>
              <a:gd name="connsiteX3" fmla="*/ 9551077 w 9662615"/>
              <a:gd name="connsiteY3" fmla="*/ 1292033 h 1603018"/>
              <a:gd name="connsiteX4" fmla="*/ 9469546 w 9662615"/>
              <a:gd name="connsiteY4" fmla="*/ 1289837 h 1603018"/>
              <a:gd name="connsiteX5" fmla="*/ 9326260 w 9662615"/>
              <a:gd name="connsiteY5" fmla="*/ 1277155 h 1603018"/>
              <a:gd name="connsiteX6" fmla="*/ 9144767 w 9662615"/>
              <a:gd name="connsiteY6" fmla="*/ 1264120 h 1603018"/>
              <a:gd name="connsiteX7" fmla="*/ 8976400 w 9662615"/>
              <a:gd name="connsiteY7" fmla="*/ 1326661 h 1603018"/>
              <a:gd name="connsiteX8" fmla="*/ 8828711 w 9662615"/>
              <a:gd name="connsiteY8" fmla="*/ 1346394 h 1603018"/>
              <a:gd name="connsiteX9" fmla="*/ 8695953 w 9662615"/>
              <a:gd name="connsiteY9" fmla="*/ 1346784 h 1603018"/>
              <a:gd name="connsiteX10" fmla="*/ 8652191 w 9662615"/>
              <a:gd name="connsiteY10" fmla="*/ 1345903 h 1603018"/>
              <a:gd name="connsiteX11" fmla="*/ 8591582 w 9662615"/>
              <a:gd name="connsiteY11" fmla="*/ 1341666 h 1603018"/>
              <a:gd name="connsiteX12" fmla="*/ 8537336 w 9662615"/>
              <a:gd name="connsiteY12" fmla="*/ 1341684 h 1603018"/>
              <a:gd name="connsiteX13" fmla="*/ 8416849 w 9662615"/>
              <a:gd name="connsiteY13" fmla="*/ 1367085 h 1603018"/>
              <a:gd name="connsiteX14" fmla="*/ 8278355 w 9662615"/>
              <a:gd name="connsiteY14" fmla="*/ 1386569 h 1603018"/>
              <a:gd name="connsiteX15" fmla="*/ 8197961 w 9662615"/>
              <a:gd name="connsiteY15" fmla="*/ 1392804 h 1603018"/>
              <a:gd name="connsiteX16" fmla="*/ 8171196 w 9662615"/>
              <a:gd name="connsiteY16" fmla="*/ 1397216 h 1603018"/>
              <a:gd name="connsiteX17" fmla="*/ 8087910 w 9662615"/>
              <a:gd name="connsiteY17" fmla="*/ 1386449 h 1603018"/>
              <a:gd name="connsiteX18" fmla="*/ 7974579 w 9662615"/>
              <a:gd name="connsiteY18" fmla="*/ 1383439 h 1603018"/>
              <a:gd name="connsiteX19" fmla="*/ 7768351 w 9662615"/>
              <a:gd name="connsiteY19" fmla="*/ 1395051 h 1603018"/>
              <a:gd name="connsiteX20" fmla="*/ 7635985 w 9662615"/>
              <a:gd name="connsiteY20" fmla="*/ 1386363 h 1603018"/>
              <a:gd name="connsiteX21" fmla="*/ 7466069 w 9662615"/>
              <a:gd name="connsiteY21" fmla="*/ 1377654 h 1603018"/>
              <a:gd name="connsiteX22" fmla="*/ 7355642 w 9662615"/>
              <a:gd name="connsiteY22" fmla="*/ 1407761 h 1603018"/>
              <a:gd name="connsiteX23" fmla="*/ 7215220 w 9662615"/>
              <a:gd name="connsiteY23" fmla="*/ 1397856 h 1603018"/>
              <a:gd name="connsiteX24" fmla="*/ 7082147 w 9662615"/>
              <a:gd name="connsiteY24" fmla="*/ 1406113 h 1603018"/>
              <a:gd name="connsiteX25" fmla="*/ 6987129 w 9662615"/>
              <a:gd name="connsiteY25" fmla="*/ 1404834 h 1603018"/>
              <a:gd name="connsiteX26" fmla="*/ 6907567 w 9662615"/>
              <a:gd name="connsiteY26" fmla="*/ 1419149 h 1603018"/>
              <a:gd name="connsiteX27" fmla="*/ 6748428 w 9662615"/>
              <a:gd name="connsiteY27" fmla="*/ 1420308 h 1603018"/>
              <a:gd name="connsiteX28" fmla="*/ 6654257 w 9662615"/>
              <a:gd name="connsiteY28" fmla="*/ 1424143 h 1603018"/>
              <a:gd name="connsiteX29" fmla="*/ 6620123 w 9662615"/>
              <a:gd name="connsiteY29" fmla="*/ 1430535 h 1603018"/>
              <a:gd name="connsiteX30" fmla="*/ 6571355 w 9662615"/>
              <a:gd name="connsiteY30" fmla="*/ 1436144 h 1603018"/>
              <a:gd name="connsiteX31" fmla="*/ 6486557 w 9662615"/>
              <a:gd name="connsiteY31" fmla="*/ 1449861 h 1603018"/>
              <a:gd name="connsiteX32" fmla="*/ 6370419 w 9662615"/>
              <a:gd name="connsiteY32" fmla="*/ 1461649 h 1603018"/>
              <a:gd name="connsiteX33" fmla="*/ 6278839 w 9662615"/>
              <a:gd name="connsiteY33" fmla="*/ 1449160 h 1603018"/>
              <a:gd name="connsiteX34" fmla="*/ 6272455 w 9662615"/>
              <a:gd name="connsiteY34" fmla="*/ 1453191 h 1603018"/>
              <a:gd name="connsiteX35" fmla="*/ 6212659 w 9662615"/>
              <a:gd name="connsiteY35" fmla="*/ 1454850 h 1603018"/>
              <a:gd name="connsiteX36" fmla="*/ 6069317 w 9662615"/>
              <a:gd name="connsiteY36" fmla="*/ 1445838 h 1603018"/>
              <a:gd name="connsiteX37" fmla="*/ 5878477 w 9662615"/>
              <a:gd name="connsiteY37" fmla="*/ 1439180 h 1603018"/>
              <a:gd name="connsiteX38" fmla="*/ 5838387 w 9662615"/>
              <a:gd name="connsiteY38" fmla="*/ 1444679 h 1603018"/>
              <a:gd name="connsiteX39" fmla="*/ 5771136 w 9662615"/>
              <a:gd name="connsiteY39" fmla="*/ 1453639 h 1603018"/>
              <a:gd name="connsiteX40" fmla="*/ 5724081 w 9662615"/>
              <a:gd name="connsiteY40" fmla="*/ 1470431 h 1603018"/>
              <a:gd name="connsiteX41" fmla="*/ 5666577 w 9662615"/>
              <a:gd name="connsiteY41" fmla="*/ 1473921 h 1603018"/>
              <a:gd name="connsiteX42" fmla="*/ 5649068 w 9662615"/>
              <a:gd name="connsiteY42" fmla="*/ 1461676 h 1603018"/>
              <a:gd name="connsiteX43" fmla="*/ 5588902 w 9662615"/>
              <a:gd name="connsiteY43" fmla="*/ 1469647 h 1603018"/>
              <a:gd name="connsiteX44" fmla="*/ 5498090 w 9662615"/>
              <a:gd name="connsiteY44" fmla="*/ 1483173 h 1603018"/>
              <a:gd name="connsiteX45" fmla="*/ 5444641 w 9662615"/>
              <a:gd name="connsiteY45" fmla="*/ 1487602 h 1603018"/>
              <a:gd name="connsiteX46" fmla="*/ 5299812 w 9662615"/>
              <a:gd name="connsiteY46" fmla="*/ 1503362 h 1603018"/>
              <a:gd name="connsiteX47" fmla="*/ 5245752 w 9662615"/>
              <a:gd name="connsiteY47" fmla="*/ 1520612 h 1603018"/>
              <a:gd name="connsiteX48" fmla="*/ 5177807 w 9662615"/>
              <a:gd name="connsiteY48" fmla="*/ 1526802 h 1603018"/>
              <a:gd name="connsiteX49" fmla="*/ 5113910 w 9662615"/>
              <a:gd name="connsiteY49" fmla="*/ 1533205 h 1603018"/>
              <a:gd name="connsiteX50" fmla="*/ 5059484 w 9662615"/>
              <a:gd name="connsiteY50" fmla="*/ 1546802 h 1603018"/>
              <a:gd name="connsiteX51" fmla="*/ 5038524 w 9662615"/>
              <a:gd name="connsiteY51" fmla="*/ 1545675 h 1603018"/>
              <a:gd name="connsiteX52" fmla="*/ 5026564 w 9662615"/>
              <a:gd name="connsiteY52" fmla="*/ 1545376 h 1603018"/>
              <a:gd name="connsiteX53" fmla="*/ 4969433 w 9662615"/>
              <a:gd name="connsiteY53" fmla="*/ 1550865 h 1603018"/>
              <a:gd name="connsiteX54" fmla="*/ 4871726 w 9662615"/>
              <a:gd name="connsiteY54" fmla="*/ 1570584 h 1603018"/>
              <a:gd name="connsiteX55" fmla="*/ 4843267 w 9662615"/>
              <a:gd name="connsiteY55" fmla="*/ 1561459 h 1603018"/>
              <a:gd name="connsiteX56" fmla="*/ 4821058 w 9662615"/>
              <a:gd name="connsiteY56" fmla="*/ 1553078 h 1603018"/>
              <a:gd name="connsiteX57" fmla="*/ 4791466 w 9662615"/>
              <a:gd name="connsiteY57" fmla="*/ 1561324 h 1603018"/>
              <a:gd name="connsiteX58" fmla="*/ 4784247 w 9662615"/>
              <a:gd name="connsiteY58" fmla="*/ 1562342 h 1603018"/>
              <a:gd name="connsiteX59" fmla="*/ 4739309 w 9662615"/>
              <a:gd name="connsiteY59" fmla="*/ 1553948 h 1603018"/>
              <a:gd name="connsiteX60" fmla="*/ 4697562 w 9662615"/>
              <a:gd name="connsiteY60" fmla="*/ 1551206 h 1603018"/>
              <a:gd name="connsiteX61" fmla="*/ 4650737 w 9662615"/>
              <a:gd name="connsiteY61" fmla="*/ 1537381 h 1603018"/>
              <a:gd name="connsiteX62" fmla="*/ 4583150 w 9662615"/>
              <a:gd name="connsiteY62" fmla="*/ 1529064 h 1603018"/>
              <a:gd name="connsiteX63" fmla="*/ 4521734 w 9662615"/>
              <a:gd name="connsiteY63" fmla="*/ 1529359 h 1603018"/>
              <a:gd name="connsiteX64" fmla="*/ 4382398 w 9662615"/>
              <a:gd name="connsiteY64" fmla="*/ 1534108 h 1603018"/>
              <a:gd name="connsiteX65" fmla="*/ 4221826 w 9662615"/>
              <a:gd name="connsiteY65" fmla="*/ 1500972 h 1603018"/>
              <a:gd name="connsiteX66" fmla="*/ 4096601 w 9662615"/>
              <a:gd name="connsiteY66" fmla="*/ 1521563 h 1603018"/>
              <a:gd name="connsiteX67" fmla="*/ 4002441 w 9662615"/>
              <a:gd name="connsiteY67" fmla="*/ 1528912 h 1603018"/>
              <a:gd name="connsiteX68" fmla="*/ 3833906 w 9662615"/>
              <a:gd name="connsiteY68" fmla="*/ 1516637 h 1603018"/>
              <a:gd name="connsiteX69" fmla="*/ 3763845 w 9662615"/>
              <a:gd name="connsiteY69" fmla="*/ 1501782 h 1603018"/>
              <a:gd name="connsiteX70" fmla="*/ 3673583 w 9662615"/>
              <a:gd name="connsiteY70" fmla="*/ 1501471 h 1603018"/>
              <a:gd name="connsiteX71" fmla="*/ 3640771 w 9662615"/>
              <a:gd name="connsiteY71" fmla="*/ 1531025 h 1603018"/>
              <a:gd name="connsiteX72" fmla="*/ 3576170 w 9662615"/>
              <a:gd name="connsiteY72" fmla="*/ 1516288 h 1603018"/>
              <a:gd name="connsiteX73" fmla="*/ 3540258 w 9662615"/>
              <a:gd name="connsiteY73" fmla="*/ 1516976 h 1603018"/>
              <a:gd name="connsiteX74" fmla="*/ 3522853 w 9662615"/>
              <a:gd name="connsiteY74" fmla="*/ 1538044 h 1603018"/>
              <a:gd name="connsiteX75" fmla="*/ 3480929 w 9662615"/>
              <a:gd name="connsiteY75" fmla="*/ 1526739 h 1603018"/>
              <a:gd name="connsiteX76" fmla="*/ 3430805 w 9662615"/>
              <a:gd name="connsiteY76" fmla="*/ 1542521 h 1603018"/>
              <a:gd name="connsiteX77" fmla="*/ 3292707 w 9662615"/>
              <a:gd name="connsiteY77" fmla="*/ 1520490 h 1603018"/>
              <a:gd name="connsiteX78" fmla="*/ 3187872 w 9662615"/>
              <a:gd name="connsiteY78" fmla="*/ 1519991 h 1603018"/>
              <a:gd name="connsiteX79" fmla="*/ 3148026 w 9662615"/>
              <a:gd name="connsiteY79" fmla="*/ 1524777 h 1603018"/>
              <a:gd name="connsiteX80" fmla="*/ 3092394 w 9662615"/>
              <a:gd name="connsiteY80" fmla="*/ 1528115 h 1603018"/>
              <a:gd name="connsiteX81" fmla="*/ 2994200 w 9662615"/>
              <a:gd name="connsiteY81" fmla="*/ 1537857 h 1603018"/>
              <a:gd name="connsiteX82" fmla="*/ 2862301 w 9662615"/>
              <a:gd name="connsiteY82" fmla="*/ 1544250 h 1603018"/>
              <a:gd name="connsiteX83" fmla="*/ 2766335 w 9662615"/>
              <a:gd name="connsiteY83" fmla="*/ 1527662 h 1603018"/>
              <a:gd name="connsiteX84" fmla="*/ 2757836 w 9662615"/>
              <a:gd name="connsiteY84" fmla="*/ 1531371 h 1603018"/>
              <a:gd name="connsiteX85" fmla="*/ 2691555 w 9662615"/>
              <a:gd name="connsiteY85" fmla="*/ 1530283 h 1603018"/>
              <a:gd name="connsiteX86" fmla="*/ 2539383 w 9662615"/>
              <a:gd name="connsiteY86" fmla="*/ 1504835 h 1603018"/>
              <a:gd name="connsiteX87" fmla="*/ 2378036 w 9662615"/>
              <a:gd name="connsiteY87" fmla="*/ 1520645 h 1603018"/>
              <a:gd name="connsiteX88" fmla="*/ 2320049 w 9662615"/>
              <a:gd name="connsiteY88" fmla="*/ 1511019 h 1603018"/>
              <a:gd name="connsiteX89" fmla="*/ 2238909 w 9662615"/>
              <a:gd name="connsiteY89" fmla="*/ 1508888 h 1603018"/>
              <a:gd name="connsiteX90" fmla="*/ 2181031 w 9662615"/>
              <a:gd name="connsiteY90" fmla="*/ 1531361 h 1603018"/>
              <a:gd name="connsiteX91" fmla="*/ 2112613 w 9662615"/>
              <a:gd name="connsiteY91" fmla="*/ 1524245 h 1603018"/>
              <a:gd name="connsiteX92" fmla="*/ 2046221 w 9662615"/>
              <a:gd name="connsiteY92" fmla="*/ 1523212 h 1603018"/>
              <a:gd name="connsiteX93" fmla="*/ 2001057 w 9662615"/>
              <a:gd name="connsiteY93" fmla="*/ 1516449 h 1603018"/>
              <a:gd name="connsiteX94" fmla="*/ 1920184 w 9662615"/>
              <a:gd name="connsiteY94" fmla="*/ 1533676 h 1603018"/>
              <a:gd name="connsiteX95" fmla="*/ 1835994 w 9662615"/>
              <a:gd name="connsiteY95" fmla="*/ 1527678 h 1603018"/>
              <a:gd name="connsiteX96" fmla="*/ 1671119 w 9662615"/>
              <a:gd name="connsiteY96" fmla="*/ 1536701 h 1603018"/>
              <a:gd name="connsiteX97" fmla="*/ 1565556 w 9662615"/>
              <a:gd name="connsiteY97" fmla="*/ 1556503 h 1603018"/>
              <a:gd name="connsiteX98" fmla="*/ 1407755 w 9662615"/>
              <a:gd name="connsiteY98" fmla="*/ 1571444 h 1603018"/>
              <a:gd name="connsiteX99" fmla="*/ 1291872 w 9662615"/>
              <a:gd name="connsiteY99" fmla="*/ 1579471 h 1603018"/>
              <a:gd name="connsiteX100" fmla="*/ 1245251 w 9662615"/>
              <a:gd name="connsiteY100" fmla="*/ 1603018 h 1603018"/>
              <a:gd name="connsiteX101" fmla="*/ 1181938 w 9662615"/>
              <a:gd name="connsiteY101" fmla="*/ 1592789 h 1603018"/>
              <a:gd name="connsiteX102" fmla="*/ 1091432 w 9662615"/>
              <a:gd name="connsiteY102" fmla="*/ 1571003 h 1603018"/>
              <a:gd name="connsiteX103" fmla="*/ 940355 w 9662615"/>
              <a:gd name="connsiteY103" fmla="*/ 1560638 h 1603018"/>
              <a:gd name="connsiteX104" fmla="*/ 868264 w 9662615"/>
              <a:gd name="connsiteY104" fmla="*/ 1566392 h 1603018"/>
              <a:gd name="connsiteX105" fmla="*/ 792765 w 9662615"/>
              <a:gd name="connsiteY105" fmla="*/ 1563102 h 1603018"/>
              <a:gd name="connsiteX106" fmla="*/ 653153 w 9662615"/>
              <a:gd name="connsiteY106" fmla="*/ 1563516 h 1603018"/>
              <a:gd name="connsiteX107" fmla="*/ 541933 w 9662615"/>
              <a:gd name="connsiteY107" fmla="*/ 1561051 h 1603018"/>
              <a:gd name="connsiteX108" fmla="*/ 472797 w 9662615"/>
              <a:gd name="connsiteY108" fmla="*/ 1568904 h 1603018"/>
              <a:gd name="connsiteX109" fmla="*/ 396059 w 9662615"/>
              <a:gd name="connsiteY109" fmla="*/ 1560970 h 1603018"/>
              <a:gd name="connsiteX110" fmla="*/ 336819 w 9662615"/>
              <a:gd name="connsiteY110" fmla="*/ 1560892 h 1603018"/>
              <a:gd name="connsiteX111" fmla="*/ 267163 w 9662615"/>
              <a:gd name="connsiteY111" fmla="*/ 1531913 h 1603018"/>
              <a:gd name="connsiteX112" fmla="*/ 196644 w 9662615"/>
              <a:gd name="connsiteY112" fmla="*/ 1524565 h 1603018"/>
              <a:gd name="connsiteX113" fmla="*/ 86819 w 9662615"/>
              <a:gd name="connsiteY113" fmla="*/ 1519517 h 1603018"/>
              <a:gd name="connsiteX114" fmla="*/ 53369 w 9662615"/>
              <a:gd name="connsiteY114" fmla="*/ 1516853 h 1603018"/>
              <a:gd name="connsiteX115" fmla="*/ 2359 w 9662615"/>
              <a:gd name="connsiteY115" fmla="*/ 1515247 h 1603018"/>
              <a:gd name="connsiteX116" fmla="*/ 0 w 9662615"/>
              <a:gd name="connsiteY116" fmla="*/ 1514932 h 1603018"/>
              <a:gd name="connsiteX117" fmla="*/ 0 w 9662615"/>
              <a:gd name="connsiteY117" fmla="*/ 0 h 1603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9662615" h="1603018">
                <a:moveTo>
                  <a:pt x="0" y="0"/>
                </a:moveTo>
                <a:lnTo>
                  <a:pt x="9662615" y="0"/>
                </a:lnTo>
                <a:lnTo>
                  <a:pt x="9662615" y="1280346"/>
                </a:lnTo>
                <a:lnTo>
                  <a:pt x="9551077" y="1292033"/>
                </a:lnTo>
                <a:cubicBezTo>
                  <a:pt x="9489925" y="1291588"/>
                  <a:pt x="9543615" y="1296257"/>
                  <a:pt x="9469546" y="1289837"/>
                </a:cubicBezTo>
                <a:cubicBezTo>
                  <a:pt x="9413040" y="1331485"/>
                  <a:pt x="9340031" y="1268376"/>
                  <a:pt x="9326260" y="1277155"/>
                </a:cubicBezTo>
                <a:cubicBezTo>
                  <a:pt x="9234251" y="1284900"/>
                  <a:pt x="9225377" y="1258935"/>
                  <a:pt x="9144767" y="1264120"/>
                </a:cubicBezTo>
                <a:cubicBezTo>
                  <a:pt x="9159115" y="1310075"/>
                  <a:pt x="9066692" y="1304806"/>
                  <a:pt x="8976400" y="1326661"/>
                </a:cubicBezTo>
                <a:cubicBezTo>
                  <a:pt x="8931920" y="1325947"/>
                  <a:pt x="8871807" y="1351060"/>
                  <a:pt x="8828711" y="1346394"/>
                </a:cubicBezTo>
                <a:cubicBezTo>
                  <a:pt x="8809650" y="1326213"/>
                  <a:pt x="8718313" y="1358527"/>
                  <a:pt x="8695953" y="1346784"/>
                </a:cubicBezTo>
                <a:cubicBezTo>
                  <a:pt x="8694290" y="1355317"/>
                  <a:pt x="8661526" y="1349865"/>
                  <a:pt x="8652191" y="1345903"/>
                </a:cubicBezTo>
                <a:cubicBezTo>
                  <a:pt x="8641363" y="1349626"/>
                  <a:pt x="8603292" y="1341304"/>
                  <a:pt x="8591582" y="1341666"/>
                </a:cubicBezTo>
                <a:cubicBezTo>
                  <a:pt x="8568421" y="1323004"/>
                  <a:pt x="8565847" y="1352287"/>
                  <a:pt x="8537336" y="1341684"/>
                </a:cubicBezTo>
                <a:cubicBezTo>
                  <a:pt x="8524809" y="1348019"/>
                  <a:pt x="8445703" y="1377667"/>
                  <a:pt x="8416849" y="1367085"/>
                </a:cubicBezTo>
                <a:cubicBezTo>
                  <a:pt x="8350736" y="1379599"/>
                  <a:pt x="8346589" y="1391624"/>
                  <a:pt x="8278355" y="1386569"/>
                </a:cubicBezTo>
                <a:cubicBezTo>
                  <a:pt x="8268756" y="1398649"/>
                  <a:pt x="8183331" y="1371185"/>
                  <a:pt x="8197961" y="1392804"/>
                </a:cubicBezTo>
                <a:cubicBezTo>
                  <a:pt x="8175189" y="1391748"/>
                  <a:pt x="8158503" y="1383145"/>
                  <a:pt x="8171196" y="1397216"/>
                </a:cubicBezTo>
                <a:cubicBezTo>
                  <a:pt x="8141821" y="1397466"/>
                  <a:pt x="8125626" y="1386947"/>
                  <a:pt x="8087910" y="1386449"/>
                </a:cubicBezTo>
                <a:cubicBezTo>
                  <a:pt x="8029319" y="1362701"/>
                  <a:pt x="8020916" y="1407035"/>
                  <a:pt x="7974579" y="1383439"/>
                </a:cubicBezTo>
                <a:cubicBezTo>
                  <a:pt x="7912074" y="1402493"/>
                  <a:pt x="7841761" y="1389550"/>
                  <a:pt x="7768351" y="1395051"/>
                </a:cubicBezTo>
                <a:cubicBezTo>
                  <a:pt x="7741665" y="1390266"/>
                  <a:pt x="7663663" y="1410813"/>
                  <a:pt x="7635985" y="1386363"/>
                </a:cubicBezTo>
                <a:cubicBezTo>
                  <a:pt x="7646173" y="1415707"/>
                  <a:pt x="7542198" y="1378410"/>
                  <a:pt x="7466069" y="1377654"/>
                </a:cubicBezTo>
                <a:cubicBezTo>
                  <a:pt x="7427626" y="1403818"/>
                  <a:pt x="7337822" y="1398948"/>
                  <a:pt x="7355642" y="1407761"/>
                </a:cubicBezTo>
                <a:cubicBezTo>
                  <a:pt x="7270634" y="1390553"/>
                  <a:pt x="7306340" y="1403822"/>
                  <a:pt x="7215220" y="1397856"/>
                </a:cubicBezTo>
                <a:cubicBezTo>
                  <a:pt x="7175381" y="1421457"/>
                  <a:pt x="7122339" y="1428094"/>
                  <a:pt x="7082147" y="1406113"/>
                </a:cubicBezTo>
                <a:cubicBezTo>
                  <a:pt x="7040624" y="1425217"/>
                  <a:pt x="7029993" y="1391726"/>
                  <a:pt x="6987129" y="1404834"/>
                </a:cubicBezTo>
                <a:cubicBezTo>
                  <a:pt x="6953477" y="1411964"/>
                  <a:pt x="6957479" y="1421694"/>
                  <a:pt x="6907567" y="1419149"/>
                </a:cubicBezTo>
                <a:cubicBezTo>
                  <a:pt x="6863513" y="1408514"/>
                  <a:pt x="6803088" y="1434619"/>
                  <a:pt x="6748428" y="1420308"/>
                </a:cubicBezTo>
                <a:cubicBezTo>
                  <a:pt x="6728317" y="1416860"/>
                  <a:pt x="6666046" y="1417296"/>
                  <a:pt x="6654257" y="1424143"/>
                </a:cubicBezTo>
                <a:cubicBezTo>
                  <a:pt x="6641271" y="1425628"/>
                  <a:pt x="6626125" y="1423202"/>
                  <a:pt x="6620123" y="1430535"/>
                </a:cubicBezTo>
                <a:cubicBezTo>
                  <a:pt x="6610208" y="1439359"/>
                  <a:pt x="6564906" y="1425734"/>
                  <a:pt x="6571355" y="1436144"/>
                </a:cubicBezTo>
                <a:cubicBezTo>
                  <a:pt x="6539188" y="1426808"/>
                  <a:pt x="6513602" y="1445293"/>
                  <a:pt x="6486557" y="1449861"/>
                </a:cubicBezTo>
                <a:cubicBezTo>
                  <a:pt x="6461221" y="1440598"/>
                  <a:pt x="6429457" y="1459319"/>
                  <a:pt x="6370419" y="1461649"/>
                </a:cubicBezTo>
                <a:cubicBezTo>
                  <a:pt x="6342558" y="1450937"/>
                  <a:pt x="6330664" y="1463365"/>
                  <a:pt x="6278839" y="1449160"/>
                </a:cubicBezTo>
                <a:cubicBezTo>
                  <a:pt x="6277206" y="1450621"/>
                  <a:pt x="6275057" y="1451978"/>
                  <a:pt x="6272455" y="1453191"/>
                </a:cubicBezTo>
                <a:cubicBezTo>
                  <a:pt x="6257338" y="1460236"/>
                  <a:pt x="6230567" y="1460979"/>
                  <a:pt x="6212659" y="1454850"/>
                </a:cubicBezTo>
                <a:cubicBezTo>
                  <a:pt x="6130994" y="1436046"/>
                  <a:pt x="6135790" y="1448771"/>
                  <a:pt x="6069317" y="1445838"/>
                </a:cubicBezTo>
                <a:cubicBezTo>
                  <a:pt x="5994738" y="1444791"/>
                  <a:pt x="5975991" y="1456673"/>
                  <a:pt x="5878477" y="1439180"/>
                </a:cubicBezTo>
                <a:cubicBezTo>
                  <a:pt x="5870803" y="1447519"/>
                  <a:pt x="5859206" y="1448153"/>
                  <a:pt x="5838387" y="1444679"/>
                </a:cubicBezTo>
                <a:cubicBezTo>
                  <a:pt x="5802317" y="1444778"/>
                  <a:pt x="5810848" y="1465165"/>
                  <a:pt x="5771136" y="1453639"/>
                </a:cubicBezTo>
                <a:cubicBezTo>
                  <a:pt x="5780732" y="1464484"/>
                  <a:pt x="5704275" y="1459369"/>
                  <a:pt x="5724081" y="1470431"/>
                </a:cubicBezTo>
                <a:cubicBezTo>
                  <a:pt x="5703536" y="1480946"/>
                  <a:pt x="5687323" y="1464719"/>
                  <a:pt x="5666577" y="1473921"/>
                </a:cubicBezTo>
                <a:cubicBezTo>
                  <a:pt x="5640974" y="1476520"/>
                  <a:pt x="5678275" y="1461854"/>
                  <a:pt x="5649068" y="1461676"/>
                </a:cubicBezTo>
                <a:cubicBezTo>
                  <a:pt x="5614218" y="1463443"/>
                  <a:pt x="5608578" y="1443299"/>
                  <a:pt x="5588902" y="1469647"/>
                </a:cubicBezTo>
                <a:cubicBezTo>
                  <a:pt x="5550386" y="1464321"/>
                  <a:pt x="5546573" y="1476049"/>
                  <a:pt x="5498090" y="1483173"/>
                </a:cubicBezTo>
                <a:cubicBezTo>
                  <a:pt x="5475226" y="1477314"/>
                  <a:pt x="5459293" y="1480930"/>
                  <a:pt x="5444641" y="1487602"/>
                </a:cubicBezTo>
                <a:cubicBezTo>
                  <a:pt x="5395328" y="1487320"/>
                  <a:pt x="5353572" y="1498007"/>
                  <a:pt x="5299812" y="1503362"/>
                </a:cubicBezTo>
                <a:cubicBezTo>
                  <a:pt x="5238326" y="1497756"/>
                  <a:pt x="5303225" y="1514963"/>
                  <a:pt x="5245752" y="1520612"/>
                </a:cubicBezTo>
                <a:cubicBezTo>
                  <a:pt x="5190753" y="1507732"/>
                  <a:pt x="5205712" y="1518627"/>
                  <a:pt x="5177807" y="1526802"/>
                </a:cubicBezTo>
                <a:lnTo>
                  <a:pt x="5113910" y="1533205"/>
                </a:lnTo>
                <a:lnTo>
                  <a:pt x="5059484" y="1546802"/>
                </a:lnTo>
                <a:lnTo>
                  <a:pt x="5038524" y="1545675"/>
                </a:lnTo>
                <a:lnTo>
                  <a:pt x="5026564" y="1545376"/>
                </a:lnTo>
                <a:cubicBezTo>
                  <a:pt x="5006873" y="1544046"/>
                  <a:pt x="4987701" y="1552900"/>
                  <a:pt x="4969433" y="1550865"/>
                </a:cubicBezTo>
                <a:cubicBezTo>
                  <a:pt x="4943627" y="1555066"/>
                  <a:pt x="4892754" y="1568818"/>
                  <a:pt x="4871726" y="1570584"/>
                </a:cubicBezTo>
                <a:cubicBezTo>
                  <a:pt x="4863638" y="1570310"/>
                  <a:pt x="4846771" y="1559566"/>
                  <a:pt x="4843267" y="1561459"/>
                </a:cubicBezTo>
                <a:lnTo>
                  <a:pt x="4821058" y="1553078"/>
                </a:lnTo>
                <a:lnTo>
                  <a:pt x="4791466" y="1561324"/>
                </a:lnTo>
                <a:lnTo>
                  <a:pt x="4784247" y="1562342"/>
                </a:lnTo>
                <a:cubicBezTo>
                  <a:pt x="4770593" y="1574121"/>
                  <a:pt x="4776816" y="1558072"/>
                  <a:pt x="4739309" y="1553948"/>
                </a:cubicBezTo>
                <a:cubicBezTo>
                  <a:pt x="4684311" y="1578213"/>
                  <a:pt x="4712803" y="1566697"/>
                  <a:pt x="4697562" y="1551206"/>
                </a:cubicBezTo>
                <a:lnTo>
                  <a:pt x="4650737" y="1537381"/>
                </a:lnTo>
                <a:cubicBezTo>
                  <a:pt x="4628208" y="1530633"/>
                  <a:pt x="4609654" y="1567617"/>
                  <a:pt x="4583150" y="1529064"/>
                </a:cubicBezTo>
                <a:cubicBezTo>
                  <a:pt x="4575879" y="1527088"/>
                  <a:pt x="4527005" y="1532552"/>
                  <a:pt x="4521734" y="1529359"/>
                </a:cubicBezTo>
                <a:cubicBezTo>
                  <a:pt x="4457980" y="1517590"/>
                  <a:pt x="4465052" y="1532003"/>
                  <a:pt x="4382398" y="1534108"/>
                </a:cubicBezTo>
                <a:cubicBezTo>
                  <a:pt x="4347480" y="1506889"/>
                  <a:pt x="4310783" y="1494709"/>
                  <a:pt x="4221826" y="1500972"/>
                </a:cubicBezTo>
                <a:cubicBezTo>
                  <a:pt x="4174471" y="1526598"/>
                  <a:pt x="4136675" y="1542031"/>
                  <a:pt x="4096601" y="1521563"/>
                </a:cubicBezTo>
                <a:cubicBezTo>
                  <a:pt x="4015086" y="1550501"/>
                  <a:pt x="3986123" y="1519347"/>
                  <a:pt x="4002441" y="1528912"/>
                </a:cubicBezTo>
                <a:cubicBezTo>
                  <a:pt x="3967120" y="1539744"/>
                  <a:pt x="3931774" y="1526729"/>
                  <a:pt x="3833906" y="1516637"/>
                </a:cubicBezTo>
                <a:cubicBezTo>
                  <a:pt x="3781438" y="1538249"/>
                  <a:pt x="3822855" y="1526006"/>
                  <a:pt x="3763845" y="1501782"/>
                </a:cubicBezTo>
                <a:cubicBezTo>
                  <a:pt x="3734533" y="1525292"/>
                  <a:pt x="3677359" y="1524487"/>
                  <a:pt x="3673583" y="1501471"/>
                </a:cubicBezTo>
                <a:cubicBezTo>
                  <a:pt x="3663687" y="1502855"/>
                  <a:pt x="3650245" y="1528777"/>
                  <a:pt x="3640771" y="1531025"/>
                </a:cubicBezTo>
                <a:lnTo>
                  <a:pt x="3576170" y="1516288"/>
                </a:lnTo>
                <a:lnTo>
                  <a:pt x="3540258" y="1516976"/>
                </a:lnTo>
                <a:lnTo>
                  <a:pt x="3522853" y="1538044"/>
                </a:lnTo>
                <a:lnTo>
                  <a:pt x="3480929" y="1526739"/>
                </a:lnTo>
                <a:cubicBezTo>
                  <a:pt x="3469671" y="1527693"/>
                  <a:pt x="3444273" y="1543724"/>
                  <a:pt x="3430805" y="1542521"/>
                </a:cubicBezTo>
                <a:cubicBezTo>
                  <a:pt x="3386352" y="1529947"/>
                  <a:pt x="3347457" y="1537200"/>
                  <a:pt x="3292707" y="1520490"/>
                </a:cubicBezTo>
                <a:cubicBezTo>
                  <a:pt x="3271897" y="1516147"/>
                  <a:pt x="3203347" y="1513732"/>
                  <a:pt x="3187872" y="1519991"/>
                </a:cubicBezTo>
                <a:cubicBezTo>
                  <a:pt x="3173062" y="1520872"/>
                  <a:pt x="3157325" y="1517771"/>
                  <a:pt x="3148026" y="1524777"/>
                </a:cubicBezTo>
                <a:cubicBezTo>
                  <a:pt x="3133878" y="1533085"/>
                  <a:pt x="3089156" y="1517485"/>
                  <a:pt x="3092394" y="1528115"/>
                </a:cubicBezTo>
                <a:cubicBezTo>
                  <a:pt x="3060512" y="1517374"/>
                  <a:pt x="3025593" y="1534558"/>
                  <a:pt x="2994200" y="1537857"/>
                </a:cubicBezTo>
                <a:cubicBezTo>
                  <a:pt x="2969798" y="1527501"/>
                  <a:pt x="2927999" y="1544636"/>
                  <a:pt x="2862301" y="1544250"/>
                </a:cubicBezTo>
                <a:cubicBezTo>
                  <a:pt x="2835658" y="1532340"/>
                  <a:pt x="2818008" y="1544135"/>
                  <a:pt x="2766335" y="1527662"/>
                </a:cubicBezTo>
                <a:cubicBezTo>
                  <a:pt x="2764004" y="1529036"/>
                  <a:pt x="2761142" y="1530285"/>
                  <a:pt x="2757836" y="1531371"/>
                </a:cubicBezTo>
                <a:cubicBezTo>
                  <a:pt x="2738633" y="1537675"/>
                  <a:pt x="2708957" y="1537188"/>
                  <a:pt x="2691555" y="1530283"/>
                </a:cubicBezTo>
                <a:cubicBezTo>
                  <a:pt x="2608810" y="1507878"/>
                  <a:pt x="2611304" y="1510787"/>
                  <a:pt x="2539383" y="1504835"/>
                </a:cubicBezTo>
                <a:cubicBezTo>
                  <a:pt x="2457862" y="1500384"/>
                  <a:pt x="2478670" y="1542474"/>
                  <a:pt x="2378036" y="1520645"/>
                </a:cubicBezTo>
                <a:cubicBezTo>
                  <a:pt x="2366529" y="1528574"/>
                  <a:pt x="2341629" y="1515421"/>
                  <a:pt x="2320049" y="1511019"/>
                </a:cubicBezTo>
                <a:cubicBezTo>
                  <a:pt x="2280399" y="1509467"/>
                  <a:pt x="2278267" y="1522148"/>
                  <a:pt x="2238909" y="1508888"/>
                </a:cubicBezTo>
                <a:cubicBezTo>
                  <a:pt x="2245444" y="1520095"/>
                  <a:pt x="2163364" y="1519472"/>
                  <a:pt x="2181031" y="1531361"/>
                </a:cubicBezTo>
                <a:cubicBezTo>
                  <a:pt x="2154585" y="1540861"/>
                  <a:pt x="2138796" y="1516056"/>
                  <a:pt x="2112613" y="1524245"/>
                </a:cubicBezTo>
                <a:cubicBezTo>
                  <a:pt x="2083537" y="1525655"/>
                  <a:pt x="2078233" y="1524725"/>
                  <a:pt x="2046221" y="1523212"/>
                </a:cubicBezTo>
                <a:cubicBezTo>
                  <a:pt x="2007296" y="1523373"/>
                  <a:pt x="2032394" y="1491187"/>
                  <a:pt x="2001057" y="1516449"/>
                </a:cubicBezTo>
                <a:cubicBezTo>
                  <a:pt x="1960724" y="1509398"/>
                  <a:pt x="1976058" y="1528820"/>
                  <a:pt x="1920184" y="1533676"/>
                </a:cubicBezTo>
                <a:cubicBezTo>
                  <a:pt x="1897238" y="1526813"/>
                  <a:pt x="1877505" y="1527174"/>
                  <a:pt x="1835994" y="1527678"/>
                </a:cubicBezTo>
                <a:cubicBezTo>
                  <a:pt x="1794483" y="1528182"/>
                  <a:pt x="1726077" y="1533693"/>
                  <a:pt x="1671119" y="1536701"/>
                </a:cubicBezTo>
                <a:cubicBezTo>
                  <a:pt x="1605663" y="1528324"/>
                  <a:pt x="1630763" y="1553523"/>
                  <a:pt x="1565556" y="1556503"/>
                </a:cubicBezTo>
                <a:cubicBezTo>
                  <a:pt x="1501959" y="1539013"/>
                  <a:pt x="1462468" y="1572800"/>
                  <a:pt x="1407755" y="1571444"/>
                </a:cubicBezTo>
                <a:cubicBezTo>
                  <a:pt x="1319286" y="1555448"/>
                  <a:pt x="1429251" y="1585263"/>
                  <a:pt x="1291872" y="1579471"/>
                </a:cubicBezTo>
                <a:cubicBezTo>
                  <a:pt x="1284192" y="1576816"/>
                  <a:pt x="1243590" y="1599390"/>
                  <a:pt x="1245251" y="1603018"/>
                </a:cubicBezTo>
                <a:cubicBezTo>
                  <a:pt x="1236562" y="1601891"/>
                  <a:pt x="1184091" y="1586977"/>
                  <a:pt x="1181938" y="1592789"/>
                </a:cubicBezTo>
                <a:cubicBezTo>
                  <a:pt x="1138153" y="1593474"/>
                  <a:pt x="1130439" y="1578153"/>
                  <a:pt x="1091432" y="1571003"/>
                </a:cubicBezTo>
                <a:cubicBezTo>
                  <a:pt x="1007000" y="1580980"/>
                  <a:pt x="1001377" y="1557850"/>
                  <a:pt x="940355" y="1560638"/>
                </a:cubicBezTo>
                <a:cubicBezTo>
                  <a:pt x="891367" y="1572083"/>
                  <a:pt x="924846" y="1558773"/>
                  <a:pt x="868264" y="1566392"/>
                </a:cubicBezTo>
                <a:cubicBezTo>
                  <a:pt x="848640" y="1547574"/>
                  <a:pt x="814997" y="1568391"/>
                  <a:pt x="792765" y="1563102"/>
                </a:cubicBezTo>
                <a:cubicBezTo>
                  <a:pt x="758082" y="1585102"/>
                  <a:pt x="689950" y="1563038"/>
                  <a:pt x="653153" y="1563516"/>
                </a:cubicBezTo>
                <a:cubicBezTo>
                  <a:pt x="591300" y="1567692"/>
                  <a:pt x="576686" y="1582565"/>
                  <a:pt x="541933" y="1561051"/>
                </a:cubicBezTo>
                <a:cubicBezTo>
                  <a:pt x="537775" y="1570056"/>
                  <a:pt x="508236" y="1570304"/>
                  <a:pt x="472797" y="1568904"/>
                </a:cubicBezTo>
                <a:cubicBezTo>
                  <a:pt x="458898" y="1573560"/>
                  <a:pt x="425270" y="1567476"/>
                  <a:pt x="396059" y="1560970"/>
                </a:cubicBezTo>
                <a:cubicBezTo>
                  <a:pt x="431016" y="1548467"/>
                  <a:pt x="332180" y="1575204"/>
                  <a:pt x="336819" y="1560892"/>
                </a:cubicBezTo>
                <a:cubicBezTo>
                  <a:pt x="292157" y="1552383"/>
                  <a:pt x="263346" y="1557575"/>
                  <a:pt x="267163" y="1531913"/>
                </a:cubicBezTo>
                <a:cubicBezTo>
                  <a:pt x="253228" y="1516946"/>
                  <a:pt x="198100" y="1540864"/>
                  <a:pt x="196644" y="1524565"/>
                </a:cubicBezTo>
                <a:cubicBezTo>
                  <a:pt x="172602" y="1535342"/>
                  <a:pt x="127394" y="1518578"/>
                  <a:pt x="86819" y="1519517"/>
                </a:cubicBezTo>
                <a:cubicBezTo>
                  <a:pt x="78537" y="1512257"/>
                  <a:pt x="69224" y="1512723"/>
                  <a:pt x="53369" y="1516853"/>
                </a:cubicBezTo>
                <a:cubicBezTo>
                  <a:pt x="37131" y="1517503"/>
                  <a:pt x="19976" y="1516838"/>
                  <a:pt x="2359" y="1515247"/>
                </a:cubicBezTo>
                <a:lnTo>
                  <a:pt x="0" y="1514932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2313" y="1118473"/>
            <a:ext cx="6693294" cy="1037867"/>
          </a:xfrm>
        </p:spPr>
        <p:txBody>
          <a:bodyPr>
            <a:normAutofit/>
          </a:bodyPr>
          <a:lstStyle/>
          <a:p>
            <a:pPr algn="ctr"/>
            <a:r>
              <a:rPr lang="en-US" sz="3400" dirty="0"/>
              <a:t>Marginal Rate of Technical Substitution</a:t>
            </a:r>
          </a:p>
        </p:txBody>
      </p:sp>
      <p:sp>
        <p:nvSpPr>
          <p:cNvPr id="16" name="Rectangle 6">
            <a:extLst>
              <a:ext uri="{FF2B5EF4-FFF2-40B4-BE49-F238E27FC236}">
                <a16:creationId xmlns:a16="http://schemas.microsoft.com/office/drawing/2014/main" id="{B24A3A03-2C4E-45B5-B388-FAD638CDF0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22411" y="662268"/>
            <a:ext cx="1280813" cy="428984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lnTo>
                  <a:pt x="2164992" y="12386"/>
                </a:lnTo>
                <a:cubicBezTo>
                  <a:pt x="2164717" y="43049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60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45389" y="2812212"/>
                <a:ext cx="7608497" cy="3544138"/>
              </a:xfrm>
            </p:spPr>
            <p:txBody>
              <a:bodyPr>
                <a:normAutofit fontScale="92500" lnSpcReduction="10000"/>
              </a:bodyPr>
              <a:lstStyle/>
              <a:p>
                <a:pPr>
                  <a:spcBef>
                    <a:spcPts val="500"/>
                  </a:spcBef>
                </a:pPr>
                <a:r>
                  <a:rPr lang="en-US" sz="2000" i="1" dirty="0"/>
                  <a:t>Example 7.6: Finding the MRTS of a Cobb-Douglas production function.</a:t>
                </a:r>
              </a:p>
              <a:p>
                <a:pPr lvl="1"/>
                <a:r>
                  <a:rPr lang="en-US" sz="2000" dirty="0"/>
                  <a:t>Consider a firm with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=8</m:t>
                    </m:r>
                    <m:sSup>
                      <m:sSup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1/2</m:t>
                        </m:r>
                      </m:sup>
                    </m:sSup>
                    <m:sSup>
                      <m:sSup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p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1/2</m:t>
                        </m:r>
                      </m:sup>
                    </m:sSup>
                  </m:oMath>
                </a14:m>
                <a:r>
                  <a:rPr lang="en-US" sz="2000" dirty="0"/>
                  <a:t>.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𝑀𝑃</m:t>
                        </m:r>
                      </m:e>
                      <m:sub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US" sz="2000" b="0" i="1">
                        <a:latin typeface="Cambria Math" panose="02040503050406030204" pitchFamily="18" charset="0"/>
                      </a:rPr>
                      <m:t>=8</m:t>
                    </m:r>
                    <m:f>
                      <m:f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sSup>
                      <m:sSup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1/2−1</m:t>
                        </m:r>
                      </m:sup>
                    </m:sSup>
                    <m:sSup>
                      <m:sSup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p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1/2</m:t>
                        </m:r>
                      </m:sup>
                    </m:sSup>
                    <m:r>
                      <a:rPr lang="en-US" sz="2000" b="0" i="1">
                        <a:latin typeface="Cambria Math" panose="02040503050406030204" pitchFamily="18" charset="0"/>
                      </a:rPr>
                      <m:t>=4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1/2</m:t>
                        </m:r>
                      </m:sup>
                    </m:sSup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1/2</m:t>
                        </m:r>
                      </m:sup>
                    </m:sSup>
                  </m:oMath>
                </a14:m>
                <a:r>
                  <a:rPr lang="en-US" sz="2000" dirty="0"/>
                  <a:t>.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𝑀𝑃</m:t>
                        </m:r>
                      </m:e>
                      <m:sub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=8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1/2</m:t>
                        </m:r>
                      </m:sup>
                    </m:sSup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p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1/2−1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</a:rPr>
                      <m:t>=4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1/2</m:t>
                        </m:r>
                      </m:sup>
                    </m:sSup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p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1/2</m:t>
                        </m:r>
                      </m:sup>
                    </m:sSup>
                  </m:oMath>
                </a14:m>
                <a:r>
                  <a:rPr lang="en-US" sz="2000" dirty="0"/>
                  <a:t>.</a:t>
                </a:r>
              </a:p>
              <a:p>
                <a:pPr lvl="1"/>
                <a:r>
                  <a:rPr lang="en-US" sz="2000" dirty="0"/>
                  <a:t>Hence, the MRTS is</a:t>
                </a:r>
              </a:p>
              <a:p>
                <a:pPr marL="12700" lvl="1" indent="0">
                  <a:spcBef>
                    <a:spcPts val="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>
                          <a:latin typeface="Cambria Math" panose="02040503050406030204" pitchFamily="18" charset="0"/>
                        </a:rPr>
                        <m:t>𝑀𝑅𝑇𝑆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>
                                  <a:latin typeface="Cambria Math" panose="02040503050406030204" pitchFamily="18" charset="0"/>
                                </a:rPr>
                                <m:t>𝑀𝑃</m:t>
                              </m:r>
                            </m:e>
                            <m:sub>
                              <m:r>
                                <a:rPr lang="en-US" sz="2000" b="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𝑀𝑃</m:t>
                              </m:r>
                            </m:e>
                            <m:sub>
                              <m:r>
                                <a:rPr lang="en-US" sz="2000" b="0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</m:den>
                      </m:f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4</m:t>
                          </m:r>
                          <m:sSup>
                            <m:sSupPr>
                              <m:ctrlPr>
                                <a:rPr lang="en-US" sz="2000" b="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p>
                              <m:r>
                                <a:rPr lang="en-US" sz="2000" b="0" i="1">
                                  <a:latin typeface="Cambria Math" panose="02040503050406030204" pitchFamily="18" charset="0"/>
                                </a:rPr>
                                <m:t>−1/2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2000" b="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p>
                              <m:r>
                                <a:rPr lang="en-US" sz="2000" b="0" i="1">
                                  <a:latin typeface="Cambria Math" panose="02040503050406030204" pitchFamily="18" charset="0"/>
                                </a:rPr>
                                <m:t>1/2</m:t>
                              </m:r>
                            </m:sup>
                          </m:sSup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4</m:t>
                          </m:r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1/2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p>
                              <m:r>
                                <a:rPr lang="en-US" sz="2000" b="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1/2</m:t>
                              </m:r>
                            </m:sup>
                          </m:sSup>
                        </m:den>
                      </m:f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𝐾</m:t>
                          </m:r>
                        </m:num>
                        <m:den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r>
                        <a:rPr lang="en-US" sz="2000" b="0" i="1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dirty="0"/>
              </a:p>
              <a:p>
                <a:pPr marL="687388" lvl="1" indent="0">
                  <a:spcBef>
                    <a:spcPts val="0"/>
                  </a:spcBef>
                  <a:spcAft>
                    <a:spcPts val="500"/>
                  </a:spcAft>
                  <a:buNone/>
                </a:pPr>
                <a:r>
                  <a:rPr lang="en-US" sz="2000" dirty="0"/>
                  <a:t>which is decreasing in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sz="2000" dirty="0"/>
                  <a:t>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000" dirty="0"/>
                  <a:t>Graphically, the slope of the isoquant (MRTS) falls as we move rightward toward more units of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sz="2000" dirty="0"/>
                  <a:t>. That is, the isoquant is bowed in form the origin.</a:t>
                </a:r>
              </a:p>
              <a:p>
                <a:pPr marL="457200" lvl="1" indent="0">
                  <a:spcBef>
                    <a:spcPts val="1000"/>
                  </a:spcBef>
                  <a:spcAft>
                    <a:spcPts val="500"/>
                  </a:spcAft>
                  <a:buNone/>
                </a:pPr>
                <a:endParaRPr lang="en-US" sz="20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45389" y="2812212"/>
                <a:ext cx="7608497" cy="3544138"/>
              </a:xfrm>
              <a:blipFill>
                <a:blip r:embed="rId2"/>
                <a:stretch>
                  <a:fillRect l="-641" t="-22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900"/>
              <a:pPr>
                <a:spcAft>
                  <a:spcPts val="600"/>
                </a:spcAft>
              </a:pPr>
              <a:t>35</a:t>
            </a:fld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18325765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4697CDA-BDB7-4883-B48B-1D4EDB2F0E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0DC0EC46-2230-4728-856D-F353111210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601" y="643467"/>
            <a:ext cx="8178799" cy="5562249"/>
          </a:xfrm>
          <a:custGeom>
            <a:avLst/>
            <a:gdLst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257007 w 11243827"/>
              <a:gd name="connsiteY57" fmla="*/ 553718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8506 w 11243827"/>
              <a:gd name="connsiteY105" fmla="*/ 5632788 h 5641173"/>
              <a:gd name="connsiteX106" fmla="*/ 7912803 w 11243827"/>
              <a:gd name="connsiteY106" fmla="*/ 5629702 h 5641173"/>
              <a:gd name="connsiteX107" fmla="*/ 7890915 w 11243827"/>
              <a:gd name="connsiteY107" fmla="*/ 5612272 h 5641173"/>
              <a:gd name="connsiteX108" fmla="*/ 7727691 w 11243827"/>
              <a:gd name="connsiteY108" fmla="*/ 5621064 h 5641173"/>
              <a:gd name="connsiteX109" fmla="*/ 7685998 w 11243827"/>
              <a:gd name="connsiteY109" fmla="*/ 5615564 h 5641173"/>
              <a:gd name="connsiteX110" fmla="*/ 7649302 w 11243827"/>
              <a:gd name="connsiteY110" fmla="*/ 5626541 h 5641173"/>
              <a:gd name="connsiteX111" fmla="*/ 7634083 w 11243827"/>
              <a:gd name="connsiteY111" fmla="*/ 5620862 h 5641173"/>
              <a:gd name="connsiteX112" fmla="*/ 7631455 w 11243827"/>
              <a:gd name="connsiteY112" fmla="*/ 5619708 h 5641173"/>
              <a:gd name="connsiteX113" fmla="*/ 7620952 w 11243827"/>
              <a:gd name="connsiteY113" fmla="*/ 5618872 h 5641173"/>
              <a:gd name="connsiteX114" fmla="*/ 7617992 w 11243827"/>
              <a:gd name="connsiteY114" fmla="*/ 5613914 h 5641173"/>
              <a:gd name="connsiteX115" fmla="*/ 7602182 w 11243827"/>
              <a:gd name="connsiteY115" fmla="*/ 5609271 h 5641173"/>
              <a:gd name="connsiteX116" fmla="*/ 7582847 w 11243827"/>
              <a:gd name="connsiteY116" fmla="*/ 5609047 h 5641173"/>
              <a:gd name="connsiteX117" fmla="*/ 7514158 w 11243827"/>
              <a:gd name="connsiteY117" fmla="*/ 5607737 h 5641173"/>
              <a:gd name="connsiteX118" fmla="*/ 7502955 w 11243827"/>
              <a:gd name="connsiteY118" fmla="*/ 5610415 h 5641173"/>
              <a:gd name="connsiteX119" fmla="*/ 7466391 w 11243827"/>
              <a:gd name="connsiteY119" fmla="*/ 5605949 h 5641173"/>
              <a:gd name="connsiteX120" fmla="*/ 7433806 w 11243827"/>
              <a:gd name="connsiteY120" fmla="*/ 5604945 h 5641173"/>
              <a:gd name="connsiteX121" fmla="*/ 7412693 w 11243827"/>
              <a:gd name="connsiteY121" fmla="*/ 5607075 h 5641173"/>
              <a:gd name="connsiteX122" fmla="*/ 7407159 w 11243827"/>
              <a:gd name="connsiteY122" fmla="*/ 5605310 h 5641173"/>
              <a:gd name="connsiteX123" fmla="*/ 7385900 w 11243827"/>
              <a:gd name="connsiteY123" fmla="*/ 5604171 h 5641173"/>
              <a:gd name="connsiteX124" fmla="*/ 7375071 w 11243827"/>
              <a:gd name="connsiteY124" fmla="*/ 5606788 h 5641173"/>
              <a:gd name="connsiteX125" fmla="*/ 7364382 w 11243827"/>
              <a:gd name="connsiteY125" fmla="*/ 5600762 h 5641173"/>
              <a:gd name="connsiteX126" fmla="*/ 7361770 w 11243827"/>
              <a:gd name="connsiteY126" fmla="*/ 5596347 h 5641173"/>
              <a:gd name="connsiteX127" fmla="*/ 7346641 w 11243827"/>
              <a:gd name="connsiteY127" fmla="*/ 5598329 h 5641173"/>
              <a:gd name="connsiteX128" fmla="*/ 7334238 w 11243827"/>
              <a:gd name="connsiteY128" fmla="*/ 5594014 h 5641173"/>
              <a:gd name="connsiteX129" fmla="*/ 7323426 w 11243827"/>
              <a:gd name="connsiteY129" fmla="*/ 5596835 h 5641173"/>
              <a:gd name="connsiteX130" fmla="*/ 7318938 w 11243827"/>
              <a:gd name="connsiteY130" fmla="*/ 5596200 h 5641173"/>
              <a:gd name="connsiteX131" fmla="*/ 7307784 w 11243827"/>
              <a:gd name="connsiteY131" fmla="*/ 5594065 h 5641173"/>
              <a:gd name="connsiteX132" fmla="*/ 7288540 w 11243827"/>
              <a:gd name="connsiteY132" fmla="*/ 5589320 h 5641173"/>
              <a:gd name="connsiteX133" fmla="*/ 7282537 w 11243827"/>
              <a:gd name="connsiteY133" fmla="*/ 5588660 h 5641173"/>
              <a:gd name="connsiteX134" fmla="*/ 7269466 w 11243827"/>
              <a:gd name="connsiteY134" fmla="*/ 5581404 h 5641173"/>
              <a:gd name="connsiteX135" fmla="*/ 7244165 w 11243827"/>
              <a:gd name="connsiteY135" fmla="*/ 5575200 h 5641173"/>
              <a:gd name="connsiteX136" fmla="*/ 7199619 w 11243827"/>
              <a:gd name="connsiteY136" fmla="*/ 5553550 h 5641173"/>
              <a:gd name="connsiteX137" fmla="*/ 7173434 w 11243827"/>
              <a:gd name="connsiteY137" fmla="*/ 5543219 h 5641173"/>
              <a:gd name="connsiteX138" fmla="*/ 7155718 w 11243827"/>
              <a:gd name="connsiteY138" fmla="*/ 5533697 h 5641173"/>
              <a:gd name="connsiteX139" fmla="*/ 7103430 w 11243827"/>
              <a:gd name="connsiteY139" fmla="*/ 5520249 h 5641173"/>
              <a:gd name="connsiteX140" fmla="*/ 7013746 w 11243827"/>
              <a:gd name="connsiteY140" fmla="*/ 5502470 h 5641173"/>
              <a:gd name="connsiteX141" fmla="*/ 6995379 w 11243827"/>
              <a:gd name="connsiteY141" fmla="*/ 5497693 h 5641173"/>
              <a:gd name="connsiteX142" fmla="*/ 6982475 w 11243827"/>
              <a:gd name="connsiteY142" fmla="*/ 5489641 h 5641173"/>
              <a:gd name="connsiteX143" fmla="*/ 6981994 w 11243827"/>
              <a:gd name="connsiteY143" fmla="*/ 5484335 h 5641173"/>
              <a:gd name="connsiteX144" fmla="*/ 6972355 w 11243827"/>
              <a:gd name="connsiteY144" fmla="*/ 5481074 h 5641173"/>
              <a:gd name="connsiteX145" fmla="*/ 6970394 w 11243827"/>
              <a:gd name="connsiteY145" fmla="*/ 5479383 h 5641173"/>
              <a:gd name="connsiteX146" fmla="*/ 6958543 w 11243827"/>
              <a:gd name="connsiteY146" fmla="*/ 5470507 h 5641173"/>
              <a:gd name="connsiteX147" fmla="*/ 6918276 w 11243827"/>
              <a:gd name="connsiteY147" fmla="*/ 5472034 h 5641173"/>
              <a:gd name="connsiteX148" fmla="*/ 6881046 w 11243827"/>
              <a:gd name="connsiteY148" fmla="*/ 5457070 h 5641173"/>
              <a:gd name="connsiteX149" fmla="*/ 6720917 w 11243827"/>
              <a:gd name="connsiteY149" fmla="*/ 5426664 h 5641173"/>
              <a:gd name="connsiteX150" fmla="*/ 6724964 w 11243827"/>
              <a:gd name="connsiteY150" fmla="*/ 5414071 h 5641173"/>
              <a:gd name="connsiteX151" fmla="*/ 6717823 w 11243827"/>
              <a:gd name="connsiteY151" fmla="*/ 5410317 h 5641173"/>
              <a:gd name="connsiteX152" fmla="*/ 6660723 w 11243827"/>
              <a:gd name="connsiteY152" fmla="*/ 5408304 h 5641173"/>
              <a:gd name="connsiteX153" fmla="*/ 6532914 w 11243827"/>
              <a:gd name="connsiteY153" fmla="*/ 5431205 h 5641173"/>
              <a:gd name="connsiteX154" fmla="*/ 6317327 w 11243827"/>
              <a:gd name="connsiteY154" fmla="*/ 5481889 h 5641173"/>
              <a:gd name="connsiteX155" fmla="*/ 6196243 w 11243827"/>
              <a:gd name="connsiteY155" fmla="*/ 5515042 h 5641173"/>
              <a:gd name="connsiteX156" fmla="*/ 6099124 w 11243827"/>
              <a:gd name="connsiteY156" fmla="*/ 5516848 h 5641173"/>
              <a:gd name="connsiteX157" fmla="*/ 6016077 w 11243827"/>
              <a:gd name="connsiteY157" fmla="*/ 5528642 h 5641173"/>
              <a:gd name="connsiteX158" fmla="*/ 6004389 w 11243827"/>
              <a:gd name="connsiteY158" fmla="*/ 5531206 h 5641173"/>
              <a:gd name="connsiteX159" fmla="*/ 5933945 w 11243827"/>
              <a:gd name="connsiteY159" fmla="*/ 5538840 h 5641173"/>
              <a:gd name="connsiteX160" fmla="*/ 5883936 w 11243827"/>
              <a:gd name="connsiteY160" fmla="*/ 5553807 h 5641173"/>
              <a:gd name="connsiteX161" fmla="*/ 5798331 w 11243827"/>
              <a:gd name="connsiteY161" fmla="*/ 5564248 h 5641173"/>
              <a:gd name="connsiteX162" fmla="*/ 5712738 w 11243827"/>
              <a:gd name="connsiteY162" fmla="*/ 5573120 h 5641173"/>
              <a:gd name="connsiteX163" fmla="*/ 5681342 w 11243827"/>
              <a:gd name="connsiteY163" fmla="*/ 5575621 h 5641173"/>
              <a:gd name="connsiteX164" fmla="*/ 5627167 w 11243827"/>
              <a:gd name="connsiteY164" fmla="*/ 5583215 h 5641173"/>
              <a:gd name="connsiteX165" fmla="*/ 5591414 w 11243827"/>
              <a:gd name="connsiteY165" fmla="*/ 5587695 h 5641173"/>
              <a:gd name="connsiteX166" fmla="*/ 5583028 w 11243827"/>
              <a:gd name="connsiteY166" fmla="*/ 5580877 h 5641173"/>
              <a:gd name="connsiteX167" fmla="*/ 5549426 w 11243827"/>
              <a:gd name="connsiteY167" fmla="*/ 5582858 h 5641173"/>
              <a:gd name="connsiteX168" fmla="*/ 5519999 w 11243827"/>
              <a:gd name="connsiteY168" fmla="*/ 5592246 h 5641173"/>
              <a:gd name="connsiteX169" fmla="*/ 5480028 w 11243827"/>
              <a:gd name="connsiteY169" fmla="*/ 5597282 h 5641173"/>
              <a:gd name="connsiteX170" fmla="*/ 5456175 w 11243827"/>
              <a:gd name="connsiteY170" fmla="*/ 5600371 h 5641173"/>
              <a:gd name="connsiteX171" fmla="*/ 5388463 w 11243827"/>
              <a:gd name="connsiteY171" fmla="*/ 5602638 h 5641173"/>
              <a:gd name="connsiteX172" fmla="*/ 5265898 w 11243827"/>
              <a:gd name="connsiteY172" fmla="*/ 5591830 h 5641173"/>
              <a:gd name="connsiteX173" fmla="*/ 5231231 w 11243827"/>
              <a:gd name="connsiteY173" fmla="*/ 5592790 h 5641173"/>
              <a:gd name="connsiteX174" fmla="*/ 5226996 w 11243827"/>
              <a:gd name="connsiteY174" fmla="*/ 5595040 h 5641173"/>
              <a:gd name="connsiteX175" fmla="*/ 5175988 w 11243827"/>
              <a:gd name="connsiteY175" fmla="*/ 5588131 h 5641173"/>
              <a:gd name="connsiteX176" fmla="*/ 5107470 w 11243827"/>
              <a:gd name="connsiteY176" fmla="*/ 5594771 h 5641173"/>
              <a:gd name="connsiteX177" fmla="*/ 5027868 w 11243827"/>
              <a:gd name="connsiteY177" fmla="*/ 5605624 h 5641173"/>
              <a:gd name="connsiteX178" fmla="*/ 5007324 w 11243827"/>
              <a:gd name="connsiteY178" fmla="*/ 5609209 h 5641173"/>
              <a:gd name="connsiteX179" fmla="*/ 4952559 w 11243827"/>
              <a:gd name="connsiteY179" fmla="*/ 5611402 h 5641173"/>
              <a:gd name="connsiteX180" fmla="*/ 4826081 w 11243827"/>
              <a:gd name="connsiteY180" fmla="*/ 5616191 h 5641173"/>
              <a:gd name="connsiteX181" fmla="*/ 4823501 w 11243827"/>
              <a:gd name="connsiteY181" fmla="*/ 5619174 h 5641173"/>
              <a:gd name="connsiteX182" fmla="*/ 4813093 w 11243827"/>
              <a:gd name="connsiteY182" fmla="*/ 5620026 h 5641173"/>
              <a:gd name="connsiteX183" fmla="*/ 4810563 w 11243827"/>
              <a:gd name="connsiteY183" fmla="*/ 5620787 h 5641173"/>
              <a:gd name="connsiteX184" fmla="*/ 4795818 w 11243827"/>
              <a:gd name="connsiteY184" fmla="*/ 5624618 h 5641173"/>
              <a:gd name="connsiteX185" fmla="*/ 4758404 w 11243827"/>
              <a:gd name="connsiteY185" fmla="*/ 5619510 h 5641173"/>
              <a:gd name="connsiteX186" fmla="*/ 4717254 w 11243827"/>
              <a:gd name="connsiteY186" fmla="*/ 5624155 h 5641173"/>
              <a:gd name="connsiteX187" fmla="*/ 4591958 w 11243827"/>
              <a:gd name="connsiteY187" fmla="*/ 5624710 h 5641173"/>
              <a:gd name="connsiteX188" fmla="*/ 4476215 w 11243827"/>
              <a:gd name="connsiteY188" fmla="*/ 5628210 h 5641173"/>
              <a:gd name="connsiteX189" fmla="*/ 4425193 w 11243827"/>
              <a:gd name="connsiteY189" fmla="*/ 5627414 h 5641173"/>
              <a:gd name="connsiteX190" fmla="*/ 4383866 w 11243827"/>
              <a:gd name="connsiteY190" fmla="*/ 5626546 h 5641173"/>
              <a:gd name="connsiteX191" fmla="*/ 4385596 w 11243827"/>
              <a:gd name="connsiteY191" fmla="*/ 5634646 h 5641173"/>
              <a:gd name="connsiteX192" fmla="*/ 4360864 w 11243827"/>
              <a:gd name="connsiteY192" fmla="*/ 5641173 h 5641173"/>
              <a:gd name="connsiteX193" fmla="*/ 4328321 w 11243827"/>
              <a:gd name="connsiteY193" fmla="*/ 5626332 h 5641173"/>
              <a:gd name="connsiteX194" fmla="*/ 4309842 w 11243827"/>
              <a:gd name="connsiteY194" fmla="*/ 5626471 h 5641173"/>
              <a:gd name="connsiteX195" fmla="*/ 4277424 w 11243827"/>
              <a:gd name="connsiteY195" fmla="*/ 5631598 h 5641173"/>
              <a:gd name="connsiteX196" fmla="*/ 4266627 w 11243827"/>
              <a:gd name="connsiteY196" fmla="*/ 5633969 h 5641173"/>
              <a:gd name="connsiteX197" fmla="*/ 4185525 w 11243827"/>
              <a:gd name="connsiteY197" fmla="*/ 5617508 h 5641173"/>
              <a:gd name="connsiteX198" fmla="*/ 4177617 w 11243827"/>
              <a:gd name="connsiteY198" fmla="*/ 5610903 h 5641173"/>
              <a:gd name="connsiteX199" fmla="*/ 4136948 w 11243827"/>
              <a:gd name="connsiteY199" fmla="*/ 5608031 h 5641173"/>
              <a:gd name="connsiteX200" fmla="*/ 4132323 w 11243827"/>
              <a:gd name="connsiteY200" fmla="*/ 5609784 h 5641173"/>
              <a:gd name="connsiteX201" fmla="*/ 4098620 w 11243827"/>
              <a:gd name="connsiteY201" fmla="*/ 5599672 h 5641173"/>
              <a:gd name="connsiteX202" fmla="*/ 3963475 w 11243827"/>
              <a:gd name="connsiteY202" fmla="*/ 5581841 h 5641173"/>
              <a:gd name="connsiteX203" fmla="*/ 3703613 w 11243827"/>
              <a:gd name="connsiteY203" fmla="*/ 5572482 h 5641173"/>
              <a:gd name="connsiteX204" fmla="*/ 3432987 w 11243827"/>
              <a:gd name="connsiteY204" fmla="*/ 5545768 h 5641173"/>
              <a:gd name="connsiteX205" fmla="*/ 3176381 w 11243827"/>
              <a:gd name="connsiteY205" fmla="*/ 5556110 h 5641173"/>
              <a:gd name="connsiteX206" fmla="*/ 2710156 w 11243827"/>
              <a:gd name="connsiteY206" fmla="*/ 5527517 h 5641173"/>
              <a:gd name="connsiteX207" fmla="*/ 2550206 w 11243827"/>
              <a:gd name="connsiteY207" fmla="*/ 5524958 h 5641173"/>
              <a:gd name="connsiteX208" fmla="*/ 2443041 w 11243827"/>
              <a:gd name="connsiteY208" fmla="*/ 5523990 h 5641173"/>
              <a:gd name="connsiteX209" fmla="*/ 2435613 w 11243827"/>
              <a:gd name="connsiteY209" fmla="*/ 5526704 h 5641173"/>
              <a:gd name="connsiteX210" fmla="*/ 2405682 w 11243827"/>
              <a:gd name="connsiteY210" fmla="*/ 5528307 h 5641173"/>
              <a:gd name="connsiteX211" fmla="*/ 2397487 w 11243827"/>
              <a:gd name="connsiteY211" fmla="*/ 5540337 h 5641173"/>
              <a:gd name="connsiteX212" fmla="*/ 2297454 w 11243827"/>
              <a:gd name="connsiteY212" fmla="*/ 5550765 h 5641173"/>
              <a:gd name="connsiteX213" fmla="*/ 2056700 w 11243827"/>
              <a:gd name="connsiteY213" fmla="*/ 5555489 h 5641173"/>
              <a:gd name="connsiteX214" fmla="*/ 1878530 w 11243827"/>
              <a:gd name="connsiteY214" fmla="*/ 5535330 h 5641173"/>
              <a:gd name="connsiteX215" fmla="*/ 1859292 w 11243827"/>
              <a:gd name="connsiteY215" fmla="*/ 5535461 h 5641173"/>
              <a:gd name="connsiteX216" fmla="*/ 1835626 w 11243827"/>
              <a:gd name="connsiteY216" fmla="*/ 5533793 h 5641173"/>
              <a:gd name="connsiteX217" fmla="*/ 1798939 w 11243827"/>
              <a:gd name="connsiteY217" fmla="*/ 5540285 h 5641173"/>
              <a:gd name="connsiteX218" fmla="*/ 1779046 w 11243827"/>
              <a:gd name="connsiteY218" fmla="*/ 5549949 h 5641173"/>
              <a:gd name="connsiteX219" fmla="*/ 1772421 w 11243827"/>
              <a:gd name="connsiteY219" fmla="*/ 5549018 h 5641173"/>
              <a:gd name="connsiteX220" fmla="*/ 1772052 w 11243827"/>
              <a:gd name="connsiteY220" fmla="*/ 5545689 h 5641173"/>
              <a:gd name="connsiteX221" fmla="*/ 1711543 w 11243827"/>
              <a:gd name="connsiteY221" fmla="*/ 5534558 h 5641173"/>
              <a:gd name="connsiteX222" fmla="*/ 1698891 w 11243827"/>
              <a:gd name="connsiteY222" fmla="*/ 5513187 h 5641173"/>
              <a:gd name="connsiteX223" fmla="*/ 1538763 w 11243827"/>
              <a:gd name="connsiteY223" fmla="*/ 5482781 h 5641173"/>
              <a:gd name="connsiteX224" fmla="*/ 1501533 w 11243827"/>
              <a:gd name="connsiteY224" fmla="*/ 5467817 h 5641173"/>
              <a:gd name="connsiteX225" fmla="*/ 1461266 w 11243827"/>
              <a:gd name="connsiteY225" fmla="*/ 5469343 h 5641173"/>
              <a:gd name="connsiteX226" fmla="*/ 1449415 w 11243827"/>
              <a:gd name="connsiteY226" fmla="*/ 5460467 h 5641173"/>
              <a:gd name="connsiteX227" fmla="*/ 1447454 w 11243827"/>
              <a:gd name="connsiteY227" fmla="*/ 5458776 h 5641173"/>
              <a:gd name="connsiteX228" fmla="*/ 1437814 w 11243827"/>
              <a:gd name="connsiteY228" fmla="*/ 5455515 h 5641173"/>
              <a:gd name="connsiteX229" fmla="*/ 1437334 w 11243827"/>
              <a:gd name="connsiteY229" fmla="*/ 5450209 h 5641173"/>
              <a:gd name="connsiteX230" fmla="*/ 1424429 w 11243827"/>
              <a:gd name="connsiteY230" fmla="*/ 5442157 h 5641173"/>
              <a:gd name="connsiteX231" fmla="*/ 1406063 w 11243827"/>
              <a:gd name="connsiteY231" fmla="*/ 5437380 h 5641173"/>
              <a:gd name="connsiteX232" fmla="*/ 1316379 w 11243827"/>
              <a:gd name="connsiteY232" fmla="*/ 5419601 h 5641173"/>
              <a:gd name="connsiteX233" fmla="*/ 1264090 w 11243827"/>
              <a:gd name="connsiteY233" fmla="*/ 5406153 h 5641173"/>
              <a:gd name="connsiteX234" fmla="*/ 1246374 w 11243827"/>
              <a:gd name="connsiteY234" fmla="*/ 5396631 h 5641173"/>
              <a:gd name="connsiteX235" fmla="*/ 1220190 w 11243827"/>
              <a:gd name="connsiteY235" fmla="*/ 5386301 h 5641173"/>
              <a:gd name="connsiteX236" fmla="*/ 1175643 w 11243827"/>
              <a:gd name="connsiteY236" fmla="*/ 5364651 h 5641173"/>
              <a:gd name="connsiteX237" fmla="*/ 1150342 w 11243827"/>
              <a:gd name="connsiteY237" fmla="*/ 5358447 h 5641173"/>
              <a:gd name="connsiteX238" fmla="*/ 1137272 w 11243827"/>
              <a:gd name="connsiteY238" fmla="*/ 5351191 h 5641173"/>
              <a:gd name="connsiteX239" fmla="*/ 1131268 w 11243827"/>
              <a:gd name="connsiteY239" fmla="*/ 5350530 h 5641173"/>
              <a:gd name="connsiteX240" fmla="*/ 1112024 w 11243827"/>
              <a:gd name="connsiteY240" fmla="*/ 5345786 h 5641173"/>
              <a:gd name="connsiteX241" fmla="*/ 1100870 w 11243827"/>
              <a:gd name="connsiteY241" fmla="*/ 5343651 h 5641173"/>
              <a:gd name="connsiteX242" fmla="*/ 1096383 w 11243827"/>
              <a:gd name="connsiteY242" fmla="*/ 5343015 h 5641173"/>
              <a:gd name="connsiteX243" fmla="*/ 1085571 w 11243827"/>
              <a:gd name="connsiteY243" fmla="*/ 5345836 h 5641173"/>
              <a:gd name="connsiteX244" fmla="*/ 1073168 w 11243827"/>
              <a:gd name="connsiteY244" fmla="*/ 5341521 h 5641173"/>
              <a:gd name="connsiteX245" fmla="*/ 1058039 w 11243827"/>
              <a:gd name="connsiteY245" fmla="*/ 5343504 h 5641173"/>
              <a:gd name="connsiteX246" fmla="*/ 1055426 w 11243827"/>
              <a:gd name="connsiteY246" fmla="*/ 5339088 h 5641173"/>
              <a:gd name="connsiteX247" fmla="*/ 1044738 w 11243827"/>
              <a:gd name="connsiteY247" fmla="*/ 5333063 h 5641173"/>
              <a:gd name="connsiteX248" fmla="*/ 1033909 w 11243827"/>
              <a:gd name="connsiteY248" fmla="*/ 5335680 h 5641173"/>
              <a:gd name="connsiteX249" fmla="*/ 1012649 w 11243827"/>
              <a:gd name="connsiteY249" fmla="*/ 5334541 h 5641173"/>
              <a:gd name="connsiteX250" fmla="*/ 1007115 w 11243827"/>
              <a:gd name="connsiteY250" fmla="*/ 5332775 h 5641173"/>
              <a:gd name="connsiteX251" fmla="*/ 986002 w 11243827"/>
              <a:gd name="connsiteY251" fmla="*/ 5334906 h 5641173"/>
              <a:gd name="connsiteX252" fmla="*/ 953418 w 11243827"/>
              <a:gd name="connsiteY252" fmla="*/ 5333901 h 5641173"/>
              <a:gd name="connsiteX253" fmla="*/ 916854 w 11243827"/>
              <a:gd name="connsiteY253" fmla="*/ 5329435 h 5641173"/>
              <a:gd name="connsiteX254" fmla="*/ 905651 w 11243827"/>
              <a:gd name="connsiteY254" fmla="*/ 5332114 h 5641173"/>
              <a:gd name="connsiteX255" fmla="*/ 836961 w 11243827"/>
              <a:gd name="connsiteY255" fmla="*/ 5330803 h 5641173"/>
              <a:gd name="connsiteX256" fmla="*/ 817627 w 11243827"/>
              <a:gd name="connsiteY256" fmla="*/ 5330580 h 5641173"/>
              <a:gd name="connsiteX257" fmla="*/ 801817 w 11243827"/>
              <a:gd name="connsiteY257" fmla="*/ 5325937 h 5641173"/>
              <a:gd name="connsiteX258" fmla="*/ 798857 w 11243827"/>
              <a:gd name="connsiteY258" fmla="*/ 5320979 h 5641173"/>
              <a:gd name="connsiteX259" fmla="*/ 788354 w 11243827"/>
              <a:gd name="connsiteY259" fmla="*/ 5320143 h 5641173"/>
              <a:gd name="connsiteX260" fmla="*/ 785726 w 11243827"/>
              <a:gd name="connsiteY260" fmla="*/ 5318989 h 5641173"/>
              <a:gd name="connsiteX261" fmla="*/ 770507 w 11243827"/>
              <a:gd name="connsiteY261" fmla="*/ 5313309 h 5641173"/>
              <a:gd name="connsiteX262" fmla="*/ 733810 w 11243827"/>
              <a:gd name="connsiteY262" fmla="*/ 5324286 h 5641173"/>
              <a:gd name="connsiteX263" fmla="*/ 692117 w 11243827"/>
              <a:gd name="connsiteY263" fmla="*/ 5318786 h 5641173"/>
              <a:gd name="connsiteX264" fmla="*/ 528894 w 11243827"/>
              <a:gd name="connsiteY264" fmla="*/ 5327578 h 5641173"/>
              <a:gd name="connsiteX265" fmla="*/ 507005 w 11243827"/>
              <a:gd name="connsiteY265" fmla="*/ 5310149 h 5641173"/>
              <a:gd name="connsiteX266" fmla="*/ 441302 w 11243827"/>
              <a:gd name="connsiteY266" fmla="*/ 5307062 h 5641173"/>
              <a:gd name="connsiteX267" fmla="*/ 336819 w 11243827"/>
              <a:gd name="connsiteY267" fmla="*/ 5336690 h 5641173"/>
              <a:gd name="connsiteX268" fmla="*/ 215763 w 11243827"/>
              <a:gd name="connsiteY268" fmla="*/ 5332575 h 5641173"/>
              <a:gd name="connsiteX269" fmla="*/ 205927 w 11243827"/>
              <a:gd name="connsiteY269" fmla="*/ 5339672 h 5641173"/>
              <a:gd name="connsiteX270" fmla="*/ 194189 w 11243827"/>
              <a:gd name="connsiteY270" fmla="*/ 5343588 h 5641173"/>
              <a:gd name="connsiteX271" fmla="*/ 192552 w 11243827"/>
              <a:gd name="connsiteY271" fmla="*/ 5342845 h 5641173"/>
              <a:gd name="connsiteX272" fmla="*/ 178320 w 11243827"/>
              <a:gd name="connsiteY272" fmla="*/ 5343766 h 5641173"/>
              <a:gd name="connsiteX273" fmla="*/ 175596 w 11243827"/>
              <a:gd name="connsiteY273" fmla="*/ 5346411 h 5641173"/>
              <a:gd name="connsiteX274" fmla="*/ 165951 w 11243827"/>
              <a:gd name="connsiteY274" fmla="*/ 5347808 h 5641173"/>
              <a:gd name="connsiteX275" fmla="*/ 147287 w 11243827"/>
              <a:gd name="connsiteY275" fmla="*/ 5352625 h 5641173"/>
              <a:gd name="connsiteX276" fmla="*/ 143484 w 11243827"/>
              <a:gd name="connsiteY276" fmla="*/ 5351591 h 5641173"/>
              <a:gd name="connsiteX277" fmla="*/ 114847 w 11243827"/>
              <a:gd name="connsiteY277" fmla="*/ 5355844 h 5641173"/>
              <a:gd name="connsiteX278" fmla="*/ 114306 w 11243827"/>
              <a:gd name="connsiteY278" fmla="*/ 5354983 h 5641173"/>
              <a:gd name="connsiteX279" fmla="*/ 105588 w 11243827"/>
              <a:gd name="connsiteY279" fmla="*/ 5352169 h 5641173"/>
              <a:gd name="connsiteX280" fmla="*/ 89264 w 11243827"/>
              <a:gd name="connsiteY280" fmla="*/ 5348886 h 5641173"/>
              <a:gd name="connsiteX281" fmla="*/ 49794 w 11243827"/>
              <a:gd name="connsiteY281" fmla="*/ 5329950 h 5641173"/>
              <a:gd name="connsiteX282" fmla="*/ 19924 w 11243827"/>
              <a:gd name="connsiteY282" fmla="*/ 5334282 h 5641173"/>
              <a:gd name="connsiteX283" fmla="*/ 13819 w 11243827"/>
              <a:gd name="connsiteY283" fmla="*/ 5334653 h 5641173"/>
              <a:gd name="connsiteX284" fmla="*/ 13657 w 11243827"/>
              <a:gd name="connsiteY284" fmla="*/ 5334455 h 5641173"/>
              <a:gd name="connsiteX285" fmla="*/ 7139 w 11243827"/>
              <a:gd name="connsiteY285" fmla="*/ 5334438 h 5641173"/>
              <a:gd name="connsiteX286" fmla="*/ 2684 w 11243827"/>
              <a:gd name="connsiteY286" fmla="*/ 5335333 h 5641173"/>
              <a:gd name="connsiteX287" fmla="*/ 0 w 11243827"/>
              <a:gd name="connsiteY287" fmla="*/ 5335496 h 5641173"/>
              <a:gd name="connsiteX288" fmla="*/ 0 w 11243827"/>
              <a:gd name="connsiteY288" fmla="*/ 10592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257007 w 11243827"/>
              <a:gd name="connsiteY57" fmla="*/ 553718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12803 w 11243827"/>
              <a:gd name="connsiteY105" fmla="*/ 5629702 h 5641173"/>
              <a:gd name="connsiteX106" fmla="*/ 7890915 w 11243827"/>
              <a:gd name="connsiteY106" fmla="*/ 5612272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20917 w 11243827"/>
              <a:gd name="connsiteY148" fmla="*/ 5426664 h 5641173"/>
              <a:gd name="connsiteX149" fmla="*/ 6724964 w 11243827"/>
              <a:gd name="connsiteY149" fmla="*/ 5414071 h 5641173"/>
              <a:gd name="connsiteX150" fmla="*/ 6717823 w 11243827"/>
              <a:gd name="connsiteY150" fmla="*/ 5410317 h 5641173"/>
              <a:gd name="connsiteX151" fmla="*/ 6660723 w 11243827"/>
              <a:gd name="connsiteY151" fmla="*/ 5408304 h 5641173"/>
              <a:gd name="connsiteX152" fmla="*/ 6532914 w 11243827"/>
              <a:gd name="connsiteY152" fmla="*/ 5431205 h 5641173"/>
              <a:gd name="connsiteX153" fmla="*/ 6317327 w 11243827"/>
              <a:gd name="connsiteY153" fmla="*/ 5481889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98891 w 11243827"/>
              <a:gd name="connsiteY221" fmla="*/ 551318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28894 w 11243827"/>
              <a:gd name="connsiteY263" fmla="*/ 5327578 h 5641173"/>
              <a:gd name="connsiteX264" fmla="*/ 507005 w 11243827"/>
              <a:gd name="connsiteY264" fmla="*/ 5310149 h 5641173"/>
              <a:gd name="connsiteX265" fmla="*/ 441302 w 11243827"/>
              <a:gd name="connsiteY265" fmla="*/ 5307062 h 5641173"/>
              <a:gd name="connsiteX266" fmla="*/ 336819 w 11243827"/>
              <a:gd name="connsiteY266" fmla="*/ 5336690 h 5641173"/>
              <a:gd name="connsiteX267" fmla="*/ 215763 w 11243827"/>
              <a:gd name="connsiteY267" fmla="*/ 5332575 h 5641173"/>
              <a:gd name="connsiteX268" fmla="*/ 205927 w 11243827"/>
              <a:gd name="connsiteY268" fmla="*/ 5339672 h 5641173"/>
              <a:gd name="connsiteX269" fmla="*/ 194189 w 11243827"/>
              <a:gd name="connsiteY269" fmla="*/ 5343588 h 5641173"/>
              <a:gd name="connsiteX270" fmla="*/ 192552 w 11243827"/>
              <a:gd name="connsiteY270" fmla="*/ 5342845 h 5641173"/>
              <a:gd name="connsiteX271" fmla="*/ 178320 w 11243827"/>
              <a:gd name="connsiteY271" fmla="*/ 5343766 h 5641173"/>
              <a:gd name="connsiteX272" fmla="*/ 175596 w 11243827"/>
              <a:gd name="connsiteY272" fmla="*/ 5346411 h 5641173"/>
              <a:gd name="connsiteX273" fmla="*/ 165951 w 11243827"/>
              <a:gd name="connsiteY273" fmla="*/ 5347808 h 5641173"/>
              <a:gd name="connsiteX274" fmla="*/ 147287 w 11243827"/>
              <a:gd name="connsiteY274" fmla="*/ 5352625 h 5641173"/>
              <a:gd name="connsiteX275" fmla="*/ 143484 w 11243827"/>
              <a:gd name="connsiteY275" fmla="*/ 5351591 h 5641173"/>
              <a:gd name="connsiteX276" fmla="*/ 114847 w 11243827"/>
              <a:gd name="connsiteY276" fmla="*/ 5355844 h 5641173"/>
              <a:gd name="connsiteX277" fmla="*/ 114306 w 11243827"/>
              <a:gd name="connsiteY277" fmla="*/ 5354983 h 5641173"/>
              <a:gd name="connsiteX278" fmla="*/ 105588 w 11243827"/>
              <a:gd name="connsiteY278" fmla="*/ 5352169 h 5641173"/>
              <a:gd name="connsiteX279" fmla="*/ 89264 w 11243827"/>
              <a:gd name="connsiteY279" fmla="*/ 5348886 h 5641173"/>
              <a:gd name="connsiteX280" fmla="*/ 49794 w 11243827"/>
              <a:gd name="connsiteY280" fmla="*/ 5329950 h 5641173"/>
              <a:gd name="connsiteX281" fmla="*/ 19924 w 11243827"/>
              <a:gd name="connsiteY281" fmla="*/ 5334282 h 5641173"/>
              <a:gd name="connsiteX282" fmla="*/ 13819 w 11243827"/>
              <a:gd name="connsiteY282" fmla="*/ 5334653 h 5641173"/>
              <a:gd name="connsiteX283" fmla="*/ 13657 w 11243827"/>
              <a:gd name="connsiteY283" fmla="*/ 5334455 h 5641173"/>
              <a:gd name="connsiteX284" fmla="*/ 7139 w 11243827"/>
              <a:gd name="connsiteY284" fmla="*/ 5334438 h 5641173"/>
              <a:gd name="connsiteX285" fmla="*/ 2684 w 11243827"/>
              <a:gd name="connsiteY285" fmla="*/ 5335333 h 5641173"/>
              <a:gd name="connsiteX286" fmla="*/ 0 w 11243827"/>
              <a:gd name="connsiteY286" fmla="*/ 5335496 h 5641173"/>
              <a:gd name="connsiteX287" fmla="*/ 0 w 11243827"/>
              <a:gd name="connsiteY287" fmla="*/ 10592 h 5641173"/>
              <a:gd name="connsiteX288" fmla="*/ 11243827 w 11243827"/>
              <a:gd name="connsiteY288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257007 w 11243827"/>
              <a:gd name="connsiteY57" fmla="*/ 553718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12803 w 11243827"/>
              <a:gd name="connsiteY105" fmla="*/ 5629702 h 5641173"/>
              <a:gd name="connsiteX106" fmla="*/ 7890915 w 11243827"/>
              <a:gd name="connsiteY106" fmla="*/ 5612272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20917 w 11243827"/>
              <a:gd name="connsiteY148" fmla="*/ 5426664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60723 w 11243827"/>
              <a:gd name="connsiteY151" fmla="*/ 5408304 h 5641173"/>
              <a:gd name="connsiteX152" fmla="*/ 6532914 w 11243827"/>
              <a:gd name="connsiteY152" fmla="*/ 5431205 h 5641173"/>
              <a:gd name="connsiteX153" fmla="*/ 6317327 w 11243827"/>
              <a:gd name="connsiteY153" fmla="*/ 5481889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98891 w 11243827"/>
              <a:gd name="connsiteY221" fmla="*/ 551318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28894 w 11243827"/>
              <a:gd name="connsiteY263" fmla="*/ 5327578 h 5641173"/>
              <a:gd name="connsiteX264" fmla="*/ 507005 w 11243827"/>
              <a:gd name="connsiteY264" fmla="*/ 5310149 h 5641173"/>
              <a:gd name="connsiteX265" fmla="*/ 441302 w 11243827"/>
              <a:gd name="connsiteY265" fmla="*/ 5307062 h 5641173"/>
              <a:gd name="connsiteX266" fmla="*/ 336819 w 11243827"/>
              <a:gd name="connsiteY266" fmla="*/ 5336690 h 5641173"/>
              <a:gd name="connsiteX267" fmla="*/ 215763 w 11243827"/>
              <a:gd name="connsiteY267" fmla="*/ 5332575 h 5641173"/>
              <a:gd name="connsiteX268" fmla="*/ 205927 w 11243827"/>
              <a:gd name="connsiteY268" fmla="*/ 5339672 h 5641173"/>
              <a:gd name="connsiteX269" fmla="*/ 194189 w 11243827"/>
              <a:gd name="connsiteY269" fmla="*/ 5343588 h 5641173"/>
              <a:gd name="connsiteX270" fmla="*/ 192552 w 11243827"/>
              <a:gd name="connsiteY270" fmla="*/ 5342845 h 5641173"/>
              <a:gd name="connsiteX271" fmla="*/ 178320 w 11243827"/>
              <a:gd name="connsiteY271" fmla="*/ 5343766 h 5641173"/>
              <a:gd name="connsiteX272" fmla="*/ 175596 w 11243827"/>
              <a:gd name="connsiteY272" fmla="*/ 5346411 h 5641173"/>
              <a:gd name="connsiteX273" fmla="*/ 165951 w 11243827"/>
              <a:gd name="connsiteY273" fmla="*/ 5347808 h 5641173"/>
              <a:gd name="connsiteX274" fmla="*/ 147287 w 11243827"/>
              <a:gd name="connsiteY274" fmla="*/ 5352625 h 5641173"/>
              <a:gd name="connsiteX275" fmla="*/ 143484 w 11243827"/>
              <a:gd name="connsiteY275" fmla="*/ 5351591 h 5641173"/>
              <a:gd name="connsiteX276" fmla="*/ 114847 w 11243827"/>
              <a:gd name="connsiteY276" fmla="*/ 5355844 h 5641173"/>
              <a:gd name="connsiteX277" fmla="*/ 114306 w 11243827"/>
              <a:gd name="connsiteY277" fmla="*/ 5354983 h 5641173"/>
              <a:gd name="connsiteX278" fmla="*/ 105588 w 11243827"/>
              <a:gd name="connsiteY278" fmla="*/ 5352169 h 5641173"/>
              <a:gd name="connsiteX279" fmla="*/ 89264 w 11243827"/>
              <a:gd name="connsiteY279" fmla="*/ 5348886 h 5641173"/>
              <a:gd name="connsiteX280" fmla="*/ 49794 w 11243827"/>
              <a:gd name="connsiteY280" fmla="*/ 5329950 h 5641173"/>
              <a:gd name="connsiteX281" fmla="*/ 19924 w 11243827"/>
              <a:gd name="connsiteY281" fmla="*/ 5334282 h 5641173"/>
              <a:gd name="connsiteX282" fmla="*/ 13819 w 11243827"/>
              <a:gd name="connsiteY282" fmla="*/ 5334653 h 5641173"/>
              <a:gd name="connsiteX283" fmla="*/ 13657 w 11243827"/>
              <a:gd name="connsiteY283" fmla="*/ 5334455 h 5641173"/>
              <a:gd name="connsiteX284" fmla="*/ 7139 w 11243827"/>
              <a:gd name="connsiteY284" fmla="*/ 5334438 h 5641173"/>
              <a:gd name="connsiteX285" fmla="*/ 2684 w 11243827"/>
              <a:gd name="connsiteY285" fmla="*/ 5335333 h 5641173"/>
              <a:gd name="connsiteX286" fmla="*/ 0 w 11243827"/>
              <a:gd name="connsiteY286" fmla="*/ 5335496 h 5641173"/>
              <a:gd name="connsiteX287" fmla="*/ 0 w 11243827"/>
              <a:gd name="connsiteY287" fmla="*/ 10592 h 5641173"/>
              <a:gd name="connsiteX288" fmla="*/ 11243827 w 11243827"/>
              <a:gd name="connsiteY288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257007 w 11243827"/>
              <a:gd name="connsiteY57" fmla="*/ 553718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12803 w 11243827"/>
              <a:gd name="connsiteY105" fmla="*/ 5629702 h 5641173"/>
              <a:gd name="connsiteX106" fmla="*/ 7890915 w 11243827"/>
              <a:gd name="connsiteY106" fmla="*/ 5612272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20917 w 11243827"/>
              <a:gd name="connsiteY148" fmla="*/ 5637174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60723 w 11243827"/>
              <a:gd name="connsiteY151" fmla="*/ 5408304 h 5641173"/>
              <a:gd name="connsiteX152" fmla="*/ 6532914 w 11243827"/>
              <a:gd name="connsiteY152" fmla="*/ 5431205 h 5641173"/>
              <a:gd name="connsiteX153" fmla="*/ 6317327 w 11243827"/>
              <a:gd name="connsiteY153" fmla="*/ 5481889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98891 w 11243827"/>
              <a:gd name="connsiteY221" fmla="*/ 551318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28894 w 11243827"/>
              <a:gd name="connsiteY263" fmla="*/ 5327578 h 5641173"/>
              <a:gd name="connsiteX264" fmla="*/ 507005 w 11243827"/>
              <a:gd name="connsiteY264" fmla="*/ 5310149 h 5641173"/>
              <a:gd name="connsiteX265" fmla="*/ 441302 w 11243827"/>
              <a:gd name="connsiteY265" fmla="*/ 5307062 h 5641173"/>
              <a:gd name="connsiteX266" fmla="*/ 336819 w 11243827"/>
              <a:gd name="connsiteY266" fmla="*/ 5336690 h 5641173"/>
              <a:gd name="connsiteX267" fmla="*/ 215763 w 11243827"/>
              <a:gd name="connsiteY267" fmla="*/ 5332575 h 5641173"/>
              <a:gd name="connsiteX268" fmla="*/ 205927 w 11243827"/>
              <a:gd name="connsiteY268" fmla="*/ 5339672 h 5641173"/>
              <a:gd name="connsiteX269" fmla="*/ 194189 w 11243827"/>
              <a:gd name="connsiteY269" fmla="*/ 5343588 h 5641173"/>
              <a:gd name="connsiteX270" fmla="*/ 192552 w 11243827"/>
              <a:gd name="connsiteY270" fmla="*/ 5342845 h 5641173"/>
              <a:gd name="connsiteX271" fmla="*/ 178320 w 11243827"/>
              <a:gd name="connsiteY271" fmla="*/ 5343766 h 5641173"/>
              <a:gd name="connsiteX272" fmla="*/ 175596 w 11243827"/>
              <a:gd name="connsiteY272" fmla="*/ 5346411 h 5641173"/>
              <a:gd name="connsiteX273" fmla="*/ 165951 w 11243827"/>
              <a:gd name="connsiteY273" fmla="*/ 5347808 h 5641173"/>
              <a:gd name="connsiteX274" fmla="*/ 147287 w 11243827"/>
              <a:gd name="connsiteY274" fmla="*/ 5352625 h 5641173"/>
              <a:gd name="connsiteX275" fmla="*/ 143484 w 11243827"/>
              <a:gd name="connsiteY275" fmla="*/ 5351591 h 5641173"/>
              <a:gd name="connsiteX276" fmla="*/ 114847 w 11243827"/>
              <a:gd name="connsiteY276" fmla="*/ 5355844 h 5641173"/>
              <a:gd name="connsiteX277" fmla="*/ 114306 w 11243827"/>
              <a:gd name="connsiteY277" fmla="*/ 5354983 h 5641173"/>
              <a:gd name="connsiteX278" fmla="*/ 105588 w 11243827"/>
              <a:gd name="connsiteY278" fmla="*/ 5352169 h 5641173"/>
              <a:gd name="connsiteX279" fmla="*/ 89264 w 11243827"/>
              <a:gd name="connsiteY279" fmla="*/ 5348886 h 5641173"/>
              <a:gd name="connsiteX280" fmla="*/ 49794 w 11243827"/>
              <a:gd name="connsiteY280" fmla="*/ 5329950 h 5641173"/>
              <a:gd name="connsiteX281" fmla="*/ 19924 w 11243827"/>
              <a:gd name="connsiteY281" fmla="*/ 5334282 h 5641173"/>
              <a:gd name="connsiteX282" fmla="*/ 13819 w 11243827"/>
              <a:gd name="connsiteY282" fmla="*/ 5334653 h 5641173"/>
              <a:gd name="connsiteX283" fmla="*/ 13657 w 11243827"/>
              <a:gd name="connsiteY283" fmla="*/ 5334455 h 5641173"/>
              <a:gd name="connsiteX284" fmla="*/ 7139 w 11243827"/>
              <a:gd name="connsiteY284" fmla="*/ 5334438 h 5641173"/>
              <a:gd name="connsiteX285" fmla="*/ 2684 w 11243827"/>
              <a:gd name="connsiteY285" fmla="*/ 5335333 h 5641173"/>
              <a:gd name="connsiteX286" fmla="*/ 0 w 11243827"/>
              <a:gd name="connsiteY286" fmla="*/ 5335496 h 5641173"/>
              <a:gd name="connsiteX287" fmla="*/ 0 w 11243827"/>
              <a:gd name="connsiteY287" fmla="*/ 10592 h 5641173"/>
              <a:gd name="connsiteX288" fmla="*/ 11243827 w 11243827"/>
              <a:gd name="connsiteY288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257007 w 11243827"/>
              <a:gd name="connsiteY57" fmla="*/ 553718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12803 w 11243827"/>
              <a:gd name="connsiteY105" fmla="*/ 5629702 h 5641173"/>
              <a:gd name="connsiteX106" fmla="*/ 7890915 w 11243827"/>
              <a:gd name="connsiteY106" fmla="*/ 5612272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804792 w 11243827"/>
              <a:gd name="connsiteY148" fmla="*/ 5439822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60723 w 11243827"/>
              <a:gd name="connsiteY151" fmla="*/ 5408304 h 5641173"/>
              <a:gd name="connsiteX152" fmla="*/ 6532914 w 11243827"/>
              <a:gd name="connsiteY152" fmla="*/ 5431205 h 5641173"/>
              <a:gd name="connsiteX153" fmla="*/ 6317327 w 11243827"/>
              <a:gd name="connsiteY153" fmla="*/ 5481889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98891 w 11243827"/>
              <a:gd name="connsiteY221" fmla="*/ 551318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28894 w 11243827"/>
              <a:gd name="connsiteY263" fmla="*/ 5327578 h 5641173"/>
              <a:gd name="connsiteX264" fmla="*/ 507005 w 11243827"/>
              <a:gd name="connsiteY264" fmla="*/ 5310149 h 5641173"/>
              <a:gd name="connsiteX265" fmla="*/ 441302 w 11243827"/>
              <a:gd name="connsiteY265" fmla="*/ 5307062 h 5641173"/>
              <a:gd name="connsiteX266" fmla="*/ 336819 w 11243827"/>
              <a:gd name="connsiteY266" fmla="*/ 5336690 h 5641173"/>
              <a:gd name="connsiteX267" fmla="*/ 215763 w 11243827"/>
              <a:gd name="connsiteY267" fmla="*/ 5332575 h 5641173"/>
              <a:gd name="connsiteX268" fmla="*/ 205927 w 11243827"/>
              <a:gd name="connsiteY268" fmla="*/ 5339672 h 5641173"/>
              <a:gd name="connsiteX269" fmla="*/ 194189 w 11243827"/>
              <a:gd name="connsiteY269" fmla="*/ 5343588 h 5641173"/>
              <a:gd name="connsiteX270" fmla="*/ 192552 w 11243827"/>
              <a:gd name="connsiteY270" fmla="*/ 5342845 h 5641173"/>
              <a:gd name="connsiteX271" fmla="*/ 178320 w 11243827"/>
              <a:gd name="connsiteY271" fmla="*/ 5343766 h 5641173"/>
              <a:gd name="connsiteX272" fmla="*/ 175596 w 11243827"/>
              <a:gd name="connsiteY272" fmla="*/ 5346411 h 5641173"/>
              <a:gd name="connsiteX273" fmla="*/ 165951 w 11243827"/>
              <a:gd name="connsiteY273" fmla="*/ 5347808 h 5641173"/>
              <a:gd name="connsiteX274" fmla="*/ 147287 w 11243827"/>
              <a:gd name="connsiteY274" fmla="*/ 5352625 h 5641173"/>
              <a:gd name="connsiteX275" fmla="*/ 143484 w 11243827"/>
              <a:gd name="connsiteY275" fmla="*/ 5351591 h 5641173"/>
              <a:gd name="connsiteX276" fmla="*/ 114847 w 11243827"/>
              <a:gd name="connsiteY276" fmla="*/ 5355844 h 5641173"/>
              <a:gd name="connsiteX277" fmla="*/ 114306 w 11243827"/>
              <a:gd name="connsiteY277" fmla="*/ 5354983 h 5641173"/>
              <a:gd name="connsiteX278" fmla="*/ 105588 w 11243827"/>
              <a:gd name="connsiteY278" fmla="*/ 5352169 h 5641173"/>
              <a:gd name="connsiteX279" fmla="*/ 89264 w 11243827"/>
              <a:gd name="connsiteY279" fmla="*/ 5348886 h 5641173"/>
              <a:gd name="connsiteX280" fmla="*/ 49794 w 11243827"/>
              <a:gd name="connsiteY280" fmla="*/ 5329950 h 5641173"/>
              <a:gd name="connsiteX281" fmla="*/ 19924 w 11243827"/>
              <a:gd name="connsiteY281" fmla="*/ 5334282 h 5641173"/>
              <a:gd name="connsiteX282" fmla="*/ 13819 w 11243827"/>
              <a:gd name="connsiteY282" fmla="*/ 5334653 h 5641173"/>
              <a:gd name="connsiteX283" fmla="*/ 13657 w 11243827"/>
              <a:gd name="connsiteY283" fmla="*/ 5334455 h 5641173"/>
              <a:gd name="connsiteX284" fmla="*/ 7139 w 11243827"/>
              <a:gd name="connsiteY284" fmla="*/ 5334438 h 5641173"/>
              <a:gd name="connsiteX285" fmla="*/ 2684 w 11243827"/>
              <a:gd name="connsiteY285" fmla="*/ 5335333 h 5641173"/>
              <a:gd name="connsiteX286" fmla="*/ 0 w 11243827"/>
              <a:gd name="connsiteY286" fmla="*/ 5335496 h 5641173"/>
              <a:gd name="connsiteX287" fmla="*/ 0 w 11243827"/>
              <a:gd name="connsiteY287" fmla="*/ 10592 h 5641173"/>
              <a:gd name="connsiteX288" fmla="*/ 11243827 w 11243827"/>
              <a:gd name="connsiteY288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257007 w 11243827"/>
              <a:gd name="connsiteY57" fmla="*/ 553718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12803 w 11243827"/>
              <a:gd name="connsiteY105" fmla="*/ 5629702 h 5641173"/>
              <a:gd name="connsiteX106" fmla="*/ 7890915 w 11243827"/>
              <a:gd name="connsiteY106" fmla="*/ 5612272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804792 w 11243827"/>
              <a:gd name="connsiteY148" fmla="*/ 5439822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60723 w 11243827"/>
              <a:gd name="connsiteY151" fmla="*/ 5408304 h 5641173"/>
              <a:gd name="connsiteX152" fmla="*/ 6532914 w 11243827"/>
              <a:gd name="connsiteY152" fmla="*/ 5431205 h 5641173"/>
              <a:gd name="connsiteX153" fmla="*/ 6317327 w 11243827"/>
              <a:gd name="connsiteY153" fmla="*/ 5481889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98891 w 11243827"/>
              <a:gd name="connsiteY221" fmla="*/ 551318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28894 w 11243827"/>
              <a:gd name="connsiteY263" fmla="*/ 5327578 h 5641173"/>
              <a:gd name="connsiteX264" fmla="*/ 507005 w 11243827"/>
              <a:gd name="connsiteY264" fmla="*/ 5310149 h 5641173"/>
              <a:gd name="connsiteX265" fmla="*/ 441302 w 11243827"/>
              <a:gd name="connsiteY265" fmla="*/ 5307062 h 5641173"/>
              <a:gd name="connsiteX266" fmla="*/ 336819 w 11243827"/>
              <a:gd name="connsiteY266" fmla="*/ 5336690 h 5641173"/>
              <a:gd name="connsiteX267" fmla="*/ 215763 w 11243827"/>
              <a:gd name="connsiteY267" fmla="*/ 5332575 h 5641173"/>
              <a:gd name="connsiteX268" fmla="*/ 205927 w 11243827"/>
              <a:gd name="connsiteY268" fmla="*/ 5339672 h 5641173"/>
              <a:gd name="connsiteX269" fmla="*/ 194189 w 11243827"/>
              <a:gd name="connsiteY269" fmla="*/ 5343588 h 5641173"/>
              <a:gd name="connsiteX270" fmla="*/ 192552 w 11243827"/>
              <a:gd name="connsiteY270" fmla="*/ 5342845 h 5641173"/>
              <a:gd name="connsiteX271" fmla="*/ 178320 w 11243827"/>
              <a:gd name="connsiteY271" fmla="*/ 5343766 h 5641173"/>
              <a:gd name="connsiteX272" fmla="*/ 175596 w 11243827"/>
              <a:gd name="connsiteY272" fmla="*/ 5346411 h 5641173"/>
              <a:gd name="connsiteX273" fmla="*/ 165951 w 11243827"/>
              <a:gd name="connsiteY273" fmla="*/ 5347808 h 5641173"/>
              <a:gd name="connsiteX274" fmla="*/ 147287 w 11243827"/>
              <a:gd name="connsiteY274" fmla="*/ 5352625 h 5641173"/>
              <a:gd name="connsiteX275" fmla="*/ 143484 w 11243827"/>
              <a:gd name="connsiteY275" fmla="*/ 5351591 h 5641173"/>
              <a:gd name="connsiteX276" fmla="*/ 114847 w 11243827"/>
              <a:gd name="connsiteY276" fmla="*/ 5355844 h 5641173"/>
              <a:gd name="connsiteX277" fmla="*/ 114306 w 11243827"/>
              <a:gd name="connsiteY277" fmla="*/ 5354983 h 5641173"/>
              <a:gd name="connsiteX278" fmla="*/ 105588 w 11243827"/>
              <a:gd name="connsiteY278" fmla="*/ 5352169 h 5641173"/>
              <a:gd name="connsiteX279" fmla="*/ 89264 w 11243827"/>
              <a:gd name="connsiteY279" fmla="*/ 5348886 h 5641173"/>
              <a:gd name="connsiteX280" fmla="*/ 49794 w 11243827"/>
              <a:gd name="connsiteY280" fmla="*/ 5329950 h 5641173"/>
              <a:gd name="connsiteX281" fmla="*/ 19924 w 11243827"/>
              <a:gd name="connsiteY281" fmla="*/ 5334282 h 5641173"/>
              <a:gd name="connsiteX282" fmla="*/ 13819 w 11243827"/>
              <a:gd name="connsiteY282" fmla="*/ 5334653 h 5641173"/>
              <a:gd name="connsiteX283" fmla="*/ 13657 w 11243827"/>
              <a:gd name="connsiteY283" fmla="*/ 5334455 h 5641173"/>
              <a:gd name="connsiteX284" fmla="*/ 7139 w 11243827"/>
              <a:gd name="connsiteY284" fmla="*/ 5334438 h 5641173"/>
              <a:gd name="connsiteX285" fmla="*/ 2684 w 11243827"/>
              <a:gd name="connsiteY285" fmla="*/ 5335333 h 5641173"/>
              <a:gd name="connsiteX286" fmla="*/ 0 w 11243827"/>
              <a:gd name="connsiteY286" fmla="*/ 5335496 h 5641173"/>
              <a:gd name="connsiteX287" fmla="*/ 0 w 11243827"/>
              <a:gd name="connsiteY287" fmla="*/ 10592 h 5641173"/>
              <a:gd name="connsiteX288" fmla="*/ 11243827 w 11243827"/>
              <a:gd name="connsiteY288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257007 w 11243827"/>
              <a:gd name="connsiteY57" fmla="*/ 553718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12803 w 11243827"/>
              <a:gd name="connsiteY105" fmla="*/ 5629702 h 5641173"/>
              <a:gd name="connsiteX106" fmla="*/ 7890915 w 11243827"/>
              <a:gd name="connsiteY106" fmla="*/ 5612272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60723 w 11243827"/>
              <a:gd name="connsiteY151" fmla="*/ 5408304 h 5641173"/>
              <a:gd name="connsiteX152" fmla="*/ 6532914 w 11243827"/>
              <a:gd name="connsiteY152" fmla="*/ 5431205 h 5641173"/>
              <a:gd name="connsiteX153" fmla="*/ 6317327 w 11243827"/>
              <a:gd name="connsiteY153" fmla="*/ 5481889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98891 w 11243827"/>
              <a:gd name="connsiteY221" fmla="*/ 551318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28894 w 11243827"/>
              <a:gd name="connsiteY263" fmla="*/ 5327578 h 5641173"/>
              <a:gd name="connsiteX264" fmla="*/ 507005 w 11243827"/>
              <a:gd name="connsiteY264" fmla="*/ 5310149 h 5641173"/>
              <a:gd name="connsiteX265" fmla="*/ 441302 w 11243827"/>
              <a:gd name="connsiteY265" fmla="*/ 5307062 h 5641173"/>
              <a:gd name="connsiteX266" fmla="*/ 336819 w 11243827"/>
              <a:gd name="connsiteY266" fmla="*/ 5336690 h 5641173"/>
              <a:gd name="connsiteX267" fmla="*/ 215763 w 11243827"/>
              <a:gd name="connsiteY267" fmla="*/ 5332575 h 5641173"/>
              <a:gd name="connsiteX268" fmla="*/ 205927 w 11243827"/>
              <a:gd name="connsiteY268" fmla="*/ 5339672 h 5641173"/>
              <a:gd name="connsiteX269" fmla="*/ 194189 w 11243827"/>
              <a:gd name="connsiteY269" fmla="*/ 5343588 h 5641173"/>
              <a:gd name="connsiteX270" fmla="*/ 192552 w 11243827"/>
              <a:gd name="connsiteY270" fmla="*/ 5342845 h 5641173"/>
              <a:gd name="connsiteX271" fmla="*/ 178320 w 11243827"/>
              <a:gd name="connsiteY271" fmla="*/ 5343766 h 5641173"/>
              <a:gd name="connsiteX272" fmla="*/ 175596 w 11243827"/>
              <a:gd name="connsiteY272" fmla="*/ 5346411 h 5641173"/>
              <a:gd name="connsiteX273" fmla="*/ 165951 w 11243827"/>
              <a:gd name="connsiteY273" fmla="*/ 5347808 h 5641173"/>
              <a:gd name="connsiteX274" fmla="*/ 147287 w 11243827"/>
              <a:gd name="connsiteY274" fmla="*/ 5352625 h 5641173"/>
              <a:gd name="connsiteX275" fmla="*/ 143484 w 11243827"/>
              <a:gd name="connsiteY275" fmla="*/ 5351591 h 5641173"/>
              <a:gd name="connsiteX276" fmla="*/ 114847 w 11243827"/>
              <a:gd name="connsiteY276" fmla="*/ 5355844 h 5641173"/>
              <a:gd name="connsiteX277" fmla="*/ 114306 w 11243827"/>
              <a:gd name="connsiteY277" fmla="*/ 5354983 h 5641173"/>
              <a:gd name="connsiteX278" fmla="*/ 105588 w 11243827"/>
              <a:gd name="connsiteY278" fmla="*/ 5352169 h 5641173"/>
              <a:gd name="connsiteX279" fmla="*/ 89264 w 11243827"/>
              <a:gd name="connsiteY279" fmla="*/ 5348886 h 5641173"/>
              <a:gd name="connsiteX280" fmla="*/ 49794 w 11243827"/>
              <a:gd name="connsiteY280" fmla="*/ 5329950 h 5641173"/>
              <a:gd name="connsiteX281" fmla="*/ 19924 w 11243827"/>
              <a:gd name="connsiteY281" fmla="*/ 5334282 h 5641173"/>
              <a:gd name="connsiteX282" fmla="*/ 13819 w 11243827"/>
              <a:gd name="connsiteY282" fmla="*/ 5334653 h 5641173"/>
              <a:gd name="connsiteX283" fmla="*/ 13657 w 11243827"/>
              <a:gd name="connsiteY283" fmla="*/ 5334455 h 5641173"/>
              <a:gd name="connsiteX284" fmla="*/ 7139 w 11243827"/>
              <a:gd name="connsiteY284" fmla="*/ 5334438 h 5641173"/>
              <a:gd name="connsiteX285" fmla="*/ 2684 w 11243827"/>
              <a:gd name="connsiteY285" fmla="*/ 5335333 h 5641173"/>
              <a:gd name="connsiteX286" fmla="*/ 0 w 11243827"/>
              <a:gd name="connsiteY286" fmla="*/ 5335496 h 5641173"/>
              <a:gd name="connsiteX287" fmla="*/ 0 w 11243827"/>
              <a:gd name="connsiteY287" fmla="*/ 10592 h 5641173"/>
              <a:gd name="connsiteX288" fmla="*/ 11243827 w 11243827"/>
              <a:gd name="connsiteY288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257007 w 11243827"/>
              <a:gd name="connsiteY57" fmla="*/ 553718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12803 w 11243827"/>
              <a:gd name="connsiteY105" fmla="*/ 5629702 h 5641173"/>
              <a:gd name="connsiteX106" fmla="*/ 7890915 w 11243827"/>
              <a:gd name="connsiteY106" fmla="*/ 5612272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60723 w 11243827"/>
              <a:gd name="connsiteY151" fmla="*/ 5408304 h 5641173"/>
              <a:gd name="connsiteX152" fmla="*/ 6532914 w 11243827"/>
              <a:gd name="connsiteY152" fmla="*/ 5431205 h 5641173"/>
              <a:gd name="connsiteX153" fmla="*/ 6317327 w 11243827"/>
              <a:gd name="connsiteY153" fmla="*/ 5481889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98891 w 11243827"/>
              <a:gd name="connsiteY221" fmla="*/ 551318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28894 w 11243827"/>
              <a:gd name="connsiteY263" fmla="*/ 5327578 h 5641173"/>
              <a:gd name="connsiteX264" fmla="*/ 507005 w 11243827"/>
              <a:gd name="connsiteY264" fmla="*/ 5310149 h 5641173"/>
              <a:gd name="connsiteX265" fmla="*/ 441302 w 11243827"/>
              <a:gd name="connsiteY265" fmla="*/ 5307062 h 5641173"/>
              <a:gd name="connsiteX266" fmla="*/ 336819 w 11243827"/>
              <a:gd name="connsiteY266" fmla="*/ 5336690 h 5641173"/>
              <a:gd name="connsiteX267" fmla="*/ 215763 w 11243827"/>
              <a:gd name="connsiteY267" fmla="*/ 5332575 h 5641173"/>
              <a:gd name="connsiteX268" fmla="*/ 205927 w 11243827"/>
              <a:gd name="connsiteY268" fmla="*/ 5339672 h 5641173"/>
              <a:gd name="connsiteX269" fmla="*/ 194189 w 11243827"/>
              <a:gd name="connsiteY269" fmla="*/ 5343588 h 5641173"/>
              <a:gd name="connsiteX270" fmla="*/ 192552 w 11243827"/>
              <a:gd name="connsiteY270" fmla="*/ 5342845 h 5641173"/>
              <a:gd name="connsiteX271" fmla="*/ 178320 w 11243827"/>
              <a:gd name="connsiteY271" fmla="*/ 5343766 h 5641173"/>
              <a:gd name="connsiteX272" fmla="*/ 175596 w 11243827"/>
              <a:gd name="connsiteY272" fmla="*/ 5346411 h 5641173"/>
              <a:gd name="connsiteX273" fmla="*/ 165951 w 11243827"/>
              <a:gd name="connsiteY273" fmla="*/ 5347808 h 5641173"/>
              <a:gd name="connsiteX274" fmla="*/ 147287 w 11243827"/>
              <a:gd name="connsiteY274" fmla="*/ 5352625 h 5641173"/>
              <a:gd name="connsiteX275" fmla="*/ 143484 w 11243827"/>
              <a:gd name="connsiteY275" fmla="*/ 5351591 h 5641173"/>
              <a:gd name="connsiteX276" fmla="*/ 114847 w 11243827"/>
              <a:gd name="connsiteY276" fmla="*/ 5355844 h 5641173"/>
              <a:gd name="connsiteX277" fmla="*/ 114306 w 11243827"/>
              <a:gd name="connsiteY277" fmla="*/ 5354983 h 5641173"/>
              <a:gd name="connsiteX278" fmla="*/ 105588 w 11243827"/>
              <a:gd name="connsiteY278" fmla="*/ 5352169 h 5641173"/>
              <a:gd name="connsiteX279" fmla="*/ 89264 w 11243827"/>
              <a:gd name="connsiteY279" fmla="*/ 5348886 h 5641173"/>
              <a:gd name="connsiteX280" fmla="*/ 49794 w 11243827"/>
              <a:gd name="connsiteY280" fmla="*/ 5329950 h 5641173"/>
              <a:gd name="connsiteX281" fmla="*/ 19924 w 11243827"/>
              <a:gd name="connsiteY281" fmla="*/ 5334282 h 5641173"/>
              <a:gd name="connsiteX282" fmla="*/ 13819 w 11243827"/>
              <a:gd name="connsiteY282" fmla="*/ 5334653 h 5641173"/>
              <a:gd name="connsiteX283" fmla="*/ 13657 w 11243827"/>
              <a:gd name="connsiteY283" fmla="*/ 5334455 h 5641173"/>
              <a:gd name="connsiteX284" fmla="*/ 7139 w 11243827"/>
              <a:gd name="connsiteY284" fmla="*/ 5334438 h 5641173"/>
              <a:gd name="connsiteX285" fmla="*/ 2684 w 11243827"/>
              <a:gd name="connsiteY285" fmla="*/ 5335333 h 5641173"/>
              <a:gd name="connsiteX286" fmla="*/ 0 w 11243827"/>
              <a:gd name="connsiteY286" fmla="*/ 5335496 h 5641173"/>
              <a:gd name="connsiteX287" fmla="*/ 0 w 11243827"/>
              <a:gd name="connsiteY287" fmla="*/ 10592 h 5641173"/>
              <a:gd name="connsiteX288" fmla="*/ 11243827 w 11243827"/>
              <a:gd name="connsiteY288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257007 w 11243827"/>
              <a:gd name="connsiteY57" fmla="*/ 553718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12803 w 11243827"/>
              <a:gd name="connsiteY105" fmla="*/ 5629702 h 5641173"/>
              <a:gd name="connsiteX106" fmla="*/ 7890915 w 11243827"/>
              <a:gd name="connsiteY106" fmla="*/ 5612272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60723 w 11243827"/>
              <a:gd name="connsiteY151" fmla="*/ 540830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98891 w 11243827"/>
              <a:gd name="connsiteY221" fmla="*/ 551318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28894 w 11243827"/>
              <a:gd name="connsiteY263" fmla="*/ 5327578 h 5641173"/>
              <a:gd name="connsiteX264" fmla="*/ 507005 w 11243827"/>
              <a:gd name="connsiteY264" fmla="*/ 5310149 h 5641173"/>
              <a:gd name="connsiteX265" fmla="*/ 441302 w 11243827"/>
              <a:gd name="connsiteY265" fmla="*/ 5307062 h 5641173"/>
              <a:gd name="connsiteX266" fmla="*/ 336819 w 11243827"/>
              <a:gd name="connsiteY266" fmla="*/ 5336690 h 5641173"/>
              <a:gd name="connsiteX267" fmla="*/ 215763 w 11243827"/>
              <a:gd name="connsiteY267" fmla="*/ 5332575 h 5641173"/>
              <a:gd name="connsiteX268" fmla="*/ 205927 w 11243827"/>
              <a:gd name="connsiteY268" fmla="*/ 5339672 h 5641173"/>
              <a:gd name="connsiteX269" fmla="*/ 194189 w 11243827"/>
              <a:gd name="connsiteY269" fmla="*/ 5343588 h 5641173"/>
              <a:gd name="connsiteX270" fmla="*/ 192552 w 11243827"/>
              <a:gd name="connsiteY270" fmla="*/ 5342845 h 5641173"/>
              <a:gd name="connsiteX271" fmla="*/ 178320 w 11243827"/>
              <a:gd name="connsiteY271" fmla="*/ 5343766 h 5641173"/>
              <a:gd name="connsiteX272" fmla="*/ 175596 w 11243827"/>
              <a:gd name="connsiteY272" fmla="*/ 5346411 h 5641173"/>
              <a:gd name="connsiteX273" fmla="*/ 165951 w 11243827"/>
              <a:gd name="connsiteY273" fmla="*/ 5347808 h 5641173"/>
              <a:gd name="connsiteX274" fmla="*/ 147287 w 11243827"/>
              <a:gd name="connsiteY274" fmla="*/ 5352625 h 5641173"/>
              <a:gd name="connsiteX275" fmla="*/ 143484 w 11243827"/>
              <a:gd name="connsiteY275" fmla="*/ 5351591 h 5641173"/>
              <a:gd name="connsiteX276" fmla="*/ 114847 w 11243827"/>
              <a:gd name="connsiteY276" fmla="*/ 5355844 h 5641173"/>
              <a:gd name="connsiteX277" fmla="*/ 114306 w 11243827"/>
              <a:gd name="connsiteY277" fmla="*/ 5354983 h 5641173"/>
              <a:gd name="connsiteX278" fmla="*/ 105588 w 11243827"/>
              <a:gd name="connsiteY278" fmla="*/ 5352169 h 5641173"/>
              <a:gd name="connsiteX279" fmla="*/ 89264 w 11243827"/>
              <a:gd name="connsiteY279" fmla="*/ 5348886 h 5641173"/>
              <a:gd name="connsiteX280" fmla="*/ 49794 w 11243827"/>
              <a:gd name="connsiteY280" fmla="*/ 5329950 h 5641173"/>
              <a:gd name="connsiteX281" fmla="*/ 19924 w 11243827"/>
              <a:gd name="connsiteY281" fmla="*/ 5334282 h 5641173"/>
              <a:gd name="connsiteX282" fmla="*/ 13819 w 11243827"/>
              <a:gd name="connsiteY282" fmla="*/ 5334653 h 5641173"/>
              <a:gd name="connsiteX283" fmla="*/ 13657 w 11243827"/>
              <a:gd name="connsiteY283" fmla="*/ 5334455 h 5641173"/>
              <a:gd name="connsiteX284" fmla="*/ 7139 w 11243827"/>
              <a:gd name="connsiteY284" fmla="*/ 5334438 h 5641173"/>
              <a:gd name="connsiteX285" fmla="*/ 2684 w 11243827"/>
              <a:gd name="connsiteY285" fmla="*/ 5335333 h 5641173"/>
              <a:gd name="connsiteX286" fmla="*/ 0 w 11243827"/>
              <a:gd name="connsiteY286" fmla="*/ 5335496 h 5641173"/>
              <a:gd name="connsiteX287" fmla="*/ 0 w 11243827"/>
              <a:gd name="connsiteY287" fmla="*/ 10592 h 5641173"/>
              <a:gd name="connsiteX288" fmla="*/ 11243827 w 11243827"/>
              <a:gd name="connsiteY288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257007 w 11243827"/>
              <a:gd name="connsiteY57" fmla="*/ 553718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12803 w 11243827"/>
              <a:gd name="connsiteY105" fmla="*/ 5629702 h 5641173"/>
              <a:gd name="connsiteX106" fmla="*/ 7890915 w 11243827"/>
              <a:gd name="connsiteY106" fmla="*/ 5612272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98891 w 11243827"/>
              <a:gd name="connsiteY221" fmla="*/ 551318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28894 w 11243827"/>
              <a:gd name="connsiteY263" fmla="*/ 5327578 h 5641173"/>
              <a:gd name="connsiteX264" fmla="*/ 507005 w 11243827"/>
              <a:gd name="connsiteY264" fmla="*/ 5310149 h 5641173"/>
              <a:gd name="connsiteX265" fmla="*/ 441302 w 11243827"/>
              <a:gd name="connsiteY265" fmla="*/ 5307062 h 5641173"/>
              <a:gd name="connsiteX266" fmla="*/ 336819 w 11243827"/>
              <a:gd name="connsiteY266" fmla="*/ 5336690 h 5641173"/>
              <a:gd name="connsiteX267" fmla="*/ 215763 w 11243827"/>
              <a:gd name="connsiteY267" fmla="*/ 5332575 h 5641173"/>
              <a:gd name="connsiteX268" fmla="*/ 205927 w 11243827"/>
              <a:gd name="connsiteY268" fmla="*/ 5339672 h 5641173"/>
              <a:gd name="connsiteX269" fmla="*/ 194189 w 11243827"/>
              <a:gd name="connsiteY269" fmla="*/ 5343588 h 5641173"/>
              <a:gd name="connsiteX270" fmla="*/ 192552 w 11243827"/>
              <a:gd name="connsiteY270" fmla="*/ 5342845 h 5641173"/>
              <a:gd name="connsiteX271" fmla="*/ 178320 w 11243827"/>
              <a:gd name="connsiteY271" fmla="*/ 5343766 h 5641173"/>
              <a:gd name="connsiteX272" fmla="*/ 175596 w 11243827"/>
              <a:gd name="connsiteY272" fmla="*/ 5346411 h 5641173"/>
              <a:gd name="connsiteX273" fmla="*/ 165951 w 11243827"/>
              <a:gd name="connsiteY273" fmla="*/ 5347808 h 5641173"/>
              <a:gd name="connsiteX274" fmla="*/ 147287 w 11243827"/>
              <a:gd name="connsiteY274" fmla="*/ 5352625 h 5641173"/>
              <a:gd name="connsiteX275" fmla="*/ 143484 w 11243827"/>
              <a:gd name="connsiteY275" fmla="*/ 5351591 h 5641173"/>
              <a:gd name="connsiteX276" fmla="*/ 114847 w 11243827"/>
              <a:gd name="connsiteY276" fmla="*/ 5355844 h 5641173"/>
              <a:gd name="connsiteX277" fmla="*/ 114306 w 11243827"/>
              <a:gd name="connsiteY277" fmla="*/ 5354983 h 5641173"/>
              <a:gd name="connsiteX278" fmla="*/ 105588 w 11243827"/>
              <a:gd name="connsiteY278" fmla="*/ 5352169 h 5641173"/>
              <a:gd name="connsiteX279" fmla="*/ 89264 w 11243827"/>
              <a:gd name="connsiteY279" fmla="*/ 5348886 h 5641173"/>
              <a:gd name="connsiteX280" fmla="*/ 49794 w 11243827"/>
              <a:gd name="connsiteY280" fmla="*/ 5329950 h 5641173"/>
              <a:gd name="connsiteX281" fmla="*/ 19924 w 11243827"/>
              <a:gd name="connsiteY281" fmla="*/ 5334282 h 5641173"/>
              <a:gd name="connsiteX282" fmla="*/ 13819 w 11243827"/>
              <a:gd name="connsiteY282" fmla="*/ 5334653 h 5641173"/>
              <a:gd name="connsiteX283" fmla="*/ 13657 w 11243827"/>
              <a:gd name="connsiteY283" fmla="*/ 5334455 h 5641173"/>
              <a:gd name="connsiteX284" fmla="*/ 7139 w 11243827"/>
              <a:gd name="connsiteY284" fmla="*/ 5334438 h 5641173"/>
              <a:gd name="connsiteX285" fmla="*/ 2684 w 11243827"/>
              <a:gd name="connsiteY285" fmla="*/ 5335333 h 5641173"/>
              <a:gd name="connsiteX286" fmla="*/ 0 w 11243827"/>
              <a:gd name="connsiteY286" fmla="*/ 5335496 h 5641173"/>
              <a:gd name="connsiteX287" fmla="*/ 0 w 11243827"/>
              <a:gd name="connsiteY287" fmla="*/ 10592 h 5641173"/>
              <a:gd name="connsiteX288" fmla="*/ 11243827 w 11243827"/>
              <a:gd name="connsiteY288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257007 w 11243827"/>
              <a:gd name="connsiteY57" fmla="*/ 553718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890915 w 11243827"/>
              <a:gd name="connsiteY106" fmla="*/ 5612272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98891 w 11243827"/>
              <a:gd name="connsiteY221" fmla="*/ 551318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28894 w 11243827"/>
              <a:gd name="connsiteY263" fmla="*/ 5327578 h 5641173"/>
              <a:gd name="connsiteX264" fmla="*/ 507005 w 11243827"/>
              <a:gd name="connsiteY264" fmla="*/ 5310149 h 5641173"/>
              <a:gd name="connsiteX265" fmla="*/ 441302 w 11243827"/>
              <a:gd name="connsiteY265" fmla="*/ 5307062 h 5641173"/>
              <a:gd name="connsiteX266" fmla="*/ 336819 w 11243827"/>
              <a:gd name="connsiteY266" fmla="*/ 5336690 h 5641173"/>
              <a:gd name="connsiteX267" fmla="*/ 215763 w 11243827"/>
              <a:gd name="connsiteY267" fmla="*/ 5332575 h 5641173"/>
              <a:gd name="connsiteX268" fmla="*/ 205927 w 11243827"/>
              <a:gd name="connsiteY268" fmla="*/ 5339672 h 5641173"/>
              <a:gd name="connsiteX269" fmla="*/ 194189 w 11243827"/>
              <a:gd name="connsiteY269" fmla="*/ 5343588 h 5641173"/>
              <a:gd name="connsiteX270" fmla="*/ 192552 w 11243827"/>
              <a:gd name="connsiteY270" fmla="*/ 5342845 h 5641173"/>
              <a:gd name="connsiteX271" fmla="*/ 178320 w 11243827"/>
              <a:gd name="connsiteY271" fmla="*/ 5343766 h 5641173"/>
              <a:gd name="connsiteX272" fmla="*/ 175596 w 11243827"/>
              <a:gd name="connsiteY272" fmla="*/ 5346411 h 5641173"/>
              <a:gd name="connsiteX273" fmla="*/ 165951 w 11243827"/>
              <a:gd name="connsiteY273" fmla="*/ 5347808 h 5641173"/>
              <a:gd name="connsiteX274" fmla="*/ 147287 w 11243827"/>
              <a:gd name="connsiteY274" fmla="*/ 5352625 h 5641173"/>
              <a:gd name="connsiteX275" fmla="*/ 143484 w 11243827"/>
              <a:gd name="connsiteY275" fmla="*/ 5351591 h 5641173"/>
              <a:gd name="connsiteX276" fmla="*/ 114847 w 11243827"/>
              <a:gd name="connsiteY276" fmla="*/ 5355844 h 5641173"/>
              <a:gd name="connsiteX277" fmla="*/ 114306 w 11243827"/>
              <a:gd name="connsiteY277" fmla="*/ 5354983 h 5641173"/>
              <a:gd name="connsiteX278" fmla="*/ 105588 w 11243827"/>
              <a:gd name="connsiteY278" fmla="*/ 5352169 h 5641173"/>
              <a:gd name="connsiteX279" fmla="*/ 89264 w 11243827"/>
              <a:gd name="connsiteY279" fmla="*/ 5348886 h 5641173"/>
              <a:gd name="connsiteX280" fmla="*/ 49794 w 11243827"/>
              <a:gd name="connsiteY280" fmla="*/ 5329950 h 5641173"/>
              <a:gd name="connsiteX281" fmla="*/ 19924 w 11243827"/>
              <a:gd name="connsiteY281" fmla="*/ 5334282 h 5641173"/>
              <a:gd name="connsiteX282" fmla="*/ 13819 w 11243827"/>
              <a:gd name="connsiteY282" fmla="*/ 5334653 h 5641173"/>
              <a:gd name="connsiteX283" fmla="*/ 13657 w 11243827"/>
              <a:gd name="connsiteY283" fmla="*/ 5334455 h 5641173"/>
              <a:gd name="connsiteX284" fmla="*/ 7139 w 11243827"/>
              <a:gd name="connsiteY284" fmla="*/ 5334438 h 5641173"/>
              <a:gd name="connsiteX285" fmla="*/ 2684 w 11243827"/>
              <a:gd name="connsiteY285" fmla="*/ 5335333 h 5641173"/>
              <a:gd name="connsiteX286" fmla="*/ 0 w 11243827"/>
              <a:gd name="connsiteY286" fmla="*/ 5335496 h 5641173"/>
              <a:gd name="connsiteX287" fmla="*/ 0 w 11243827"/>
              <a:gd name="connsiteY287" fmla="*/ 10592 h 5641173"/>
              <a:gd name="connsiteX288" fmla="*/ 11243827 w 11243827"/>
              <a:gd name="connsiteY288" fmla="*/ 0 h 5641173"/>
              <a:gd name="connsiteX0" fmla="*/ 11243827 w 11243827"/>
              <a:gd name="connsiteY0" fmla="*/ 0 h 5687273"/>
              <a:gd name="connsiteX1" fmla="*/ 11243827 w 11243827"/>
              <a:gd name="connsiteY1" fmla="*/ 1470035 h 5687273"/>
              <a:gd name="connsiteX2" fmla="*/ 11243827 w 11243827"/>
              <a:gd name="connsiteY2" fmla="*/ 5001571 h 5687273"/>
              <a:gd name="connsiteX3" fmla="*/ 11243827 w 11243827"/>
              <a:gd name="connsiteY3" fmla="*/ 5209610 h 5687273"/>
              <a:gd name="connsiteX4" fmla="*/ 11240675 w 11243827"/>
              <a:gd name="connsiteY4" fmla="*/ 5210442 h 5687273"/>
              <a:gd name="connsiteX5" fmla="*/ 11179959 w 11243827"/>
              <a:gd name="connsiteY5" fmla="*/ 5221199 h 5687273"/>
              <a:gd name="connsiteX6" fmla="*/ 11105493 w 11243827"/>
              <a:gd name="connsiteY6" fmla="*/ 5259905 h 5687273"/>
              <a:gd name="connsiteX7" fmla="*/ 11078640 w 11243827"/>
              <a:gd name="connsiteY7" fmla="*/ 5263531 h 5687273"/>
              <a:gd name="connsiteX8" fmla="*/ 11079616 w 11243827"/>
              <a:gd name="connsiteY8" fmla="*/ 5270380 h 5687273"/>
              <a:gd name="connsiteX9" fmla="*/ 11069641 w 11243827"/>
              <a:gd name="connsiteY9" fmla="*/ 5270884 h 5687273"/>
              <a:gd name="connsiteX10" fmla="*/ 11047377 w 11243827"/>
              <a:gd name="connsiteY10" fmla="*/ 5271051 h 5687273"/>
              <a:gd name="connsiteX11" fmla="*/ 10980705 w 11243827"/>
              <a:gd name="connsiteY11" fmla="*/ 5272951 h 5687273"/>
              <a:gd name="connsiteX12" fmla="*/ 10962514 w 11243827"/>
              <a:gd name="connsiteY12" fmla="*/ 5286084 h 5687273"/>
              <a:gd name="connsiteX13" fmla="*/ 10945307 w 11243827"/>
              <a:gd name="connsiteY13" fmla="*/ 5286290 h 5687273"/>
              <a:gd name="connsiteX14" fmla="*/ 10845516 w 11243827"/>
              <a:gd name="connsiteY14" fmla="*/ 5303894 h 5687273"/>
              <a:gd name="connsiteX15" fmla="*/ 10831795 w 11243827"/>
              <a:gd name="connsiteY15" fmla="*/ 5305210 h 5687273"/>
              <a:gd name="connsiteX16" fmla="*/ 10824365 w 11243827"/>
              <a:gd name="connsiteY16" fmla="*/ 5311111 h 5687273"/>
              <a:gd name="connsiteX17" fmla="*/ 10797756 w 11243827"/>
              <a:gd name="connsiteY17" fmla="*/ 5312285 h 5687273"/>
              <a:gd name="connsiteX18" fmla="*/ 10796525 w 11243827"/>
              <a:gd name="connsiteY18" fmla="*/ 5315645 h 5687273"/>
              <a:gd name="connsiteX19" fmla="*/ 10709063 w 11243827"/>
              <a:gd name="connsiteY19" fmla="*/ 5344492 h 5687273"/>
              <a:gd name="connsiteX20" fmla="*/ 10694078 w 11243827"/>
              <a:gd name="connsiteY20" fmla="*/ 5349258 h 5687273"/>
              <a:gd name="connsiteX21" fmla="*/ 10681131 w 11243827"/>
              <a:gd name="connsiteY21" fmla="*/ 5347812 h 5687273"/>
              <a:gd name="connsiteX22" fmla="*/ 10609448 w 11243827"/>
              <a:gd name="connsiteY22" fmla="*/ 5351931 h 5687273"/>
              <a:gd name="connsiteX23" fmla="*/ 10592397 w 11243827"/>
              <a:gd name="connsiteY23" fmla="*/ 5349402 h 5687273"/>
              <a:gd name="connsiteX24" fmla="*/ 10585227 w 11243827"/>
              <a:gd name="connsiteY24" fmla="*/ 5344063 h 5687273"/>
              <a:gd name="connsiteX25" fmla="*/ 10557472 w 11243827"/>
              <a:gd name="connsiteY25" fmla="*/ 5354151 h 5687273"/>
              <a:gd name="connsiteX26" fmla="*/ 10514646 w 11243827"/>
              <a:gd name="connsiteY26" fmla="*/ 5361064 h 5687273"/>
              <a:gd name="connsiteX27" fmla="*/ 10494292 w 11243827"/>
              <a:gd name="connsiteY27" fmla="*/ 5366054 h 5687273"/>
              <a:gd name="connsiteX28" fmla="*/ 10477869 w 11243827"/>
              <a:gd name="connsiteY28" fmla="*/ 5363025 h 5687273"/>
              <a:gd name="connsiteX29" fmla="*/ 10384411 w 11243827"/>
              <a:gd name="connsiteY29" fmla="*/ 5362257 h 5687273"/>
              <a:gd name="connsiteX30" fmla="*/ 10362921 w 11243827"/>
              <a:gd name="connsiteY30" fmla="*/ 5357444 h 5687273"/>
              <a:gd name="connsiteX31" fmla="*/ 10352736 w 11243827"/>
              <a:gd name="connsiteY31" fmla="*/ 5347851 h 5687273"/>
              <a:gd name="connsiteX32" fmla="*/ 10344754 w 11243827"/>
              <a:gd name="connsiteY32" fmla="*/ 5351272 h 5687273"/>
              <a:gd name="connsiteX33" fmla="*/ 10288226 w 11243827"/>
              <a:gd name="connsiteY33" fmla="*/ 5351613 h 5687273"/>
              <a:gd name="connsiteX34" fmla="*/ 10251350 w 11243827"/>
              <a:gd name="connsiteY34" fmla="*/ 5352711 h 5687273"/>
              <a:gd name="connsiteX35" fmla="*/ 10249108 w 11243827"/>
              <a:gd name="connsiteY35" fmla="*/ 5365881 h 5687273"/>
              <a:gd name="connsiteX36" fmla="*/ 10216272 w 11243827"/>
              <a:gd name="connsiteY36" fmla="*/ 5370573 h 5687273"/>
              <a:gd name="connsiteX37" fmla="*/ 10181278 w 11243827"/>
              <a:gd name="connsiteY37" fmla="*/ 5362119 h 5687273"/>
              <a:gd name="connsiteX38" fmla="*/ 10140033 w 11243827"/>
              <a:gd name="connsiteY38" fmla="*/ 5363304 h 5687273"/>
              <a:gd name="connsiteX39" fmla="*/ 10115353 w 11243827"/>
              <a:gd name="connsiteY39" fmla="*/ 5363869 h 5687273"/>
              <a:gd name="connsiteX40" fmla="*/ 10050578 w 11243827"/>
              <a:gd name="connsiteY40" fmla="*/ 5376153 h 5687273"/>
              <a:gd name="connsiteX41" fmla="*/ 9945478 w 11243827"/>
              <a:gd name="connsiteY41" fmla="*/ 5422859 h 5687273"/>
              <a:gd name="connsiteX42" fmla="*/ 9912481 w 11243827"/>
              <a:gd name="connsiteY42" fmla="*/ 5429477 h 5687273"/>
              <a:gd name="connsiteX43" fmla="*/ 9906713 w 11243827"/>
              <a:gd name="connsiteY43" fmla="*/ 5426784 h 5687273"/>
              <a:gd name="connsiteX44" fmla="*/ 9742436 w 11243827"/>
              <a:gd name="connsiteY44" fmla="*/ 5454834 h 5687273"/>
              <a:gd name="connsiteX45" fmla="*/ 9713044 w 11243827"/>
              <a:gd name="connsiteY45" fmla="*/ 5456476 h 5687273"/>
              <a:gd name="connsiteX46" fmla="*/ 9691033 w 11243827"/>
              <a:gd name="connsiteY46" fmla="*/ 5455451 h 5687273"/>
              <a:gd name="connsiteX47" fmla="*/ 9638355 w 11243827"/>
              <a:gd name="connsiteY47" fmla="*/ 5464794 h 5687273"/>
              <a:gd name="connsiteX48" fmla="*/ 9552434 w 11243827"/>
              <a:gd name="connsiteY48" fmla="*/ 5485280 h 5687273"/>
              <a:gd name="connsiteX49" fmla="*/ 9533883 w 11243827"/>
              <a:gd name="connsiteY49" fmla="*/ 5488516 h 5687273"/>
              <a:gd name="connsiteX50" fmla="*/ 9516916 w 11243827"/>
              <a:gd name="connsiteY50" fmla="*/ 5486828 h 5687273"/>
              <a:gd name="connsiteX51" fmla="*/ 9512093 w 11243827"/>
              <a:gd name="connsiteY51" fmla="*/ 5482541 h 5687273"/>
              <a:gd name="connsiteX52" fmla="*/ 9501725 w 11243827"/>
              <a:gd name="connsiteY52" fmla="*/ 5483603 h 5687273"/>
              <a:gd name="connsiteX53" fmla="*/ 9498754 w 11243827"/>
              <a:gd name="connsiteY53" fmla="*/ 5482951 h 5687273"/>
              <a:gd name="connsiteX54" fmla="*/ 9481932 w 11243827"/>
              <a:gd name="connsiteY54" fmla="*/ 5480151 h 5687273"/>
              <a:gd name="connsiteX55" fmla="*/ 9451321 w 11243827"/>
              <a:gd name="connsiteY55" fmla="*/ 5497375 h 5687273"/>
              <a:gd name="connsiteX56" fmla="*/ 9409298 w 11243827"/>
              <a:gd name="connsiteY56" fmla="*/ 5499478 h 5687273"/>
              <a:gd name="connsiteX57" fmla="*/ 9257007 w 11243827"/>
              <a:gd name="connsiteY57" fmla="*/ 5537183 h 5687273"/>
              <a:gd name="connsiteX58" fmla="*/ 9229078 w 11243827"/>
              <a:gd name="connsiteY58" fmla="*/ 5524154 h 5687273"/>
              <a:gd name="connsiteX59" fmla="*/ 9165105 w 11243827"/>
              <a:gd name="connsiteY59" fmla="*/ 5532892 h 5687273"/>
              <a:gd name="connsiteX60" fmla="*/ 9077301 w 11243827"/>
              <a:gd name="connsiteY60" fmla="*/ 5580356 h 5687273"/>
              <a:gd name="connsiteX61" fmla="*/ 8960065 w 11243827"/>
              <a:gd name="connsiteY61" fmla="*/ 5597982 h 5687273"/>
              <a:gd name="connsiteX62" fmla="*/ 8953536 w 11243827"/>
              <a:gd name="connsiteY62" fmla="*/ 5606638 h 5687273"/>
              <a:gd name="connsiteX63" fmla="*/ 8943907 w 11243827"/>
              <a:gd name="connsiteY63" fmla="*/ 5612541 h 5687273"/>
              <a:gd name="connsiteX64" fmla="*/ 8942046 w 11243827"/>
              <a:gd name="connsiteY64" fmla="*/ 5612112 h 5687273"/>
              <a:gd name="connsiteX65" fmla="*/ 8928824 w 11243827"/>
              <a:gd name="connsiteY65" fmla="*/ 5615549 h 5687273"/>
              <a:gd name="connsiteX66" fmla="*/ 8927294 w 11243827"/>
              <a:gd name="connsiteY66" fmla="*/ 5618607 h 5687273"/>
              <a:gd name="connsiteX67" fmla="*/ 8918651 w 11243827"/>
              <a:gd name="connsiteY67" fmla="*/ 5621688 h 5687273"/>
              <a:gd name="connsiteX68" fmla="*/ 8902772 w 11243827"/>
              <a:gd name="connsiteY68" fmla="*/ 5629703 h 5687273"/>
              <a:gd name="connsiteX69" fmla="*/ 8898724 w 11243827"/>
              <a:gd name="connsiteY69" fmla="*/ 5629379 h 5687273"/>
              <a:gd name="connsiteX70" fmla="*/ 8873099 w 11243827"/>
              <a:gd name="connsiteY70" fmla="*/ 5638628 h 5687273"/>
              <a:gd name="connsiteX71" fmla="*/ 8872234 w 11243827"/>
              <a:gd name="connsiteY71" fmla="*/ 5637889 h 5687273"/>
              <a:gd name="connsiteX72" fmla="*/ 8862777 w 11243827"/>
              <a:gd name="connsiteY72" fmla="*/ 5636711 h 5687273"/>
              <a:gd name="connsiteX73" fmla="*/ 8845869 w 11243827"/>
              <a:gd name="connsiteY73" fmla="*/ 5636436 h 5687273"/>
              <a:gd name="connsiteX74" fmla="*/ 8800548 w 11243827"/>
              <a:gd name="connsiteY74" fmla="*/ 5625084 h 5687273"/>
              <a:gd name="connsiteX75" fmla="*/ 8773774 w 11243827"/>
              <a:gd name="connsiteY75" fmla="*/ 5634630 h 5687273"/>
              <a:gd name="connsiteX76" fmla="*/ 8698255 w 11243827"/>
              <a:gd name="connsiteY76" fmla="*/ 5636083 h 5687273"/>
              <a:gd name="connsiteX77" fmla="*/ 8619167 w 11243827"/>
              <a:gd name="connsiteY77" fmla="*/ 5619130 h 5687273"/>
              <a:gd name="connsiteX78" fmla="*/ 8539822 w 11243827"/>
              <a:gd name="connsiteY78" fmla="*/ 5616905 h 5687273"/>
              <a:gd name="connsiteX79" fmla="*/ 8511094 w 11243827"/>
              <a:gd name="connsiteY79" fmla="*/ 5617360 h 5687273"/>
              <a:gd name="connsiteX80" fmla="*/ 8459886 w 11243827"/>
              <a:gd name="connsiteY80" fmla="*/ 5612612 h 5687273"/>
              <a:gd name="connsiteX81" fmla="*/ 8436432 w 11243827"/>
              <a:gd name="connsiteY81" fmla="*/ 5606990 h 5687273"/>
              <a:gd name="connsiteX82" fmla="*/ 8435403 w 11243827"/>
              <a:gd name="connsiteY82" fmla="*/ 5607336 h 5687273"/>
              <a:gd name="connsiteX83" fmla="*/ 8433307 w 11243827"/>
              <a:gd name="connsiteY83" fmla="*/ 5604917 h 5687273"/>
              <a:gd name="connsiteX84" fmla="*/ 8428968 w 11243827"/>
              <a:gd name="connsiteY84" fmla="*/ 5603796 h 5687273"/>
              <a:gd name="connsiteX85" fmla="*/ 8417124 w 11243827"/>
              <a:gd name="connsiteY85" fmla="*/ 5604518 h 5687273"/>
              <a:gd name="connsiteX86" fmla="*/ 8412669 w 11243827"/>
              <a:gd name="connsiteY86" fmla="*/ 5605413 h 5687273"/>
              <a:gd name="connsiteX87" fmla="*/ 8406152 w 11243827"/>
              <a:gd name="connsiteY87" fmla="*/ 5605396 h 5687273"/>
              <a:gd name="connsiteX88" fmla="*/ 8405989 w 11243827"/>
              <a:gd name="connsiteY88" fmla="*/ 5605197 h 5687273"/>
              <a:gd name="connsiteX89" fmla="*/ 8399884 w 11243827"/>
              <a:gd name="connsiteY89" fmla="*/ 5605568 h 5687273"/>
              <a:gd name="connsiteX90" fmla="*/ 8370014 w 11243827"/>
              <a:gd name="connsiteY90" fmla="*/ 5609900 h 5687273"/>
              <a:gd name="connsiteX91" fmla="*/ 8330544 w 11243827"/>
              <a:gd name="connsiteY91" fmla="*/ 5590964 h 5687273"/>
              <a:gd name="connsiteX92" fmla="*/ 8314221 w 11243827"/>
              <a:gd name="connsiteY92" fmla="*/ 5587682 h 5687273"/>
              <a:gd name="connsiteX93" fmla="*/ 8305502 w 11243827"/>
              <a:gd name="connsiteY93" fmla="*/ 5584868 h 5687273"/>
              <a:gd name="connsiteX94" fmla="*/ 8304962 w 11243827"/>
              <a:gd name="connsiteY94" fmla="*/ 5584007 h 5687273"/>
              <a:gd name="connsiteX95" fmla="*/ 8276324 w 11243827"/>
              <a:gd name="connsiteY95" fmla="*/ 5588260 h 5687273"/>
              <a:gd name="connsiteX96" fmla="*/ 8272522 w 11243827"/>
              <a:gd name="connsiteY96" fmla="*/ 5587226 h 5687273"/>
              <a:gd name="connsiteX97" fmla="*/ 8253857 w 11243827"/>
              <a:gd name="connsiteY97" fmla="*/ 5592043 h 5687273"/>
              <a:gd name="connsiteX98" fmla="*/ 8244212 w 11243827"/>
              <a:gd name="connsiteY98" fmla="*/ 5593439 h 5687273"/>
              <a:gd name="connsiteX99" fmla="*/ 8241488 w 11243827"/>
              <a:gd name="connsiteY99" fmla="*/ 5596085 h 5687273"/>
              <a:gd name="connsiteX100" fmla="*/ 8227256 w 11243827"/>
              <a:gd name="connsiteY100" fmla="*/ 5597005 h 5687273"/>
              <a:gd name="connsiteX101" fmla="*/ 8225619 w 11243827"/>
              <a:gd name="connsiteY101" fmla="*/ 5596262 h 5687273"/>
              <a:gd name="connsiteX102" fmla="*/ 8213882 w 11243827"/>
              <a:gd name="connsiteY102" fmla="*/ 5600179 h 5687273"/>
              <a:gd name="connsiteX103" fmla="*/ 8204045 w 11243827"/>
              <a:gd name="connsiteY103" fmla="*/ 5607275 h 5687273"/>
              <a:gd name="connsiteX104" fmla="*/ 8082989 w 11243827"/>
              <a:gd name="connsiteY104" fmla="*/ 5603160 h 5687273"/>
              <a:gd name="connsiteX105" fmla="*/ 7976942 w 11243827"/>
              <a:gd name="connsiteY105" fmla="*/ 5598455 h 5687273"/>
              <a:gd name="connsiteX106" fmla="*/ 7915584 w 11243827"/>
              <a:gd name="connsiteY106" fmla="*/ 5684635 h 5687273"/>
              <a:gd name="connsiteX107" fmla="*/ 7727691 w 11243827"/>
              <a:gd name="connsiteY107" fmla="*/ 5621064 h 5687273"/>
              <a:gd name="connsiteX108" fmla="*/ 7685998 w 11243827"/>
              <a:gd name="connsiteY108" fmla="*/ 5615564 h 5687273"/>
              <a:gd name="connsiteX109" fmla="*/ 7649302 w 11243827"/>
              <a:gd name="connsiteY109" fmla="*/ 5626541 h 5687273"/>
              <a:gd name="connsiteX110" fmla="*/ 7634083 w 11243827"/>
              <a:gd name="connsiteY110" fmla="*/ 5620862 h 5687273"/>
              <a:gd name="connsiteX111" fmla="*/ 7631455 w 11243827"/>
              <a:gd name="connsiteY111" fmla="*/ 5619708 h 5687273"/>
              <a:gd name="connsiteX112" fmla="*/ 7620952 w 11243827"/>
              <a:gd name="connsiteY112" fmla="*/ 5618872 h 5687273"/>
              <a:gd name="connsiteX113" fmla="*/ 7617992 w 11243827"/>
              <a:gd name="connsiteY113" fmla="*/ 5613914 h 5687273"/>
              <a:gd name="connsiteX114" fmla="*/ 7602182 w 11243827"/>
              <a:gd name="connsiteY114" fmla="*/ 5609271 h 5687273"/>
              <a:gd name="connsiteX115" fmla="*/ 7582847 w 11243827"/>
              <a:gd name="connsiteY115" fmla="*/ 5609047 h 5687273"/>
              <a:gd name="connsiteX116" fmla="*/ 7514158 w 11243827"/>
              <a:gd name="connsiteY116" fmla="*/ 5607737 h 5687273"/>
              <a:gd name="connsiteX117" fmla="*/ 7502955 w 11243827"/>
              <a:gd name="connsiteY117" fmla="*/ 5610415 h 5687273"/>
              <a:gd name="connsiteX118" fmla="*/ 7466391 w 11243827"/>
              <a:gd name="connsiteY118" fmla="*/ 5605949 h 5687273"/>
              <a:gd name="connsiteX119" fmla="*/ 7433806 w 11243827"/>
              <a:gd name="connsiteY119" fmla="*/ 5604945 h 5687273"/>
              <a:gd name="connsiteX120" fmla="*/ 7412693 w 11243827"/>
              <a:gd name="connsiteY120" fmla="*/ 5607075 h 5687273"/>
              <a:gd name="connsiteX121" fmla="*/ 7407159 w 11243827"/>
              <a:gd name="connsiteY121" fmla="*/ 5605310 h 5687273"/>
              <a:gd name="connsiteX122" fmla="*/ 7385900 w 11243827"/>
              <a:gd name="connsiteY122" fmla="*/ 5604171 h 5687273"/>
              <a:gd name="connsiteX123" fmla="*/ 7375071 w 11243827"/>
              <a:gd name="connsiteY123" fmla="*/ 5606788 h 5687273"/>
              <a:gd name="connsiteX124" fmla="*/ 7364382 w 11243827"/>
              <a:gd name="connsiteY124" fmla="*/ 5600762 h 5687273"/>
              <a:gd name="connsiteX125" fmla="*/ 7361770 w 11243827"/>
              <a:gd name="connsiteY125" fmla="*/ 5596347 h 5687273"/>
              <a:gd name="connsiteX126" fmla="*/ 7346641 w 11243827"/>
              <a:gd name="connsiteY126" fmla="*/ 5598329 h 5687273"/>
              <a:gd name="connsiteX127" fmla="*/ 7334238 w 11243827"/>
              <a:gd name="connsiteY127" fmla="*/ 5594014 h 5687273"/>
              <a:gd name="connsiteX128" fmla="*/ 7323426 w 11243827"/>
              <a:gd name="connsiteY128" fmla="*/ 5596835 h 5687273"/>
              <a:gd name="connsiteX129" fmla="*/ 7318938 w 11243827"/>
              <a:gd name="connsiteY129" fmla="*/ 5596200 h 5687273"/>
              <a:gd name="connsiteX130" fmla="*/ 7307784 w 11243827"/>
              <a:gd name="connsiteY130" fmla="*/ 5594065 h 5687273"/>
              <a:gd name="connsiteX131" fmla="*/ 7288540 w 11243827"/>
              <a:gd name="connsiteY131" fmla="*/ 5589320 h 5687273"/>
              <a:gd name="connsiteX132" fmla="*/ 7282537 w 11243827"/>
              <a:gd name="connsiteY132" fmla="*/ 5588660 h 5687273"/>
              <a:gd name="connsiteX133" fmla="*/ 7269466 w 11243827"/>
              <a:gd name="connsiteY133" fmla="*/ 5581404 h 5687273"/>
              <a:gd name="connsiteX134" fmla="*/ 7244165 w 11243827"/>
              <a:gd name="connsiteY134" fmla="*/ 5575200 h 5687273"/>
              <a:gd name="connsiteX135" fmla="*/ 7199619 w 11243827"/>
              <a:gd name="connsiteY135" fmla="*/ 5553550 h 5687273"/>
              <a:gd name="connsiteX136" fmla="*/ 7173434 w 11243827"/>
              <a:gd name="connsiteY136" fmla="*/ 5543219 h 5687273"/>
              <a:gd name="connsiteX137" fmla="*/ 7155718 w 11243827"/>
              <a:gd name="connsiteY137" fmla="*/ 5533697 h 5687273"/>
              <a:gd name="connsiteX138" fmla="*/ 7103430 w 11243827"/>
              <a:gd name="connsiteY138" fmla="*/ 5520249 h 5687273"/>
              <a:gd name="connsiteX139" fmla="*/ 7013746 w 11243827"/>
              <a:gd name="connsiteY139" fmla="*/ 5502470 h 5687273"/>
              <a:gd name="connsiteX140" fmla="*/ 6995379 w 11243827"/>
              <a:gd name="connsiteY140" fmla="*/ 5497693 h 5687273"/>
              <a:gd name="connsiteX141" fmla="*/ 6982475 w 11243827"/>
              <a:gd name="connsiteY141" fmla="*/ 5489641 h 5687273"/>
              <a:gd name="connsiteX142" fmla="*/ 6981994 w 11243827"/>
              <a:gd name="connsiteY142" fmla="*/ 5484335 h 5687273"/>
              <a:gd name="connsiteX143" fmla="*/ 6972355 w 11243827"/>
              <a:gd name="connsiteY143" fmla="*/ 5481074 h 5687273"/>
              <a:gd name="connsiteX144" fmla="*/ 6970394 w 11243827"/>
              <a:gd name="connsiteY144" fmla="*/ 5479383 h 5687273"/>
              <a:gd name="connsiteX145" fmla="*/ 6958543 w 11243827"/>
              <a:gd name="connsiteY145" fmla="*/ 5470507 h 5687273"/>
              <a:gd name="connsiteX146" fmla="*/ 6918276 w 11243827"/>
              <a:gd name="connsiteY146" fmla="*/ 5472034 h 5687273"/>
              <a:gd name="connsiteX147" fmla="*/ 6881046 w 11243827"/>
              <a:gd name="connsiteY147" fmla="*/ 5457070 h 5687273"/>
              <a:gd name="connsiteX148" fmla="*/ 6752164 w 11243827"/>
              <a:gd name="connsiteY148" fmla="*/ 5425021 h 5687273"/>
              <a:gd name="connsiteX149" fmla="*/ 6724964 w 11243827"/>
              <a:gd name="connsiteY149" fmla="*/ 5414071 h 5687273"/>
              <a:gd name="connsiteX150" fmla="*/ 6683286 w 11243827"/>
              <a:gd name="connsiteY150" fmla="*/ 5405383 h 5687273"/>
              <a:gd name="connsiteX151" fmla="*/ 6644277 w 11243827"/>
              <a:gd name="connsiteY151" fmla="*/ 5429684 h 5687273"/>
              <a:gd name="connsiteX152" fmla="*/ 6532914 w 11243827"/>
              <a:gd name="connsiteY152" fmla="*/ 5431205 h 5687273"/>
              <a:gd name="connsiteX153" fmla="*/ 6307459 w 11243827"/>
              <a:gd name="connsiteY153" fmla="*/ 5467087 h 5687273"/>
              <a:gd name="connsiteX154" fmla="*/ 6196243 w 11243827"/>
              <a:gd name="connsiteY154" fmla="*/ 5515042 h 5687273"/>
              <a:gd name="connsiteX155" fmla="*/ 6099124 w 11243827"/>
              <a:gd name="connsiteY155" fmla="*/ 5516848 h 5687273"/>
              <a:gd name="connsiteX156" fmla="*/ 6016077 w 11243827"/>
              <a:gd name="connsiteY156" fmla="*/ 5528642 h 5687273"/>
              <a:gd name="connsiteX157" fmla="*/ 6004389 w 11243827"/>
              <a:gd name="connsiteY157" fmla="*/ 5531206 h 5687273"/>
              <a:gd name="connsiteX158" fmla="*/ 5933945 w 11243827"/>
              <a:gd name="connsiteY158" fmla="*/ 5538840 h 5687273"/>
              <a:gd name="connsiteX159" fmla="*/ 5883936 w 11243827"/>
              <a:gd name="connsiteY159" fmla="*/ 5553807 h 5687273"/>
              <a:gd name="connsiteX160" fmla="*/ 5798331 w 11243827"/>
              <a:gd name="connsiteY160" fmla="*/ 5564248 h 5687273"/>
              <a:gd name="connsiteX161" fmla="*/ 5712738 w 11243827"/>
              <a:gd name="connsiteY161" fmla="*/ 5573120 h 5687273"/>
              <a:gd name="connsiteX162" fmla="*/ 5681342 w 11243827"/>
              <a:gd name="connsiteY162" fmla="*/ 5575621 h 5687273"/>
              <a:gd name="connsiteX163" fmla="*/ 5627167 w 11243827"/>
              <a:gd name="connsiteY163" fmla="*/ 5583215 h 5687273"/>
              <a:gd name="connsiteX164" fmla="*/ 5591414 w 11243827"/>
              <a:gd name="connsiteY164" fmla="*/ 5587695 h 5687273"/>
              <a:gd name="connsiteX165" fmla="*/ 5583028 w 11243827"/>
              <a:gd name="connsiteY165" fmla="*/ 5580877 h 5687273"/>
              <a:gd name="connsiteX166" fmla="*/ 5549426 w 11243827"/>
              <a:gd name="connsiteY166" fmla="*/ 5582858 h 5687273"/>
              <a:gd name="connsiteX167" fmla="*/ 5519999 w 11243827"/>
              <a:gd name="connsiteY167" fmla="*/ 5592246 h 5687273"/>
              <a:gd name="connsiteX168" fmla="*/ 5480028 w 11243827"/>
              <a:gd name="connsiteY168" fmla="*/ 5597282 h 5687273"/>
              <a:gd name="connsiteX169" fmla="*/ 5456175 w 11243827"/>
              <a:gd name="connsiteY169" fmla="*/ 5600371 h 5687273"/>
              <a:gd name="connsiteX170" fmla="*/ 5388463 w 11243827"/>
              <a:gd name="connsiteY170" fmla="*/ 5602638 h 5687273"/>
              <a:gd name="connsiteX171" fmla="*/ 5265898 w 11243827"/>
              <a:gd name="connsiteY171" fmla="*/ 5591830 h 5687273"/>
              <a:gd name="connsiteX172" fmla="*/ 5231231 w 11243827"/>
              <a:gd name="connsiteY172" fmla="*/ 5592790 h 5687273"/>
              <a:gd name="connsiteX173" fmla="*/ 5226996 w 11243827"/>
              <a:gd name="connsiteY173" fmla="*/ 5595040 h 5687273"/>
              <a:gd name="connsiteX174" fmla="*/ 5175988 w 11243827"/>
              <a:gd name="connsiteY174" fmla="*/ 5588131 h 5687273"/>
              <a:gd name="connsiteX175" fmla="*/ 5107470 w 11243827"/>
              <a:gd name="connsiteY175" fmla="*/ 5594771 h 5687273"/>
              <a:gd name="connsiteX176" fmla="*/ 5027868 w 11243827"/>
              <a:gd name="connsiteY176" fmla="*/ 5605624 h 5687273"/>
              <a:gd name="connsiteX177" fmla="*/ 5007324 w 11243827"/>
              <a:gd name="connsiteY177" fmla="*/ 5609209 h 5687273"/>
              <a:gd name="connsiteX178" fmla="*/ 4952559 w 11243827"/>
              <a:gd name="connsiteY178" fmla="*/ 5611402 h 5687273"/>
              <a:gd name="connsiteX179" fmla="*/ 4826081 w 11243827"/>
              <a:gd name="connsiteY179" fmla="*/ 5616191 h 5687273"/>
              <a:gd name="connsiteX180" fmla="*/ 4823501 w 11243827"/>
              <a:gd name="connsiteY180" fmla="*/ 5619174 h 5687273"/>
              <a:gd name="connsiteX181" fmla="*/ 4813093 w 11243827"/>
              <a:gd name="connsiteY181" fmla="*/ 5620026 h 5687273"/>
              <a:gd name="connsiteX182" fmla="*/ 4810563 w 11243827"/>
              <a:gd name="connsiteY182" fmla="*/ 5620787 h 5687273"/>
              <a:gd name="connsiteX183" fmla="*/ 4795818 w 11243827"/>
              <a:gd name="connsiteY183" fmla="*/ 5624618 h 5687273"/>
              <a:gd name="connsiteX184" fmla="*/ 4758404 w 11243827"/>
              <a:gd name="connsiteY184" fmla="*/ 5619510 h 5687273"/>
              <a:gd name="connsiteX185" fmla="*/ 4717254 w 11243827"/>
              <a:gd name="connsiteY185" fmla="*/ 5624155 h 5687273"/>
              <a:gd name="connsiteX186" fmla="*/ 4591958 w 11243827"/>
              <a:gd name="connsiteY186" fmla="*/ 5624710 h 5687273"/>
              <a:gd name="connsiteX187" fmla="*/ 4476215 w 11243827"/>
              <a:gd name="connsiteY187" fmla="*/ 5628210 h 5687273"/>
              <a:gd name="connsiteX188" fmla="*/ 4425193 w 11243827"/>
              <a:gd name="connsiteY188" fmla="*/ 5627414 h 5687273"/>
              <a:gd name="connsiteX189" fmla="*/ 4383866 w 11243827"/>
              <a:gd name="connsiteY189" fmla="*/ 5626546 h 5687273"/>
              <a:gd name="connsiteX190" fmla="*/ 4385596 w 11243827"/>
              <a:gd name="connsiteY190" fmla="*/ 5634646 h 5687273"/>
              <a:gd name="connsiteX191" fmla="*/ 4360864 w 11243827"/>
              <a:gd name="connsiteY191" fmla="*/ 5641173 h 5687273"/>
              <a:gd name="connsiteX192" fmla="*/ 4328321 w 11243827"/>
              <a:gd name="connsiteY192" fmla="*/ 5626332 h 5687273"/>
              <a:gd name="connsiteX193" fmla="*/ 4309842 w 11243827"/>
              <a:gd name="connsiteY193" fmla="*/ 5626471 h 5687273"/>
              <a:gd name="connsiteX194" fmla="*/ 4277424 w 11243827"/>
              <a:gd name="connsiteY194" fmla="*/ 5631598 h 5687273"/>
              <a:gd name="connsiteX195" fmla="*/ 4266627 w 11243827"/>
              <a:gd name="connsiteY195" fmla="*/ 5633969 h 5687273"/>
              <a:gd name="connsiteX196" fmla="*/ 4185525 w 11243827"/>
              <a:gd name="connsiteY196" fmla="*/ 5617508 h 5687273"/>
              <a:gd name="connsiteX197" fmla="*/ 4177617 w 11243827"/>
              <a:gd name="connsiteY197" fmla="*/ 5610903 h 5687273"/>
              <a:gd name="connsiteX198" fmla="*/ 4136948 w 11243827"/>
              <a:gd name="connsiteY198" fmla="*/ 5608031 h 5687273"/>
              <a:gd name="connsiteX199" fmla="*/ 4132323 w 11243827"/>
              <a:gd name="connsiteY199" fmla="*/ 5609784 h 5687273"/>
              <a:gd name="connsiteX200" fmla="*/ 4098620 w 11243827"/>
              <a:gd name="connsiteY200" fmla="*/ 5599672 h 5687273"/>
              <a:gd name="connsiteX201" fmla="*/ 3963475 w 11243827"/>
              <a:gd name="connsiteY201" fmla="*/ 5581841 h 5687273"/>
              <a:gd name="connsiteX202" fmla="*/ 3703613 w 11243827"/>
              <a:gd name="connsiteY202" fmla="*/ 5572482 h 5687273"/>
              <a:gd name="connsiteX203" fmla="*/ 3432987 w 11243827"/>
              <a:gd name="connsiteY203" fmla="*/ 5545768 h 5687273"/>
              <a:gd name="connsiteX204" fmla="*/ 3176381 w 11243827"/>
              <a:gd name="connsiteY204" fmla="*/ 5556110 h 5687273"/>
              <a:gd name="connsiteX205" fmla="*/ 2710156 w 11243827"/>
              <a:gd name="connsiteY205" fmla="*/ 5527517 h 5687273"/>
              <a:gd name="connsiteX206" fmla="*/ 2550206 w 11243827"/>
              <a:gd name="connsiteY206" fmla="*/ 5524958 h 5687273"/>
              <a:gd name="connsiteX207" fmla="*/ 2443041 w 11243827"/>
              <a:gd name="connsiteY207" fmla="*/ 5523990 h 5687273"/>
              <a:gd name="connsiteX208" fmla="*/ 2435613 w 11243827"/>
              <a:gd name="connsiteY208" fmla="*/ 5526704 h 5687273"/>
              <a:gd name="connsiteX209" fmla="*/ 2405682 w 11243827"/>
              <a:gd name="connsiteY209" fmla="*/ 5528307 h 5687273"/>
              <a:gd name="connsiteX210" fmla="*/ 2397487 w 11243827"/>
              <a:gd name="connsiteY210" fmla="*/ 5540337 h 5687273"/>
              <a:gd name="connsiteX211" fmla="*/ 2297454 w 11243827"/>
              <a:gd name="connsiteY211" fmla="*/ 5550765 h 5687273"/>
              <a:gd name="connsiteX212" fmla="*/ 2056700 w 11243827"/>
              <a:gd name="connsiteY212" fmla="*/ 5555489 h 5687273"/>
              <a:gd name="connsiteX213" fmla="*/ 1878530 w 11243827"/>
              <a:gd name="connsiteY213" fmla="*/ 5535330 h 5687273"/>
              <a:gd name="connsiteX214" fmla="*/ 1859292 w 11243827"/>
              <a:gd name="connsiteY214" fmla="*/ 5535461 h 5687273"/>
              <a:gd name="connsiteX215" fmla="*/ 1835626 w 11243827"/>
              <a:gd name="connsiteY215" fmla="*/ 5533793 h 5687273"/>
              <a:gd name="connsiteX216" fmla="*/ 1798939 w 11243827"/>
              <a:gd name="connsiteY216" fmla="*/ 5540285 h 5687273"/>
              <a:gd name="connsiteX217" fmla="*/ 1779046 w 11243827"/>
              <a:gd name="connsiteY217" fmla="*/ 5549949 h 5687273"/>
              <a:gd name="connsiteX218" fmla="*/ 1772421 w 11243827"/>
              <a:gd name="connsiteY218" fmla="*/ 5549018 h 5687273"/>
              <a:gd name="connsiteX219" fmla="*/ 1772052 w 11243827"/>
              <a:gd name="connsiteY219" fmla="*/ 5545689 h 5687273"/>
              <a:gd name="connsiteX220" fmla="*/ 1711543 w 11243827"/>
              <a:gd name="connsiteY220" fmla="*/ 5534558 h 5687273"/>
              <a:gd name="connsiteX221" fmla="*/ 1698891 w 11243827"/>
              <a:gd name="connsiteY221" fmla="*/ 5513187 h 5687273"/>
              <a:gd name="connsiteX222" fmla="*/ 1538763 w 11243827"/>
              <a:gd name="connsiteY222" fmla="*/ 5482781 h 5687273"/>
              <a:gd name="connsiteX223" fmla="*/ 1501533 w 11243827"/>
              <a:gd name="connsiteY223" fmla="*/ 5467817 h 5687273"/>
              <a:gd name="connsiteX224" fmla="*/ 1461266 w 11243827"/>
              <a:gd name="connsiteY224" fmla="*/ 5469343 h 5687273"/>
              <a:gd name="connsiteX225" fmla="*/ 1449415 w 11243827"/>
              <a:gd name="connsiteY225" fmla="*/ 5460467 h 5687273"/>
              <a:gd name="connsiteX226" fmla="*/ 1447454 w 11243827"/>
              <a:gd name="connsiteY226" fmla="*/ 5458776 h 5687273"/>
              <a:gd name="connsiteX227" fmla="*/ 1437814 w 11243827"/>
              <a:gd name="connsiteY227" fmla="*/ 5455515 h 5687273"/>
              <a:gd name="connsiteX228" fmla="*/ 1437334 w 11243827"/>
              <a:gd name="connsiteY228" fmla="*/ 5450209 h 5687273"/>
              <a:gd name="connsiteX229" fmla="*/ 1424429 w 11243827"/>
              <a:gd name="connsiteY229" fmla="*/ 5442157 h 5687273"/>
              <a:gd name="connsiteX230" fmla="*/ 1406063 w 11243827"/>
              <a:gd name="connsiteY230" fmla="*/ 5437380 h 5687273"/>
              <a:gd name="connsiteX231" fmla="*/ 1316379 w 11243827"/>
              <a:gd name="connsiteY231" fmla="*/ 5419601 h 5687273"/>
              <a:gd name="connsiteX232" fmla="*/ 1264090 w 11243827"/>
              <a:gd name="connsiteY232" fmla="*/ 5406153 h 5687273"/>
              <a:gd name="connsiteX233" fmla="*/ 1246374 w 11243827"/>
              <a:gd name="connsiteY233" fmla="*/ 5396631 h 5687273"/>
              <a:gd name="connsiteX234" fmla="*/ 1220190 w 11243827"/>
              <a:gd name="connsiteY234" fmla="*/ 5386301 h 5687273"/>
              <a:gd name="connsiteX235" fmla="*/ 1175643 w 11243827"/>
              <a:gd name="connsiteY235" fmla="*/ 5364651 h 5687273"/>
              <a:gd name="connsiteX236" fmla="*/ 1150342 w 11243827"/>
              <a:gd name="connsiteY236" fmla="*/ 5358447 h 5687273"/>
              <a:gd name="connsiteX237" fmla="*/ 1137272 w 11243827"/>
              <a:gd name="connsiteY237" fmla="*/ 5351191 h 5687273"/>
              <a:gd name="connsiteX238" fmla="*/ 1131268 w 11243827"/>
              <a:gd name="connsiteY238" fmla="*/ 5350530 h 5687273"/>
              <a:gd name="connsiteX239" fmla="*/ 1112024 w 11243827"/>
              <a:gd name="connsiteY239" fmla="*/ 5345786 h 5687273"/>
              <a:gd name="connsiteX240" fmla="*/ 1100870 w 11243827"/>
              <a:gd name="connsiteY240" fmla="*/ 5343651 h 5687273"/>
              <a:gd name="connsiteX241" fmla="*/ 1096383 w 11243827"/>
              <a:gd name="connsiteY241" fmla="*/ 5343015 h 5687273"/>
              <a:gd name="connsiteX242" fmla="*/ 1085571 w 11243827"/>
              <a:gd name="connsiteY242" fmla="*/ 5345836 h 5687273"/>
              <a:gd name="connsiteX243" fmla="*/ 1073168 w 11243827"/>
              <a:gd name="connsiteY243" fmla="*/ 5341521 h 5687273"/>
              <a:gd name="connsiteX244" fmla="*/ 1058039 w 11243827"/>
              <a:gd name="connsiteY244" fmla="*/ 5343504 h 5687273"/>
              <a:gd name="connsiteX245" fmla="*/ 1055426 w 11243827"/>
              <a:gd name="connsiteY245" fmla="*/ 5339088 h 5687273"/>
              <a:gd name="connsiteX246" fmla="*/ 1044738 w 11243827"/>
              <a:gd name="connsiteY246" fmla="*/ 5333063 h 5687273"/>
              <a:gd name="connsiteX247" fmla="*/ 1033909 w 11243827"/>
              <a:gd name="connsiteY247" fmla="*/ 5335680 h 5687273"/>
              <a:gd name="connsiteX248" fmla="*/ 1012649 w 11243827"/>
              <a:gd name="connsiteY248" fmla="*/ 5334541 h 5687273"/>
              <a:gd name="connsiteX249" fmla="*/ 1007115 w 11243827"/>
              <a:gd name="connsiteY249" fmla="*/ 5332775 h 5687273"/>
              <a:gd name="connsiteX250" fmla="*/ 986002 w 11243827"/>
              <a:gd name="connsiteY250" fmla="*/ 5334906 h 5687273"/>
              <a:gd name="connsiteX251" fmla="*/ 953418 w 11243827"/>
              <a:gd name="connsiteY251" fmla="*/ 5333901 h 5687273"/>
              <a:gd name="connsiteX252" fmla="*/ 916854 w 11243827"/>
              <a:gd name="connsiteY252" fmla="*/ 5329435 h 5687273"/>
              <a:gd name="connsiteX253" fmla="*/ 905651 w 11243827"/>
              <a:gd name="connsiteY253" fmla="*/ 5332114 h 5687273"/>
              <a:gd name="connsiteX254" fmla="*/ 836961 w 11243827"/>
              <a:gd name="connsiteY254" fmla="*/ 5330803 h 5687273"/>
              <a:gd name="connsiteX255" fmla="*/ 817627 w 11243827"/>
              <a:gd name="connsiteY255" fmla="*/ 5330580 h 5687273"/>
              <a:gd name="connsiteX256" fmla="*/ 801817 w 11243827"/>
              <a:gd name="connsiteY256" fmla="*/ 5325937 h 5687273"/>
              <a:gd name="connsiteX257" fmla="*/ 798857 w 11243827"/>
              <a:gd name="connsiteY257" fmla="*/ 5320979 h 5687273"/>
              <a:gd name="connsiteX258" fmla="*/ 788354 w 11243827"/>
              <a:gd name="connsiteY258" fmla="*/ 5320143 h 5687273"/>
              <a:gd name="connsiteX259" fmla="*/ 785726 w 11243827"/>
              <a:gd name="connsiteY259" fmla="*/ 5318989 h 5687273"/>
              <a:gd name="connsiteX260" fmla="*/ 770507 w 11243827"/>
              <a:gd name="connsiteY260" fmla="*/ 5313309 h 5687273"/>
              <a:gd name="connsiteX261" fmla="*/ 733810 w 11243827"/>
              <a:gd name="connsiteY261" fmla="*/ 5324286 h 5687273"/>
              <a:gd name="connsiteX262" fmla="*/ 692117 w 11243827"/>
              <a:gd name="connsiteY262" fmla="*/ 5318786 h 5687273"/>
              <a:gd name="connsiteX263" fmla="*/ 528894 w 11243827"/>
              <a:gd name="connsiteY263" fmla="*/ 5327578 h 5687273"/>
              <a:gd name="connsiteX264" fmla="*/ 507005 w 11243827"/>
              <a:gd name="connsiteY264" fmla="*/ 5310149 h 5687273"/>
              <a:gd name="connsiteX265" fmla="*/ 441302 w 11243827"/>
              <a:gd name="connsiteY265" fmla="*/ 5307062 h 5687273"/>
              <a:gd name="connsiteX266" fmla="*/ 336819 w 11243827"/>
              <a:gd name="connsiteY266" fmla="*/ 5336690 h 5687273"/>
              <a:gd name="connsiteX267" fmla="*/ 215763 w 11243827"/>
              <a:gd name="connsiteY267" fmla="*/ 5332575 h 5687273"/>
              <a:gd name="connsiteX268" fmla="*/ 205927 w 11243827"/>
              <a:gd name="connsiteY268" fmla="*/ 5339672 h 5687273"/>
              <a:gd name="connsiteX269" fmla="*/ 194189 w 11243827"/>
              <a:gd name="connsiteY269" fmla="*/ 5343588 h 5687273"/>
              <a:gd name="connsiteX270" fmla="*/ 192552 w 11243827"/>
              <a:gd name="connsiteY270" fmla="*/ 5342845 h 5687273"/>
              <a:gd name="connsiteX271" fmla="*/ 178320 w 11243827"/>
              <a:gd name="connsiteY271" fmla="*/ 5343766 h 5687273"/>
              <a:gd name="connsiteX272" fmla="*/ 175596 w 11243827"/>
              <a:gd name="connsiteY272" fmla="*/ 5346411 h 5687273"/>
              <a:gd name="connsiteX273" fmla="*/ 165951 w 11243827"/>
              <a:gd name="connsiteY273" fmla="*/ 5347808 h 5687273"/>
              <a:gd name="connsiteX274" fmla="*/ 147287 w 11243827"/>
              <a:gd name="connsiteY274" fmla="*/ 5352625 h 5687273"/>
              <a:gd name="connsiteX275" fmla="*/ 143484 w 11243827"/>
              <a:gd name="connsiteY275" fmla="*/ 5351591 h 5687273"/>
              <a:gd name="connsiteX276" fmla="*/ 114847 w 11243827"/>
              <a:gd name="connsiteY276" fmla="*/ 5355844 h 5687273"/>
              <a:gd name="connsiteX277" fmla="*/ 114306 w 11243827"/>
              <a:gd name="connsiteY277" fmla="*/ 5354983 h 5687273"/>
              <a:gd name="connsiteX278" fmla="*/ 105588 w 11243827"/>
              <a:gd name="connsiteY278" fmla="*/ 5352169 h 5687273"/>
              <a:gd name="connsiteX279" fmla="*/ 89264 w 11243827"/>
              <a:gd name="connsiteY279" fmla="*/ 5348886 h 5687273"/>
              <a:gd name="connsiteX280" fmla="*/ 49794 w 11243827"/>
              <a:gd name="connsiteY280" fmla="*/ 5329950 h 5687273"/>
              <a:gd name="connsiteX281" fmla="*/ 19924 w 11243827"/>
              <a:gd name="connsiteY281" fmla="*/ 5334282 h 5687273"/>
              <a:gd name="connsiteX282" fmla="*/ 13819 w 11243827"/>
              <a:gd name="connsiteY282" fmla="*/ 5334653 h 5687273"/>
              <a:gd name="connsiteX283" fmla="*/ 13657 w 11243827"/>
              <a:gd name="connsiteY283" fmla="*/ 5334455 h 5687273"/>
              <a:gd name="connsiteX284" fmla="*/ 7139 w 11243827"/>
              <a:gd name="connsiteY284" fmla="*/ 5334438 h 5687273"/>
              <a:gd name="connsiteX285" fmla="*/ 2684 w 11243827"/>
              <a:gd name="connsiteY285" fmla="*/ 5335333 h 5687273"/>
              <a:gd name="connsiteX286" fmla="*/ 0 w 11243827"/>
              <a:gd name="connsiteY286" fmla="*/ 5335496 h 5687273"/>
              <a:gd name="connsiteX287" fmla="*/ 0 w 11243827"/>
              <a:gd name="connsiteY287" fmla="*/ 10592 h 5687273"/>
              <a:gd name="connsiteX288" fmla="*/ 11243827 w 11243827"/>
              <a:gd name="connsiteY288" fmla="*/ 0 h 56872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257007 w 11243827"/>
              <a:gd name="connsiteY57" fmla="*/ 553718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98891 w 11243827"/>
              <a:gd name="connsiteY221" fmla="*/ 551318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28894 w 11243827"/>
              <a:gd name="connsiteY263" fmla="*/ 5327578 h 5641173"/>
              <a:gd name="connsiteX264" fmla="*/ 507005 w 11243827"/>
              <a:gd name="connsiteY264" fmla="*/ 5310149 h 5641173"/>
              <a:gd name="connsiteX265" fmla="*/ 441302 w 11243827"/>
              <a:gd name="connsiteY265" fmla="*/ 5307062 h 5641173"/>
              <a:gd name="connsiteX266" fmla="*/ 336819 w 11243827"/>
              <a:gd name="connsiteY266" fmla="*/ 5336690 h 5641173"/>
              <a:gd name="connsiteX267" fmla="*/ 215763 w 11243827"/>
              <a:gd name="connsiteY267" fmla="*/ 5332575 h 5641173"/>
              <a:gd name="connsiteX268" fmla="*/ 205927 w 11243827"/>
              <a:gd name="connsiteY268" fmla="*/ 5339672 h 5641173"/>
              <a:gd name="connsiteX269" fmla="*/ 194189 w 11243827"/>
              <a:gd name="connsiteY269" fmla="*/ 5343588 h 5641173"/>
              <a:gd name="connsiteX270" fmla="*/ 192552 w 11243827"/>
              <a:gd name="connsiteY270" fmla="*/ 5342845 h 5641173"/>
              <a:gd name="connsiteX271" fmla="*/ 178320 w 11243827"/>
              <a:gd name="connsiteY271" fmla="*/ 5343766 h 5641173"/>
              <a:gd name="connsiteX272" fmla="*/ 175596 w 11243827"/>
              <a:gd name="connsiteY272" fmla="*/ 5346411 h 5641173"/>
              <a:gd name="connsiteX273" fmla="*/ 165951 w 11243827"/>
              <a:gd name="connsiteY273" fmla="*/ 5347808 h 5641173"/>
              <a:gd name="connsiteX274" fmla="*/ 147287 w 11243827"/>
              <a:gd name="connsiteY274" fmla="*/ 5352625 h 5641173"/>
              <a:gd name="connsiteX275" fmla="*/ 143484 w 11243827"/>
              <a:gd name="connsiteY275" fmla="*/ 5351591 h 5641173"/>
              <a:gd name="connsiteX276" fmla="*/ 114847 w 11243827"/>
              <a:gd name="connsiteY276" fmla="*/ 5355844 h 5641173"/>
              <a:gd name="connsiteX277" fmla="*/ 114306 w 11243827"/>
              <a:gd name="connsiteY277" fmla="*/ 5354983 h 5641173"/>
              <a:gd name="connsiteX278" fmla="*/ 105588 w 11243827"/>
              <a:gd name="connsiteY278" fmla="*/ 5352169 h 5641173"/>
              <a:gd name="connsiteX279" fmla="*/ 89264 w 11243827"/>
              <a:gd name="connsiteY279" fmla="*/ 5348886 h 5641173"/>
              <a:gd name="connsiteX280" fmla="*/ 49794 w 11243827"/>
              <a:gd name="connsiteY280" fmla="*/ 5329950 h 5641173"/>
              <a:gd name="connsiteX281" fmla="*/ 19924 w 11243827"/>
              <a:gd name="connsiteY281" fmla="*/ 5334282 h 5641173"/>
              <a:gd name="connsiteX282" fmla="*/ 13819 w 11243827"/>
              <a:gd name="connsiteY282" fmla="*/ 5334653 h 5641173"/>
              <a:gd name="connsiteX283" fmla="*/ 13657 w 11243827"/>
              <a:gd name="connsiteY283" fmla="*/ 5334455 h 5641173"/>
              <a:gd name="connsiteX284" fmla="*/ 7139 w 11243827"/>
              <a:gd name="connsiteY284" fmla="*/ 5334438 h 5641173"/>
              <a:gd name="connsiteX285" fmla="*/ 2684 w 11243827"/>
              <a:gd name="connsiteY285" fmla="*/ 5335333 h 5641173"/>
              <a:gd name="connsiteX286" fmla="*/ 0 w 11243827"/>
              <a:gd name="connsiteY286" fmla="*/ 5335496 h 5641173"/>
              <a:gd name="connsiteX287" fmla="*/ 0 w 11243827"/>
              <a:gd name="connsiteY287" fmla="*/ 10592 h 5641173"/>
              <a:gd name="connsiteX288" fmla="*/ 11243827 w 11243827"/>
              <a:gd name="connsiteY288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257007 w 11243827"/>
              <a:gd name="connsiteY57" fmla="*/ 553718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98891 w 11243827"/>
              <a:gd name="connsiteY221" fmla="*/ 551318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28894 w 11243827"/>
              <a:gd name="connsiteY263" fmla="*/ 5327578 h 5641173"/>
              <a:gd name="connsiteX264" fmla="*/ 507005 w 11243827"/>
              <a:gd name="connsiteY264" fmla="*/ 5310149 h 5641173"/>
              <a:gd name="connsiteX265" fmla="*/ 441302 w 11243827"/>
              <a:gd name="connsiteY265" fmla="*/ 5307062 h 5641173"/>
              <a:gd name="connsiteX266" fmla="*/ 336819 w 11243827"/>
              <a:gd name="connsiteY266" fmla="*/ 5336690 h 5641173"/>
              <a:gd name="connsiteX267" fmla="*/ 215763 w 11243827"/>
              <a:gd name="connsiteY267" fmla="*/ 5332575 h 5641173"/>
              <a:gd name="connsiteX268" fmla="*/ 205927 w 11243827"/>
              <a:gd name="connsiteY268" fmla="*/ 5339672 h 5641173"/>
              <a:gd name="connsiteX269" fmla="*/ 194189 w 11243827"/>
              <a:gd name="connsiteY269" fmla="*/ 5343588 h 5641173"/>
              <a:gd name="connsiteX270" fmla="*/ 192552 w 11243827"/>
              <a:gd name="connsiteY270" fmla="*/ 5342845 h 5641173"/>
              <a:gd name="connsiteX271" fmla="*/ 178320 w 11243827"/>
              <a:gd name="connsiteY271" fmla="*/ 5343766 h 5641173"/>
              <a:gd name="connsiteX272" fmla="*/ 175596 w 11243827"/>
              <a:gd name="connsiteY272" fmla="*/ 5346411 h 5641173"/>
              <a:gd name="connsiteX273" fmla="*/ 165951 w 11243827"/>
              <a:gd name="connsiteY273" fmla="*/ 5347808 h 5641173"/>
              <a:gd name="connsiteX274" fmla="*/ 147287 w 11243827"/>
              <a:gd name="connsiteY274" fmla="*/ 5352625 h 5641173"/>
              <a:gd name="connsiteX275" fmla="*/ 143484 w 11243827"/>
              <a:gd name="connsiteY275" fmla="*/ 5351591 h 5641173"/>
              <a:gd name="connsiteX276" fmla="*/ 114847 w 11243827"/>
              <a:gd name="connsiteY276" fmla="*/ 5355844 h 5641173"/>
              <a:gd name="connsiteX277" fmla="*/ 114306 w 11243827"/>
              <a:gd name="connsiteY277" fmla="*/ 5354983 h 5641173"/>
              <a:gd name="connsiteX278" fmla="*/ 105588 w 11243827"/>
              <a:gd name="connsiteY278" fmla="*/ 5352169 h 5641173"/>
              <a:gd name="connsiteX279" fmla="*/ 89264 w 11243827"/>
              <a:gd name="connsiteY279" fmla="*/ 5348886 h 5641173"/>
              <a:gd name="connsiteX280" fmla="*/ 49794 w 11243827"/>
              <a:gd name="connsiteY280" fmla="*/ 5329950 h 5641173"/>
              <a:gd name="connsiteX281" fmla="*/ 19924 w 11243827"/>
              <a:gd name="connsiteY281" fmla="*/ 5334282 h 5641173"/>
              <a:gd name="connsiteX282" fmla="*/ 13819 w 11243827"/>
              <a:gd name="connsiteY282" fmla="*/ 5334653 h 5641173"/>
              <a:gd name="connsiteX283" fmla="*/ 13657 w 11243827"/>
              <a:gd name="connsiteY283" fmla="*/ 5334455 h 5641173"/>
              <a:gd name="connsiteX284" fmla="*/ 7139 w 11243827"/>
              <a:gd name="connsiteY284" fmla="*/ 5334438 h 5641173"/>
              <a:gd name="connsiteX285" fmla="*/ 2684 w 11243827"/>
              <a:gd name="connsiteY285" fmla="*/ 5335333 h 5641173"/>
              <a:gd name="connsiteX286" fmla="*/ 0 w 11243827"/>
              <a:gd name="connsiteY286" fmla="*/ 5335496 h 5641173"/>
              <a:gd name="connsiteX287" fmla="*/ 0 w 11243827"/>
              <a:gd name="connsiteY287" fmla="*/ 10592 h 5641173"/>
              <a:gd name="connsiteX288" fmla="*/ 11243827 w 11243827"/>
              <a:gd name="connsiteY288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257007 w 11243827"/>
              <a:gd name="connsiteY57" fmla="*/ 553718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98891 w 11243827"/>
              <a:gd name="connsiteY221" fmla="*/ 551318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28894 w 11243827"/>
              <a:gd name="connsiteY263" fmla="*/ 5327578 h 5641173"/>
              <a:gd name="connsiteX264" fmla="*/ 507005 w 11243827"/>
              <a:gd name="connsiteY264" fmla="*/ 5310149 h 5641173"/>
              <a:gd name="connsiteX265" fmla="*/ 441302 w 11243827"/>
              <a:gd name="connsiteY265" fmla="*/ 5307062 h 5641173"/>
              <a:gd name="connsiteX266" fmla="*/ 336819 w 11243827"/>
              <a:gd name="connsiteY266" fmla="*/ 5336690 h 5641173"/>
              <a:gd name="connsiteX267" fmla="*/ 215763 w 11243827"/>
              <a:gd name="connsiteY267" fmla="*/ 5332575 h 5641173"/>
              <a:gd name="connsiteX268" fmla="*/ 205927 w 11243827"/>
              <a:gd name="connsiteY268" fmla="*/ 5339672 h 5641173"/>
              <a:gd name="connsiteX269" fmla="*/ 194189 w 11243827"/>
              <a:gd name="connsiteY269" fmla="*/ 5343588 h 5641173"/>
              <a:gd name="connsiteX270" fmla="*/ 192552 w 11243827"/>
              <a:gd name="connsiteY270" fmla="*/ 5342845 h 5641173"/>
              <a:gd name="connsiteX271" fmla="*/ 178320 w 11243827"/>
              <a:gd name="connsiteY271" fmla="*/ 5343766 h 5641173"/>
              <a:gd name="connsiteX272" fmla="*/ 175596 w 11243827"/>
              <a:gd name="connsiteY272" fmla="*/ 5346411 h 5641173"/>
              <a:gd name="connsiteX273" fmla="*/ 165951 w 11243827"/>
              <a:gd name="connsiteY273" fmla="*/ 5347808 h 5641173"/>
              <a:gd name="connsiteX274" fmla="*/ 147287 w 11243827"/>
              <a:gd name="connsiteY274" fmla="*/ 5352625 h 5641173"/>
              <a:gd name="connsiteX275" fmla="*/ 143484 w 11243827"/>
              <a:gd name="connsiteY275" fmla="*/ 5351591 h 5641173"/>
              <a:gd name="connsiteX276" fmla="*/ 114847 w 11243827"/>
              <a:gd name="connsiteY276" fmla="*/ 5355844 h 5641173"/>
              <a:gd name="connsiteX277" fmla="*/ 114306 w 11243827"/>
              <a:gd name="connsiteY277" fmla="*/ 5354983 h 5641173"/>
              <a:gd name="connsiteX278" fmla="*/ 105588 w 11243827"/>
              <a:gd name="connsiteY278" fmla="*/ 5352169 h 5641173"/>
              <a:gd name="connsiteX279" fmla="*/ 89264 w 11243827"/>
              <a:gd name="connsiteY279" fmla="*/ 5348886 h 5641173"/>
              <a:gd name="connsiteX280" fmla="*/ 49794 w 11243827"/>
              <a:gd name="connsiteY280" fmla="*/ 5329950 h 5641173"/>
              <a:gd name="connsiteX281" fmla="*/ 19924 w 11243827"/>
              <a:gd name="connsiteY281" fmla="*/ 5334282 h 5641173"/>
              <a:gd name="connsiteX282" fmla="*/ 13819 w 11243827"/>
              <a:gd name="connsiteY282" fmla="*/ 5334653 h 5641173"/>
              <a:gd name="connsiteX283" fmla="*/ 13657 w 11243827"/>
              <a:gd name="connsiteY283" fmla="*/ 5334455 h 5641173"/>
              <a:gd name="connsiteX284" fmla="*/ 7139 w 11243827"/>
              <a:gd name="connsiteY284" fmla="*/ 5334438 h 5641173"/>
              <a:gd name="connsiteX285" fmla="*/ 2684 w 11243827"/>
              <a:gd name="connsiteY285" fmla="*/ 5335333 h 5641173"/>
              <a:gd name="connsiteX286" fmla="*/ 0 w 11243827"/>
              <a:gd name="connsiteY286" fmla="*/ 5335496 h 5641173"/>
              <a:gd name="connsiteX287" fmla="*/ 0 w 11243827"/>
              <a:gd name="connsiteY287" fmla="*/ 10592 h 5641173"/>
              <a:gd name="connsiteX288" fmla="*/ 11243827 w 11243827"/>
              <a:gd name="connsiteY288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98891 w 11243827"/>
              <a:gd name="connsiteY221" fmla="*/ 551318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28894 w 11243827"/>
              <a:gd name="connsiteY263" fmla="*/ 5327578 h 5641173"/>
              <a:gd name="connsiteX264" fmla="*/ 507005 w 11243827"/>
              <a:gd name="connsiteY264" fmla="*/ 5310149 h 5641173"/>
              <a:gd name="connsiteX265" fmla="*/ 441302 w 11243827"/>
              <a:gd name="connsiteY265" fmla="*/ 5307062 h 5641173"/>
              <a:gd name="connsiteX266" fmla="*/ 336819 w 11243827"/>
              <a:gd name="connsiteY266" fmla="*/ 5336690 h 5641173"/>
              <a:gd name="connsiteX267" fmla="*/ 215763 w 11243827"/>
              <a:gd name="connsiteY267" fmla="*/ 5332575 h 5641173"/>
              <a:gd name="connsiteX268" fmla="*/ 205927 w 11243827"/>
              <a:gd name="connsiteY268" fmla="*/ 5339672 h 5641173"/>
              <a:gd name="connsiteX269" fmla="*/ 194189 w 11243827"/>
              <a:gd name="connsiteY269" fmla="*/ 5343588 h 5641173"/>
              <a:gd name="connsiteX270" fmla="*/ 192552 w 11243827"/>
              <a:gd name="connsiteY270" fmla="*/ 5342845 h 5641173"/>
              <a:gd name="connsiteX271" fmla="*/ 178320 w 11243827"/>
              <a:gd name="connsiteY271" fmla="*/ 5343766 h 5641173"/>
              <a:gd name="connsiteX272" fmla="*/ 175596 w 11243827"/>
              <a:gd name="connsiteY272" fmla="*/ 5346411 h 5641173"/>
              <a:gd name="connsiteX273" fmla="*/ 165951 w 11243827"/>
              <a:gd name="connsiteY273" fmla="*/ 5347808 h 5641173"/>
              <a:gd name="connsiteX274" fmla="*/ 147287 w 11243827"/>
              <a:gd name="connsiteY274" fmla="*/ 5352625 h 5641173"/>
              <a:gd name="connsiteX275" fmla="*/ 143484 w 11243827"/>
              <a:gd name="connsiteY275" fmla="*/ 5351591 h 5641173"/>
              <a:gd name="connsiteX276" fmla="*/ 114847 w 11243827"/>
              <a:gd name="connsiteY276" fmla="*/ 5355844 h 5641173"/>
              <a:gd name="connsiteX277" fmla="*/ 114306 w 11243827"/>
              <a:gd name="connsiteY277" fmla="*/ 5354983 h 5641173"/>
              <a:gd name="connsiteX278" fmla="*/ 105588 w 11243827"/>
              <a:gd name="connsiteY278" fmla="*/ 5352169 h 5641173"/>
              <a:gd name="connsiteX279" fmla="*/ 89264 w 11243827"/>
              <a:gd name="connsiteY279" fmla="*/ 5348886 h 5641173"/>
              <a:gd name="connsiteX280" fmla="*/ 49794 w 11243827"/>
              <a:gd name="connsiteY280" fmla="*/ 5329950 h 5641173"/>
              <a:gd name="connsiteX281" fmla="*/ 19924 w 11243827"/>
              <a:gd name="connsiteY281" fmla="*/ 5334282 h 5641173"/>
              <a:gd name="connsiteX282" fmla="*/ 13819 w 11243827"/>
              <a:gd name="connsiteY282" fmla="*/ 5334653 h 5641173"/>
              <a:gd name="connsiteX283" fmla="*/ 13657 w 11243827"/>
              <a:gd name="connsiteY283" fmla="*/ 5334455 h 5641173"/>
              <a:gd name="connsiteX284" fmla="*/ 7139 w 11243827"/>
              <a:gd name="connsiteY284" fmla="*/ 5334438 h 5641173"/>
              <a:gd name="connsiteX285" fmla="*/ 2684 w 11243827"/>
              <a:gd name="connsiteY285" fmla="*/ 5335333 h 5641173"/>
              <a:gd name="connsiteX286" fmla="*/ 0 w 11243827"/>
              <a:gd name="connsiteY286" fmla="*/ 5335496 h 5641173"/>
              <a:gd name="connsiteX287" fmla="*/ 0 w 11243827"/>
              <a:gd name="connsiteY287" fmla="*/ 10592 h 5641173"/>
              <a:gd name="connsiteX288" fmla="*/ 11243827 w 11243827"/>
              <a:gd name="connsiteY288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98891 w 11243827"/>
              <a:gd name="connsiteY221" fmla="*/ 551318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28894 w 11243827"/>
              <a:gd name="connsiteY263" fmla="*/ 5327578 h 5641173"/>
              <a:gd name="connsiteX264" fmla="*/ 507005 w 11243827"/>
              <a:gd name="connsiteY264" fmla="*/ 5310149 h 5641173"/>
              <a:gd name="connsiteX265" fmla="*/ 441302 w 11243827"/>
              <a:gd name="connsiteY265" fmla="*/ 5307062 h 5641173"/>
              <a:gd name="connsiteX266" fmla="*/ 336819 w 11243827"/>
              <a:gd name="connsiteY266" fmla="*/ 5336690 h 5641173"/>
              <a:gd name="connsiteX267" fmla="*/ 215763 w 11243827"/>
              <a:gd name="connsiteY267" fmla="*/ 5332575 h 5641173"/>
              <a:gd name="connsiteX268" fmla="*/ 205927 w 11243827"/>
              <a:gd name="connsiteY268" fmla="*/ 5339672 h 5641173"/>
              <a:gd name="connsiteX269" fmla="*/ 194189 w 11243827"/>
              <a:gd name="connsiteY269" fmla="*/ 5343588 h 5641173"/>
              <a:gd name="connsiteX270" fmla="*/ 192552 w 11243827"/>
              <a:gd name="connsiteY270" fmla="*/ 5342845 h 5641173"/>
              <a:gd name="connsiteX271" fmla="*/ 178320 w 11243827"/>
              <a:gd name="connsiteY271" fmla="*/ 5343766 h 5641173"/>
              <a:gd name="connsiteX272" fmla="*/ 175596 w 11243827"/>
              <a:gd name="connsiteY272" fmla="*/ 5346411 h 5641173"/>
              <a:gd name="connsiteX273" fmla="*/ 165951 w 11243827"/>
              <a:gd name="connsiteY273" fmla="*/ 5347808 h 5641173"/>
              <a:gd name="connsiteX274" fmla="*/ 147287 w 11243827"/>
              <a:gd name="connsiteY274" fmla="*/ 5352625 h 5641173"/>
              <a:gd name="connsiteX275" fmla="*/ 143484 w 11243827"/>
              <a:gd name="connsiteY275" fmla="*/ 5351591 h 5641173"/>
              <a:gd name="connsiteX276" fmla="*/ 114847 w 11243827"/>
              <a:gd name="connsiteY276" fmla="*/ 5355844 h 5641173"/>
              <a:gd name="connsiteX277" fmla="*/ 114306 w 11243827"/>
              <a:gd name="connsiteY277" fmla="*/ 5354983 h 5641173"/>
              <a:gd name="connsiteX278" fmla="*/ 105588 w 11243827"/>
              <a:gd name="connsiteY278" fmla="*/ 5352169 h 5641173"/>
              <a:gd name="connsiteX279" fmla="*/ 89264 w 11243827"/>
              <a:gd name="connsiteY279" fmla="*/ 5348886 h 5641173"/>
              <a:gd name="connsiteX280" fmla="*/ 49794 w 11243827"/>
              <a:gd name="connsiteY280" fmla="*/ 5329950 h 5641173"/>
              <a:gd name="connsiteX281" fmla="*/ 19924 w 11243827"/>
              <a:gd name="connsiteY281" fmla="*/ 5334282 h 5641173"/>
              <a:gd name="connsiteX282" fmla="*/ 13819 w 11243827"/>
              <a:gd name="connsiteY282" fmla="*/ 5334653 h 5641173"/>
              <a:gd name="connsiteX283" fmla="*/ 13657 w 11243827"/>
              <a:gd name="connsiteY283" fmla="*/ 5334455 h 5641173"/>
              <a:gd name="connsiteX284" fmla="*/ 7139 w 11243827"/>
              <a:gd name="connsiteY284" fmla="*/ 5334438 h 5641173"/>
              <a:gd name="connsiteX285" fmla="*/ 2684 w 11243827"/>
              <a:gd name="connsiteY285" fmla="*/ 5335333 h 5641173"/>
              <a:gd name="connsiteX286" fmla="*/ 0 w 11243827"/>
              <a:gd name="connsiteY286" fmla="*/ 5335496 h 5641173"/>
              <a:gd name="connsiteX287" fmla="*/ 0 w 11243827"/>
              <a:gd name="connsiteY287" fmla="*/ 10592 h 5641173"/>
              <a:gd name="connsiteX288" fmla="*/ 11243827 w 11243827"/>
              <a:gd name="connsiteY288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98891 w 11243827"/>
              <a:gd name="connsiteY221" fmla="*/ 551318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28894 w 11243827"/>
              <a:gd name="connsiteY263" fmla="*/ 5327578 h 5641173"/>
              <a:gd name="connsiteX264" fmla="*/ 507005 w 11243827"/>
              <a:gd name="connsiteY264" fmla="*/ 5310149 h 5641173"/>
              <a:gd name="connsiteX265" fmla="*/ 441302 w 11243827"/>
              <a:gd name="connsiteY265" fmla="*/ 5307062 h 5641173"/>
              <a:gd name="connsiteX266" fmla="*/ 336819 w 11243827"/>
              <a:gd name="connsiteY266" fmla="*/ 5336690 h 5641173"/>
              <a:gd name="connsiteX267" fmla="*/ 215763 w 11243827"/>
              <a:gd name="connsiteY267" fmla="*/ 5332575 h 5641173"/>
              <a:gd name="connsiteX268" fmla="*/ 205927 w 11243827"/>
              <a:gd name="connsiteY268" fmla="*/ 5339672 h 5641173"/>
              <a:gd name="connsiteX269" fmla="*/ 194189 w 11243827"/>
              <a:gd name="connsiteY269" fmla="*/ 5343588 h 5641173"/>
              <a:gd name="connsiteX270" fmla="*/ 192552 w 11243827"/>
              <a:gd name="connsiteY270" fmla="*/ 5342845 h 5641173"/>
              <a:gd name="connsiteX271" fmla="*/ 178320 w 11243827"/>
              <a:gd name="connsiteY271" fmla="*/ 5343766 h 5641173"/>
              <a:gd name="connsiteX272" fmla="*/ 175596 w 11243827"/>
              <a:gd name="connsiteY272" fmla="*/ 5346411 h 5641173"/>
              <a:gd name="connsiteX273" fmla="*/ 165951 w 11243827"/>
              <a:gd name="connsiteY273" fmla="*/ 5347808 h 5641173"/>
              <a:gd name="connsiteX274" fmla="*/ 147287 w 11243827"/>
              <a:gd name="connsiteY274" fmla="*/ 5352625 h 5641173"/>
              <a:gd name="connsiteX275" fmla="*/ 143484 w 11243827"/>
              <a:gd name="connsiteY275" fmla="*/ 5351591 h 5641173"/>
              <a:gd name="connsiteX276" fmla="*/ 114847 w 11243827"/>
              <a:gd name="connsiteY276" fmla="*/ 5355844 h 5641173"/>
              <a:gd name="connsiteX277" fmla="*/ 114306 w 11243827"/>
              <a:gd name="connsiteY277" fmla="*/ 5354983 h 5641173"/>
              <a:gd name="connsiteX278" fmla="*/ 105588 w 11243827"/>
              <a:gd name="connsiteY278" fmla="*/ 5352169 h 5641173"/>
              <a:gd name="connsiteX279" fmla="*/ 89264 w 11243827"/>
              <a:gd name="connsiteY279" fmla="*/ 5348886 h 5641173"/>
              <a:gd name="connsiteX280" fmla="*/ 49794 w 11243827"/>
              <a:gd name="connsiteY280" fmla="*/ 5329950 h 5641173"/>
              <a:gd name="connsiteX281" fmla="*/ 19924 w 11243827"/>
              <a:gd name="connsiteY281" fmla="*/ 5334282 h 5641173"/>
              <a:gd name="connsiteX282" fmla="*/ 13819 w 11243827"/>
              <a:gd name="connsiteY282" fmla="*/ 5334653 h 5641173"/>
              <a:gd name="connsiteX283" fmla="*/ 13657 w 11243827"/>
              <a:gd name="connsiteY283" fmla="*/ 5334455 h 5641173"/>
              <a:gd name="connsiteX284" fmla="*/ 7139 w 11243827"/>
              <a:gd name="connsiteY284" fmla="*/ 5334438 h 5641173"/>
              <a:gd name="connsiteX285" fmla="*/ 2684 w 11243827"/>
              <a:gd name="connsiteY285" fmla="*/ 5335333 h 5641173"/>
              <a:gd name="connsiteX286" fmla="*/ 0 w 11243827"/>
              <a:gd name="connsiteY286" fmla="*/ 5335496 h 5641173"/>
              <a:gd name="connsiteX287" fmla="*/ 0 w 11243827"/>
              <a:gd name="connsiteY287" fmla="*/ 10592 h 5641173"/>
              <a:gd name="connsiteX288" fmla="*/ 11243827 w 11243827"/>
              <a:gd name="connsiteY288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98891 w 11243827"/>
              <a:gd name="connsiteY221" fmla="*/ 551318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28894 w 11243827"/>
              <a:gd name="connsiteY263" fmla="*/ 5327578 h 5641173"/>
              <a:gd name="connsiteX264" fmla="*/ 507005 w 11243827"/>
              <a:gd name="connsiteY264" fmla="*/ 5310149 h 5641173"/>
              <a:gd name="connsiteX265" fmla="*/ 441302 w 11243827"/>
              <a:gd name="connsiteY265" fmla="*/ 5307062 h 5641173"/>
              <a:gd name="connsiteX266" fmla="*/ 336819 w 11243827"/>
              <a:gd name="connsiteY266" fmla="*/ 5336690 h 5641173"/>
              <a:gd name="connsiteX267" fmla="*/ 215763 w 11243827"/>
              <a:gd name="connsiteY267" fmla="*/ 5332575 h 5641173"/>
              <a:gd name="connsiteX268" fmla="*/ 205927 w 11243827"/>
              <a:gd name="connsiteY268" fmla="*/ 5339672 h 5641173"/>
              <a:gd name="connsiteX269" fmla="*/ 194189 w 11243827"/>
              <a:gd name="connsiteY269" fmla="*/ 5343588 h 5641173"/>
              <a:gd name="connsiteX270" fmla="*/ 192552 w 11243827"/>
              <a:gd name="connsiteY270" fmla="*/ 5342845 h 5641173"/>
              <a:gd name="connsiteX271" fmla="*/ 178320 w 11243827"/>
              <a:gd name="connsiteY271" fmla="*/ 5343766 h 5641173"/>
              <a:gd name="connsiteX272" fmla="*/ 175596 w 11243827"/>
              <a:gd name="connsiteY272" fmla="*/ 5346411 h 5641173"/>
              <a:gd name="connsiteX273" fmla="*/ 165951 w 11243827"/>
              <a:gd name="connsiteY273" fmla="*/ 5347808 h 5641173"/>
              <a:gd name="connsiteX274" fmla="*/ 147287 w 11243827"/>
              <a:gd name="connsiteY274" fmla="*/ 5352625 h 5641173"/>
              <a:gd name="connsiteX275" fmla="*/ 143484 w 11243827"/>
              <a:gd name="connsiteY275" fmla="*/ 5351591 h 5641173"/>
              <a:gd name="connsiteX276" fmla="*/ 114847 w 11243827"/>
              <a:gd name="connsiteY276" fmla="*/ 5355844 h 5641173"/>
              <a:gd name="connsiteX277" fmla="*/ 114306 w 11243827"/>
              <a:gd name="connsiteY277" fmla="*/ 5354983 h 5641173"/>
              <a:gd name="connsiteX278" fmla="*/ 105588 w 11243827"/>
              <a:gd name="connsiteY278" fmla="*/ 5352169 h 5641173"/>
              <a:gd name="connsiteX279" fmla="*/ 89264 w 11243827"/>
              <a:gd name="connsiteY279" fmla="*/ 5348886 h 5641173"/>
              <a:gd name="connsiteX280" fmla="*/ 49794 w 11243827"/>
              <a:gd name="connsiteY280" fmla="*/ 5329950 h 5641173"/>
              <a:gd name="connsiteX281" fmla="*/ 19924 w 11243827"/>
              <a:gd name="connsiteY281" fmla="*/ 5334282 h 5641173"/>
              <a:gd name="connsiteX282" fmla="*/ 13819 w 11243827"/>
              <a:gd name="connsiteY282" fmla="*/ 5334653 h 5641173"/>
              <a:gd name="connsiteX283" fmla="*/ 13657 w 11243827"/>
              <a:gd name="connsiteY283" fmla="*/ 5334455 h 5641173"/>
              <a:gd name="connsiteX284" fmla="*/ 7139 w 11243827"/>
              <a:gd name="connsiteY284" fmla="*/ 5334438 h 5641173"/>
              <a:gd name="connsiteX285" fmla="*/ 2684 w 11243827"/>
              <a:gd name="connsiteY285" fmla="*/ 5335333 h 5641173"/>
              <a:gd name="connsiteX286" fmla="*/ 0 w 11243827"/>
              <a:gd name="connsiteY286" fmla="*/ 5335496 h 5641173"/>
              <a:gd name="connsiteX287" fmla="*/ 0 w 11243827"/>
              <a:gd name="connsiteY287" fmla="*/ 10592 h 5641173"/>
              <a:gd name="connsiteX288" fmla="*/ 11243827 w 11243827"/>
              <a:gd name="connsiteY288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31462 w 11243827"/>
              <a:gd name="connsiteY221" fmla="*/ 549180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28894 w 11243827"/>
              <a:gd name="connsiteY263" fmla="*/ 5327578 h 5641173"/>
              <a:gd name="connsiteX264" fmla="*/ 507005 w 11243827"/>
              <a:gd name="connsiteY264" fmla="*/ 5310149 h 5641173"/>
              <a:gd name="connsiteX265" fmla="*/ 441302 w 11243827"/>
              <a:gd name="connsiteY265" fmla="*/ 5307062 h 5641173"/>
              <a:gd name="connsiteX266" fmla="*/ 336819 w 11243827"/>
              <a:gd name="connsiteY266" fmla="*/ 5336690 h 5641173"/>
              <a:gd name="connsiteX267" fmla="*/ 215763 w 11243827"/>
              <a:gd name="connsiteY267" fmla="*/ 5332575 h 5641173"/>
              <a:gd name="connsiteX268" fmla="*/ 205927 w 11243827"/>
              <a:gd name="connsiteY268" fmla="*/ 5339672 h 5641173"/>
              <a:gd name="connsiteX269" fmla="*/ 194189 w 11243827"/>
              <a:gd name="connsiteY269" fmla="*/ 5343588 h 5641173"/>
              <a:gd name="connsiteX270" fmla="*/ 192552 w 11243827"/>
              <a:gd name="connsiteY270" fmla="*/ 5342845 h 5641173"/>
              <a:gd name="connsiteX271" fmla="*/ 178320 w 11243827"/>
              <a:gd name="connsiteY271" fmla="*/ 5343766 h 5641173"/>
              <a:gd name="connsiteX272" fmla="*/ 175596 w 11243827"/>
              <a:gd name="connsiteY272" fmla="*/ 5346411 h 5641173"/>
              <a:gd name="connsiteX273" fmla="*/ 165951 w 11243827"/>
              <a:gd name="connsiteY273" fmla="*/ 5347808 h 5641173"/>
              <a:gd name="connsiteX274" fmla="*/ 147287 w 11243827"/>
              <a:gd name="connsiteY274" fmla="*/ 5352625 h 5641173"/>
              <a:gd name="connsiteX275" fmla="*/ 143484 w 11243827"/>
              <a:gd name="connsiteY275" fmla="*/ 5351591 h 5641173"/>
              <a:gd name="connsiteX276" fmla="*/ 114847 w 11243827"/>
              <a:gd name="connsiteY276" fmla="*/ 5355844 h 5641173"/>
              <a:gd name="connsiteX277" fmla="*/ 114306 w 11243827"/>
              <a:gd name="connsiteY277" fmla="*/ 5354983 h 5641173"/>
              <a:gd name="connsiteX278" fmla="*/ 105588 w 11243827"/>
              <a:gd name="connsiteY278" fmla="*/ 5352169 h 5641173"/>
              <a:gd name="connsiteX279" fmla="*/ 89264 w 11243827"/>
              <a:gd name="connsiteY279" fmla="*/ 5348886 h 5641173"/>
              <a:gd name="connsiteX280" fmla="*/ 49794 w 11243827"/>
              <a:gd name="connsiteY280" fmla="*/ 5329950 h 5641173"/>
              <a:gd name="connsiteX281" fmla="*/ 19924 w 11243827"/>
              <a:gd name="connsiteY281" fmla="*/ 5334282 h 5641173"/>
              <a:gd name="connsiteX282" fmla="*/ 13819 w 11243827"/>
              <a:gd name="connsiteY282" fmla="*/ 5334653 h 5641173"/>
              <a:gd name="connsiteX283" fmla="*/ 13657 w 11243827"/>
              <a:gd name="connsiteY283" fmla="*/ 5334455 h 5641173"/>
              <a:gd name="connsiteX284" fmla="*/ 7139 w 11243827"/>
              <a:gd name="connsiteY284" fmla="*/ 5334438 h 5641173"/>
              <a:gd name="connsiteX285" fmla="*/ 2684 w 11243827"/>
              <a:gd name="connsiteY285" fmla="*/ 5335333 h 5641173"/>
              <a:gd name="connsiteX286" fmla="*/ 0 w 11243827"/>
              <a:gd name="connsiteY286" fmla="*/ 5335496 h 5641173"/>
              <a:gd name="connsiteX287" fmla="*/ 0 w 11243827"/>
              <a:gd name="connsiteY287" fmla="*/ 10592 h 5641173"/>
              <a:gd name="connsiteX288" fmla="*/ 11243827 w 11243827"/>
              <a:gd name="connsiteY288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31462 w 11243827"/>
              <a:gd name="connsiteY221" fmla="*/ 549180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28894 w 11243827"/>
              <a:gd name="connsiteY263" fmla="*/ 5327578 h 5641173"/>
              <a:gd name="connsiteX264" fmla="*/ 507005 w 11243827"/>
              <a:gd name="connsiteY264" fmla="*/ 5310149 h 5641173"/>
              <a:gd name="connsiteX265" fmla="*/ 441302 w 11243827"/>
              <a:gd name="connsiteY265" fmla="*/ 5307062 h 5641173"/>
              <a:gd name="connsiteX266" fmla="*/ 336819 w 11243827"/>
              <a:gd name="connsiteY266" fmla="*/ 5336690 h 5641173"/>
              <a:gd name="connsiteX267" fmla="*/ 215763 w 11243827"/>
              <a:gd name="connsiteY267" fmla="*/ 5332575 h 5641173"/>
              <a:gd name="connsiteX268" fmla="*/ 205927 w 11243827"/>
              <a:gd name="connsiteY268" fmla="*/ 5339672 h 5641173"/>
              <a:gd name="connsiteX269" fmla="*/ 194189 w 11243827"/>
              <a:gd name="connsiteY269" fmla="*/ 5343588 h 5641173"/>
              <a:gd name="connsiteX270" fmla="*/ 192552 w 11243827"/>
              <a:gd name="connsiteY270" fmla="*/ 5342845 h 5641173"/>
              <a:gd name="connsiteX271" fmla="*/ 178320 w 11243827"/>
              <a:gd name="connsiteY271" fmla="*/ 5343766 h 5641173"/>
              <a:gd name="connsiteX272" fmla="*/ 175596 w 11243827"/>
              <a:gd name="connsiteY272" fmla="*/ 5346411 h 5641173"/>
              <a:gd name="connsiteX273" fmla="*/ 165951 w 11243827"/>
              <a:gd name="connsiteY273" fmla="*/ 5347808 h 5641173"/>
              <a:gd name="connsiteX274" fmla="*/ 147287 w 11243827"/>
              <a:gd name="connsiteY274" fmla="*/ 5352625 h 5641173"/>
              <a:gd name="connsiteX275" fmla="*/ 143484 w 11243827"/>
              <a:gd name="connsiteY275" fmla="*/ 5351591 h 5641173"/>
              <a:gd name="connsiteX276" fmla="*/ 114847 w 11243827"/>
              <a:gd name="connsiteY276" fmla="*/ 5355844 h 5641173"/>
              <a:gd name="connsiteX277" fmla="*/ 114306 w 11243827"/>
              <a:gd name="connsiteY277" fmla="*/ 5354983 h 5641173"/>
              <a:gd name="connsiteX278" fmla="*/ 105588 w 11243827"/>
              <a:gd name="connsiteY278" fmla="*/ 5352169 h 5641173"/>
              <a:gd name="connsiteX279" fmla="*/ 89264 w 11243827"/>
              <a:gd name="connsiteY279" fmla="*/ 5348886 h 5641173"/>
              <a:gd name="connsiteX280" fmla="*/ 49794 w 11243827"/>
              <a:gd name="connsiteY280" fmla="*/ 5329950 h 5641173"/>
              <a:gd name="connsiteX281" fmla="*/ 19924 w 11243827"/>
              <a:gd name="connsiteY281" fmla="*/ 5334282 h 5641173"/>
              <a:gd name="connsiteX282" fmla="*/ 13819 w 11243827"/>
              <a:gd name="connsiteY282" fmla="*/ 5334653 h 5641173"/>
              <a:gd name="connsiteX283" fmla="*/ 13657 w 11243827"/>
              <a:gd name="connsiteY283" fmla="*/ 5334455 h 5641173"/>
              <a:gd name="connsiteX284" fmla="*/ 7139 w 11243827"/>
              <a:gd name="connsiteY284" fmla="*/ 5334438 h 5641173"/>
              <a:gd name="connsiteX285" fmla="*/ 2684 w 11243827"/>
              <a:gd name="connsiteY285" fmla="*/ 5335333 h 5641173"/>
              <a:gd name="connsiteX286" fmla="*/ 0 w 11243827"/>
              <a:gd name="connsiteY286" fmla="*/ 5335496 h 5641173"/>
              <a:gd name="connsiteX287" fmla="*/ 0 w 11243827"/>
              <a:gd name="connsiteY287" fmla="*/ 10592 h 5641173"/>
              <a:gd name="connsiteX288" fmla="*/ 11243827 w 11243827"/>
              <a:gd name="connsiteY288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31462 w 11243827"/>
              <a:gd name="connsiteY221" fmla="*/ 549180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74943 w 11243827"/>
              <a:gd name="connsiteY263" fmla="*/ 5327578 h 5641173"/>
              <a:gd name="connsiteX264" fmla="*/ 507005 w 11243827"/>
              <a:gd name="connsiteY264" fmla="*/ 5310149 h 5641173"/>
              <a:gd name="connsiteX265" fmla="*/ 441302 w 11243827"/>
              <a:gd name="connsiteY265" fmla="*/ 5307062 h 5641173"/>
              <a:gd name="connsiteX266" fmla="*/ 336819 w 11243827"/>
              <a:gd name="connsiteY266" fmla="*/ 5336690 h 5641173"/>
              <a:gd name="connsiteX267" fmla="*/ 215763 w 11243827"/>
              <a:gd name="connsiteY267" fmla="*/ 5332575 h 5641173"/>
              <a:gd name="connsiteX268" fmla="*/ 205927 w 11243827"/>
              <a:gd name="connsiteY268" fmla="*/ 5339672 h 5641173"/>
              <a:gd name="connsiteX269" fmla="*/ 194189 w 11243827"/>
              <a:gd name="connsiteY269" fmla="*/ 5343588 h 5641173"/>
              <a:gd name="connsiteX270" fmla="*/ 192552 w 11243827"/>
              <a:gd name="connsiteY270" fmla="*/ 5342845 h 5641173"/>
              <a:gd name="connsiteX271" fmla="*/ 178320 w 11243827"/>
              <a:gd name="connsiteY271" fmla="*/ 5343766 h 5641173"/>
              <a:gd name="connsiteX272" fmla="*/ 175596 w 11243827"/>
              <a:gd name="connsiteY272" fmla="*/ 5346411 h 5641173"/>
              <a:gd name="connsiteX273" fmla="*/ 165951 w 11243827"/>
              <a:gd name="connsiteY273" fmla="*/ 5347808 h 5641173"/>
              <a:gd name="connsiteX274" fmla="*/ 147287 w 11243827"/>
              <a:gd name="connsiteY274" fmla="*/ 5352625 h 5641173"/>
              <a:gd name="connsiteX275" fmla="*/ 143484 w 11243827"/>
              <a:gd name="connsiteY275" fmla="*/ 5351591 h 5641173"/>
              <a:gd name="connsiteX276" fmla="*/ 114847 w 11243827"/>
              <a:gd name="connsiteY276" fmla="*/ 5355844 h 5641173"/>
              <a:gd name="connsiteX277" fmla="*/ 114306 w 11243827"/>
              <a:gd name="connsiteY277" fmla="*/ 5354983 h 5641173"/>
              <a:gd name="connsiteX278" fmla="*/ 105588 w 11243827"/>
              <a:gd name="connsiteY278" fmla="*/ 5352169 h 5641173"/>
              <a:gd name="connsiteX279" fmla="*/ 89264 w 11243827"/>
              <a:gd name="connsiteY279" fmla="*/ 5348886 h 5641173"/>
              <a:gd name="connsiteX280" fmla="*/ 49794 w 11243827"/>
              <a:gd name="connsiteY280" fmla="*/ 5329950 h 5641173"/>
              <a:gd name="connsiteX281" fmla="*/ 19924 w 11243827"/>
              <a:gd name="connsiteY281" fmla="*/ 5334282 h 5641173"/>
              <a:gd name="connsiteX282" fmla="*/ 13819 w 11243827"/>
              <a:gd name="connsiteY282" fmla="*/ 5334653 h 5641173"/>
              <a:gd name="connsiteX283" fmla="*/ 13657 w 11243827"/>
              <a:gd name="connsiteY283" fmla="*/ 5334455 h 5641173"/>
              <a:gd name="connsiteX284" fmla="*/ 7139 w 11243827"/>
              <a:gd name="connsiteY284" fmla="*/ 5334438 h 5641173"/>
              <a:gd name="connsiteX285" fmla="*/ 2684 w 11243827"/>
              <a:gd name="connsiteY285" fmla="*/ 5335333 h 5641173"/>
              <a:gd name="connsiteX286" fmla="*/ 0 w 11243827"/>
              <a:gd name="connsiteY286" fmla="*/ 5335496 h 5641173"/>
              <a:gd name="connsiteX287" fmla="*/ 0 w 11243827"/>
              <a:gd name="connsiteY287" fmla="*/ 10592 h 5641173"/>
              <a:gd name="connsiteX288" fmla="*/ 11243827 w 11243827"/>
              <a:gd name="connsiteY288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31462 w 11243827"/>
              <a:gd name="connsiteY221" fmla="*/ 549180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74943 w 11243827"/>
              <a:gd name="connsiteY263" fmla="*/ 5327578 h 5641173"/>
              <a:gd name="connsiteX264" fmla="*/ 507005 w 11243827"/>
              <a:gd name="connsiteY264" fmla="*/ 5310149 h 5641173"/>
              <a:gd name="connsiteX265" fmla="*/ 441302 w 11243827"/>
              <a:gd name="connsiteY265" fmla="*/ 5307062 h 5641173"/>
              <a:gd name="connsiteX266" fmla="*/ 336819 w 11243827"/>
              <a:gd name="connsiteY266" fmla="*/ 5336690 h 5641173"/>
              <a:gd name="connsiteX267" fmla="*/ 215763 w 11243827"/>
              <a:gd name="connsiteY267" fmla="*/ 5332575 h 5641173"/>
              <a:gd name="connsiteX268" fmla="*/ 205927 w 11243827"/>
              <a:gd name="connsiteY268" fmla="*/ 5339672 h 5641173"/>
              <a:gd name="connsiteX269" fmla="*/ 194189 w 11243827"/>
              <a:gd name="connsiteY269" fmla="*/ 5343588 h 5641173"/>
              <a:gd name="connsiteX270" fmla="*/ 192552 w 11243827"/>
              <a:gd name="connsiteY270" fmla="*/ 5342845 h 5641173"/>
              <a:gd name="connsiteX271" fmla="*/ 178320 w 11243827"/>
              <a:gd name="connsiteY271" fmla="*/ 5343766 h 5641173"/>
              <a:gd name="connsiteX272" fmla="*/ 175596 w 11243827"/>
              <a:gd name="connsiteY272" fmla="*/ 5346411 h 5641173"/>
              <a:gd name="connsiteX273" fmla="*/ 165951 w 11243827"/>
              <a:gd name="connsiteY273" fmla="*/ 5347808 h 5641173"/>
              <a:gd name="connsiteX274" fmla="*/ 147287 w 11243827"/>
              <a:gd name="connsiteY274" fmla="*/ 5352625 h 5641173"/>
              <a:gd name="connsiteX275" fmla="*/ 143484 w 11243827"/>
              <a:gd name="connsiteY275" fmla="*/ 5351591 h 5641173"/>
              <a:gd name="connsiteX276" fmla="*/ 114847 w 11243827"/>
              <a:gd name="connsiteY276" fmla="*/ 5355844 h 5641173"/>
              <a:gd name="connsiteX277" fmla="*/ 114306 w 11243827"/>
              <a:gd name="connsiteY277" fmla="*/ 5354983 h 5641173"/>
              <a:gd name="connsiteX278" fmla="*/ 105588 w 11243827"/>
              <a:gd name="connsiteY278" fmla="*/ 5352169 h 5641173"/>
              <a:gd name="connsiteX279" fmla="*/ 89264 w 11243827"/>
              <a:gd name="connsiteY279" fmla="*/ 5348886 h 5641173"/>
              <a:gd name="connsiteX280" fmla="*/ 49794 w 11243827"/>
              <a:gd name="connsiteY280" fmla="*/ 5329950 h 5641173"/>
              <a:gd name="connsiteX281" fmla="*/ 19924 w 11243827"/>
              <a:gd name="connsiteY281" fmla="*/ 5334282 h 5641173"/>
              <a:gd name="connsiteX282" fmla="*/ 13819 w 11243827"/>
              <a:gd name="connsiteY282" fmla="*/ 5334653 h 5641173"/>
              <a:gd name="connsiteX283" fmla="*/ 13657 w 11243827"/>
              <a:gd name="connsiteY283" fmla="*/ 5334455 h 5641173"/>
              <a:gd name="connsiteX284" fmla="*/ 7139 w 11243827"/>
              <a:gd name="connsiteY284" fmla="*/ 5334438 h 5641173"/>
              <a:gd name="connsiteX285" fmla="*/ 2684 w 11243827"/>
              <a:gd name="connsiteY285" fmla="*/ 5335333 h 5641173"/>
              <a:gd name="connsiteX286" fmla="*/ 0 w 11243827"/>
              <a:gd name="connsiteY286" fmla="*/ 5335496 h 5641173"/>
              <a:gd name="connsiteX287" fmla="*/ 0 w 11243827"/>
              <a:gd name="connsiteY287" fmla="*/ 10592 h 5641173"/>
              <a:gd name="connsiteX288" fmla="*/ 11243827 w 11243827"/>
              <a:gd name="connsiteY288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31462 w 11243827"/>
              <a:gd name="connsiteY221" fmla="*/ 549180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74943 w 11243827"/>
              <a:gd name="connsiteY263" fmla="*/ 5327578 h 5641173"/>
              <a:gd name="connsiteX264" fmla="*/ 507005 w 11243827"/>
              <a:gd name="connsiteY264" fmla="*/ 5310149 h 5641173"/>
              <a:gd name="connsiteX265" fmla="*/ 441302 w 11243827"/>
              <a:gd name="connsiteY265" fmla="*/ 5307062 h 5641173"/>
              <a:gd name="connsiteX266" fmla="*/ 336819 w 11243827"/>
              <a:gd name="connsiteY266" fmla="*/ 5336690 h 5641173"/>
              <a:gd name="connsiteX267" fmla="*/ 215763 w 11243827"/>
              <a:gd name="connsiteY267" fmla="*/ 5332575 h 5641173"/>
              <a:gd name="connsiteX268" fmla="*/ 205927 w 11243827"/>
              <a:gd name="connsiteY268" fmla="*/ 5339672 h 5641173"/>
              <a:gd name="connsiteX269" fmla="*/ 194189 w 11243827"/>
              <a:gd name="connsiteY269" fmla="*/ 5343588 h 5641173"/>
              <a:gd name="connsiteX270" fmla="*/ 192552 w 11243827"/>
              <a:gd name="connsiteY270" fmla="*/ 5342845 h 5641173"/>
              <a:gd name="connsiteX271" fmla="*/ 178320 w 11243827"/>
              <a:gd name="connsiteY271" fmla="*/ 5343766 h 5641173"/>
              <a:gd name="connsiteX272" fmla="*/ 175596 w 11243827"/>
              <a:gd name="connsiteY272" fmla="*/ 5346411 h 5641173"/>
              <a:gd name="connsiteX273" fmla="*/ 165951 w 11243827"/>
              <a:gd name="connsiteY273" fmla="*/ 5347808 h 5641173"/>
              <a:gd name="connsiteX274" fmla="*/ 147287 w 11243827"/>
              <a:gd name="connsiteY274" fmla="*/ 5352625 h 5641173"/>
              <a:gd name="connsiteX275" fmla="*/ 143484 w 11243827"/>
              <a:gd name="connsiteY275" fmla="*/ 5351591 h 5641173"/>
              <a:gd name="connsiteX276" fmla="*/ 114847 w 11243827"/>
              <a:gd name="connsiteY276" fmla="*/ 5355844 h 5641173"/>
              <a:gd name="connsiteX277" fmla="*/ 114306 w 11243827"/>
              <a:gd name="connsiteY277" fmla="*/ 5354983 h 5641173"/>
              <a:gd name="connsiteX278" fmla="*/ 105588 w 11243827"/>
              <a:gd name="connsiteY278" fmla="*/ 5352169 h 5641173"/>
              <a:gd name="connsiteX279" fmla="*/ 89264 w 11243827"/>
              <a:gd name="connsiteY279" fmla="*/ 5348886 h 5641173"/>
              <a:gd name="connsiteX280" fmla="*/ 49794 w 11243827"/>
              <a:gd name="connsiteY280" fmla="*/ 5329950 h 5641173"/>
              <a:gd name="connsiteX281" fmla="*/ 19924 w 11243827"/>
              <a:gd name="connsiteY281" fmla="*/ 5334282 h 5641173"/>
              <a:gd name="connsiteX282" fmla="*/ 13819 w 11243827"/>
              <a:gd name="connsiteY282" fmla="*/ 5334653 h 5641173"/>
              <a:gd name="connsiteX283" fmla="*/ 13657 w 11243827"/>
              <a:gd name="connsiteY283" fmla="*/ 5334455 h 5641173"/>
              <a:gd name="connsiteX284" fmla="*/ 7139 w 11243827"/>
              <a:gd name="connsiteY284" fmla="*/ 5334438 h 5641173"/>
              <a:gd name="connsiteX285" fmla="*/ 2684 w 11243827"/>
              <a:gd name="connsiteY285" fmla="*/ 5335333 h 5641173"/>
              <a:gd name="connsiteX286" fmla="*/ 0 w 11243827"/>
              <a:gd name="connsiteY286" fmla="*/ 5335496 h 5641173"/>
              <a:gd name="connsiteX287" fmla="*/ 0 w 11243827"/>
              <a:gd name="connsiteY287" fmla="*/ 10592 h 5641173"/>
              <a:gd name="connsiteX288" fmla="*/ 11243827 w 11243827"/>
              <a:gd name="connsiteY288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31462 w 11243827"/>
              <a:gd name="connsiteY221" fmla="*/ 549180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74943 w 11243827"/>
              <a:gd name="connsiteY263" fmla="*/ 5327578 h 5641173"/>
              <a:gd name="connsiteX264" fmla="*/ 507005 w 11243827"/>
              <a:gd name="connsiteY264" fmla="*/ 5310149 h 5641173"/>
              <a:gd name="connsiteX265" fmla="*/ 441302 w 11243827"/>
              <a:gd name="connsiteY265" fmla="*/ 5307062 h 5641173"/>
              <a:gd name="connsiteX266" fmla="*/ 336819 w 11243827"/>
              <a:gd name="connsiteY266" fmla="*/ 5336690 h 5641173"/>
              <a:gd name="connsiteX267" fmla="*/ 215763 w 11243827"/>
              <a:gd name="connsiteY267" fmla="*/ 5332575 h 5641173"/>
              <a:gd name="connsiteX268" fmla="*/ 205927 w 11243827"/>
              <a:gd name="connsiteY268" fmla="*/ 5339672 h 5641173"/>
              <a:gd name="connsiteX269" fmla="*/ 194189 w 11243827"/>
              <a:gd name="connsiteY269" fmla="*/ 5343588 h 5641173"/>
              <a:gd name="connsiteX270" fmla="*/ 192552 w 11243827"/>
              <a:gd name="connsiteY270" fmla="*/ 5342845 h 5641173"/>
              <a:gd name="connsiteX271" fmla="*/ 178320 w 11243827"/>
              <a:gd name="connsiteY271" fmla="*/ 5343766 h 5641173"/>
              <a:gd name="connsiteX272" fmla="*/ 175596 w 11243827"/>
              <a:gd name="connsiteY272" fmla="*/ 5346411 h 5641173"/>
              <a:gd name="connsiteX273" fmla="*/ 165951 w 11243827"/>
              <a:gd name="connsiteY273" fmla="*/ 5347808 h 5641173"/>
              <a:gd name="connsiteX274" fmla="*/ 147287 w 11243827"/>
              <a:gd name="connsiteY274" fmla="*/ 5352625 h 5641173"/>
              <a:gd name="connsiteX275" fmla="*/ 143484 w 11243827"/>
              <a:gd name="connsiteY275" fmla="*/ 5351591 h 5641173"/>
              <a:gd name="connsiteX276" fmla="*/ 114847 w 11243827"/>
              <a:gd name="connsiteY276" fmla="*/ 5355844 h 5641173"/>
              <a:gd name="connsiteX277" fmla="*/ 114306 w 11243827"/>
              <a:gd name="connsiteY277" fmla="*/ 5354983 h 5641173"/>
              <a:gd name="connsiteX278" fmla="*/ 105588 w 11243827"/>
              <a:gd name="connsiteY278" fmla="*/ 5352169 h 5641173"/>
              <a:gd name="connsiteX279" fmla="*/ 89264 w 11243827"/>
              <a:gd name="connsiteY279" fmla="*/ 5348886 h 5641173"/>
              <a:gd name="connsiteX280" fmla="*/ 49794 w 11243827"/>
              <a:gd name="connsiteY280" fmla="*/ 5329950 h 5641173"/>
              <a:gd name="connsiteX281" fmla="*/ 19924 w 11243827"/>
              <a:gd name="connsiteY281" fmla="*/ 5334282 h 5641173"/>
              <a:gd name="connsiteX282" fmla="*/ 13819 w 11243827"/>
              <a:gd name="connsiteY282" fmla="*/ 5334653 h 5641173"/>
              <a:gd name="connsiteX283" fmla="*/ 13657 w 11243827"/>
              <a:gd name="connsiteY283" fmla="*/ 5334455 h 5641173"/>
              <a:gd name="connsiteX284" fmla="*/ 7139 w 11243827"/>
              <a:gd name="connsiteY284" fmla="*/ 5334438 h 5641173"/>
              <a:gd name="connsiteX285" fmla="*/ 2684 w 11243827"/>
              <a:gd name="connsiteY285" fmla="*/ 5335333 h 5641173"/>
              <a:gd name="connsiteX286" fmla="*/ 0 w 11243827"/>
              <a:gd name="connsiteY286" fmla="*/ 5335496 h 5641173"/>
              <a:gd name="connsiteX287" fmla="*/ 0 w 11243827"/>
              <a:gd name="connsiteY287" fmla="*/ 10592 h 5641173"/>
              <a:gd name="connsiteX288" fmla="*/ 11243827 w 11243827"/>
              <a:gd name="connsiteY288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31462 w 11243827"/>
              <a:gd name="connsiteY221" fmla="*/ 549180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74943 w 11243827"/>
              <a:gd name="connsiteY263" fmla="*/ 5327578 h 5641173"/>
              <a:gd name="connsiteX264" fmla="*/ 507005 w 11243827"/>
              <a:gd name="connsiteY264" fmla="*/ 5310149 h 5641173"/>
              <a:gd name="connsiteX265" fmla="*/ 441302 w 11243827"/>
              <a:gd name="connsiteY265" fmla="*/ 5307062 h 5641173"/>
              <a:gd name="connsiteX266" fmla="*/ 336819 w 11243827"/>
              <a:gd name="connsiteY266" fmla="*/ 5336690 h 5641173"/>
              <a:gd name="connsiteX267" fmla="*/ 215763 w 11243827"/>
              <a:gd name="connsiteY267" fmla="*/ 5332575 h 5641173"/>
              <a:gd name="connsiteX268" fmla="*/ 205927 w 11243827"/>
              <a:gd name="connsiteY268" fmla="*/ 5339672 h 5641173"/>
              <a:gd name="connsiteX269" fmla="*/ 194189 w 11243827"/>
              <a:gd name="connsiteY269" fmla="*/ 5343588 h 5641173"/>
              <a:gd name="connsiteX270" fmla="*/ 192552 w 11243827"/>
              <a:gd name="connsiteY270" fmla="*/ 5342845 h 5641173"/>
              <a:gd name="connsiteX271" fmla="*/ 178320 w 11243827"/>
              <a:gd name="connsiteY271" fmla="*/ 5343766 h 5641173"/>
              <a:gd name="connsiteX272" fmla="*/ 175596 w 11243827"/>
              <a:gd name="connsiteY272" fmla="*/ 5346411 h 5641173"/>
              <a:gd name="connsiteX273" fmla="*/ 165951 w 11243827"/>
              <a:gd name="connsiteY273" fmla="*/ 5347808 h 5641173"/>
              <a:gd name="connsiteX274" fmla="*/ 147287 w 11243827"/>
              <a:gd name="connsiteY274" fmla="*/ 5352625 h 5641173"/>
              <a:gd name="connsiteX275" fmla="*/ 143484 w 11243827"/>
              <a:gd name="connsiteY275" fmla="*/ 5351591 h 5641173"/>
              <a:gd name="connsiteX276" fmla="*/ 114847 w 11243827"/>
              <a:gd name="connsiteY276" fmla="*/ 5355844 h 5641173"/>
              <a:gd name="connsiteX277" fmla="*/ 114306 w 11243827"/>
              <a:gd name="connsiteY277" fmla="*/ 5354983 h 5641173"/>
              <a:gd name="connsiteX278" fmla="*/ 105588 w 11243827"/>
              <a:gd name="connsiteY278" fmla="*/ 5352169 h 5641173"/>
              <a:gd name="connsiteX279" fmla="*/ 89264 w 11243827"/>
              <a:gd name="connsiteY279" fmla="*/ 5348886 h 5641173"/>
              <a:gd name="connsiteX280" fmla="*/ 49794 w 11243827"/>
              <a:gd name="connsiteY280" fmla="*/ 5329950 h 5641173"/>
              <a:gd name="connsiteX281" fmla="*/ 19924 w 11243827"/>
              <a:gd name="connsiteY281" fmla="*/ 5334282 h 5641173"/>
              <a:gd name="connsiteX282" fmla="*/ 13819 w 11243827"/>
              <a:gd name="connsiteY282" fmla="*/ 5334653 h 5641173"/>
              <a:gd name="connsiteX283" fmla="*/ 13657 w 11243827"/>
              <a:gd name="connsiteY283" fmla="*/ 5334455 h 5641173"/>
              <a:gd name="connsiteX284" fmla="*/ 7139 w 11243827"/>
              <a:gd name="connsiteY284" fmla="*/ 5334438 h 5641173"/>
              <a:gd name="connsiteX285" fmla="*/ 2684 w 11243827"/>
              <a:gd name="connsiteY285" fmla="*/ 5335333 h 5641173"/>
              <a:gd name="connsiteX286" fmla="*/ 0 w 11243827"/>
              <a:gd name="connsiteY286" fmla="*/ 5335496 h 5641173"/>
              <a:gd name="connsiteX287" fmla="*/ 0 w 11243827"/>
              <a:gd name="connsiteY287" fmla="*/ 10592 h 5641173"/>
              <a:gd name="connsiteX288" fmla="*/ 11243827 w 11243827"/>
              <a:gd name="connsiteY288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31462 w 11243827"/>
              <a:gd name="connsiteY221" fmla="*/ 549180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74943 w 11243827"/>
              <a:gd name="connsiteY263" fmla="*/ 5327578 h 5641173"/>
              <a:gd name="connsiteX264" fmla="*/ 441302 w 11243827"/>
              <a:gd name="connsiteY264" fmla="*/ 5307062 h 5641173"/>
              <a:gd name="connsiteX265" fmla="*/ 336819 w 11243827"/>
              <a:gd name="connsiteY265" fmla="*/ 5336690 h 5641173"/>
              <a:gd name="connsiteX266" fmla="*/ 215763 w 11243827"/>
              <a:gd name="connsiteY266" fmla="*/ 5332575 h 5641173"/>
              <a:gd name="connsiteX267" fmla="*/ 205927 w 11243827"/>
              <a:gd name="connsiteY267" fmla="*/ 5339672 h 5641173"/>
              <a:gd name="connsiteX268" fmla="*/ 194189 w 11243827"/>
              <a:gd name="connsiteY268" fmla="*/ 5343588 h 5641173"/>
              <a:gd name="connsiteX269" fmla="*/ 192552 w 11243827"/>
              <a:gd name="connsiteY269" fmla="*/ 5342845 h 5641173"/>
              <a:gd name="connsiteX270" fmla="*/ 178320 w 11243827"/>
              <a:gd name="connsiteY270" fmla="*/ 5343766 h 5641173"/>
              <a:gd name="connsiteX271" fmla="*/ 175596 w 11243827"/>
              <a:gd name="connsiteY271" fmla="*/ 5346411 h 5641173"/>
              <a:gd name="connsiteX272" fmla="*/ 165951 w 11243827"/>
              <a:gd name="connsiteY272" fmla="*/ 5347808 h 5641173"/>
              <a:gd name="connsiteX273" fmla="*/ 147287 w 11243827"/>
              <a:gd name="connsiteY273" fmla="*/ 5352625 h 5641173"/>
              <a:gd name="connsiteX274" fmla="*/ 143484 w 11243827"/>
              <a:gd name="connsiteY274" fmla="*/ 5351591 h 5641173"/>
              <a:gd name="connsiteX275" fmla="*/ 114847 w 11243827"/>
              <a:gd name="connsiteY275" fmla="*/ 5355844 h 5641173"/>
              <a:gd name="connsiteX276" fmla="*/ 114306 w 11243827"/>
              <a:gd name="connsiteY276" fmla="*/ 5354983 h 5641173"/>
              <a:gd name="connsiteX277" fmla="*/ 105588 w 11243827"/>
              <a:gd name="connsiteY277" fmla="*/ 5352169 h 5641173"/>
              <a:gd name="connsiteX278" fmla="*/ 89264 w 11243827"/>
              <a:gd name="connsiteY278" fmla="*/ 5348886 h 5641173"/>
              <a:gd name="connsiteX279" fmla="*/ 49794 w 11243827"/>
              <a:gd name="connsiteY279" fmla="*/ 5329950 h 5641173"/>
              <a:gd name="connsiteX280" fmla="*/ 19924 w 11243827"/>
              <a:gd name="connsiteY280" fmla="*/ 5334282 h 5641173"/>
              <a:gd name="connsiteX281" fmla="*/ 13819 w 11243827"/>
              <a:gd name="connsiteY281" fmla="*/ 5334653 h 5641173"/>
              <a:gd name="connsiteX282" fmla="*/ 13657 w 11243827"/>
              <a:gd name="connsiteY282" fmla="*/ 5334455 h 5641173"/>
              <a:gd name="connsiteX283" fmla="*/ 7139 w 11243827"/>
              <a:gd name="connsiteY283" fmla="*/ 5334438 h 5641173"/>
              <a:gd name="connsiteX284" fmla="*/ 2684 w 11243827"/>
              <a:gd name="connsiteY284" fmla="*/ 5335333 h 5641173"/>
              <a:gd name="connsiteX285" fmla="*/ 0 w 11243827"/>
              <a:gd name="connsiteY285" fmla="*/ 5335496 h 5641173"/>
              <a:gd name="connsiteX286" fmla="*/ 0 w 11243827"/>
              <a:gd name="connsiteY286" fmla="*/ 10592 h 5641173"/>
              <a:gd name="connsiteX287" fmla="*/ 11243827 w 11243827"/>
              <a:gd name="connsiteY287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31462 w 11243827"/>
              <a:gd name="connsiteY221" fmla="*/ 549180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74943 w 11243827"/>
              <a:gd name="connsiteY263" fmla="*/ 5327578 h 5641173"/>
              <a:gd name="connsiteX264" fmla="*/ 441302 w 11243827"/>
              <a:gd name="connsiteY264" fmla="*/ 5307062 h 5641173"/>
              <a:gd name="connsiteX265" fmla="*/ 336819 w 11243827"/>
              <a:gd name="connsiteY265" fmla="*/ 5336690 h 5641173"/>
              <a:gd name="connsiteX266" fmla="*/ 215763 w 11243827"/>
              <a:gd name="connsiteY266" fmla="*/ 5332575 h 5641173"/>
              <a:gd name="connsiteX267" fmla="*/ 270932 w 11243827"/>
              <a:gd name="connsiteY267" fmla="*/ 5345451 h 5641173"/>
              <a:gd name="connsiteX268" fmla="*/ 194189 w 11243827"/>
              <a:gd name="connsiteY268" fmla="*/ 5343588 h 5641173"/>
              <a:gd name="connsiteX269" fmla="*/ 192552 w 11243827"/>
              <a:gd name="connsiteY269" fmla="*/ 5342845 h 5641173"/>
              <a:gd name="connsiteX270" fmla="*/ 178320 w 11243827"/>
              <a:gd name="connsiteY270" fmla="*/ 5343766 h 5641173"/>
              <a:gd name="connsiteX271" fmla="*/ 175596 w 11243827"/>
              <a:gd name="connsiteY271" fmla="*/ 5346411 h 5641173"/>
              <a:gd name="connsiteX272" fmla="*/ 165951 w 11243827"/>
              <a:gd name="connsiteY272" fmla="*/ 5347808 h 5641173"/>
              <a:gd name="connsiteX273" fmla="*/ 147287 w 11243827"/>
              <a:gd name="connsiteY273" fmla="*/ 5352625 h 5641173"/>
              <a:gd name="connsiteX274" fmla="*/ 143484 w 11243827"/>
              <a:gd name="connsiteY274" fmla="*/ 5351591 h 5641173"/>
              <a:gd name="connsiteX275" fmla="*/ 114847 w 11243827"/>
              <a:gd name="connsiteY275" fmla="*/ 5355844 h 5641173"/>
              <a:gd name="connsiteX276" fmla="*/ 114306 w 11243827"/>
              <a:gd name="connsiteY276" fmla="*/ 5354983 h 5641173"/>
              <a:gd name="connsiteX277" fmla="*/ 105588 w 11243827"/>
              <a:gd name="connsiteY277" fmla="*/ 5352169 h 5641173"/>
              <a:gd name="connsiteX278" fmla="*/ 89264 w 11243827"/>
              <a:gd name="connsiteY278" fmla="*/ 5348886 h 5641173"/>
              <a:gd name="connsiteX279" fmla="*/ 49794 w 11243827"/>
              <a:gd name="connsiteY279" fmla="*/ 5329950 h 5641173"/>
              <a:gd name="connsiteX280" fmla="*/ 19924 w 11243827"/>
              <a:gd name="connsiteY280" fmla="*/ 5334282 h 5641173"/>
              <a:gd name="connsiteX281" fmla="*/ 13819 w 11243827"/>
              <a:gd name="connsiteY281" fmla="*/ 5334653 h 5641173"/>
              <a:gd name="connsiteX282" fmla="*/ 13657 w 11243827"/>
              <a:gd name="connsiteY282" fmla="*/ 5334455 h 5641173"/>
              <a:gd name="connsiteX283" fmla="*/ 7139 w 11243827"/>
              <a:gd name="connsiteY283" fmla="*/ 5334438 h 5641173"/>
              <a:gd name="connsiteX284" fmla="*/ 2684 w 11243827"/>
              <a:gd name="connsiteY284" fmla="*/ 5335333 h 5641173"/>
              <a:gd name="connsiteX285" fmla="*/ 0 w 11243827"/>
              <a:gd name="connsiteY285" fmla="*/ 5335496 h 5641173"/>
              <a:gd name="connsiteX286" fmla="*/ 0 w 11243827"/>
              <a:gd name="connsiteY286" fmla="*/ 10592 h 5641173"/>
              <a:gd name="connsiteX287" fmla="*/ 11243827 w 11243827"/>
              <a:gd name="connsiteY287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31462 w 11243827"/>
              <a:gd name="connsiteY221" fmla="*/ 549180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74943 w 11243827"/>
              <a:gd name="connsiteY263" fmla="*/ 5327578 h 5641173"/>
              <a:gd name="connsiteX264" fmla="*/ 441302 w 11243827"/>
              <a:gd name="connsiteY264" fmla="*/ 5307062 h 5641173"/>
              <a:gd name="connsiteX265" fmla="*/ 336819 w 11243827"/>
              <a:gd name="connsiteY265" fmla="*/ 5336690 h 5641173"/>
              <a:gd name="connsiteX266" fmla="*/ 270932 w 11243827"/>
              <a:gd name="connsiteY266" fmla="*/ 5345451 h 5641173"/>
              <a:gd name="connsiteX267" fmla="*/ 194189 w 11243827"/>
              <a:gd name="connsiteY267" fmla="*/ 5343588 h 5641173"/>
              <a:gd name="connsiteX268" fmla="*/ 192552 w 11243827"/>
              <a:gd name="connsiteY268" fmla="*/ 5342845 h 5641173"/>
              <a:gd name="connsiteX269" fmla="*/ 178320 w 11243827"/>
              <a:gd name="connsiteY269" fmla="*/ 5343766 h 5641173"/>
              <a:gd name="connsiteX270" fmla="*/ 175596 w 11243827"/>
              <a:gd name="connsiteY270" fmla="*/ 5346411 h 5641173"/>
              <a:gd name="connsiteX271" fmla="*/ 165951 w 11243827"/>
              <a:gd name="connsiteY271" fmla="*/ 5347808 h 5641173"/>
              <a:gd name="connsiteX272" fmla="*/ 147287 w 11243827"/>
              <a:gd name="connsiteY272" fmla="*/ 5352625 h 5641173"/>
              <a:gd name="connsiteX273" fmla="*/ 143484 w 11243827"/>
              <a:gd name="connsiteY273" fmla="*/ 5351591 h 5641173"/>
              <a:gd name="connsiteX274" fmla="*/ 114847 w 11243827"/>
              <a:gd name="connsiteY274" fmla="*/ 5355844 h 5641173"/>
              <a:gd name="connsiteX275" fmla="*/ 114306 w 11243827"/>
              <a:gd name="connsiteY275" fmla="*/ 5354983 h 5641173"/>
              <a:gd name="connsiteX276" fmla="*/ 105588 w 11243827"/>
              <a:gd name="connsiteY276" fmla="*/ 5352169 h 5641173"/>
              <a:gd name="connsiteX277" fmla="*/ 89264 w 11243827"/>
              <a:gd name="connsiteY277" fmla="*/ 5348886 h 5641173"/>
              <a:gd name="connsiteX278" fmla="*/ 49794 w 11243827"/>
              <a:gd name="connsiteY278" fmla="*/ 5329950 h 5641173"/>
              <a:gd name="connsiteX279" fmla="*/ 19924 w 11243827"/>
              <a:gd name="connsiteY279" fmla="*/ 5334282 h 5641173"/>
              <a:gd name="connsiteX280" fmla="*/ 13819 w 11243827"/>
              <a:gd name="connsiteY280" fmla="*/ 5334653 h 5641173"/>
              <a:gd name="connsiteX281" fmla="*/ 13657 w 11243827"/>
              <a:gd name="connsiteY281" fmla="*/ 5334455 h 5641173"/>
              <a:gd name="connsiteX282" fmla="*/ 7139 w 11243827"/>
              <a:gd name="connsiteY282" fmla="*/ 5334438 h 5641173"/>
              <a:gd name="connsiteX283" fmla="*/ 2684 w 11243827"/>
              <a:gd name="connsiteY283" fmla="*/ 5335333 h 5641173"/>
              <a:gd name="connsiteX284" fmla="*/ 0 w 11243827"/>
              <a:gd name="connsiteY284" fmla="*/ 5335496 h 5641173"/>
              <a:gd name="connsiteX285" fmla="*/ 0 w 11243827"/>
              <a:gd name="connsiteY285" fmla="*/ 10592 h 5641173"/>
              <a:gd name="connsiteX286" fmla="*/ 11243827 w 11243827"/>
              <a:gd name="connsiteY286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31462 w 11243827"/>
              <a:gd name="connsiteY221" fmla="*/ 549180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74943 w 11243827"/>
              <a:gd name="connsiteY263" fmla="*/ 5327578 h 5641173"/>
              <a:gd name="connsiteX264" fmla="*/ 441302 w 11243827"/>
              <a:gd name="connsiteY264" fmla="*/ 5307062 h 5641173"/>
              <a:gd name="connsiteX265" fmla="*/ 336819 w 11243827"/>
              <a:gd name="connsiteY265" fmla="*/ 5336690 h 5641173"/>
              <a:gd name="connsiteX266" fmla="*/ 270932 w 11243827"/>
              <a:gd name="connsiteY266" fmla="*/ 5345451 h 5641173"/>
              <a:gd name="connsiteX267" fmla="*/ 194189 w 11243827"/>
              <a:gd name="connsiteY267" fmla="*/ 5343588 h 5641173"/>
              <a:gd name="connsiteX268" fmla="*/ 192552 w 11243827"/>
              <a:gd name="connsiteY268" fmla="*/ 5342845 h 5641173"/>
              <a:gd name="connsiteX269" fmla="*/ 178320 w 11243827"/>
              <a:gd name="connsiteY269" fmla="*/ 5343766 h 5641173"/>
              <a:gd name="connsiteX270" fmla="*/ 175596 w 11243827"/>
              <a:gd name="connsiteY270" fmla="*/ 5346411 h 5641173"/>
              <a:gd name="connsiteX271" fmla="*/ 165951 w 11243827"/>
              <a:gd name="connsiteY271" fmla="*/ 5347808 h 5641173"/>
              <a:gd name="connsiteX272" fmla="*/ 147287 w 11243827"/>
              <a:gd name="connsiteY272" fmla="*/ 5352625 h 5641173"/>
              <a:gd name="connsiteX273" fmla="*/ 143484 w 11243827"/>
              <a:gd name="connsiteY273" fmla="*/ 5351591 h 5641173"/>
              <a:gd name="connsiteX274" fmla="*/ 114847 w 11243827"/>
              <a:gd name="connsiteY274" fmla="*/ 5355844 h 5641173"/>
              <a:gd name="connsiteX275" fmla="*/ 114306 w 11243827"/>
              <a:gd name="connsiteY275" fmla="*/ 5354983 h 5641173"/>
              <a:gd name="connsiteX276" fmla="*/ 89264 w 11243827"/>
              <a:gd name="connsiteY276" fmla="*/ 5348886 h 5641173"/>
              <a:gd name="connsiteX277" fmla="*/ 49794 w 11243827"/>
              <a:gd name="connsiteY277" fmla="*/ 5329950 h 5641173"/>
              <a:gd name="connsiteX278" fmla="*/ 19924 w 11243827"/>
              <a:gd name="connsiteY278" fmla="*/ 5334282 h 5641173"/>
              <a:gd name="connsiteX279" fmla="*/ 13819 w 11243827"/>
              <a:gd name="connsiteY279" fmla="*/ 5334653 h 5641173"/>
              <a:gd name="connsiteX280" fmla="*/ 13657 w 11243827"/>
              <a:gd name="connsiteY280" fmla="*/ 5334455 h 5641173"/>
              <a:gd name="connsiteX281" fmla="*/ 7139 w 11243827"/>
              <a:gd name="connsiteY281" fmla="*/ 5334438 h 5641173"/>
              <a:gd name="connsiteX282" fmla="*/ 2684 w 11243827"/>
              <a:gd name="connsiteY282" fmla="*/ 5335333 h 5641173"/>
              <a:gd name="connsiteX283" fmla="*/ 0 w 11243827"/>
              <a:gd name="connsiteY283" fmla="*/ 5335496 h 5641173"/>
              <a:gd name="connsiteX284" fmla="*/ 0 w 11243827"/>
              <a:gd name="connsiteY284" fmla="*/ 10592 h 5641173"/>
              <a:gd name="connsiteX285" fmla="*/ 11243827 w 11243827"/>
              <a:gd name="connsiteY285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31462 w 11243827"/>
              <a:gd name="connsiteY221" fmla="*/ 549180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74943 w 11243827"/>
              <a:gd name="connsiteY263" fmla="*/ 5327578 h 5641173"/>
              <a:gd name="connsiteX264" fmla="*/ 441302 w 11243827"/>
              <a:gd name="connsiteY264" fmla="*/ 5307062 h 5641173"/>
              <a:gd name="connsiteX265" fmla="*/ 336819 w 11243827"/>
              <a:gd name="connsiteY265" fmla="*/ 5336690 h 5641173"/>
              <a:gd name="connsiteX266" fmla="*/ 270932 w 11243827"/>
              <a:gd name="connsiteY266" fmla="*/ 5345451 h 5641173"/>
              <a:gd name="connsiteX267" fmla="*/ 194189 w 11243827"/>
              <a:gd name="connsiteY267" fmla="*/ 5343588 h 5641173"/>
              <a:gd name="connsiteX268" fmla="*/ 192552 w 11243827"/>
              <a:gd name="connsiteY268" fmla="*/ 5342845 h 5641173"/>
              <a:gd name="connsiteX269" fmla="*/ 178320 w 11243827"/>
              <a:gd name="connsiteY269" fmla="*/ 5343766 h 5641173"/>
              <a:gd name="connsiteX270" fmla="*/ 175596 w 11243827"/>
              <a:gd name="connsiteY270" fmla="*/ 5346411 h 5641173"/>
              <a:gd name="connsiteX271" fmla="*/ 165951 w 11243827"/>
              <a:gd name="connsiteY271" fmla="*/ 5347808 h 5641173"/>
              <a:gd name="connsiteX272" fmla="*/ 147287 w 11243827"/>
              <a:gd name="connsiteY272" fmla="*/ 5352625 h 5641173"/>
              <a:gd name="connsiteX273" fmla="*/ 114847 w 11243827"/>
              <a:gd name="connsiteY273" fmla="*/ 5355844 h 5641173"/>
              <a:gd name="connsiteX274" fmla="*/ 114306 w 11243827"/>
              <a:gd name="connsiteY274" fmla="*/ 5354983 h 5641173"/>
              <a:gd name="connsiteX275" fmla="*/ 89264 w 11243827"/>
              <a:gd name="connsiteY275" fmla="*/ 5348886 h 5641173"/>
              <a:gd name="connsiteX276" fmla="*/ 49794 w 11243827"/>
              <a:gd name="connsiteY276" fmla="*/ 5329950 h 5641173"/>
              <a:gd name="connsiteX277" fmla="*/ 19924 w 11243827"/>
              <a:gd name="connsiteY277" fmla="*/ 5334282 h 5641173"/>
              <a:gd name="connsiteX278" fmla="*/ 13819 w 11243827"/>
              <a:gd name="connsiteY278" fmla="*/ 5334653 h 5641173"/>
              <a:gd name="connsiteX279" fmla="*/ 13657 w 11243827"/>
              <a:gd name="connsiteY279" fmla="*/ 5334455 h 5641173"/>
              <a:gd name="connsiteX280" fmla="*/ 7139 w 11243827"/>
              <a:gd name="connsiteY280" fmla="*/ 5334438 h 5641173"/>
              <a:gd name="connsiteX281" fmla="*/ 2684 w 11243827"/>
              <a:gd name="connsiteY281" fmla="*/ 5335333 h 5641173"/>
              <a:gd name="connsiteX282" fmla="*/ 0 w 11243827"/>
              <a:gd name="connsiteY282" fmla="*/ 5335496 h 5641173"/>
              <a:gd name="connsiteX283" fmla="*/ 0 w 11243827"/>
              <a:gd name="connsiteY283" fmla="*/ 10592 h 5641173"/>
              <a:gd name="connsiteX284" fmla="*/ 11243827 w 11243827"/>
              <a:gd name="connsiteY284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31462 w 11243827"/>
              <a:gd name="connsiteY221" fmla="*/ 549180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74943 w 11243827"/>
              <a:gd name="connsiteY263" fmla="*/ 5327578 h 5641173"/>
              <a:gd name="connsiteX264" fmla="*/ 441302 w 11243827"/>
              <a:gd name="connsiteY264" fmla="*/ 5307062 h 5641173"/>
              <a:gd name="connsiteX265" fmla="*/ 336819 w 11243827"/>
              <a:gd name="connsiteY265" fmla="*/ 5336690 h 5641173"/>
              <a:gd name="connsiteX266" fmla="*/ 270932 w 11243827"/>
              <a:gd name="connsiteY266" fmla="*/ 5345451 h 5641173"/>
              <a:gd name="connsiteX267" fmla="*/ 194189 w 11243827"/>
              <a:gd name="connsiteY267" fmla="*/ 5343588 h 5641173"/>
              <a:gd name="connsiteX268" fmla="*/ 192552 w 11243827"/>
              <a:gd name="connsiteY268" fmla="*/ 5342845 h 5641173"/>
              <a:gd name="connsiteX269" fmla="*/ 178320 w 11243827"/>
              <a:gd name="connsiteY269" fmla="*/ 5343766 h 5641173"/>
              <a:gd name="connsiteX270" fmla="*/ 175596 w 11243827"/>
              <a:gd name="connsiteY270" fmla="*/ 5346411 h 5641173"/>
              <a:gd name="connsiteX271" fmla="*/ 147287 w 11243827"/>
              <a:gd name="connsiteY271" fmla="*/ 5352625 h 5641173"/>
              <a:gd name="connsiteX272" fmla="*/ 114847 w 11243827"/>
              <a:gd name="connsiteY272" fmla="*/ 5355844 h 5641173"/>
              <a:gd name="connsiteX273" fmla="*/ 114306 w 11243827"/>
              <a:gd name="connsiteY273" fmla="*/ 5354983 h 5641173"/>
              <a:gd name="connsiteX274" fmla="*/ 89264 w 11243827"/>
              <a:gd name="connsiteY274" fmla="*/ 5348886 h 5641173"/>
              <a:gd name="connsiteX275" fmla="*/ 49794 w 11243827"/>
              <a:gd name="connsiteY275" fmla="*/ 5329950 h 5641173"/>
              <a:gd name="connsiteX276" fmla="*/ 19924 w 11243827"/>
              <a:gd name="connsiteY276" fmla="*/ 5334282 h 5641173"/>
              <a:gd name="connsiteX277" fmla="*/ 13819 w 11243827"/>
              <a:gd name="connsiteY277" fmla="*/ 5334653 h 5641173"/>
              <a:gd name="connsiteX278" fmla="*/ 13657 w 11243827"/>
              <a:gd name="connsiteY278" fmla="*/ 5334455 h 5641173"/>
              <a:gd name="connsiteX279" fmla="*/ 7139 w 11243827"/>
              <a:gd name="connsiteY279" fmla="*/ 5334438 h 5641173"/>
              <a:gd name="connsiteX280" fmla="*/ 2684 w 11243827"/>
              <a:gd name="connsiteY280" fmla="*/ 5335333 h 5641173"/>
              <a:gd name="connsiteX281" fmla="*/ 0 w 11243827"/>
              <a:gd name="connsiteY281" fmla="*/ 5335496 h 5641173"/>
              <a:gd name="connsiteX282" fmla="*/ 0 w 11243827"/>
              <a:gd name="connsiteY282" fmla="*/ 10592 h 5641173"/>
              <a:gd name="connsiteX283" fmla="*/ 11243827 w 11243827"/>
              <a:gd name="connsiteY283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31462 w 11243827"/>
              <a:gd name="connsiteY221" fmla="*/ 549180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12024 w 11243827"/>
              <a:gd name="connsiteY238" fmla="*/ 5345786 h 5641173"/>
              <a:gd name="connsiteX239" fmla="*/ 1100870 w 11243827"/>
              <a:gd name="connsiteY239" fmla="*/ 5343651 h 5641173"/>
              <a:gd name="connsiteX240" fmla="*/ 1096383 w 11243827"/>
              <a:gd name="connsiteY240" fmla="*/ 5343015 h 5641173"/>
              <a:gd name="connsiteX241" fmla="*/ 1085571 w 11243827"/>
              <a:gd name="connsiteY241" fmla="*/ 5345836 h 5641173"/>
              <a:gd name="connsiteX242" fmla="*/ 1073168 w 11243827"/>
              <a:gd name="connsiteY242" fmla="*/ 5341521 h 5641173"/>
              <a:gd name="connsiteX243" fmla="*/ 1058039 w 11243827"/>
              <a:gd name="connsiteY243" fmla="*/ 5343504 h 5641173"/>
              <a:gd name="connsiteX244" fmla="*/ 1055426 w 11243827"/>
              <a:gd name="connsiteY244" fmla="*/ 5339088 h 5641173"/>
              <a:gd name="connsiteX245" fmla="*/ 1044738 w 11243827"/>
              <a:gd name="connsiteY245" fmla="*/ 5333063 h 5641173"/>
              <a:gd name="connsiteX246" fmla="*/ 1033909 w 11243827"/>
              <a:gd name="connsiteY246" fmla="*/ 5335680 h 5641173"/>
              <a:gd name="connsiteX247" fmla="*/ 1012649 w 11243827"/>
              <a:gd name="connsiteY247" fmla="*/ 5334541 h 5641173"/>
              <a:gd name="connsiteX248" fmla="*/ 1007115 w 11243827"/>
              <a:gd name="connsiteY248" fmla="*/ 5332775 h 5641173"/>
              <a:gd name="connsiteX249" fmla="*/ 986002 w 11243827"/>
              <a:gd name="connsiteY249" fmla="*/ 5334906 h 5641173"/>
              <a:gd name="connsiteX250" fmla="*/ 953418 w 11243827"/>
              <a:gd name="connsiteY250" fmla="*/ 5333901 h 5641173"/>
              <a:gd name="connsiteX251" fmla="*/ 916854 w 11243827"/>
              <a:gd name="connsiteY251" fmla="*/ 5329435 h 5641173"/>
              <a:gd name="connsiteX252" fmla="*/ 905651 w 11243827"/>
              <a:gd name="connsiteY252" fmla="*/ 5332114 h 5641173"/>
              <a:gd name="connsiteX253" fmla="*/ 836961 w 11243827"/>
              <a:gd name="connsiteY253" fmla="*/ 5330803 h 5641173"/>
              <a:gd name="connsiteX254" fmla="*/ 817627 w 11243827"/>
              <a:gd name="connsiteY254" fmla="*/ 5330580 h 5641173"/>
              <a:gd name="connsiteX255" fmla="*/ 801817 w 11243827"/>
              <a:gd name="connsiteY255" fmla="*/ 5325937 h 5641173"/>
              <a:gd name="connsiteX256" fmla="*/ 798857 w 11243827"/>
              <a:gd name="connsiteY256" fmla="*/ 5320979 h 5641173"/>
              <a:gd name="connsiteX257" fmla="*/ 788354 w 11243827"/>
              <a:gd name="connsiteY257" fmla="*/ 5320143 h 5641173"/>
              <a:gd name="connsiteX258" fmla="*/ 785726 w 11243827"/>
              <a:gd name="connsiteY258" fmla="*/ 5318989 h 5641173"/>
              <a:gd name="connsiteX259" fmla="*/ 770507 w 11243827"/>
              <a:gd name="connsiteY259" fmla="*/ 5313309 h 5641173"/>
              <a:gd name="connsiteX260" fmla="*/ 733810 w 11243827"/>
              <a:gd name="connsiteY260" fmla="*/ 5324286 h 5641173"/>
              <a:gd name="connsiteX261" fmla="*/ 692117 w 11243827"/>
              <a:gd name="connsiteY261" fmla="*/ 5318786 h 5641173"/>
              <a:gd name="connsiteX262" fmla="*/ 574943 w 11243827"/>
              <a:gd name="connsiteY262" fmla="*/ 5327578 h 5641173"/>
              <a:gd name="connsiteX263" fmla="*/ 441302 w 11243827"/>
              <a:gd name="connsiteY263" fmla="*/ 5307062 h 5641173"/>
              <a:gd name="connsiteX264" fmla="*/ 336819 w 11243827"/>
              <a:gd name="connsiteY264" fmla="*/ 5336690 h 5641173"/>
              <a:gd name="connsiteX265" fmla="*/ 270932 w 11243827"/>
              <a:gd name="connsiteY265" fmla="*/ 5345451 h 5641173"/>
              <a:gd name="connsiteX266" fmla="*/ 194189 w 11243827"/>
              <a:gd name="connsiteY266" fmla="*/ 5343588 h 5641173"/>
              <a:gd name="connsiteX267" fmla="*/ 192552 w 11243827"/>
              <a:gd name="connsiteY267" fmla="*/ 5342845 h 5641173"/>
              <a:gd name="connsiteX268" fmla="*/ 178320 w 11243827"/>
              <a:gd name="connsiteY268" fmla="*/ 5343766 h 5641173"/>
              <a:gd name="connsiteX269" fmla="*/ 175596 w 11243827"/>
              <a:gd name="connsiteY269" fmla="*/ 5346411 h 5641173"/>
              <a:gd name="connsiteX270" fmla="*/ 147287 w 11243827"/>
              <a:gd name="connsiteY270" fmla="*/ 5352625 h 5641173"/>
              <a:gd name="connsiteX271" fmla="*/ 114847 w 11243827"/>
              <a:gd name="connsiteY271" fmla="*/ 5355844 h 5641173"/>
              <a:gd name="connsiteX272" fmla="*/ 114306 w 11243827"/>
              <a:gd name="connsiteY272" fmla="*/ 5354983 h 5641173"/>
              <a:gd name="connsiteX273" fmla="*/ 89264 w 11243827"/>
              <a:gd name="connsiteY273" fmla="*/ 5348886 h 5641173"/>
              <a:gd name="connsiteX274" fmla="*/ 49794 w 11243827"/>
              <a:gd name="connsiteY274" fmla="*/ 5329950 h 5641173"/>
              <a:gd name="connsiteX275" fmla="*/ 19924 w 11243827"/>
              <a:gd name="connsiteY275" fmla="*/ 5334282 h 5641173"/>
              <a:gd name="connsiteX276" fmla="*/ 13819 w 11243827"/>
              <a:gd name="connsiteY276" fmla="*/ 5334653 h 5641173"/>
              <a:gd name="connsiteX277" fmla="*/ 13657 w 11243827"/>
              <a:gd name="connsiteY277" fmla="*/ 5334455 h 5641173"/>
              <a:gd name="connsiteX278" fmla="*/ 7139 w 11243827"/>
              <a:gd name="connsiteY278" fmla="*/ 5334438 h 5641173"/>
              <a:gd name="connsiteX279" fmla="*/ 2684 w 11243827"/>
              <a:gd name="connsiteY279" fmla="*/ 5335333 h 5641173"/>
              <a:gd name="connsiteX280" fmla="*/ 0 w 11243827"/>
              <a:gd name="connsiteY280" fmla="*/ 5335496 h 5641173"/>
              <a:gd name="connsiteX281" fmla="*/ 0 w 11243827"/>
              <a:gd name="connsiteY281" fmla="*/ 10592 h 5641173"/>
              <a:gd name="connsiteX282" fmla="*/ 11243827 w 11243827"/>
              <a:gd name="connsiteY282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31462 w 11243827"/>
              <a:gd name="connsiteY221" fmla="*/ 549180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12024 w 11243827"/>
              <a:gd name="connsiteY237" fmla="*/ 5345786 h 5641173"/>
              <a:gd name="connsiteX238" fmla="*/ 1100870 w 11243827"/>
              <a:gd name="connsiteY238" fmla="*/ 5343651 h 5641173"/>
              <a:gd name="connsiteX239" fmla="*/ 1096383 w 11243827"/>
              <a:gd name="connsiteY239" fmla="*/ 5343015 h 5641173"/>
              <a:gd name="connsiteX240" fmla="*/ 1085571 w 11243827"/>
              <a:gd name="connsiteY240" fmla="*/ 5345836 h 5641173"/>
              <a:gd name="connsiteX241" fmla="*/ 1073168 w 11243827"/>
              <a:gd name="connsiteY241" fmla="*/ 5341521 h 5641173"/>
              <a:gd name="connsiteX242" fmla="*/ 1058039 w 11243827"/>
              <a:gd name="connsiteY242" fmla="*/ 5343504 h 5641173"/>
              <a:gd name="connsiteX243" fmla="*/ 1055426 w 11243827"/>
              <a:gd name="connsiteY243" fmla="*/ 5339088 h 5641173"/>
              <a:gd name="connsiteX244" fmla="*/ 1044738 w 11243827"/>
              <a:gd name="connsiteY244" fmla="*/ 5333063 h 5641173"/>
              <a:gd name="connsiteX245" fmla="*/ 1033909 w 11243827"/>
              <a:gd name="connsiteY245" fmla="*/ 5335680 h 5641173"/>
              <a:gd name="connsiteX246" fmla="*/ 1012649 w 11243827"/>
              <a:gd name="connsiteY246" fmla="*/ 5334541 h 5641173"/>
              <a:gd name="connsiteX247" fmla="*/ 1007115 w 11243827"/>
              <a:gd name="connsiteY247" fmla="*/ 5332775 h 5641173"/>
              <a:gd name="connsiteX248" fmla="*/ 986002 w 11243827"/>
              <a:gd name="connsiteY248" fmla="*/ 5334906 h 5641173"/>
              <a:gd name="connsiteX249" fmla="*/ 953418 w 11243827"/>
              <a:gd name="connsiteY249" fmla="*/ 5333901 h 5641173"/>
              <a:gd name="connsiteX250" fmla="*/ 916854 w 11243827"/>
              <a:gd name="connsiteY250" fmla="*/ 5329435 h 5641173"/>
              <a:gd name="connsiteX251" fmla="*/ 905651 w 11243827"/>
              <a:gd name="connsiteY251" fmla="*/ 5332114 h 5641173"/>
              <a:gd name="connsiteX252" fmla="*/ 836961 w 11243827"/>
              <a:gd name="connsiteY252" fmla="*/ 5330803 h 5641173"/>
              <a:gd name="connsiteX253" fmla="*/ 817627 w 11243827"/>
              <a:gd name="connsiteY253" fmla="*/ 5330580 h 5641173"/>
              <a:gd name="connsiteX254" fmla="*/ 801817 w 11243827"/>
              <a:gd name="connsiteY254" fmla="*/ 5325937 h 5641173"/>
              <a:gd name="connsiteX255" fmla="*/ 798857 w 11243827"/>
              <a:gd name="connsiteY255" fmla="*/ 5320979 h 5641173"/>
              <a:gd name="connsiteX256" fmla="*/ 788354 w 11243827"/>
              <a:gd name="connsiteY256" fmla="*/ 5320143 h 5641173"/>
              <a:gd name="connsiteX257" fmla="*/ 785726 w 11243827"/>
              <a:gd name="connsiteY257" fmla="*/ 5318989 h 5641173"/>
              <a:gd name="connsiteX258" fmla="*/ 770507 w 11243827"/>
              <a:gd name="connsiteY258" fmla="*/ 5313309 h 5641173"/>
              <a:gd name="connsiteX259" fmla="*/ 733810 w 11243827"/>
              <a:gd name="connsiteY259" fmla="*/ 5324286 h 5641173"/>
              <a:gd name="connsiteX260" fmla="*/ 692117 w 11243827"/>
              <a:gd name="connsiteY260" fmla="*/ 5318786 h 5641173"/>
              <a:gd name="connsiteX261" fmla="*/ 574943 w 11243827"/>
              <a:gd name="connsiteY261" fmla="*/ 5327578 h 5641173"/>
              <a:gd name="connsiteX262" fmla="*/ 441302 w 11243827"/>
              <a:gd name="connsiteY262" fmla="*/ 5307062 h 5641173"/>
              <a:gd name="connsiteX263" fmla="*/ 336819 w 11243827"/>
              <a:gd name="connsiteY263" fmla="*/ 5336690 h 5641173"/>
              <a:gd name="connsiteX264" fmla="*/ 270932 w 11243827"/>
              <a:gd name="connsiteY264" fmla="*/ 5345451 h 5641173"/>
              <a:gd name="connsiteX265" fmla="*/ 194189 w 11243827"/>
              <a:gd name="connsiteY265" fmla="*/ 5343588 h 5641173"/>
              <a:gd name="connsiteX266" fmla="*/ 192552 w 11243827"/>
              <a:gd name="connsiteY266" fmla="*/ 5342845 h 5641173"/>
              <a:gd name="connsiteX267" fmla="*/ 178320 w 11243827"/>
              <a:gd name="connsiteY267" fmla="*/ 5343766 h 5641173"/>
              <a:gd name="connsiteX268" fmla="*/ 175596 w 11243827"/>
              <a:gd name="connsiteY268" fmla="*/ 5346411 h 5641173"/>
              <a:gd name="connsiteX269" fmla="*/ 147287 w 11243827"/>
              <a:gd name="connsiteY269" fmla="*/ 5352625 h 5641173"/>
              <a:gd name="connsiteX270" fmla="*/ 114847 w 11243827"/>
              <a:gd name="connsiteY270" fmla="*/ 5355844 h 5641173"/>
              <a:gd name="connsiteX271" fmla="*/ 114306 w 11243827"/>
              <a:gd name="connsiteY271" fmla="*/ 5354983 h 5641173"/>
              <a:gd name="connsiteX272" fmla="*/ 89264 w 11243827"/>
              <a:gd name="connsiteY272" fmla="*/ 5348886 h 5641173"/>
              <a:gd name="connsiteX273" fmla="*/ 49794 w 11243827"/>
              <a:gd name="connsiteY273" fmla="*/ 5329950 h 5641173"/>
              <a:gd name="connsiteX274" fmla="*/ 19924 w 11243827"/>
              <a:gd name="connsiteY274" fmla="*/ 5334282 h 5641173"/>
              <a:gd name="connsiteX275" fmla="*/ 13819 w 11243827"/>
              <a:gd name="connsiteY275" fmla="*/ 5334653 h 5641173"/>
              <a:gd name="connsiteX276" fmla="*/ 13657 w 11243827"/>
              <a:gd name="connsiteY276" fmla="*/ 5334455 h 5641173"/>
              <a:gd name="connsiteX277" fmla="*/ 7139 w 11243827"/>
              <a:gd name="connsiteY277" fmla="*/ 5334438 h 5641173"/>
              <a:gd name="connsiteX278" fmla="*/ 2684 w 11243827"/>
              <a:gd name="connsiteY278" fmla="*/ 5335333 h 5641173"/>
              <a:gd name="connsiteX279" fmla="*/ 0 w 11243827"/>
              <a:gd name="connsiteY279" fmla="*/ 5335496 h 5641173"/>
              <a:gd name="connsiteX280" fmla="*/ 0 w 11243827"/>
              <a:gd name="connsiteY280" fmla="*/ 10592 h 5641173"/>
              <a:gd name="connsiteX281" fmla="*/ 11243827 w 11243827"/>
              <a:gd name="connsiteY281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31462 w 11243827"/>
              <a:gd name="connsiteY221" fmla="*/ 549180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12024 w 11243827"/>
              <a:gd name="connsiteY237" fmla="*/ 5345786 h 5641173"/>
              <a:gd name="connsiteX238" fmla="*/ 1100870 w 11243827"/>
              <a:gd name="connsiteY238" fmla="*/ 5343651 h 5641173"/>
              <a:gd name="connsiteX239" fmla="*/ 1096383 w 11243827"/>
              <a:gd name="connsiteY239" fmla="*/ 5343015 h 5641173"/>
              <a:gd name="connsiteX240" fmla="*/ 1085571 w 11243827"/>
              <a:gd name="connsiteY240" fmla="*/ 5345836 h 5641173"/>
              <a:gd name="connsiteX241" fmla="*/ 1058039 w 11243827"/>
              <a:gd name="connsiteY241" fmla="*/ 5343504 h 5641173"/>
              <a:gd name="connsiteX242" fmla="*/ 1055426 w 11243827"/>
              <a:gd name="connsiteY242" fmla="*/ 5339088 h 5641173"/>
              <a:gd name="connsiteX243" fmla="*/ 1044738 w 11243827"/>
              <a:gd name="connsiteY243" fmla="*/ 5333063 h 5641173"/>
              <a:gd name="connsiteX244" fmla="*/ 1033909 w 11243827"/>
              <a:gd name="connsiteY244" fmla="*/ 5335680 h 5641173"/>
              <a:gd name="connsiteX245" fmla="*/ 1012649 w 11243827"/>
              <a:gd name="connsiteY245" fmla="*/ 5334541 h 5641173"/>
              <a:gd name="connsiteX246" fmla="*/ 1007115 w 11243827"/>
              <a:gd name="connsiteY246" fmla="*/ 5332775 h 5641173"/>
              <a:gd name="connsiteX247" fmla="*/ 986002 w 11243827"/>
              <a:gd name="connsiteY247" fmla="*/ 5334906 h 5641173"/>
              <a:gd name="connsiteX248" fmla="*/ 953418 w 11243827"/>
              <a:gd name="connsiteY248" fmla="*/ 5333901 h 5641173"/>
              <a:gd name="connsiteX249" fmla="*/ 916854 w 11243827"/>
              <a:gd name="connsiteY249" fmla="*/ 5329435 h 5641173"/>
              <a:gd name="connsiteX250" fmla="*/ 905651 w 11243827"/>
              <a:gd name="connsiteY250" fmla="*/ 5332114 h 5641173"/>
              <a:gd name="connsiteX251" fmla="*/ 836961 w 11243827"/>
              <a:gd name="connsiteY251" fmla="*/ 5330803 h 5641173"/>
              <a:gd name="connsiteX252" fmla="*/ 817627 w 11243827"/>
              <a:gd name="connsiteY252" fmla="*/ 5330580 h 5641173"/>
              <a:gd name="connsiteX253" fmla="*/ 801817 w 11243827"/>
              <a:gd name="connsiteY253" fmla="*/ 5325937 h 5641173"/>
              <a:gd name="connsiteX254" fmla="*/ 798857 w 11243827"/>
              <a:gd name="connsiteY254" fmla="*/ 5320979 h 5641173"/>
              <a:gd name="connsiteX255" fmla="*/ 788354 w 11243827"/>
              <a:gd name="connsiteY255" fmla="*/ 5320143 h 5641173"/>
              <a:gd name="connsiteX256" fmla="*/ 785726 w 11243827"/>
              <a:gd name="connsiteY256" fmla="*/ 5318989 h 5641173"/>
              <a:gd name="connsiteX257" fmla="*/ 770507 w 11243827"/>
              <a:gd name="connsiteY257" fmla="*/ 5313309 h 5641173"/>
              <a:gd name="connsiteX258" fmla="*/ 733810 w 11243827"/>
              <a:gd name="connsiteY258" fmla="*/ 5324286 h 5641173"/>
              <a:gd name="connsiteX259" fmla="*/ 692117 w 11243827"/>
              <a:gd name="connsiteY259" fmla="*/ 5318786 h 5641173"/>
              <a:gd name="connsiteX260" fmla="*/ 574943 w 11243827"/>
              <a:gd name="connsiteY260" fmla="*/ 5327578 h 5641173"/>
              <a:gd name="connsiteX261" fmla="*/ 441302 w 11243827"/>
              <a:gd name="connsiteY261" fmla="*/ 5307062 h 5641173"/>
              <a:gd name="connsiteX262" fmla="*/ 336819 w 11243827"/>
              <a:gd name="connsiteY262" fmla="*/ 5336690 h 5641173"/>
              <a:gd name="connsiteX263" fmla="*/ 270932 w 11243827"/>
              <a:gd name="connsiteY263" fmla="*/ 5345451 h 5641173"/>
              <a:gd name="connsiteX264" fmla="*/ 194189 w 11243827"/>
              <a:gd name="connsiteY264" fmla="*/ 5343588 h 5641173"/>
              <a:gd name="connsiteX265" fmla="*/ 192552 w 11243827"/>
              <a:gd name="connsiteY265" fmla="*/ 5342845 h 5641173"/>
              <a:gd name="connsiteX266" fmla="*/ 178320 w 11243827"/>
              <a:gd name="connsiteY266" fmla="*/ 5343766 h 5641173"/>
              <a:gd name="connsiteX267" fmla="*/ 175596 w 11243827"/>
              <a:gd name="connsiteY267" fmla="*/ 5346411 h 5641173"/>
              <a:gd name="connsiteX268" fmla="*/ 147287 w 11243827"/>
              <a:gd name="connsiteY268" fmla="*/ 5352625 h 5641173"/>
              <a:gd name="connsiteX269" fmla="*/ 114847 w 11243827"/>
              <a:gd name="connsiteY269" fmla="*/ 5355844 h 5641173"/>
              <a:gd name="connsiteX270" fmla="*/ 114306 w 11243827"/>
              <a:gd name="connsiteY270" fmla="*/ 5354983 h 5641173"/>
              <a:gd name="connsiteX271" fmla="*/ 89264 w 11243827"/>
              <a:gd name="connsiteY271" fmla="*/ 5348886 h 5641173"/>
              <a:gd name="connsiteX272" fmla="*/ 49794 w 11243827"/>
              <a:gd name="connsiteY272" fmla="*/ 5329950 h 5641173"/>
              <a:gd name="connsiteX273" fmla="*/ 19924 w 11243827"/>
              <a:gd name="connsiteY273" fmla="*/ 5334282 h 5641173"/>
              <a:gd name="connsiteX274" fmla="*/ 13819 w 11243827"/>
              <a:gd name="connsiteY274" fmla="*/ 5334653 h 5641173"/>
              <a:gd name="connsiteX275" fmla="*/ 13657 w 11243827"/>
              <a:gd name="connsiteY275" fmla="*/ 5334455 h 5641173"/>
              <a:gd name="connsiteX276" fmla="*/ 7139 w 11243827"/>
              <a:gd name="connsiteY276" fmla="*/ 5334438 h 5641173"/>
              <a:gd name="connsiteX277" fmla="*/ 2684 w 11243827"/>
              <a:gd name="connsiteY277" fmla="*/ 5335333 h 5641173"/>
              <a:gd name="connsiteX278" fmla="*/ 0 w 11243827"/>
              <a:gd name="connsiteY278" fmla="*/ 5335496 h 5641173"/>
              <a:gd name="connsiteX279" fmla="*/ 0 w 11243827"/>
              <a:gd name="connsiteY279" fmla="*/ 10592 h 5641173"/>
              <a:gd name="connsiteX280" fmla="*/ 11243827 w 11243827"/>
              <a:gd name="connsiteY280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31462 w 11243827"/>
              <a:gd name="connsiteY221" fmla="*/ 549180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12024 w 11243827"/>
              <a:gd name="connsiteY237" fmla="*/ 5345786 h 5641173"/>
              <a:gd name="connsiteX238" fmla="*/ 1100870 w 11243827"/>
              <a:gd name="connsiteY238" fmla="*/ 5343651 h 5641173"/>
              <a:gd name="connsiteX239" fmla="*/ 1096383 w 11243827"/>
              <a:gd name="connsiteY239" fmla="*/ 5343015 h 5641173"/>
              <a:gd name="connsiteX240" fmla="*/ 1085571 w 11243827"/>
              <a:gd name="connsiteY240" fmla="*/ 5358836 h 5641173"/>
              <a:gd name="connsiteX241" fmla="*/ 1058039 w 11243827"/>
              <a:gd name="connsiteY241" fmla="*/ 5343504 h 5641173"/>
              <a:gd name="connsiteX242" fmla="*/ 1055426 w 11243827"/>
              <a:gd name="connsiteY242" fmla="*/ 5339088 h 5641173"/>
              <a:gd name="connsiteX243" fmla="*/ 1044738 w 11243827"/>
              <a:gd name="connsiteY243" fmla="*/ 5333063 h 5641173"/>
              <a:gd name="connsiteX244" fmla="*/ 1033909 w 11243827"/>
              <a:gd name="connsiteY244" fmla="*/ 5335680 h 5641173"/>
              <a:gd name="connsiteX245" fmla="*/ 1012649 w 11243827"/>
              <a:gd name="connsiteY245" fmla="*/ 5334541 h 5641173"/>
              <a:gd name="connsiteX246" fmla="*/ 1007115 w 11243827"/>
              <a:gd name="connsiteY246" fmla="*/ 5332775 h 5641173"/>
              <a:gd name="connsiteX247" fmla="*/ 986002 w 11243827"/>
              <a:gd name="connsiteY247" fmla="*/ 5334906 h 5641173"/>
              <a:gd name="connsiteX248" fmla="*/ 953418 w 11243827"/>
              <a:gd name="connsiteY248" fmla="*/ 5333901 h 5641173"/>
              <a:gd name="connsiteX249" fmla="*/ 916854 w 11243827"/>
              <a:gd name="connsiteY249" fmla="*/ 5329435 h 5641173"/>
              <a:gd name="connsiteX250" fmla="*/ 905651 w 11243827"/>
              <a:gd name="connsiteY250" fmla="*/ 5332114 h 5641173"/>
              <a:gd name="connsiteX251" fmla="*/ 836961 w 11243827"/>
              <a:gd name="connsiteY251" fmla="*/ 5330803 h 5641173"/>
              <a:gd name="connsiteX252" fmla="*/ 817627 w 11243827"/>
              <a:gd name="connsiteY252" fmla="*/ 5330580 h 5641173"/>
              <a:gd name="connsiteX253" fmla="*/ 801817 w 11243827"/>
              <a:gd name="connsiteY253" fmla="*/ 5325937 h 5641173"/>
              <a:gd name="connsiteX254" fmla="*/ 798857 w 11243827"/>
              <a:gd name="connsiteY254" fmla="*/ 5320979 h 5641173"/>
              <a:gd name="connsiteX255" fmla="*/ 788354 w 11243827"/>
              <a:gd name="connsiteY255" fmla="*/ 5320143 h 5641173"/>
              <a:gd name="connsiteX256" fmla="*/ 785726 w 11243827"/>
              <a:gd name="connsiteY256" fmla="*/ 5318989 h 5641173"/>
              <a:gd name="connsiteX257" fmla="*/ 770507 w 11243827"/>
              <a:gd name="connsiteY257" fmla="*/ 5313309 h 5641173"/>
              <a:gd name="connsiteX258" fmla="*/ 733810 w 11243827"/>
              <a:gd name="connsiteY258" fmla="*/ 5324286 h 5641173"/>
              <a:gd name="connsiteX259" fmla="*/ 692117 w 11243827"/>
              <a:gd name="connsiteY259" fmla="*/ 5318786 h 5641173"/>
              <a:gd name="connsiteX260" fmla="*/ 574943 w 11243827"/>
              <a:gd name="connsiteY260" fmla="*/ 5327578 h 5641173"/>
              <a:gd name="connsiteX261" fmla="*/ 441302 w 11243827"/>
              <a:gd name="connsiteY261" fmla="*/ 5307062 h 5641173"/>
              <a:gd name="connsiteX262" fmla="*/ 336819 w 11243827"/>
              <a:gd name="connsiteY262" fmla="*/ 5336690 h 5641173"/>
              <a:gd name="connsiteX263" fmla="*/ 270932 w 11243827"/>
              <a:gd name="connsiteY263" fmla="*/ 5345451 h 5641173"/>
              <a:gd name="connsiteX264" fmla="*/ 194189 w 11243827"/>
              <a:gd name="connsiteY264" fmla="*/ 5343588 h 5641173"/>
              <a:gd name="connsiteX265" fmla="*/ 192552 w 11243827"/>
              <a:gd name="connsiteY265" fmla="*/ 5342845 h 5641173"/>
              <a:gd name="connsiteX266" fmla="*/ 178320 w 11243827"/>
              <a:gd name="connsiteY266" fmla="*/ 5343766 h 5641173"/>
              <a:gd name="connsiteX267" fmla="*/ 175596 w 11243827"/>
              <a:gd name="connsiteY267" fmla="*/ 5346411 h 5641173"/>
              <a:gd name="connsiteX268" fmla="*/ 147287 w 11243827"/>
              <a:gd name="connsiteY268" fmla="*/ 5352625 h 5641173"/>
              <a:gd name="connsiteX269" fmla="*/ 114847 w 11243827"/>
              <a:gd name="connsiteY269" fmla="*/ 5355844 h 5641173"/>
              <a:gd name="connsiteX270" fmla="*/ 114306 w 11243827"/>
              <a:gd name="connsiteY270" fmla="*/ 5354983 h 5641173"/>
              <a:gd name="connsiteX271" fmla="*/ 89264 w 11243827"/>
              <a:gd name="connsiteY271" fmla="*/ 5348886 h 5641173"/>
              <a:gd name="connsiteX272" fmla="*/ 49794 w 11243827"/>
              <a:gd name="connsiteY272" fmla="*/ 5329950 h 5641173"/>
              <a:gd name="connsiteX273" fmla="*/ 19924 w 11243827"/>
              <a:gd name="connsiteY273" fmla="*/ 5334282 h 5641173"/>
              <a:gd name="connsiteX274" fmla="*/ 13819 w 11243827"/>
              <a:gd name="connsiteY274" fmla="*/ 5334653 h 5641173"/>
              <a:gd name="connsiteX275" fmla="*/ 13657 w 11243827"/>
              <a:gd name="connsiteY275" fmla="*/ 5334455 h 5641173"/>
              <a:gd name="connsiteX276" fmla="*/ 7139 w 11243827"/>
              <a:gd name="connsiteY276" fmla="*/ 5334438 h 5641173"/>
              <a:gd name="connsiteX277" fmla="*/ 2684 w 11243827"/>
              <a:gd name="connsiteY277" fmla="*/ 5335333 h 5641173"/>
              <a:gd name="connsiteX278" fmla="*/ 0 w 11243827"/>
              <a:gd name="connsiteY278" fmla="*/ 5335496 h 5641173"/>
              <a:gd name="connsiteX279" fmla="*/ 0 w 11243827"/>
              <a:gd name="connsiteY279" fmla="*/ 10592 h 5641173"/>
              <a:gd name="connsiteX280" fmla="*/ 11243827 w 11243827"/>
              <a:gd name="connsiteY280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31462 w 11243827"/>
              <a:gd name="connsiteY221" fmla="*/ 549180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12024 w 11243827"/>
              <a:gd name="connsiteY237" fmla="*/ 5345786 h 5641173"/>
              <a:gd name="connsiteX238" fmla="*/ 1100870 w 11243827"/>
              <a:gd name="connsiteY238" fmla="*/ 5343651 h 5641173"/>
              <a:gd name="connsiteX239" fmla="*/ 1096383 w 11243827"/>
              <a:gd name="connsiteY239" fmla="*/ 5343015 h 5641173"/>
              <a:gd name="connsiteX240" fmla="*/ 1085571 w 11243827"/>
              <a:gd name="connsiteY240" fmla="*/ 5358836 h 5641173"/>
              <a:gd name="connsiteX241" fmla="*/ 1058039 w 11243827"/>
              <a:gd name="connsiteY241" fmla="*/ 5343504 h 5641173"/>
              <a:gd name="connsiteX242" fmla="*/ 1055426 w 11243827"/>
              <a:gd name="connsiteY242" fmla="*/ 5339088 h 5641173"/>
              <a:gd name="connsiteX243" fmla="*/ 1044738 w 11243827"/>
              <a:gd name="connsiteY243" fmla="*/ 5333063 h 5641173"/>
              <a:gd name="connsiteX244" fmla="*/ 1033909 w 11243827"/>
              <a:gd name="connsiteY244" fmla="*/ 5335680 h 5641173"/>
              <a:gd name="connsiteX245" fmla="*/ 1012649 w 11243827"/>
              <a:gd name="connsiteY245" fmla="*/ 5334541 h 5641173"/>
              <a:gd name="connsiteX246" fmla="*/ 1007115 w 11243827"/>
              <a:gd name="connsiteY246" fmla="*/ 5332775 h 5641173"/>
              <a:gd name="connsiteX247" fmla="*/ 987447 w 11243827"/>
              <a:gd name="connsiteY247" fmla="*/ 5346462 h 5641173"/>
              <a:gd name="connsiteX248" fmla="*/ 953418 w 11243827"/>
              <a:gd name="connsiteY248" fmla="*/ 5333901 h 5641173"/>
              <a:gd name="connsiteX249" fmla="*/ 916854 w 11243827"/>
              <a:gd name="connsiteY249" fmla="*/ 5329435 h 5641173"/>
              <a:gd name="connsiteX250" fmla="*/ 905651 w 11243827"/>
              <a:gd name="connsiteY250" fmla="*/ 5332114 h 5641173"/>
              <a:gd name="connsiteX251" fmla="*/ 836961 w 11243827"/>
              <a:gd name="connsiteY251" fmla="*/ 5330803 h 5641173"/>
              <a:gd name="connsiteX252" fmla="*/ 817627 w 11243827"/>
              <a:gd name="connsiteY252" fmla="*/ 5330580 h 5641173"/>
              <a:gd name="connsiteX253" fmla="*/ 801817 w 11243827"/>
              <a:gd name="connsiteY253" fmla="*/ 5325937 h 5641173"/>
              <a:gd name="connsiteX254" fmla="*/ 798857 w 11243827"/>
              <a:gd name="connsiteY254" fmla="*/ 5320979 h 5641173"/>
              <a:gd name="connsiteX255" fmla="*/ 788354 w 11243827"/>
              <a:gd name="connsiteY255" fmla="*/ 5320143 h 5641173"/>
              <a:gd name="connsiteX256" fmla="*/ 785726 w 11243827"/>
              <a:gd name="connsiteY256" fmla="*/ 5318989 h 5641173"/>
              <a:gd name="connsiteX257" fmla="*/ 770507 w 11243827"/>
              <a:gd name="connsiteY257" fmla="*/ 5313309 h 5641173"/>
              <a:gd name="connsiteX258" fmla="*/ 733810 w 11243827"/>
              <a:gd name="connsiteY258" fmla="*/ 5324286 h 5641173"/>
              <a:gd name="connsiteX259" fmla="*/ 692117 w 11243827"/>
              <a:gd name="connsiteY259" fmla="*/ 5318786 h 5641173"/>
              <a:gd name="connsiteX260" fmla="*/ 574943 w 11243827"/>
              <a:gd name="connsiteY260" fmla="*/ 5327578 h 5641173"/>
              <a:gd name="connsiteX261" fmla="*/ 441302 w 11243827"/>
              <a:gd name="connsiteY261" fmla="*/ 5307062 h 5641173"/>
              <a:gd name="connsiteX262" fmla="*/ 336819 w 11243827"/>
              <a:gd name="connsiteY262" fmla="*/ 5336690 h 5641173"/>
              <a:gd name="connsiteX263" fmla="*/ 270932 w 11243827"/>
              <a:gd name="connsiteY263" fmla="*/ 5345451 h 5641173"/>
              <a:gd name="connsiteX264" fmla="*/ 194189 w 11243827"/>
              <a:gd name="connsiteY264" fmla="*/ 5343588 h 5641173"/>
              <a:gd name="connsiteX265" fmla="*/ 192552 w 11243827"/>
              <a:gd name="connsiteY265" fmla="*/ 5342845 h 5641173"/>
              <a:gd name="connsiteX266" fmla="*/ 178320 w 11243827"/>
              <a:gd name="connsiteY266" fmla="*/ 5343766 h 5641173"/>
              <a:gd name="connsiteX267" fmla="*/ 175596 w 11243827"/>
              <a:gd name="connsiteY267" fmla="*/ 5346411 h 5641173"/>
              <a:gd name="connsiteX268" fmla="*/ 147287 w 11243827"/>
              <a:gd name="connsiteY268" fmla="*/ 5352625 h 5641173"/>
              <a:gd name="connsiteX269" fmla="*/ 114847 w 11243827"/>
              <a:gd name="connsiteY269" fmla="*/ 5355844 h 5641173"/>
              <a:gd name="connsiteX270" fmla="*/ 114306 w 11243827"/>
              <a:gd name="connsiteY270" fmla="*/ 5354983 h 5641173"/>
              <a:gd name="connsiteX271" fmla="*/ 89264 w 11243827"/>
              <a:gd name="connsiteY271" fmla="*/ 5348886 h 5641173"/>
              <a:gd name="connsiteX272" fmla="*/ 49794 w 11243827"/>
              <a:gd name="connsiteY272" fmla="*/ 5329950 h 5641173"/>
              <a:gd name="connsiteX273" fmla="*/ 19924 w 11243827"/>
              <a:gd name="connsiteY273" fmla="*/ 5334282 h 5641173"/>
              <a:gd name="connsiteX274" fmla="*/ 13819 w 11243827"/>
              <a:gd name="connsiteY274" fmla="*/ 5334653 h 5641173"/>
              <a:gd name="connsiteX275" fmla="*/ 13657 w 11243827"/>
              <a:gd name="connsiteY275" fmla="*/ 5334455 h 5641173"/>
              <a:gd name="connsiteX276" fmla="*/ 7139 w 11243827"/>
              <a:gd name="connsiteY276" fmla="*/ 5334438 h 5641173"/>
              <a:gd name="connsiteX277" fmla="*/ 2684 w 11243827"/>
              <a:gd name="connsiteY277" fmla="*/ 5335333 h 5641173"/>
              <a:gd name="connsiteX278" fmla="*/ 0 w 11243827"/>
              <a:gd name="connsiteY278" fmla="*/ 5335496 h 5641173"/>
              <a:gd name="connsiteX279" fmla="*/ 0 w 11243827"/>
              <a:gd name="connsiteY279" fmla="*/ 10592 h 5641173"/>
              <a:gd name="connsiteX280" fmla="*/ 11243827 w 11243827"/>
              <a:gd name="connsiteY280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31462 w 11243827"/>
              <a:gd name="connsiteY221" fmla="*/ 549180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12024 w 11243827"/>
              <a:gd name="connsiteY237" fmla="*/ 5345786 h 5641173"/>
              <a:gd name="connsiteX238" fmla="*/ 1100870 w 11243827"/>
              <a:gd name="connsiteY238" fmla="*/ 5343651 h 5641173"/>
              <a:gd name="connsiteX239" fmla="*/ 1096383 w 11243827"/>
              <a:gd name="connsiteY239" fmla="*/ 5343015 h 5641173"/>
              <a:gd name="connsiteX240" fmla="*/ 1085571 w 11243827"/>
              <a:gd name="connsiteY240" fmla="*/ 5358836 h 5641173"/>
              <a:gd name="connsiteX241" fmla="*/ 1058039 w 11243827"/>
              <a:gd name="connsiteY241" fmla="*/ 5343504 h 5641173"/>
              <a:gd name="connsiteX242" fmla="*/ 1055426 w 11243827"/>
              <a:gd name="connsiteY242" fmla="*/ 5339088 h 5641173"/>
              <a:gd name="connsiteX243" fmla="*/ 1044738 w 11243827"/>
              <a:gd name="connsiteY243" fmla="*/ 5333063 h 5641173"/>
              <a:gd name="connsiteX244" fmla="*/ 1033909 w 11243827"/>
              <a:gd name="connsiteY244" fmla="*/ 5335680 h 5641173"/>
              <a:gd name="connsiteX245" fmla="*/ 1012649 w 11243827"/>
              <a:gd name="connsiteY245" fmla="*/ 5334541 h 5641173"/>
              <a:gd name="connsiteX246" fmla="*/ 1007115 w 11243827"/>
              <a:gd name="connsiteY246" fmla="*/ 5332775 h 5641173"/>
              <a:gd name="connsiteX247" fmla="*/ 987447 w 11243827"/>
              <a:gd name="connsiteY247" fmla="*/ 5346462 h 5641173"/>
              <a:gd name="connsiteX248" fmla="*/ 953418 w 11243827"/>
              <a:gd name="connsiteY248" fmla="*/ 5333901 h 5641173"/>
              <a:gd name="connsiteX249" fmla="*/ 916854 w 11243827"/>
              <a:gd name="connsiteY249" fmla="*/ 5329435 h 5641173"/>
              <a:gd name="connsiteX250" fmla="*/ 905651 w 11243827"/>
              <a:gd name="connsiteY250" fmla="*/ 5332114 h 5641173"/>
              <a:gd name="connsiteX251" fmla="*/ 838405 w 11243827"/>
              <a:gd name="connsiteY251" fmla="*/ 5339470 h 5641173"/>
              <a:gd name="connsiteX252" fmla="*/ 817627 w 11243827"/>
              <a:gd name="connsiteY252" fmla="*/ 5330580 h 5641173"/>
              <a:gd name="connsiteX253" fmla="*/ 801817 w 11243827"/>
              <a:gd name="connsiteY253" fmla="*/ 5325937 h 5641173"/>
              <a:gd name="connsiteX254" fmla="*/ 798857 w 11243827"/>
              <a:gd name="connsiteY254" fmla="*/ 5320979 h 5641173"/>
              <a:gd name="connsiteX255" fmla="*/ 788354 w 11243827"/>
              <a:gd name="connsiteY255" fmla="*/ 5320143 h 5641173"/>
              <a:gd name="connsiteX256" fmla="*/ 785726 w 11243827"/>
              <a:gd name="connsiteY256" fmla="*/ 5318989 h 5641173"/>
              <a:gd name="connsiteX257" fmla="*/ 770507 w 11243827"/>
              <a:gd name="connsiteY257" fmla="*/ 5313309 h 5641173"/>
              <a:gd name="connsiteX258" fmla="*/ 733810 w 11243827"/>
              <a:gd name="connsiteY258" fmla="*/ 5324286 h 5641173"/>
              <a:gd name="connsiteX259" fmla="*/ 692117 w 11243827"/>
              <a:gd name="connsiteY259" fmla="*/ 5318786 h 5641173"/>
              <a:gd name="connsiteX260" fmla="*/ 574943 w 11243827"/>
              <a:gd name="connsiteY260" fmla="*/ 5327578 h 5641173"/>
              <a:gd name="connsiteX261" fmla="*/ 441302 w 11243827"/>
              <a:gd name="connsiteY261" fmla="*/ 5307062 h 5641173"/>
              <a:gd name="connsiteX262" fmla="*/ 336819 w 11243827"/>
              <a:gd name="connsiteY262" fmla="*/ 5336690 h 5641173"/>
              <a:gd name="connsiteX263" fmla="*/ 270932 w 11243827"/>
              <a:gd name="connsiteY263" fmla="*/ 5345451 h 5641173"/>
              <a:gd name="connsiteX264" fmla="*/ 194189 w 11243827"/>
              <a:gd name="connsiteY264" fmla="*/ 5343588 h 5641173"/>
              <a:gd name="connsiteX265" fmla="*/ 192552 w 11243827"/>
              <a:gd name="connsiteY265" fmla="*/ 5342845 h 5641173"/>
              <a:gd name="connsiteX266" fmla="*/ 178320 w 11243827"/>
              <a:gd name="connsiteY266" fmla="*/ 5343766 h 5641173"/>
              <a:gd name="connsiteX267" fmla="*/ 175596 w 11243827"/>
              <a:gd name="connsiteY267" fmla="*/ 5346411 h 5641173"/>
              <a:gd name="connsiteX268" fmla="*/ 147287 w 11243827"/>
              <a:gd name="connsiteY268" fmla="*/ 5352625 h 5641173"/>
              <a:gd name="connsiteX269" fmla="*/ 114847 w 11243827"/>
              <a:gd name="connsiteY269" fmla="*/ 5355844 h 5641173"/>
              <a:gd name="connsiteX270" fmla="*/ 114306 w 11243827"/>
              <a:gd name="connsiteY270" fmla="*/ 5354983 h 5641173"/>
              <a:gd name="connsiteX271" fmla="*/ 89264 w 11243827"/>
              <a:gd name="connsiteY271" fmla="*/ 5348886 h 5641173"/>
              <a:gd name="connsiteX272" fmla="*/ 49794 w 11243827"/>
              <a:gd name="connsiteY272" fmla="*/ 5329950 h 5641173"/>
              <a:gd name="connsiteX273" fmla="*/ 19924 w 11243827"/>
              <a:gd name="connsiteY273" fmla="*/ 5334282 h 5641173"/>
              <a:gd name="connsiteX274" fmla="*/ 13819 w 11243827"/>
              <a:gd name="connsiteY274" fmla="*/ 5334653 h 5641173"/>
              <a:gd name="connsiteX275" fmla="*/ 13657 w 11243827"/>
              <a:gd name="connsiteY275" fmla="*/ 5334455 h 5641173"/>
              <a:gd name="connsiteX276" fmla="*/ 7139 w 11243827"/>
              <a:gd name="connsiteY276" fmla="*/ 5334438 h 5641173"/>
              <a:gd name="connsiteX277" fmla="*/ 2684 w 11243827"/>
              <a:gd name="connsiteY277" fmla="*/ 5335333 h 5641173"/>
              <a:gd name="connsiteX278" fmla="*/ 0 w 11243827"/>
              <a:gd name="connsiteY278" fmla="*/ 5335496 h 5641173"/>
              <a:gd name="connsiteX279" fmla="*/ 0 w 11243827"/>
              <a:gd name="connsiteY279" fmla="*/ 10592 h 5641173"/>
              <a:gd name="connsiteX280" fmla="*/ 11243827 w 11243827"/>
              <a:gd name="connsiteY280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31462 w 11243827"/>
              <a:gd name="connsiteY221" fmla="*/ 549180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12024 w 11243827"/>
              <a:gd name="connsiteY237" fmla="*/ 5345786 h 5641173"/>
              <a:gd name="connsiteX238" fmla="*/ 1100870 w 11243827"/>
              <a:gd name="connsiteY238" fmla="*/ 5343651 h 5641173"/>
              <a:gd name="connsiteX239" fmla="*/ 1096383 w 11243827"/>
              <a:gd name="connsiteY239" fmla="*/ 5343015 h 5641173"/>
              <a:gd name="connsiteX240" fmla="*/ 1058039 w 11243827"/>
              <a:gd name="connsiteY240" fmla="*/ 5343504 h 5641173"/>
              <a:gd name="connsiteX241" fmla="*/ 1055426 w 11243827"/>
              <a:gd name="connsiteY241" fmla="*/ 5339088 h 5641173"/>
              <a:gd name="connsiteX242" fmla="*/ 1044738 w 11243827"/>
              <a:gd name="connsiteY242" fmla="*/ 5333063 h 5641173"/>
              <a:gd name="connsiteX243" fmla="*/ 1033909 w 11243827"/>
              <a:gd name="connsiteY243" fmla="*/ 5335680 h 5641173"/>
              <a:gd name="connsiteX244" fmla="*/ 1012649 w 11243827"/>
              <a:gd name="connsiteY244" fmla="*/ 5334541 h 5641173"/>
              <a:gd name="connsiteX245" fmla="*/ 1007115 w 11243827"/>
              <a:gd name="connsiteY245" fmla="*/ 5332775 h 5641173"/>
              <a:gd name="connsiteX246" fmla="*/ 987447 w 11243827"/>
              <a:gd name="connsiteY246" fmla="*/ 5346462 h 5641173"/>
              <a:gd name="connsiteX247" fmla="*/ 953418 w 11243827"/>
              <a:gd name="connsiteY247" fmla="*/ 5333901 h 5641173"/>
              <a:gd name="connsiteX248" fmla="*/ 916854 w 11243827"/>
              <a:gd name="connsiteY248" fmla="*/ 5329435 h 5641173"/>
              <a:gd name="connsiteX249" fmla="*/ 905651 w 11243827"/>
              <a:gd name="connsiteY249" fmla="*/ 5332114 h 5641173"/>
              <a:gd name="connsiteX250" fmla="*/ 838405 w 11243827"/>
              <a:gd name="connsiteY250" fmla="*/ 5339470 h 5641173"/>
              <a:gd name="connsiteX251" fmla="*/ 817627 w 11243827"/>
              <a:gd name="connsiteY251" fmla="*/ 5330580 h 5641173"/>
              <a:gd name="connsiteX252" fmla="*/ 801817 w 11243827"/>
              <a:gd name="connsiteY252" fmla="*/ 5325937 h 5641173"/>
              <a:gd name="connsiteX253" fmla="*/ 798857 w 11243827"/>
              <a:gd name="connsiteY253" fmla="*/ 5320979 h 5641173"/>
              <a:gd name="connsiteX254" fmla="*/ 788354 w 11243827"/>
              <a:gd name="connsiteY254" fmla="*/ 5320143 h 5641173"/>
              <a:gd name="connsiteX255" fmla="*/ 785726 w 11243827"/>
              <a:gd name="connsiteY255" fmla="*/ 5318989 h 5641173"/>
              <a:gd name="connsiteX256" fmla="*/ 770507 w 11243827"/>
              <a:gd name="connsiteY256" fmla="*/ 5313309 h 5641173"/>
              <a:gd name="connsiteX257" fmla="*/ 733810 w 11243827"/>
              <a:gd name="connsiteY257" fmla="*/ 5324286 h 5641173"/>
              <a:gd name="connsiteX258" fmla="*/ 692117 w 11243827"/>
              <a:gd name="connsiteY258" fmla="*/ 5318786 h 5641173"/>
              <a:gd name="connsiteX259" fmla="*/ 574943 w 11243827"/>
              <a:gd name="connsiteY259" fmla="*/ 5327578 h 5641173"/>
              <a:gd name="connsiteX260" fmla="*/ 441302 w 11243827"/>
              <a:gd name="connsiteY260" fmla="*/ 5307062 h 5641173"/>
              <a:gd name="connsiteX261" fmla="*/ 336819 w 11243827"/>
              <a:gd name="connsiteY261" fmla="*/ 5336690 h 5641173"/>
              <a:gd name="connsiteX262" fmla="*/ 270932 w 11243827"/>
              <a:gd name="connsiteY262" fmla="*/ 5345451 h 5641173"/>
              <a:gd name="connsiteX263" fmla="*/ 194189 w 11243827"/>
              <a:gd name="connsiteY263" fmla="*/ 5343588 h 5641173"/>
              <a:gd name="connsiteX264" fmla="*/ 192552 w 11243827"/>
              <a:gd name="connsiteY264" fmla="*/ 5342845 h 5641173"/>
              <a:gd name="connsiteX265" fmla="*/ 178320 w 11243827"/>
              <a:gd name="connsiteY265" fmla="*/ 5343766 h 5641173"/>
              <a:gd name="connsiteX266" fmla="*/ 175596 w 11243827"/>
              <a:gd name="connsiteY266" fmla="*/ 5346411 h 5641173"/>
              <a:gd name="connsiteX267" fmla="*/ 147287 w 11243827"/>
              <a:gd name="connsiteY267" fmla="*/ 5352625 h 5641173"/>
              <a:gd name="connsiteX268" fmla="*/ 114847 w 11243827"/>
              <a:gd name="connsiteY268" fmla="*/ 5355844 h 5641173"/>
              <a:gd name="connsiteX269" fmla="*/ 114306 w 11243827"/>
              <a:gd name="connsiteY269" fmla="*/ 5354983 h 5641173"/>
              <a:gd name="connsiteX270" fmla="*/ 89264 w 11243827"/>
              <a:gd name="connsiteY270" fmla="*/ 5348886 h 5641173"/>
              <a:gd name="connsiteX271" fmla="*/ 49794 w 11243827"/>
              <a:gd name="connsiteY271" fmla="*/ 5329950 h 5641173"/>
              <a:gd name="connsiteX272" fmla="*/ 19924 w 11243827"/>
              <a:gd name="connsiteY272" fmla="*/ 5334282 h 5641173"/>
              <a:gd name="connsiteX273" fmla="*/ 13819 w 11243827"/>
              <a:gd name="connsiteY273" fmla="*/ 5334653 h 5641173"/>
              <a:gd name="connsiteX274" fmla="*/ 13657 w 11243827"/>
              <a:gd name="connsiteY274" fmla="*/ 5334455 h 5641173"/>
              <a:gd name="connsiteX275" fmla="*/ 7139 w 11243827"/>
              <a:gd name="connsiteY275" fmla="*/ 5334438 h 5641173"/>
              <a:gd name="connsiteX276" fmla="*/ 2684 w 11243827"/>
              <a:gd name="connsiteY276" fmla="*/ 5335333 h 5641173"/>
              <a:gd name="connsiteX277" fmla="*/ 0 w 11243827"/>
              <a:gd name="connsiteY277" fmla="*/ 5335496 h 5641173"/>
              <a:gd name="connsiteX278" fmla="*/ 0 w 11243827"/>
              <a:gd name="connsiteY278" fmla="*/ 10592 h 5641173"/>
              <a:gd name="connsiteX279" fmla="*/ 11243827 w 11243827"/>
              <a:gd name="connsiteY279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32830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31462 w 11243827"/>
              <a:gd name="connsiteY221" fmla="*/ 549180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12024 w 11243827"/>
              <a:gd name="connsiteY237" fmla="*/ 5345786 h 5641173"/>
              <a:gd name="connsiteX238" fmla="*/ 1100870 w 11243827"/>
              <a:gd name="connsiteY238" fmla="*/ 5343651 h 5641173"/>
              <a:gd name="connsiteX239" fmla="*/ 1096383 w 11243827"/>
              <a:gd name="connsiteY239" fmla="*/ 5343015 h 5641173"/>
              <a:gd name="connsiteX240" fmla="*/ 1058039 w 11243827"/>
              <a:gd name="connsiteY240" fmla="*/ 5343504 h 5641173"/>
              <a:gd name="connsiteX241" fmla="*/ 1055426 w 11243827"/>
              <a:gd name="connsiteY241" fmla="*/ 5339088 h 5641173"/>
              <a:gd name="connsiteX242" fmla="*/ 1044738 w 11243827"/>
              <a:gd name="connsiteY242" fmla="*/ 5333063 h 5641173"/>
              <a:gd name="connsiteX243" fmla="*/ 1033909 w 11243827"/>
              <a:gd name="connsiteY243" fmla="*/ 5335680 h 5641173"/>
              <a:gd name="connsiteX244" fmla="*/ 1012649 w 11243827"/>
              <a:gd name="connsiteY244" fmla="*/ 5334541 h 5641173"/>
              <a:gd name="connsiteX245" fmla="*/ 1007115 w 11243827"/>
              <a:gd name="connsiteY245" fmla="*/ 5332775 h 5641173"/>
              <a:gd name="connsiteX246" fmla="*/ 987447 w 11243827"/>
              <a:gd name="connsiteY246" fmla="*/ 5346462 h 5641173"/>
              <a:gd name="connsiteX247" fmla="*/ 953418 w 11243827"/>
              <a:gd name="connsiteY247" fmla="*/ 5333901 h 5641173"/>
              <a:gd name="connsiteX248" fmla="*/ 916854 w 11243827"/>
              <a:gd name="connsiteY248" fmla="*/ 5329435 h 5641173"/>
              <a:gd name="connsiteX249" fmla="*/ 905651 w 11243827"/>
              <a:gd name="connsiteY249" fmla="*/ 5332114 h 5641173"/>
              <a:gd name="connsiteX250" fmla="*/ 838405 w 11243827"/>
              <a:gd name="connsiteY250" fmla="*/ 5339470 h 5641173"/>
              <a:gd name="connsiteX251" fmla="*/ 817627 w 11243827"/>
              <a:gd name="connsiteY251" fmla="*/ 5330580 h 5641173"/>
              <a:gd name="connsiteX252" fmla="*/ 801817 w 11243827"/>
              <a:gd name="connsiteY252" fmla="*/ 5325937 h 5641173"/>
              <a:gd name="connsiteX253" fmla="*/ 798857 w 11243827"/>
              <a:gd name="connsiteY253" fmla="*/ 5320979 h 5641173"/>
              <a:gd name="connsiteX254" fmla="*/ 788354 w 11243827"/>
              <a:gd name="connsiteY254" fmla="*/ 5320143 h 5641173"/>
              <a:gd name="connsiteX255" fmla="*/ 785726 w 11243827"/>
              <a:gd name="connsiteY255" fmla="*/ 5318989 h 5641173"/>
              <a:gd name="connsiteX256" fmla="*/ 770507 w 11243827"/>
              <a:gd name="connsiteY256" fmla="*/ 5313309 h 5641173"/>
              <a:gd name="connsiteX257" fmla="*/ 733810 w 11243827"/>
              <a:gd name="connsiteY257" fmla="*/ 5324286 h 5641173"/>
              <a:gd name="connsiteX258" fmla="*/ 692117 w 11243827"/>
              <a:gd name="connsiteY258" fmla="*/ 5318786 h 5641173"/>
              <a:gd name="connsiteX259" fmla="*/ 574943 w 11243827"/>
              <a:gd name="connsiteY259" fmla="*/ 5327578 h 5641173"/>
              <a:gd name="connsiteX260" fmla="*/ 441302 w 11243827"/>
              <a:gd name="connsiteY260" fmla="*/ 5307062 h 5641173"/>
              <a:gd name="connsiteX261" fmla="*/ 336819 w 11243827"/>
              <a:gd name="connsiteY261" fmla="*/ 5336690 h 5641173"/>
              <a:gd name="connsiteX262" fmla="*/ 270932 w 11243827"/>
              <a:gd name="connsiteY262" fmla="*/ 5345451 h 5641173"/>
              <a:gd name="connsiteX263" fmla="*/ 194189 w 11243827"/>
              <a:gd name="connsiteY263" fmla="*/ 5343588 h 5641173"/>
              <a:gd name="connsiteX264" fmla="*/ 192552 w 11243827"/>
              <a:gd name="connsiteY264" fmla="*/ 5342845 h 5641173"/>
              <a:gd name="connsiteX265" fmla="*/ 178320 w 11243827"/>
              <a:gd name="connsiteY265" fmla="*/ 5343766 h 5641173"/>
              <a:gd name="connsiteX266" fmla="*/ 175596 w 11243827"/>
              <a:gd name="connsiteY266" fmla="*/ 5346411 h 5641173"/>
              <a:gd name="connsiteX267" fmla="*/ 147287 w 11243827"/>
              <a:gd name="connsiteY267" fmla="*/ 5352625 h 5641173"/>
              <a:gd name="connsiteX268" fmla="*/ 114847 w 11243827"/>
              <a:gd name="connsiteY268" fmla="*/ 5355844 h 5641173"/>
              <a:gd name="connsiteX269" fmla="*/ 114306 w 11243827"/>
              <a:gd name="connsiteY269" fmla="*/ 5354983 h 5641173"/>
              <a:gd name="connsiteX270" fmla="*/ 89264 w 11243827"/>
              <a:gd name="connsiteY270" fmla="*/ 5348886 h 5641173"/>
              <a:gd name="connsiteX271" fmla="*/ 49794 w 11243827"/>
              <a:gd name="connsiteY271" fmla="*/ 5329950 h 5641173"/>
              <a:gd name="connsiteX272" fmla="*/ 19924 w 11243827"/>
              <a:gd name="connsiteY272" fmla="*/ 5334282 h 5641173"/>
              <a:gd name="connsiteX273" fmla="*/ 13819 w 11243827"/>
              <a:gd name="connsiteY273" fmla="*/ 5334653 h 5641173"/>
              <a:gd name="connsiteX274" fmla="*/ 13657 w 11243827"/>
              <a:gd name="connsiteY274" fmla="*/ 5334455 h 5641173"/>
              <a:gd name="connsiteX275" fmla="*/ 7139 w 11243827"/>
              <a:gd name="connsiteY275" fmla="*/ 5334438 h 5641173"/>
              <a:gd name="connsiteX276" fmla="*/ 2684 w 11243827"/>
              <a:gd name="connsiteY276" fmla="*/ 5335333 h 5641173"/>
              <a:gd name="connsiteX277" fmla="*/ 0 w 11243827"/>
              <a:gd name="connsiteY277" fmla="*/ 5335496 h 5641173"/>
              <a:gd name="connsiteX278" fmla="*/ 0 w 11243827"/>
              <a:gd name="connsiteY278" fmla="*/ 10592 h 5641173"/>
              <a:gd name="connsiteX279" fmla="*/ 11243827 w 11243827"/>
              <a:gd name="connsiteY279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32830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31462 w 11243827"/>
              <a:gd name="connsiteY221" fmla="*/ 549180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12024 w 11243827"/>
              <a:gd name="connsiteY237" fmla="*/ 5345786 h 5641173"/>
              <a:gd name="connsiteX238" fmla="*/ 1100870 w 11243827"/>
              <a:gd name="connsiteY238" fmla="*/ 5343651 h 5641173"/>
              <a:gd name="connsiteX239" fmla="*/ 1096383 w 11243827"/>
              <a:gd name="connsiteY239" fmla="*/ 5343015 h 5641173"/>
              <a:gd name="connsiteX240" fmla="*/ 1058039 w 11243827"/>
              <a:gd name="connsiteY240" fmla="*/ 5343504 h 5641173"/>
              <a:gd name="connsiteX241" fmla="*/ 1055426 w 11243827"/>
              <a:gd name="connsiteY241" fmla="*/ 5339088 h 5641173"/>
              <a:gd name="connsiteX242" fmla="*/ 1044738 w 11243827"/>
              <a:gd name="connsiteY242" fmla="*/ 5333063 h 5641173"/>
              <a:gd name="connsiteX243" fmla="*/ 1033909 w 11243827"/>
              <a:gd name="connsiteY243" fmla="*/ 5335680 h 5641173"/>
              <a:gd name="connsiteX244" fmla="*/ 1012649 w 11243827"/>
              <a:gd name="connsiteY244" fmla="*/ 5334541 h 5641173"/>
              <a:gd name="connsiteX245" fmla="*/ 1007115 w 11243827"/>
              <a:gd name="connsiteY245" fmla="*/ 5332775 h 5641173"/>
              <a:gd name="connsiteX246" fmla="*/ 987447 w 11243827"/>
              <a:gd name="connsiteY246" fmla="*/ 5346462 h 5641173"/>
              <a:gd name="connsiteX247" fmla="*/ 953418 w 11243827"/>
              <a:gd name="connsiteY247" fmla="*/ 5333901 h 5641173"/>
              <a:gd name="connsiteX248" fmla="*/ 916854 w 11243827"/>
              <a:gd name="connsiteY248" fmla="*/ 5329435 h 5641173"/>
              <a:gd name="connsiteX249" fmla="*/ 905651 w 11243827"/>
              <a:gd name="connsiteY249" fmla="*/ 5332114 h 5641173"/>
              <a:gd name="connsiteX250" fmla="*/ 838405 w 11243827"/>
              <a:gd name="connsiteY250" fmla="*/ 5339470 h 5641173"/>
              <a:gd name="connsiteX251" fmla="*/ 817627 w 11243827"/>
              <a:gd name="connsiteY251" fmla="*/ 5330580 h 5641173"/>
              <a:gd name="connsiteX252" fmla="*/ 801817 w 11243827"/>
              <a:gd name="connsiteY252" fmla="*/ 5325937 h 5641173"/>
              <a:gd name="connsiteX253" fmla="*/ 798857 w 11243827"/>
              <a:gd name="connsiteY253" fmla="*/ 5320979 h 5641173"/>
              <a:gd name="connsiteX254" fmla="*/ 788354 w 11243827"/>
              <a:gd name="connsiteY254" fmla="*/ 5320143 h 5641173"/>
              <a:gd name="connsiteX255" fmla="*/ 785726 w 11243827"/>
              <a:gd name="connsiteY255" fmla="*/ 5318989 h 5641173"/>
              <a:gd name="connsiteX256" fmla="*/ 770507 w 11243827"/>
              <a:gd name="connsiteY256" fmla="*/ 5313309 h 5641173"/>
              <a:gd name="connsiteX257" fmla="*/ 733810 w 11243827"/>
              <a:gd name="connsiteY257" fmla="*/ 5324286 h 5641173"/>
              <a:gd name="connsiteX258" fmla="*/ 692117 w 11243827"/>
              <a:gd name="connsiteY258" fmla="*/ 5318786 h 5641173"/>
              <a:gd name="connsiteX259" fmla="*/ 574943 w 11243827"/>
              <a:gd name="connsiteY259" fmla="*/ 5327578 h 5641173"/>
              <a:gd name="connsiteX260" fmla="*/ 441302 w 11243827"/>
              <a:gd name="connsiteY260" fmla="*/ 5307062 h 5641173"/>
              <a:gd name="connsiteX261" fmla="*/ 336819 w 11243827"/>
              <a:gd name="connsiteY261" fmla="*/ 5336690 h 5641173"/>
              <a:gd name="connsiteX262" fmla="*/ 270932 w 11243827"/>
              <a:gd name="connsiteY262" fmla="*/ 5345451 h 5641173"/>
              <a:gd name="connsiteX263" fmla="*/ 194189 w 11243827"/>
              <a:gd name="connsiteY263" fmla="*/ 5343588 h 5641173"/>
              <a:gd name="connsiteX264" fmla="*/ 192552 w 11243827"/>
              <a:gd name="connsiteY264" fmla="*/ 5342845 h 5641173"/>
              <a:gd name="connsiteX265" fmla="*/ 178320 w 11243827"/>
              <a:gd name="connsiteY265" fmla="*/ 5343766 h 5641173"/>
              <a:gd name="connsiteX266" fmla="*/ 175596 w 11243827"/>
              <a:gd name="connsiteY266" fmla="*/ 5346411 h 5641173"/>
              <a:gd name="connsiteX267" fmla="*/ 147287 w 11243827"/>
              <a:gd name="connsiteY267" fmla="*/ 5352625 h 5641173"/>
              <a:gd name="connsiteX268" fmla="*/ 114847 w 11243827"/>
              <a:gd name="connsiteY268" fmla="*/ 5355844 h 5641173"/>
              <a:gd name="connsiteX269" fmla="*/ 114306 w 11243827"/>
              <a:gd name="connsiteY269" fmla="*/ 5354983 h 5641173"/>
              <a:gd name="connsiteX270" fmla="*/ 89264 w 11243827"/>
              <a:gd name="connsiteY270" fmla="*/ 5348886 h 5641173"/>
              <a:gd name="connsiteX271" fmla="*/ 49794 w 11243827"/>
              <a:gd name="connsiteY271" fmla="*/ 5329950 h 5641173"/>
              <a:gd name="connsiteX272" fmla="*/ 19924 w 11243827"/>
              <a:gd name="connsiteY272" fmla="*/ 5334282 h 5641173"/>
              <a:gd name="connsiteX273" fmla="*/ 13819 w 11243827"/>
              <a:gd name="connsiteY273" fmla="*/ 5334653 h 5641173"/>
              <a:gd name="connsiteX274" fmla="*/ 13657 w 11243827"/>
              <a:gd name="connsiteY274" fmla="*/ 5334455 h 5641173"/>
              <a:gd name="connsiteX275" fmla="*/ 7139 w 11243827"/>
              <a:gd name="connsiteY275" fmla="*/ 5334438 h 5641173"/>
              <a:gd name="connsiteX276" fmla="*/ 2684 w 11243827"/>
              <a:gd name="connsiteY276" fmla="*/ 5335333 h 5641173"/>
              <a:gd name="connsiteX277" fmla="*/ 0 w 11243827"/>
              <a:gd name="connsiteY277" fmla="*/ 5335496 h 5641173"/>
              <a:gd name="connsiteX278" fmla="*/ 0 w 11243827"/>
              <a:gd name="connsiteY278" fmla="*/ 10592 h 5641173"/>
              <a:gd name="connsiteX279" fmla="*/ 11243827 w 11243827"/>
              <a:gd name="connsiteY279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209610 h 5641173"/>
              <a:gd name="connsiteX3" fmla="*/ 11240675 w 11243827"/>
              <a:gd name="connsiteY3" fmla="*/ 5210442 h 5641173"/>
              <a:gd name="connsiteX4" fmla="*/ 11179959 w 11243827"/>
              <a:gd name="connsiteY4" fmla="*/ 5221199 h 5641173"/>
              <a:gd name="connsiteX5" fmla="*/ 11105493 w 11243827"/>
              <a:gd name="connsiteY5" fmla="*/ 5259905 h 5641173"/>
              <a:gd name="connsiteX6" fmla="*/ 11078640 w 11243827"/>
              <a:gd name="connsiteY6" fmla="*/ 5263531 h 5641173"/>
              <a:gd name="connsiteX7" fmla="*/ 11079616 w 11243827"/>
              <a:gd name="connsiteY7" fmla="*/ 5270380 h 5641173"/>
              <a:gd name="connsiteX8" fmla="*/ 11069641 w 11243827"/>
              <a:gd name="connsiteY8" fmla="*/ 5270884 h 5641173"/>
              <a:gd name="connsiteX9" fmla="*/ 11047377 w 11243827"/>
              <a:gd name="connsiteY9" fmla="*/ 5271051 h 5641173"/>
              <a:gd name="connsiteX10" fmla="*/ 10980705 w 11243827"/>
              <a:gd name="connsiteY10" fmla="*/ 5272951 h 5641173"/>
              <a:gd name="connsiteX11" fmla="*/ 10962514 w 11243827"/>
              <a:gd name="connsiteY11" fmla="*/ 5286084 h 5641173"/>
              <a:gd name="connsiteX12" fmla="*/ 10945307 w 11243827"/>
              <a:gd name="connsiteY12" fmla="*/ 5286290 h 5641173"/>
              <a:gd name="connsiteX13" fmla="*/ 10845516 w 11243827"/>
              <a:gd name="connsiteY13" fmla="*/ 5303894 h 5641173"/>
              <a:gd name="connsiteX14" fmla="*/ 10831795 w 11243827"/>
              <a:gd name="connsiteY14" fmla="*/ 5305210 h 5641173"/>
              <a:gd name="connsiteX15" fmla="*/ 10824365 w 11243827"/>
              <a:gd name="connsiteY15" fmla="*/ 5311111 h 5641173"/>
              <a:gd name="connsiteX16" fmla="*/ 10797756 w 11243827"/>
              <a:gd name="connsiteY16" fmla="*/ 5312285 h 5641173"/>
              <a:gd name="connsiteX17" fmla="*/ 10796525 w 11243827"/>
              <a:gd name="connsiteY17" fmla="*/ 5315645 h 5641173"/>
              <a:gd name="connsiteX18" fmla="*/ 10709063 w 11243827"/>
              <a:gd name="connsiteY18" fmla="*/ 5344492 h 5641173"/>
              <a:gd name="connsiteX19" fmla="*/ 10694078 w 11243827"/>
              <a:gd name="connsiteY19" fmla="*/ 5349258 h 5641173"/>
              <a:gd name="connsiteX20" fmla="*/ 10681131 w 11243827"/>
              <a:gd name="connsiteY20" fmla="*/ 5347812 h 5641173"/>
              <a:gd name="connsiteX21" fmla="*/ 10609448 w 11243827"/>
              <a:gd name="connsiteY21" fmla="*/ 5351931 h 5641173"/>
              <a:gd name="connsiteX22" fmla="*/ 10592397 w 11243827"/>
              <a:gd name="connsiteY22" fmla="*/ 5349402 h 5641173"/>
              <a:gd name="connsiteX23" fmla="*/ 10585227 w 11243827"/>
              <a:gd name="connsiteY23" fmla="*/ 5344063 h 5641173"/>
              <a:gd name="connsiteX24" fmla="*/ 10557472 w 11243827"/>
              <a:gd name="connsiteY24" fmla="*/ 5354151 h 5641173"/>
              <a:gd name="connsiteX25" fmla="*/ 10514646 w 11243827"/>
              <a:gd name="connsiteY25" fmla="*/ 5361064 h 5641173"/>
              <a:gd name="connsiteX26" fmla="*/ 10494292 w 11243827"/>
              <a:gd name="connsiteY26" fmla="*/ 5366054 h 5641173"/>
              <a:gd name="connsiteX27" fmla="*/ 10477869 w 11243827"/>
              <a:gd name="connsiteY27" fmla="*/ 5363025 h 5641173"/>
              <a:gd name="connsiteX28" fmla="*/ 10384411 w 11243827"/>
              <a:gd name="connsiteY28" fmla="*/ 5362257 h 5641173"/>
              <a:gd name="connsiteX29" fmla="*/ 10362921 w 11243827"/>
              <a:gd name="connsiteY29" fmla="*/ 5357444 h 5641173"/>
              <a:gd name="connsiteX30" fmla="*/ 10352736 w 11243827"/>
              <a:gd name="connsiteY30" fmla="*/ 5347851 h 5641173"/>
              <a:gd name="connsiteX31" fmla="*/ 10344754 w 11243827"/>
              <a:gd name="connsiteY31" fmla="*/ 5351272 h 5641173"/>
              <a:gd name="connsiteX32" fmla="*/ 10288226 w 11243827"/>
              <a:gd name="connsiteY32" fmla="*/ 5351613 h 5641173"/>
              <a:gd name="connsiteX33" fmla="*/ 10251350 w 11243827"/>
              <a:gd name="connsiteY33" fmla="*/ 5352711 h 5641173"/>
              <a:gd name="connsiteX34" fmla="*/ 10249108 w 11243827"/>
              <a:gd name="connsiteY34" fmla="*/ 5365881 h 5641173"/>
              <a:gd name="connsiteX35" fmla="*/ 10216272 w 11243827"/>
              <a:gd name="connsiteY35" fmla="*/ 5370573 h 5641173"/>
              <a:gd name="connsiteX36" fmla="*/ 10181278 w 11243827"/>
              <a:gd name="connsiteY36" fmla="*/ 5362119 h 5641173"/>
              <a:gd name="connsiteX37" fmla="*/ 10140033 w 11243827"/>
              <a:gd name="connsiteY37" fmla="*/ 5363304 h 5641173"/>
              <a:gd name="connsiteX38" fmla="*/ 10115353 w 11243827"/>
              <a:gd name="connsiteY38" fmla="*/ 5363869 h 5641173"/>
              <a:gd name="connsiteX39" fmla="*/ 10050578 w 11243827"/>
              <a:gd name="connsiteY39" fmla="*/ 5376153 h 5641173"/>
              <a:gd name="connsiteX40" fmla="*/ 9945478 w 11243827"/>
              <a:gd name="connsiteY40" fmla="*/ 5422859 h 5641173"/>
              <a:gd name="connsiteX41" fmla="*/ 9912481 w 11243827"/>
              <a:gd name="connsiteY41" fmla="*/ 5429477 h 5641173"/>
              <a:gd name="connsiteX42" fmla="*/ 9906713 w 11243827"/>
              <a:gd name="connsiteY42" fmla="*/ 5426784 h 5641173"/>
              <a:gd name="connsiteX43" fmla="*/ 9742436 w 11243827"/>
              <a:gd name="connsiteY43" fmla="*/ 5454834 h 5641173"/>
              <a:gd name="connsiteX44" fmla="*/ 9713044 w 11243827"/>
              <a:gd name="connsiteY44" fmla="*/ 5456476 h 5641173"/>
              <a:gd name="connsiteX45" fmla="*/ 9691033 w 11243827"/>
              <a:gd name="connsiteY45" fmla="*/ 5455451 h 5641173"/>
              <a:gd name="connsiteX46" fmla="*/ 9638355 w 11243827"/>
              <a:gd name="connsiteY46" fmla="*/ 5464794 h 5641173"/>
              <a:gd name="connsiteX47" fmla="*/ 9552434 w 11243827"/>
              <a:gd name="connsiteY47" fmla="*/ 5485280 h 5641173"/>
              <a:gd name="connsiteX48" fmla="*/ 9533883 w 11243827"/>
              <a:gd name="connsiteY48" fmla="*/ 5488516 h 5641173"/>
              <a:gd name="connsiteX49" fmla="*/ 9516916 w 11243827"/>
              <a:gd name="connsiteY49" fmla="*/ 5486828 h 5641173"/>
              <a:gd name="connsiteX50" fmla="*/ 9512093 w 11243827"/>
              <a:gd name="connsiteY50" fmla="*/ 5482541 h 5641173"/>
              <a:gd name="connsiteX51" fmla="*/ 9501725 w 11243827"/>
              <a:gd name="connsiteY51" fmla="*/ 5483603 h 5641173"/>
              <a:gd name="connsiteX52" fmla="*/ 9498754 w 11243827"/>
              <a:gd name="connsiteY52" fmla="*/ 5482951 h 5641173"/>
              <a:gd name="connsiteX53" fmla="*/ 9481932 w 11243827"/>
              <a:gd name="connsiteY53" fmla="*/ 5480151 h 5641173"/>
              <a:gd name="connsiteX54" fmla="*/ 9451321 w 11243827"/>
              <a:gd name="connsiteY54" fmla="*/ 5497375 h 5641173"/>
              <a:gd name="connsiteX55" fmla="*/ 9409298 w 11243827"/>
              <a:gd name="connsiteY55" fmla="*/ 5499478 h 5641173"/>
              <a:gd name="connsiteX56" fmla="*/ 9303056 w 11243827"/>
              <a:gd name="connsiteY56" fmla="*/ 5519093 h 5641173"/>
              <a:gd name="connsiteX57" fmla="*/ 9229078 w 11243827"/>
              <a:gd name="connsiteY57" fmla="*/ 5524154 h 5641173"/>
              <a:gd name="connsiteX58" fmla="*/ 9165105 w 11243827"/>
              <a:gd name="connsiteY58" fmla="*/ 5532892 h 5641173"/>
              <a:gd name="connsiteX59" fmla="*/ 9077301 w 11243827"/>
              <a:gd name="connsiteY59" fmla="*/ 5580356 h 5641173"/>
              <a:gd name="connsiteX60" fmla="*/ 8960065 w 11243827"/>
              <a:gd name="connsiteY60" fmla="*/ 5597982 h 5641173"/>
              <a:gd name="connsiteX61" fmla="*/ 8953536 w 11243827"/>
              <a:gd name="connsiteY61" fmla="*/ 5606638 h 5641173"/>
              <a:gd name="connsiteX62" fmla="*/ 8943907 w 11243827"/>
              <a:gd name="connsiteY62" fmla="*/ 5612541 h 5641173"/>
              <a:gd name="connsiteX63" fmla="*/ 8942046 w 11243827"/>
              <a:gd name="connsiteY63" fmla="*/ 5612112 h 5641173"/>
              <a:gd name="connsiteX64" fmla="*/ 8928824 w 11243827"/>
              <a:gd name="connsiteY64" fmla="*/ 5615549 h 5641173"/>
              <a:gd name="connsiteX65" fmla="*/ 8927294 w 11243827"/>
              <a:gd name="connsiteY65" fmla="*/ 5618607 h 5641173"/>
              <a:gd name="connsiteX66" fmla="*/ 8918651 w 11243827"/>
              <a:gd name="connsiteY66" fmla="*/ 5621688 h 5641173"/>
              <a:gd name="connsiteX67" fmla="*/ 8902772 w 11243827"/>
              <a:gd name="connsiteY67" fmla="*/ 5629703 h 5641173"/>
              <a:gd name="connsiteX68" fmla="*/ 8898724 w 11243827"/>
              <a:gd name="connsiteY68" fmla="*/ 5629379 h 5641173"/>
              <a:gd name="connsiteX69" fmla="*/ 8873099 w 11243827"/>
              <a:gd name="connsiteY69" fmla="*/ 5638628 h 5641173"/>
              <a:gd name="connsiteX70" fmla="*/ 8872234 w 11243827"/>
              <a:gd name="connsiteY70" fmla="*/ 5637889 h 5641173"/>
              <a:gd name="connsiteX71" fmla="*/ 8862777 w 11243827"/>
              <a:gd name="connsiteY71" fmla="*/ 5636711 h 5641173"/>
              <a:gd name="connsiteX72" fmla="*/ 8845869 w 11243827"/>
              <a:gd name="connsiteY72" fmla="*/ 5636436 h 5641173"/>
              <a:gd name="connsiteX73" fmla="*/ 8800548 w 11243827"/>
              <a:gd name="connsiteY73" fmla="*/ 5625084 h 5641173"/>
              <a:gd name="connsiteX74" fmla="*/ 8773774 w 11243827"/>
              <a:gd name="connsiteY74" fmla="*/ 5634630 h 5641173"/>
              <a:gd name="connsiteX75" fmla="*/ 8698255 w 11243827"/>
              <a:gd name="connsiteY75" fmla="*/ 5636083 h 5641173"/>
              <a:gd name="connsiteX76" fmla="*/ 8619167 w 11243827"/>
              <a:gd name="connsiteY76" fmla="*/ 5619130 h 5641173"/>
              <a:gd name="connsiteX77" fmla="*/ 8539822 w 11243827"/>
              <a:gd name="connsiteY77" fmla="*/ 5616905 h 5641173"/>
              <a:gd name="connsiteX78" fmla="*/ 8511094 w 11243827"/>
              <a:gd name="connsiteY78" fmla="*/ 5617360 h 5641173"/>
              <a:gd name="connsiteX79" fmla="*/ 8459886 w 11243827"/>
              <a:gd name="connsiteY79" fmla="*/ 5612612 h 5641173"/>
              <a:gd name="connsiteX80" fmla="*/ 8436432 w 11243827"/>
              <a:gd name="connsiteY80" fmla="*/ 5606990 h 5641173"/>
              <a:gd name="connsiteX81" fmla="*/ 8435403 w 11243827"/>
              <a:gd name="connsiteY81" fmla="*/ 5607336 h 5641173"/>
              <a:gd name="connsiteX82" fmla="*/ 8433307 w 11243827"/>
              <a:gd name="connsiteY82" fmla="*/ 5604917 h 5641173"/>
              <a:gd name="connsiteX83" fmla="*/ 8428968 w 11243827"/>
              <a:gd name="connsiteY83" fmla="*/ 5603796 h 5641173"/>
              <a:gd name="connsiteX84" fmla="*/ 8417124 w 11243827"/>
              <a:gd name="connsiteY84" fmla="*/ 5604518 h 5641173"/>
              <a:gd name="connsiteX85" fmla="*/ 8412669 w 11243827"/>
              <a:gd name="connsiteY85" fmla="*/ 5605413 h 5641173"/>
              <a:gd name="connsiteX86" fmla="*/ 8406152 w 11243827"/>
              <a:gd name="connsiteY86" fmla="*/ 5605396 h 5641173"/>
              <a:gd name="connsiteX87" fmla="*/ 8405989 w 11243827"/>
              <a:gd name="connsiteY87" fmla="*/ 5605197 h 5641173"/>
              <a:gd name="connsiteX88" fmla="*/ 8399884 w 11243827"/>
              <a:gd name="connsiteY88" fmla="*/ 5605568 h 5641173"/>
              <a:gd name="connsiteX89" fmla="*/ 8370014 w 11243827"/>
              <a:gd name="connsiteY89" fmla="*/ 5609900 h 5641173"/>
              <a:gd name="connsiteX90" fmla="*/ 8330544 w 11243827"/>
              <a:gd name="connsiteY90" fmla="*/ 5590964 h 5641173"/>
              <a:gd name="connsiteX91" fmla="*/ 8314221 w 11243827"/>
              <a:gd name="connsiteY91" fmla="*/ 5587682 h 5641173"/>
              <a:gd name="connsiteX92" fmla="*/ 8305502 w 11243827"/>
              <a:gd name="connsiteY92" fmla="*/ 5584868 h 5641173"/>
              <a:gd name="connsiteX93" fmla="*/ 8304962 w 11243827"/>
              <a:gd name="connsiteY93" fmla="*/ 5584007 h 5641173"/>
              <a:gd name="connsiteX94" fmla="*/ 8276324 w 11243827"/>
              <a:gd name="connsiteY94" fmla="*/ 5588260 h 5641173"/>
              <a:gd name="connsiteX95" fmla="*/ 8272522 w 11243827"/>
              <a:gd name="connsiteY95" fmla="*/ 5587226 h 5641173"/>
              <a:gd name="connsiteX96" fmla="*/ 8253857 w 11243827"/>
              <a:gd name="connsiteY96" fmla="*/ 5592043 h 5641173"/>
              <a:gd name="connsiteX97" fmla="*/ 8244212 w 11243827"/>
              <a:gd name="connsiteY97" fmla="*/ 5593439 h 5641173"/>
              <a:gd name="connsiteX98" fmla="*/ 8241488 w 11243827"/>
              <a:gd name="connsiteY98" fmla="*/ 5596085 h 5641173"/>
              <a:gd name="connsiteX99" fmla="*/ 8227256 w 11243827"/>
              <a:gd name="connsiteY99" fmla="*/ 5597005 h 5641173"/>
              <a:gd name="connsiteX100" fmla="*/ 8225619 w 11243827"/>
              <a:gd name="connsiteY100" fmla="*/ 5596262 h 5641173"/>
              <a:gd name="connsiteX101" fmla="*/ 8213882 w 11243827"/>
              <a:gd name="connsiteY101" fmla="*/ 5600179 h 5641173"/>
              <a:gd name="connsiteX102" fmla="*/ 8204045 w 11243827"/>
              <a:gd name="connsiteY102" fmla="*/ 5607275 h 5641173"/>
              <a:gd name="connsiteX103" fmla="*/ 8082989 w 11243827"/>
              <a:gd name="connsiteY103" fmla="*/ 5603160 h 5641173"/>
              <a:gd name="connsiteX104" fmla="*/ 7976942 w 11243827"/>
              <a:gd name="connsiteY104" fmla="*/ 5598455 h 5641173"/>
              <a:gd name="connsiteX105" fmla="*/ 7950121 w 11243827"/>
              <a:gd name="connsiteY105" fmla="*/ 5590893 h 5641173"/>
              <a:gd name="connsiteX106" fmla="*/ 7727691 w 11243827"/>
              <a:gd name="connsiteY106" fmla="*/ 5621064 h 5641173"/>
              <a:gd name="connsiteX107" fmla="*/ 7685998 w 11243827"/>
              <a:gd name="connsiteY107" fmla="*/ 5615564 h 5641173"/>
              <a:gd name="connsiteX108" fmla="*/ 7649302 w 11243827"/>
              <a:gd name="connsiteY108" fmla="*/ 5626541 h 5641173"/>
              <a:gd name="connsiteX109" fmla="*/ 7634083 w 11243827"/>
              <a:gd name="connsiteY109" fmla="*/ 5620862 h 5641173"/>
              <a:gd name="connsiteX110" fmla="*/ 7631455 w 11243827"/>
              <a:gd name="connsiteY110" fmla="*/ 5619708 h 5641173"/>
              <a:gd name="connsiteX111" fmla="*/ 7620952 w 11243827"/>
              <a:gd name="connsiteY111" fmla="*/ 5618872 h 5641173"/>
              <a:gd name="connsiteX112" fmla="*/ 7617992 w 11243827"/>
              <a:gd name="connsiteY112" fmla="*/ 5613914 h 5641173"/>
              <a:gd name="connsiteX113" fmla="*/ 7602182 w 11243827"/>
              <a:gd name="connsiteY113" fmla="*/ 5609271 h 5641173"/>
              <a:gd name="connsiteX114" fmla="*/ 7582847 w 11243827"/>
              <a:gd name="connsiteY114" fmla="*/ 5609047 h 5641173"/>
              <a:gd name="connsiteX115" fmla="*/ 7514158 w 11243827"/>
              <a:gd name="connsiteY115" fmla="*/ 5607737 h 5641173"/>
              <a:gd name="connsiteX116" fmla="*/ 7502955 w 11243827"/>
              <a:gd name="connsiteY116" fmla="*/ 5610415 h 5641173"/>
              <a:gd name="connsiteX117" fmla="*/ 7466391 w 11243827"/>
              <a:gd name="connsiteY117" fmla="*/ 5605949 h 5641173"/>
              <a:gd name="connsiteX118" fmla="*/ 7433806 w 11243827"/>
              <a:gd name="connsiteY118" fmla="*/ 5604945 h 5641173"/>
              <a:gd name="connsiteX119" fmla="*/ 7412693 w 11243827"/>
              <a:gd name="connsiteY119" fmla="*/ 5607075 h 5641173"/>
              <a:gd name="connsiteX120" fmla="*/ 7407159 w 11243827"/>
              <a:gd name="connsiteY120" fmla="*/ 5605310 h 5641173"/>
              <a:gd name="connsiteX121" fmla="*/ 7385900 w 11243827"/>
              <a:gd name="connsiteY121" fmla="*/ 5604171 h 5641173"/>
              <a:gd name="connsiteX122" fmla="*/ 7375071 w 11243827"/>
              <a:gd name="connsiteY122" fmla="*/ 5606788 h 5641173"/>
              <a:gd name="connsiteX123" fmla="*/ 7364382 w 11243827"/>
              <a:gd name="connsiteY123" fmla="*/ 5600762 h 5641173"/>
              <a:gd name="connsiteX124" fmla="*/ 7361770 w 11243827"/>
              <a:gd name="connsiteY124" fmla="*/ 5596347 h 5641173"/>
              <a:gd name="connsiteX125" fmla="*/ 7346641 w 11243827"/>
              <a:gd name="connsiteY125" fmla="*/ 5598329 h 5641173"/>
              <a:gd name="connsiteX126" fmla="*/ 7334238 w 11243827"/>
              <a:gd name="connsiteY126" fmla="*/ 5594014 h 5641173"/>
              <a:gd name="connsiteX127" fmla="*/ 7323426 w 11243827"/>
              <a:gd name="connsiteY127" fmla="*/ 5596835 h 5641173"/>
              <a:gd name="connsiteX128" fmla="*/ 7318938 w 11243827"/>
              <a:gd name="connsiteY128" fmla="*/ 5596200 h 5641173"/>
              <a:gd name="connsiteX129" fmla="*/ 7307784 w 11243827"/>
              <a:gd name="connsiteY129" fmla="*/ 5594065 h 5641173"/>
              <a:gd name="connsiteX130" fmla="*/ 7288540 w 11243827"/>
              <a:gd name="connsiteY130" fmla="*/ 5589320 h 5641173"/>
              <a:gd name="connsiteX131" fmla="*/ 7282537 w 11243827"/>
              <a:gd name="connsiteY131" fmla="*/ 5588660 h 5641173"/>
              <a:gd name="connsiteX132" fmla="*/ 7269466 w 11243827"/>
              <a:gd name="connsiteY132" fmla="*/ 5581404 h 5641173"/>
              <a:gd name="connsiteX133" fmla="*/ 7244165 w 11243827"/>
              <a:gd name="connsiteY133" fmla="*/ 5575200 h 5641173"/>
              <a:gd name="connsiteX134" fmla="*/ 7199619 w 11243827"/>
              <a:gd name="connsiteY134" fmla="*/ 5553550 h 5641173"/>
              <a:gd name="connsiteX135" fmla="*/ 7173434 w 11243827"/>
              <a:gd name="connsiteY135" fmla="*/ 5543219 h 5641173"/>
              <a:gd name="connsiteX136" fmla="*/ 7155718 w 11243827"/>
              <a:gd name="connsiteY136" fmla="*/ 5533697 h 5641173"/>
              <a:gd name="connsiteX137" fmla="*/ 7103430 w 11243827"/>
              <a:gd name="connsiteY137" fmla="*/ 5520249 h 5641173"/>
              <a:gd name="connsiteX138" fmla="*/ 7013746 w 11243827"/>
              <a:gd name="connsiteY138" fmla="*/ 5502470 h 5641173"/>
              <a:gd name="connsiteX139" fmla="*/ 6995379 w 11243827"/>
              <a:gd name="connsiteY139" fmla="*/ 5497693 h 5641173"/>
              <a:gd name="connsiteX140" fmla="*/ 6982475 w 11243827"/>
              <a:gd name="connsiteY140" fmla="*/ 5489641 h 5641173"/>
              <a:gd name="connsiteX141" fmla="*/ 6981994 w 11243827"/>
              <a:gd name="connsiteY141" fmla="*/ 5484335 h 5641173"/>
              <a:gd name="connsiteX142" fmla="*/ 6972355 w 11243827"/>
              <a:gd name="connsiteY142" fmla="*/ 5481074 h 5641173"/>
              <a:gd name="connsiteX143" fmla="*/ 6970394 w 11243827"/>
              <a:gd name="connsiteY143" fmla="*/ 5479383 h 5641173"/>
              <a:gd name="connsiteX144" fmla="*/ 6958543 w 11243827"/>
              <a:gd name="connsiteY144" fmla="*/ 5470507 h 5641173"/>
              <a:gd name="connsiteX145" fmla="*/ 6918276 w 11243827"/>
              <a:gd name="connsiteY145" fmla="*/ 5472034 h 5641173"/>
              <a:gd name="connsiteX146" fmla="*/ 6881046 w 11243827"/>
              <a:gd name="connsiteY146" fmla="*/ 5457070 h 5641173"/>
              <a:gd name="connsiteX147" fmla="*/ 6752164 w 11243827"/>
              <a:gd name="connsiteY147" fmla="*/ 5425021 h 5641173"/>
              <a:gd name="connsiteX148" fmla="*/ 6724964 w 11243827"/>
              <a:gd name="connsiteY148" fmla="*/ 5414071 h 5641173"/>
              <a:gd name="connsiteX149" fmla="*/ 6683286 w 11243827"/>
              <a:gd name="connsiteY149" fmla="*/ 5432830 h 5641173"/>
              <a:gd name="connsiteX150" fmla="*/ 6644277 w 11243827"/>
              <a:gd name="connsiteY150" fmla="*/ 5429684 h 5641173"/>
              <a:gd name="connsiteX151" fmla="*/ 6532914 w 11243827"/>
              <a:gd name="connsiteY151" fmla="*/ 5431205 h 5641173"/>
              <a:gd name="connsiteX152" fmla="*/ 6307459 w 11243827"/>
              <a:gd name="connsiteY152" fmla="*/ 5467087 h 5641173"/>
              <a:gd name="connsiteX153" fmla="*/ 6196243 w 11243827"/>
              <a:gd name="connsiteY153" fmla="*/ 5515042 h 5641173"/>
              <a:gd name="connsiteX154" fmla="*/ 6099124 w 11243827"/>
              <a:gd name="connsiteY154" fmla="*/ 5516848 h 5641173"/>
              <a:gd name="connsiteX155" fmla="*/ 6016077 w 11243827"/>
              <a:gd name="connsiteY155" fmla="*/ 5528642 h 5641173"/>
              <a:gd name="connsiteX156" fmla="*/ 6004389 w 11243827"/>
              <a:gd name="connsiteY156" fmla="*/ 5531206 h 5641173"/>
              <a:gd name="connsiteX157" fmla="*/ 5933945 w 11243827"/>
              <a:gd name="connsiteY157" fmla="*/ 5538840 h 5641173"/>
              <a:gd name="connsiteX158" fmla="*/ 5883936 w 11243827"/>
              <a:gd name="connsiteY158" fmla="*/ 5553807 h 5641173"/>
              <a:gd name="connsiteX159" fmla="*/ 5798331 w 11243827"/>
              <a:gd name="connsiteY159" fmla="*/ 5564248 h 5641173"/>
              <a:gd name="connsiteX160" fmla="*/ 5712738 w 11243827"/>
              <a:gd name="connsiteY160" fmla="*/ 5573120 h 5641173"/>
              <a:gd name="connsiteX161" fmla="*/ 5681342 w 11243827"/>
              <a:gd name="connsiteY161" fmla="*/ 5575621 h 5641173"/>
              <a:gd name="connsiteX162" fmla="*/ 5627167 w 11243827"/>
              <a:gd name="connsiteY162" fmla="*/ 5583215 h 5641173"/>
              <a:gd name="connsiteX163" fmla="*/ 5591414 w 11243827"/>
              <a:gd name="connsiteY163" fmla="*/ 5587695 h 5641173"/>
              <a:gd name="connsiteX164" fmla="*/ 5583028 w 11243827"/>
              <a:gd name="connsiteY164" fmla="*/ 5580877 h 5641173"/>
              <a:gd name="connsiteX165" fmla="*/ 5549426 w 11243827"/>
              <a:gd name="connsiteY165" fmla="*/ 5582858 h 5641173"/>
              <a:gd name="connsiteX166" fmla="*/ 5519999 w 11243827"/>
              <a:gd name="connsiteY166" fmla="*/ 5592246 h 5641173"/>
              <a:gd name="connsiteX167" fmla="*/ 5480028 w 11243827"/>
              <a:gd name="connsiteY167" fmla="*/ 5597282 h 5641173"/>
              <a:gd name="connsiteX168" fmla="*/ 5456175 w 11243827"/>
              <a:gd name="connsiteY168" fmla="*/ 5600371 h 5641173"/>
              <a:gd name="connsiteX169" fmla="*/ 5388463 w 11243827"/>
              <a:gd name="connsiteY169" fmla="*/ 5602638 h 5641173"/>
              <a:gd name="connsiteX170" fmla="*/ 5265898 w 11243827"/>
              <a:gd name="connsiteY170" fmla="*/ 5591830 h 5641173"/>
              <a:gd name="connsiteX171" fmla="*/ 5231231 w 11243827"/>
              <a:gd name="connsiteY171" fmla="*/ 5592790 h 5641173"/>
              <a:gd name="connsiteX172" fmla="*/ 5226996 w 11243827"/>
              <a:gd name="connsiteY172" fmla="*/ 5595040 h 5641173"/>
              <a:gd name="connsiteX173" fmla="*/ 5175988 w 11243827"/>
              <a:gd name="connsiteY173" fmla="*/ 5588131 h 5641173"/>
              <a:gd name="connsiteX174" fmla="*/ 5107470 w 11243827"/>
              <a:gd name="connsiteY174" fmla="*/ 5594771 h 5641173"/>
              <a:gd name="connsiteX175" fmla="*/ 5027868 w 11243827"/>
              <a:gd name="connsiteY175" fmla="*/ 5605624 h 5641173"/>
              <a:gd name="connsiteX176" fmla="*/ 5007324 w 11243827"/>
              <a:gd name="connsiteY176" fmla="*/ 5609209 h 5641173"/>
              <a:gd name="connsiteX177" fmla="*/ 4952559 w 11243827"/>
              <a:gd name="connsiteY177" fmla="*/ 5611402 h 5641173"/>
              <a:gd name="connsiteX178" fmla="*/ 4826081 w 11243827"/>
              <a:gd name="connsiteY178" fmla="*/ 5616191 h 5641173"/>
              <a:gd name="connsiteX179" fmla="*/ 4823501 w 11243827"/>
              <a:gd name="connsiteY179" fmla="*/ 5619174 h 5641173"/>
              <a:gd name="connsiteX180" fmla="*/ 4813093 w 11243827"/>
              <a:gd name="connsiteY180" fmla="*/ 5620026 h 5641173"/>
              <a:gd name="connsiteX181" fmla="*/ 4810563 w 11243827"/>
              <a:gd name="connsiteY181" fmla="*/ 5620787 h 5641173"/>
              <a:gd name="connsiteX182" fmla="*/ 4795818 w 11243827"/>
              <a:gd name="connsiteY182" fmla="*/ 5624618 h 5641173"/>
              <a:gd name="connsiteX183" fmla="*/ 4758404 w 11243827"/>
              <a:gd name="connsiteY183" fmla="*/ 5619510 h 5641173"/>
              <a:gd name="connsiteX184" fmla="*/ 4717254 w 11243827"/>
              <a:gd name="connsiteY184" fmla="*/ 5624155 h 5641173"/>
              <a:gd name="connsiteX185" fmla="*/ 4591958 w 11243827"/>
              <a:gd name="connsiteY185" fmla="*/ 5624710 h 5641173"/>
              <a:gd name="connsiteX186" fmla="*/ 4476215 w 11243827"/>
              <a:gd name="connsiteY186" fmla="*/ 5628210 h 5641173"/>
              <a:gd name="connsiteX187" fmla="*/ 4425193 w 11243827"/>
              <a:gd name="connsiteY187" fmla="*/ 5627414 h 5641173"/>
              <a:gd name="connsiteX188" fmla="*/ 4383866 w 11243827"/>
              <a:gd name="connsiteY188" fmla="*/ 5626546 h 5641173"/>
              <a:gd name="connsiteX189" fmla="*/ 4385596 w 11243827"/>
              <a:gd name="connsiteY189" fmla="*/ 5634646 h 5641173"/>
              <a:gd name="connsiteX190" fmla="*/ 4360864 w 11243827"/>
              <a:gd name="connsiteY190" fmla="*/ 5641173 h 5641173"/>
              <a:gd name="connsiteX191" fmla="*/ 4328321 w 11243827"/>
              <a:gd name="connsiteY191" fmla="*/ 5626332 h 5641173"/>
              <a:gd name="connsiteX192" fmla="*/ 4309842 w 11243827"/>
              <a:gd name="connsiteY192" fmla="*/ 5626471 h 5641173"/>
              <a:gd name="connsiteX193" fmla="*/ 4277424 w 11243827"/>
              <a:gd name="connsiteY193" fmla="*/ 5631598 h 5641173"/>
              <a:gd name="connsiteX194" fmla="*/ 4266627 w 11243827"/>
              <a:gd name="connsiteY194" fmla="*/ 5633969 h 5641173"/>
              <a:gd name="connsiteX195" fmla="*/ 4185525 w 11243827"/>
              <a:gd name="connsiteY195" fmla="*/ 5617508 h 5641173"/>
              <a:gd name="connsiteX196" fmla="*/ 4177617 w 11243827"/>
              <a:gd name="connsiteY196" fmla="*/ 5610903 h 5641173"/>
              <a:gd name="connsiteX197" fmla="*/ 4136948 w 11243827"/>
              <a:gd name="connsiteY197" fmla="*/ 5608031 h 5641173"/>
              <a:gd name="connsiteX198" fmla="*/ 4132323 w 11243827"/>
              <a:gd name="connsiteY198" fmla="*/ 5609784 h 5641173"/>
              <a:gd name="connsiteX199" fmla="*/ 4098620 w 11243827"/>
              <a:gd name="connsiteY199" fmla="*/ 5599672 h 5641173"/>
              <a:gd name="connsiteX200" fmla="*/ 3963475 w 11243827"/>
              <a:gd name="connsiteY200" fmla="*/ 5581841 h 5641173"/>
              <a:gd name="connsiteX201" fmla="*/ 3703613 w 11243827"/>
              <a:gd name="connsiteY201" fmla="*/ 5572482 h 5641173"/>
              <a:gd name="connsiteX202" fmla="*/ 3432987 w 11243827"/>
              <a:gd name="connsiteY202" fmla="*/ 5545768 h 5641173"/>
              <a:gd name="connsiteX203" fmla="*/ 3176381 w 11243827"/>
              <a:gd name="connsiteY203" fmla="*/ 5556110 h 5641173"/>
              <a:gd name="connsiteX204" fmla="*/ 2710156 w 11243827"/>
              <a:gd name="connsiteY204" fmla="*/ 5527517 h 5641173"/>
              <a:gd name="connsiteX205" fmla="*/ 2550206 w 11243827"/>
              <a:gd name="connsiteY205" fmla="*/ 5524958 h 5641173"/>
              <a:gd name="connsiteX206" fmla="*/ 2443041 w 11243827"/>
              <a:gd name="connsiteY206" fmla="*/ 5523990 h 5641173"/>
              <a:gd name="connsiteX207" fmla="*/ 2435613 w 11243827"/>
              <a:gd name="connsiteY207" fmla="*/ 5526704 h 5641173"/>
              <a:gd name="connsiteX208" fmla="*/ 2405682 w 11243827"/>
              <a:gd name="connsiteY208" fmla="*/ 5528307 h 5641173"/>
              <a:gd name="connsiteX209" fmla="*/ 2397487 w 11243827"/>
              <a:gd name="connsiteY209" fmla="*/ 5540337 h 5641173"/>
              <a:gd name="connsiteX210" fmla="*/ 2297454 w 11243827"/>
              <a:gd name="connsiteY210" fmla="*/ 5550765 h 5641173"/>
              <a:gd name="connsiteX211" fmla="*/ 2056700 w 11243827"/>
              <a:gd name="connsiteY211" fmla="*/ 5555489 h 5641173"/>
              <a:gd name="connsiteX212" fmla="*/ 1878530 w 11243827"/>
              <a:gd name="connsiteY212" fmla="*/ 5535330 h 5641173"/>
              <a:gd name="connsiteX213" fmla="*/ 1859292 w 11243827"/>
              <a:gd name="connsiteY213" fmla="*/ 5535461 h 5641173"/>
              <a:gd name="connsiteX214" fmla="*/ 1835626 w 11243827"/>
              <a:gd name="connsiteY214" fmla="*/ 5533793 h 5641173"/>
              <a:gd name="connsiteX215" fmla="*/ 1798939 w 11243827"/>
              <a:gd name="connsiteY215" fmla="*/ 5540285 h 5641173"/>
              <a:gd name="connsiteX216" fmla="*/ 1779046 w 11243827"/>
              <a:gd name="connsiteY216" fmla="*/ 5549949 h 5641173"/>
              <a:gd name="connsiteX217" fmla="*/ 1772421 w 11243827"/>
              <a:gd name="connsiteY217" fmla="*/ 5549018 h 5641173"/>
              <a:gd name="connsiteX218" fmla="*/ 1772052 w 11243827"/>
              <a:gd name="connsiteY218" fmla="*/ 5545689 h 5641173"/>
              <a:gd name="connsiteX219" fmla="*/ 1711543 w 11243827"/>
              <a:gd name="connsiteY219" fmla="*/ 5534558 h 5641173"/>
              <a:gd name="connsiteX220" fmla="*/ 1631462 w 11243827"/>
              <a:gd name="connsiteY220" fmla="*/ 5491807 h 5641173"/>
              <a:gd name="connsiteX221" fmla="*/ 1538763 w 11243827"/>
              <a:gd name="connsiteY221" fmla="*/ 5482781 h 5641173"/>
              <a:gd name="connsiteX222" fmla="*/ 1501533 w 11243827"/>
              <a:gd name="connsiteY222" fmla="*/ 5467817 h 5641173"/>
              <a:gd name="connsiteX223" fmla="*/ 1461266 w 11243827"/>
              <a:gd name="connsiteY223" fmla="*/ 5469343 h 5641173"/>
              <a:gd name="connsiteX224" fmla="*/ 1449415 w 11243827"/>
              <a:gd name="connsiteY224" fmla="*/ 5460467 h 5641173"/>
              <a:gd name="connsiteX225" fmla="*/ 1447454 w 11243827"/>
              <a:gd name="connsiteY225" fmla="*/ 5458776 h 5641173"/>
              <a:gd name="connsiteX226" fmla="*/ 1437814 w 11243827"/>
              <a:gd name="connsiteY226" fmla="*/ 5455515 h 5641173"/>
              <a:gd name="connsiteX227" fmla="*/ 1437334 w 11243827"/>
              <a:gd name="connsiteY227" fmla="*/ 5450209 h 5641173"/>
              <a:gd name="connsiteX228" fmla="*/ 1424429 w 11243827"/>
              <a:gd name="connsiteY228" fmla="*/ 5442157 h 5641173"/>
              <a:gd name="connsiteX229" fmla="*/ 1406063 w 11243827"/>
              <a:gd name="connsiteY229" fmla="*/ 5437380 h 5641173"/>
              <a:gd name="connsiteX230" fmla="*/ 1316379 w 11243827"/>
              <a:gd name="connsiteY230" fmla="*/ 5419601 h 5641173"/>
              <a:gd name="connsiteX231" fmla="*/ 1264090 w 11243827"/>
              <a:gd name="connsiteY231" fmla="*/ 5406153 h 5641173"/>
              <a:gd name="connsiteX232" fmla="*/ 1246374 w 11243827"/>
              <a:gd name="connsiteY232" fmla="*/ 5396631 h 5641173"/>
              <a:gd name="connsiteX233" fmla="*/ 1220190 w 11243827"/>
              <a:gd name="connsiteY233" fmla="*/ 5386301 h 5641173"/>
              <a:gd name="connsiteX234" fmla="*/ 1175643 w 11243827"/>
              <a:gd name="connsiteY234" fmla="*/ 5364651 h 5641173"/>
              <a:gd name="connsiteX235" fmla="*/ 1150342 w 11243827"/>
              <a:gd name="connsiteY235" fmla="*/ 5358447 h 5641173"/>
              <a:gd name="connsiteX236" fmla="*/ 1112024 w 11243827"/>
              <a:gd name="connsiteY236" fmla="*/ 5345786 h 5641173"/>
              <a:gd name="connsiteX237" fmla="*/ 1100870 w 11243827"/>
              <a:gd name="connsiteY237" fmla="*/ 5343651 h 5641173"/>
              <a:gd name="connsiteX238" fmla="*/ 1096383 w 11243827"/>
              <a:gd name="connsiteY238" fmla="*/ 5343015 h 5641173"/>
              <a:gd name="connsiteX239" fmla="*/ 1058039 w 11243827"/>
              <a:gd name="connsiteY239" fmla="*/ 5343504 h 5641173"/>
              <a:gd name="connsiteX240" fmla="*/ 1055426 w 11243827"/>
              <a:gd name="connsiteY240" fmla="*/ 5339088 h 5641173"/>
              <a:gd name="connsiteX241" fmla="*/ 1044738 w 11243827"/>
              <a:gd name="connsiteY241" fmla="*/ 5333063 h 5641173"/>
              <a:gd name="connsiteX242" fmla="*/ 1033909 w 11243827"/>
              <a:gd name="connsiteY242" fmla="*/ 5335680 h 5641173"/>
              <a:gd name="connsiteX243" fmla="*/ 1012649 w 11243827"/>
              <a:gd name="connsiteY243" fmla="*/ 5334541 h 5641173"/>
              <a:gd name="connsiteX244" fmla="*/ 1007115 w 11243827"/>
              <a:gd name="connsiteY244" fmla="*/ 5332775 h 5641173"/>
              <a:gd name="connsiteX245" fmla="*/ 987447 w 11243827"/>
              <a:gd name="connsiteY245" fmla="*/ 5346462 h 5641173"/>
              <a:gd name="connsiteX246" fmla="*/ 953418 w 11243827"/>
              <a:gd name="connsiteY246" fmla="*/ 5333901 h 5641173"/>
              <a:gd name="connsiteX247" fmla="*/ 916854 w 11243827"/>
              <a:gd name="connsiteY247" fmla="*/ 5329435 h 5641173"/>
              <a:gd name="connsiteX248" fmla="*/ 905651 w 11243827"/>
              <a:gd name="connsiteY248" fmla="*/ 5332114 h 5641173"/>
              <a:gd name="connsiteX249" fmla="*/ 838405 w 11243827"/>
              <a:gd name="connsiteY249" fmla="*/ 5339470 h 5641173"/>
              <a:gd name="connsiteX250" fmla="*/ 817627 w 11243827"/>
              <a:gd name="connsiteY250" fmla="*/ 5330580 h 5641173"/>
              <a:gd name="connsiteX251" fmla="*/ 801817 w 11243827"/>
              <a:gd name="connsiteY251" fmla="*/ 5325937 h 5641173"/>
              <a:gd name="connsiteX252" fmla="*/ 798857 w 11243827"/>
              <a:gd name="connsiteY252" fmla="*/ 5320979 h 5641173"/>
              <a:gd name="connsiteX253" fmla="*/ 788354 w 11243827"/>
              <a:gd name="connsiteY253" fmla="*/ 5320143 h 5641173"/>
              <a:gd name="connsiteX254" fmla="*/ 785726 w 11243827"/>
              <a:gd name="connsiteY254" fmla="*/ 5318989 h 5641173"/>
              <a:gd name="connsiteX255" fmla="*/ 770507 w 11243827"/>
              <a:gd name="connsiteY255" fmla="*/ 5313309 h 5641173"/>
              <a:gd name="connsiteX256" fmla="*/ 733810 w 11243827"/>
              <a:gd name="connsiteY256" fmla="*/ 5324286 h 5641173"/>
              <a:gd name="connsiteX257" fmla="*/ 692117 w 11243827"/>
              <a:gd name="connsiteY257" fmla="*/ 5318786 h 5641173"/>
              <a:gd name="connsiteX258" fmla="*/ 574943 w 11243827"/>
              <a:gd name="connsiteY258" fmla="*/ 5327578 h 5641173"/>
              <a:gd name="connsiteX259" fmla="*/ 441302 w 11243827"/>
              <a:gd name="connsiteY259" fmla="*/ 5307062 h 5641173"/>
              <a:gd name="connsiteX260" fmla="*/ 336819 w 11243827"/>
              <a:gd name="connsiteY260" fmla="*/ 5336690 h 5641173"/>
              <a:gd name="connsiteX261" fmla="*/ 270932 w 11243827"/>
              <a:gd name="connsiteY261" fmla="*/ 5345451 h 5641173"/>
              <a:gd name="connsiteX262" fmla="*/ 194189 w 11243827"/>
              <a:gd name="connsiteY262" fmla="*/ 5343588 h 5641173"/>
              <a:gd name="connsiteX263" fmla="*/ 192552 w 11243827"/>
              <a:gd name="connsiteY263" fmla="*/ 5342845 h 5641173"/>
              <a:gd name="connsiteX264" fmla="*/ 178320 w 11243827"/>
              <a:gd name="connsiteY264" fmla="*/ 5343766 h 5641173"/>
              <a:gd name="connsiteX265" fmla="*/ 175596 w 11243827"/>
              <a:gd name="connsiteY265" fmla="*/ 5346411 h 5641173"/>
              <a:gd name="connsiteX266" fmla="*/ 147287 w 11243827"/>
              <a:gd name="connsiteY266" fmla="*/ 5352625 h 5641173"/>
              <a:gd name="connsiteX267" fmla="*/ 114847 w 11243827"/>
              <a:gd name="connsiteY267" fmla="*/ 5355844 h 5641173"/>
              <a:gd name="connsiteX268" fmla="*/ 114306 w 11243827"/>
              <a:gd name="connsiteY268" fmla="*/ 5354983 h 5641173"/>
              <a:gd name="connsiteX269" fmla="*/ 89264 w 11243827"/>
              <a:gd name="connsiteY269" fmla="*/ 5348886 h 5641173"/>
              <a:gd name="connsiteX270" fmla="*/ 49794 w 11243827"/>
              <a:gd name="connsiteY270" fmla="*/ 5329950 h 5641173"/>
              <a:gd name="connsiteX271" fmla="*/ 19924 w 11243827"/>
              <a:gd name="connsiteY271" fmla="*/ 5334282 h 5641173"/>
              <a:gd name="connsiteX272" fmla="*/ 13819 w 11243827"/>
              <a:gd name="connsiteY272" fmla="*/ 5334653 h 5641173"/>
              <a:gd name="connsiteX273" fmla="*/ 13657 w 11243827"/>
              <a:gd name="connsiteY273" fmla="*/ 5334455 h 5641173"/>
              <a:gd name="connsiteX274" fmla="*/ 7139 w 11243827"/>
              <a:gd name="connsiteY274" fmla="*/ 5334438 h 5641173"/>
              <a:gd name="connsiteX275" fmla="*/ 2684 w 11243827"/>
              <a:gd name="connsiteY275" fmla="*/ 5335333 h 5641173"/>
              <a:gd name="connsiteX276" fmla="*/ 0 w 11243827"/>
              <a:gd name="connsiteY276" fmla="*/ 5335496 h 5641173"/>
              <a:gd name="connsiteX277" fmla="*/ 0 w 11243827"/>
              <a:gd name="connsiteY277" fmla="*/ 10592 h 5641173"/>
              <a:gd name="connsiteX278" fmla="*/ 11243827 w 11243827"/>
              <a:gd name="connsiteY278" fmla="*/ 0 h 5641173"/>
              <a:gd name="connsiteX0" fmla="*/ 11243827 w 11243827"/>
              <a:gd name="connsiteY0" fmla="*/ 0 h 5641173"/>
              <a:gd name="connsiteX1" fmla="*/ 11243827 w 11243827"/>
              <a:gd name="connsiteY1" fmla="*/ 5209610 h 5641173"/>
              <a:gd name="connsiteX2" fmla="*/ 11240675 w 11243827"/>
              <a:gd name="connsiteY2" fmla="*/ 5210442 h 5641173"/>
              <a:gd name="connsiteX3" fmla="*/ 11179959 w 11243827"/>
              <a:gd name="connsiteY3" fmla="*/ 5221199 h 5641173"/>
              <a:gd name="connsiteX4" fmla="*/ 11105493 w 11243827"/>
              <a:gd name="connsiteY4" fmla="*/ 5259905 h 5641173"/>
              <a:gd name="connsiteX5" fmla="*/ 11078640 w 11243827"/>
              <a:gd name="connsiteY5" fmla="*/ 5263531 h 5641173"/>
              <a:gd name="connsiteX6" fmla="*/ 11079616 w 11243827"/>
              <a:gd name="connsiteY6" fmla="*/ 5270380 h 5641173"/>
              <a:gd name="connsiteX7" fmla="*/ 11069641 w 11243827"/>
              <a:gd name="connsiteY7" fmla="*/ 5270884 h 5641173"/>
              <a:gd name="connsiteX8" fmla="*/ 11047377 w 11243827"/>
              <a:gd name="connsiteY8" fmla="*/ 5271051 h 5641173"/>
              <a:gd name="connsiteX9" fmla="*/ 10980705 w 11243827"/>
              <a:gd name="connsiteY9" fmla="*/ 5272951 h 5641173"/>
              <a:gd name="connsiteX10" fmla="*/ 10962514 w 11243827"/>
              <a:gd name="connsiteY10" fmla="*/ 5286084 h 5641173"/>
              <a:gd name="connsiteX11" fmla="*/ 10945307 w 11243827"/>
              <a:gd name="connsiteY11" fmla="*/ 5286290 h 5641173"/>
              <a:gd name="connsiteX12" fmla="*/ 10845516 w 11243827"/>
              <a:gd name="connsiteY12" fmla="*/ 5303894 h 5641173"/>
              <a:gd name="connsiteX13" fmla="*/ 10831795 w 11243827"/>
              <a:gd name="connsiteY13" fmla="*/ 5305210 h 5641173"/>
              <a:gd name="connsiteX14" fmla="*/ 10824365 w 11243827"/>
              <a:gd name="connsiteY14" fmla="*/ 5311111 h 5641173"/>
              <a:gd name="connsiteX15" fmla="*/ 10797756 w 11243827"/>
              <a:gd name="connsiteY15" fmla="*/ 5312285 h 5641173"/>
              <a:gd name="connsiteX16" fmla="*/ 10796525 w 11243827"/>
              <a:gd name="connsiteY16" fmla="*/ 5315645 h 5641173"/>
              <a:gd name="connsiteX17" fmla="*/ 10709063 w 11243827"/>
              <a:gd name="connsiteY17" fmla="*/ 5344492 h 5641173"/>
              <a:gd name="connsiteX18" fmla="*/ 10694078 w 11243827"/>
              <a:gd name="connsiteY18" fmla="*/ 5349258 h 5641173"/>
              <a:gd name="connsiteX19" fmla="*/ 10681131 w 11243827"/>
              <a:gd name="connsiteY19" fmla="*/ 5347812 h 5641173"/>
              <a:gd name="connsiteX20" fmla="*/ 10609448 w 11243827"/>
              <a:gd name="connsiteY20" fmla="*/ 5351931 h 5641173"/>
              <a:gd name="connsiteX21" fmla="*/ 10592397 w 11243827"/>
              <a:gd name="connsiteY21" fmla="*/ 5349402 h 5641173"/>
              <a:gd name="connsiteX22" fmla="*/ 10585227 w 11243827"/>
              <a:gd name="connsiteY22" fmla="*/ 5344063 h 5641173"/>
              <a:gd name="connsiteX23" fmla="*/ 10557472 w 11243827"/>
              <a:gd name="connsiteY23" fmla="*/ 5354151 h 5641173"/>
              <a:gd name="connsiteX24" fmla="*/ 10514646 w 11243827"/>
              <a:gd name="connsiteY24" fmla="*/ 5361064 h 5641173"/>
              <a:gd name="connsiteX25" fmla="*/ 10494292 w 11243827"/>
              <a:gd name="connsiteY25" fmla="*/ 5366054 h 5641173"/>
              <a:gd name="connsiteX26" fmla="*/ 10477869 w 11243827"/>
              <a:gd name="connsiteY26" fmla="*/ 5363025 h 5641173"/>
              <a:gd name="connsiteX27" fmla="*/ 10384411 w 11243827"/>
              <a:gd name="connsiteY27" fmla="*/ 5362257 h 5641173"/>
              <a:gd name="connsiteX28" fmla="*/ 10362921 w 11243827"/>
              <a:gd name="connsiteY28" fmla="*/ 5357444 h 5641173"/>
              <a:gd name="connsiteX29" fmla="*/ 10352736 w 11243827"/>
              <a:gd name="connsiteY29" fmla="*/ 5347851 h 5641173"/>
              <a:gd name="connsiteX30" fmla="*/ 10344754 w 11243827"/>
              <a:gd name="connsiteY30" fmla="*/ 5351272 h 5641173"/>
              <a:gd name="connsiteX31" fmla="*/ 10288226 w 11243827"/>
              <a:gd name="connsiteY31" fmla="*/ 5351613 h 5641173"/>
              <a:gd name="connsiteX32" fmla="*/ 10251350 w 11243827"/>
              <a:gd name="connsiteY32" fmla="*/ 5352711 h 5641173"/>
              <a:gd name="connsiteX33" fmla="*/ 10249108 w 11243827"/>
              <a:gd name="connsiteY33" fmla="*/ 5365881 h 5641173"/>
              <a:gd name="connsiteX34" fmla="*/ 10216272 w 11243827"/>
              <a:gd name="connsiteY34" fmla="*/ 5370573 h 5641173"/>
              <a:gd name="connsiteX35" fmla="*/ 10181278 w 11243827"/>
              <a:gd name="connsiteY35" fmla="*/ 5362119 h 5641173"/>
              <a:gd name="connsiteX36" fmla="*/ 10140033 w 11243827"/>
              <a:gd name="connsiteY36" fmla="*/ 5363304 h 5641173"/>
              <a:gd name="connsiteX37" fmla="*/ 10115353 w 11243827"/>
              <a:gd name="connsiteY37" fmla="*/ 5363869 h 5641173"/>
              <a:gd name="connsiteX38" fmla="*/ 10050578 w 11243827"/>
              <a:gd name="connsiteY38" fmla="*/ 5376153 h 5641173"/>
              <a:gd name="connsiteX39" fmla="*/ 9945478 w 11243827"/>
              <a:gd name="connsiteY39" fmla="*/ 5422859 h 5641173"/>
              <a:gd name="connsiteX40" fmla="*/ 9912481 w 11243827"/>
              <a:gd name="connsiteY40" fmla="*/ 5429477 h 5641173"/>
              <a:gd name="connsiteX41" fmla="*/ 9906713 w 11243827"/>
              <a:gd name="connsiteY41" fmla="*/ 5426784 h 5641173"/>
              <a:gd name="connsiteX42" fmla="*/ 9742436 w 11243827"/>
              <a:gd name="connsiteY42" fmla="*/ 5454834 h 5641173"/>
              <a:gd name="connsiteX43" fmla="*/ 9713044 w 11243827"/>
              <a:gd name="connsiteY43" fmla="*/ 5456476 h 5641173"/>
              <a:gd name="connsiteX44" fmla="*/ 9691033 w 11243827"/>
              <a:gd name="connsiteY44" fmla="*/ 5455451 h 5641173"/>
              <a:gd name="connsiteX45" fmla="*/ 9638355 w 11243827"/>
              <a:gd name="connsiteY45" fmla="*/ 5464794 h 5641173"/>
              <a:gd name="connsiteX46" fmla="*/ 9552434 w 11243827"/>
              <a:gd name="connsiteY46" fmla="*/ 5485280 h 5641173"/>
              <a:gd name="connsiteX47" fmla="*/ 9533883 w 11243827"/>
              <a:gd name="connsiteY47" fmla="*/ 5488516 h 5641173"/>
              <a:gd name="connsiteX48" fmla="*/ 9516916 w 11243827"/>
              <a:gd name="connsiteY48" fmla="*/ 5486828 h 5641173"/>
              <a:gd name="connsiteX49" fmla="*/ 9512093 w 11243827"/>
              <a:gd name="connsiteY49" fmla="*/ 5482541 h 5641173"/>
              <a:gd name="connsiteX50" fmla="*/ 9501725 w 11243827"/>
              <a:gd name="connsiteY50" fmla="*/ 5483603 h 5641173"/>
              <a:gd name="connsiteX51" fmla="*/ 9498754 w 11243827"/>
              <a:gd name="connsiteY51" fmla="*/ 5482951 h 5641173"/>
              <a:gd name="connsiteX52" fmla="*/ 9481932 w 11243827"/>
              <a:gd name="connsiteY52" fmla="*/ 5480151 h 5641173"/>
              <a:gd name="connsiteX53" fmla="*/ 9451321 w 11243827"/>
              <a:gd name="connsiteY53" fmla="*/ 5497375 h 5641173"/>
              <a:gd name="connsiteX54" fmla="*/ 9409298 w 11243827"/>
              <a:gd name="connsiteY54" fmla="*/ 5499478 h 5641173"/>
              <a:gd name="connsiteX55" fmla="*/ 9303056 w 11243827"/>
              <a:gd name="connsiteY55" fmla="*/ 5519093 h 5641173"/>
              <a:gd name="connsiteX56" fmla="*/ 9229078 w 11243827"/>
              <a:gd name="connsiteY56" fmla="*/ 5524154 h 5641173"/>
              <a:gd name="connsiteX57" fmla="*/ 9165105 w 11243827"/>
              <a:gd name="connsiteY57" fmla="*/ 5532892 h 5641173"/>
              <a:gd name="connsiteX58" fmla="*/ 9077301 w 11243827"/>
              <a:gd name="connsiteY58" fmla="*/ 5580356 h 5641173"/>
              <a:gd name="connsiteX59" fmla="*/ 8960065 w 11243827"/>
              <a:gd name="connsiteY59" fmla="*/ 5597982 h 5641173"/>
              <a:gd name="connsiteX60" fmla="*/ 8953536 w 11243827"/>
              <a:gd name="connsiteY60" fmla="*/ 5606638 h 5641173"/>
              <a:gd name="connsiteX61" fmla="*/ 8943907 w 11243827"/>
              <a:gd name="connsiteY61" fmla="*/ 5612541 h 5641173"/>
              <a:gd name="connsiteX62" fmla="*/ 8942046 w 11243827"/>
              <a:gd name="connsiteY62" fmla="*/ 5612112 h 5641173"/>
              <a:gd name="connsiteX63" fmla="*/ 8928824 w 11243827"/>
              <a:gd name="connsiteY63" fmla="*/ 5615549 h 5641173"/>
              <a:gd name="connsiteX64" fmla="*/ 8927294 w 11243827"/>
              <a:gd name="connsiteY64" fmla="*/ 5618607 h 5641173"/>
              <a:gd name="connsiteX65" fmla="*/ 8918651 w 11243827"/>
              <a:gd name="connsiteY65" fmla="*/ 5621688 h 5641173"/>
              <a:gd name="connsiteX66" fmla="*/ 8902772 w 11243827"/>
              <a:gd name="connsiteY66" fmla="*/ 5629703 h 5641173"/>
              <a:gd name="connsiteX67" fmla="*/ 8898724 w 11243827"/>
              <a:gd name="connsiteY67" fmla="*/ 5629379 h 5641173"/>
              <a:gd name="connsiteX68" fmla="*/ 8873099 w 11243827"/>
              <a:gd name="connsiteY68" fmla="*/ 5638628 h 5641173"/>
              <a:gd name="connsiteX69" fmla="*/ 8872234 w 11243827"/>
              <a:gd name="connsiteY69" fmla="*/ 5637889 h 5641173"/>
              <a:gd name="connsiteX70" fmla="*/ 8862777 w 11243827"/>
              <a:gd name="connsiteY70" fmla="*/ 5636711 h 5641173"/>
              <a:gd name="connsiteX71" fmla="*/ 8845869 w 11243827"/>
              <a:gd name="connsiteY71" fmla="*/ 5636436 h 5641173"/>
              <a:gd name="connsiteX72" fmla="*/ 8800548 w 11243827"/>
              <a:gd name="connsiteY72" fmla="*/ 5625084 h 5641173"/>
              <a:gd name="connsiteX73" fmla="*/ 8773774 w 11243827"/>
              <a:gd name="connsiteY73" fmla="*/ 5634630 h 5641173"/>
              <a:gd name="connsiteX74" fmla="*/ 8698255 w 11243827"/>
              <a:gd name="connsiteY74" fmla="*/ 5636083 h 5641173"/>
              <a:gd name="connsiteX75" fmla="*/ 8619167 w 11243827"/>
              <a:gd name="connsiteY75" fmla="*/ 5619130 h 5641173"/>
              <a:gd name="connsiteX76" fmla="*/ 8539822 w 11243827"/>
              <a:gd name="connsiteY76" fmla="*/ 5616905 h 5641173"/>
              <a:gd name="connsiteX77" fmla="*/ 8511094 w 11243827"/>
              <a:gd name="connsiteY77" fmla="*/ 5617360 h 5641173"/>
              <a:gd name="connsiteX78" fmla="*/ 8459886 w 11243827"/>
              <a:gd name="connsiteY78" fmla="*/ 5612612 h 5641173"/>
              <a:gd name="connsiteX79" fmla="*/ 8436432 w 11243827"/>
              <a:gd name="connsiteY79" fmla="*/ 5606990 h 5641173"/>
              <a:gd name="connsiteX80" fmla="*/ 8435403 w 11243827"/>
              <a:gd name="connsiteY80" fmla="*/ 5607336 h 5641173"/>
              <a:gd name="connsiteX81" fmla="*/ 8433307 w 11243827"/>
              <a:gd name="connsiteY81" fmla="*/ 5604917 h 5641173"/>
              <a:gd name="connsiteX82" fmla="*/ 8428968 w 11243827"/>
              <a:gd name="connsiteY82" fmla="*/ 5603796 h 5641173"/>
              <a:gd name="connsiteX83" fmla="*/ 8417124 w 11243827"/>
              <a:gd name="connsiteY83" fmla="*/ 5604518 h 5641173"/>
              <a:gd name="connsiteX84" fmla="*/ 8412669 w 11243827"/>
              <a:gd name="connsiteY84" fmla="*/ 5605413 h 5641173"/>
              <a:gd name="connsiteX85" fmla="*/ 8406152 w 11243827"/>
              <a:gd name="connsiteY85" fmla="*/ 5605396 h 5641173"/>
              <a:gd name="connsiteX86" fmla="*/ 8405989 w 11243827"/>
              <a:gd name="connsiteY86" fmla="*/ 5605197 h 5641173"/>
              <a:gd name="connsiteX87" fmla="*/ 8399884 w 11243827"/>
              <a:gd name="connsiteY87" fmla="*/ 5605568 h 5641173"/>
              <a:gd name="connsiteX88" fmla="*/ 8370014 w 11243827"/>
              <a:gd name="connsiteY88" fmla="*/ 5609900 h 5641173"/>
              <a:gd name="connsiteX89" fmla="*/ 8330544 w 11243827"/>
              <a:gd name="connsiteY89" fmla="*/ 5590964 h 5641173"/>
              <a:gd name="connsiteX90" fmla="*/ 8314221 w 11243827"/>
              <a:gd name="connsiteY90" fmla="*/ 5587682 h 5641173"/>
              <a:gd name="connsiteX91" fmla="*/ 8305502 w 11243827"/>
              <a:gd name="connsiteY91" fmla="*/ 5584868 h 5641173"/>
              <a:gd name="connsiteX92" fmla="*/ 8304962 w 11243827"/>
              <a:gd name="connsiteY92" fmla="*/ 5584007 h 5641173"/>
              <a:gd name="connsiteX93" fmla="*/ 8276324 w 11243827"/>
              <a:gd name="connsiteY93" fmla="*/ 5588260 h 5641173"/>
              <a:gd name="connsiteX94" fmla="*/ 8272522 w 11243827"/>
              <a:gd name="connsiteY94" fmla="*/ 5587226 h 5641173"/>
              <a:gd name="connsiteX95" fmla="*/ 8253857 w 11243827"/>
              <a:gd name="connsiteY95" fmla="*/ 5592043 h 5641173"/>
              <a:gd name="connsiteX96" fmla="*/ 8244212 w 11243827"/>
              <a:gd name="connsiteY96" fmla="*/ 5593439 h 5641173"/>
              <a:gd name="connsiteX97" fmla="*/ 8241488 w 11243827"/>
              <a:gd name="connsiteY97" fmla="*/ 5596085 h 5641173"/>
              <a:gd name="connsiteX98" fmla="*/ 8227256 w 11243827"/>
              <a:gd name="connsiteY98" fmla="*/ 5597005 h 5641173"/>
              <a:gd name="connsiteX99" fmla="*/ 8225619 w 11243827"/>
              <a:gd name="connsiteY99" fmla="*/ 5596262 h 5641173"/>
              <a:gd name="connsiteX100" fmla="*/ 8213882 w 11243827"/>
              <a:gd name="connsiteY100" fmla="*/ 5600179 h 5641173"/>
              <a:gd name="connsiteX101" fmla="*/ 8204045 w 11243827"/>
              <a:gd name="connsiteY101" fmla="*/ 5607275 h 5641173"/>
              <a:gd name="connsiteX102" fmla="*/ 8082989 w 11243827"/>
              <a:gd name="connsiteY102" fmla="*/ 5603160 h 5641173"/>
              <a:gd name="connsiteX103" fmla="*/ 7976942 w 11243827"/>
              <a:gd name="connsiteY103" fmla="*/ 5598455 h 5641173"/>
              <a:gd name="connsiteX104" fmla="*/ 7950121 w 11243827"/>
              <a:gd name="connsiteY104" fmla="*/ 5590893 h 5641173"/>
              <a:gd name="connsiteX105" fmla="*/ 7727691 w 11243827"/>
              <a:gd name="connsiteY105" fmla="*/ 5621064 h 5641173"/>
              <a:gd name="connsiteX106" fmla="*/ 7685998 w 11243827"/>
              <a:gd name="connsiteY106" fmla="*/ 5615564 h 5641173"/>
              <a:gd name="connsiteX107" fmla="*/ 7649302 w 11243827"/>
              <a:gd name="connsiteY107" fmla="*/ 5626541 h 5641173"/>
              <a:gd name="connsiteX108" fmla="*/ 7634083 w 11243827"/>
              <a:gd name="connsiteY108" fmla="*/ 5620862 h 5641173"/>
              <a:gd name="connsiteX109" fmla="*/ 7631455 w 11243827"/>
              <a:gd name="connsiteY109" fmla="*/ 5619708 h 5641173"/>
              <a:gd name="connsiteX110" fmla="*/ 7620952 w 11243827"/>
              <a:gd name="connsiteY110" fmla="*/ 5618872 h 5641173"/>
              <a:gd name="connsiteX111" fmla="*/ 7617992 w 11243827"/>
              <a:gd name="connsiteY111" fmla="*/ 5613914 h 5641173"/>
              <a:gd name="connsiteX112" fmla="*/ 7602182 w 11243827"/>
              <a:gd name="connsiteY112" fmla="*/ 5609271 h 5641173"/>
              <a:gd name="connsiteX113" fmla="*/ 7582847 w 11243827"/>
              <a:gd name="connsiteY113" fmla="*/ 5609047 h 5641173"/>
              <a:gd name="connsiteX114" fmla="*/ 7514158 w 11243827"/>
              <a:gd name="connsiteY114" fmla="*/ 5607737 h 5641173"/>
              <a:gd name="connsiteX115" fmla="*/ 7502955 w 11243827"/>
              <a:gd name="connsiteY115" fmla="*/ 5610415 h 5641173"/>
              <a:gd name="connsiteX116" fmla="*/ 7466391 w 11243827"/>
              <a:gd name="connsiteY116" fmla="*/ 5605949 h 5641173"/>
              <a:gd name="connsiteX117" fmla="*/ 7433806 w 11243827"/>
              <a:gd name="connsiteY117" fmla="*/ 5604945 h 5641173"/>
              <a:gd name="connsiteX118" fmla="*/ 7412693 w 11243827"/>
              <a:gd name="connsiteY118" fmla="*/ 5607075 h 5641173"/>
              <a:gd name="connsiteX119" fmla="*/ 7407159 w 11243827"/>
              <a:gd name="connsiteY119" fmla="*/ 5605310 h 5641173"/>
              <a:gd name="connsiteX120" fmla="*/ 7385900 w 11243827"/>
              <a:gd name="connsiteY120" fmla="*/ 5604171 h 5641173"/>
              <a:gd name="connsiteX121" fmla="*/ 7375071 w 11243827"/>
              <a:gd name="connsiteY121" fmla="*/ 5606788 h 5641173"/>
              <a:gd name="connsiteX122" fmla="*/ 7364382 w 11243827"/>
              <a:gd name="connsiteY122" fmla="*/ 5600762 h 5641173"/>
              <a:gd name="connsiteX123" fmla="*/ 7361770 w 11243827"/>
              <a:gd name="connsiteY123" fmla="*/ 5596347 h 5641173"/>
              <a:gd name="connsiteX124" fmla="*/ 7346641 w 11243827"/>
              <a:gd name="connsiteY124" fmla="*/ 5598329 h 5641173"/>
              <a:gd name="connsiteX125" fmla="*/ 7334238 w 11243827"/>
              <a:gd name="connsiteY125" fmla="*/ 5594014 h 5641173"/>
              <a:gd name="connsiteX126" fmla="*/ 7323426 w 11243827"/>
              <a:gd name="connsiteY126" fmla="*/ 5596835 h 5641173"/>
              <a:gd name="connsiteX127" fmla="*/ 7318938 w 11243827"/>
              <a:gd name="connsiteY127" fmla="*/ 5596200 h 5641173"/>
              <a:gd name="connsiteX128" fmla="*/ 7307784 w 11243827"/>
              <a:gd name="connsiteY128" fmla="*/ 5594065 h 5641173"/>
              <a:gd name="connsiteX129" fmla="*/ 7288540 w 11243827"/>
              <a:gd name="connsiteY129" fmla="*/ 5589320 h 5641173"/>
              <a:gd name="connsiteX130" fmla="*/ 7282537 w 11243827"/>
              <a:gd name="connsiteY130" fmla="*/ 5588660 h 5641173"/>
              <a:gd name="connsiteX131" fmla="*/ 7269466 w 11243827"/>
              <a:gd name="connsiteY131" fmla="*/ 5581404 h 5641173"/>
              <a:gd name="connsiteX132" fmla="*/ 7244165 w 11243827"/>
              <a:gd name="connsiteY132" fmla="*/ 5575200 h 5641173"/>
              <a:gd name="connsiteX133" fmla="*/ 7199619 w 11243827"/>
              <a:gd name="connsiteY133" fmla="*/ 5553550 h 5641173"/>
              <a:gd name="connsiteX134" fmla="*/ 7173434 w 11243827"/>
              <a:gd name="connsiteY134" fmla="*/ 5543219 h 5641173"/>
              <a:gd name="connsiteX135" fmla="*/ 7155718 w 11243827"/>
              <a:gd name="connsiteY135" fmla="*/ 5533697 h 5641173"/>
              <a:gd name="connsiteX136" fmla="*/ 7103430 w 11243827"/>
              <a:gd name="connsiteY136" fmla="*/ 5520249 h 5641173"/>
              <a:gd name="connsiteX137" fmla="*/ 7013746 w 11243827"/>
              <a:gd name="connsiteY137" fmla="*/ 5502470 h 5641173"/>
              <a:gd name="connsiteX138" fmla="*/ 6995379 w 11243827"/>
              <a:gd name="connsiteY138" fmla="*/ 5497693 h 5641173"/>
              <a:gd name="connsiteX139" fmla="*/ 6982475 w 11243827"/>
              <a:gd name="connsiteY139" fmla="*/ 5489641 h 5641173"/>
              <a:gd name="connsiteX140" fmla="*/ 6981994 w 11243827"/>
              <a:gd name="connsiteY140" fmla="*/ 5484335 h 5641173"/>
              <a:gd name="connsiteX141" fmla="*/ 6972355 w 11243827"/>
              <a:gd name="connsiteY141" fmla="*/ 5481074 h 5641173"/>
              <a:gd name="connsiteX142" fmla="*/ 6970394 w 11243827"/>
              <a:gd name="connsiteY142" fmla="*/ 5479383 h 5641173"/>
              <a:gd name="connsiteX143" fmla="*/ 6958543 w 11243827"/>
              <a:gd name="connsiteY143" fmla="*/ 5470507 h 5641173"/>
              <a:gd name="connsiteX144" fmla="*/ 6918276 w 11243827"/>
              <a:gd name="connsiteY144" fmla="*/ 5472034 h 5641173"/>
              <a:gd name="connsiteX145" fmla="*/ 6881046 w 11243827"/>
              <a:gd name="connsiteY145" fmla="*/ 5457070 h 5641173"/>
              <a:gd name="connsiteX146" fmla="*/ 6752164 w 11243827"/>
              <a:gd name="connsiteY146" fmla="*/ 5425021 h 5641173"/>
              <a:gd name="connsiteX147" fmla="*/ 6724964 w 11243827"/>
              <a:gd name="connsiteY147" fmla="*/ 5414071 h 5641173"/>
              <a:gd name="connsiteX148" fmla="*/ 6683286 w 11243827"/>
              <a:gd name="connsiteY148" fmla="*/ 5432830 h 5641173"/>
              <a:gd name="connsiteX149" fmla="*/ 6644277 w 11243827"/>
              <a:gd name="connsiteY149" fmla="*/ 5429684 h 5641173"/>
              <a:gd name="connsiteX150" fmla="*/ 6532914 w 11243827"/>
              <a:gd name="connsiteY150" fmla="*/ 5431205 h 5641173"/>
              <a:gd name="connsiteX151" fmla="*/ 6307459 w 11243827"/>
              <a:gd name="connsiteY151" fmla="*/ 5467087 h 5641173"/>
              <a:gd name="connsiteX152" fmla="*/ 6196243 w 11243827"/>
              <a:gd name="connsiteY152" fmla="*/ 5515042 h 5641173"/>
              <a:gd name="connsiteX153" fmla="*/ 6099124 w 11243827"/>
              <a:gd name="connsiteY153" fmla="*/ 5516848 h 5641173"/>
              <a:gd name="connsiteX154" fmla="*/ 6016077 w 11243827"/>
              <a:gd name="connsiteY154" fmla="*/ 5528642 h 5641173"/>
              <a:gd name="connsiteX155" fmla="*/ 6004389 w 11243827"/>
              <a:gd name="connsiteY155" fmla="*/ 5531206 h 5641173"/>
              <a:gd name="connsiteX156" fmla="*/ 5933945 w 11243827"/>
              <a:gd name="connsiteY156" fmla="*/ 5538840 h 5641173"/>
              <a:gd name="connsiteX157" fmla="*/ 5883936 w 11243827"/>
              <a:gd name="connsiteY157" fmla="*/ 5553807 h 5641173"/>
              <a:gd name="connsiteX158" fmla="*/ 5798331 w 11243827"/>
              <a:gd name="connsiteY158" fmla="*/ 5564248 h 5641173"/>
              <a:gd name="connsiteX159" fmla="*/ 5712738 w 11243827"/>
              <a:gd name="connsiteY159" fmla="*/ 5573120 h 5641173"/>
              <a:gd name="connsiteX160" fmla="*/ 5681342 w 11243827"/>
              <a:gd name="connsiteY160" fmla="*/ 5575621 h 5641173"/>
              <a:gd name="connsiteX161" fmla="*/ 5627167 w 11243827"/>
              <a:gd name="connsiteY161" fmla="*/ 5583215 h 5641173"/>
              <a:gd name="connsiteX162" fmla="*/ 5591414 w 11243827"/>
              <a:gd name="connsiteY162" fmla="*/ 5587695 h 5641173"/>
              <a:gd name="connsiteX163" fmla="*/ 5583028 w 11243827"/>
              <a:gd name="connsiteY163" fmla="*/ 5580877 h 5641173"/>
              <a:gd name="connsiteX164" fmla="*/ 5549426 w 11243827"/>
              <a:gd name="connsiteY164" fmla="*/ 5582858 h 5641173"/>
              <a:gd name="connsiteX165" fmla="*/ 5519999 w 11243827"/>
              <a:gd name="connsiteY165" fmla="*/ 5592246 h 5641173"/>
              <a:gd name="connsiteX166" fmla="*/ 5480028 w 11243827"/>
              <a:gd name="connsiteY166" fmla="*/ 5597282 h 5641173"/>
              <a:gd name="connsiteX167" fmla="*/ 5456175 w 11243827"/>
              <a:gd name="connsiteY167" fmla="*/ 5600371 h 5641173"/>
              <a:gd name="connsiteX168" fmla="*/ 5388463 w 11243827"/>
              <a:gd name="connsiteY168" fmla="*/ 5602638 h 5641173"/>
              <a:gd name="connsiteX169" fmla="*/ 5265898 w 11243827"/>
              <a:gd name="connsiteY169" fmla="*/ 5591830 h 5641173"/>
              <a:gd name="connsiteX170" fmla="*/ 5231231 w 11243827"/>
              <a:gd name="connsiteY170" fmla="*/ 5592790 h 5641173"/>
              <a:gd name="connsiteX171" fmla="*/ 5226996 w 11243827"/>
              <a:gd name="connsiteY171" fmla="*/ 5595040 h 5641173"/>
              <a:gd name="connsiteX172" fmla="*/ 5175988 w 11243827"/>
              <a:gd name="connsiteY172" fmla="*/ 5588131 h 5641173"/>
              <a:gd name="connsiteX173" fmla="*/ 5107470 w 11243827"/>
              <a:gd name="connsiteY173" fmla="*/ 5594771 h 5641173"/>
              <a:gd name="connsiteX174" fmla="*/ 5027868 w 11243827"/>
              <a:gd name="connsiteY174" fmla="*/ 5605624 h 5641173"/>
              <a:gd name="connsiteX175" fmla="*/ 5007324 w 11243827"/>
              <a:gd name="connsiteY175" fmla="*/ 5609209 h 5641173"/>
              <a:gd name="connsiteX176" fmla="*/ 4952559 w 11243827"/>
              <a:gd name="connsiteY176" fmla="*/ 5611402 h 5641173"/>
              <a:gd name="connsiteX177" fmla="*/ 4826081 w 11243827"/>
              <a:gd name="connsiteY177" fmla="*/ 5616191 h 5641173"/>
              <a:gd name="connsiteX178" fmla="*/ 4823501 w 11243827"/>
              <a:gd name="connsiteY178" fmla="*/ 5619174 h 5641173"/>
              <a:gd name="connsiteX179" fmla="*/ 4813093 w 11243827"/>
              <a:gd name="connsiteY179" fmla="*/ 5620026 h 5641173"/>
              <a:gd name="connsiteX180" fmla="*/ 4810563 w 11243827"/>
              <a:gd name="connsiteY180" fmla="*/ 5620787 h 5641173"/>
              <a:gd name="connsiteX181" fmla="*/ 4795818 w 11243827"/>
              <a:gd name="connsiteY181" fmla="*/ 5624618 h 5641173"/>
              <a:gd name="connsiteX182" fmla="*/ 4758404 w 11243827"/>
              <a:gd name="connsiteY182" fmla="*/ 5619510 h 5641173"/>
              <a:gd name="connsiteX183" fmla="*/ 4717254 w 11243827"/>
              <a:gd name="connsiteY183" fmla="*/ 5624155 h 5641173"/>
              <a:gd name="connsiteX184" fmla="*/ 4591958 w 11243827"/>
              <a:gd name="connsiteY184" fmla="*/ 5624710 h 5641173"/>
              <a:gd name="connsiteX185" fmla="*/ 4476215 w 11243827"/>
              <a:gd name="connsiteY185" fmla="*/ 5628210 h 5641173"/>
              <a:gd name="connsiteX186" fmla="*/ 4425193 w 11243827"/>
              <a:gd name="connsiteY186" fmla="*/ 5627414 h 5641173"/>
              <a:gd name="connsiteX187" fmla="*/ 4383866 w 11243827"/>
              <a:gd name="connsiteY187" fmla="*/ 5626546 h 5641173"/>
              <a:gd name="connsiteX188" fmla="*/ 4385596 w 11243827"/>
              <a:gd name="connsiteY188" fmla="*/ 5634646 h 5641173"/>
              <a:gd name="connsiteX189" fmla="*/ 4360864 w 11243827"/>
              <a:gd name="connsiteY189" fmla="*/ 5641173 h 5641173"/>
              <a:gd name="connsiteX190" fmla="*/ 4328321 w 11243827"/>
              <a:gd name="connsiteY190" fmla="*/ 5626332 h 5641173"/>
              <a:gd name="connsiteX191" fmla="*/ 4309842 w 11243827"/>
              <a:gd name="connsiteY191" fmla="*/ 5626471 h 5641173"/>
              <a:gd name="connsiteX192" fmla="*/ 4277424 w 11243827"/>
              <a:gd name="connsiteY192" fmla="*/ 5631598 h 5641173"/>
              <a:gd name="connsiteX193" fmla="*/ 4266627 w 11243827"/>
              <a:gd name="connsiteY193" fmla="*/ 5633969 h 5641173"/>
              <a:gd name="connsiteX194" fmla="*/ 4185525 w 11243827"/>
              <a:gd name="connsiteY194" fmla="*/ 5617508 h 5641173"/>
              <a:gd name="connsiteX195" fmla="*/ 4177617 w 11243827"/>
              <a:gd name="connsiteY195" fmla="*/ 5610903 h 5641173"/>
              <a:gd name="connsiteX196" fmla="*/ 4136948 w 11243827"/>
              <a:gd name="connsiteY196" fmla="*/ 5608031 h 5641173"/>
              <a:gd name="connsiteX197" fmla="*/ 4132323 w 11243827"/>
              <a:gd name="connsiteY197" fmla="*/ 5609784 h 5641173"/>
              <a:gd name="connsiteX198" fmla="*/ 4098620 w 11243827"/>
              <a:gd name="connsiteY198" fmla="*/ 5599672 h 5641173"/>
              <a:gd name="connsiteX199" fmla="*/ 3963475 w 11243827"/>
              <a:gd name="connsiteY199" fmla="*/ 5581841 h 5641173"/>
              <a:gd name="connsiteX200" fmla="*/ 3703613 w 11243827"/>
              <a:gd name="connsiteY200" fmla="*/ 5572482 h 5641173"/>
              <a:gd name="connsiteX201" fmla="*/ 3432987 w 11243827"/>
              <a:gd name="connsiteY201" fmla="*/ 5545768 h 5641173"/>
              <a:gd name="connsiteX202" fmla="*/ 3176381 w 11243827"/>
              <a:gd name="connsiteY202" fmla="*/ 5556110 h 5641173"/>
              <a:gd name="connsiteX203" fmla="*/ 2710156 w 11243827"/>
              <a:gd name="connsiteY203" fmla="*/ 5527517 h 5641173"/>
              <a:gd name="connsiteX204" fmla="*/ 2550206 w 11243827"/>
              <a:gd name="connsiteY204" fmla="*/ 5524958 h 5641173"/>
              <a:gd name="connsiteX205" fmla="*/ 2443041 w 11243827"/>
              <a:gd name="connsiteY205" fmla="*/ 5523990 h 5641173"/>
              <a:gd name="connsiteX206" fmla="*/ 2435613 w 11243827"/>
              <a:gd name="connsiteY206" fmla="*/ 5526704 h 5641173"/>
              <a:gd name="connsiteX207" fmla="*/ 2405682 w 11243827"/>
              <a:gd name="connsiteY207" fmla="*/ 5528307 h 5641173"/>
              <a:gd name="connsiteX208" fmla="*/ 2397487 w 11243827"/>
              <a:gd name="connsiteY208" fmla="*/ 5540337 h 5641173"/>
              <a:gd name="connsiteX209" fmla="*/ 2297454 w 11243827"/>
              <a:gd name="connsiteY209" fmla="*/ 5550765 h 5641173"/>
              <a:gd name="connsiteX210" fmla="*/ 2056700 w 11243827"/>
              <a:gd name="connsiteY210" fmla="*/ 5555489 h 5641173"/>
              <a:gd name="connsiteX211" fmla="*/ 1878530 w 11243827"/>
              <a:gd name="connsiteY211" fmla="*/ 5535330 h 5641173"/>
              <a:gd name="connsiteX212" fmla="*/ 1859292 w 11243827"/>
              <a:gd name="connsiteY212" fmla="*/ 5535461 h 5641173"/>
              <a:gd name="connsiteX213" fmla="*/ 1835626 w 11243827"/>
              <a:gd name="connsiteY213" fmla="*/ 5533793 h 5641173"/>
              <a:gd name="connsiteX214" fmla="*/ 1798939 w 11243827"/>
              <a:gd name="connsiteY214" fmla="*/ 5540285 h 5641173"/>
              <a:gd name="connsiteX215" fmla="*/ 1779046 w 11243827"/>
              <a:gd name="connsiteY215" fmla="*/ 5549949 h 5641173"/>
              <a:gd name="connsiteX216" fmla="*/ 1772421 w 11243827"/>
              <a:gd name="connsiteY216" fmla="*/ 5549018 h 5641173"/>
              <a:gd name="connsiteX217" fmla="*/ 1772052 w 11243827"/>
              <a:gd name="connsiteY217" fmla="*/ 5545689 h 5641173"/>
              <a:gd name="connsiteX218" fmla="*/ 1711543 w 11243827"/>
              <a:gd name="connsiteY218" fmla="*/ 5534558 h 5641173"/>
              <a:gd name="connsiteX219" fmla="*/ 1631462 w 11243827"/>
              <a:gd name="connsiteY219" fmla="*/ 5491807 h 5641173"/>
              <a:gd name="connsiteX220" fmla="*/ 1538763 w 11243827"/>
              <a:gd name="connsiteY220" fmla="*/ 5482781 h 5641173"/>
              <a:gd name="connsiteX221" fmla="*/ 1501533 w 11243827"/>
              <a:gd name="connsiteY221" fmla="*/ 5467817 h 5641173"/>
              <a:gd name="connsiteX222" fmla="*/ 1461266 w 11243827"/>
              <a:gd name="connsiteY222" fmla="*/ 5469343 h 5641173"/>
              <a:gd name="connsiteX223" fmla="*/ 1449415 w 11243827"/>
              <a:gd name="connsiteY223" fmla="*/ 5460467 h 5641173"/>
              <a:gd name="connsiteX224" fmla="*/ 1447454 w 11243827"/>
              <a:gd name="connsiteY224" fmla="*/ 5458776 h 5641173"/>
              <a:gd name="connsiteX225" fmla="*/ 1437814 w 11243827"/>
              <a:gd name="connsiteY225" fmla="*/ 5455515 h 5641173"/>
              <a:gd name="connsiteX226" fmla="*/ 1437334 w 11243827"/>
              <a:gd name="connsiteY226" fmla="*/ 5450209 h 5641173"/>
              <a:gd name="connsiteX227" fmla="*/ 1424429 w 11243827"/>
              <a:gd name="connsiteY227" fmla="*/ 5442157 h 5641173"/>
              <a:gd name="connsiteX228" fmla="*/ 1406063 w 11243827"/>
              <a:gd name="connsiteY228" fmla="*/ 5437380 h 5641173"/>
              <a:gd name="connsiteX229" fmla="*/ 1316379 w 11243827"/>
              <a:gd name="connsiteY229" fmla="*/ 5419601 h 5641173"/>
              <a:gd name="connsiteX230" fmla="*/ 1264090 w 11243827"/>
              <a:gd name="connsiteY230" fmla="*/ 5406153 h 5641173"/>
              <a:gd name="connsiteX231" fmla="*/ 1246374 w 11243827"/>
              <a:gd name="connsiteY231" fmla="*/ 5396631 h 5641173"/>
              <a:gd name="connsiteX232" fmla="*/ 1220190 w 11243827"/>
              <a:gd name="connsiteY232" fmla="*/ 5386301 h 5641173"/>
              <a:gd name="connsiteX233" fmla="*/ 1175643 w 11243827"/>
              <a:gd name="connsiteY233" fmla="*/ 5364651 h 5641173"/>
              <a:gd name="connsiteX234" fmla="*/ 1150342 w 11243827"/>
              <a:gd name="connsiteY234" fmla="*/ 5358447 h 5641173"/>
              <a:gd name="connsiteX235" fmla="*/ 1112024 w 11243827"/>
              <a:gd name="connsiteY235" fmla="*/ 5345786 h 5641173"/>
              <a:gd name="connsiteX236" fmla="*/ 1100870 w 11243827"/>
              <a:gd name="connsiteY236" fmla="*/ 5343651 h 5641173"/>
              <a:gd name="connsiteX237" fmla="*/ 1096383 w 11243827"/>
              <a:gd name="connsiteY237" fmla="*/ 5343015 h 5641173"/>
              <a:gd name="connsiteX238" fmla="*/ 1058039 w 11243827"/>
              <a:gd name="connsiteY238" fmla="*/ 5343504 h 5641173"/>
              <a:gd name="connsiteX239" fmla="*/ 1055426 w 11243827"/>
              <a:gd name="connsiteY239" fmla="*/ 5339088 h 5641173"/>
              <a:gd name="connsiteX240" fmla="*/ 1044738 w 11243827"/>
              <a:gd name="connsiteY240" fmla="*/ 5333063 h 5641173"/>
              <a:gd name="connsiteX241" fmla="*/ 1033909 w 11243827"/>
              <a:gd name="connsiteY241" fmla="*/ 5335680 h 5641173"/>
              <a:gd name="connsiteX242" fmla="*/ 1012649 w 11243827"/>
              <a:gd name="connsiteY242" fmla="*/ 5334541 h 5641173"/>
              <a:gd name="connsiteX243" fmla="*/ 1007115 w 11243827"/>
              <a:gd name="connsiteY243" fmla="*/ 5332775 h 5641173"/>
              <a:gd name="connsiteX244" fmla="*/ 987447 w 11243827"/>
              <a:gd name="connsiteY244" fmla="*/ 5346462 h 5641173"/>
              <a:gd name="connsiteX245" fmla="*/ 953418 w 11243827"/>
              <a:gd name="connsiteY245" fmla="*/ 5333901 h 5641173"/>
              <a:gd name="connsiteX246" fmla="*/ 916854 w 11243827"/>
              <a:gd name="connsiteY246" fmla="*/ 5329435 h 5641173"/>
              <a:gd name="connsiteX247" fmla="*/ 905651 w 11243827"/>
              <a:gd name="connsiteY247" fmla="*/ 5332114 h 5641173"/>
              <a:gd name="connsiteX248" fmla="*/ 838405 w 11243827"/>
              <a:gd name="connsiteY248" fmla="*/ 5339470 h 5641173"/>
              <a:gd name="connsiteX249" fmla="*/ 817627 w 11243827"/>
              <a:gd name="connsiteY249" fmla="*/ 5330580 h 5641173"/>
              <a:gd name="connsiteX250" fmla="*/ 801817 w 11243827"/>
              <a:gd name="connsiteY250" fmla="*/ 5325937 h 5641173"/>
              <a:gd name="connsiteX251" fmla="*/ 798857 w 11243827"/>
              <a:gd name="connsiteY251" fmla="*/ 5320979 h 5641173"/>
              <a:gd name="connsiteX252" fmla="*/ 788354 w 11243827"/>
              <a:gd name="connsiteY252" fmla="*/ 5320143 h 5641173"/>
              <a:gd name="connsiteX253" fmla="*/ 785726 w 11243827"/>
              <a:gd name="connsiteY253" fmla="*/ 5318989 h 5641173"/>
              <a:gd name="connsiteX254" fmla="*/ 770507 w 11243827"/>
              <a:gd name="connsiteY254" fmla="*/ 5313309 h 5641173"/>
              <a:gd name="connsiteX255" fmla="*/ 733810 w 11243827"/>
              <a:gd name="connsiteY255" fmla="*/ 5324286 h 5641173"/>
              <a:gd name="connsiteX256" fmla="*/ 692117 w 11243827"/>
              <a:gd name="connsiteY256" fmla="*/ 5318786 h 5641173"/>
              <a:gd name="connsiteX257" fmla="*/ 574943 w 11243827"/>
              <a:gd name="connsiteY257" fmla="*/ 5327578 h 5641173"/>
              <a:gd name="connsiteX258" fmla="*/ 441302 w 11243827"/>
              <a:gd name="connsiteY258" fmla="*/ 5307062 h 5641173"/>
              <a:gd name="connsiteX259" fmla="*/ 336819 w 11243827"/>
              <a:gd name="connsiteY259" fmla="*/ 5336690 h 5641173"/>
              <a:gd name="connsiteX260" fmla="*/ 270932 w 11243827"/>
              <a:gd name="connsiteY260" fmla="*/ 5345451 h 5641173"/>
              <a:gd name="connsiteX261" fmla="*/ 194189 w 11243827"/>
              <a:gd name="connsiteY261" fmla="*/ 5343588 h 5641173"/>
              <a:gd name="connsiteX262" fmla="*/ 192552 w 11243827"/>
              <a:gd name="connsiteY262" fmla="*/ 5342845 h 5641173"/>
              <a:gd name="connsiteX263" fmla="*/ 178320 w 11243827"/>
              <a:gd name="connsiteY263" fmla="*/ 5343766 h 5641173"/>
              <a:gd name="connsiteX264" fmla="*/ 175596 w 11243827"/>
              <a:gd name="connsiteY264" fmla="*/ 5346411 h 5641173"/>
              <a:gd name="connsiteX265" fmla="*/ 147287 w 11243827"/>
              <a:gd name="connsiteY265" fmla="*/ 5352625 h 5641173"/>
              <a:gd name="connsiteX266" fmla="*/ 114847 w 11243827"/>
              <a:gd name="connsiteY266" fmla="*/ 5355844 h 5641173"/>
              <a:gd name="connsiteX267" fmla="*/ 114306 w 11243827"/>
              <a:gd name="connsiteY267" fmla="*/ 5354983 h 5641173"/>
              <a:gd name="connsiteX268" fmla="*/ 89264 w 11243827"/>
              <a:gd name="connsiteY268" fmla="*/ 5348886 h 5641173"/>
              <a:gd name="connsiteX269" fmla="*/ 49794 w 11243827"/>
              <a:gd name="connsiteY269" fmla="*/ 5329950 h 5641173"/>
              <a:gd name="connsiteX270" fmla="*/ 19924 w 11243827"/>
              <a:gd name="connsiteY270" fmla="*/ 5334282 h 5641173"/>
              <a:gd name="connsiteX271" fmla="*/ 13819 w 11243827"/>
              <a:gd name="connsiteY271" fmla="*/ 5334653 h 5641173"/>
              <a:gd name="connsiteX272" fmla="*/ 13657 w 11243827"/>
              <a:gd name="connsiteY272" fmla="*/ 5334455 h 5641173"/>
              <a:gd name="connsiteX273" fmla="*/ 7139 w 11243827"/>
              <a:gd name="connsiteY273" fmla="*/ 5334438 h 5641173"/>
              <a:gd name="connsiteX274" fmla="*/ 2684 w 11243827"/>
              <a:gd name="connsiteY274" fmla="*/ 5335333 h 5641173"/>
              <a:gd name="connsiteX275" fmla="*/ 0 w 11243827"/>
              <a:gd name="connsiteY275" fmla="*/ 5335496 h 5641173"/>
              <a:gd name="connsiteX276" fmla="*/ 0 w 11243827"/>
              <a:gd name="connsiteY276" fmla="*/ 10592 h 5641173"/>
              <a:gd name="connsiteX277" fmla="*/ 11243827 w 11243827"/>
              <a:gd name="connsiteY277" fmla="*/ 0 h 5641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</a:cxnLst>
            <a:rect l="l" t="t" r="r" b="b"/>
            <a:pathLst>
              <a:path w="11243827" h="5641173">
                <a:moveTo>
                  <a:pt x="11243827" y="0"/>
                </a:moveTo>
                <a:lnTo>
                  <a:pt x="11243827" y="5209610"/>
                </a:lnTo>
                <a:lnTo>
                  <a:pt x="11240675" y="5210442"/>
                </a:lnTo>
                <a:cubicBezTo>
                  <a:pt x="11212687" y="5216721"/>
                  <a:pt x="11197241" y="5217028"/>
                  <a:pt x="11179959" y="5221199"/>
                </a:cubicBezTo>
                <a:cubicBezTo>
                  <a:pt x="11151979" y="5230882"/>
                  <a:pt x="11122378" y="5252850"/>
                  <a:pt x="11105493" y="5259905"/>
                </a:cubicBezTo>
                <a:lnTo>
                  <a:pt x="11078640" y="5263531"/>
                </a:lnTo>
                <a:lnTo>
                  <a:pt x="11079616" y="5270380"/>
                </a:lnTo>
                <a:lnTo>
                  <a:pt x="11069641" y="5270884"/>
                </a:lnTo>
                <a:lnTo>
                  <a:pt x="11047377" y="5271051"/>
                </a:lnTo>
                <a:cubicBezTo>
                  <a:pt x="11033483" y="5272087"/>
                  <a:pt x="10994850" y="5270445"/>
                  <a:pt x="10980705" y="5272951"/>
                </a:cubicBezTo>
                <a:cubicBezTo>
                  <a:pt x="10976625" y="5280257"/>
                  <a:pt x="10970327" y="5284239"/>
                  <a:pt x="10962514" y="5286084"/>
                </a:cubicBezTo>
                <a:lnTo>
                  <a:pt x="10945307" y="5286290"/>
                </a:lnTo>
                <a:lnTo>
                  <a:pt x="10845516" y="5303894"/>
                </a:lnTo>
                <a:lnTo>
                  <a:pt x="10831795" y="5305210"/>
                </a:lnTo>
                <a:lnTo>
                  <a:pt x="10824365" y="5311111"/>
                </a:lnTo>
                <a:cubicBezTo>
                  <a:pt x="10818692" y="5312290"/>
                  <a:pt x="10802397" y="5311529"/>
                  <a:pt x="10797756" y="5312285"/>
                </a:cubicBezTo>
                <a:lnTo>
                  <a:pt x="10796525" y="5315645"/>
                </a:lnTo>
                <a:cubicBezTo>
                  <a:pt x="10781742" y="5321013"/>
                  <a:pt x="10726138" y="5338890"/>
                  <a:pt x="10709063" y="5344492"/>
                </a:cubicBezTo>
                <a:cubicBezTo>
                  <a:pt x="10705652" y="5339328"/>
                  <a:pt x="10698014" y="5347484"/>
                  <a:pt x="10694078" y="5349258"/>
                </a:cubicBezTo>
                <a:cubicBezTo>
                  <a:pt x="10693469" y="5345779"/>
                  <a:pt x="10683941" y="5344718"/>
                  <a:pt x="10681131" y="5347812"/>
                </a:cubicBezTo>
                <a:cubicBezTo>
                  <a:pt x="10614153" y="5364782"/>
                  <a:pt x="10647679" y="5329716"/>
                  <a:pt x="10609448" y="5351931"/>
                </a:cubicBezTo>
                <a:cubicBezTo>
                  <a:pt x="10602685" y="5353403"/>
                  <a:pt x="10597204" y="5352000"/>
                  <a:pt x="10592397" y="5349402"/>
                </a:cubicBezTo>
                <a:lnTo>
                  <a:pt x="10585227" y="5344063"/>
                </a:lnTo>
                <a:lnTo>
                  <a:pt x="10557472" y="5354151"/>
                </a:lnTo>
                <a:cubicBezTo>
                  <a:pt x="10543800" y="5357667"/>
                  <a:pt x="10529411" y="5359999"/>
                  <a:pt x="10514646" y="5361064"/>
                </a:cubicBezTo>
                <a:cubicBezTo>
                  <a:pt x="10511333" y="5353956"/>
                  <a:pt x="10499744" y="5364054"/>
                  <a:pt x="10494292" y="5366054"/>
                </a:cubicBezTo>
                <a:cubicBezTo>
                  <a:pt x="10494236" y="5361412"/>
                  <a:pt x="10482156" y="5359187"/>
                  <a:pt x="10477869" y="5363025"/>
                </a:cubicBezTo>
                <a:cubicBezTo>
                  <a:pt x="10387782" y="5379617"/>
                  <a:pt x="10438473" y="5336257"/>
                  <a:pt x="10384411" y="5362257"/>
                </a:cubicBezTo>
                <a:cubicBezTo>
                  <a:pt x="10375368" y="5363613"/>
                  <a:pt x="10368582" y="5361287"/>
                  <a:pt x="10362921" y="5357444"/>
                </a:cubicBezTo>
                <a:lnTo>
                  <a:pt x="10352736" y="5347851"/>
                </a:lnTo>
                <a:lnTo>
                  <a:pt x="10344754" y="5351272"/>
                </a:lnTo>
                <a:cubicBezTo>
                  <a:pt x="10314632" y="5351540"/>
                  <a:pt x="10305751" y="5341709"/>
                  <a:pt x="10288226" y="5351613"/>
                </a:cubicBezTo>
                <a:cubicBezTo>
                  <a:pt x="10262327" y="5331026"/>
                  <a:pt x="10271048" y="5349560"/>
                  <a:pt x="10251350" y="5352711"/>
                </a:cubicBezTo>
                <a:cubicBezTo>
                  <a:pt x="10235810" y="5356816"/>
                  <a:pt x="10264339" y="5364714"/>
                  <a:pt x="10249108" y="5365881"/>
                </a:cubicBezTo>
                <a:cubicBezTo>
                  <a:pt x="10232632" y="5360566"/>
                  <a:pt x="10233406" y="5377073"/>
                  <a:pt x="10216272" y="5370573"/>
                </a:cubicBezTo>
                <a:cubicBezTo>
                  <a:pt x="10220434" y="5358137"/>
                  <a:pt x="10182459" y="5372984"/>
                  <a:pt x="10181278" y="5362119"/>
                </a:cubicBezTo>
                <a:cubicBezTo>
                  <a:pt x="10166724" y="5377655"/>
                  <a:pt x="10159412" y="5358516"/>
                  <a:pt x="10140033" y="5363304"/>
                </a:cubicBezTo>
                <a:cubicBezTo>
                  <a:pt x="10130907" y="5369181"/>
                  <a:pt x="10124323" y="5370190"/>
                  <a:pt x="10115353" y="5363869"/>
                </a:cubicBezTo>
                <a:cubicBezTo>
                  <a:pt x="10073314" y="5392482"/>
                  <a:pt x="10089920" y="5365150"/>
                  <a:pt x="10050578" y="5376153"/>
                </a:cubicBezTo>
                <a:cubicBezTo>
                  <a:pt x="10016683" y="5387725"/>
                  <a:pt x="9978260" y="5395233"/>
                  <a:pt x="9945478" y="5422859"/>
                </a:cubicBezTo>
                <a:cubicBezTo>
                  <a:pt x="9939461" y="5430686"/>
                  <a:pt x="9924686" y="5433649"/>
                  <a:pt x="9912481" y="5429477"/>
                </a:cubicBezTo>
                <a:cubicBezTo>
                  <a:pt x="9910384" y="5428759"/>
                  <a:pt x="9908438" y="5427851"/>
                  <a:pt x="9906713" y="5426784"/>
                </a:cubicBezTo>
                <a:cubicBezTo>
                  <a:pt x="9878372" y="5431011"/>
                  <a:pt x="9774714" y="5449885"/>
                  <a:pt x="9742436" y="5454834"/>
                </a:cubicBezTo>
                <a:cubicBezTo>
                  <a:pt x="9739822" y="5444779"/>
                  <a:pt x="9723500" y="5462923"/>
                  <a:pt x="9713044" y="5456476"/>
                </a:cubicBezTo>
                <a:cubicBezTo>
                  <a:pt x="9705555" y="5450821"/>
                  <a:pt x="9698855" y="5455006"/>
                  <a:pt x="9691033" y="5455451"/>
                </a:cubicBezTo>
                <a:cubicBezTo>
                  <a:pt x="9680728" y="5451004"/>
                  <a:pt x="9647117" y="5459035"/>
                  <a:pt x="9638355" y="5464794"/>
                </a:cubicBezTo>
                <a:cubicBezTo>
                  <a:pt x="9617415" y="5484808"/>
                  <a:pt x="9569832" y="5469945"/>
                  <a:pt x="9552434" y="5485280"/>
                </a:cubicBezTo>
                <a:cubicBezTo>
                  <a:pt x="9546122" y="5487529"/>
                  <a:pt x="9539945" y="5488440"/>
                  <a:pt x="9533883" y="5488516"/>
                </a:cubicBezTo>
                <a:lnTo>
                  <a:pt x="9516916" y="5486828"/>
                </a:lnTo>
                <a:lnTo>
                  <a:pt x="9512093" y="5482541"/>
                </a:lnTo>
                <a:lnTo>
                  <a:pt x="9501725" y="5483603"/>
                </a:lnTo>
                <a:lnTo>
                  <a:pt x="9498754" y="5482951"/>
                </a:lnTo>
                <a:cubicBezTo>
                  <a:pt x="9493078" y="5481686"/>
                  <a:pt x="9487476" y="5480586"/>
                  <a:pt x="9481932" y="5480151"/>
                </a:cubicBezTo>
                <a:cubicBezTo>
                  <a:pt x="9489223" y="5501646"/>
                  <a:pt x="9435971" y="5479991"/>
                  <a:pt x="9451321" y="5497375"/>
                </a:cubicBezTo>
                <a:cubicBezTo>
                  <a:pt x="9422124" y="5498722"/>
                  <a:pt x="9444395" y="5514914"/>
                  <a:pt x="9409298" y="5499478"/>
                </a:cubicBezTo>
                <a:cubicBezTo>
                  <a:pt x="9363968" y="5517055"/>
                  <a:pt x="9350073" y="5507226"/>
                  <a:pt x="9303056" y="5519093"/>
                </a:cubicBezTo>
                <a:cubicBezTo>
                  <a:pt x="9272929" y="5515489"/>
                  <a:pt x="9242312" y="5519100"/>
                  <a:pt x="9229078" y="5524154"/>
                </a:cubicBezTo>
                <a:cubicBezTo>
                  <a:pt x="9244549" y="5484199"/>
                  <a:pt x="9198133" y="5512463"/>
                  <a:pt x="9165105" y="5532892"/>
                </a:cubicBezTo>
                <a:cubicBezTo>
                  <a:pt x="9128348" y="5546691"/>
                  <a:pt x="9105217" y="5601124"/>
                  <a:pt x="9077301" y="5580356"/>
                </a:cubicBezTo>
                <a:cubicBezTo>
                  <a:pt x="9034770" y="5585424"/>
                  <a:pt x="9004654" y="5606346"/>
                  <a:pt x="8960065" y="5597982"/>
                </a:cubicBezTo>
                <a:cubicBezTo>
                  <a:pt x="8958681" y="5601368"/>
                  <a:pt x="8956414" y="5604204"/>
                  <a:pt x="8953536" y="5606638"/>
                </a:cubicBezTo>
                <a:lnTo>
                  <a:pt x="8943907" y="5612541"/>
                </a:lnTo>
                <a:lnTo>
                  <a:pt x="8942046" y="5612112"/>
                </a:lnTo>
                <a:cubicBezTo>
                  <a:pt x="8934733" y="5612036"/>
                  <a:pt x="8930989" y="5613463"/>
                  <a:pt x="8928824" y="5615549"/>
                </a:cubicBezTo>
                <a:lnTo>
                  <a:pt x="8927294" y="5618607"/>
                </a:lnTo>
                <a:lnTo>
                  <a:pt x="8918651" y="5621688"/>
                </a:lnTo>
                <a:lnTo>
                  <a:pt x="8902772" y="5629703"/>
                </a:lnTo>
                <a:lnTo>
                  <a:pt x="8898724" y="5629379"/>
                </a:lnTo>
                <a:lnTo>
                  <a:pt x="8873099" y="5638628"/>
                </a:lnTo>
                <a:lnTo>
                  <a:pt x="8872234" y="5637889"/>
                </a:lnTo>
                <a:cubicBezTo>
                  <a:pt x="8869712" y="5636443"/>
                  <a:pt x="8866744" y="5635774"/>
                  <a:pt x="8862777" y="5636711"/>
                </a:cubicBezTo>
                <a:cubicBezTo>
                  <a:pt x="8861373" y="5622581"/>
                  <a:pt x="8857449" y="5632426"/>
                  <a:pt x="8845869" y="5636436"/>
                </a:cubicBezTo>
                <a:cubicBezTo>
                  <a:pt x="8841103" y="5615386"/>
                  <a:pt x="8812729" y="5634444"/>
                  <a:pt x="8800548" y="5625084"/>
                </a:cubicBezTo>
                <a:cubicBezTo>
                  <a:pt x="8792146" y="5628504"/>
                  <a:pt x="8783174" y="5631737"/>
                  <a:pt x="8773774" y="5634630"/>
                </a:cubicBezTo>
                <a:lnTo>
                  <a:pt x="8698255" y="5636083"/>
                </a:lnTo>
                <a:lnTo>
                  <a:pt x="8619167" y="5619130"/>
                </a:lnTo>
                <a:cubicBezTo>
                  <a:pt x="8589913" y="5618762"/>
                  <a:pt x="8564581" y="5612466"/>
                  <a:pt x="8539822" y="5616905"/>
                </a:cubicBezTo>
                <a:cubicBezTo>
                  <a:pt x="8529764" y="5612008"/>
                  <a:pt x="8520285" y="5610031"/>
                  <a:pt x="8511094" y="5617360"/>
                </a:cubicBezTo>
                <a:cubicBezTo>
                  <a:pt x="8483794" y="5614914"/>
                  <a:pt x="8477184" y="5604447"/>
                  <a:pt x="8459886" y="5612612"/>
                </a:cubicBezTo>
                <a:cubicBezTo>
                  <a:pt x="8444548" y="5595681"/>
                  <a:pt x="8443640" y="5602142"/>
                  <a:pt x="8436432" y="5606990"/>
                </a:cubicBezTo>
                <a:lnTo>
                  <a:pt x="8435403" y="5607336"/>
                </a:lnTo>
                <a:lnTo>
                  <a:pt x="8433307" y="5604917"/>
                </a:lnTo>
                <a:lnTo>
                  <a:pt x="8428968" y="5603796"/>
                </a:lnTo>
                <a:lnTo>
                  <a:pt x="8417124" y="5604518"/>
                </a:lnTo>
                <a:lnTo>
                  <a:pt x="8412669" y="5605413"/>
                </a:lnTo>
                <a:cubicBezTo>
                  <a:pt x="8409601" y="5605797"/>
                  <a:pt x="8407563" y="5605754"/>
                  <a:pt x="8406152" y="5605396"/>
                </a:cubicBezTo>
                <a:lnTo>
                  <a:pt x="8405989" y="5605197"/>
                </a:lnTo>
                <a:lnTo>
                  <a:pt x="8399884" y="5605568"/>
                </a:lnTo>
                <a:cubicBezTo>
                  <a:pt x="8389582" y="5606652"/>
                  <a:pt x="8379557" y="5608135"/>
                  <a:pt x="8370014" y="5609900"/>
                </a:cubicBezTo>
                <a:cubicBezTo>
                  <a:pt x="8361945" y="5598787"/>
                  <a:pt x="8326685" y="5611914"/>
                  <a:pt x="8330544" y="5590964"/>
                </a:cubicBezTo>
                <a:cubicBezTo>
                  <a:pt x="8317672" y="5592723"/>
                  <a:pt x="8309886" y="5601422"/>
                  <a:pt x="8314221" y="5587682"/>
                </a:cubicBezTo>
                <a:cubicBezTo>
                  <a:pt x="8309983" y="5587866"/>
                  <a:pt x="8307372" y="5586698"/>
                  <a:pt x="8305502" y="5584868"/>
                </a:cubicBezTo>
                <a:lnTo>
                  <a:pt x="8304962" y="5584007"/>
                </a:lnTo>
                <a:lnTo>
                  <a:pt x="8276324" y="5588260"/>
                </a:lnTo>
                <a:lnTo>
                  <a:pt x="8272522" y="5587226"/>
                </a:lnTo>
                <a:lnTo>
                  <a:pt x="8253857" y="5592043"/>
                </a:lnTo>
                <a:lnTo>
                  <a:pt x="8244212" y="5593439"/>
                </a:lnTo>
                <a:lnTo>
                  <a:pt x="8241488" y="5596085"/>
                </a:lnTo>
                <a:cubicBezTo>
                  <a:pt x="8238546" y="5597691"/>
                  <a:pt x="8234330" y="5598384"/>
                  <a:pt x="8227256" y="5597005"/>
                </a:cubicBezTo>
                <a:lnTo>
                  <a:pt x="8225619" y="5596262"/>
                </a:lnTo>
                <a:lnTo>
                  <a:pt x="8213882" y="5600179"/>
                </a:lnTo>
                <a:cubicBezTo>
                  <a:pt x="8210102" y="5601988"/>
                  <a:pt x="8206755" y="5604291"/>
                  <a:pt x="8204045" y="5607275"/>
                </a:cubicBezTo>
                <a:cubicBezTo>
                  <a:pt x="8164079" y="5591326"/>
                  <a:pt x="8126369" y="5605919"/>
                  <a:pt x="8082989" y="5603160"/>
                </a:cubicBezTo>
                <a:cubicBezTo>
                  <a:pt x="8034449" y="5606898"/>
                  <a:pt x="8008954" y="5596936"/>
                  <a:pt x="7976942" y="5598455"/>
                </a:cubicBezTo>
                <a:cubicBezTo>
                  <a:pt x="7962042" y="5600916"/>
                  <a:pt x="7941729" y="5599827"/>
                  <a:pt x="7950121" y="5590893"/>
                </a:cubicBezTo>
                <a:cubicBezTo>
                  <a:pt x="7904855" y="5610014"/>
                  <a:pt x="7778840" y="5612380"/>
                  <a:pt x="7727691" y="5621064"/>
                </a:cubicBezTo>
                <a:cubicBezTo>
                  <a:pt x="7699805" y="5600056"/>
                  <a:pt x="7714922" y="5619495"/>
                  <a:pt x="7685998" y="5615564"/>
                </a:cubicBezTo>
                <a:cubicBezTo>
                  <a:pt x="7693909" y="5634905"/>
                  <a:pt x="7650884" y="5604714"/>
                  <a:pt x="7649302" y="5626541"/>
                </a:cubicBezTo>
                <a:cubicBezTo>
                  <a:pt x="7644089" y="5625134"/>
                  <a:pt x="7639087" y="5623084"/>
                  <a:pt x="7634083" y="5620862"/>
                </a:cubicBezTo>
                <a:lnTo>
                  <a:pt x="7631455" y="5619708"/>
                </a:lnTo>
                <a:lnTo>
                  <a:pt x="7620952" y="5618872"/>
                </a:lnTo>
                <a:lnTo>
                  <a:pt x="7617992" y="5613914"/>
                </a:lnTo>
                <a:lnTo>
                  <a:pt x="7602182" y="5609271"/>
                </a:lnTo>
                <a:cubicBezTo>
                  <a:pt x="7596260" y="5608262"/>
                  <a:pt x="7589888" y="5608028"/>
                  <a:pt x="7582847" y="5609047"/>
                </a:cubicBezTo>
                <a:cubicBezTo>
                  <a:pt x="7565525" y="5617697"/>
                  <a:pt x="7538553" y="5607096"/>
                  <a:pt x="7514158" y="5607737"/>
                </a:cubicBezTo>
                <a:lnTo>
                  <a:pt x="7502955" y="5610415"/>
                </a:lnTo>
                <a:lnTo>
                  <a:pt x="7466391" y="5605949"/>
                </a:lnTo>
                <a:cubicBezTo>
                  <a:pt x="7455982" y="5605083"/>
                  <a:pt x="7445179" y="5604628"/>
                  <a:pt x="7433806" y="5604945"/>
                </a:cubicBezTo>
                <a:lnTo>
                  <a:pt x="7412693" y="5607075"/>
                </a:lnTo>
                <a:lnTo>
                  <a:pt x="7407159" y="5605310"/>
                </a:lnTo>
                <a:cubicBezTo>
                  <a:pt x="7397520" y="5605506"/>
                  <a:pt x="7384763" y="5611721"/>
                  <a:pt x="7385900" y="5604171"/>
                </a:cubicBezTo>
                <a:lnTo>
                  <a:pt x="7375071" y="5606788"/>
                </a:lnTo>
                <a:lnTo>
                  <a:pt x="7364382" y="5600762"/>
                </a:lnTo>
                <a:cubicBezTo>
                  <a:pt x="7363212" y="5599363"/>
                  <a:pt x="7362331" y="5597874"/>
                  <a:pt x="7361770" y="5596347"/>
                </a:cubicBezTo>
                <a:lnTo>
                  <a:pt x="7346641" y="5598329"/>
                </a:lnTo>
                <a:lnTo>
                  <a:pt x="7334238" y="5594014"/>
                </a:lnTo>
                <a:lnTo>
                  <a:pt x="7323426" y="5596835"/>
                </a:lnTo>
                <a:lnTo>
                  <a:pt x="7318938" y="5596200"/>
                </a:lnTo>
                <a:lnTo>
                  <a:pt x="7307784" y="5594065"/>
                </a:lnTo>
                <a:cubicBezTo>
                  <a:pt x="7302066" y="5592568"/>
                  <a:pt x="7295667" y="5590765"/>
                  <a:pt x="7288540" y="5589320"/>
                </a:cubicBezTo>
                <a:lnTo>
                  <a:pt x="7282537" y="5588660"/>
                </a:lnTo>
                <a:lnTo>
                  <a:pt x="7269466" y="5581404"/>
                </a:lnTo>
                <a:cubicBezTo>
                  <a:pt x="7259956" y="5575919"/>
                  <a:pt x="7252471" y="5572223"/>
                  <a:pt x="7244165" y="5575200"/>
                </a:cubicBezTo>
                <a:cubicBezTo>
                  <a:pt x="7230005" y="5568113"/>
                  <a:pt x="7220114" y="5548251"/>
                  <a:pt x="7199619" y="5553550"/>
                </a:cubicBezTo>
                <a:cubicBezTo>
                  <a:pt x="7205839" y="5544552"/>
                  <a:pt x="7176858" y="5552461"/>
                  <a:pt x="7173434" y="5543219"/>
                </a:cubicBezTo>
                <a:cubicBezTo>
                  <a:pt x="7171853" y="5535776"/>
                  <a:pt x="7162694" y="5536440"/>
                  <a:pt x="7155718" y="5533697"/>
                </a:cubicBezTo>
                <a:cubicBezTo>
                  <a:pt x="7150747" y="5526096"/>
                  <a:pt x="7115649" y="5519155"/>
                  <a:pt x="7103430" y="5520249"/>
                </a:cubicBezTo>
                <a:cubicBezTo>
                  <a:pt x="7068988" y="5527813"/>
                  <a:pt x="7041283" y="5497211"/>
                  <a:pt x="7013746" y="5502470"/>
                </a:cubicBezTo>
                <a:cubicBezTo>
                  <a:pt x="7006535" y="5501753"/>
                  <a:pt x="7000557" y="5500031"/>
                  <a:pt x="6995379" y="5497693"/>
                </a:cubicBezTo>
                <a:lnTo>
                  <a:pt x="6982475" y="5489641"/>
                </a:lnTo>
                <a:cubicBezTo>
                  <a:pt x="6982314" y="5487873"/>
                  <a:pt x="6982155" y="5486104"/>
                  <a:pt x="6981994" y="5484335"/>
                </a:cubicBezTo>
                <a:lnTo>
                  <a:pt x="6972355" y="5481074"/>
                </a:lnTo>
                <a:lnTo>
                  <a:pt x="6970394" y="5479383"/>
                </a:lnTo>
                <a:cubicBezTo>
                  <a:pt x="6966663" y="5476135"/>
                  <a:pt x="6962857" y="5473046"/>
                  <a:pt x="6958543" y="5470507"/>
                </a:cubicBezTo>
                <a:cubicBezTo>
                  <a:pt x="6946682" y="5490417"/>
                  <a:pt x="6919886" y="5452192"/>
                  <a:pt x="6918276" y="5472034"/>
                </a:cubicBezTo>
                <a:cubicBezTo>
                  <a:pt x="6892502" y="5461546"/>
                  <a:pt x="6897731" y="5483185"/>
                  <a:pt x="6881046" y="5457070"/>
                </a:cubicBezTo>
                <a:cubicBezTo>
                  <a:pt x="6828055" y="5453051"/>
                  <a:pt x="6839016" y="5431108"/>
                  <a:pt x="6752164" y="5425021"/>
                </a:cubicBezTo>
                <a:cubicBezTo>
                  <a:pt x="6758292" y="5421861"/>
                  <a:pt x="6727733" y="5418470"/>
                  <a:pt x="6724964" y="5414071"/>
                </a:cubicBezTo>
                <a:lnTo>
                  <a:pt x="6683286" y="5432830"/>
                </a:lnTo>
                <a:lnTo>
                  <a:pt x="6644277" y="5429684"/>
                </a:lnTo>
                <a:cubicBezTo>
                  <a:pt x="6602299" y="5429624"/>
                  <a:pt x="6572889" y="5412513"/>
                  <a:pt x="6532914" y="5431205"/>
                </a:cubicBezTo>
                <a:lnTo>
                  <a:pt x="6307459" y="5467087"/>
                </a:lnTo>
                <a:cubicBezTo>
                  <a:pt x="6243940" y="5484756"/>
                  <a:pt x="6232610" y="5506751"/>
                  <a:pt x="6196243" y="5515042"/>
                </a:cubicBezTo>
                <a:cubicBezTo>
                  <a:pt x="6164533" y="5518021"/>
                  <a:pt x="6142666" y="5509345"/>
                  <a:pt x="6099124" y="5516848"/>
                </a:cubicBezTo>
                <a:cubicBezTo>
                  <a:pt x="6076503" y="5515419"/>
                  <a:pt x="6031865" y="5528713"/>
                  <a:pt x="6016077" y="5528642"/>
                </a:cubicBezTo>
                <a:cubicBezTo>
                  <a:pt x="6017142" y="5530608"/>
                  <a:pt x="6008544" y="5532493"/>
                  <a:pt x="6004389" y="5531206"/>
                </a:cubicBezTo>
                <a:cubicBezTo>
                  <a:pt x="5932347" y="5531241"/>
                  <a:pt x="5981006" y="5545600"/>
                  <a:pt x="5933945" y="5538840"/>
                </a:cubicBezTo>
                <a:cubicBezTo>
                  <a:pt x="5905303" y="5539379"/>
                  <a:pt x="5918093" y="5561978"/>
                  <a:pt x="5883936" y="5553807"/>
                </a:cubicBezTo>
                <a:cubicBezTo>
                  <a:pt x="5850054" y="5556990"/>
                  <a:pt x="5832962" y="5567338"/>
                  <a:pt x="5798331" y="5564248"/>
                </a:cubicBezTo>
                <a:cubicBezTo>
                  <a:pt x="5766627" y="5567265"/>
                  <a:pt x="5741097" y="5573248"/>
                  <a:pt x="5712738" y="5573120"/>
                </a:cubicBezTo>
                <a:cubicBezTo>
                  <a:pt x="5703372" y="5576849"/>
                  <a:pt x="5693695" y="5578874"/>
                  <a:pt x="5681342" y="5575621"/>
                </a:cubicBezTo>
                <a:lnTo>
                  <a:pt x="5627167" y="5583215"/>
                </a:lnTo>
                <a:cubicBezTo>
                  <a:pt x="5612183" y="5597917"/>
                  <a:pt x="5611727" y="5586689"/>
                  <a:pt x="5591414" y="5587695"/>
                </a:cubicBezTo>
                <a:cubicBezTo>
                  <a:pt x="5574616" y="5587612"/>
                  <a:pt x="5598133" y="5579413"/>
                  <a:pt x="5583028" y="5580877"/>
                </a:cubicBezTo>
                <a:cubicBezTo>
                  <a:pt x="5569804" y="5586020"/>
                  <a:pt x="5562718" y="5576982"/>
                  <a:pt x="5549426" y="5582858"/>
                </a:cubicBezTo>
                <a:cubicBezTo>
                  <a:pt x="5559299" y="5589013"/>
                  <a:pt x="5515978" y="5586206"/>
                  <a:pt x="5519999" y="5592246"/>
                </a:cubicBezTo>
                <a:cubicBezTo>
                  <a:pt x="5498728" y="5585844"/>
                  <a:pt x="5500813" y="5597206"/>
                  <a:pt x="5480028" y="5597282"/>
                </a:cubicBezTo>
                <a:cubicBezTo>
                  <a:pt x="5468519" y="5595356"/>
                  <a:pt x="5461753" y="5595717"/>
                  <a:pt x="5456175" y="5600371"/>
                </a:cubicBezTo>
                <a:cubicBezTo>
                  <a:pt x="5402444" y="5590675"/>
                  <a:pt x="5431269" y="5603179"/>
                  <a:pt x="5388463" y="5602638"/>
                </a:cubicBezTo>
                <a:cubicBezTo>
                  <a:pt x="5350589" y="5601042"/>
                  <a:pt x="5310318" y="5602266"/>
                  <a:pt x="5265898" y="5591830"/>
                </a:cubicBezTo>
                <a:cubicBezTo>
                  <a:pt x="5256434" y="5588423"/>
                  <a:pt x="5240914" y="5588853"/>
                  <a:pt x="5231231" y="5592790"/>
                </a:cubicBezTo>
                <a:cubicBezTo>
                  <a:pt x="5229565" y="5593467"/>
                  <a:pt x="5228139" y="5594226"/>
                  <a:pt x="5226996" y="5595040"/>
                </a:cubicBezTo>
                <a:cubicBezTo>
                  <a:pt x="5199121" y="5587151"/>
                  <a:pt x="5190547" y="5594087"/>
                  <a:pt x="5175988" y="5588131"/>
                </a:cubicBezTo>
                <a:cubicBezTo>
                  <a:pt x="5141664" y="5589465"/>
                  <a:pt x="5120774" y="5599921"/>
                  <a:pt x="5107470" y="5594771"/>
                </a:cubicBezTo>
                <a:cubicBezTo>
                  <a:pt x="5082783" y="5597686"/>
                  <a:pt x="5044558" y="5603218"/>
                  <a:pt x="5027868" y="5605624"/>
                </a:cubicBezTo>
                <a:cubicBezTo>
                  <a:pt x="5023394" y="5609716"/>
                  <a:pt x="5015008" y="5608373"/>
                  <a:pt x="5007324" y="5609209"/>
                </a:cubicBezTo>
                <a:cubicBezTo>
                  <a:pt x="4999584" y="5613033"/>
                  <a:pt x="4963661" y="5613313"/>
                  <a:pt x="4952559" y="5611402"/>
                </a:cubicBezTo>
                <a:lnTo>
                  <a:pt x="4826081" y="5616191"/>
                </a:lnTo>
                <a:lnTo>
                  <a:pt x="4823501" y="5619174"/>
                </a:lnTo>
                <a:lnTo>
                  <a:pt x="4813093" y="5620026"/>
                </a:lnTo>
                <a:lnTo>
                  <a:pt x="4810563" y="5620787"/>
                </a:lnTo>
                <a:cubicBezTo>
                  <a:pt x="4805739" y="5622253"/>
                  <a:pt x="4800910" y="5623620"/>
                  <a:pt x="4795818" y="5624618"/>
                </a:cubicBezTo>
                <a:cubicBezTo>
                  <a:pt x="4792594" y="5611984"/>
                  <a:pt x="4751975" y="5631029"/>
                  <a:pt x="4758404" y="5619510"/>
                </a:cubicBezTo>
                <a:cubicBezTo>
                  <a:pt x="4729867" y="5622800"/>
                  <a:pt x="4743470" y="5610974"/>
                  <a:pt x="4717254" y="5624155"/>
                </a:cubicBezTo>
                <a:cubicBezTo>
                  <a:pt x="4665606" y="5620882"/>
                  <a:pt x="4638526" y="5634254"/>
                  <a:pt x="4591958" y="5624710"/>
                </a:cubicBezTo>
                <a:cubicBezTo>
                  <a:pt x="4600998" y="5629613"/>
                  <a:pt x="4491255" y="5629123"/>
                  <a:pt x="4476215" y="5628210"/>
                </a:cubicBezTo>
                <a:lnTo>
                  <a:pt x="4425193" y="5627414"/>
                </a:lnTo>
                <a:lnTo>
                  <a:pt x="4383866" y="5626546"/>
                </a:lnTo>
                <a:lnTo>
                  <a:pt x="4385596" y="5634646"/>
                </a:lnTo>
                <a:cubicBezTo>
                  <a:pt x="4373497" y="5634009"/>
                  <a:pt x="4366105" y="5636763"/>
                  <a:pt x="4360864" y="5641173"/>
                </a:cubicBezTo>
                <a:lnTo>
                  <a:pt x="4328321" y="5626332"/>
                </a:lnTo>
                <a:lnTo>
                  <a:pt x="4309842" y="5626471"/>
                </a:lnTo>
                <a:lnTo>
                  <a:pt x="4277424" y="5631598"/>
                </a:lnTo>
                <a:lnTo>
                  <a:pt x="4266627" y="5633969"/>
                </a:lnTo>
                <a:lnTo>
                  <a:pt x="4185525" y="5617508"/>
                </a:lnTo>
                <a:lnTo>
                  <a:pt x="4177617" y="5610903"/>
                </a:lnTo>
                <a:cubicBezTo>
                  <a:pt x="4169135" y="5606836"/>
                  <a:pt x="4157063" y="5604954"/>
                  <a:pt x="4136948" y="5608031"/>
                </a:cubicBezTo>
                <a:lnTo>
                  <a:pt x="4132323" y="5609784"/>
                </a:lnTo>
                <a:lnTo>
                  <a:pt x="4098620" y="5599672"/>
                </a:lnTo>
                <a:cubicBezTo>
                  <a:pt x="4087744" y="5595070"/>
                  <a:pt x="3971360" y="5589278"/>
                  <a:pt x="3963475" y="5581841"/>
                </a:cubicBezTo>
                <a:cubicBezTo>
                  <a:pt x="3836034" y="5600252"/>
                  <a:pt x="3827261" y="5567580"/>
                  <a:pt x="3703613" y="5572482"/>
                </a:cubicBezTo>
                <a:cubicBezTo>
                  <a:pt x="3596526" y="5522697"/>
                  <a:pt x="3528981" y="5553020"/>
                  <a:pt x="3432987" y="5545768"/>
                </a:cubicBezTo>
                <a:cubicBezTo>
                  <a:pt x="3341557" y="5540666"/>
                  <a:pt x="3299222" y="5556776"/>
                  <a:pt x="3176381" y="5556110"/>
                </a:cubicBezTo>
                <a:cubicBezTo>
                  <a:pt x="3046225" y="5545252"/>
                  <a:pt x="2856562" y="5551022"/>
                  <a:pt x="2710156" y="5527517"/>
                </a:cubicBezTo>
                <a:cubicBezTo>
                  <a:pt x="2595124" y="5519951"/>
                  <a:pt x="2594726" y="5525545"/>
                  <a:pt x="2550206" y="5524958"/>
                </a:cubicBezTo>
                <a:cubicBezTo>
                  <a:pt x="2535402" y="5528183"/>
                  <a:pt x="2457214" y="5518753"/>
                  <a:pt x="2443041" y="5523990"/>
                </a:cubicBezTo>
                <a:lnTo>
                  <a:pt x="2435613" y="5526704"/>
                </a:lnTo>
                <a:lnTo>
                  <a:pt x="2405682" y="5528307"/>
                </a:lnTo>
                <a:lnTo>
                  <a:pt x="2397487" y="5540337"/>
                </a:lnTo>
                <a:lnTo>
                  <a:pt x="2297454" y="5550765"/>
                </a:lnTo>
                <a:cubicBezTo>
                  <a:pt x="2230952" y="5521480"/>
                  <a:pt x="2174171" y="5556417"/>
                  <a:pt x="2056700" y="5555489"/>
                </a:cubicBezTo>
                <a:cubicBezTo>
                  <a:pt x="2025568" y="5545373"/>
                  <a:pt x="1901680" y="5520750"/>
                  <a:pt x="1878530" y="5535330"/>
                </a:cubicBezTo>
                <a:lnTo>
                  <a:pt x="1859292" y="5535461"/>
                </a:lnTo>
                <a:lnTo>
                  <a:pt x="1835626" y="5533793"/>
                </a:lnTo>
                <a:cubicBezTo>
                  <a:pt x="1823131" y="5534628"/>
                  <a:pt x="1810151" y="5536942"/>
                  <a:pt x="1798939" y="5540285"/>
                </a:cubicBezTo>
                <a:lnTo>
                  <a:pt x="1779046" y="5549949"/>
                </a:lnTo>
                <a:lnTo>
                  <a:pt x="1772421" y="5549018"/>
                </a:lnTo>
                <a:lnTo>
                  <a:pt x="1772052" y="5545689"/>
                </a:lnTo>
                <a:cubicBezTo>
                  <a:pt x="1758274" y="5534165"/>
                  <a:pt x="1670822" y="5556887"/>
                  <a:pt x="1711543" y="5534558"/>
                </a:cubicBezTo>
                <a:cubicBezTo>
                  <a:pt x="1696140" y="5533324"/>
                  <a:pt x="1670188" y="5488258"/>
                  <a:pt x="1631462" y="5491807"/>
                </a:cubicBezTo>
                <a:cubicBezTo>
                  <a:pt x="1579148" y="5498877"/>
                  <a:pt x="1591754" y="5486800"/>
                  <a:pt x="1538763" y="5482781"/>
                </a:cubicBezTo>
                <a:cubicBezTo>
                  <a:pt x="1522078" y="5456666"/>
                  <a:pt x="1527306" y="5478305"/>
                  <a:pt x="1501533" y="5467817"/>
                </a:cubicBezTo>
                <a:cubicBezTo>
                  <a:pt x="1499922" y="5487659"/>
                  <a:pt x="1473126" y="5449434"/>
                  <a:pt x="1461266" y="5469343"/>
                </a:cubicBezTo>
                <a:cubicBezTo>
                  <a:pt x="1456951" y="5466804"/>
                  <a:pt x="1453146" y="5463716"/>
                  <a:pt x="1449415" y="5460467"/>
                </a:cubicBezTo>
                <a:lnTo>
                  <a:pt x="1447454" y="5458776"/>
                </a:lnTo>
                <a:lnTo>
                  <a:pt x="1437814" y="5455515"/>
                </a:lnTo>
                <a:lnTo>
                  <a:pt x="1437334" y="5450209"/>
                </a:lnTo>
                <a:lnTo>
                  <a:pt x="1424429" y="5442157"/>
                </a:lnTo>
                <a:cubicBezTo>
                  <a:pt x="1419251" y="5439819"/>
                  <a:pt x="1413273" y="5438098"/>
                  <a:pt x="1406063" y="5437380"/>
                </a:cubicBezTo>
                <a:cubicBezTo>
                  <a:pt x="1378526" y="5442640"/>
                  <a:pt x="1350821" y="5412037"/>
                  <a:pt x="1316379" y="5419601"/>
                </a:cubicBezTo>
                <a:cubicBezTo>
                  <a:pt x="1304160" y="5420695"/>
                  <a:pt x="1269061" y="5413755"/>
                  <a:pt x="1264090" y="5406153"/>
                </a:cubicBezTo>
                <a:cubicBezTo>
                  <a:pt x="1257115" y="5403410"/>
                  <a:pt x="1247955" y="5404075"/>
                  <a:pt x="1246374" y="5396631"/>
                </a:cubicBezTo>
                <a:cubicBezTo>
                  <a:pt x="1242951" y="5387390"/>
                  <a:pt x="1213970" y="5395299"/>
                  <a:pt x="1220190" y="5386301"/>
                </a:cubicBezTo>
                <a:cubicBezTo>
                  <a:pt x="1199695" y="5391599"/>
                  <a:pt x="1189803" y="5371737"/>
                  <a:pt x="1175643" y="5364651"/>
                </a:cubicBezTo>
                <a:cubicBezTo>
                  <a:pt x="1167337" y="5367627"/>
                  <a:pt x="1159852" y="5363931"/>
                  <a:pt x="1150342" y="5358447"/>
                </a:cubicBezTo>
                <a:lnTo>
                  <a:pt x="1112024" y="5345786"/>
                </a:lnTo>
                <a:lnTo>
                  <a:pt x="1100870" y="5343651"/>
                </a:lnTo>
                <a:lnTo>
                  <a:pt x="1096383" y="5343015"/>
                </a:lnTo>
                <a:lnTo>
                  <a:pt x="1058039" y="5343504"/>
                </a:lnTo>
                <a:cubicBezTo>
                  <a:pt x="1057478" y="5341976"/>
                  <a:pt x="1056597" y="5340487"/>
                  <a:pt x="1055426" y="5339088"/>
                </a:cubicBezTo>
                <a:lnTo>
                  <a:pt x="1044738" y="5333063"/>
                </a:lnTo>
                <a:lnTo>
                  <a:pt x="1033909" y="5335680"/>
                </a:lnTo>
                <a:cubicBezTo>
                  <a:pt x="1035046" y="5328129"/>
                  <a:pt x="1022289" y="5334344"/>
                  <a:pt x="1012649" y="5334541"/>
                </a:cubicBezTo>
                <a:lnTo>
                  <a:pt x="1007115" y="5332775"/>
                </a:lnTo>
                <a:lnTo>
                  <a:pt x="987447" y="5346462"/>
                </a:lnTo>
                <a:cubicBezTo>
                  <a:pt x="976074" y="5346779"/>
                  <a:pt x="963827" y="5334768"/>
                  <a:pt x="953418" y="5333901"/>
                </a:cubicBezTo>
                <a:lnTo>
                  <a:pt x="916854" y="5329435"/>
                </a:lnTo>
                <a:lnTo>
                  <a:pt x="905651" y="5332114"/>
                </a:lnTo>
                <a:cubicBezTo>
                  <a:pt x="881256" y="5332755"/>
                  <a:pt x="855727" y="5330820"/>
                  <a:pt x="838405" y="5339470"/>
                </a:cubicBezTo>
                <a:cubicBezTo>
                  <a:pt x="831364" y="5340489"/>
                  <a:pt x="823548" y="5331589"/>
                  <a:pt x="817627" y="5330580"/>
                </a:cubicBezTo>
                <a:lnTo>
                  <a:pt x="801817" y="5325937"/>
                </a:lnTo>
                <a:lnTo>
                  <a:pt x="798857" y="5320979"/>
                </a:lnTo>
                <a:lnTo>
                  <a:pt x="788354" y="5320143"/>
                </a:lnTo>
                <a:lnTo>
                  <a:pt x="785726" y="5318989"/>
                </a:lnTo>
                <a:cubicBezTo>
                  <a:pt x="780721" y="5316767"/>
                  <a:pt x="775719" y="5314716"/>
                  <a:pt x="770507" y="5313309"/>
                </a:cubicBezTo>
                <a:cubicBezTo>
                  <a:pt x="768924" y="5335137"/>
                  <a:pt x="725899" y="5304945"/>
                  <a:pt x="733810" y="5324286"/>
                </a:cubicBezTo>
                <a:cubicBezTo>
                  <a:pt x="704886" y="5320356"/>
                  <a:pt x="720003" y="5339795"/>
                  <a:pt x="692117" y="5318786"/>
                </a:cubicBezTo>
                <a:cubicBezTo>
                  <a:pt x="640968" y="5327470"/>
                  <a:pt x="620209" y="5334772"/>
                  <a:pt x="574943" y="5327578"/>
                </a:cubicBezTo>
                <a:cubicBezTo>
                  <a:pt x="533141" y="5325624"/>
                  <a:pt x="480989" y="5305543"/>
                  <a:pt x="441302" y="5307062"/>
                </a:cubicBezTo>
                <a:cubicBezTo>
                  <a:pt x="381194" y="5308098"/>
                  <a:pt x="355572" y="5361507"/>
                  <a:pt x="336819" y="5336690"/>
                </a:cubicBezTo>
                <a:cubicBezTo>
                  <a:pt x="308424" y="5343088"/>
                  <a:pt x="294704" y="5344301"/>
                  <a:pt x="270932" y="5345451"/>
                </a:cubicBezTo>
                <a:lnTo>
                  <a:pt x="194189" y="5343588"/>
                </a:lnTo>
                <a:lnTo>
                  <a:pt x="192552" y="5342845"/>
                </a:lnTo>
                <a:cubicBezTo>
                  <a:pt x="185478" y="5341467"/>
                  <a:pt x="181262" y="5342160"/>
                  <a:pt x="178320" y="5343766"/>
                </a:cubicBezTo>
                <a:lnTo>
                  <a:pt x="175596" y="5346411"/>
                </a:lnTo>
                <a:lnTo>
                  <a:pt x="147287" y="5352625"/>
                </a:lnTo>
                <a:lnTo>
                  <a:pt x="114847" y="5355844"/>
                </a:lnTo>
                <a:lnTo>
                  <a:pt x="114306" y="5354983"/>
                </a:lnTo>
                <a:cubicBezTo>
                  <a:pt x="110042" y="5353823"/>
                  <a:pt x="100016" y="5353058"/>
                  <a:pt x="89264" y="5348886"/>
                </a:cubicBezTo>
                <a:cubicBezTo>
                  <a:pt x="93123" y="5327937"/>
                  <a:pt x="57863" y="5341064"/>
                  <a:pt x="49794" y="5329950"/>
                </a:cubicBezTo>
                <a:cubicBezTo>
                  <a:pt x="40251" y="5331715"/>
                  <a:pt x="30226" y="5333199"/>
                  <a:pt x="19924" y="5334282"/>
                </a:cubicBezTo>
                <a:lnTo>
                  <a:pt x="13819" y="5334653"/>
                </a:lnTo>
                <a:lnTo>
                  <a:pt x="13657" y="5334455"/>
                </a:lnTo>
                <a:cubicBezTo>
                  <a:pt x="12246" y="5334096"/>
                  <a:pt x="10207" y="5334053"/>
                  <a:pt x="7139" y="5334438"/>
                </a:cubicBezTo>
                <a:lnTo>
                  <a:pt x="2684" y="5335333"/>
                </a:lnTo>
                <a:lnTo>
                  <a:pt x="0" y="5335496"/>
                </a:lnTo>
                <a:lnTo>
                  <a:pt x="0" y="10592"/>
                </a:lnTo>
                <a:lnTo>
                  <a:pt x="11243827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2313" y="1059116"/>
            <a:ext cx="6693294" cy="933486"/>
          </a:xfrm>
        </p:spPr>
        <p:txBody>
          <a:bodyPr>
            <a:normAutofit/>
          </a:bodyPr>
          <a:lstStyle/>
          <a:p>
            <a:pPr algn="ctr"/>
            <a:r>
              <a:rPr lang="en-US" sz="3100"/>
              <a:t>Marginal Rate of Technical Substitution</a:t>
            </a:r>
          </a:p>
        </p:txBody>
      </p:sp>
      <p:sp>
        <p:nvSpPr>
          <p:cNvPr id="14" name="Rectangle 6">
            <a:extLst>
              <a:ext uri="{FF2B5EF4-FFF2-40B4-BE49-F238E27FC236}">
                <a16:creationId xmlns:a16="http://schemas.microsoft.com/office/drawing/2014/main" id="{16A12243-4887-4E89-8347-1146AE5D14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0000">
            <a:off x="4063620" y="351736"/>
            <a:ext cx="1014085" cy="407805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70127 w 2201784"/>
              <a:gd name="connsiteY2" fmla="*/ 33245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70127 w 2201784"/>
              <a:gd name="connsiteY2" fmla="*/ 33245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cubicBezTo>
                  <a:pt x="781874" y="4129"/>
                  <a:pt x="1607589" y="24681"/>
                  <a:pt x="2170127" y="33245"/>
                </a:cubicBezTo>
                <a:cubicBezTo>
                  <a:pt x="2169852" y="63908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35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88521" y="2292176"/>
                <a:ext cx="6858000" cy="3806699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500"/>
                  </a:spcBef>
                </a:pPr>
                <a:r>
                  <a:rPr lang="en-US" sz="2000" i="1" dirty="0"/>
                  <a:t>Example 7.7: Finding the MRTS of a linear production function.</a:t>
                </a:r>
              </a:p>
              <a:p>
                <a:pPr lvl="1"/>
                <a:r>
                  <a:rPr lang="en-US" sz="2000" dirty="0"/>
                  <a:t>Consider a firm with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𝑎𝐿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𝑏𝐾</m:t>
                    </m:r>
                  </m:oMath>
                </a14:m>
                <a:r>
                  <a:rPr lang="en-US" sz="2000" dirty="0"/>
                  <a:t>, where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sz="2000" dirty="0"/>
                  <a:t>.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𝑀𝑃</m:t>
                        </m:r>
                      </m:e>
                      <m:sub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US" sz="2000" b="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𝑀𝑃</m:t>
                        </m:r>
                      </m:e>
                      <m:sub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000" dirty="0"/>
                  <a:t>.</a:t>
                </a:r>
              </a:p>
              <a:p>
                <a:pPr lvl="1"/>
                <a:r>
                  <a:rPr lang="en-US" sz="2000" dirty="0"/>
                  <a:t>Hence, the MRTS is</a:t>
                </a:r>
              </a:p>
              <a:p>
                <a:pPr marL="12700" lvl="1" indent="0">
                  <a:spcBef>
                    <a:spcPts val="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>
                          <a:latin typeface="Cambria Math" panose="02040503050406030204" pitchFamily="18" charset="0"/>
                        </a:rPr>
                        <m:t>𝑀𝑅𝑇𝑆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>
                                  <a:latin typeface="Cambria Math" panose="02040503050406030204" pitchFamily="18" charset="0"/>
                                </a:rPr>
                                <m:t>𝑀𝑃</m:t>
                              </m:r>
                            </m:e>
                            <m:sub>
                              <m:r>
                                <a:rPr lang="en-US" sz="2000" b="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𝑀𝑃</m:t>
                              </m:r>
                            </m:e>
                            <m:sub>
                              <m:r>
                                <a:rPr lang="en-US" sz="2000" b="0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</m:den>
                      </m:f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2000" b="0" i="1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dirty="0"/>
              </a:p>
              <a:p>
                <a:pPr marL="687388" lvl="1" indent="0">
                  <a:spcBef>
                    <a:spcPts val="0"/>
                  </a:spcBef>
                  <a:spcAft>
                    <a:spcPts val="500"/>
                  </a:spcAft>
                  <a:buNone/>
                </a:pPr>
                <a:r>
                  <a:rPr lang="en-US" sz="2000" dirty="0"/>
                  <a:t>which is not a function of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sz="2000" dirty="0"/>
                  <a:t> or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2000" dirty="0"/>
                  <a:t>. It is just a constant.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000" dirty="0"/>
                  <a:t>If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=6</m:t>
                    </m:r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US" sz="2000" dirty="0"/>
                  <a:t>,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𝑀𝑅𝑇𝑆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6</m:t>
                        </m:r>
                      </m:num>
                      <m:den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sz="2000" b="0" i="1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US" sz="2000" dirty="0"/>
                  <a:t>. The slope of the isoquant would be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−2</m:t>
                    </m:r>
                  </m:oMath>
                </a14:m>
                <a:r>
                  <a:rPr lang="en-US" sz="2000" dirty="0"/>
                  <a:t> in all its points.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000" dirty="0"/>
                  <a:t>Graphically, the isoquant would be a straight line.</a:t>
                </a:r>
              </a:p>
              <a:p>
                <a:pPr marL="457200" lvl="1" indent="0">
                  <a:spcBef>
                    <a:spcPts val="1000"/>
                  </a:spcBef>
                  <a:spcAft>
                    <a:spcPts val="500"/>
                  </a:spcAft>
                  <a:buNone/>
                </a:pPr>
                <a:endParaRPr lang="en-US" sz="20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88521" y="2292176"/>
                <a:ext cx="6858000" cy="3806699"/>
              </a:xfrm>
              <a:blipFill>
                <a:blip r:embed="rId2"/>
                <a:stretch>
                  <a:fillRect l="-800" t="-1603" r="-6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900"/>
              <a:pPr>
                <a:spcAft>
                  <a:spcPts val="600"/>
                </a:spcAft>
              </a:pPr>
              <a:t>36</a:t>
            </a:fld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46449024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E91F5CA-B392-444C-88E3-BF5BAAEBDE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CNC lathe processing">
            <a:extLst>
              <a:ext uri="{FF2B5EF4-FFF2-40B4-BE49-F238E27FC236}">
                <a16:creationId xmlns:a16="http://schemas.microsoft.com/office/drawing/2014/main" id="{5F667C23-34DB-4E42-3A8E-7FB0284D9EC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000" r="-2" b="-2"/>
          <a:stretch>
            <a:fillRect/>
          </a:stretch>
        </p:blipFill>
        <p:spPr>
          <a:xfrm>
            <a:off x="20" y="1"/>
            <a:ext cx="9143979" cy="6857999"/>
          </a:xfrm>
          <a:prstGeom prst="rect">
            <a:avLst/>
          </a:prstGeom>
        </p:spPr>
      </p:pic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561308AD-F95B-4430-886C-40173A45B2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2403" y="470849"/>
            <a:ext cx="7246961" cy="1750949"/>
          </a:xfrm>
          <a:custGeom>
            <a:avLst/>
            <a:gdLst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577675 w 9662615"/>
              <a:gd name="connsiteY20" fmla="*/ 1370461 h 1583140"/>
              <a:gd name="connsiteX21" fmla="*/ 7466069 w 9662615"/>
              <a:gd name="connsiteY21" fmla="*/ 1377654 h 1583140"/>
              <a:gd name="connsiteX22" fmla="*/ 7435155 w 9662615"/>
              <a:gd name="connsiteY22" fmla="*/ 1397159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5995105 w 9662615"/>
              <a:gd name="connsiteY36" fmla="*/ 1435236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155638 w 9662615"/>
              <a:gd name="connsiteY47" fmla="*/ 1521938 h 1583140"/>
              <a:gd name="connsiteX48" fmla="*/ 5090342 w 9662615"/>
              <a:gd name="connsiteY48" fmla="*/ 1546680 h 1583140"/>
              <a:gd name="connsiteX49" fmla="*/ 5082104 w 9662615"/>
              <a:gd name="connsiteY49" fmla="*/ 1547781 h 1583140"/>
              <a:gd name="connsiteX50" fmla="*/ 5059484 w 9662615"/>
              <a:gd name="connsiteY50" fmla="*/ 1546802 h 1583140"/>
              <a:gd name="connsiteX51" fmla="*/ 5050958 w 9662615"/>
              <a:gd name="connsiteY51" fmla="*/ 1545776 h 1583140"/>
              <a:gd name="connsiteX52" fmla="*/ 5038524 w 9662615"/>
              <a:gd name="connsiteY52" fmla="*/ 1545675 h 1583140"/>
              <a:gd name="connsiteX53" fmla="*/ 5038223 w 9662615"/>
              <a:gd name="connsiteY53" fmla="*/ 1545881 h 1583140"/>
              <a:gd name="connsiteX54" fmla="*/ 5026564 w 9662615"/>
              <a:gd name="connsiteY54" fmla="*/ 1545376 h 1583140"/>
              <a:gd name="connsiteX55" fmla="*/ 4969433 w 9662615"/>
              <a:gd name="connsiteY55" fmla="*/ 1540263 h 1583140"/>
              <a:gd name="connsiteX56" fmla="*/ 4894799 w 9662615"/>
              <a:gd name="connsiteY56" fmla="*/ 1559476 h 1583140"/>
              <a:gd name="connsiteX57" fmla="*/ 4863775 w 9662615"/>
              <a:gd name="connsiteY57" fmla="*/ 1562633 h 1583140"/>
              <a:gd name="connsiteX58" fmla="*/ 4847242 w 9662615"/>
              <a:gd name="connsiteY58" fmla="*/ 1565435 h 1583140"/>
              <a:gd name="connsiteX59" fmla="*/ 4846237 w 9662615"/>
              <a:gd name="connsiteY59" fmla="*/ 1566331 h 1583140"/>
              <a:gd name="connsiteX60" fmla="*/ 4791466 w 9662615"/>
              <a:gd name="connsiteY60" fmla="*/ 1561324 h 1583140"/>
              <a:gd name="connsiteX61" fmla="*/ 4784247 w 9662615"/>
              <a:gd name="connsiteY61" fmla="*/ 1562342 h 1583140"/>
              <a:gd name="connsiteX62" fmla="*/ 4748477 w 9662615"/>
              <a:gd name="connsiteY62" fmla="*/ 1556925 h 1583140"/>
              <a:gd name="connsiteX63" fmla="*/ 4730033 w 9662615"/>
              <a:gd name="connsiteY63" fmla="*/ 1555274 h 1583140"/>
              <a:gd name="connsiteX64" fmla="*/ 4724747 w 9662615"/>
              <a:gd name="connsiteY64" fmla="*/ 1552439 h 1583140"/>
              <a:gd name="connsiteX65" fmla="*/ 4697562 w 9662615"/>
              <a:gd name="connsiteY65" fmla="*/ 1551206 h 1583140"/>
              <a:gd name="connsiteX66" fmla="*/ 4694469 w 9662615"/>
              <a:gd name="connsiteY66" fmla="*/ 1551958 h 1583140"/>
              <a:gd name="connsiteX67" fmla="*/ 4671940 w 9662615"/>
              <a:gd name="connsiteY67" fmla="*/ 1547617 h 1583140"/>
              <a:gd name="connsiteX68" fmla="*/ 4652930 w 9662615"/>
              <a:gd name="connsiteY68" fmla="*/ 1539961 h 1583140"/>
              <a:gd name="connsiteX69" fmla="*/ 4422155 w 9662615"/>
              <a:gd name="connsiteY69" fmla="*/ 1542059 h 1583140"/>
              <a:gd name="connsiteX70" fmla="*/ 4221826 w 9662615"/>
              <a:gd name="connsiteY70" fmla="*/ 1508923 h 1583140"/>
              <a:gd name="connsiteX71" fmla="*/ 4096601 w 9662615"/>
              <a:gd name="connsiteY71" fmla="*/ 1510961 h 1583140"/>
              <a:gd name="connsiteX72" fmla="*/ 4055448 w 9662615"/>
              <a:gd name="connsiteY72" fmla="*/ 1528913 h 1583140"/>
              <a:gd name="connsiteX73" fmla="*/ 3743791 w 9662615"/>
              <a:gd name="connsiteY73" fmla="*/ 1516637 h 1583140"/>
              <a:gd name="connsiteX74" fmla="*/ 3664453 w 9662615"/>
              <a:gd name="connsiteY74" fmla="*/ 1521660 h 1583140"/>
              <a:gd name="connsiteX75" fmla="*/ 3594070 w 9662615"/>
              <a:gd name="connsiteY75" fmla="*/ 1509422 h 1583140"/>
              <a:gd name="connsiteX76" fmla="*/ 3565233 w 9662615"/>
              <a:gd name="connsiteY76" fmla="*/ 1515122 h 1583140"/>
              <a:gd name="connsiteX77" fmla="*/ 3560267 w 9662615"/>
              <a:gd name="connsiteY77" fmla="*/ 1516288 h 1583140"/>
              <a:gd name="connsiteX78" fmla="*/ 3540258 w 9662615"/>
              <a:gd name="connsiteY78" fmla="*/ 1516976 h 1583140"/>
              <a:gd name="connsiteX79" fmla="*/ 3534780 w 9662615"/>
              <a:gd name="connsiteY79" fmla="*/ 1522141 h 1583140"/>
              <a:gd name="connsiteX80" fmla="*/ 3504783 w 9662615"/>
              <a:gd name="connsiteY80" fmla="*/ 1526739 h 1583140"/>
              <a:gd name="connsiteX81" fmla="*/ 3467911 w 9662615"/>
              <a:gd name="connsiteY81" fmla="*/ 1526618 h 1583140"/>
              <a:gd name="connsiteX82" fmla="*/ 3292707 w 9662615"/>
              <a:gd name="connsiteY82" fmla="*/ 1520490 h 1583140"/>
              <a:gd name="connsiteX83" fmla="*/ 3187872 w 9662615"/>
              <a:gd name="connsiteY83" fmla="*/ 1519991 h 1583140"/>
              <a:gd name="connsiteX84" fmla="*/ 3148026 w 9662615"/>
              <a:gd name="connsiteY84" fmla="*/ 1524777 h 1583140"/>
              <a:gd name="connsiteX85" fmla="*/ 3092394 w 9662615"/>
              <a:gd name="connsiteY85" fmla="*/ 1528115 h 1583140"/>
              <a:gd name="connsiteX86" fmla="*/ 2994200 w 9662615"/>
              <a:gd name="connsiteY86" fmla="*/ 1537857 h 1583140"/>
              <a:gd name="connsiteX87" fmla="*/ 2862301 w 9662615"/>
              <a:gd name="connsiteY87" fmla="*/ 1544250 h 1583140"/>
              <a:gd name="connsiteX88" fmla="*/ 2766335 w 9662615"/>
              <a:gd name="connsiteY88" fmla="*/ 1527662 h 1583140"/>
              <a:gd name="connsiteX89" fmla="*/ 2757836 w 9662615"/>
              <a:gd name="connsiteY89" fmla="*/ 1531371 h 1583140"/>
              <a:gd name="connsiteX90" fmla="*/ 2691555 w 9662615"/>
              <a:gd name="connsiteY90" fmla="*/ 1530283 h 1583140"/>
              <a:gd name="connsiteX91" fmla="*/ 2459871 w 9662615"/>
              <a:gd name="connsiteY91" fmla="*/ 1500859 h 1583140"/>
              <a:gd name="connsiteX92" fmla="*/ 2330328 w 9662615"/>
              <a:gd name="connsiteY92" fmla="*/ 1499441 h 1583140"/>
              <a:gd name="connsiteX93" fmla="*/ 2284269 w 9662615"/>
              <a:gd name="connsiteY93" fmla="*/ 1503068 h 1583140"/>
              <a:gd name="connsiteX94" fmla="*/ 2207104 w 9662615"/>
              <a:gd name="connsiteY94" fmla="*/ 1508888 h 1583140"/>
              <a:gd name="connsiteX95" fmla="*/ 2149226 w 9662615"/>
              <a:gd name="connsiteY95" fmla="*/ 1523409 h 1583140"/>
              <a:gd name="connsiteX96" fmla="*/ 2084783 w 9662615"/>
              <a:gd name="connsiteY96" fmla="*/ 1524245 h 1583140"/>
              <a:gd name="connsiteX97" fmla="*/ 2070075 w 9662615"/>
              <a:gd name="connsiteY97" fmla="*/ 1511285 h 1583140"/>
              <a:gd name="connsiteX98" fmla="*/ 2001057 w 9662615"/>
              <a:gd name="connsiteY98" fmla="*/ 1516449 h 1583140"/>
              <a:gd name="connsiteX99" fmla="*/ 1896330 w 9662615"/>
              <a:gd name="connsiteY99" fmla="*/ 1525725 h 1583140"/>
              <a:gd name="connsiteX100" fmla="*/ 1835994 w 9662615"/>
              <a:gd name="connsiteY100" fmla="*/ 1527678 h 1583140"/>
              <a:gd name="connsiteX101" fmla="*/ 1671119 w 9662615"/>
              <a:gd name="connsiteY101" fmla="*/ 1536701 h 1583140"/>
              <a:gd name="connsiteX102" fmla="*/ 1505921 w 9662615"/>
              <a:gd name="connsiteY102" fmla="*/ 1548552 h 1583140"/>
              <a:gd name="connsiteX103" fmla="*/ 1407755 w 9662615"/>
              <a:gd name="connsiteY103" fmla="*/ 1571444 h 1583140"/>
              <a:gd name="connsiteX104" fmla="*/ 1271994 w 9662615"/>
              <a:gd name="connsiteY104" fmla="*/ 1579471 h 1583140"/>
              <a:gd name="connsiteX105" fmla="*/ 1249226 w 9662615"/>
              <a:gd name="connsiteY105" fmla="*/ 1583140 h 1583140"/>
              <a:gd name="connsiteX106" fmla="*/ 1217719 w 9662615"/>
              <a:gd name="connsiteY106" fmla="*/ 1580863 h 1583140"/>
              <a:gd name="connsiteX107" fmla="*/ 1091432 w 9662615"/>
              <a:gd name="connsiteY107" fmla="*/ 1571003 h 1583140"/>
              <a:gd name="connsiteX108" fmla="*/ 992039 w 9662615"/>
              <a:gd name="connsiteY108" fmla="*/ 1556662 h 1583140"/>
              <a:gd name="connsiteX109" fmla="*/ 868264 w 9662615"/>
              <a:gd name="connsiteY109" fmla="*/ 1566392 h 1583140"/>
              <a:gd name="connsiteX110" fmla="*/ 792765 w 9662615"/>
              <a:gd name="connsiteY110" fmla="*/ 1563102 h 1583140"/>
              <a:gd name="connsiteX111" fmla="*/ 669055 w 9662615"/>
              <a:gd name="connsiteY111" fmla="*/ 1543638 h 1583140"/>
              <a:gd name="connsiteX112" fmla="*/ 506152 w 9662615"/>
              <a:gd name="connsiteY112" fmla="*/ 1549124 h 1583140"/>
              <a:gd name="connsiteX113" fmla="*/ 472797 w 9662615"/>
              <a:gd name="connsiteY113" fmla="*/ 1568904 h 1583140"/>
              <a:gd name="connsiteX114" fmla="*/ 427864 w 9662615"/>
              <a:gd name="connsiteY114" fmla="*/ 1580848 h 1583140"/>
              <a:gd name="connsiteX115" fmla="*/ 408381 w 9662615"/>
              <a:gd name="connsiteY115" fmla="*/ 1552940 h 1583140"/>
              <a:gd name="connsiteX116" fmla="*/ 267163 w 9662615"/>
              <a:gd name="connsiteY116" fmla="*/ 1531913 h 1583140"/>
              <a:gd name="connsiteX117" fmla="*/ 196644 w 9662615"/>
              <a:gd name="connsiteY117" fmla="*/ 1524565 h 1583140"/>
              <a:gd name="connsiteX118" fmla="*/ 86819 w 9662615"/>
              <a:gd name="connsiteY118" fmla="*/ 1519517 h 1583140"/>
              <a:gd name="connsiteX119" fmla="*/ 53369 w 9662615"/>
              <a:gd name="connsiteY119" fmla="*/ 1516853 h 1583140"/>
              <a:gd name="connsiteX120" fmla="*/ 2359 w 9662615"/>
              <a:gd name="connsiteY120" fmla="*/ 1515247 h 1583140"/>
              <a:gd name="connsiteX121" fmla="*/ 0 w 9662615"/>
              <a:gd name="connsiteY121" fmla="*/ 1514932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577675 w 9662615"/>
              <a:gd name="connsiteY20" fmla="*/ 1370461 h 1583140"/>
              <a:gd name="connsiteX21" fmla="*/ 7466069 w 9662615"/>
              <a:gd name="connsiteY21" fmla="*/ 1377654 h 1583140"/>
              <a:gd name="connsiteX22" fmla="*/ 7435155 w 9662615"/>
              <a:gd name="connsiteY22" fmla="*/ 1397159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5995105 w 9662615"/>
              <a:gd name="connsiteY36" fmla="*/ 1435236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155638 w 9662615"/>
              <a:gd name="connsiteY47" fmla="*/ 1521938 h 1583140"/>
              <a:gd name="connsiteX48" fmla="*/ 5090342 w 9662615"/>
              <a:gd name="connsiteY48" fmla="*/ 1546680 h 1583140"/>
              <a:gd name="connsiteX49" fmla="*/ 5082104 w 9662615"/>
              <a:gd name="connsiteY49" fmla="*/ 1547781 h 1583140"/>
              <a:gd name="connsiteX50" fmla="*/ 5059484 w 9662615"/>
              <a:gd name="connsiteY50" fmla="*/ 1546802 h 1583140"/>
              <a:gd name="connsiteX51" fmla="*/ 5050958 w 9662615"/>
              <a:gd name="connsiteY51" fmla="*/ 1545776 h 1583140"/>
              <a:gd name="connsiteX52" fmla="*/ 5038524 w 9662615"/>
              <a:gd name="connsiteY52" fmla="*/ 1545675 h 1583140"/>
              <a:gd name="connsiteX53" fmla="*/ 5038223 w 9662615"/>
              <a:gd name="connsiteY53" fmla="*/ 1545881 h 1583140"/>
              <a:gd name="connsiteX54" fmla="*/ 5026564 w 9662615"/>
              <a:gd name="connsiteY54" fmla="*/ 1545376 h 1583140"/>
              <a:gd name="connsiteX55" fmla="*/ 4969433 w 9662615"/>
              <a:gd name="connsiteY55" fmla="*/ 1540263 h 1583140"/>
              <a:gd name="connsiteX56" fmla="*/ 4894799 w 9662615"/>
              <a:gd name="connsiteY56" fmla="*/ 1559476 h 1583140"/>
              <a:gd name="connsiteX57" fmla="*/ 4863775 w 9662615"/>
              <a:gd name="connsiteY57" fmla="*/ 1562633 h 1583140"/>
              <a:gd name="connsiteX58" fmla="*/ 4847242 w 9662615"/>
              <a:gd name="connsiteY58" fmla="*/ 1565435 h 1583140"/>
              <a:gd name="connsiteX59" fmla="*/ 4846237 w 9662615"/>
              <a:gd name="connsiteY59" fmla="*/ 1566331 h 1583140"/>
              <a:gd name="connsiteX60" fmla="*/ 4791466 w 9662615"/>
              <a:gd name="connsiteY60" fmla="*/ 1561324 h 1583140"/>
              <a:gd name="connsiteX61" fmla="*/ 4784247 w 9662615"/>
              <a:gd name="connsiteY61" fmla="*/ 1562342 h 1583140"/>
              <a:gd name="connsiteX62" fmla="*/ 4748477 w 9662615"/>
              <a:gd name="connsiteY62" fmla="*/ 1556925 h 1583140"/>
              <a:gd name="connsiteX63" fmla="*/ 4730033 w 9662615"/>
              <a:gd name="connsiteY63" fmla="*/ 1555274 h 1583140"/>
              <a:gd name="connsiteX64" fmla="*/ 4724747 w 9662615"/>
              <a:gd name="connsiteY64" fmla="*/ 1552439 h 1583140"/>
              <a:gd name="connsiteX65" fmla="*/ 4697562 w 9662615"/>
              <a:gd name="connsiteY65" fmla="*/ 1551206 h 1583140"/>
              <a:gd name="connsiteX66" fmla="*/ 4694469 w 9662615"/>
              <a:gd name="connsiteY66" fmla="*/ 1551958 h 1583140"/>
              <a:gd name="connsiteX67" fmla="*/ 4671940 w 9662615"/>
              <a:gd name="connsiteY67" fmla="*/ 1547617 h 1583140"/>
              <a:gd name="connsiteX68" fmla="*/ 4652930 w 9662615"/>
              <a:gd name="connsiteY68" fmla="*/ 1539961 h 1583140"/>
              <a:gd name="connsiteX69" fmla="*/ 4422155 w 9662615"/>
              <a:gd name="connsiteY69" fmla="*/ 1542059 h 1583140"/>
              <a:gd name="connsiteX70" fmla="*/ 4221826 w 9662615"/>
              <a:gd name="connsiteY70" fmla="*/ 1508923 h 1583140"/>
              <a:gd name="connsiteX71" fmla="*/ 4096601 w 9662615"/>
              <a:gd name="connsiteY71" fmla="*/ 1510961 h 1583140"/>
              <a:gd name="connsiteX72" fmla="*/ 3986537 w 9662615"/>
              <a:gd name="connsiteY72" fmla="*/ 1523612 h 1583140"/>
              <a:gd name="connsiteX73" fmla="*/ 3743791 w 9662615"/>
              <a:gd name="connsiteY73" fmla="*/ 1516637 h 1583140"/>
              <a:gd name="connsiteX74" fmla="*/ 3664453 w 9662615"/>
              <a:gd name="connsiteY74" fmla="*/ 1521660 h 1583140"/>
              <a:gd name="connsiteX75" fmla="*/ 3594070 w 9662615"/>
              <a:gd name="connsiteY75" fmla="*/ 1509422 h 1583140"/>
              <a:gd name="connsiteX76" fmla="*/ 3565233 w 9662615"/>
              <a:gd name="connsiteY76" fmla="*/ 1515122 h 1583140"/>
              <a:gd name="connsiteX77" fmla="*/ 3560267 w 9662615"/>
              <a:gd name="connsiteY77" fmla="*/ 1516288 h 1583140"/>
              <a:gd name="connsiteX78" fmla="*/ 3540258 w 9662615"/>
              <a:gd name="connsiteY78" fmla="*/ 1516976 h 1583140"/>
              <a:gd name="connsiteX79" fmla="*/ 3534780 w 9662615"/>
              <a:gd name="connsiteY79" fmla="*/ 1522141 h 1583140"/>
              <a:gd name="connsiteX80" fmla="*/ 3504783 w 9662615"/>
              <a:gd name="connsiteY80" fmla="*/ 1526739 h 1583140"/>
              <a:gd name="connsiteX81" fmla="*/ 3467911 w 9662615"/>
              <a:gd name="connsiteY81" fmla="*/ 1526618 h 1583140"/>
              <a:gd name="connsiteX82" fmla="*/ 3292707 w 9662615"/>
              <a:gd name="connsiteY82" fmla="*/ 1520490 h 1583140"/>
              <a:gd name="connsiteX83" fmla="*/ 3187872 w 9662615"/>
              <a:gd name="connsiteY83" fmla="*/ 1519991 h 1583140"/>
              <a:gd name="connsiteX84" fmla="*/ 3148026 w 9662615"/>
              <a:gd name="connsiteY84" fmla="*/ 1524777 h 1583140"/>
              <a:gd name="connsiteX85" fmla="*/ 3092394 w 9662615"/>
              <a:gd name="connsiteY85" fmla="*/ 1528115 h 1583140"/>
              <a:gd name="connsiteX86" fmla="*/ 2994200 w 9662615"/>
              <a:gd name="connsiteY86" fmla="*/ 1537857 h 1583140"/>
              <a:gd name="connsiteX87" fmla="*/ 2862301 w 9662615"/>
              <a:gd name="connsiteY87" fmla="*/ 1544250 h 1583140"/>
              <a:gd name="connsiteX88" fmla="*/ 2766335 w 9662615"/>
              <a:gd name="connsiteY88" fmla="*/ 1527662 h 1583140"/>
              <a:gd name="connsiteX89" fmla="*/ 2757836 w 9662615"/>
              <a:gd name="connsiteY89" fmla="*/ 1531371 h 1583140"/>
              <a:gd name="connsiteX90" fmla="*/ 2691555 w 9662615"/>
              <a:gd name="connsiteY90" fmla="*/ 1530283 h 1583140"/>
              <a:gd name="connsiteX91" fmla="*/ 2459871 w 9662615"/>
              <a:gd name="connsiteY91" fmla="*/ 1500859 h 1583140"/>
              <a:gd name="connsiteX92" fmla="*/ 2330328 w 9662615"/>
              <a:gd name="connsiteY92" fmla="*/ 1499441 h 1583140"/>
              <a:gd name="connsiteX93" fmla="*/ 2284269 w 9662615"/>
              <a:gd name="connsiteY93" fmla="*/ 1503068 h 1583140"/>
              <a:gd name="connsiteX94" fmla="*/ 2207104 w 9662615"/>
              <a:gd name="connsiteY94" fmla="*/ 1508888 h 1583140"/>
              <a:gd name="connsiteX95" fmla="*/ 2149226 w 9662615"/>
              <a:gd name="connsiteY95" fmla="*/ 1523409 h 1583140"/>
              <a:gd name="connsiteX96" fmla="*/ 2084783 w 9662615"/>
              <a:gd name="connsiteY96" fmla="*/ 1524245 h 1583140"/>
              <a:gd name="connsiteX97" fmla="*/ 2070075 w 9662615"/>
              <a:gd name="connsiteY97" fmla="*/ 1511285 h 1583140"/>
              <a:gd name="connsiteX98" fmla="*/ 2001057 w 9662615"/>
              <a:gd name="connsiteY98" fmla="*/ 1516449 h 1583140"/>
              <a:gd name="connsiteX99" fmla="*/ 1896330 w 9662615"/>
              <a:gd name="connsiteY99" fmla="*/ 1525725 h 1583140"/>
              <a:gd name="connsiteX100" fmla="*/ 1835994 w 9662615"/>
              <a:gd name="connsiteY100" fmla="*/ 1527678 h 1583140"/>
              <a:gd name="connsiteX101" fmla="*/ 1671119 w 9662615"/>
              <a:gd name="connsiteY101" fmla="*/ 1536701 h 1583140"/>
              <a:gd name="connsiteX102" fmla="*/ 1505921 w 9662615"/>
              <a:gd name="connsiteY102" fmla="*/ 1548552 h 1583140"/>
              <a:gd name="connsiteX103" fmla="*/ 1407755 w 9662615"/>
              <a:gd name="connsiteY103" fmla="*/ 1571444 h 1583140"/>
              <a:gd name="connsiteX104" fmla="*/ 1271994 w 9662615"/>
              <a:gd name="connsiteY104" fmla="*/ 1579471 h 1583140"/>
              <a:gd name="connsiteX105" fmla="*/ 1249226 w 9662615"/>
              <a:gd name="connsiteY105" fmla="*/ 1583140 h 1583140"/>
              <a:gd name="connsiteX106" fmla="*/ 1217719 w 9662615"/>
              <a:gd name="connsiteY106" fmla="*/ 1580863 h 1583140"/>
              <a:gd name="connsiteX107" fmla="*/ 1091432 w 9662615"/>
              <a:gd name="connsiteY107" fmla="*/ 1571003 h 1583140"/>
              <a:gd name="connsiteX108" fmla="*/ 992039 w 9662615"/>
              <a:gd name="connsiteY108" fmla="*/ 1556662 h 1583140"/>
              <a:gd name="connsiteX109" fmla="*/ 868264 w 9662615"/>
              <a:gd name="connsiteY109" fmla="*/ 1566392 h 1583140"/>
              <a:gd name="connsiteX110" fmla="*/ 792765 w 9662615"/>
              <a:gd name="connsiteY110" fmla="*/ 1563102 h 1583140"/>
              <a:gd name="connsiteX111" fmla="*/ 669055 w 9662615"/>
              <a:gd name="connsiteY111" fmla="*/ 1543638 h 1583140"/>
              <a:gd name="connsiteX112" fmla="*/ 506152 w 9662615"/>
              <a:gd name="connsiteY112" fmla="*/ 1549124 h 1583140"/>
              <a:gd name="connsiteX113" fmla="*/ 472797 w 9662615"/>
              <a:gd name="connsiteY113" fmla="*/ 1568904 h 1583140"/>
              <a:gd name="connsiteX114" fmla="*/ 427864 w 9662615"/>
              <a:gd name="connsiteY114" fmla="*/ 1580848 h 1583140"/>
              <a:gd name="connsiteX115" fmla="*/ 408381 w 9662615"/>
              <a:gd name="connsiteY115" fmla="*/ 1552940 h 1583140"/>
              <a:gd name="connsiteX116" fmla="*/ 267163 w 9662615"/>
              <a:gd name="connsiteY116" fmla="*/ 1531913 h 1583140"/>
              <a:gd name="connsiteX117" fmla="*/ 196644 w 9662615"/>
              <a:gd name="connsiteY117" fmla="*/ 1524565 h 1583140"/>
              <a:gd name="connsiteX118" fmla="*/ 86819 w 9662615"/>
              <a:gd name="connsiteY118" fmla="*/ 1519517 h 1583140"/>
              <a:gd name="connsiteX119" fmla="*/ 53369 w 9662615"/>
              <a:gd name="connsiteY119" fmla="*/ 1516853 h 1583140"/>
              <a:gd name="connsiteX120" fmla="*/ 2359 w 9662615"/>
              <a:gd name="connsiteY120" fmla="*/ 1515247 h 1583140"/>
              <a:gd name="connsiteX121" fmla="*/ 0 w 9662615"/>
              <a:gd name="connsiteY121" fmla="*/ 1514932 h 1583140"/>
              <a:gd name="connsiteX122" fmla="*/ 0 w 9662615"/>
              <a:gd name="connsiteY122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577675 w 9662615"/>
              <a:gd name="connsiteY20" fmla="*/ 1370461 h 1583140"/>
              <a:gd name="connsiteX21" fmla="*/ 7466069 w 9662615"/>
              <a:gd name="connsiteY21" fmla="*/ 1377654 h 1583140"/>
              <a:gd name="connsiteX22" fmla="*/ 7435155 w 9662615"/>
              <a:gd name="connsiteY22" fmla="*/ 1397159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5995105 w 9662615"/>
              <a:gd name="connsiteY36" fmla="*/ 1435236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155638 w 9662615"/>
              <a:gd name="connsiteY47" fmla="*/ 1521938 h 1583140"/>
              <a:gd name="connsiteX48" fmla="*/ 5090342 w 9662615"/>
              <a:gd name="connsiteY48" fmla="*/ 1546680 h 1583140"/>
              <a:gd name="connsiteX49" fmla="*/ 5082104 w 9662615"/>
              <a:gd name="connsiteY49" fmla="*/ 1547781 h 1583140"/>
              <a:gd name="connsiteX50" fmla="*/ 5059484 w 9662615"/>
              <a:gd name="connsiteY50" fmla="*/ 1546802 h 1583140"/>
              <a:gd name="connsiteX51" fmla="*/ 5050958 w 9662615"/>
              <a:gd name="connsiteY51" fmla="*/ 1545776 h 1583140"/>
              <a:gd name="connsiteX52" fmla="*/ 5038524 w 9662615"/>
              <a:gd name="connsiteY52" fmla="*/ 1545675 h 1583140"/>
              <a:gd name="connsiteX53" fmla="*/ 5038223 w 9662615"/>
              <a:gd name="connsiteY53" fmla="*/ 1545881 h 1583140"/>
              <a:gd name="connsiteX54" fmla="*/ 5026564 w 9662615"/>
              <a:gd name="connsiteY54" fmla="*/ 1545376 h 1583140"/>
              <a:gd name="connsiteX55" fmla="*/ 4969433 w 9662615"/>
              <a:gd name="connsiteY55" fmla="*/ 1540263 h 1583140"/>
              <a:gd name="connsiteX56" fmla="*/ 4894799 w 9662615"/>
              <a:gd name="connsiteY56" fmla="*/ 1559476 h 1583140"/>
              <a:gd name="connsiteX57" fmla="*/ 4863775 w 9662615"/>
              <a:gd name="connsiteY57" fmla="*/ 1562633 h 1583140"/>
              <a:gd name="connsiteX58" fmla="*/ 4847242 w 9662615"/>
              <a:gd name="connsiteY58" fmla="*/ 1565435 h 1583140"/>
              <a:gd name="connsiteX59" fmla="*/ 4846237 w 9662615"/>
              <a:gd name="connsiteY59" fmla="*/ 1566331 h 1583140"/>
              <a:gd name="connsiteX60" fmla="*/ 4791466 w 9662615"/>
              <a:gd name="connsiteY60" fmla="*/ 1561324 h 1583140"/>
              <a:gd name="connsiteX61" fmla="*/ 4784247 w 9662615"/>
              <a:gd name="connsiteY61" fmla="*/ 1562342 h 1583140"/>
              <a:gd name="connsiteX62" fmla="*/ 4748477 w 9662615"/>
              <a:gd name="connsiteY62" fmla="*/ 1556925 h 1583140"/>
              <a:gd name="connsiteX63" fmla="*/ 4730033 w 9662615"/>
              <a:gd name="connsiteY63" fmla="*/ 1555274 h 1583140"/>
              <a:gd name="connsiteX64" fmla="*/ 4724747 w 9662615"/>
              <a:gd name="connsiteY64" fmla="*/ 1552439 h 1583140"/>
              <a:gd name="connsiteX65" fmla="*/ 4697562 w 9662615"/>
              <a:gd name="connsiteY65" fmla="*/ 1551206 h 1583140"/>
              <a:gd name="connsiteX66" fmla="*/ 4694469 w 9662615"/>
              <a:gd name="connsiteY66" fmla="*/ 1551958 h 1583140"/>
              <a:gd name="connsiteX67" fmla="*/ 4671940 w 9662615"/>
              <a:gd name="connsiteY67" fmla="*/ 1547617 h 1583140"/>
              <a:gd name="connsiteX68" fmla="*/ 4652930 w 9662615"/>
              <a:gd name="connsiteY68" fmla="*/ 1539961 h 1583140"/>
              <a:gd name="connsiteX69" fmla="*/ 4422155 w 9662615"/>
              <a:gd name="connsiteY69" fmla="*/ 1542059 h 1583140"/>
              <a:gd name="connsiteX70" fmla="*/ 4221826 w 9662615"/>
              <a:gd name="connsiteY70" fmla="*/ 1508923 h 1583140"/>
              <a:gd name="connsiteX71" fmla="*/ 4096601 w 9662615"/>
              <a:gd name="connsiteY71" fmla="*/ 1510961 h 1583140"/>
              <a:gd name="connsiteX72" fmla="*/ 3970635 w 9662615"/>
              <a:gd name="connsiteY72" fmla="*/ 1544815 h 1583140"/>
              <a:gd name="connsiteX73" fmla="*/ 3743791 w 9662615"/>
              <a:gd name="connsiteY73" fmla="*/ 1516637 h 1583140"/>
              <a:gd name="connsiteX74" fmla="*/ 3664453 w 9662615"/>
              <a:gd name="connsiteY74" fmla="*/ 1521660 h 1583140"/>
              <a:gd name="connsiteX75" fmla="*/ 3594070 w 9662615"/>
              <a:gd name="connsiteY75" fmla="*/ 1509422 h 1583140"/>
              <a:gd name="connsiteX76" fmla="*/ 3565233 w 9662615"/>
              <a:gd name="connsiteY76" fmla="*/ 1515122 h 1583140"/>
              <a:gd name="connsiteX77" fmla="*/ 3560267 w 9662615"/>
              <a:gd name="connsiteY77" fmla="*/ 1516288 h 1583140"/>
              <a:gd name="connsiteX78" fmla="*/ 3540258 w 9662615"/>
              <a:gd name="connsiteY78" fmla="*/ 1516976 h 1583140"/>
              <a:gd name="connsiteX79" fmla="*/ 3534780 w 9662615"/>
              <a:gd name="connsiteY79" fmla="*/ 1522141 h 1583140"/>
              <a:gd name="connsiteX80" fmla="*/ 3504783 w 9662615"/>
              <a:gd name="connsiteY80" fmla="*/ 1526739 h 1583140"/>
              <a:gd name="connsiteX81" fmla="*/ 3467911 w 9662615"/>
              <a:gd name="connsiteY81" fmla="*/ 1526618 h 1583140"/>
              <a:gd name="connsiteX82" fmla="*/ 3292707 w 9662615"/>
              <a:gd name="connsiteY82" fmla="*/ 1520490 h 1583140"/>
              <a:gd name="connsiteX83" fmla="*/ 3187872 w 9662615"/>
              <a:gd name="connsiteY83" fmla="*/ 1519991 h 1583140"/>
              <a:gd name="connsiteX84" fmla="*/ 3148026 w 9662615"/>
              <a:gd name="connsiteY84" fmla="*/ 1524777 h 1583140"/>
              <a:gd name="connsiteX85" fmla="*/ 3092394 w 9662615"/>
              <a:gd name="connsiteY85" fmla="*/ 1528115 h 1583140"/>
              <a:gd name="connsiteX86" fmla="*/ 2994200 w 9662615"/>
              <a:gd name="connsiteY86" fmla="*/ 1537857 h 1583140"/>
              <a:gd name="connsiteX87" fmla="*/ 2862301 w 9662615"/>
              <a:gd name="connsiteY87" fmla="*/ 1544250 h 1583140"/>
              <a:gd name="connsiteX88" fmla="*/ 2766335 w 9662615"/>
              <a:gd name="connsiteY88" fmla="*/ 1527662 h 1583140"/>
              <a:gd name="connsiteX89" fmla="*/ 2757836 w 9662615"/>
              <a:gd name="connsiteY89" fmla="*/ 1531371 h 1583140"/>
              <a:gd name="connsiteX90" fmla="*/ 2691555 w 9662615"/>
              <a:gd name="connsiteY90" fmla="*/ 1530283 h 1583140"/>
              <a:gd name="connsiteX91" fmla="*/ 2459871 w 9662615"/>
              <a:gd name="connsiteY91" fmla="*/ 1500859 h 1583140"/>
              <a:gd name="connsiteX92" fmla="*/ 2330328 w 9662615"/>
              <a:gd name="connsiteY92" fmla="*/ 1499441 h 1583140"/>
              <a:gd name="connsiteX93" fmla="*/ 2284269 w 9662615"/>
              <a:gd name="connsiteY93" fmla="*/ 1503068 h 1583140"/>
              <a:gd name="connsiteX94" fmla="*/ 2207104 w 9662615"/>
              <a:gd name="connsiteY94" fmla="*/ 1508888 h 1583140"/>
              <a:gd name="connsiteX95" fmla="*/ 2149226 w 9662615"/>
              <a:gd name="connsiteY95" fmla="*/ 1523409 h 1583140"/>
              <a:gd name="connsiteX96" fmla="*/ 2084783 w 9662615"/>
              <a:gd name="connsiteY96" fmla="*/ 1524245 h 1583140"/>
              <a:gd name="connsiteX97" fmla="*/ 2070075 w 9662615"/>
              <a:gd name="connsiteY97" fmla="*/ 1511285 h 1583140"/>
              <a:gd name="connsiteX98" fmla="*/ 2001057 w 9662615"/>
              <a:gd name="connsiteY98" fmla="*/ 1516449 h 1583140"/>
              <a:gd name="connsiteX99" fmla="*/ 1896330 w 9662615"/>
              <a:gd name="connsiteY99" fmla="*/ 1525725 h 1583140"/>
              <a:gd name="connsiteX100" fmla="*/ 1835994 w 9662615"/>
              <a:gd name="connsiteY100" fmla="*/ 1527678 h 1583140"/>
              <a:gd name="connsiteX101" fmla="*/ 1671119 w 9662615"/>
              <a:gd name="connsiteY101" fmla="*/ 1536701 h 1583140"/>
              <a:gd name="connsiteX102" fmla="*/ 1505921 w 9662615"/>
              <a:gd name="connsiteY102" fmla="*/ 1548552 h 1583140"/>
              <a:gd name="connsiteX103" fmla="*/ 1407755 w 9662615"/>
              <a:gd name="connsiteY103" fmla="*/ 1571444 h 1583140"/>
              <a:gd name="connsiteX104" fmla="*/ 1271994 w 9662615"/>
              <a:gd name="connsiteY104" fmla="*/ 1579471 h 1583140"/>
              <a:gd name="connsiteX105" fmla="*/ 1249226 w 9662615"/>
              <a:gd name="connsiteY105" fmla="*/ 1583140 h 1583140"/>
              <a:gd name="connsiteX106" fmla="*/ 1217719 w 9662615"/>
              <a:gd name="connsiteY106" fmla="*/ 1580863 h 1583140"/>
              <a:gd name="connsiteX107" fmla="*/ 1091432 w 9662615"/>
              <a:gd name="connsiteY107" fmla="*/ 1571003 h 1583140"/>
              <a:gd name="connsiteX108" fmla="*/ 992039 w 9662615"/>
              <a:gd name="connsiteY108" fmla="*/ 1556662 h 1583140"/>
              <a:gd name="connsiteX109" fmla="*/ 868264 w 9662615"/>
              <a:gd name="connsiteY109" fmla="*/ 1566392 h 1583140"/>
              <a:gd name="connsiteX110" fmla="*/ 792765 w 9662615"/>
              <a:gd name="connsiteY110" fmla="*/ 1563102 h 1583140"/>
              <a:gd name="connsiteX111" fmla="*/ 669055 w 9662615"/>
              <a:gd name="connsiteY111" fmla="*/ 1543638 h 1583140"/>
              <a:gd name="connsiteX112" fmla="*/ 506152 w 9662615"/>
              <a:gd name="connsiteY112" fmla="*/ 1549124 h 1583140"/>
              <a:gd name="connsiteX113" fmla="*/ 472797 w 9662615"/>
              <a:gd name="connsiteY113" fmla="*/ 1568904 h 1583140"/>
              <a:gd name="connsiteX114" fmla="*/ 427864 w 9662615"/>
              <a:gd name="connsiteY114" fmla="*/ 1580848 h 1583140"/>
              <a:gd name="connsiteX115" fmla="*/ 408381 w 9662615"/>
              <a:gd name="connsiteY115" fmla="*/ 1552940 h 1583140"/>
              <a:gd name="connsiteX116" fmla="*/ 267163 w 9662615"/>
              <a:gd name="connsiteY116" fmla="*/ 1531913 h 1583140"/>
              <a:gd name="connsiteX117" fmla="*/ 196644 w 9662615"/>
              <a:gd name="connsiteY117" fmla="*/ 1524565 h 1583140"/>
              <a:gd name="connsiteX118" fmla="*/ 86819 w 9662615"/>
              <a:gd name="connsiteY118" fmla="*/ 1519517 h 1583140"/>
              <a:gd name="connsiteX119" fmla="*/ 53369 w 9662615"/>
              <a:gd name="connsiteY119" fmla="*/ 1516853 h 1583140"/>
              <a:gd name="connsiteX120" fmla="*/ 2359 w 9662615"/>
              <a:gd name="connsiteY120" fmla="*/ 1515247 h 1583140"/>
              <a:gd name="connsiteX121" fmla="*/ 0 w 9662615"/>
              <a:gd name="connsiteY121" fmla="*/ 1514932 h 1583140"/>
              <a:gd name="connsiteX122" fmla="*/ 0 w 9662615"/>
              <a:gd name="connsiteY122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577675 w 9662615"/>
              <a:gd name="connsiteY20" fmla="*/ 1370461 h 1583140"/>
              <a:gd name="connsiteX21" fmla="*/ 7466069 w 9662615"/>
              <a:gd name="connsiteY21" fmla="*/ 1377654 h 1583140"/>
              <a:gd name="connsiteX22" fmla="*/ 7435155 w 9662615"/>
              <a:gd name="connsiteY22" fmla="*/ 1397159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5995105 w 9662615"/>
              <a:gd name="connsiteY36" fmla="*/ 1435236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155638 w 9662615"/>
              <a:gd name="connsiteY47" fmla="*/ 1521938 h 1583140"/>
              <a:gd name="connsiteX48" fmla="*/ 5090342 w 9662615"/>
              <a:gd name="connsiteY48" fmla="*/ 1546680 h 1583140"/>
              <a:gd name="connsiteX49" fmla="*/ 5082104 w 9662615"/>
              <a:gd name="connsiteY49" fmla="*/ 1547781 h 1583140"/>
              <a:gd name="connsiteX50" fmla="*/ 5059484 w 9662615"/>
              <a:gd name="connsiteY50" fmla="*/ 1546802 h 1583140"/>
              <a:gd name="connsiteX51" fmla="*/ 5050958 w 9662615"/>
              <a:gd name="connsiteY51" fmla="*/ 1545776 h 1583140"/>
              <a:gd name="connsiteX52" fmla="*/ 5038524 w 9662615"/>
              <a:gd name="connsiteY52" fmla="*/ 1545675 h 1583140"/>
              <a:gd name="connsiteX53" fmla="*/ 5038223 w 9662615"/>
              <a:gd name="connsiteY53" fmla="*/ 1545881 h 1583140"/>
              <a:gd name="connsiteX54" fmla="*/ 5026564 w 9662615"/>
              <a:gd name="connsiteY54" fmla="*/ 1545376 h 1583140"/>
              <a:gd name="connsiteX55" fmla="*/ 4969433 w 9662615"/>
              <a:gd name="connsiteY55" fmla="*/ 1540263 h 1583140"/>
              <a:gd name="connsiteX56" fmla="*/ 4894799 w 9662615"/>
              <a:gd name="connsiteY56" fmla="*/ 1559476 h 1583140"/>
              <a:gd name="connsiteX57" fmla="*/ 4863775 w 9662615"/>
              <a:gd name="connsiteY57" fmla="*/ 1562633 h 1583140"/>
              <a:gd name="connsiteX58" fmla="*/ 4847242 w 9662615"/>
              <a:gd name="connsiteY58" fmla="*/ 1565435 h 1583140"/>
              <a:gd name="connsiteX59" fmla="*/ 4846237 w 9662615"/>
              <a:gd name="connsiteY59" fmla="*/ 1566331 h 1583140"/>
              <a:gd name="connsiteX60" fmla="*/ 4791466 w 9662615"/>
              <a:gd name="connsiteY60" fmla="*/ 1561324 h 1583140"/>
              <a:gd name="connsiteX61" fmla="*/ 4784247 w 9662615"/>
              <a:gd name="connsiteY61" fmla="*/ 1562342 h 1583140"/>
              <a:gd name="connsiteX62" fmla="*/ 4748477 w 9662615"/>
              <a:gd name="connsiteY62" fmla="*/ 1556925 h 1583140"/>
              <a:gd name="connsiteX63" fmla="*/ 4730033 w 9662615"/>
              <a:gd name="connsiteY63" fmla="*/ 1555274 h 1583140"/>
              <a:gd name="connsiteX64" fmla="*/ 4724747 w 9662615"/>
              <a:gd name="connsiteY64" fmla="*/ 1552439 h 1583140"/>
              <a:gd name="connsiteX65" fmla="*/ 4697562 w 9662615"/>
              <a:gd name="connsiteY65" fmla="*/ 1551206 h 1583140"/>
              <a:gd name="connsiteX66" fmla="*/ 4694469 w 9662615"/>
              <a:gd name="connsiteY66" fmla="*/ 1551958 h 1583140"/>
              <a:gd name="connsiteX67" fmla="*/ 4671940 w 9662615"/>
              <a:gd name="connsiteY67" fmla="*/ 1547617 h 1583140"/>
              <a:gd name="connsiteX68" fmla="*/ 4652930 w 9662615"/>
              <a:gd name="connsiteY68" fmla="*/ 1539961 h 1583140"/>
              <a:gd name="connsiteX69" fmla="*/ 4422155 w 9662615"/>
              <a:gd name="connsiteY69" fmla="*/ 1542059 h 1583140"/>
              <a:gd name="connsiteX70" fmla="*/ 4221826 w 9662615"/>
              <a:gd name="connsiteY70" fmla="*/ 1508923 h 1583140"/>
              <a:gd name="connsiteX71" fmla="*/ 4096601 w 9662615"/>
              <a:gd name="connsiteY71" fmla="*/ 1510961 h 1583140"/>
              <a:gd name="connsiteX72" fmla="*/ 3970635 w 9662615"/>
              <a:gd name="connsiteY72" fmla="*/ 1544815 h 1583140"/>
              <a:gd name="connsiteX73" fmla="*/ 3743791 w 9662615"/>
              <a:gd name="connsiteY73" fmla="*/ 1516637 h 1583140"/>
              <a:gd name="connsiteX74" fmla="*/ 3664453 w 9662615"/>
              <a:gd name="connsiteY74" fmla="*/ 1521660 h 1583140"/>
              <a:gd name="connsiteX75" fmla="*/ 3594070 w 9662615"/>
              <a:gd name="connsiteY75" fmla="*/ 1509422 h 1583140"/>
              <a:gd name="connsiteX76" fmla="*/ 3565233 w 9662615"/>
              <a:gd name="connsiteY76" fmla="*/ 1515122 h 1583140"/>
              <a:gd name="connsiteX77" fmla="*/ 3560267 w 9662615"/>
              <a:gd name="connsiteY77" fmla="*/ 1516288 h 1583140"/>
              <a:gd name="connsiteX78" fmla="*/ 3540258 w 9662615"/>
              <a:gd name="connsiteY78" fmla="*/ 1516976 h 1583140"/>
              <a:gd name="connsiteX79" fmla="*/ 3534780 w 9662615"/>
              <a:gd name="connsiteY79" fmla="*/ 1522141 h 1583140"/>
              <a:gd name="connsiteX80" fmla="*/ 3504783 w 9662615"/>
              <a:gd name="connsiteY80" fmla="*/ 1526739 h 1583140"/>
              <a:gd name="connsiteX81" fmla="*/ 3467911 w 9662615"/>
              <a:gd name="connsiteY81" fmla="*/ 1526618 h 1583140"/>
              <a:gd name="connsiteX82" fmla="*/ 3292707 w 9662615"/>
              <a:gd name="connsiteY82" fmla="*/ 1520490 h 1583140"/>
              <a:gd name="connsiteX83" fmla="*/ 3187872 w 9662615"/>
              <a:gd name="connsiteY83" fmla="*/ 1519991 h 1583140"/>
              <a:gd name="connsiteX84" fmla="*/ 3148026 w 9662615"/>
              <a:gd name="connsiteY84" fmla="*/ 1524777 h 1583140"/>
              <a:gd name="connsiteX85" fmla="*/ 3092394 w 9662615"/>
              <a:gd name="connsiteY85" fmla="*/ 1528115 h 1583140"/>
              <a:gd name="connsiteX86" fmla="*/ 2994200 w 9662615"/>
              <a:gd name="connsiteY86" fmla="*/ 1537857 h 1583140"/>
              <a:gd name="connsiteX87" fmla="*/ 2862301 w 9662615"/>
              <a:gd name="connsiteY87" fmla="*/ 1544250 h 1583140"/>
              <a:gd name="connsiteX88" fmla="*/ 2766335 w 9662615"/>
              <a:gd name="connsiteY88" fmla="*/ 1527662 h 1583140"/>
              <a:gd name="connsiteX89" fmla="*/ 2757836 w 9662615"/>
              <a:gd name="connsiteY89" fmla="*/ 1531371 h 1583140"/>
              <a:gd name="connsiteX90" fmla="*/ 2691555 w 9662615"/>
              <a:gd name="connsiteY90" fmla="*/ 1530283 h 1583140"/>
              <a:gd name="connsiteX91" fmla="*/ 2459871 w 9662615"/>
              <a:gd name="connsiteY91" fmla="*/ 1500859 h 1583140"/>
              <a:gd name="connsiteX92" fmla="*/ 2330328 w 9662615"/>
              <a:gd name="connsiteY92" fmla="*/ 1499441 h 1583140"/>
              <a:gd name="connsiteX93" fmla="*/ 2284269 w 9662615"/>
              <a:gd name="connsiteY93" fmla="*/ 1503068 h 1583140"/>
              <a:gd name="connsiteX94" fmla="*/ 2207104 w 9662615"/>
              <a:gd name="connsiteY94" fmla="*/ 1508888 h 1583140"/>
              <a:gd name="connsiteX95" fmla="*/ 2149226 w 9662615"/>
              <a:gd name="connsiteY95" fmla="*/ 1523409 h 1583140"/>
              <a:gd name="connsiteX96" fmla="*/ 2084783 w 9662615"/>
              <a:gd name="connsiteY96" fmla="*/ 1524245 h 1583140"/>
              <a:gd name="connsiteX97" fmla="*/ 2070075 w 9662615"/>
              <a:gd name="connsiteY97" fmla="*/ 1511285 h 1583140"/>
              <a:gd name="connsiteX98" fmla="*/ 2001057 w 9662615"/>
              <a:gd name="connsiteY98" fmla="*/ 1516449 h 1583140"/>
              <a:gd name="connsiteX99" fmla="*/ 1896330 w 9662615"/>
              <a:gd name="connsiteY99" fmla="*/ 1525725 h 1583140"/>
              <a:gd name="connsiteX100" fmla="*/ 1835994 w 9662615"/>
              <a:gd name="connsiteY100" fmla="*/ 1527678 h 1583140"/>
              <a:gd name="connsiteX101" fmla="*/ 1671119 w 9662615"/>
              <a:gd name="connsiteY101" fmla="*/ 1536701 h 1583140"/>
              <a:gd name="connsiteX102" fmla="*/ 1505921 w 9662615"/>
              <a:gd name="connsiteY102" fmla="*/ 1548552 h 1583140"/>
              <a:gd name="connsiteX103" fmla="*/ 1407755 w 9662615"/>
              <a:gd name="connsiteY103" fmla="*/ 1571444 h 1583140"/>
              <a:gd name="connsiteX104" fmla="*/ 1271994 w 9662615"/>
              <a:gd name="connsiteY104" fmla="*/ 1579471 h 1583140"/>
              <a:gd name="connsiteX105" fmla="*/ 1249226 w 9662615"/>
              <a:gd name="connsiteY105" fmla="*/ 1583140 h 1583140"/>
              <a:gd name="connsiteX106" fmla="*/ 1217719 w 9662615"/>
              <a:gd name="connsiteY106" fmla="*/ 1580863 h 1583140"/>
              <a:gd name="connsiteX107" fmla="*/ 1091432 w 9662615"/>
              <a:gd name="connsiteY107" fmla="*/ 1571003 h 1583140"/>
              <a:gd name="connsiteX108" fmla="*/ 992039 w 9662615"/>
              <a:gd name="connsiteY108" fmla="*/ 1556662 h 1583140"/>
              <a:gd name="connsiteX109" fmla="*/ 868264 w 9662615"/>
              <a:gd name="connsiteY109" fmla="*/ 1566392 h 1583140"/>
              <a:gd name="connsiteX110" fmla="*/ 792765 w 9662615"/>
              <a:gd name="connsiteY110" fmla="*/ 1563102 h 1583140"/>
              <a:gd name="connsiteX111" fmla="*/ 669055 w 9662615"/>
              <a:gd name="connsiteY111" fmla="*/ 1543638 h 1583140"/>
              <a:gd name="connsiteX112" fmla="*/ 506152 w 9662615"/>
              <a:gd name="connsiteY112" fmla="*/ 1549124 h 1583140"/>
              <a:gd name="connsiteX113" fmla="*/ 472797 w 9662615"/>
              <a:gd name="connsiteY113" fmla="*/ 1568904 h 1583140"/>
              <a:gd name="connsiteX114" fmla="*/ 427864 w 9662615"/>
              <a:gd name="connsiteY114" fmla="*/ 1580848 h 1583140"/>
              <a:gd name="connsiteX115" fmla="*/ 408381 w 9662615"/>
              <a:gd name="connsiteY115" fmla="*/ 1552940 h 1583140"/>
              <a:gd name="connsiteX116" fmla="*/ 267163 w 9662615"/>
              <a:gd name="connsiteY116" fmla="*/ 1531913 h 1583140"/>
              <a:gd name="connsiteX117" fmla="*/ 196644 w 9662615"/>
              <a:gd name="connsiteY117" fmla="*/ 1524565 h 1583140"/>
              <a:gd name="connsiteX118" fmla="*/ 86819 w 9662615"/>
              <a:gd name="connsiteY118" fmla="*/ 1519517 h 1583140"/>
              <a:gd name="connsiteX119" fmla="*/ 53369 w 9662615"/>
              <a:gd name="connsiteY119" fmla="*/ 1516853 h 1583140"/>
              <a:gd name="connsiteX120" fmla="*/ 2359 w 9662615"/>
              <a:gd name="connsiteY120" fmla="*/ 1515247 h 1583140"/>
              <a:gd name="connsiteX121" fmla="*/ 0 w 9662615"/>
              <a:gd name="connsiteY121" fmla="*/ 1514932 h 1583140"/>
              <a:gd name="connsiteX122" fmla="*/ 0 w 9662615"/>
              <a:gd name="connsiteY122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577675 w 9662615"/>
              <a:gd name="connsiteY20" fmla="*/ 1370461 h 1583140"/>
              <a:gd name="connsiteX21" fmla="*/ 7466069 w 9662615"/>
              <a:gd name="connsiteY21" fmla="*/ 1377654 h 1583140"/>
              <a:gd name="connsiteX22" fmla="*/ 7435155 w 9662615"/>
              <a:gd name="connsiteY22" fmla="*/ 1397159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5995105 w 9662615"/>
              <a:gd name="connsiteY36" fmla="*/ 1435236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155638 w 9662615"/>
              <a:gd name="connsiteY47" fmla="*/ 1521938 h 1583140"/>
              <a:gd name="connsiteX48" fmla="*/ 5090342 w 9662615"/>
              <a:gd name="connsiteY48" fmla="*/ 1546680 h 1583140"/>
              <a:gd name="connsiteX49" fmla="*/ 5082104 w 9662615"/>
              <a:gd name="connsiteY49" fmla="*/ 1547781 h 1583140"/>
              <a:gd name="connsiteX50" fmla="*/ 5059484 w 9662615"/>
              <a:gd name="connsiteY50" fmla="*/ 1546802 h 1583140"/>
              <a:gd name="connsiteX51" fmla="*/ 5050958 w 9662615"/>
              <a:gd name="connsiteY51" fmla="*/ 1545776 h 1583140"/>
              <a:gd name="connsiteX52" fmla="*/ 5038524 w 9662615"/>
              <a:gd name="connsiteY52" fmla="*/ 1545675 h 1583140"/>
              <a:gd name="connsiteX53" fmla="*/ 5038223 w 9662615"/>
              <a:gd name="connsiteY53" fmla="*/ 1545881 h 1583140"/>
              <a:gd name="connsiteX54" fmla="*/ 5026564 w 9662615"/>
              <a:gd name="connsiteY54" fmla="*/ 1545376 h 1583140"/>
              <a:gd name="connsiteX55" fmla="*/ 4969433 w 9662615"/>
              <a:gd name="connsiteY55" fmla="*/ 1540263 h 1583140"/>
              <a:gd name="connsiteX56" fmla="*/ 4894799 w 9662615"/>
              <a:gd name="connsiteY56" fmla="*/ 1559476 h 1583140"/>
              <a:gd name="connsiteX57" fmla="*/ 4863775 w 9662615"/>
              <a:gd name="connsiteY57" fmla="*/ 1562633 h 1583140"/>
              <a:gd name="connsiteX58" fmla="*/ 4847242 w 9662615"/>
              <a:gd name="connsiteY58" fmla="*/ 1565435 h 1583140"/>
              <a:gd name="connsiteX59" fmla="*/ 4846237 w 9662615"/>
              <a:gd name="connsiteY59" fmla="*/ 1566331 h 1583140"/>
              <a:gd name="connsiteX60" fmla="*/ 4791466 w 9662615"/>
              <a:gd name="connsiteY60" fmla="*/ 1561324 h 1583140"/>
              <a:gd name="connsiteX61" fmla="*/ 4784247 w 9662615"/>
              <a:gd name="connsiteY61" fmla="*/ 1562342 h 1583140"/>
              <a:gd name="connsiteX62" fmla="*/ 4748477 w 9662615"/>
              <a:gd name="connsiteY62" fmla="*/ 1556925 h 1583140"/>
              <a:gd name="connsiteX63" fmla="*/ 4730033 w 9662615"/>
              <a:gd name="connsiteY63" fmla="*/ 1555274 h 1583140"/>
              <a:gd name="connsiteX64" fmla="*/ 4724747 w 9662615"/>
              <a:gd name="connsiteY64" fmla="*/ 1552439 h 1583140"/>
              <a:gd name="connsiteX65" fmla="*/ 4697562 w 9662615"/>
              <a:gd name="connsiteY65" fmla="*/ 1551206 h 1583140"/>
              <a:gd name="connsiteX66" fmla="*/ 4694469 w 9662615"/>
              <a:gd name="connsiteY66" fmla="*/ 1551958 h 1583140"/>
              <a:gd name="connsiteX67" fmla="*/ 4671940 w 9662615"/>
              <a:gd name="connsiteY67" fmla="*/ 1547617 h 1583140"/>
              <a:gd name="connsiteX68" fmla="*/ 4652930 w 9662615"/>
              <a:gd name="connsiteY68" fmla="*/ 1539961 h 1583140"/>
              <a:gd name="connsiteX69" fmla="*/ 4422155 w 9662615"/>
              <a:gd name="connsiteY69" fmla="*/ 1542059 h 1583140"/>
              <a:gd name="connsiteX70" fmla="*/ 4221826 w 9662615"/>
              <a:gd name="connsiteY70" fmla="*/ 1508923 h 1583140"/>
              <a:gd name="connsiteX71" fmla="*/ 4096601 w 9662615"/>
              <a:gd name="connsiteY71" fmla="*/ 1510961 h 1583140"/>
              <a:gd name="connsiteX72" fmla="*/ 3970635 w 9662615"/>
              <a:gd name="connsiteY72" fmla="*/ 1544815 h 1583140"/>
              <a:gd name="connsiteX73" fmla="*/ 3743791 w 9662615"/>
              <a:gd name="connsiteY73" fmla="*/ 1516637 h 1583140"/>
              <a:gd name="connsiteX74" fmla="*/ 3664453 w 9662615"/>
              <a:gd name="connsiteY74" fmla="*/ 1521660 h 1583140"/>
              <a:gd name="connsiteX75" fmla="*/ 3594070 w 9662615"/>
              <a:gd name="connsiteY75" fmla="*/ 1509422 h 1583140"/>
              <a:gd name="connsiteX76" fmla="*/ 3565233 w 9662615"/>
              <a:gd name="connsiteY76" fmla="*/ 1515122 h 1583140"/>
              <a:gd name="connsiteX77" fmla="*/ 3560267 w 9662615"/>
              <a:gd name="connsiteY77" fmla="*/ 1516288 h 1583140"/>
              <a:gd name="connsiteX78" fmla="*/ 3540258 w 9662615"/>
              <a:gd name="connsiteY78" fmla="*/ 1516976 h 1583140"/>
              <a:gd name="connsiteX79" fmla="*/ 3534780 w 9662615"/>
              <a:gd name="connsiteY79" fmla="*/ 1522141 h 1583140"/>
              <a:gd name="connsiteX80" fmla="*/ 3504783 w 9662615"/>
              <a:gd name="connsiteY80" fmla="*/ 1526739 h 1583140"/>
              <a:gd name="connsiteX81" fmla="*/ 3467911 w 9662615"/>
              <a:gd name="connsiteY81" fmla="*/ 1526618 h 1583140"/>
              <a:gd name="connsiteX82" fmla="*/ 3292707 w 9662615"/>
              <a:gd name="connsiteY82" fmla="*/ 1520490 h 1583140"/>
              <a:gd name="connsiteX83" fmla="*/ 3187872 w 9662615"/>
              <a:gd name="connsiteY83" fmla="*/ 1519991 h 1583140"/>
              <a:gd name="connsiteX84" fmla="*/ 3148026 w 9662615"/>
              <a:gd name="connsiteY84" fmla="*/ 1524777 h 1583140"/>
              <a:gd name="connsiteX85" fmla="*/ 3092394 w 9662615"/>
              <a:gd name="connsiteY85" fmla="*/ 1528115 h 1583140"/>
              <a:gd name="connsiteX86" fmla="*/ 2994200 w 9662615"/>
              <a:gd name="connsiteY86" fmla="*/ 1537857 h 1583140"/>
              <a:gd name="connsiteX87" fmla="*/ 2862301 w 9662615"/>
              <a:gd name="connsiteY87" fmla="*/ 1544250 h 1583140"/>
              <a:gd name="connsiteX88" fmla="*/ 2766335 w 9662615"/>
              <a:gd name="connsiteY88" fmla="*/ 1527662 h 1583140"/>
              <a:gd name="connsiteX89" fmla="*/ 2757836 w 9662615"/>
              <a:gd name="connsiteY89" fmla="*/ 1531371 h 1583140"/>
              <a:gd name="connsiteX90" fmla="*/ 2691555 w 9662615"/>
              <a:gd name="connsiteY90" fmla="*/ 1530283 h 1583140"/>
              <a:gd name="connsiteX91" fmla="*/ 2459871 w 9662615"/>
              <a:gd name="connsiteY91" fmla="*/ 1500859 h 1583140"/>
              <a:gd name="connsiteX92" fmla="*/ 2330328 w 9662615"/>
              <a:gd name="connsiteY92" fmla="*/ 1499441 h 1583140"/>
              <a:gd name="connsiteX93" fmla="*/ 2284269 w 9662615"/>
              <a:gd name="connsiteY93" fmla="*/ 1503068 h 1583140"/>
              <a:gd name="connsiteX94" fmla="*/ 2207104 w 9662615"/>
              <a:gd name="connsiteY94" fmla="*/ 1508888 h 1583140"/>
              <a:gd name="connsiteX95" fmla="*/ 2149226 w 9662615"/>
              <a:gd name="connsiteY95" fmla="*/ 1523409 h 1583140"/>
              <a:gd name="connsiteX96" fmla="*/ 2084783 w 9662615"/>
              <a:gd name="connsiteY96" fmla="*/ 1524245 h 1583140"/>
              <a:gd name="connsiteX97" fmla="*/ 2070075 w 9662615"/>
              <a:gd name="connsiteY97" fmla="*/ 1511285 h 1583140"/>
              <a:gd name="connsiteX98" fmla="*/ 2001057 w 9662615"/>
              <a:gd name="connsiteY98" fmla="*/ 1516449 h 1583140"/>
              <a:gd name="connsiteX99" fmla="*/ 1896330 w 9662615"/>
              <a:gd name="connsiteY99" fmla="*/ 1525725 h 1583140"/>
              <a:gd name="connsiteX100" fmla="*/ 1835994 w 9662615"/>
              <a:gd name="connsiteY100" fmla="*/ 1527678 h 1583140"/>
              <a:gd name="connsiteX101" fmla="*/ 1671119 w 9662615"/>
              <a:gd name="connsiteY101" fmla="*/ 1536701 h 1583140"/>
              <a:gd name="connsiteX102" fmla="*/ 1505921 w 9662615"/>
              <a:gd name="connsiteY102" fmla="*/ 1548552 h 1583140"/>
              <a:gd name="connsiteX103" fmla="*/ 1407755 w 9662615"/>
              <a:gd name="connsiteY103" fmla="*/ 1571444 h 1583140"/>
              <a:gd name="connsiteX104" fmla="*/ 1271994 w 9662615"/>
              <a:gd name="connsiteY104" fmla="*/ 1579471 h 1583140"/>
              <a:gd name="connsiteX105" fmla="*/ 1249226 w 9662615"/>
              <a:gd name="connsiteY105" fmla="*/ 1583140 h 1583140"/>
              <a:gd name="connsiteX106" fmla="*/ 1217719 w 9662615"/>
              <a:gd name="connsiteY106" fmla="*/ 1580863 h 1583140"/>
              <a:gd name="connsiteX107" fmla="*/ 1091432 w 9662615"/>
              <a:gd name="connsiteY107" fmla="*/ 1571003 h 1583140"/>
              <a:gd name="connsiteX108" fmla="*/ 992039 w 9662615"/>
              <a:gd name="connsiteY108" fmla="*/ 1556662 h 1583140"/>
              <a:gd name="connsiteX109" fmla="*/ 868264 w 9662615"/>
              <a:gd name="connsiteY109" fmla="*/ 1566392 h 1583140"/>
              <a:gd name="connsiteX110" fmla="*/ 792765 w 9662615"/>
              <a:gd name="connsiteY110" fmla="*/ 1563102 h 1583140"/>
              <a:gd name="connsiteX111" fmla="*/ 669055 w 9662615"/>
              <a:gd name="connsiteY111" fmla="*/ 1543638 h 1583140"/>
              <a:gd name="connsiteX112" fmla="*/ 506152 w 9662615"/>
              <a:gd name="connsiteY112" fmla="*/ 1549124 h 1583140"/>
              <a:gd name="connsiteX113" fmla="*/ 472797 w 9662615"/>
              <a:gd name="connsiteY113" fmla="*/ 1568904 h 1583140"/>
              <a:gd name="connsiteX114" fmla="*/ 427864 w 9662615"/>
              <a:gd name="connsiteY114" fmla="*/ 1580848 h 1583140"/>
              <a:gd name="connsiteX115" fmla="*/ 408381 w 9662615"/>
              <a:gd name="connsiteY115" fmla="*/ 1552940 h 1583140"/>
              <a:gd name="connsiteX116" fmla="*/ 267163 w 9662615"/>
              <a:gd name="connsiteY116" fmla="*/ 1531913 h 1583140"/>
              <a:gd name="connsiteX117" fmla="*/ 196644 w 9662615"/>
              <a:gd name="connsiteY117" fmla="*/ 1524565 h 1583140"/>
              <a:gd name="connsiteX118" fmla="*/ 86819 w 9662615"/>
              <a:gd name="connsiteY118" fmla="*/ 1519517 h 1583140"/>
              <a:gd name="connsiteX119" fmla="*/ 53369 w 9662615"/>
              <a:gd name="connsiteY119" fmla="*/ 1516853 h 1583140"/>
              <a:gd name="connsiteX120" fmla="*/ 2359 w 9662615"/>
              <a:gd name="connsiteY120" fmla="*/ 1515247 h 1583140"/>
              <a:gd name="connsiteX121" fmla="*/ 0 w 9662615"/>
              <a:gd name="connsiteY121" fmla="*/ 1514932 h 1583140"/>
              <a:gd name="connsiteX122" fmla="*/ 0 w 9662615"/>
              <a:gd name="connsiteY122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577675 w 9662615"/>
              <a:gd name="connsiteY20" fmla="*/ 1370461 h 1583140"/>
              <a:gd name="connsiteX21" fmla="*/ 7466069 w 9662615"/>
              <a:gd name="connsiteY21" fmla="*/ 1377654 h 1583140"/>
              <a:gd name="connsiteX22" fmla="*/ 7435155 w 9662615"/>
              <a:gd name="connsiteY22" fmla="*/ 1397159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5995105 w 9662615"/>
              <a:gd name="connsiteY36" fmla="*/ 1435236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155638 w 9662615"/>
              <a:gd name="connsiteY47" fmla="*/ 1521938 h 1583140"/>
              <a:gd name="connsiteX48" fmla="*/ 5090342 w 9662615"/>
              <a:gd name="connsiteY48" fmla="*/ 1546680 h 1583140"/>
              <a:gd name="connsiteX49" fmla="*/ 5082104 w 9662615"/>
              <a:gd name="connsiteY49" fmla="*/ 1547781 h 1583140"/>
              <a:gd name="connsiteX50" fmla="*/ 5059484 w 9662615"/>
              <a:gd name="connsiteY50" fmla="*/ 1546802 h 1583140"/>
              <a:gd name="connsiteX51" fmla="*/ 5050958 w 9662615"/>
              <a:gd name="connsiteY51" fmla="*/ 1545776 h 1583140"/>
              <a:gd name="connsiteX52" fmla="*/ 5038524 w 9662615"/>
              <a:gd name="connsiteY52" fmla="*/ 1545675 h 1583140"/>
              <a:gd name="connsiteX53" fmla="*/ 5038223 w 9662615"/>
              <a:gd name="connsiteY53" fmla="*/ 1545881 h 1583140"/>
              <a:gd name="connsiteX54" fmla="*/ 5026564 w 9662615"/>
              <a:gd name="connsiteY54" fmla="*/ 1545376 h 1583140"/>
              <a:gd name="connsiteX55" fmla="*/ 4969433 w 9662615"/>
              <a:gd name="connsiteY55" fmla="*/ 1540263 h 1583140"/>
              <a:gd name="connsiteX56" fmla="*/ 4894799 w 9662615"/>
              <a:gd name="connsiteY56" fmla="*/ 1559476 h 1583140"/>
              <a:gd name="connsiteX57" fmla="*/ 4863775 w 9662615"/>
              <a:gd name="connsiteY57" fmla="*/ 1562633 h 1583140"/>
              <a:gd name="connsiteX58" fmla="*/ 4847242 w 9662615"/>
              <a:gd name="connsiteY58" fmla="*/ 1565435 h 1583140"/>
              <a:gd name="connsiteX59" fmla="*/ 4846237 w 9662615"/>
              <a:gd name="connsiteY59" fmla="*/ 1566331 h 1583140"/>
              <a:gd name="connsiteX60" fmla="*/ 4791466 w 9662615"/>
              <a:gd name="connsiteY60" fmla="*/ 1561324 h 1583140"/>
              <a:gd name="connsiteX61" fmla="*/ 4784247 w 9662615"/>
              <a:gd name="connsiteY61" fmla="*/ 1562342 h 1583140"/>
              <a:gd name="connsiteX62" fmla="*/ 4748477 w 9662615"/>
              <a:gd name="connsiteY62" fmla="*/ 1556925 h 1583140"/>
              <a:gd name="connsiteX63" fmla="*/ 4730033 w 9662615"/>
              <a:gd name="connsiteY63" fmla="*/ 1555274 h 1583140"/>
              <a:gd name="connsiteX64" fmla="*/ 4724747 w 9662615"/>
              <a:gd name="connsiteY64" fmla="*/ 1552439 h 1583140"/>
              <a:gd name="connsiteX65" fmla="*/ 4697562 w 9662615"/>
              <a:gd name="connsiteY65" fmla="*/ 1551206 h 1583140"/>
              <a:gd name="connsiteX66" fmla="*/ 4694469 w 9662615"/>
              <a:gd name="connsiteY66" fmla="*/ 1551958 h 1583140"/>
              <a:gd name="connsiteX67" fmla="*/ 4671940 w 9662615"/>
              <a:gd name="connsiteY67" fmla="*/ 1547617 h 1583140"/>
              <a:gd name="connsiteX68" fmla="*/ 4589320 w 9662615"/>
              <a:gd name="connsiteY68" fmla="*/ 1534660 h 1583140"/>
              <a:gd name="connsiteX69" fmla="*/ 4422155 w 9662615"/>
              <a:gd name="connsiteY69" fmla="*/ 1542059 h 1583140"/>
              <a:gd name="connsiteX70" fmla="*/ 4221826 w 9662615"/>
              <a:gd name="connsiteY70" fmla="*/ 1508923 h 1583140"/>
              <a:gd name="connsiteX71" fmla="*/ 4096601 w 9662615"/>
              <a:gd name="connsiteY71" fmla="*/ 1510961 h 1583140"/>
              <a:gd name="connsiteX72" fmla="*/ 3970635 w 9662615"/>
              <a:gd name="connsiteY72" fmla="*/ 1544815 h 1583140"/>
              <a:gd name="connsiteX73" fmla="*/ 3743791 w 9662615"/>
              <a:gd name="connsiteY73" fmla="*/ 1516637 h 1583140"/>
              <a:gd name="connsiteX74" fmla="*/ 3664453 w 9662615"/>
              <a:gd name="connsiteY74" fmla="*/ 1521660 h 1583140"/>
              <a:gd name="connsiteX75" fmla="*/ 3594070 w 9662615"/>
              <a:gd name="connsiteY75" fmla="*/ 1509422 h 1583140"/>
              <a:gd name="connsiteX76" fmla="*/ 3565233 w 9662615"/>
              <a:gd name="connsiteY76" fmla="*/ 1515122 h 1583140"/>
              <a:gd name="connsiteX77" fmla="*/ 3560267 w 9662615"/>
              <a:gd name="connsiteY77" fmla="*/ 1516288 h 1583140"/>
              <a:gd name="connsiteX78" fmla="*/ 3540258 w 9662615"/>
              <a:gd name="connsiteY78" fmla="*/ 1516976 h 1583140"/>
              <a:gd name="connsiteX79" fmla="*/ 3534780 w 9662615"/>
              <a:gd name="connsiteY79" fmla="*/ 1522141 h 1583140"/>
              <a:gd name="connsiteX80" fmla="*/ 3504783 w 9662615"/>
              <a:gd name="connsiteY80" fmla="*/ 1526739 h 1583140"/>
              <a:gd name="connsiteX81" fmla="*/ 3467911 w 9662615"/>
              <a:gd name="connsiteY81" fmla="*/ 1526618 h 1583140"/>
              <a:gd name="connsiteX82" fmla="*/ 3292707 w 9662615"/>
              <a:gd name="connsiteY82" fmla="*/ 1520490 h 1583140"/>
              <a:gd name="connsiteX83" fmla="*/ 3187872 w 9662615"/>
              <a:gd name="connsiteY83" fmla="*/ 1519991 h 1583140"/>
              <a:gd name="connsiteX84" fmla="*/ 3148026 w 9662615"/>
              <a:gd name="connsiteY84" fmla="*/ 1524777 h 1583140"/>
              <a:gd name="connsiteX85" fmla="*/ 3092394 w 9662615"/>
              <a:gd name="connsiteY85" fmla="*/ 1528115 h 1583140"/>
              <a:gd name="connsiteX86" fmla="*/ 2994200 w 9662615"/>
              <a:gd name="connsiteY86" fmla="*/ 1537857 h 1583140"/>
              <a:gd name="connsiteX87" fmla="*/ 2862301 w 9662615"/>
              <a:gd name="connsiteY87" fmla="*/ 1544250 h 1583140"/>
              <a:gd name="connsiteX88" fmla="*/ 2766335 w 9662615"/>
              <a:gd name="connsiteY88" fmla="*/ 1527662 h 1583140"/>
              <a:gd name="connsiteX89" fmla="*/ 2757836 w 9662615"/>
              <a:gd name="connsiteY89" fmla="*/ 1531371 h 1583140"/>
              <a:gd name="connsiteX90" fmla="*/ 2691555 w 9662615"/>
              <a:gd name="connsiteY90" fmla="*/ 1530283 h 1583140"/>
              <a:gd name="connsiteX91" fmla="*/ 2459871 w 9662615"/>
              <a:gd name="connsiteY91" fmla="*/ 1500859 h 1583140"/>
              <a:gd name="connsiteX92" fmla="*/ 2330328 w 9662615"/>
              <a:gd name="connsiteY92" fmla="*/ 1499441 h 1583140"/>
              <a:gd name="connsiteX93" fmla="*/ 2284269 w 9662615"/>
              <a:gd name="connsiteY93" fmla="*/ 1503068 h 1583140"/>
              <a:gd name="connsiteX94" fmla="*/ 2207104 w 9662615"/>
              <a:gd name="connsiteY94" fmla="*/ 1508888 h 1583140"/>
              <a:gd name="connsiteX95" fmla="*/ 2149226 w 9662615"/>
              <a:gd name="connsiteY95" fmla="*/ 1523409 h 1583140"/>
              <a:gd name="connsiteX96" fmla="*/ 2084783 w 9662615"/>
              <a:gd name="connsiteY96" fmla="*/ 1524245 h 1583140"/>
              <a:gd name="connsiteX97" fmla="*/ 2070075 w 9662615"/>
              <a:gd name="connsiteY97" fmla="*/ 1511285 h 1583140"/>
              <a:gd name="connsiteX98" fmla="*/ 2001057 w 9662615"/>
              <a:gd name="connsiteY98" fmla="*/ 1516449 h 1583140"/>
              <a:gd name="connsiteX99" fmla="*/ 1896330 w 9662615"/>
              <a:gd name="connsiteY99" fmla="*/ 1525725 h 1583140"/>
              <a:gd name="connsiteX100" fmla="*/ 1835994 w 9662615"/>
              <a:gd name="connsiteY100" fmla="*/ 1527678 h 1583140"/>
              <a:gd name="connsiteX101" fmla="*/ 1671119 w 9662615"/>
              <a:gd name="connsiteY101" fmla="*/ 1536701 h 1583140"/>
              <a:gd name="connsiteX102" fmla="*/ 1505921 w 9662615"/>
              <a:gd name="connsiteY102" fmla="*/ 1548552 h 1583140"/>
              <a:gd name="connsiteX103" fmla="*/ 1407755 w 9662615"/>
              <a:gd name="connsiteY103" fmla="*/ 1571444 h 1583140"/>
              <a:gd name="connsiteX104" fmla="*/ 1271994 w 9662615"/>
              <a:gd name="connsiteY104" fmla="*/ 1579471 h 1583140"/>
              <a:gd name="connsiteX105" fmla="*/ 1249226 w 9662615"/>
              <a:gd name="connsiteY105" fmla="*/ 1583140 h 1583140"/>
              <a:gd name="connsiteX106" fmla="*/ 1217719 w 9662615"/>
              <a:gd name="connsiteY106" fmla="*/ 1580863 h 1583140"/>
              <a:gd name="connsiteX107" fmla="*/ 1091432 w 9662615"/>
              <a:gd name="connsiteY107" fmla="*/ 1571003 h 1583140"/>
              <a:gd name="connsiteX108" fmla="*/ 992039 w 9662615"/>
              <a:gd name="connsiteY108" fmla="*/ 1556662 h 1583140"/>
              <a:gd name="connsiteX109" fmla="*/ 868264 w 9662615"/>
              <a:gd name="connsiteY109" fmla="*/ 1566392 h 1583140"/>
              <a:gd name="connsiteX110" fmla="*/ 792765 w 9662615"/>
              <a:gd name="connsiteY110" fmla="*/ 1563102 h 1583140"/>
              <a:gd name="connsiteX111" fmla="*/ 669055 w 9662615"/>
              <a:gd name="connsiteY111" fmla="*/ 1543638 h 1583140"/>
              <a:gd name="connsiteX112" fmla="*/ 506152 w 9662615"/>
              <a:gd name="connsiteY112" fmla="*/ 1549124 h 1583140"/>
              <a:gd name="connsiteX113" fmla="*/ 472797 w 9662615"/>
              <a:gd name="connsiteY113" fmla="*/ 1568904 h 1583140"/>
              <a:gd name="connsiteX114" fmla="*/ 427864 w 9662615"/>
              <a:gd name="connsiteY114" fmla="*/ 1580848 h 1583140"/>
              <a:gd name="connsiteX115" fmla="*/ 408381 w 9662615"/>
              <a:gd name="connsiteY115" fmla="*/ 1552940 h 1583140"/>
              <a:gd name="connsiteX116" fmla="*/ 267163 w 9662615"/>
              <a:gd name="connsiteY116" fmla="*/ 1531913 h 1583140"/>
              <a:gd name="connsiteX117" fmla="*/ 196644 w 9662615"/>
              <a:gd name="connsiteY117" fmla="*/ 1524565 h 1583140"/>
              <a:gd name="connsiteX118" fmla="*/ 86819 w 9662615"/>
              <a:gd name="connsiteY118" fmla="*/ 1519517 h 1583140"/>
              <a:gd name="connsiteX119" fmla="*/ 53369 w 9662615"/>
              <a:gd name="connsiteY119" fmla="*/ 1516853 h 1583140"/>
              <a:gd name="connsiteX120" fmla="*/ 2359 w 9662615"/>
              <a:gd name="connsiteY120" fmla="*/ 1515247 h 1583140"/>
              <a:gd name="connsiteX121" fmla="*/ 0 w 9662615"/>
              <a:gd name="connsiteY121" fmla="*/ 1514932 h 1583140"/>
              <a:gd name="connsiteX122" fmla="*/ 0 w 9662615"/>
              <a:gd name="connsiteY122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577675 w 9662615"/>
              <a:gd name="connsiteY20" fmla="*/ 1370461 h 1583140"/>
              <a:gd name="connsiteX21" fmla="*/ 7466069 w 9662615"/>
              <a:gd name="connsiteY21" fmla="*/ 1377654 h 1583140"/>
              <a:gd name="connsiteX22" fmla="*/ 7435155 w 9662615"/>
              <a:gd name="connsiteY22" fmla="*/ 1397159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5995105 w 9662615"/>
              <a:gd name="connsiteY36" fmla="*/ 1435236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082104 w 9662615"/>
              <a:gd name="connsiteY49" fmla="*/ 1547781 h 1583140"/>
              <a:gd name="connsiteX50" fmla="*/ 5059484 w 9662615"/>
              <a:gd name="connsiteY50" fmla="*/ 1546802 h 1583140"/>
              <a:gd name="connsiteX51" fmla="*/ 5050958 w 9662615"/>
              <a:gd name="connsiteY51" fmla="*/ 1545776 h 1583140"/>
              <a:gd name="connsiteX52" fmla="*/ 5038524 w 9662615"/>
              <a:gd name="connsiteY52" fmla="*/ 1545675 h 1583140"/>
              <a:gd name="connsiteX53" fmla="*/ 5038223 w 9662615"/>
              <a:gd name="connsiteY53" fmla="*/ 1545881 h 1583140"/>
              <a:gd name="connsiteX54" fmla="*/ 5026564 w 9662615"/>
              <a:gd name="connsiteY54" fmla="*/ 1545376 h 1583140"/>
              <a:gd name="connsiteX55" fmla="*/ 4969433 w 9662615"/>
              <a:gd name="connsiteY55" fmla="*/ 1540263 h 1583140"/>
              <a:gd name="connsiteX56" fmla="*/ 4894799 w 9662615"/>
              <a:gd name="connsiteY56" fmla="*/ 1559476 h 1583140"/>
              <a:gd name="connsiteX57" fmla="*/ 4863775 w 9662615"/>
              <a:gd name="connsiteY57" fmla="*/ 1562633 h 1583140"/>
              <a:gd name="connsiteX58" fmla="*/ 4847242 w 9662615"/>
              <a:gd name="connsiteY58" fmla="*/ 1565435 h 1583140"/>
              <a:gd name="connsiteX59" fmla="*/ 4846237 w 9662615"/>
              <a:gd name="connsiteY59" fmla="*/ 1566331 h 1583140"/>
              <a:gd name="connsiteX60" fmla="*/ 4791466 w 9662615"/>
              <a:gd name="connsiteY60" fmla="*/ 1561324 h 1583140"/>
              <a:gd name="connsiteX61" fmla="*/ 4784247 w 9662615"/>
              <a:gd name="connsiteY61" fmla="*/ 1562342 h 1583140"/>
              <a:gd name="connsiteX62" fmla="*/ 4748477 w 9662615"/>
              <a:gd name="connsiteY62" fmla="*/ 1556925 h 1583140"/>
              <a:gd name="connsiteX63" fmla="*/ 4730033 w 9662615"/>
              <a:gd name="connsiteY63" fmla="*/ 1555274 h 1583140"/>
              <a:gd name="connsiteX64" fmla="*/ 4724747 w 9662615"/>
              <a:gd name="connsiteY64" fmla="*/ 1552439 h 1583140"/>
              <a:gd name="connsiteX65" fmla="*/ 4697562 w 9662615"/>
              <a:gd name="connsiteY65" fmla="*/ 1551206 h 1583140"/>
              <a:gd name="connsiteX66" fmla="*/ 4694469 w 9662615"/>
              <a:gd name="connsiteY66" fmla="*/ 1551958 h 1583140"/>
              <a:gd name="connsiteX67" fmla="*/ 4671940 w 9662615"/>
              <a:gd name="connsiteY67" fmla="*/ 1547617 h 1583140"/>
              <a:gd name="connsiteX68" fmla="*/ 4589320 w 9662615"/>
              <a:gd name="connsiteY68" fmla="*/ 1534660 h 1583140"/>
              <a:gd name="connsiteX69" fmla="*/ 4422155 w 9662615"/>
              <a:gd name="connsiteY69" fmla="*/ 1542059 h 1583140"/>
              <a:gd name="connsiteX70" fmla="*/ 4221826 w 9662615"/>
              <a:gd name="connsiteY70" fmla="*/ 1508923 h 1583140"/>
              <a:gd name="connsiteX71" fmla="*/ 4096601 w 9662615"/>
              <a:gd name="connsiteY71" fmla="*/ 1510961 h 1583140"/>
              <a:gd name="connsiteX72" fmla="*/ 3970635 w 9662615"/>
              <a:gd name="connsiteY72" fmla="*/ 1544815 h 1583140"/>
              <a:gd name="connsiteX73" fmla="*/ 3743791 w 9662615"/>
              <a:gd name="connsiteY73" fmla="*/ 1516637 h 1583140"/>
              <a:gd name="connsiteX74" fmla="*/ 3664453 w 9662615"/>
              <a:gd name="connsiteY74" fmla="*/ 1521660 h 1583140"/>
              <a:gd name="connsiteX75" fmla="*/ 3594070 w 9662615"/>
              <a:gd name="connsiteY75" fmla="*/ 1509422 h 1583140"/>
              <a:gd name="connsiteX76" fmla="*/ 3565233 w 9662615"/>
              <a:gd name="connsiteY76" fmla="*/ 1515122 h 1583140"/>
              <a:gd name="connsiteX77" fmla="*/ 3560267 w 9662615"/>
              <a:gd name="connsiteY77" fmla="*/ 1516288 h 1583140"/>
              <a:gd name="connsiteX78" fmla="*/ 3540258 w 9662615"/>
              <a:gd name="connsiteY78" fmla="*/ 1516976 h 1583140"/>
              <a:gd name="connsiteX79" fmla="*/ 3534780 w 9662615"/>
              <a:gd name="connsiteY79" fmla="*/ 1522141 h 1583140"/>
              <a:gd name="connsiteX80" fmla="*/ 3504783 w 9662615"/>
              <a:gd name="connsiteY80" fmla="*/ 1526739 h 1583140"/>
              <a:gd name="connsiteX81" fmla="*/ 3467911 w 9662615"/>
              <a:gd name="connsiteY81" fmla="*/ 1526618 h 1583140"/>
              <a:gd name="connsiteX82" fmla="*/ 3292707 w 9662615"/>
              <a:gd name="connsiteY82" fmla="*/ 1520490 h 1583140"/>
              <a:gd name="connsiteX83" fmla="*/ 3187872 w 9662615"/>
              <a:gd name="connsiteY83" fmla="*/ 1519991 h 1583140"/>
              <a:gd name="connsiteX84" fmla="*/ 3148026 w 9662615"/>
              <a:gd name="connsiteY84" fmla="*/ 1524777 h 1583140"/>
              <a:gd name="connsiteX85" fmla="*/ 3092394 w 9662615"/>
              <a:gd name="connsiteY85" fmla="*/ 1528115 h 1583140"/>
              <a:gd name="connsiteX86" fmla="*/ 2994200 w 9662615"/>
              <a:gd name="connsiteY86" fmla="*/ 1537857 h 1583140"/>
              <a:gd name="connsiteX87" fmla="*/ 2862301 w 9662615"/>
              <a:gd name="connsiteY87" fmla="*/ 1544250 h 1583140"/>
              <a:gd name="connsiteX88" fmla="*/ 2766335 w 9662615"/>
              <a:gd name="connsiteY88" fmla="*/ 1527662 h 1583140"/>
              <a:gd name="connsiteX89" fmla="*/ 2757836 w 9662615"/>
              <a:gd name="connsiteY89" fmla="*/ 1531371 h 1583140"/>
              <a:gd name="connsiteX90" fmla="*/ 2691555 w 9662615"/>
              <a:gd name="connsiteY90" fmla="*/ 1530283 h 1583140"/>
              <a:gd name="connsiteX91" fmla="*/ 2459871 w 9662615"/>
              <a:gd name="connsiteY91" fmla="*/ 1500859 h 1583140"/>
              <a:gd name="connsiteX92" fmla="*/ 2330328 w 9662615"/>
              <a:gd name="connsiteY92" fmla="*/ 1499441 h 1583140"/>
              <a:gd name="connsiteX93" fmla="*/ 2284269 w 9662615"/>
              <a:gd name="connsiteY93" fmla="*/ 1503068 h 1583140"/>
              <a:gd name="connsiteX94" fmla="*/ 2207104 w 9662615"/>
              <a:gd name="connsiteY94" fmla="*/ 1508888 h 1583140"/>
              <a:gd name="connsiteX95" fmla="*/ 2149226 w 9662615"/>
              <a:gd name="connsiteY95" fmla="*/ 1523409 h 1583140"/>
              <a:gd name="connsiteX96" fmla="*/ 2084783 w 9662615"/>
              <a:gd name="connsiteY96" fmla="*/ 1524245 h 1583140"/>
              <a:gd name="connsiteX97" fmla="*/ 2070075 w 9662615"/>
              <a:gd name="connsiteY97" fmla="*/ 1511285 h 1583140"/>
              <a:gd name="connsiteX98" fmla="*/ 2001057 w 9662615"/>
              <a:gd name="connsiteY98" fmla="*/ 1516449 h 1583140"/>
              <a:gd name="connsiteX99" fmla="*/ 1896330 w 9662615"/>
              <a:gd name="connsiteY99" fmla="*/ 1525725 h 1583140"/>
              <a:gd name="connsiteX100" fmla="*/ 1835994 w 9662615"/>
              <a:gd name="connsiteY100" fmla="*/ 1527678 h 1583140"/>
              <a:gd name="connsiteX101" fmla="*/ 1671119 w 9662615"/>
              <a:gd name="connsiteY101" fmla="*/ 1536701 h 1583140"/>
              <a:gd name="connsiteX102" fmla="*/ 1505921 w 9662615"/>
              <a:gd name="connsiteY102" fmla="*/ 1548552 h 1583140"/>
              <a:gd name="connsiteX103" fmla="*/ 1407755 w 9662615"/>
              <a:gd name="connsiteY103" fmla="*/ 1571444 h 1583140"/>
              <a:gd name="connsiteX104" fmla="*/ 1271994 w 9662615"/>
              <a:gd name="connsiteY104" fmla="*/ 1579471 h 1583140"/>
              <a:gd name="connsiteX105" fmla="*/ 1249226 w 9662615"/>
              <a:gd name="connsiteY105" fmla="*/ 1583140 h 1583140"/>
              <a:gd name="connsiteX106" fmla="*/ 1217719 w 9662615"/>
              <a:gd name="connsiteY106" fmla="*/ 1580863 h 1583140"/>
              <a:gd name="connsiteX107" fmla="*/ 1091432 w 9662615"/>
              <a:gd name="connsiteY107" fmla="*/ 1571003 h 1583140"/>
              <a:gd name="connsiteX108" fmla="*/ 992039 w 9662615"/>
              <a:gd name="connsiteY108" fmla="*/ 1556662 h 1583140"/>
              <a:gd name="connsiteX109" fmla="*/ 868264 w 9662615"/>
              <a:gd name="connsiteY109" fmla="*/ 1566392 h 1583140"/>
              <a:gd name="connsiteX110" fmla="*/ 792765 w 9662615"/>
              <a:gd name="connsiteY110" fmla="*/ 1563102 h 1583140"/>
              <a:gd name="connsiteX111" fmla="*/ 669055 w 9662615"/>
              <a:gd name="connsiteY111" fmla="*/ 1543638 h 1583140"/>
              <a:gd name="connsiteX112" fmla="*/ 506152 w 9662615"/>
              <a:gd name="connsiteY112" fmla="*/ 1549124 h 1583140"/>
              <a:gd name="connsiteX113" fmla="*/ 472797 w 9662615"/>
              <a:gd name="connsiteY113" fmla="*/ 1568904 h 1583140"/>
              <a:gd name="connsiteX114" fmla="*/ 427864 w 9662615"/>
              <a:gd name="connsiteY114" fmla="*/ 1580848 h 1583140"/>
              <a:gd name="connsiteX115" fmla="*/ 408381 w 9662615"/>
              <a:gd name="connsiteY115" fmla="*/ 1552940 h 1583140"/>
              <a:gd name="connsiteX116" fmla="*/ 267163 w 9662615"/>
              <a:gd name="connsiteY116" fmla="*/ 1531913 h 1583140"/>
              <a:gd name="connsiteX117" fmla="*/ 196644 w 9662615"/>
              <a:gd name="connsiteY117" fmla="*/ 1524565 h 1583140"/>
              <a:gd name="connsiteX118" fmla="*/ 86819 w 9662615"/>
              <a:gd name="connsiteY118" fmla="*/ 1519517 h 1583140"/>
              <a:gd name="connsiteX119" fmla="*/ 53369 w 9662615"/>
              <a:gd name="connsiteY119" fmla="*/ 1516853 h 1583140"/>
              <a:gd name="connsiteX120" fmla="*/ 2359 w 9662615"/>
              <a:gd name="connsiteY120" fmla="*/ 1515247 h 1583140"/>
              <a:gd name="connsiteX121" fmla="*/ 0 w 9662615"/>
              <a:gd name="connsiteY121" fmla="*/ 1514932 h 1583140"/>
              <a:gd name="connsiteX122" fmla="*/ 0 w 9662615"/>
              <a:gd name="connsiteY122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577675 w 9662615"/>
              <a:gd name="connsiteY20" fmla="*/ 1370461 h 1583140"/>
              <a:gd name="connsiteX21" fmla="*/ 7466069 w 9662615"/>
              <a:gd name="connsiteY21" fmla="*/ 1377654 h 1583140"/>
              <a:gd name="connsiteX22" fmla="*/ 7435155 w 9662615"/>
              <a:gd name="connsiteY22" fmla="*/ 1397159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082104 w 9662615"/>
              <a:gd name="connsiteY49" fmla="*/ 1547781 h 1583140"/>
              <a:gd name="connsiteX50" fmla="*/ 5059484 w 9662615"/>
              <a:gd name="connsiteY50" fmla="*/ 1546802 h 1583140"/>
              <a:gd name="connsiteX51" fmla="*/ 5050958 w 9662615"/>
              <a:gd name="connsiteY51" fmla="*/ 1545776 h 1583140"/>
              <a:gd name="connsiteX52" fmla="*/ 5038524 w 9662615"/>
              <a:gd name="connsiteY52" fmla="*/ 1545675 h 1583140"/>
              <a:gd name="connsiteX53" fmla="*/ 5038223 w 9662615"/>
              <a:gd name="connsiteY53" fmla="*/ 1545881 h 1583140"/>
              <a:gd name="connsiteX54" fmla="*/ 5026564 w 9662615"/>
              <a:gd name="connsiteY54" fmla="*/ 1545376 h 1583140"/>
              <a:gd name="connsiteX55" fmla="*/ 4969433 w 9662615"/>
              <a:gd name="connsiteY55" fmla="*/ 1540263 h 1583140"/>
              <a:gd name="connsiteX56" fmla="*/ 4894799 w 9662615"/>
              <a:gd name="connsiteY56" fmla="*/ 1559476 h 1583140"/>
              <a:gd name="connsiteX57" fmla="*/ 4863775 w 9662615"/>
              <a:gd name="connsiteY57" fmla="*/ 1562633 h 1583140"/>
              <a:gd name="connsiteX58" fmla="*/ 4847242 w 9662615"/>
              <a:gd name="connsiteY58" fmla="*/ 1565435 h 1583140"/>
              <a:gd name="connsiteX59" fmla="*/ 4846237 w 9662615"/>
              <a:gd name="connsiteY59" fmla="*/ 1566331 h 1583140"/>
              <a:gd name="connsiteX60" fmla="*/ 4791466 w 9662615"/>
              <a:gd name="connsiteY60" fmla="*/ 1561324 h 1583140"/>
              <a:gd name="connsiteX61" fmla="*/ 4784247 w 9662615"/>
              <a:gd name="connsiteY61" fmla="*/ 1562342 h 1583140"/>
              <a:gd name="connsiteX62" fmla="*/ 4748477 w 9662615"/>
              <a:gd name="connsiteY62" fmla="*/ 1556925 h 1583140"/>
              <a:gd name="connsiteX63" fmla="*/ 4730033 w 9662615"/>
              <a:gd name="connsiteY63" fmla="*/ 1555274 h 1583140"/>
              <a:gd name="connsiteX64" fmla="*/ 4724747 w 9662615"/>
              <a:gd name="connsiteY64" fmla="*/ 1552439 h 1583140"/>
              <a:gd name="connsiteX65" fmla="*/ 4697562 w 9662615"/>
              <a:gd name="connsiteY65" fmla="*/ 1551206 h 1583140"/>
              <a:gd name="connsiteX66" fmla="*/ 4694469 w 9662615"/>
              <a:gd name="connsiteY66" fmla="*/ 1551958 h 1583140"/>
              <a:gd name="connsiteX67" fmla="*/ 4671940 w 9662615"/>
              <a:gd name="connsiteY67" fmla="*/ 1547617 h 1583140"/>
              <a:gd name="connsiteX68" fmla="*/ 4589320 w 9662615"/>
              <a:gd name="connsiteY68" fmla="*/ 1534660 h 1583140"/>
              <a:gd name="connsiteX69" fmla="*/ 4422155 w 9662615"/>
              <a:gd name="connsiteY69" fmla="*/ 1542059 h 1583140"/>
              <a:gd name="connsiteX70" fmla="*/ 4221826 w 9662615"/>
              <a:gd name="connsiteY70" fmla="*/ 1508923 h 1583140"/>
              <a:gd name="connsiteX71" fmla="*/ 4096601 w 9662615"/>
              <a:gd name="connsiteY71" fmla="*/ 1510961 h 1583140"/>
              <a:gd name="connsiteX72" fmla="*/ 3970635 w 9662615"/>
              <a:gd name="connsiteY72" fmla="*/ 1544815 h 1583140"/>
              <a:gd name="connsiteX73" fmla="*/ 3743791 w 9662615"/>
              <a:gd name="connsiteY73" fmla="*/ 1516637 h 1583140"/>
              <a:gd name="connsiteX74" fmla="*/ 3664453 w 9662615"/>
              <a:gd name="connsiteY74" fmla="*/ 1521660 h 1583140"/>
              <a:gd name="connsiteX75" fmla="*/ 3594070 w 9662615"/>
              <a:gd name="connsiteY75" fmla="*/ 1509422 h 1583140"/>
              <a:gd name="connsiteX76" fmla="*/ 3565233 w 9662615"/>
              <a:gd name="connsiteY76" fmla="*/ 1515122 h 1583140"/>
              <a:gd name="connsiteX77" fmla="*/ 3560267 w 9662615"/>
              <a:gd name="connsiteY77" fmla="*/ 1516288 h 1583140"/>
              <a:gd name="connsiteX78" fmla="*/ 3540258 w 9662615"/>
              <a:gd name="connsiteY78" fmla="*/ 1516976 h 1583140"/>
              <a:gd name="connsiteX79" fmla="*/ 3534780 w 9662615"/>
              <a:gd name="connsiteY79" fmla="*/ 1522141 h 1583140"/>
              <a:gd name="connsiteX80" fmla="*/ 3504783 w 9662615"/>
              <a:gd name="connsiteY80" fmla="*/ 1526739 h 1583140"/>
              <a:gd name="connsiteX81" fmla="*/ 3467911 w 9662615"/>
              <a:gd name="connsiteY81" fmla="*/ 1526618 h 1583140"/>
              <a:gd name="connsiteX82" fmla="*/ 3292707 w 9662615"/>
              <a:gd name="connsiteY82" fmla="*/ 1520490 h 1583140"/>
              <a:gd name="connsiteX83" fmla="*/ 3187872 w 9662615"/>
              <a:gd name="connsiteY83" fmla="*/ 1519991 h 1583140"/>
              <a:gd name="connsiteX84" fmla="*/ 3148026 w 9662615"/>
              <a:gd name="connsiteY84" fmla="*/ 1524777 h 1583140"/>
              <a:gd name="connsiteX85" fmla="*/ 3092394 w 9662615"/>
              <a:gd name="connsiteY85" fmla="*/ 1528115 h 1583140"/>
              <a:gd name="connsiteX86" fmla="*/ 2994200 w 9662615"/>
              <a:gd name="connsiteY86" fmla="*/ 1537857 h 1583140"/>
              <a:gd name="connsiteX87" fmla="*/ 2862301 w 9662615"/>
              <a:gd name="connsiteY87" fmla="*/ 1544250 h 1583140"/>
              <a:gd name="connsiteX88" fmla="*/ 2766335 w 9662615"/>
              <a:gd name="connsiteY88" fmla="*/ 1527662 h 1583140"/>
              <a:gd name="connsiteX89" fmla="*/ 2757836 w 9662615"/>
              <a:gd name="connsiteY89" fmla="*/ 1531371 h 1583140"/>
              <a:gd name="connsiteX90" fmla="*/ 2691555 w 9662615"/>
              <a:gd name="connsiteY90" fmla="*/ 1530283 h 1583140"/>
              <a:gd name="connsiteX91" fmla="*/ 2459871 w 9662615"/>
              <a:gd name="connsiteY91" fmla="*/ 1500859 h 1583140"/>
              <a:gd name="connsiteX92" fmla="*/ 2330328 w 9662615"/>
              <a:gd name="connsiteY92" fmla="*/ 1499441 h 1583140"/>
              <a:gd name="connsiteX93" fmla="*/ 2284269 w 9662615"/>
              <a:gd name="connsiteY93" fmla="*/ 1503068 h 1583140"/>
              <a:gd name="connsiteX94" fmla="*/ 2207104 w 9662615"/>
              <a:gd name="connsiteY94" fmla="*/ 1508888 h 1583140"/>
              <a:gd name="connsiteX95" fmla="*/ 2149226 w 9662615"/>
              <a:gd name="connsiteY95" fmla="*/ 1523409 h 1583140"/>
              <a:gd name="connsiteX96" fmla="*/ 2084783 w 9662615"/>
              <a:gd name="connsiteY96" fmla="*/ 1524245 h 1583140"/>
              <a:gd name="connsiteX97" fmla="*/ 2070075 w 9662615"/>
              <a:gd name="connsiteY97" fmla="*/ 1511285 h 1583140"/>
              <a:gd name="connsiteX98" fmla="*/ 2001057 w 9662615"/>
              <a:gd name="connsiteY98" fmla="*/ 1516449 h 1583140"/>
              <a:gd name="connsiteX99" fmla="*/ 1896330 w 9662615"/>
              <a:gd name="connsiteY99" fmla="*/ 1525725 h 1583140"/>
              <a:gd name="connsiteX100" fmla="*/ 1835994 w 9662615"/>
              <a:gd name="connsiteY100" fmla="*/ 1527678 h 1583140"/>
              <a:gd name="connsiteX101" fmla="*/ 1671119 w 9662615"/>
              <a:gd name="connsiteY101" fmla="*/ 1536701 h 1583140"/>
              <a:gd name="connsiteX102" fmla="*/ 1505921 w 9662615"/>
              <a:gd name="connsiteY102" fmla="*/ 1548552 h 1583140"/>
              <a:gd name="connsiteX103" fmla="*/ 1407755 w 9662615"/>
              <a:gd name="connsiteY103" fmla="*/ 1571444 h 1583140"/>
              <a:gd name="connsiteX104" fmla="*/ 1271994 w 9662615"/>
              <a:gd name="connsiteY104" fmla="*/ 1579471 h 1583140"/>
              <a:gd name="connsiteX105" fmla="*/ 1249226 w 9662615"/>
              <a:gd name="connsiteY105" fmla="*/ 1583140 h 1583140"/>
              <a:gd name="connsiteX106" fmla="*/ 1217719 w 9662615"/>
              <a:gd name="connsiteY106" fmla="*/ 1580863 h 1583140"/>
              <a:gd name="connsiteX107" fmla="*/ 1091432 w 9662615"/>
              <a:gd name="connsiteY107" fmla="*/ 1571003 h 1583140"/>
              <a:gd name="connsiteX108" fmla="*/ 992039 w 9662615"/>
              <a:gd name="connsiteY108" fmla="*/ 1556662 h 1583140"/>
              <a:gd name="connsiteX109" fmla="*/ 868264 w 9662615"/>
              <a:gd name="connsiteY109" fmla="*/ 1566392 h 1583140"/>
              <a:gd name="connsiteX110" fmla="*/ 792765 w 9662615"/>
              <a:gd name="connsiteY110" fmla="*/ 1563102 h 1583140"/>
              <a:gd name="connsiteX111" fmla="*/ 669055 w 9662615"/>
              <a:gd name="connsiteY111" fmla="*/ 1543638 h 1583140"/>
              <a:gd name="connsiteX112" fmla="*/ 506152 w 9662615"/>
              <a:gd name="connsiteY112" fmla="*/ 1549124 h 1583140"/>
              <a:gd name="connsiteX113" fmla="*/ 472797 w 9662615"/>
              <a:gd name="connsiteY113" fmla="*/ 1568904 h 1583140"/>
              <a:gd name="connsiteX114" fmla="*/ 427864 w 9662615"/>
              <a:gd name="connsiteY114" fmla="*/ 1580848 h 1583140"/>
              <a:gd name="connsiteX115" fmla="*/ 408381 w 9662615"/>
              <a:gd name="connsiteY115" fmla="*/ 1552940 h 1583140"/>
              <a:gd name="connsiteX116" fmla="*/ 267163 w 9662615"/>
              <a:gd name="connsiteY116" fmla="*/ 1531913 h 1583140"/>
              <a:gd name="connsiteX117" fmla="*/ 196644 w 9662615"/>
              <a:gd name="connsiteY117" fmla="*/ 1524565 h 1583140"/>
              <a:gd name="connsiteX118" fmla="*/ 86819 w 9662615"/>
              <a:gd name="connsiteY118" fmla="*/ 1519517 h 1583140"/>
              <a:gd name="connsiteX119" fmla="*/ 53369 w 9662615"/>
              <a:gd name="connsiteY119" fmla="*/ 1516853 h 1583140"/>
              <a:gd name="connsiteX120" fmla="*/ 2359 w 9662615"/>
              <a:gd name="connsiteY120" fmla="*/ 1515247 h 1583140"/>
              <a:gd name="connsiteX121" fmla="*/ 0 w 9662615"/>
              <a:gd name="connsiteY121" fmla="*/ 1514932 h 1583140"/>
              <a:gd name="connsiteX122" fmla="*/ 0 w 9662615"/>
              <a:gd name="connsiteY122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577675 w 9662615"/>
              <a:gd name="connsiteY20" fmla="*/ 1370461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082104 w 9662615"/>
              <a:gd name="connsiteY49" fmla="*/ 1547781 h 1583140"/>
              <a:gd name="connsiteX50" fmla="*/ 5059484 w 9662615"/>
              <a:gd name="connsiteY50" fmla="*/ 1546802 h 1583140"/>
              <a:gd name="connsiteX51" fmla="*/ 5050958 w 9662615"/>
              <a:gd name="connsiteY51" fmla="*/ 1545776 h 1583140"/>
              <a:gd name="connsiteX52" fmla="*/ 5038524 w 9662615"/>
              <a:gd name="connsiteY52" fmla="*/ 1545675 h 1583140"/>
              <a:gd name="connsiteX53" fmla="*/ 5038223 w 9662615"/>
              <a:gd name="connsiteY53" fmla="*/ 1545881 h 1583140"/>
              <a:gd name="connsiteX54" fmla="*/ 5026564 w 9662615"/>
              <a:gd name="connsiteY54" fmla="*/ 1545376 h 1583140"/>
              <a:gd name="connsiteX55" fmla="*/ 4969433 w 9662615"/>
              <a:gd name="connsiteY55" fmla="*/ 1540263 h 1583140"/>
              <a:gd name="connsiteX56" fmla="*/ 4894799 w 9662615"/>
              <a:gd name="connsiteY56" fmla="*/ 1559476 h 1583140"/>
              <a:gd name="connsiteX57" fmla="*/ 4863775 w 9662615"/>
              <a:gd name="connsiteY57" fmla="*/ 1562633 h 1583140"/>
              <a:gd name="connsiteX58" fmla="*/ 4847242 w 9662615"/>
              <a:gd name="connsiteY58" fmla="*/ 1565435 h 1583140"/>
              <a:gd name="connsiteX59" fmla="*/ 4846237 w 9662615"/>
              <a:gd name="connsiteY59" fmla="*/ 1566331 h 1583140"/>
              <a:gd name="connsiteX60" fmla="*/ 4791466 w 9662615"/>
              <a:gd name="connsiteY60" fmla="*/ 1561324 h 1583140"/>
              <a:gd name="connsiteX61" fmla="*/ 4784247 w 9662615"/>
              <a:gd name="connsiteY61" fmla="*/ 1562342 h 1583140"/>
              <a:gd name="connsiteX62" fmla="*/ 4748477 w 9662615"/>
              <a:gd name="connsiteY62" fmla="*/ 1556925 h 1583140"/>
              <a:gd name="connsiteX63" fmla="*/ 4730033 w 9662615"/>
              <a:gd name="connsiteY63" fmla="*/ 1555274 h 1583140"/>
              <a:gd name="connsiteX64" fmla="*/ 4724747 w 9662615"/>
              <a:gd name="connsiteY64" fmla="*/ 1552439 h 1583140"/>
              <a:gd name="connsiteX65" fmla="*/ 4697562 w 9662615"/>
              <a:gd name="connsiteY65" fmla="*/ 1551206 h 1583140"/>
              <a:gd name="connsiteX66" fmla="*/ 4694469 w 9662615"/>
              <a:gd name="connsiteY66" fmla="*/ 1551958 h 1583140"/>
              <a:gd name="connsiteX67" fmla="*/ 4671940 w 9662615"/>
              <a:gd name="connsiteY67" fmla="*/ 1547617 h 1583140"/>
              <a:gd name="connsiteX68" fmla="*/ 4589320 w 9662615"/>
              <a:gd name="connsiteY68" fmla="*/ 1534660 h 1583140"/>
              <a:gd name="connsiteX69" fmla="*/ 4422155 w 9662615"/>
              <a:gd name="connsiteY69" fmla="*/ 1542059 h 1583140"/>
              <a:gd name="connsiteX70" fmla="*/ 4221826 w 9662615"/>
              <a:gd name="connsiteY70" fmla="*/ 1508923 h 1583140"/>
              <a:gd name="connsiteX71" fmla="*/ 4096601 w 9662615"/>
              <a:gd name="connsiteY71" fmla="*/ 1510961 h 1583140"/>
              <a:gd name="connsiteX72" fmla="*/ 3970635 w 9662615"/>
              <a:gd name="connsiteY72" fmla="*/ 1544815 h 1583140"/>
              <a:gd name="connsiteX73" fmla="*/ 3743791 w 9662615"/>
              <a:gd name="connsiteY73" fmla="*/ 1516637 h 1583140"/>
              <a:gd name="connsiteX74" fmla="*/ 3664453 w 9662615"/>
              <a:gd name="connsiteY74" fmla="*/ 1521660 h 1583140"/>
              <a:gd name="connsiteX75" fmla="*/ 3594070 w 9662615"/>
              <a:gd name="connsiteY75" fmla="*/ 1509422 h 1583140"/>
              <a:gd name="connsiteX76" fmla="*/ 3565233 w 9662615"/>
              <a:gd name="connsiteY76" fmla="*/ 1515122 h 1583140"/>
              <a:gd name="connsiteX77" fmla="*/ 3560267 w 9662615"/>
              <a:gd name="connsiteY77" fmla="*/ 1516288 h 1583140"/>
              <a:gd name="connsiteX78" fmla="*/ 3540258 w 9662615"/>
              <a:gd name="connsiteY78" fmla="*/ 1516976 h 1583140"/>
              <a:gd name="connsiteX79" fmla="*/ 3534780 w 9662615"/>
              <a:gd name="connsiteY79" fmla="*/ 1522141 h 1583140"/>
              <a:gd name="connsiteX80" fmla="*/ 3504783 w 9662615"/>
              <a:gd name="connsiteY80" fmla="*/ 1526739 h 1583140"/>
              <a:gd name="connsiteX81" fmla="*/ 3467911 w 9662615"/>
              <a:gd name="connsiteY81" fmla="*/ 1526618 h 1583140"/>
              <a:gd name="connsiteX82" fmla="*/ 3292707 w 9662615"/>
              <a:gd name="connsiteY82" fmla="*/ 1520490 h 1583140"/>
              <a:gd name="connsiteX83" fmla="*/ 3187872 w 9662615"/>
              <a:gd name="connsiteY83" fmla="*/ 1519991 h 1583140"/>
              <a:gd name="connsiteX84" fmla="*/ 3148026 w 9662615"/>
              <a:gd name="connsiteY84" fmla="*/ 1524777 h 1583140"/>
              <a:gd name="connsiteX85" fmla="*/ 3092394 w 9662615"/>
              <a:gd name="connsiteY85" fmla="*/ 1528115 h 1583140"/>
              <a:gd name="connsiteX86" fmla="*/ 2994200 w 9662615"/>
              <a:gd name="connsiteY86" fmla="*/ 1537857 h 1583140"/>
              <a:gd name="connsiteX87" fmla="*/ 2862301 w 9662615"/>
              <a:gd name="connsiteY87" fmla="*/ 1544250 h 1583140"/>
              <a:gd name="connsiteX88" fmla="*/ 2766335 w 9662615"/>
              <a:gd name="connsiteY88" fmla="*/ 1527662 h 1583140"/>
              <a:gd name="connsiteX89" fmla="*/ 2757836 w 9662615"/>
              <a:gd name="connsiteY89" fmla="*/ 1531371 h 1583140"/>
              <a:gd name="connsiteX90" fmla="*/ 2691555 w 9662615"/>
              <a:gd name="connsiteY90" fmla="*/ 1530283 h 1583140"/>
              <a:gd name="connsiteX91" fmla="*/ 2459871 w 9662615"/>
              <a:gd name="connsiteY91" fmla="*/ 1500859 h 1583140"/>
              <a:gd name="connsiteX92" fmla="*/ 2330328 w 9662615"/>
              <a:gd name="connsiteY92" fmla="*/ 1499441 h 1583140"/>
              <a:gd name="connsiteX93" fmla="*/ 2284269 w 9662615"/>
              <a:gd name="connsiteY93" fmla="*/ 1503068 h 1583140"/>
              <a:gd name="connsiteX94" fmla="*/ 2207104 w 9662615"/>
              <a:gd name="connsiteY94" fmla="*/ 1508888 h 1583140"/>
              <a:gd name="connsiteX95" fmla="*/ 2149226 w 9662615"/>
              <a:gd name="connsiteY95" fmla="*/ 1523409 h 1583140"/>
              <a:gd name="connsiteX96" fmla="*/ 2084783 w 9662615"/>
              <a:gd name="connsiteY96" fmla="*/ 1524245 h 1583140"/>
              <a:gd name="connsiteX97" fmla="*/ 2070075 w 9662615"/>
              <a:gd name="connsiteY97" fmla="*/ 1511285 h 1583140"/>
              <a:gd name="connsiteX98" fmla="*/ 2001057 w 9662615"/>
              <a:gd name="connsiteY98" fmla="*/ 1516449 h 1583140"/>
              <a:gd name="connsiteX99" fmla="*/ 1896330 w 9662615"/>
              <a:gd name="connsiteY99" fmla="*/ 1525725 h 1583140"/>
              <a:gd name="connsiteX100" fmla="*/ 1835994 w 9662615"/>
              <a:gd name="connsiteY100" fmla="*/ 1527678 h 1583140"/>
              <a:gd name="connsiteX101" fmla="*/ 1671119 w 9662615"/>
              <a:gd name="connsiteY101" fmla="*/ 1536701 h 1583140"/>
              <a:gd name="connsiteX102" fmla="*/ 1505921 w 9662615"/>
              <a:gd name="connsiteY102" fmla="*/ 1548552 h 1583140"/>
              <a:gd name="connsiteX103" fmla="*/ 1407755 w 9662615"/>
              <a:gd name="connsiteY103" fmla="*/ 1571444 h 1583140"/>
              <a:gd name="connsiteX104" fmla="*/ 1271994 w 9662615"/>
              <a:gd name="connsiteY104" fmla="*/ 1579471 h 1583140"/>
              <a:gd name="connsiteX105" fmla="*/ 1249226 w 9662615"/>
              <a:gd name="connsiteY105" fmla="*/ 1583140 h 1583140"/>
              <a:gd name="connsiteX106" fmla="*/ 1217719 w 9662615"/>
              <a:gd name="connsiteY106" fmla="*/ 1580863 h 1583140"/>
              <a:gd name="connsiteX107" fmla="*/ 1091432 w 9662615"/>
              <a:gd name="connsiteY107" fmla="*/ 1571003 h 1583140"/>
              <a:gd name="connsiteX108" fmla="*/ 992039 w 9662615"/>
              <a:gd name="connsiteY108" fmla="*/ 1556662 h 1583140"/>
              <a:gd name="connsiteX109" fmla="*/ 868264 w 9662615"/>
              <a:gd name="connsiteY109" fmla="*/ 1566392 h 1583140"/>
              <a:gd name="connsiteX110" fmla="*/ 792765 w 9662615"/>
              <a:gd name="connsiteY110" fmla="*/ 1563102 h 1583140"/>
              <a:gd name="connsiteX111" fmla="*/ 669055 w 9662615"/>
              <a:gd name="connsiteY111" fmla="*/ 1543638 h 1583140"/>
              <a:gd name="connsiteX112" fmla="*/ 506152 w 9662615"/>
              <a:gd name="connsiteY112" fmla="*/ 1549124 h 1583140"/>
              <a:gd name="connsiteX113" fmla="*/ 472797 w 9662615"/>
              <a:gd name="connsiteY113" fmla="*/ 1568904 h 1583140"/>
              <a:gd name="connsiteX114" fmla="*/ 427864 w 9662615"/>
              <a:gd name="connsiteY114" fmla="*/ 1580848 h 1583140"/>
              <a:gd name="connsiteX115" fmla="*/ 408381 w 9662615"/>
              <a:gd name="connsiteY115" fmla="*/ 1552940 h 1583140"/>
              <a:gd name="connsiteX116" fmla="*/ 267163 w 9662615"/>
              <a:gd name="connsiteY116" fmla="*/ 1531913 h 1583140"/>
              <a:gd name="connsiteX117" fmla="*/ 196644 w 9662615"/>
              <a:gd name="connsiteY117" fmla="*/ 1524565 h 1583140"/>
              <a:gd name="connsiteX118" fmla="*/ 86819 w 9662615"/>
              <a:gd name="connsiteY118" fmla="*/ 1519517 h 1583140"/>
              <a:gd name="connsiteX119" fmla="*/ 53369 w 9662615"/>
              <a:gd name="connsiteY119" fmla="*/ 1516853 h 1583140"/>
              <a:gd name="connsiteX120" fmla="*/ 2359 w 9662615"/>
              <a:gd name="connsiteY120" fmla="*/ 1515247 h 1583140"/>
              <a:gd name="connsiteX121" fmla="*/ 0 w 9662615"/>
              <a:gd name="connsiteY121" fmla="*/ 1514932 h 1583140"/>
              <a:gd name="connsiteX122" fmla="*/ 0 w 9662615"/>
              <a:gd name="connsiteY122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082104 w 9662615"/>
              <a:gd name="connsiteY49" fmla="*/ 1547781 h 1583140"/>
              <a:gd name="connsiteX50" fmla="*/ 5059484 w 9662615"/>
              <a:gd name="connsiteY50" fmla="*/ 1546802 h 1583140"/>
              <a:gd name="connsiteX51" fmla="*/ 5050958 w 9662615"/>
              <a:gd name="connsiteY51" fmla="*/ 1545776 h 1583140"/>
              <a:gd name="connsiteX52" fmla="*/ 5038524 w 9662615"/>
              <a:gd name="connsiteY52" fmla="*/ 1545675 h 1583140"/>
              <a:gd name="connsiteX53" fmla="*/ 5038223 w 9662615"/>
              <a:gd name="connsiteY53" fmla="*/ 1545881 h 1583140"/>
              <a:gd name="connsiteX54" fmla="*/ 5026564 w 9662615"/>
              <a:gd name="connsiteY54" fmla="*/ 1545376 h 1583140"/>
              <a:gd name="connsiteX55" fmla="*/ 4969433 w 9662615"/>
              <a:gd name="connsiteY55" fmla="*/ 1540263 h 1583140"/>
              <a:gd name="connsiteX56" fmla="*/ 4894799 w 9662615"/>
              <a:gd name="connsiteY56" fmla="*/ 1559476 h 1583140"/>
              <a:gd name="connsiteX57" fmla="*/ 4863775 w 9662615"/>
              <a:gd name="connsiteY57" fmla="*/ 1562633 h 1583140"/>
              <a:gd name="connsiteX58" fmla="*/ 4847242 w 9662615"/>
              <a:gd name="connsiteY58" fmla="*/ 1565435 h 1583140"/>
              <a:gd name="connsiteX59" fmla="*/ 4846237 w 9662615"/>
              <a:gd name="connsiteY59" fmla="*/ 1566331 h 1583140"/>
              <a:gd name="connsiteX60" fmla="*/ 4791466 w 9662615"/>
              <a:gd name="connsiteY60" fmla="*/ 1561324 h 1583140"/>
              <a:gd name="connsiteX61" fmla="*/ 4784247 w 9662615"/>
              <a:gd name="connsiteY61" fmla="*/ 1562342 h 1583140"/>
              <a:gd name="connsiteX62" fmla="*/ 4748477 w 9662615"/>
              <a:gd name="connsiteY62" fmla="*/ 1556925 h 1583140"/>
              <a:gd name="connsiteX63" fmla="*/ 4730033 w 9662615"/>
              <a:gd name="connsiteY63" fmla="*/ 1555274 h 1583140"/>
              <a:gd name="connsiteX64" fmla="*/ 4724747 w 9662615"/>
              <a:gd name="connsiteY64" fmla="*/ 1552439 h 1583140"/>
              <a:gd name="connsiteX65" fmla="*/ 4697562 w 9662615"/>
              <a:gd name="connsiteY65" fmla="*/ 1551206 h 1583140"/>
              <a:gd name="connsiteX66" fmla="*/ 4694469 w 9662615"/>
              <a:gd name="connsiteY66" fmla="*/ 1551958 h 1583140"/>
              <a:gd name="connsiteX67" fmla="*/ 4671940 w 9662615"/>
              <a:gd name="connsiteY67" fmla="*/ 1547617 h 1583140"/>
              <a:gd name="connsiteX68" fmla="*/ 4589320 w 9662615"/>
              <a:gd name="connsiteY68" fmla="*/ 1534660 h 1583140"/>
              <a:gd name="connsiteX69" fmla="*/ 4422155 w 9662615"/>
              <a:gd name="connsiteY69" fmla="*/ 1542059 h 1583140"/>
              <a:gd name="connsiteX70" fmla="*/ 4221826 w 9662615"/>
              <a:gd name="connsiteY70" fmla="*/ 1508923 h 1583140"/>
              <a:gd name="connsiteX71" fmla="*/ 4096601 w 9662615"/>
              <a:gd name="connsiteY71" fmla="*/ 1510961 h 1583140"/>
              <a:gd name="connsiteX72" fmla="*/ 3970635 w 9662615"/>
              <a:gd name="connsiteY72" fmla="*/ 1544815 h 1583140"/>
              <a:gd name="connsiteX73" fmla="*/ 3743791 w 9662615"/>
              <a:gd name="connsiteY73" fmla="*/ 1516637 h 1583140"/>
              <a:gd name="connsiteX74" fmla="*/ 3664453 w 9662615"/>
              <a:gd name="connsiteY74" fmla="*/ 1521660 h 1583140"/>
              <a:gd name="connsiteX75" fmla="*/ 3594070 w 9662615"/>
              <a:gd name="connsiteY75" fmla="*/ 1509422 h 1583140"/>
              <a:gd name="connsiteX76" fmla="*/ 3565233 w 9662615"/>
              <a:gd name="connsiteY76" fmla="*/ 1515122 h 1583140"/>
              <a:gd name="connsiteX77" fmla="*/ 3560267 w 9662615"/>
              <a:gd name="connsiteY77" fmla="*/ 1516288 h 1583140"/>
              <a:gd name="connsiteX78" fmla="*/ 3540258 w 9662615"/>
              <a:gd name="connsiteY78" fmla="*/ 1516976 h 1583140"/>
              <a:gd name="connsiteX79" fmla="*/ 3534780 w 9662615"/>
              <a:gd name="connsiteY79" fmla="*/ 1522141 h 1583140"/>
              <a:gd name="connsiteX80" fmla="*/ 3504783 w 9662615"/>
              <a:gd name="connsiteY80" fmla="*/ 1526739 h 1583140"/>
              <a:gd name="connsiteX81" fmla="*/ 3467911 w 9662615"/>
              <a:gd name="connsiteY81" fmla="*/ 1526618 h 1583140"/>
              <a:gd name="connsiteX82" fmla="*/ 3292707 w 9662615"/>
              <a:gd name="connsiteY82" fmla="*/ 1520490 h 1583140"/>
              <a:gd name="connsiteX83" fmla="*/ 3187872 w 9662615"/>
              <a:gd name="connsiteY83" fmla="*/ 1519991 h 1583140"/>
              <a:gd name="connsiteX84" fmla="*/ 3148026 w 9662615"/>
              <a:gd name="connsiteY84" fmla="*/ 1524777 h 1583140"/>
              <a:gd name="connsiteX85" fmla="*/ 3092394 w 9662615"/>
              <a:gd name="connsiteY85" fmla="*/ 1528115 h 1583140"/>
              <a:gd name="connsiteX86" fmla="*/ 2994200 w 9662615"/>
              <a:gd name="connsiteY86" fmla="*/ 1537857 h 1583140"/>
              <a:gd name="connsiteX87" fmla="*/ 2862301 w 9662615"/>
              <a:gd name="connsiteY87" fmla="*/ 1544250 h 1583140"/>
              <a:gd name="connsiteX88" fmla="*/ 2766335 w 9662615"/>
              <a:gd name="connsiteY88" fmla="*/ 1527662 h 1583140"/>
              <a:gd name="connsiteX89" fmla="*/ 2757836 w 9662615"/>
              <a:gd name="connsiteY89" fmla="*/ 1531371 h 1583140"/>
              <a:gd name="connsiteX90" fmla="*/ 2691555 w 9662615"/>
              <a:gd name="connsiteY90" fmla="*/ 1530283 h 1583140"/>
              <a:gd name="connsiteX91" fmla="*/ 2459871 w 9662615"/>
              <a:gd name="connsiteY91" fmla="*/ 1500859 h 1583140"/>
              <a:gd name="connsiteX92" fmla="*/ 2330328 w 9662615"/>
              <a:gd name="connsiteY92" fmla="*/ 1499441 h 1583140"/>
              <a:gd name="connsiteX93" fmla="*/ 2284269 w 9662615"/>
              <a:gd name="connsiteY93" fmla="*/ 1503068 h 1583140"/>
              <a:gd name="connsiteX94" fmla="*/ 2207104 w 9662615"/>
              <a:gd name="connsiteY94" fmla="*/ 1508888 h 1583140"/>
              <a:gd name="connsiteX95" fmla="*/ 2149226 w 9662615"/>
              <a:gd name="connsiteY95" fmla="*/ 1523409 h 1583140"/>
              <a:gd name="connsiteX96" fmla="*/ 2084783 w 9662615"/>
              <a:gd name="connsiteY96" fmla="*/ 1524245 h 1583140"/>
              <a:gd name="connsiteX97" fmla="*/ 2070075 w 9662615"/>
              <a:gd name="connsiteY97" fmla="*/ 1511285 h 1583140"/>
              <a:gd name="connsiteX98" fmla="*/ 2001057 w 9662615"/>
              <a:gd name="connsiteY98" fmla="*/ 1516449 h 1583140"/>
              <a:gd name="connsiteX99" fmla="*/ 1896330 w 9662615"/>
              <a:gd name="connsiteY99" fmla="*/ 1525725 h 1583140"/>
              <a:gd name="connsiteX100" fmla="*/ 1835994 w 9662615"/>
              <a:gd name="connsiteY100" fmla="*/ 1527678 h 1583140"/>
              <a:gd name="connsiteX101" fmla="*/ 1671119 w 9662615"/>
              <a:gd name="connsiteY101" fmla="*/ 1536701 h 1583140"/>
              <a:gd name="connsiteX102" fmla="*/ 1505921 w 9662615"/>
              <a:gd name="connsiteY102" fmla="*/ 1548552 h 1583140"/>
              <a:gd name="connsiteX103" fmla="*/ 1407755 w 9662615"/>
              <a:gd name="connsiteY103" fmla="*/ 1571444 h 1583140"/>
              <a:gd name="connsiteX104" fmla="*/ 1271994 w 9662615"/>
              <a:gd name="connsiteY104" fmla="*/ 1579471 h 1583140"/>
              <a:gd name="connsiteX105" fmla="*/ 1249226 w 9662615"/>
              <a:gd name="connsiteY105" fmla="*/ 1583140 h 1583140"/>
              <a:gd name="connsiteX106" fmla="*/ 1217719 w 9662615"/>
              <a:gd name="connsiteY106" fmla="*/ 1580863 h 1583140"/>
              <a:gd name="connsiteX107" fmla="*/ 1091432 w 9662615"/>
              <a:gd name="connsiteY107" fmla="*/ 1571003 h 1583140"/>
              <a:gd name="connsiteX108" fmla="*/ 992039 w 9662615"/>
              <a:gd name="connsiteY108" fmla="*/ 1556662 h 1583140"/>
              <a:gd name="connsiteX109" fmla="*/ 868264 w 9662615"/>
              <a:gd name="connsiteY109" fmla="*/ 1566392 h 1583140"/>
              <a:gd name="connsiteX110" fmla="*/ 792765 w 9662615"/>
              <a:gd name="connsiteY110" fmla="*/ 1563102 h 1583140"/>
              <a:gd name="connsiteX111" fmla="*/ 669055 w 9662615"/>
              <a:gd name="connsiteY111" fmla="*/ 1543638 h 1583140"/>
              <a:gd name="connsiteX112" fmla="*/ 506152 w 9662615"/>
              <a:gd name="connsiteY112" fmla="*/ 1549124 h 1583140"/>
              <a:gd name="connsiteX113" fmla="*/ 472797 w 9662615"/>
              <a:gd name="connsiteY113" fmla="*/ 1568904 h 1583140"/>
              <a:gd name="connsiteX114" fmla="*/ 427864 w 9662615"/>
              <a:gd name="connsiteY114" fmla="*/ 1580848 h 1583140"/>
              <a:gd name="connsiteX115" fmla="*/ 408381 w 9662615"/>
              <a:gd name="connsiteY115" fmla="*/ 1552940 h 1583140"/>
              <a:gd name="connsiteX116" fmla="*/ 267163 w 9662615"/>
              <a:gd name="connsiteY116" fmla="*/ 1531913 h 1583140"/>
              <a:gd name="connsiteX117" fmla="*/ 196644 w 9662615"/>
              <a:gd name="connsiteY117" fmla="*/ 1524565 h 1583140"/>
              <a:gd name="connsiteX118" fmla="*/ 86819 w 9662615"/>
              <a:gd name="connsiteY118" fmla="*/ 1519517 h 1583140"/>
              <a:gd name="connsiteX119" fmla="*/ 53369 w 9662615"/>
              <a:gd name="connsiteY119" fmla="*/ 1516853 h 1583140"/>
              <a:gd name="connsiteX120" fmla="*/ 2359 w 9662615"/>
              <a:gd name="connsiteY120" fmla="*/ 1515247 h 1583140"/>
              <a:gd name="connsiteX121" fmla="*/ 0 w 9662615"/>
              <a:gd name="connsiteY121" fmla="*/ 1514932 h 1583140"/>
              <a:gd name="connsiteX122" fmla="*/ 0 w 9662615"/>
              <a:gd name="connsiteY122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082104 w 9662615"/>
              <a:gd name="connsiteY49" fmla="*/ 1547781 h 1583140"/>
              <a:gd name="connsiteX50" fmla="*/ 5059484 w 9662615"/>
              <a:gd name="connsiteY50" fmla="*/ 1546802 h 1583140"/>
              <a:gd name="connsiteX51" fmla="*/ 5050958 w 9662615"/>
              <a:gd name="connsiteY51" fmla="*/ 1545776 h 1583140"/>
              <a:gd name="connsiteX52" fmla="*/ 5038524 w 9662615"/>
              <a:gd name="connsiteY52" fmla="*/ 1545675 h 1583140"/>
              <a:gd name="connsiteX53" fmla="*/ 5038223 w 9662615"/>
              <a:gd name="connsiteY53" fmla="*/ 1545881 h 1583140"/>
              <a:gd name="connsiteX54" fmla="*/ 5026564 w 9662615"/>
              <a:gd name="connsiteY54" fmla="*/ 1545376 h 1583140"/>
              <a:gd name="connsiteX55" fmla="*/ 4969433 w 9662615"/>
              <a:gd name="connsiteY55" fmla="*/ 1540263 h 1583140"/>
              <a:gd name="connsiteX56" fmla="*/ 4894799 w 9662615"/>
              <a:gd name="connsiteY56" fmla="*/ 1559476 h 1583140"/>
              <a:gd name="connsiteX57" fmla="*/ 4863775 w 9662615"/>
              <a:gd name="connsiteY57" fmla="*/ 1562633 h 1583140"/>
              <a:gd name="connsiteX58" fmla="*/ 4847242 w 9662615"/>
              <a:gd name="connsiteY58" fmla="*/ 1565435 h 1583140"/>
              <a:gd name="connsiteX59" fmla="*/ 4846237 w 9662615"/>
              <a:gd name="connsiteY59" fmla="*/ 1566331 h 1583140"/>
              <a:gd name="connsiteX60" fmla="*/ 4791466 w 9662615"/>
              <a:gd name="connsiteY60" fmla="*/ 1561324 h 1583140"/>
              <a:gd name="connsiteX61" fmla="*/ 4784247 w 9662615"/>
              <a:gd name="connsiteY61" fmla="*/ 1562342 h 1583140"/>
              <a:gd name="connsiteX62" fmla="*/ 4748477 w 9662615"/>
              <a:gd name="connsiteY62" fmla="*/ 1556925 h 1583140"/>
              <a:gd name="connsiteX63" fmla="*/ 4730033 w 9662615"/>
              <a:gd name="connsiteY63" fmla="*/ 1555274 h 1583140"/>
              <a:gd name="connsiteX64" fmla="*/ 4724747 w 9662615"/>
              <a:gd name="connsiteY64" fmla="*/ 1552439 h 1583140"/>
              <a:gd name="connsiteX65" fmla="*/ 4697562 w 9662615"/>
              <a:gd name="connsiteY65" fmla="*/ 1551206 h 1583140"/>
              <a:gd name="connsiteX66" fmla="*/ 4694469 w 9662615"/>
              <a:gd name="connsiteY66" fmla="*/ 1551958 h 1583140"/>
              <a:gd name="connsiteX67" fmla="*/ 4671940 w 9662615"/>
              <a:gd name="connsiteY67" fmla="*/ 1547617 h 1583140"/>
              <a:gd name="connsiteX68" fmla="*/ 4589320 w 9662615"/>
              <a:gd name="connsiteY68" fmla="*/ 1534660 h 1583140"/>
              <a:gd name="connsiteX69" fmla="*/ 4422155 w 9662615"/>
              <a:gd name="connsiteY69" fmla="*/ 1542059 h 1583140"/>
              <a:gd name="connsiteX70" fmla="*/ 4221826 w 9662615"/>
              <a:gd name="connsiteY70" fmla="*/ 1508923 h 1583140"/>
              <a:gd name="connsiteX71" fmla="*/ 4096601 w 9662615"/>
              <a:gd name="connsiteY71" fmla="*/ 1510961 h 1583140"/>
              <a:gd name="connsiteX72" fmla="*/ 3970635 w 9662615"/>
              <a:gd name="connsiteY72" fmla="*/ 1544815 h 1583140"/>
              <a:gd name="connsiteX73" fmla="*/ 3743791 w 9662615"/>
              <a:gd name="connsiteY73" fmla="*/ 1516637 h 1583140"/>
              <a:gd name="connsiteX74" fmla="*/ 3664453 w 9662615"/>
              <a:gd name="connsiteY74" fmla="*/ 1521660 h 1583140"/>
              <a:gd name="connsiteX75" fmla="*/ 3594070 w 9662615"/>
              <a:gd name="connsiteY75" fmla="*/ 1509422 h 1583140"/>
              <a:gd name="connsiteX76" fmla="*/ 3565233 w 9662615"/>
              <a:gd name="connsiteY76" fmla="*/ 1515122 h 1583140"/>
              <a:gd name="connsiteX77" fmla="*/ 3560267 w 9662615"/>
              <a:gd name="connsiteY77" fmla="*/ 1516288 h 1583140"/>
              <a:gd name="connsiteX78" fmla="*/ 3540258 w 9662615"/>
              <a:gd name="connsiteY78" fmla="*/ 1516976 h 1583140"/>
              <a:gd name="connsiteX79" fmla="*/ 3534780 w 9662615"/>
              <a:gd name="connsiteY79" fmla="*/ 1522141 h 1583140"/>
              <a:gd name="connsiteX80" fmla="*/ 3504783 w 9662615"/>
              <a:gd name="connsiteY80" fmla="*/ 1526739 h 1583140"/>
              <a:gd name="connsiteX81" fmla="*/ 3467911 w 9662615"/>
              <a:gd name="connsiteY81" fmla="*/ 1526618 h 1583140"/>
              <a:gd name="connsiteX82" fmla="*/ 3292707 w 9662615"/>
              <a:gd name="connsiteY82" fmla="*/ 1520490 h 1583140"/>
              <a:gd name="connsiteX83" fmla="*/ 3187872 w 9662615"/>
              <a:gd name="connsiteY83" fmla="*/ 1519991 h 1583140"/>
              <a:gd name="connsiteX84" fmla="*/ 3148026 w 9662615"/>
              <a:gd name="connsiteY84" fmla="*/ 1524777 h 1583140"/>
              <a:gd name="connsiteX85" fmla="*/ 3092394 w 9662615"/>
              <a:gd name="connsiteY85" fmla="*/ 1528115 h 1583140"/>
              <a:gd name="connsiteX86" fmla="*/ 2994200 w 9662615"/>
              <a:gd name="connsiteY86" fmla="*/ 1537857 h 1583140"/>
              <a:gd name="connsiteX87" fmla="*/ 2862301 w 9662615"/>
              <a:gd name="connsiteY87" fmla="*/ 1544250 h 1583140"/>
              <a:gd name="connsiteX88" fmla="*/ 2766335 w 9662615"/>
              <a:gd name="connsiteY88" fmla="*/ 1527662 h 1583140"/>
              <a:gd name="connsiteX89" fmla="*/ 2757836 w 9662615"/>
              <a:gd name="connsiteY89" fmla="*/ 1531371 h 1583140"/>
              <a:gd name="connsiteX90" fmla="*/ 2691555 w 9662615"/>
              <a:gd name="connsiteY90" fmla="*/ 1530283 h 1583140"/>
              <a:gd name="connsiteX91" fmla="*/ 2459871 w 9662615"/>
              <a:gd name="connsiteY91" fmla="*/ 1500859 h 1583140"/>
              <a:gd name="connsiteX92" fmla="*/ 2330328 w 9662615"/>
              <a:gd name="connsiteY92" fmla="*/ 1499441 h 1583140"/>
              <a:gd name="connsiteX93" fmla="*/ 2284269 w 9662615"/>
              <a:gd name="connsiteY93" fmla="*/ 1503068 h 1583140"/>
              <a:gd name="connsiteX94" fmla="*/ 2207104 w 9662615"/>
              <a:gd name="connsiteY94" fmla="*/ 1508888 h 1583140"/>
              <a:gd name="connsiteX95" fmla="*/ 2149226 w 9662615"/>
              <a:gd name="connsiteY95" fmla="*/ 1523409 h 1583140"/>
              <a:gd name="connsiteX96" fmla="*/ 2084783 w 9662615"/>
              <a:gd name="connsiteY96" fmla="*/ 1524245 h 1583140"/>
              <a:gd name="connsiteX97" fmla="*/ 2070075 w 9662615"/>
              <a:gd name="connsiteY97" fmla="*/ 1511285 h 1583140"/>
              <a:gd name="connsiteX98" fmla="*/ 2001057 w 9662615"/>
              <a:gd name="connsiteY98" fmla="*/ 1516449 h 1583140"/>
              <a:gd name="connsiteX99" fmla="*/ 1896330 w 9662615"/>
              <a:gd name="connsiteY99" fmla="*/ 1525725 h 1583140"/>
              <a:gd name="connsiteX100" fmla="*/ 1835994 w 9662615"/>
              <a:gd name="connsiteY100" fmla="*/ 1527678 h 1583140"/>
              <a:gd name="connsiteX101" fmla="*/ 1671119 w 9662615"/>
              <a:gd name="connsiteY101" fmla="*/ 1536701 h 1583140"/>
              <a:gd name="connsiteX102" fmla="*/ 1601337 w 9662615"/>
              <a:gd name="connsiteY102" fmla="*/ 1548552 h 1583140"/>
              <a:gd name="connsiteX103" fmla="*/ 1407755 w 9662615"/>
              <a:gd name="connsiteY103" fmla="*/ 1571444 h 1583140"/>
              <a:gd name="connsiteX104" fmla="*/ 1271994 w 9662615"/>
              <a:gd name="connsiteY104" fmla="*/ 1579471 h 1583140"/>
              <a:gd name="connsiteX105" fmla="*/ 1249226 w 9662615"/>
              <a:gd name="connsiteY105" fmla="*/ 1583140 h 1583140"/>
              <a:gd name="connsiteX106" fmla="*/ 1217719 w 9662615"/>
              <a:gd name="connsiteY106" fmla="*/ 1580863 h 1583140"/>
              <a:gd name="connsiteX107" fmla="*/ 1091432 w 9662615"/>
              <a:gd name="connsiteY107" fmla="*/ 1571003 h 1583140"/>
              <a:gd name="connsiteX108" fmla="*/ 992039 w 9662615"/>
              <a:gd name="connsiteY108" fmla="*/ 1556662 h 1583140"/>
              <a:gd name="connsiteX109" fmla="*/ 868264 w 9662615"/>
              <a:gd name="connsiteY109" fmla="*/ 1566392 h 1583140"/>
              <a:gd name="connsiteX110" fmla="*/ 792765 w 9662615"/>
              <a:gd name="connsiteY110" fmla="*/ 1563102 h 1583140"/>
              <a:gd name="connsiteX111" fmla="*/ 669055 w 9662615"/>
              <a:gd name="connsiteY111" fmla="*/ 1543638 h 1583140"/>
              <a:gd name="connsiteX112" fmla="*/ 506152 w 9662615"/>
              <a:gd name="connsiteY112" fmla="*/ 1549124 h 1583140"/>
              <a:gd name="connsiteX113" fmla="*/ 472797 w 9662615"/>
              <a:gd name="connsiteY113" fmla="*/ 1568904 h 1583140"/>
              <a:gd name="connsiteX114" fmla="*/ 427864 w 9662615"/>
              <a:gd name="connsiteY114" fmla="*/ 1580848 h 1583140"/>
              <a:gd name="connsiteX115" fmla="*/ 408381 w 9662615"/>
              <a:gd name="connsiteY115" fmla="*/ 1552940 h 1583140"/>
              <a:gd name="connsiteX116" fmla="*/ 267163 w 9662615"/>
              <a:gd name="connsiteY116" fmla="*/ 1531913 h 1583140"/>
              <a:gd name="connsiteX117" fmla="*/ 196644 w 9662615"/>
              <a:gd name="connsiteY117" fmla="*/ 1524565 h 1583140"/>
              <a:gd name="connsiteX118" fmla="*/ 86819 w 9662615"/>
              <a:gd name="connsiteY118" fmla="*/ 1519517 h 1583140"/>
              <a:gd name="connsiteX119" fmla="*/ 53369 w 9662615"/>
              <a:gd name="connsiteY119" fmla="*/ 1516853 h 1583140"/>
              <a:gd name="connsiteX120" fmla="*/ 2359 w 9662615"/>
              <a:gd name="connsiteY120" fmla="*/ 1515247 h 1583140"/>
              <a:gd name="connsiteX121" fmla="*/ 0 w 9662615"/>
              <a:gd name="connsiteY121" fmla="*/ 1514932 h 1583140"/>
              <a:gd name="connsiteX122" fmla="*/ 0 w 9662615"/>
              <a:gd name="connsiteY122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082104 w 9662615"/>
              <a:gd name="connsiteY49" fmla="*/ 1547781 h 1583140"/>
              <a:gd name="connsiteX50" fmla="*/ 5059484 w 9662615"/>
              <a:gd name="connsiteY50" fmla="*/ 1546802 h 1583140"/>
              <a:gd name="connsiteX51" fmla="*/ 5050958 w 9662615"/>
              <a:gd name="connsiteY51" fmla="*/ 1545776 h 1583140"/>
              <a:gd name="connsiteX52" fmla="*/ 5038524 w 9662615"/>
              <a:gd name="connsiteY52" fmla="*/ 1545675 h 1583140"/>
              <a:gd name="connsiteX53" fmla="*/ 5038223 w 9662615"/>
              <a:gd name="connsiteY53" fmla="*/ 1545881 h 1583140"/>
              <a:gd name="connsiteX54" fmla="*/ 5026564 w 9662615"/>
              <a:gd name="connsiteY54" fmla="*/ 1545376 h 1583140"/>
              <a:gd name="connsiteX55" fmla="*/ 4969433 w 9662615"/>
              <a:gd name="connsiteY55" fmla="*/ 1540263 h 1583140"/>
              <a:gd name="connsiteX56" fmla="*/ 4894799 w 9662615"/>
              <a:gd name="connsiteY56" fmla="*/ 1559476 h 1583140"/>
              <a:gd name="connsiteX57" fmla="*/ 4863775 w 9662615"/>
              <a:gd name="connsiteY57" fmla="*/ 1562633 h 1583140"/>
              <a:gd name="connsiteX58" fmla="*/ 4847242 w 9662615"/>
              <a:gd name="connsiteY58" fmla="*/ 1565435 h 1583140"/>
              <a:gd name="connsiteX59" fmla="*/ 4846237 w 9662615"/>
              <a:gd name="connsiteY59" fmla="*/ 1566331 h 1583140"/>
              <a:gd name="connsiteX60" fmla="*/ 4791466 w 9662615"/>
              <a:gd name="connsiteY60" fmla="*/ 1561324 h 1583140"/>
              <a:gd name="connsiteX61" fmla="*/ 4784247 w 9662615"/>
              <a:gd name="connsiteY61" fmla="*/ 1562342 h 1583140"/>
              <a:gd name="connsiteX62" fmla="*/ 4748477 w 9662615"/>
              <a:gd name="connsiteY62" fmla="*/ 1556925 h 1583140"/>
              <a:gd name="connsiteX63" fmla="*/ 4730033 w 9662615"/>
              <a:gd name="connsiteY63" fmla="*/ 1555274 h 1583140"/>
              <a:gd name="connsiteX64" fmla="*/ 4724747 w 9662615"/>
              <a:gd name="connsiteY64" fmla="*/ 1552439 h 1583140"/>
              <a:gd name="connsiteX65" fmla="*/ 4697562 w 9662615"/>
              <a:gd name="connsiteY65" fmla="*/ 1551206 h 1583140"/>
              <a:gd name="connsiteX66" fmla="*/ 4694469 w 9662615"/>
              <a:gd name="connsiteY66" fmla="*/ 1551958 h 1583140"/>
              <a:gd name="connsiteX67" fmla="*/ 4671940 w 9662615"/>
              <a:gd name="connsiteY67" fmla="*/ 1547617 h 1583140"/>
              <a:gd name="connsiteX68" fmla="*/ 4589320 w 9662615"/>
              <a:gd name="connsiteY68" fmla="*/ 1534660 h 1583140"/>
              <a:gd name="connsiteX69" fmla="*/ 4422155 w 9662615"/>
              <a:gd name="connsiteY69" fmla="*/ 1542059 h 1583140"/>
              <a:gd name="connsiteX70" fmla="*/ 4221826 w 9662615"/>
              <a:gd name="connsiteY70" fmla="*/ 1508923 h 1583140"/>
              <a:gd name="connsiteX71" fmla="*/ 4096601 w 9662615"/>
              <a:gd name="connsiteY71" fmla="*/ 1521563 h 1583140"/>
              <a:gd name="connsiteX72" fmla="*/ 3970635 w 9662615"/>
              <a:gd name="connsiteY72" fmla="*/ 1544815 h 1583140"/>
              <a:gd name="connsiteX73" fmla="*/ 3743791 w 9662615"/>
              <a:gd name="connsiteY73" fmla="*/ 1516637 h 1583140"/>
              <a:gd name="connsiteX74" fmla="*/ 3664453 w 9662615"/>
              <a:gd name="connsiteY74" fmla="*/ 1521660 h 1583140"/>
              <a:gd name="connsiteX75" fmla="*/ 3594070 w 9662615"/>
              <a:gd name="connsiteY75" fmla="*/ 1509422 h 1583140"/>
              <a:gd name="connsiteX76" fmla="*/ 3565233 w 9662615"/>
              <a:gd name="connsiteY76" fmla="*/ 1515122 h 1583140"/>
              <a:gd name="connsiteX77" fmla="*/ 3560267 w 9662615"/>
              <a:gd name="connsiteY77" fmla="*/ 1516288 h 1583140"/>
              <a:gd name="connsiteX78" fmla="*/ 3540258 w 9662615"/>
              <a:gd name="connsiteY78" fmla="*/ 1516976 h 1583140"/>
              <a:gd name="connsiteX79" fmla="*/ 3534780 w 9662615"/>
              <a:gd name="connsiteY79" fmla="*/ 1522141 h 1583140"/>
              <a:gd name="connsiteX80" fmla="*/ 3504783 w 9662615"/>
              <a:gd name="connsiteY80" fmla="*/ 1526739 h 1583140"/>
              <a:gd name="connsiteX81" fmla="*/ 3467911 w 9662615"/>
              <a:gd name="connsiteY81" fmla="*/ 1526618 h 1583140"/>
              <a:gd name="connsiteX82" fmla="*/ 3292707 w 9662615"/>
              <a:gd name="connsiteY82" fmla="*/ 1520490 h 1583140"/>
              <a:gd name="connsiteX83" fmla="*/ 3187872 w 9662615"/>
              <a:gd name="connsiteY83" fmla="*/ 1519991 h 1583140"/>
              <a:gd name="connsiteX84" fmla="*/ 3148026 w 9662615"/>
              <a:gd name="connsiteY84" fmla="*/ 1524777 h 1583140"/>
              <a:gd name="connsiteX85" fmla="*/ 3092394 w 9662615"/>
              <a:gd name="connsiteY85" fmla="*/ 1528115 h 1583140"/>
              <a:gd name="connsiteX86" fmla="*/ 2994200 w 9662615"/>
              <a:gd name="connsiteY86" fmla="*/ 1537857 h 1583140"/>
              <a:gd name="connsiteX87" fmla="*/ 2862301 w 9662615"/>
              <a:gd name="connsiteY87" fmla="*/ 1544250 h 1583140"/>
              <a:gd name="connsiteX88" fmla="*/ 2766335 w 9662615"/>
              <a:gd name="connsiteY88" fmla="*/ 1527662 h 1583140"/>
              <a:gd name="connsiteX89" fmla="*/ 2757836 w 9662615"/>
              <a:gd name="connsiteY89" fmla="*/ 1531371 h 1583140"/>
              <a:gd name="connsiteX90" fmla="*/ 2691555 w 9662615"/>
              <a:gd name="connsiteY90" fmla="*/ 1530283 h 1583140"/>
              <a:gd name="connsiteX91" fmla="*/ 2459871 w 9662615"/>
              <a:gd name="connsiteY91" fmla="*/ 1500859 h 1583140"/>
              <a:gd name="connsiteX92" fmla="*/ 2330328 w 9662615"/>
              <a:gd name="connsiteY92" fmla="*/ 1499441 h 1583140"/>
              <a:gd name="connsiteX93" fmla="*/ 2284269 w 9662615"/>
              <a:gd name="connsiteY93" fmla="*/ 1503068 h 1583140"/>
              <a:gd name="connsiteX94" fmla="*/ 2207104 w 9662615"/>
              <a:gd name="connsiteY94" fmla="*/ 1508888 h 1583140"/>
              <a:gd name="connsiteX95" fmla="*/ 2149226 w 9662615"/>
              <a:gd name="connsiteY95" fmla="*/ 1523409 h 1583140"/>
              <a:gd name="connsiteX96" fmla="*/ 2084783 w 9662615"/>
              <a:gd name="connsiteY96" fmla="*/ 1524245 h 1583140"/>
              <a:gd name="connsiteX97" fmla="*/ 2070075 w 9662615"/>
              <a:gd name="connsiteY97" fmla="*/ 1511285 h 1583140"/>
              <a:gd name="connsiteX98" fmla="*/ 2001057 w 9662615"/>
              <a:gd name="connsiteY98" fmla="*/ 1516449 h 1583140"/>
              <a:gd name="connsiteX99" fmla="*/ 1896330 w 9662615"/>
              <a:gd name="connsiteY99" fmla="*/ 1525725 h 1583140"/>
              <a:gd name="connsiteX100" fmla="*/ 1835994 w 9662615"/>
              <a:gd name="connsiteY100" fmla="*/ 1527678 h 1583140"/>
              <a:gd name="connsiteX101" fmla="*/ 1671119 w 9662615"/>
              <a:gd name="connsiteY101" fmla="*/ 1536701 h 1583140"/>
              <a:gd name="connsiteX102" fmla="*/ 1601337 w 9662615"/>
              <a:gd name="connsiteY102" fmla="*/ 1548552 h 1583140"/>
              <a:gd name="connsiteX103" fmla="*/ 1407755 w 9662615"/>
              <a:gd name="connsiteY103" fmla="*/ 1571444 h 1583140"/>
              <a:gd name="connsiteX104" fmla="*/ 1271994 w 9662615"/>
              <a:gd name="connsiteY104" fmla="*/ 1579471 h 1583140"/>
              <a:gd name="connsiteX105" fmla="*/ 1249226 w 9662615"/>
              <a:gd name="connsiteY105" fmla="*/ 1583140 h 1583140"/>
              <a:gd name="connsiteX106" fmla="*/ 1217719 w 9662615"/>
              <a:gd name="connsiteY106" fmla="*/ 1580863 h 1583140"/>
              <a:gd name="connsiteX107" fmla="*/ 1091432 w 9662615"/>
              <a:gd name="connsiteY107" fmla="*/ 1571003 h 1583140"/>
              <a:gd name="connsiteX108" fmla="*/ 992039 w 9662615"/>
              <a:gd name="connsiteY108" fmla="*/ 1556662 h 1583140"/>
              <a:gd name="connsiteX109" fmla="*/ 868264 w 9662615"/>
              <a:gd name="connsiteY109" fmla="*/ 1566392 h 1583140"/>
              <a:gd name="connsiteX110" fmla="*/ 792765 w 9662615"/>
              <a:gd name="connsiteY110" fmla="*/ 1563102 h 1583140"/>
              <a:gd name="connsiteX111" fmla="*/ 669055 w 9662615"/>
              <a:gd name="connsiteY111" fmla="*/ 1543638 h 1583140"/>
              <a:gd name="connsiteX112" fmla="*/ 506152 w 9662615"/>
              <a:gd name="connsiteY112" fmla="*/ 1549124 h 1583140"/>
              <a:gd name="connsiteX113" fmla="*/ 472797 w 9662615"/>
              <a:gd name="connsiteY113" fmla="*/ 1568904 h 1583140"/>
              <a:gd name="connsiteX114" fmla="*/ 427864 w 9662615"/>
              <a:gd name="connsiteY114" fmla="*/ 1580848 h 1583140"/>
              <a:gd name="connsiteX115" fmla="*/ 408381 w 9662615"/>
              <a:gd name="connsiteY115" fmla="*/ 1552940 h 1583140"/>
              <a:gd name="connsiteX116" fmla="*/ 267163 w 9662615"/>
              <a:gd name="connsiteY116" fmla="*/ 1531913 h 1583140"/>
              <a:gd name="connsiteX117" fmla="*/ 196644 w 9662615"/>
              <a:gd name="connsiteY117" fmla="*/ 1524565 h 1583140"/>
              <a:gd name="connsiteX118" fmla="*/ 86819 w 9662615"/>
              <a:gd name="connsiteY118" fmla="*/ 1519517 h 1583140"/>
              <a:gd name="connsiteX119" fmla="*/ 53369 w 9662615"/>
              <a:gd name="connsiteY119" fmla="*/ 1516853 h 1583140"/>
              <a:gd name="connsiteX120" fmla="*/ 2359 w 9662615"/>
              <a:gd name="connsiteY120" fmla="*/ 1515247 h 1583140"/>
              <a:gd name="connsiteX121" fmla="*/ 0 w 9662615"/>
              <a:gd name="connsiteY121" fmla="*/ 1514932 h 1583140"/>
              <a:gd name="connsiteX122" fmla="*/ 0 w 9662615"/>
              <a:gd name="connsiteY122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082104 w 9662615"/>
              <a:gd name="connsiteY49" fmla="*/ 1547781 h 1583140"/>
              <a:gd name="connsiteX50" fmla="*/ 5059484 w 9662615"/>
              <a:gd name="connsiteY50" fmla="*/ 1546802 h 1583140"/>
              <a:gd name="connsiteX51" fmla="*/ 5050958 w 9662615"/>
              <a:gd name="connsiteY51" fmla="*/ 1545776 h 1583140"/>
              <a:gd name="connsiteX52" fmla="*/ 5038524 w 9662615"/>
              <a:gd name="connsiteY52" fmla="*/ 1545675 h 1583140"/>
              <a:gd name="connsiteX53" fmla="*/ 5038223 w 9662615"/>
              <a:gd name="connsiteY53" fmla="*/ 1545881 h 1583140"/>
              <a:gd name="connsiteX54" fmla="*/ 5026564 w 9662615"/>
              <a:gd name="connsiteY54" fmla="*/ 1545376 h 1583140"/>
              <a:gd name="connsiteX55" fmla="*/ 4969433 w 9662615"/>
              <a:gd name="connsiteY55" fmla="*/ 1540263 h 1583140"/>
              <a:gd name="connsiteX56" fmla="*/ 4894799 w 9662615"/>
              <a:gd name="connsiteY56" fmla="*/ 1559476 h 1583140"/>
              <a:gd name="connsiteX57" fmla="*/ 4863775 w 9662615"/>
              <a:gd name="connsiteY57" fmla="*/ 1562633 h 1583140"/>
              <a:gd name="connsiteX58" fmla="*/ 4847242 w 9662615"/>
              <a:gd name="connsiteY58" fmla="*/ 1565435 h 1583140"/>
              <a:gd name="connsiteX59" fmla="*/ 4846237 w 9662615"/>
              <a:gd name="connsiteY59" fmla="*/ 1566331 h 1583140"/>
              <a:gd name="connsiteX60" fmla="*/ 4791466 w 9662615"/>
              <a:gd name="connsiteY60" fmla="*/ 1561324 h 1583140"/>
              <a:gd name="connsiteX61" fmla="*/ 4784247 w 9662615"/>
              <a:gd name="connsiteY61" fmla="*/ 1562342 h 1583140"/>
              <a:gd name="connsiteX62" fmla="*/ 4748477 w 9662615"/>
              <a:gd name="connsiteY62" fmla="*/ 1556925 h 1583140"/>
              <a:gd name="connsiteX63" fmla="*/ 4730033 w 9662615"/>
              <a:gd name="connsiteY63" fmla="*/ 1555274 h 1583140"/>
              <a:gd name="connsiteX64" fmla="*/ 4724747 w 9662615"/>
              <a:gd name="connsiteY64" fmla="*/ 1552439 h 1583140"/>
              <a:gd name="connsiteX65" fmla="*/ 4697562 w 9662615"/>
              <a:gd name="connsiteY65" fmla="*/ 1551206 h 1583140"/>
              <a:gd name="connsiteX66" fmla="*/ 4694469 w 9662615"/>
              <a:gd name="connsiteY66" fmla="*/ 1551958 h 1583140"/>
              <a:gd name="connsiteX67" fmla="*/ 4671940 w 9662615"/>
              <a:gd name="connsiteY67" fmla="*/ 1547617 h 1583140"/>
              <a:gd name="connsiteX68" fmla="*/ 4589320 w 9662615"/>
              <a:gd name="connsiteY68" fmla="*/ 1534660 h 1583140"/>
              <a:gd name="connsiteX69" fmla="*/ 4422155 w 9662615"/>
              <a:gd name="connsiteY69" fmla="*/ 1542059 h 1583140"/>
              <a:gd name="connsiteX70" fmla="*/ 4221826 w 9662615"/>
              <a:gd name="connsiteY70" fmla="*/ 1508923 h 1583140"/>
              <a:gd name="connsiteX71" fmla="*/ 4096601 w 9662615"/>
              <a:gd name="connsiteY71" fmla="*/ 1521563 h 1583140"/>
              <a:gd name="connsiteX72" fmla="*/ 3970635 w 9662615"/>
              <a:gd name="connsiteY72" fmla="*/ 1544815 h 1583140"/>
              <a:gd name="connsiteX73" fmla="*/ 3743791 w 9662615"/>
              <a:gd name="connsiteY73" fmla="*/ 1516637 h 1583140"/>
              <a:gd name="connsiteX74" fmla="*/ 3664453 w 9662615"/>
              <a:gd name="connsiteY74" fmla="*/ 1521660 h 1583140"/>
              <a:gd name="connsiteX75" fmla="*/ 3594070 w 9662615"/>
              <a:gd name="connsiteY75" fmla="*/ 1509422 h 1583140"/>
              <a:gd name="connsiteX76" fmla="*/ 3565233 w 9662615"/>
              <a:gd name="connsiteY76" fmla="*/ 1515122 h 1583140"/>
              <a:gd name="connsiteX77" fmla="*/ 3560267 w 9662615"/>
              <a:gd name="connsiteY77" fmla="*/ 1516288 h 1583140"/>
              <a:gd name="connsiteX78" fmla="*/ 3540258 w 9662615"/>
              <a:gd name="connsiteY78" fmla="*/ 1516976 h 1583140"/>
              <a:gd name="connsiteX79" fmla="*/ 3534780 w 9662615"/>
              <a:gd name="connsiteY79" fmla="*/ 1522141 h 1583140"/>
              <a:gd name="connsiteX80" fmla="*/ 3504783 w 9662615"/>
              <a:gd name="connsiteY80" fmla="*/ 1526739 h 1583140"/>
              <a:gd name="connsiteX81" fmla="*/ 3467911 w 9662615"/>
              <a:gd name="connsiteY81" fmla="*/ 1526618 h 1583140"/>
              <a:gd name="connsiteX82" fmla="*/ 3292707 w 9662615"/>
              <a:gd name="connsiteY82" fmla="*/ 1520490 h 1583140"/>
              <a:gd name="connsiteX83" fmla="*/ 3187872 w 9662615"/>
              <a:gd name="connsiteY83" fmla="*/ 1519991 h 1583140"/>
              <a:gd name="connsiteX84" fmla="*/ 3148026 w 9662615"/>
              <a:gd name="connsiteY84" fmla="*/ 1524777 h 1583140"/>
              <a:gd name="connsiteX85" fmla="*/ 3092394 w 9662615"/>
              <a:gd name="connsiteY85" fmla="*/ 1528115 h 1583140"/>
              <a:gd name="connsiteX86" fmla="*/ 2994200 w 9662615"/>
              <a:gd name="connsiteY86" fmla="*/ 1537857 h 1583140"/>
              <a:gd name="connsiteX87" fmla="*/ 2862301 w 9662615"/>
              <a:gd name="connsiteY87" fmla="*/ 1544250 h 1583140"/>
              <a:gd name="connsiteX88" fmla="*/ 2766335 w 9662615"/>
              <a:gd name="connsiteY88" fmla="*/ 1527662 h 1583140"/>
              <a:gd name="connsiteX89" fmla="*/ 2757836 w 9662615"/>
              <a:gd name="connsiteY89" fmla="*/ 1531371 h 1583140"/>
              <a:gd name="connsiteX90" fmla="*/ 2691555 w 9662615"/>
              <a:gd name="connsiteY90" fmla="*/ 1530283 h 1583140"/>
              <a:gd name="connsiteX91" fmla="*/ 2459871 w 9662615"/>
              <a:gd name="connsiteY91" fmla="*/ 1500859 h 1583140"/>
              <a:gd name="connsiteX92" fmla="*/ 2330328 w 9662615"/>
              <a:gd name="connsiteY92" fmla="*/ 1499441 h 1583140"/>
              <a:gd name="connsiteX93" fmla="*/ 2284269 w 9662615"/>
              <a:gd name="connsiteY93" fmla="*/ 1503068 h 1583140"/>
              <a:gd name="connsiteX94" fmla="*/ 2207104 w 9662615"/>
              <a:gd name="connsiteY94" fmla="*/ 1508888 h 1583140"/>
              <a:gd name="connsiteX95" fmla="*/ 2149226 w 9662615"/>
              <a:gd name="connsiteY95" fmla="*/ 1523409 h 1583140"/>
              <a:gd name="connsiteX96" fmla="*/ 2084783 w 9662615"/>
              <a:gd name="connsiteY96" fmla="*/ 1524245 h 1583140"/>
              <a:gd name="connsiteX97" fmla="*/ 2070075 w 9662615"/>
              <a:gd name="connsiteY97" fmla="*/ 1511285 h 1583140"/>
              <a:gd name="connsiteX98" fmla="*/ 2001057 w 9662615"/>
              <a:gd name="connsiteY98" fmla="*/ 1516449 h 1583140"/>
              <a:gd name="connsiteX99" fmla="*/ 1896330 w 9662615"/>
              <a:gd name="connsiteY99" fmla="*/ 1525725 h 1583140"/>
              <a:gd name="connsiteX100" fmla="*/ 1835994 w 9662615"/>
              <a:gd name="connsiteY100" fmla="*/ 1527678 h 1583140"/>
              <a:gd name="connsiteX101" fmla="*/ 1671119 w 9662615"/>
              <a:gd name="connsiteY101" fmla="*/ 1536701 h 1583140"/>
              <a:gd name="connsiteX102" fmla="*/ 1601337 w 9662615"/>
              <a:gd name="connsiteY102" fmla="*/ 1548552 h 1583140"/>
              <a:gd name="connsiteX103" fmla="*/ 1407755 w 9662615"/>
              <a:gd name="connsiteY103" fmla="*/ 1571444 h 1583140"/>
              <a:gd name="connsiteX104" fmla="*/ 1271994 w 9662615"/>
              <a:gd name="connsiteY104" fmla="*/ 1579471 h 1583140"/>
              <a:gd name="connsiteX105" fmla="*/ 1249226 w 9662615"/>
              <a:gd name="connsiteY105" fmla="*/ 1583140 h 1583140"/>
              <a:gd name="connsiteX106" fmla="*/ 1217719 w 9662615"/>
              <a:gd name="connsiteY106" fmla="*/ 1580863 h 1583140"/>
              <a:gd name="connsiteX107" fmla="*/ 1091432 w 9662615"/>
              <a:gd name="connsiteY107" fmla="*/ 1571003 h 1583140"/>
              <a:gd name="connsiteX108" fmla="*/ 992039 w 9662615"/>
              <a:gd name="connsiteY108" fmla="*/ 1556662 h 1583140"/>
              <a:gd name="connsiteX109" fmla="*/ 868264 w 9662615"/>
              <a:gd name="connsiteY109" fmla="*/ 1566392 h 1583140"/>
              <a:gd name="connsiteX110" fmla="*/ 792765 w 9662615"/>
              <a:gd name="connsiteY110" fmla="*/ 1563102 h 1583140"/>
              <a:gd name="connsiteX111" fmla="*/ 669055 w 9662615"/>
              <a:gd name="connsiteY111" fmla="*/ 1543638 h 1583140"/>
              <a:gd name="connsiteX112" fmla="*/ 506152 w 9662615"/>
              <a:gd name="connsiteY112" fmla="*/ 1549124 h 1583140"/>
              <a:gd name="connsiteX113" fmla="*/ 472797 w 9662615"/>
              <a:gd name="connsiteY113" fmla="*/ 1568904 h 1583140"/>
              <a:gd name="connsiteX114" fmla="*/ 427864 w 9662615"/>
              <a:gd name="connsiteY114" fmla="*/ 1580848 h 1583140"/>
              <a:gd name="connsiteX115" fmla="*/ 408381 w 9662615"/>
              <a:gd name="connsiteY115" fmla="*/ 1552940 h 1583140"/>
              <a:gd name="connsiteX116" fmla="*/ 267163 w 9662615"/>
              <a:gd name="connsiteY116" fmla="*/ 1531913 h 1583140"/>
              <a:gd name="connsiteX117" fmla="*/ 196644 w 9662615"/>
              <a:gd name="connsiteY117" fmla="*/ 1524565 h 1583140"/>
              <a:gd name="connsiteX118" fmla="*/ 86819 w 9662615"/>
              <a:gd name="connsiteY118" fmla="*/ 1519517 h 1583140"/>
              <a:gd name="connsiteX119" fmla="*/ 53369 w 9662615"/>
              <a:gd name="connsiteY119" fmla="*/ 1516853 h 1583140"/>
              <a:gd name="connsiteX120" fmla="*/ 2359 w 9662615"/>
              <a:gd name="connsiteY120" fmla="*/ 1515247 h 1583140"/>
              <a:gd name="connsiteX121" fmla="*/ 0 w 9662615"/>
              <a:gd name="connsiteY121" fmla="*/ 1514932 h 1583140"/>
              <a:gd name="connsiteX122" fmla="*/ 0 w 9662615"/>
              <a:gd name="connsiteY122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082104 w 9662615"/>
              <a:gd name="connsiteY49" fmla="*/ 1547781 h 1583140"/>
              <a:gd name="connsiteX50" fmla="*/ 5059484 w 9662615"/>
              <a:gd name="connsiteY50" fmla="*/ 1546802 h 1583140"/>
              <a:gd name="connsiteX51" fmla="*/ 5050958 w 9662615"/>
              <a:gd name="connsiteY51" fmla="*/ 1545776 h 1583140"/>
              <a:gd name="connsiteX52" fmla="*/ 5038524 w 9662615"/>
              <a:gd name="connsiteY52" fmla="*/ 1545675 h 1583140"/>
              <a:gd name="connsiteX53" fmla="*/ 5038223 w 9662615"/>
              <a:gd name="connsiteY53" fmla="*/ 1545881 h 1583140"/>
              <a:gd name="connsiteX54" fmla="*/ 5026564 w 9662615"/>
              <a:gd name="connsiteY54" fmla="*/ 1545376 h 1583140"/>
              <a:gd name="connsiteX55" fmla="*/ 4969433 w 9662615"/>
              <a:gd name="connsiteY55" fmla="*/ 1540263 h 1583140"/>
              <a:gd name="connsiteX56" fmla="*/ 4894799 w 9662615"/>
              <a:gd name="connsiteY56" fmla="*/ 1559476 h 1583140"/>
              <a:gd name="connsiteX57" fmla="*/ 4863775 w 9662615"/>
              <a:gd name="connsiteY57" fmla="*/ 1562633 h 1583140"/>
              <a:gd name="connsiteX58" fmla="*/ 4847242 w 9662615"/>
              <a:gd name="connsiteY58" fmla="*/ 1565435 h 1583140"/>
              <a:gd name="connsiteX59" fmla="*/ 4846237 w 9662615"/>
              <a:gd name="connsiteY59" fmla="*/ 1566331 h 1583140"/>
              <a:gd name="connsiteX60" fmla="*/ 4791466 w 9662615"/>
              <a:gd name="connsiteY60" fmla="*/ 1561324 h 1583140"/>
              <a:gd name="connsiteX61" fmla="*/ 4784247 w 9662615"/>
              <a:gd name="connsiteY61" fmla="*/ 1562342 h 1583140"/>
              <a:gd name="connsiteX62" fmla="*/ 4748477 w 9662615"/>
              <a:gd name="connsiteY62" fmla="*/ 1556925 h 1583140"/>
              <a:gd name="connsiteX63" fmla="*/ 4730033 w 9662615"/>
              <a:gd name="connsiteY63" fmla="*/ 1555274 h 1583140"/>
              <a:gd name="connsiteX64" fmla="*/ 4724747 w 9662615"/>
              <a:gd name="connsiteY64" fmla="*/ 1552439 h 1583140"/>
              <a:gd name="connsiteX65" fmla="*/ 4697562 w 9662615"/>
              <a:gd name="connsiteY65" fmla="*/ 1551206 h 1583140"/>
              <a:gd name="connsiteX66" fmla="*/ 4694469 w 9662615"/>
              <a:gd name="connsiteY66" fmla="*/ 1551958 h 1583140"/>
              <a:gd name="connsiteX67" fmla="*/ 4671940 w 9662615"/>
              <a:gd name="connsiteY67" fmla="*/ 1547617 h 1583140"/>
              <a:gd name="connsiteX68" fmla="*/ 4589320 w 9662615"/>
              <a:gd name="connsiteY68" fmla="*/ 1534660 h 1583140"/>
              <a:gd name="connsiteX69" fmla="*/ 4422155 w 9662615"/>
              <a:gd name="connsiteY69" fmla="*/ 1542059 h 1583140"/>
              <a:gd name="connsiteX70" fmla="*/ 4221826 w 9662615"/>
              <a:gd name="connsiteY70" fmla="*/ 1508923 h 1583140"/>
              <a:gd name="connsiteX71" fmla="*/ 4096601 w 9662615"/>
              <a:gd name="connsiteY71" fmla="*/ 1521563 h 1583140"/>
              <a:gd name="connsiteX72" fmla="*/ 3970635 w 9662615"/>
              <a:gd name="connsiteY72" fmla="*/ 1544815 h 1583140"/>
              <a:gd name="connsiteX73" fmla="*/ 3743791 w 9662615"/>
              <a:gd name="connsiteY73" fmla="*/ 1516637 h 1583140"/>
              <a:gd name="connsiteX74" fmla="*/ 3664453 w 9662615"/>
              <a:gd name="connsiteY74" fmla="*/ 1521660 h 1583140"/>
              <a:gd name="connsiteX75" fmla="*/ 3594070 w 9662615"/>
              <a:gd name="connsiteY75" fmla="*/ 1509422 h 1583140"/>
              <a:gd name="connsiteX76" fmla="*/ 3565233 w 9662615"/>
              <a:gd name="connsiteY76" fmla="*/ 1515122 h 1583140"/>
              <a:gd name="connsiteX77" fmla="*/ 3560267 w 9662615"/>
              <a:gd name="connsiteY77" fmla="*/ 1516288 h 1583140"/>
              <a:gd name="connsiteX78" fmla="*/ 3540258 w 9662615"/>
              <a:gd name="connsiteY78" fmla="*/ 1516976 h 1583140"/>
              <a:gd name="connsiteX79" fmla="*/ 3534780 w 9662615"/>
              <a:gd name="connsiteY79" fmla="*/ 1522141 h 1583140"/>
              <a:gd name="connsiteX80" fmla="*/ 3504783 w 9662615"/>
              <a:gd name="connsiteY80" fmla="*/ 1526739 h 1583140"/>
              <a:gd name="connsiteX81" fmla="*/ 3467911 w 9662615"/>
              <a:gd name="connsiteY81" fmla="*/ 1526618 h 1583140"/>
              <a:gd name="connsiteX82" fmla="*/ 3292707 w 9662615"/>
              <a:gd name="connsiteY82" fmla="*/ 1520490 h 1583140"/>
              <a:gd name="connsiteX83" fmla="*/ 3187872 w 9662615"/>
              <a:gd name="connsiteY83" fmla="*/ 1519991 h 1583140"/>
              <a:gd name="connsiteX84" fmla="*/ 3148026 w 9662615"/>
              <a:gd name="connsiteY84" fmla="*/ 1524777 h 1583140"/>
              <a:gd name="connsiteX85" fmla="*/ 3092394 w 9662615"/>
              <a:gd name="connsiteY85" fmla="*/ 1528115 h 1583140"/>
              <a:gd name="connsiteX86" fmla="*/ 2994200 w 9662615"/>
              <a:gd name="connsiteY86" fmla="*/ 1537857 h 1583140"/>
              <a:gd name="connsiteX87" fmla="*/ 2862301 w 9662615"/>
              <a:gd name="connsiteY87" fmla="*/ 1544250 h 1583140"/>
              <a:gd name="connsiteX88" fmla="*/ 2766335 w 9662615"/>
              <a:gd name="connsiteY88" fmla="*/ 1527662 h 1583140"/>
              <a:gd name="connsiteX89" fmla="*/ 2757836 w 9662615"/>
              <a:gd name="connsiteY89" fmla="*/ 1531371 h 1583140"/>
              <a:gd name="connsiteX90" fmla="*/ 2691555 w 9662615"/>
              <a:gd name="connsiteY90" fmla="*/ 1530283 h 1583140"/>
              <a:gd name="connsiteX91" fmla="*/ 2459871 w 9662615"/>
              <a:gd name="connsiteY91" fmla="*/ 1500859 h 1583140"/>
              <a:gd name="connsiteX92" fmla="*/ 2330328 w 9662615"/>
              <a:gd name="connsiteY92" fmla="*/ 1499441 h 1583140"/>
              <a:gd name="connsiteX93" fmla="*/ 2284269 w 9662615"/>
              <a:gd name="connsiteY93" fmla="*/ 1503068 h 1583140"/>
              <a:gd name="connsiteX94" fmla="*/ 2207104 w 9662615"/>
              <a:gd name="connsiteY94" fmla="*/ 1508888 h 1583140"/>
              <a:gd name="connsiteX95" fmla="*/ 2149226 w 9662615"/>
              <a:gd name="connsiteY95" fmla="*/ 1523409 h 1583140"/>
              <a:gd name="connsiteX96" fmla="*/ 2084783 w 9662615"/>
              <a:gd name="connsiteY96" fmla="*/ 1524245 h 1583140"/>
              <a:gd name="connsiteX97" fmla="*/ 2070075 w 9662615"/>
              <a:gd name="connsiteY97" fmla="*/ 1511285 h 1583140"/>
              <a:gd name="connsiteX98" fmla="*/ 2001057 w 9662615"/>
              <a:gd name="connsiteY98" fmla="*/ 1516449 h 1583140"/>
              <a:gd name="connsiteX99" fmla="*/ 1896330 w 9662615"/>
              <a:gd name="connsiteY99" fmla="*/ 1525725 h 1583140"/>
              <a:gd name="connsiteX100" fmla="*/ 1835994 w 9662615"/>
              <a:gd name="connsiteY100" fmla="*/ 1527678 h 1583140"/>
              <a:gd name="connsiteX101" fmla="*/ 1671119 w 9662615"/>
              <a:gd name="connsiteY101" fmla="*/ 1536701 h 1583140"/>
              <a:gd name="connsiteX102" fmla="*/ 1601337 w 9662615"/>
              <a:gd name="connsiteY102" fmla="*/ 1548552 h 1583140"/>
              <a:gd name="connsiteX103" fmla="*/ 1407755 w 9662615"/>
              <a:gd name="connsiteY103" fmla="*/ 1571444 h 1583140"/>
              <a:gd name="connsiteX104" fmla="*/ 1271994 w 9662615"/>
              <a:gd name="connsiteY104" fmla="*/ 1579471 h 1583140"/>
              <a:gd name="connsiteX105" fmla="*/ 1249226 w 9662615"/>
              <a:gd name="connsiteY105" fmla="*/ 1583140 h 1583140"/>
              <a:gd name="connsiteX106" fmla="*/ 1217719 w 9662615"/>
              <a:gd name="connsiteY106" fmla="*/ 1580863 h 1583140"/>
              <a:gd name="connsiteX107" fmla="*/ 1091432 w 9662615"/>
              <a:gd name="connsiteY107" fmla="*/ 1571003 h 1583140"/>
              <a:gd name="connsiteX108" fmla="*/ 992039 w 9662615"/>
              <a:gd name="connsiteY108" fmla="*/ 1556662 h 1583140"/>
              <a:gd name="connsiteX109" fmla="*/ 868264 w 9662615"/>
              <a:gd name="connsiteY109" fmla="*/ 1566392 h 1583140"/>
              <a:gd name="connsiteX110" fmla="*/ 792765 w 9662615"/>
              <a:gd name="connsiteY110" fmla="*/ 1563102 h 1583140"/>
              <a:gd name="connsiteX111" fmla="*/ 669055 w 9662615"/>
              <a:gd name="connsiteY111" fmla="*/ 1543638 h 1583140"/>
              <a:gd name="connsiteX112" fmla="*/ 506152 w 9662615"/>
              <a:gd name="connsiteY112" fmla="*/ 1549124 h 1583140"/>
              <a:gd name="connsiteX113" fmla="*/ 472797 w 9662615"/>
              <a:gd name="connsiteY113" fmla="*/ 1568904 h 1583140"/>
              <a:gd name="connsiteX114" fmla="*/ 427864 w 9662615"/>
              <a:gd name="connsiteY114" fmla="*/ 1580848 h 1583140"/>
              <a:gd name="connsiteX115" fmla="*/ 408381 w 9662615"/>
              <a:gd name="connsiteY115" fmla="*/ 1552940 h 1583140"/>
              <a:gd name="connsiteX116" fmla="*/ 267163 w 9662615"/>
              <a:gd name="connsiteY116" fmla="*/ 1531913 h 1583140"/>
              <a:gd name="connsiteX117" fmla="*/ 196644 w 9662615"/>
              <a:gd name="connsiteY117" fmla="*/ 1524565 h 1583140"/>
              <a:gd name="connsiteX118" fmla="*/ 86819 w 9662615"/>
              <a:gd name="connsiteY118" fmla="*/ 1519517 h 1583140"/>
              <a:gd name="connsiteX119" fmla="*/ 53369 w 9662615"/>
              <a:gd name="connsiteY119" fmla="*/ 1516853 h 1583140"/>
              <a:gd name="connsiteX120" fmla="*/ 2359 w 9662615"/>
              <a:gd name="connsiteY120" fmla="*/ 1515247 h 1583140"/>
              <a:gd name="connsiteX121" fmla="*/ 0 w 9662615"/>
              <a:gd name="connsiteY121" fmla="*/ 1514932 h 1583140"/>
              <a:gd name="connsiteX122" fmla="*/ 0 w 9662615"/>
              <a:gd name="connsiteY122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082104 w 9662615"/>
              <a:gd name="connsiteY49" fmla="*/ 1547781 h 1583140"/>
              <a:gd name="connsiteX50" fmla="*/ 5059484 w 9662615"/>
              <a:gd name="connsiteY50" fmla="*/ 1546802 h 1583140"/>
              <a:gd name="connsiteX51" fmla="*/ 5050958 w 9662615"/>
              <a:gd name="connsiteY51" fmla="*/ 1545776 h 1583140"/>
              <a:gd name="connsiteX52" fmla="*/ 5038524 w 9662615"/>
              <a:gd name="connsiteY52" fmla="*/ 1545675 h 1583140"/>
              <a:gd name="connsiteX53" fmla="*/ 5038223 w 9662615"/>
              <a:gd name="connsiteY53" fmla="*/ 1545881 h 1583140"/>
              <a:gd name="connsiteX54" fmla="*/ 5026564 w 9662615"/>
              <a:gd name="connsiteY54" fmla="*/ 1545376 h 1583140"/>
              <a:gd name="connsiteX55" fmla="*/ 4969433 w 9662615"/>
              <a:gd name="connsiteY55" fmla="*/ 1540263 h 1583140"/>
              <a:gd name="connsiteX56" fmla="*/ 4894799 w 9662615"/>
              <a:gd name="connsiteY56" fmla="*/ 1559476 h 1583140"/>
              <a:gd name="connsiteX57" fmla="*/ 4863775 w 9662615"/>
              <a:gd name="connsiteY57" fmla="*/ 1562633 h 1583140"/>
              <a:gd name="connsiteX58" fmla="*/ 4847242 w 9662615"/>
              <a:gd name="connsiteY58" fmla="*/ 1565435 h 1583140"/>
              <a:gd name="connsiteX59" fmla="*/ 4846237 w 9662615"/>
              <a:gd name="connsiteY59" fmla="*/ 1566331 h 1583140"/>
              <a:gd name="connsiteX60" fmla="*/ 4791466 w 9662615"/>
              <a:gd name="connsiteY60" fmla="*/ 1561324 h 1583140"/>
              <a:gd name="connsiteX61" fmla="*/ 4784247 w 9662615"/>
              <a:gd name="connsiteY61" fmla="*/ 1562342 h 1583140"/>
              <a:gd name="connsiteX62" fmla="*/ 4748477 w 9662615"/>
              <a:gd name="connsiteY62" fmla="*/ 1556925 h 1583140"/>
              <a:gd name="connsiteX63" fmla="*/ 4730033 w 9662615"/>
              <a:gd name="connsiteY63" fmla="*/ 1555274 h 1583140"/>
              <a:gd name="connsiteX64" fmla="*/ 4724747 w 9662615"/>
              <a:gd name="connsiteY64" fmla="*/ 1552439 h 1583140"/>
              <a:gd name="connsiteX65" fmla="*/ 4697562 w 9662615"/>
              <a:gd name="connsiteY65" fmla="*/ 1551206 h 1583140"/>
              <a:gd name="connsiteX66" fmla="*/ 4694469 w 9662615"/>
              <a:gd name="connsiteY66" fmla="*/ 1551958 h 1583140"/>
              <a:gd name="connsiteX67" fmla="*/ 4671940 w 9662615"/>
              <a:gd name="connsiteY67" fmla="*/ 1547617 h 1583140"/>
              <a:gd name="connsiteX68" fmla="*/ 4589320 w 9662615"/>
              <a:gd name="connsiteY68" fmla="*/ 1534660 h 1583140"/>
              <a:gd name="connsiteX69" fmla="*/ 4422155 w 9662615"/>
              <a:gd name="connsiteY69" fmla="*/ 1542059 h 1583140"/>
              <a:gd name="connsiteX70" fmla="*/ 4221826 w 9662615"/>
              <a:gd name="connsiteY70" fmla="*/ 1508923 h 1583140"/>
              <a:gd name="connsiteX71" fmla="*/ 4096601 w 9662615"/>
              <a:gd name="connsiteY71" fmla="*/ 1521563 h 1583140"/>
              <a:gd name="connsiteX72" fmla="*/ 3970635 w 9662615"/>
              <a:gd name="connsiteY72" fmla="*/ 1544815 h 1583140"/>
              <a:gd name="connsiteX73" fmla="*/ 3833906 w 9662615"/>
              <a:gd name="connsiteY73" fmla="*/ 1516637 h 1583140"/>
              <a:gd name="connsiteX74" fmla="*/ 3664453 w 9662615"/>
              <a:gd name="connsiteY74" fmla="*/ 1521660 h 1583140"/>
              <a:gd name="connsiteX75" fmla="*/ 3594070 w 9662615"/>
              <a:gd name="connsiteY75" fmla="*/ 1509422 h 1583140"/>
              <a:gd name="connsiteX76" fmla="*/ 3565233 w 9662615"/>
              <a:gd name="connsiteY76" fmla="*/ 1515122 h 1583140"/>
              <a:gd name="connsiteX77" fmla="*/ 3560267 w 9662615"/>
              <a:gd name="connsiteY77" fmla="*/ 1516288 h 1583140"/>
              <a:gd name="connsiteX78" fmla="*/ 3540258 w 9662615"/>
              <a:gd name="connsiteY78" fmla="*/ 1516976 h 1583140"/>
              <a:gd name="connsiteX79" fmla="*/ 3534780 w 9662615"/>
              <a:gd name="connsiteY79" fmla="*/ 1522141 h 1583140"/>
              <a:gd name="connsiteX80" fmla="*/ 3504783 w 9662615"/>
              <a:gd name="connsiteY80" fmla="*/ 1526739 h 1583140"/>
              <a:gd name="connsiteX81" fmla="*/ 3467911 w 9662615"/>
              <a:gd name="connsiteY81" fmla="*/ 1526618 h 1583140"/>
              <a:gd name="connsiteX82" fmla="*/ 3292707 w 9662615"/>
              <a:gd name="connsiteY82" fmla="*/ 1520490 h 1583140"/>
              <a:gd name="connsiteX83" fmla="*/ 3187872 w 9662615"/>
              <a:gd name="connsiteY83" fmla="*/ 1519991 h 1583140"/>
              <a:gd name="connsiteX84" fmla="*/ 3148026 w 9662615"/>
              <a:gd name="connsiteY84" fmla="*/ 1524777 h 1583140"/>
              <a:gd name="connsiteX85" fmla="*/ 3092394 w 9662615"/>
              <a:gd name="connsiteY85" fmla="*/ 1528115 h 1583140"/>
              <a:gd name="connsiteX86" fmla="*/ 2994200 w 9662615"/>
              <a:gd name="connsiteY86" fmla="*/ 1537857 h 1583140"/>
              <a:gd name="connsiteX87" fmla="*/ 2862301 w 9662615"/>
              <a:gd name="connsiteY87" fmla="*/ 1544250 h 1583140"/>
              <a:gd name="connsiteX88" fmla="*/ 2766335 w 9662615"/>
              <a:gd name="connsiteY88" fmla="*/ 1527662 h 1583140"/>
              <a:gd name="connsiteX89" fmla="*/ 2757836 w 9662615"/>
              <a:gd name="connsiteY89" fmla="*/ 1531371 h 1583140"/>
              <a:gd name="connsiteX90" fmla="*/ 2691555 w 9662615"/>
              <a:gd name="connsiteY90" fmla="*/ 1530283 h 1583140"/>
              <a:gd name="connsiteX91" fmla="*/ 2459871 w 9662615"/>
              <a:gd name="connsiteY91" fmla="*/ 1500859 h 1583140"/>
              <a:gd name="connsiteX92" fmla="*/ 2330328 w 9662615"/>
              <a:gd name="connsiteY92" fmla="*/ 1499441 h 1583140"/>
              <a:gd name="connsiteX93" fmla="*/ 2284269 w 9662615"/>
              <a:gd name="connsiteY93" fmla="*/ 1503068 h 1583140"/>
              <a:gd name="connsiteX94" fmla="*/ 2207104 w 9662615"/>
              <a:gd name="connsiteY94" fmla="*/ 1508888 h 1583140"/>
              <a:gd name="connsiteX95" fmla="*/ 2149226 w 9662615"/>
              <a:gd name="connsiteY95" fmla="*/ 1523409 h 1583140"/>
              <a:gd name="connsiteX96" fmla="*/ 2084783 w 9662615"/>
              <a:gd name="connsiteY96" fmla="*/ 1524245 h 1583140"/>
              <a:gd name="connsiteX97" fmla="*/ 2070075 w 9662615"/>
              <a:gd name="connsiteY97" fmla="*/ 1511285 h 1583140"/>
              <a:gd name="connsiteX98" fmla="*/ 2001057 w 9662615"/>
              <a:gd name="connsiteY98" fmla="*/ 1516449 h 1583140"/>
              <a:gd name="connsiteX99" fmla="*/ 1896330 w 9662615"/>
              <a:gd name="connsiteY99" fmla="*/ 1525725 h 1583140"/>
              <a:gd name="connsiteX100" fmla="*/ 1835994 w 9662615"/>
              <a:gd name="connsiteY100" fmla="*/ 1527678 h 1583140"/>
              <a:gd name="connsiteX101" fmla="*/ 1671119 w 9662615"/>
              <a:gd name="connsiteY101" fmla="*/ 1536701 h 1583140"/>
              <a:gd name="connsiteX102" fmla="*/ 1601337 w 9662615"/>
              <a:gd name="connsiteY102" fmla="*/ 1548552 h 1583140"/>
              <a:gd name="connsiteX103" fmla="*/ 1407755 w 9662615"/>
              <a:gd name="connsiteY103" fmla="*/ 1571444 h 1583140"/>
              <a:gd name="connsiteX104" fmla="*/ 1271994 w 9662615"/>
              <a:gd name="connsiteY104" fmla="*/ 1579471 h 1583140"/>
              <a:gd name="connsiteX105" fmla="*/ 1249226 w 9662615"/>
              <a:gd name="connsiteY105" fmla="*/ 1583140 h 1583140"/>
              <a:gd name="connsiteX106" fmla="*/ 1217719 w 9662615"/>
              <a:gd name="connsiteY106" fmla="*/ 1580863 h 1583140"/>
              <a:gd name="connsiteX107" fmla="*/ 1091432 w 9662615"/>
              <a:gd name="connsiteY107" fmla="*/ 1571003 h 1583140"/>
              <a:gd name="connsiteX108" fmla="*/ 992039 w 9662615"/>
              <a:gd name="connsiteY108" fmla="*/ 1556662 h 1583140"/>
              <a:gd name="connsiteX109" fmla="*/ 868264 w 9662615"/>
              <a:gd name="connsiteY109" fmla="*/ 1566392 h 1583140"/>
              <a:gd name="connsiteX110" fmla="*/ 792765 w 9662615"/>
              <a:gd name="connsiteY110" fmla="*/ 1563102 h 1583140"/>
              <a:gd name="connsiteX111" fmla="*/ 669055 w 9662615"/>
              <a:gd name="connsiteY111" fmla="*/ 1543638 h 1583140"/>
              <a:gd name="connsiteX112" fmla="*/ 506152 w 9662615"/>
              <a:gd name="connsiteY112" fmla="*/ 1549124 h 1583140"/>
              <a:gd name="connsiteX113" fmla="*/ 472797 w 9662615"/>
              <a:gd name="connsiteY113" fmla="*/ 1568904 h 1583140"/>
              <a:gd name="connsiteX114" fmla="*/ 427864 w 9662615"/>
              <a:gd name="connsiteY114" fmla="*/ 1580848 h 1583140"/>
              <a:gd name="connsiteX115" fmla="*/ 408381 w 9662615"/>
              <a:gd name="connsiteY115" fmla="*/ 1552940 h 1583140"/>
              <a:gd name="connsiteX116" fmla="*/ 267163 w 9662615"/>
              <a:gd name="connsiteY116" fmla="*/ 1531913 h 1583140"/>
              <a:gd name="connsiteX117" fmla="*/ 196644 w 9662615"/>
              <a:gd name="connsiteY117" fmla="*/ 1524565 h 1583140"/>
              <a:gd name="connsiteX118" fmla="*/ 86819 w 9662615"/>
              <a:gd name="connsiteY118" fmla="*/ 1519517 h 1583140"/>
              <a:gd name="connsiteX119" fmla="*/ 53369 w 9662615"/>
              <a:gd name="connsiteY119" fmla="*/ 1516853 h 1583140"/>
              <a:gd name="connsiteX120" fmla="*/ 2359 w 9662615"/>
              <a:gd name="connsiteY120" fmla="*/ 1515247 h 1583140"/>
              <a:gd name="connsiteX121" fmla="*/ 0 w 9662615"/>
              <a:gd name="connsiteY121" fmla="*/ 1514932 h 1583140"/>
              <a:gd name="connsiteX122" fmla="*/ 0 w 9662615"/>
              <a:gd name="connsiteY122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082104 w 9662615"/>
              <a:gd name="connsiteY49" fmla="*/ 1547781 h 1583140"/>
              <a:gd name="connsiteX50" fmla="*/ 5059484 w 9662615"/>
              <a:gd name="connsiteY50" fmla="*/ 1546802 h 1583140"/>
              <a:gd name="connsiteX51" fmla="*/ 5050958 w 9662615"/>
              <a:gd name="connsiteY51" fmla="*/ 1545776 h 1583140"/>
              <a:gd name="connsiteX52" fmla="*/ 5038524 w 9662615"/>
              <a:gd name="connsiteY52" fmla="*/ 1545675 h 1583140"/>
              <a:gd name="connsiteX53" fmla="*/ 5038223 w 9662615"/>
              <a:gd name="connsiteY53" fmla="*/ 1545881 h 1583140"/>
              <a:gd name="connsiteX54" fmla="*/ 5026564 w 9662615"/>
              <a:gd name="connsiteY54" fmla="*/ 1545376 h 1583140"/>
              <a:gd name="connsiteX55" fmla="*/ 4969433 w 9662615"/>
              <a:gd name="connsiteY55" fmla="*/ 1540263 h 1583140"/>
              <a:gd name="connsiteX56" fmla="*/ 4894799 w 9662615"/>
              <a:gd name="connsiteY56" fmla="*/ 1559476 h 1583140"/>
              <a:gd name="connsiteX57" fmla="*/ 4863775 w 9662615"/>
              <a:gd name="connsiteY57" fmla="*/ 1562633 h 1583140"/>
              <a:gd name="connsiteX58" fmla="*/ 4847242 w 9662615"/>
              <a:gd name="connsiteY58" fmla="*/ 1565435 h 1583140"/>
              <a:gd name="connsiteX59" fmla="*/ 4846237 w 9662615"/>
              <a:gd name="connsiteY59" fmla="*/ 1566331 h 1583140"/>
              <a:gd name="connsiteX60" fmla="*/ 4791466 w 9662615"/>
              <a:gd name="connsiteY60" fmla="*/ 1561324 h 1583140"/>
              <a:gd name="connsiteX61" fmla="*/ 4784247 w 9662615"/>
              <a:gd name="connsiteY61" fmla="*/ 1562342 h 1583140"/>
              <a:gd name="connsiteX62" fmla="*/ 4748477 w 9662615"/>
              <a:gd name="connsiteY62" fmla="*/ 1556925 h 1583140"/>
              <a:gd name="connsiteX63" fmla="*/ 4730033 w 9662615"/>
              <a:gd name="connsiteY63" fmla="*/ 1555274 h 1583140"/>
              <a:gd name="connsiteX64" fmla="*/ 4724747 w 9662615"/>
              <a:gd name="connsiteY64" fmla="*/ 1552439 h 1583140"/>
              <a:gd name="connsiteX65" fmla="*/ 4697562 w 9662615"/>
              <a:gd name="connsiteY65" fmla="*/ 1551206 h 1583140"/>
              <a:gd name="connsiteX66" fmla="*/ 4694469 w 9662615"/>
              <a:gd name="connsiteY66" fmla="*/ 1551958 h 1583140"/>
              <a:gd name="connsiteX67" fmla="*/ 4671940 w 9662615"/>
              <a:gd name="connsiteY67" fmla="*/ 1547617 h 1583140"/>
              <a:gd name="connsiteX68" fmla="*/ 4589320 w 9662615"/>
              <a:gd name="connsiteY68" fmla="*/ 1534660 h 1583140"/>
              <a:gd name="connsiteX69" fmla="*/ 4422155 w 9662615"/>
              <a:gd name="connsiteY69" fmla="*/ 1542059 h 1583140"/>
              <a:gd name="connsiteX70" fmla="*/ 4221826 w 9662615"/>
              <a:gd name="connsiteY70" fmla="*/ 1508923 h 1583140"/>
              <a:gd name="connsiteX71" fmla="*/ 4096601 w 9662615"/>
              <a:gd name="connsiteY71" fmla="*/ 1521563 h 1583140"/>
              <a:gd name="connsiteX72" fmla="*/ 3970635 w 9662615"/>
              <a:gd name="connsiteY72" fmla="*/ 1544815 h 1583140"/>
              <a:gd name="connsiteX73" fmla="*/ 3833906 w 9662615"/>
              <a:gd name="connsiteY73" fmla="*/ 1516637 h 1583140"/>
              <a:gd name="connsiteX74" fmla="*/ 3696258 w 9662615"/>
              <a:gd name="connsiteY74" fmla="*/ 1537563 h 1583140"/>
              <a:gd name="connsiteX75" fmla="*/ 3594070 w 9662615"/>
              <a:gd name="connsiteY75" fmla="*/ 1509422 h 1583140"/>
              <a:gd name="connsiteX76" fmla="*/ 3565233 w 9662615"/>
              <a:gd name="connsiteY76" fmla="*/ 1515122 h 1583140"/>
              <a:gd name="connsiteX77" fmla="*/ 3560267 w 9662615"/>
              <a:gd name="connsiteY77" fmla="*/ 1516288 h 1583140"/>
              <a:gd name="connsiteX78" fmla="*/ 3540258 w 9662615"/>
              <a:gd name="connsiteY78" fmla="*/ 1516976 h 1583140"/>
              <a:gd name="connsiteX79" fmla="*/ 3534780 w 9662615"/>
              <a:gd name="connsiteY79" fmla="*/ 1522141 h 1583140"/>
              <a:gd name="connsiteX80" fmla="*/ 3504783 w 9662615"/>
              <a:gd name="connsiteY80" fmla="*/ 1526739 h 1583140"/>
              <a:gd name="connsiteX81" fmla="*/ 3467911 w 9662615"/>
              <a:gd name="connsiteY81" fmla="*/ 1526618 h 1583140"/>
              <a:gd name="connsiteX82" fmla="*/ 3292707 w 9662615"/>
              <a:gd name="connsiteY82" fmla="*/ 1520490 h 1583140"/>
              <a:gd name="connsiteX83" fmla="*/ 3187872 w 9662615"/>
              <a:gd name="connsiteY83" fmla="*/ 1519991 h 1583140"/>
              <a:gd name="connsiteX84" fmla="*/ 3148026 w 9662615"/>
              <a:gd name="connsiteY84" fmla="*/ 1524777 h 1583140"/>
              <a:gd name="connsiteX85" fmla="*/ 3092394 w 9662615"/>
              <a:gd name="connsiteY85" fmla="*/ 1528115 h 1583140"/>
              <a:gd name="connsiteX86" fmla="*/ 2994200 w 9662615"/>
              <a:gd name="connsiteY86" fmla="*/ 1537857 h 1583140"/>
              <a:gd name="connsiteX87" fmla="*/ 2862301 w 9662615"/>
              <a:gd name="connsiteY87" fmla="*/ 1544250 h 1583140"/>
              <a:gd name="connsiteX88" fmla="*/ 2766335 w 9662615"/>
              <a:gd name="connsiteY88" fmla="*/ 1527662 h 1583140"/>
              <a:gd name="connsiteX89" fmla="*/ 2757836 w 9662615"/>
              <a:gd name="connsiteY89" fmla="*/ 1531371 h 1583140"/>
              <a:gd name="connsiteX90" fmla="*/ 2691555 w 9662615"/>
              <a:gd name="connsiteY90" fmla="*/ 1530283 h 1583140"/>
              <a:gd name="connsiteX91" fmla="*/ 2459871 w 9662615"/>
              <a:gd name="connsiteY91" fmla="*/ 1500859 h 1583140"/>
              <a:gd name="connsiteX92" fmla="*/ 2330328 w 9662615"/>
              <a:gd name="connsiteY92" fmla="*/ 1499441 h 1583140"/>
              <a:gd name="connsiteX93" fmla="*/ 2284269 w 9662615"/>
              <a:gd name="connsiteY93" fmla="*/ 1503068 h 1583140"/>
              <a:gd name="connsiteX94" fmla="*/ 2207104 w 9662615"/>
              <a:gd name="connsiteY94" fmla="*/ 1508888 h 1583140"/>
              <a:gd name="connsiteX95" fmla="*/ 2149226 w 9662615"/>
              <a:gd name="connsiteY95" fmla="*/ 1523409 h 1583140"/>
              <a:gd name="connsiteX96" fmla="*/ 2084783 w 9662615"/>
              <a:gd name="connsiteY96" fmla="*/ 1524245 h 1583140"/>
              <a:gd name="connsiteX97" fmla="*/ 2070075 w 9662615"/>
              <a:gd name="connsiteY97" fmla="*/ 1511285 h 1583140"/>
              <a:gd name="connsiteX98" fmla="*/ 2001057 w 9662615"/>
              <a:gd name="connsiteY98" fmla="*/ 1516449 h 1583140"/>
              <a:gd name="connsiteX99" fmla="*/ 1896330 w 9662615"/>
              <a:gd name="connsiteY99" fmla="*/ 1525725 h 1583140"/>
              <a:gd name="connsiteX100" fmla="*/ 1835994 w 9662615"/>
              <a:gd name="connsiteY100" fmla="*/ 1527678 h 1583140"/>
              <a:gd name="connsiteX101" fmla="*/ 1671119 w 9662615"/>
              <a:gd name="connsiteY101" fmla="*/ 1536701 h 1583140"/>
              <a:gd name="connsiteX102" fmla="*/ 1601337 w 9662615"/>
              <a:gd name="connsiteY102" fmla="*/ 1548552 h 1583140"/>
              <a:gd name="connsiteX103" fmla="*/ 1407755 w 9662615"/>
              <a:gd name="connsiteY103" fmla="*/ 1571444 h 1583140"/>
              <a:gd name="connsiteX104" fmla="*/ 1271994 w 9662615"/>
              <a:gd name="connsiteY104" fmla="*/ 1579471 h 1583140"/>
              <a:gd name="connsiteX105" fmla="*/ 1249226 w 9662615"/>
              <a:gd name="connsiteY105" fmla="*/ 1583140 h 1583140"/>
              <a:gd name="connsiteX106" fmla="*/ 1217719 w 9662615"/>
              <a:gd name="connsiteY106" fmla="*/ 1580863 h 1583140"/>
              <a:gd name="connsiteX107" fmla="*/ 1091432 w 9662615"/>
              <a:gd name="connsiteY107" fmla="*/ 1571003 h 1583140"/>
              <a:gd name="connsiteX108" fmla="*/ 992039 w 9662615"/>
              <a:gd name="connsiteY108" fmla="*/ 1556662 h 1583140"/>
              <a:gd name="connsiteX109" fmla="*/ 868264 w 9662615"/>
              <a:gd name="connsiteY109" fmla="*/ 1566392 h 1583140"/>
              <a:gd name="connsiteX110" fmla="*/ 792765 w 9662615"/>
              <a:gd name="connsiteY110" fmla="*/ 1563102 h 1583140"/>
              <a:gd name="connsiteX111" fmla="*/ 669055 w 9662615"/>
              <a:gd name="connsiteY111" fmla="*/ 1543638 h 1583140"/>
              <a:gd name="connsiteX112" fmla="*/ 506152 w 9662615"/>
              <a:gd name="connsiteY112" fmla="*/ 1549124 h 1583140"/>
              <a:gd name="connsiteX113" fmla="*/ 472797 w 9662615"/>
              <a:gd name="connsiteY113" fmla="*/ 1568904 h 1583140"/>
              <a:gd name="connsiteX114" fmla="*/ 427864 w 9662615"/>
              <a:gd name="connsiteY114" fmla="*/ 1580848 h 1583140"/>
              <a:gd name="connsiteX115" fmla="*/ 408381 w 9662615"/>
              <a:gd name="connsiteY115" fmla="*/ 1552940 h 1583140"/>
              <a:gd name="connsiteX116" fmla="*/ 267163 w 9662615"/>
              <a:gd name="connsiteY116" fmla="*/ 1531913 h 1583140"/>
              <a:gd name="connsiteX117" fmla="*/ 196644 w 9662615"/>
              <a:gd name="connsiteY117" fmla="*/ 1524565 h 1583140"/>
              <a:gd name="connsiteX118" fmla="*/ 86819 w 9662615"/>
              <a:gd name="connsiteY118" fmla="*/ 1519517 h 1583140"/>
              <a:gd name="connsiteX119" fmla="*/ 53369 w 9662615"/>
              <a:gd name="connsiteY119" fmla="*/ 1516853 h 1583140"/>
              <a:gd name="connsiteX120" fmla="*/ 2359 w 9662615"/>
              <a:gd name="connsiteY120" fmla="*/ 1515247 h 1583140"/>
              <a:gd name="connsiteX121" fmla="*/ 0 w 9662615"/>
              <a:gd name="connsiteY121" fmla="*/ 1514932 h 1583140"/>
              <a:gd name="connsiteX122" fmla="*/ 0 w 9662615"/>
              <a:gd name="connsiteY122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082104 w 9662615"/>
              <a:gd name="connsiteY49" fmla="*/ 1547781 h 1583140"/>
              <a:gd name="connsiteX50" fmla="*/ 5059484 w 9662615"/>
              <a:gd name="connsiteY50" fmla="*/ 1546802 h 1583140"/>
              <a:gd name="connsiteX51" fmla="*/ 5050958 w 9662615"/>
              <a:gd name="connsiteY51" fmla="*/ 1545776 h 1583140"/>
              <a:gd name="connsiteX52" fmla="*/ 5038524 w 9662615"/>
              <a:gd name="connsiteY52" fmla="*/ 1545675 h 1583140"/>
              <a:gd name="connsiteX53" fmla="*/ 5038223 w 9662615"/>
              <a:gd name="connsiteY53" fmla="*/ 1545881 h 1583140"/>
              <a:gd name="connsiteX54" fmla="*/ 5026564 w 9662615"/>
              <a:gd name="connsiteY54" fmla="*/ 1545376 h 1583140"/>
              <a:gd name="connsiteX55" fmla="*/ 4969433 w 9662615"/>
              <a:gd name="connsiteY55" fmla="*/ 1540263 h 1583140"/>
              <a:gd name="connsiteX56" fmla="*/ 4894799 w 9662615"/>
              <a:gd name="connsiteY56" fmla="*/ 1559476 h 1583140"/>
              <a:gd name="connsiteX57" fmla="*/ 4863775 w 9662615"/>
              <a:gd name="connsiteY57" fmla="*/ 1562633 h 1583140"/>
              <a:gd name="connsiteX58" fmla="*/ 4847242 w 9662615"/>
              <a:gd name="connsiteY58" fmla="*/ 1565435 h 1583140"/>
              <a:gd name="connsiteX59" fmla="*/ 4846237 w 9662615"/>
              <a:gd name="connsiteY59" fmla="*/ 1566331 h 1583140"/>
              <a:gd name="connsiteX60" fmla="*/ 4791466 w 9662615"/>
              <a:gd name="connsiteY60" fmla="*/ 1561324 h 1583140"/>
              <a:gd name="connsiteX61" fmla="*/ 4784247 w 9662615"/>
              <a:gd name="connsiteY61" fmla="*/ 1562342 h 1583140"/>
              <a:gd name="connsiteX62" fmla="*/ 4748477 w 9662615"/>
              <a:gd name="connsiteY62" fmla="*/ 1556925 h 1583140"/>
              <a:gd name="connsiteX63" fmla="*/ 4730033 w 9662615"/>
              <a:gd name="connsiteY63" fmla="*/ 1555274 h 1583140"/>
              <a:gd name="connsiteX64" fmla="*/ 4724747 w 9662615"/>
              <a:gd name="connsiteY64" fmla="*/ 1552439 h 1583140"/>
              <a:gd name="connsiteX65" fmla="*/ 4697562 w 9662615"/>
              <a:gd name="connsiteY65" fmla="*/ 1551206 h 1583140"/>
              <a:gd name="connsiteX66" fmla="*/ 4694469 w 9662615"/>
              <a:gd name="connsiteY66" fmla="*/ 1551958 h 1583140"/>
              <a:gd name="connsiteX67" fmla="*/ 4671940 w 9662615"/>
              <a:gd name="connsiteY67" fmla="*/ 1547617 h 1583140"/>
              <a:gd name="connsiteX68" fmla="*/ 4589320 w 9662615"/>
              <a:gd name="connsiteY68" fmla="*/ 1534660 h 1583140"/>
              <a:gd name="connsiteX69" fmla="*/ 4422155 w 9662615"/>
              <a:gd name="connsiteY69" fmla="*/ 1542059 h 1583140"/>
              <a:gd name="connsiteX70" fmla="*/ 4221826 w 9662615"/>
              <a:gd name="connsiteY70" fmla="*/ 1508923 h 1583140"/>
              <a:gd name="connsiteX71" fmla="*/ 4096601 w 9662615"/>
              <a:gd name="connsiteY71" fmla="*/ 1521563 h 1583140"/>
              <a:gd name="connsiteX72" fmla="*/ 3970635 w 9662615"/>
              <a:gd name="connsiteY72" fmla="*/ 1544815 h 1583140"/>
              <a:gd name="connsiteX73" fmla="*/ 3833906 w 9662615"/>
              <a:gd name="connsiteY73" fmla="*/ 1516637 h 1583140"/>
              <a:gd name="connsiteX74" fmla="*/ 3696258 w 9662615"/>
              <a:gd name="connsiteY74" fmla="*/ 1537563 h 1583140"/>
              <a:gd name="connsiteX75" fmla="*/ 3594070 w 9662615"/>
              <a:gd name="connsiteY75" fmla="*/ 1509422 h 1583140"/>
              <a:gd name="connsiteX76" fmla="*/ 3565233 w 9662615"/>
              <a:gd name="connsiteY76" fmla="*/ 1515122 h 1583140"/>
              <a:gd name="connsiteX77" fmla="*/ 3560267 w 9662615"/>
              <a:gd name="connsiteY77" fmla="*/ 1516288 h 1583140"/>
              <a:gd name="connsiteX78" fmla="*/ 3540258 w 9662615"/>
              <a:gd name="connsiteY78" fmla="*/ 1516976 h 1583140"/>
              <a:gd name="connsiteX79" fmla="*/ 3534780 w 9662615"/>
              <a:gd name="connsiteY79" fmla="*/ 1522141 h 1583140"/>
              <a:gd name="connsiteX80" fmla="*/ 3504783 w 9662615"/>
              <a:gd name="connsiteY80" fmla="*/ 1526739 h 1583140"/>
              <a:gd name="connsiteX81" fmla="*/ 3430805 w 9662615"/>
              <a:gd name="connsiteY81" fmla="*/ 1542521 h 1583140"/>
              <a:gd name="connsiteX82" fmla="*/ 3292707 w 9662615"/>
              <a:gd name="connsiteY82" fmla="*/ 1520490 h 1583140"/>
              <a:gd name="connsiteX83" fmla="*/ 3187872 w 9662615"/>
              <a:gd name="connsiteY83" fmla="*/ 1519991 h 1583140"/>
              <a:gd name="connsiteX84" fmla="*/ 3148026 w 9662615"/>
              <a:gd name="connsiteY84" fmla="*/ 1524777 h 1583140"/>
              <a:gd name="connsiteX85" fmla="*/ 3092394 w 9662615"/>
              <a:gd name="connsiteY85" fmla="*/ 1528115 h 1583140"/>
              <a:gd name="connsiteX86" fmla="*/ 2994200 w 9662615"/>
              <a:gd name="connsiteY86" fmla="*/ 1537857 h 1583140"/>
              <a:gd name="connsiteX87" fmla="*/ 2862301 w 9662615"/>
              <a:gd name="connsiteY87" fmla="*/ 1544250 h 1583140"/>
              <a:gd name="connsiteX88" fmla="*/ 2766335 w 9662615"/>
              <a:gd name="connsiteY88" fmla="*/ 1527662 h 1583140"/>
              <a:gd name="connsiteX89" fmla="*/ 2757836 w 9662615"/>
              <a:gd name="connsiteY89" fmla="*/ 1531371 h 1583140"/>
              <a:gd name="connsiteX90" fmla="*/ 2691555 w 9662615"/>
              <a:gd name="connsiteY90" fmla="*/ 1530283 h 1583140"/>
              <a:gd name="connsiteX91" fmla="*/ 2459871 w 9662615"/>
              <a:gd name="connsiteY91" fmla="*/ 1500859 h 1583140"/>
              <a:gd name="connsiteX92" fmla="*/ 2330328 w 9662615"/>
              <a:gd name="connsiteY92" fmla="*/ 1499441 h 1583140"/>
              <a:gd name="connsiteX93" fmla="*/ 2284269 w 9662615"/>
              <a:gd name="connsiteY93" fmla="*/ 1503068 h 1583140"/>
              <a:gd name="connsiteX94" fmla="*/ 2207104 w 9662615"/>
              <a:gd name="connsiteY94" fmla="*/ 1508888 h 1583140"/>
              <a:gd name="connsiteX95" fmla="*/ 2149226 w 9662615"/>
              <a:gd name="connsiteY95" fmla="*/ 1523409 h 1583140"/>
              <a:gd name="connsiteX96" fmla="*/ 2084783 w 9662615"/>
              <a:gd name="connsiteY96" fmla="*/ 1524245 h 1583140"/>
              <a:gd name="connsiteX97" fmla="*/ 2070075 w 9662615"/>
              <a:gd name="connsiteY97" fmla="*/ 1511285 h 1583140"/>
              <a:gd name="connsiteX98" fmla="*/ 2001057 w 9662615"/>
              <a:gd name="connsiteY98" fmla="*/ 1516449 h 1583140"/>
              <a:gd name="connsiteX99" fmla="*/ 1896330 w 9662615"/>
              <a:gd name="connsiteY99" fmla="*/ 1525725 h 1583140"/>
              <a:gd name="connsiteX100" fmla="*/ 1835994 w 9662615"/>
              <a:gd name="connsiteY100" fmla="*/ 1527678 h 1583140"/>
              <a:gd name="connsiteX101" fmla="*/ 1671119 w 9662615"/>
              <a:gd name="connsiteY101" fmla="*/ 1536701 h 1583140"/>
              <a:gd name="connsiteX102" fmla="*/ 1601337 w 9662615"/>
              <a:gd name="connsiteY102" fmla="*/ 1548552 h 1583140"/>
              <a:gd name="connsiteX103" fmla="*/ 1407755 w 9662615"/>
              <a:gd name="connsiteY103" fmla="*/ 1571444 h 1583140"/>
              <a:gd name="connsiteX104" fmla="*/ 1271994 w 9662615"/>
              <a:gd name="connsiteY104" fmla="*/ 1579471 h 1583140"/>
              <a:gd name="connsiteX105" fmla="*/ 1249226 w 9662615"/>
              <a:gd name="connsiteY105" fmla="*/ 1583140 h 1583140"/>
              <a:gd name="connsiteX106" fmla="*/ 1217719 w 9662615"/>
              <a:gd name="connsiteY106" fmla="*/ 1580863 h 1583140"/>
              <a:gd name="connsiteX107" fmla="*/ 1091432 w 9662615"/>
              <a:gd name="connsiteY107" fmla="*/ 1571003 h 1583140"/>
              <a:gd name="connsiteX108" fmla="*/ 992039 w 9662615"/>
              <a:gd name="connsiteY108" fmla="*/ 1556662 h 1583140"/>
              <a:gd name="connsiteX109" fmla="*/ 868264 w 9662615"/>
              <a:gd name="connsiteY109" fmla="*/ 1566392 h 1583140"/>
              <a:gd name="connsiteX110" fmla="*/ 792765 w 9662615"/>
              <a:gd name="connsiteY110" fmla="*/ 1563102 h 1583140"/>
              <a:gd name="connsiteX111" fmla="*/ 669055 w 9662615"/>
              <a:gd name="connsiteY111" fmla="*/ 1543638 h 1583140"/>
              <a:gd name="connsiteX112" fmla="*/ 506152 w 9662615"/>
              <a:gd name="connsiteY112" fmla="*/ 1549124 h 1583140"/>
              <a:gd name="connsiteX113" fmla="*/ 472797 w 9662615"/>
              <a:gd name="connsiteY113" fmla="*/ 1568904 h 1583140"/>
              <a:gd name="connsiteX114" fmla="*/ 427864 w 9662615"/>
              <a:gd name="connsiteY114" fmla="*/ 1580848 h 1583140"/>
              <a:gd name="connsiteX115" fmla="*/ 408381 w 9662615"/>
              <a:gd name="connsiteY115" fmla="*/ 1552940 h 1583140"/>
              <a:gd name="connsiteX116" fmla="*/ 267163 w 9662615"/>
              <a:gd name="connsiteY116" fmla="*/ 1531913 h 1583140"/>
              <a:gd name="connsiteX117" fmla="*/ 196644 w 9662615"/>
              <a:gd name="connsiteY117" fmla="*/ 1524565 h 1583140"/>
              <a:gd name="connsiteX118" fmla="*/ 86819 w 9662615"/>
              <a:gd name="connsiteY118" fmla="*/ 1519517 h 1583140"/>
              <a:gd name="connsiteX119" fmla="*/ 53369 w 9662615"/>
              <a:gd name="connsiteY119" fmla="*/ 1516853 h 1583140"/>
              <a:gd name="connsiteX120" fmla="*/ 2359 w 9662615"/>
              <a:gd name="connsiteY120" fmla="*/ 1515247 h 1583140"/>
              <a:gd name="connsiteX121" fmla="*/ 0 w 9662615"/>
              <a:gd name="connsiteY121" fmla="*/ 1514932 h 1583140"/>
              <a:gd name="connsiteX122" fmla="*/ 0 w 9662615"/>
              <a:gd name="connsiteY122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082104 w 9662615"/>
              <a:gd name="connsiteY49" fmla="*/ 1547781 h 1583140"/>
              <a:gd name="connsiteX50" fmla="*/ 5059484 w 9662615"/>
              <a:gd name="connsiteY50" fmla="*/ 1546802 h 1583140"/>
              <a:gd name="connsiteX51" fmla="*/ 5050958 w 9662615"/>
              <a:gd name="connsiteY51" fmla="*/ 1545776 h 1583140"/>
              <a:gd name="connsiteX52" fmla="*/ 5038524 w 9662615"/>
              <a:gd name="connsiteY52" fmla="*/ 1545675 h 1583140"/>
              <a:gd name="connsiteX53" fmla="*/ 5038223 w 9662615"/>
              <a:gd name="connsiteY53" fmla="*/ 1545881 h 1583140"/>
              <a:gd name="connsiteX54" fmla="*/ 5026564 w 9662615"/>
              <a:gd name="connsiteY54" fmla="*/ 1545376 h 1583140"/>
              <a:gd name="connsiteX55" fmla="*/ 4969433 w 9662615"/>
              <a:gd name="connsiteY55" fmla="*/ 1540263 h 1583140"/>
              <a:gd name="connsiteX56" fmla="*/ 4894799 w 9662615"/>
              <a:gd name="connsiteY56" fmla="*/ 1559476 h 1583140"/>
              <a:gd name="connsiteX57" fmla="*/ 4863775 w 9662615"/>
              <a:gd name="connsiteY57" fmla="*/ 1562633 h 1583140"/>
              <a:gd name="connsiteX58" fmla="*/ 4847242 w 9662615"/>
              <a:gd name="connsiteY58" fmla="*/ 1565435 h 1583140"/>
              <a:gd name="connsiteX59" fmla="*/ 4846237 w 9662615"/>
              <a:gd name="connsiteY59" fmla="*/ 1566331 h 1583140"/>
              <a:gd name="connsiteX60" fmla="*/ 4791466 w 9662615"/>
              <a:gd name="connsiteY60" fmla="*/ 1561324 h 1583140"/>
              <a:gd name="connsiteX61" fmla="*/ 4784247 w 9662615"/>
              <a:gd name="connsiteY61" fmla="*/ 1562342 h 1583140"/>
              <a:gd name="connsiteX62" fmla="*/ 4748477 w 9662615"/>
              <a:gd name="connsiteY62" fmla="*/ 1556925 h 1583140"/>
              <a:gd name="connsiteX63" fmla="*/ 4730033 w 9662615"/>
              <a:gd name="connsiteY63" fmla="*/ 1555274 h 1583140"/>
              <a:gd name="connsiteX64" fmla="*/ 4724747 w 9662615"/>
              <a:gd name="connsiteY64" fmla="*/ 1552439 h 1583140"/>
              <a:gd name="connsiteX65" fmla="*/ 4697562 w 9662615"/>
              <a:gd name="connsiteY65" fmla="*/ 1551206 h 1583140"/>
              <a:gd name="connsiteX66" fmla="*/ 4694469 w 9662615"/>
              <a:gd name="connsiteY66" fmla="*/ 1551958 h 1583140"/>
              <a:gd name="connsiteX67" fmla="*/ 4671940 w 9662615"/>
              <a:gd name="connsiteY67" fmla="*/ 1547617 h 1583140"/>
              <a:gd name="connsiteX68" fmla="*/ 4589320 w 9662615"/>
              <a:gd name="connsiteY68" fmla="*/ 1534660 h 1583140"/>
              <a:gd name="connsiteX69" fmla="*/ 4422155 w 9662615"/>
              <a:gd name="connsiteY69" fmla="*/ 1542059 h 1583140"/>
              <a:gd name="connsiteX70" fmla="*/ 4221826 w 9662615"/>
              <a:gd name="connsiteY70" fmla="*/ 1508923 h 1583140"/>
              <a:gd name="connsiteX71" fmla="*/ 4096601 w 9662615"/>
              <a:gd name="connsiteY71" fmla="*/ 1521563 h 1583140"/>
              <a:gd name="connsiteX72" fmla="*/ 3970635 w 9662615"/>
              <a:gd name="connsiteY72" fmla="*/ 1544815 h 1583140"/>
              <a:gd name="connsiteX73" fmla="*/ 3833906 w 9662615"/>
              <a:gd name="connsiteY73" fmla="*/ 1516637 h 1583140"/>
              <a:gd name="connsiteX74" fmla="*/ 3696258 w 9662615"/>
              <a:gd name="connsiteY74" fmla="*/ 1537563 h 1583140"/>
              <a:gd name="connsiteX75" fmla="*/ 3594070 w 9662615"/>
              <a:gd name="connsiteY75" fmla="*/ 1509422 h 1583140"/>
              <a:gd name="connsiteX76" fmla="*/ 3565233 w 9662615"/>
              <a:gd name="connsiteY76" fmla="*/ 1515122 h 1583140"/>
              <a:gd name="connsiteX77" fmla="*/ 3560267 w 9662615"/>
              <a:gd name="connsiteY77" fmla="*/ 1516288 h 1583140"/>
              <a:gd name="connsiteX78" fmla="*/ 3540258 w 9662615"/>
              <a:gd name="connsiteY78" fmla="*/ 1516976 h 1583140"/>
              <a:gd name="connsiteX79" fmla="*/ 3534780 w 9662615"/>
              <a:gd name="connsiteY79" fmla="*/ 1522141 h 1583140"/>
              <a:gd name="connsiteX80" fmla="*/ 3504783 w 9662615"/>
              <a:gd name="connsiteY80" fmla="*/ 1526739 h 1583140"/>
              <a:gd name="connsiteX81" fmla="*/ 3430805 w 9662615"/>
              <a:gd name="connsiteY81" fmla="*/ 1542521 h 1583140"/>
              <a:gd name="connsiteX82" fmla="*/ 3292707 w 9662615"/>
              <a:gd name="connsiteY82" fmla="*/ 1520490 h 1583140"/>
              <a:gd name="connsiteX83" fmla="*/ 3187872 w 9662615"/>
              <a:gd name="connsiteY83" fmla="*/ 1519991 h 1583140"/>
              <a:gd name="connsiteX84" fmla="*/ 3148026 w 9662615"/>
              <a:gd name="connsiteY84" fmla="*/ 1524777 h 1583140"/>
              <a:gd name="connsiteX85" fmla="*/ 3092394 w 9662615"/>
              <a:gd name="connsiteY85" fmla="*/ 1528115 h 1583140"/>
              <a:gd name="connsiteX86" fmla="*/ 2994200 w 9662615"/>
              <a:gd name="connsiteY86" fmla="*/ 1537857 h 1583140"/>
              <a:gd name="connsiteX87" fmla="*/ 2862301 w 9662615"/>
              <a:gd name="connsiteY87" fmla="*/ 1544250 h 1583140"/>
              <a:gd name="connsiteX88" fmla="*/ 2766335 w 9662615"/>
              <a:gd name="connsiteY88" fmla="*/ 1527662 h 1583140"/>
              <a:gd name="connsiteX89" fmla="*/ 2757836 w 9662615"/>
              <a:gd name="connsiteY89" fmla="*/ 1531371 h 1583140"/>
              <a:gd name="connsiteX90" fmla="*/ 2691555 w 9662615"/>
              <a:gd name="connsiteY90" fmla="*/ 1530283 h 1583140"/>
              <a:gd name="connsiteX91" fmla="*/ 2491676 w 9662615"/>
              <a:gd name="connsiteY91" fmla="*/ 1500859 h 1583140"/>
              <a:gd name="connsiteX92" fmla="*/ 2330328 w 9662615"/>
              <a:gd name="connsiteY92" fmla="*/ 1499441 h 1583140"/>
              <a:gd name="connsiteX93" fmla="*/ 2284269 w 9662615"/>
              <a:gd name="connsiteY93" fmla="*/ 1503068 h 1583140"/>
              <a:gd name="connsiteX94" fmla="*/ 2207104 w 9662615"/>
              <a:gd name="connsiteY94" fmla="*/ 1508888 h 1583140"/>
              <a:gd name="connsiteX95" fmla="*/ 2149226 w 9662615"/>
              <a:gd name="connsiteY95" fmla="*/ 1523409 h 1583140"/>
              <a:gd name="connsiteX96" fmla="*/ 2084783 w 9662615"/>
              <a:gd name="connsiteY96" fmla="*/ 1524245 h 1583140"/>
              <a:gd name="connsiteX97" fmla="*/ 2070075 w 9662615"/>
              <a:gd name="connsiteY97" fmla="*/ 1511285 h 1583140"/>
              <a:gd name="connsiteX98" fmla="*/ 2001057 w 9662615"/>
              <a:gd name="connsiteY98" fmla="*/ 1516449 h 1583140"/>
              <a:gd name="connsiteX99" fmla="*/ 1896330 w 9662615"/>
              <a:gd name="connsiteY99" fmla="*/ 1525725 h 1583140"/>
              <a:gd name="connsiteX100" fmla="*/ 1835994 w 9662615"/>
              <a:gd name="connsiteY100" fmla="*/ 1527678 h 1583140"/>
              <a:gd name="connsiteX101" fmla="*/ 1671119 w 9662615"/>
              <a:gd name="connsiteY101" fmla="*/ 1536701 h 1583140"/>
              <a:gd name="connsiteX102" fmla="*/ 1601337 w 9662615"/>
              <a:gd name="connsiteY102" fmla="*/ 1548552 h 1583140"/>
              <a:gd name="connsiteX103" fmla="*/ 1407755 w 9662615"/>
              <a:gd name="connsiteY103" fmla="*/ 1571444 h 1583140"/>
              <a:gd name="connsiteX104" fmla="*/ 1271994 w 9662615"/>
              <a:gd name="connsiteY104" fmla="*/ 1579471 h 1583140"/>
              <a:gd name="connsiteX105" fmla="*/ 1249226 w 9662615"/>
              <a:gd name="connsiteY105" fmla="*/ 1583140 h 1583140"/>
              <a:gd name="connsiteX106" fmla="*/ 1217719 w 9662615"/>
              <a:gd name="connsiteY106" fmla="*/ 1580863 h 1583140"/>
              <a:gd name="connsiteX107" fmla="*/ 1091432 w 9662615"/>
              <a:gd name="connsiteY107" fmla="*/ 1571003 h 1583140"/>
              <a:gd name="connsiteX108" fmla="*/ 992039 w 9662615"/>
              <a:gd name="connsiteY108" fmla="*/ 1556662 h 1583140"/>
              <a:gd name="connsiteX109" fmla="*/ 868264 w 9662615"/>
              <a:gd name="connsiteY109" fmla="*/ 1566392 h 1583140"/>
              <a:gd name="connsiteX110" fmla="*/ 792765 w 9662615"/>
              <a:gd name="connsiteY110" fmla="*/ 1563102 h 1583140"/>
              <a:gd name="connsiteX111" fmla="*/ 669055 w 9662615"/>
              <a:gd name="connsiteY111" fmla="*/ 1543638 h 1583140"/>
              <a:gd name="connsiteX112" fmla="*/ 506152 w 9662615"/>
              <a:gd name="connsiteY112" fmla="*/ 1549124 h 1583140"/>
              <a:gd name="connsiteX113" fmla="*/ 472797 w 9662615"/>
              <a:gd name="connsiteY113" fmla="*/ 1568904 h 1583140"/>
              <a:gd name="connsiteX114" fmla="*/ 427864 w 9662615"/>
              <a:gd name="connsiteY114" fmla="*/ 1580848 h 1583140"/>
              <a:gd name="connsiteX115" fmla="*/ 408381 w 9662615"/>
              <a:gd name="connsiteY115" fmla="*/ 1552940 h 1583140"/>
              <a:gd name="connsiteX116" fmla="*/ 267163 w 9662615"/>
              <a:gd name="connsiteY116" fmla="*/ 1531913 h 1583140"/>
              <a:gd name="connsiteX117" fmla="*/ 196644 w 9662615"/>
              <a:gd name="connsiteY117" fmla="*/ 1524565 h 1583140"/>
              <a:gd name="connsiteX118" fmla="*/ 86819 w 9662615"/>
              <a:gd name="connsiteY118" fmla="*/ 1519517 h 1583140"/>
              <a:gd name="connsiteX119" fmla="*/ 53369 w 9662615"/>
              <a:gd name="connsiteY119" fmla="*/ 1516853 h 1583140"/>
              <a:gd name="connsiteX120" fmla="*/ 2359 w 9662615"/>
              <a:gd name="connsiteY120" fmla="*/ 1515247 h 1583140"/>
              <a:gd name="connsiteX121" fmla="*/ 0 w 9662615"/>
              <a:gd name="connsiteY121" fmla="*/ 1514932 h 1583140"/>
              <a:gd name="connsiteX122" fmla="*/ 0 w 9662615"/>
              <a:gd name="connsiteY122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082104 w 9662615"/>
              <a:gd name="connsiteY49" fmla="*/ 1547781 h 1583140"/>
              <a:gd name="connsiteX50" fmla="*/ 5059484 w 9662615"/>
              <a:gd name="connsiteY50" fmla="*/ 1546802 h 1583140"/>
              <a:gd name="connsiteX51" fmla="*/ 5050958 w 9662615"/>
              <a:gd name="connsiteY51" fmla="*/ 1545776 h 1583140"/>
              <a:gd name="connsiteX52" fmla="*/ 5038524 w 9662615"/>
              <a:gd name="connsiteY52" fmla="*/ 1545675 h 1583140"/>
              <a:gd name="connsiteX53" fmla="*/ 5038223 w 9662615"/>
              <a:gd name="connsiteY53" fmla="*/ 1545881 h 1583140"/>
              <a:gd name="connsiteX54" fmla="*/ 5026564 w 9662615"/>
              <a:gd name="connsiteY54" fmla="*/ 1545376 h 1583140"/>
              <a:gd name="connsiteX55" fmla="*/ 4969433 w 9662615"/>
              <a:gd name="connsiteY55" fmla="*/ 1540263 h 1583140"/>
              <a:gd name="connsiteX56" fmla="*/ 4894799 w 9662615"/>
              <a:gd name="connsiteY56" fmla="*/ 1559476 h 1583140"/>
              <a:gd name="connsiteX57" fmla="*/ 4863775 w 9662615"/>
              <a:gd name="connsiteY57" fmla="*/ 1562633 h 1583140"/>
              <a:gd name="connsiteX58" fmla="*/ 4847242 w 9662615"/>
              <a:gd name="connsiteY58" fmla="*/ 1565435 h 1583140"/>
              <a:gd name="connsiteX59" fmla="*/ 4846237 w 9662615"/>
              <a:gd name="connsiteY59" fmla="*/ 1566331 h 1583140"/>
              <a:gd name="connsiteX60" fmla="*/ 4791466 w 9662615"/>
              <a:gd name="connsiteY60" fmla="*/ 1561324 h 1583140"/>
              <a:gd name="connsiteX61" fmla="*/ 4784247 w 9662615"/>
              <a:gd name="connsiteY61" fmla="*/ 1562342 h 1583140"/>
              <a:gd name="connsiteX62" fmla="*/ 4748477 w 9662615"/>
              <a:gd name="connsiteY62" fmla="*/ 1556925 h 1583140"/>
              <a:gd name="connsiteX63" fmla="*/ 4730033 w 9662615"/>
              <a:gd name="connsiteY63" fmla="*/ 1555274 h 1583140"/>
              <a:gd name="connsiteX64" fmla="*/ 4724747 w 9662615"/>
              <a:gd name="connsiteY64" fmla="*/ 1552439 h 1583140"/>
              <a:gd name="connsiteX65" fmla="*/ 4697562 w 9662615"/>
              <a:gd name="connsiteY65" fmla="*/ 1551206 h 1583140"/>
              <a:gd name="connsiteX66" fmla="*/ 4694469 w 9662615"/>
              <a:gd name="connsiteY66" fmla="*/ 1551958 h 1583140"/>
              <a:gd name="connsiteX67" fmla="*/ 4671940 w 9662615"/>
              <a:gd name="connsiteY67" fmla="*/ 1547617 h 1583140"/>
              <a:gd name="connsiteX68" fmla="*/ 4589320 w 9662615"/>
              <a:gd name="connsiteY68" fmla="*/ 1534660 h 1583140"/>
              <a:gd name="connsiteX69" fmla="*/ 4422155 w 9662615"/>
              <a:gd name="connsiteY69" fmla="*/ 1542059 h 1583140"/>
              <a:gd name="connsiteX70" fmla="*/ 4221826 w 9662615"/>
              <a:gd name="connsiteY70" fmla="*/ 1508923 h 1583140"/>
              <a:gd name="connsiteX71" fmla="*/ 4096601 w 9662615"/>
              <a:gd name="connsiteY71" fmla="*/ 1521563 h 1583140"/>
              <a:gd name="connsiteX72" fmla="*/ 3970635 w 9662615"/>
              <a:gd name="connsiteY72" fmla="*/ 1544815 h 1583140"/>
              <a:gd name="connsiteX73" fmla="*/ 3833906 w 9662615"/>
              <a:gd name="connsiteY73" fmla="*/ 1516637 h 1583140"/>
              <a:gd name="connsiteX74" fmla="*/ 3696258 w 9662615"/>
              <a:gd name="connsiteY74" fmla="*/ 1537563 h 1583140"/>
              <a:gd name="connsiteX75" fmla="*/ 3594070 w 9662615"/>
              <a:gd name="connsiteY75" fmla="*/ 1509422 h 1583140"/>
              <a:gd name="connsiteX76" fmla="*/ 3565233 w 9662615"/>
              <a:gd name="connsiteY76" fmla="*/ 1515122 h 1583140"/>
              <a:gd name="connsiteX77" fmla="*/ 3560267 w 9662615"/>
              <a:gd name="connsiteY77" fmla="*/ 1516288 h 1583140"/>
              <a:gd name="connsiteX78" fmla="*/ 3540258 w 9662615"/>
              <a:gd name="connsiteY78" fmla="*/ 1516976 h 1583140"/>
              <a:gd name="connsiteX79" fmla="*/ 3534780 w 9662615"/>
              <a:gd name="connsiteY79" fmla="*/ 1522141 h 1583140"/>
              <a:gd name="connsiteX80" fmla="*/ 3504783 w 9662615"/>
              <a:gd name="connsiteY80" fmla="*/ 1526739 h 1583140"/>
              <a:gd name="connsiteX81" fmla="*/ 3430805 w 9662615"/>
              <a:gd name="connsiteY81" fmla="*/ 1542521 h 1583140"/>
              <a:gd name="connsiteX82" fmla="*/ 3292707 w 9662615"/>
              <a:gd name="connsiteY82" fmla="*/ 1520490 h 1583140"/>
              <a:gd name="connsiteX83" fmla="*/ 3187872 w 9662615"/>
              <a:gd name="connsiteY83" fmla="*/ 1519991 h 1583140"/>
              <a:gd name="connsiteX84" fmla="*/ 3148026 w 9662615"/>
              <a:gd name="connsiteY84" fmla="*/ 1524777 h 1583140"/>
              <a:gd name="connsiteX85" fmla="*/ 3092394 w 9662615"/>
              <a:gd name="connsiteY85" fmla="*/ 1528115 h 1583140"/>
              <a:gd name="connsiteX86" fmla="*/ 2994200 w 9662615"/>
              <a:gd name="connsiteY86" fmla="*/ 1537857 h 1583140"/>
              <a:gd name="connsiteX87" fmla="*/ 2862301 w 9662615"/>
              <a:gd name="connsiteY87" fmla="*/ 1544250 h 1583140"/>
              <a:gd name="connsiteX88" fmla="*/ 2766335 w 9662615"/>
              <a:gd name="connsiteY88" fmla="*/ 1527662 h 1583140"/>
              <a:gd name="connsiteX89" fmla="*/ 2757836 w 9662615"/>
              <a:gd name="connsiteY89" fmla="*/ 1531371 h 1583140"/>
              <a:gd name="connsiteX90" fmla="*/ 2691555 w 9662615"/>
              <a:gd name="connsiteY90" fmla="*/ 1530283 h 1583140"/>
              <a:gd name="connsiteX91" fmla="*/ 2491676 w 9662615"/>
              <a:gd name="connsiteY91" fmla="*/ 1500859 h 1583140"/>
              <a:gd name="connsiteX92" fmla="*/ 2378036 w 9662615"/>
              <a:gd name="connsiteY92" fmla="*/ 1520645 h 1583140"/>
              <a:gd name="connsiteX93" fmla="*/ 2284269 w 9662615"/>
              <a:gd name="connsiteY93" fmla="*/ 1503068 h 1583140"/>
              <a:gd name="connsiteX94" fmla="*/ 2207104 w 9662615"/>
              <a:gd name="connsiteY94" fmla="*/ 1508888 h 1583140"/>
              <a:gd name="connsiteX95" fmla="*/ 2149226 w 9662615"/>
              <a:gd name="connsiteY95" fmla="*/ 1523409 h 1583140"/>
              <a:gd name="connsiteX96" fmla="*/ 2084783 w 9662615"/>
              <a:gd name="connsiteY96" fmla="*/ 1524245 h 1583140"/>
              <a:gd name="connsiteX97" fmla="*/ 2070075 w 9662615"/>
              <a:gd name="connsiteY97" fmla="*/ 1511285 h 1583140"/>
              <a:gd name="connsiteX98" fmla="*/ 2001057 w 9662615"/>
              <a:gd name="connsiteY98" fmla="*/ 1516449 h 1583140"/>
              <a:gd name="connsiteX99" fmla="*/ 1896330 w 9662615"/>
              <a:gd name="connsiteY99" fmla="*/ 1525725 h 1583140"/>
              <a:gd name="connsiteX100" fmla="*/ 1835994 w 9662615"/>
              <a:gd name="connsiteY100" fmla="*/ 1527678 h 1583140"/>
              <a:gd name="connsiteX101" fmla="*/ 1671119 w 9662615"/>
              <a:gd name="connsiteY101" fmla="*/ 1536701 h 1583140"/>
              <a:gd name="connsiteX102" fmla="*/ 1601337 w 9662615"/>
              <a:gd name="connsiteY102" fmla="*/ 1548552 h 1583140"/>
              <a:gd name="connsiteX103" fmla="*/ 1407755 w 9662615"/>
              <a:gd name="connsiteY103" fmla="*/ 1571444 h 1583140"/>
              <a:gd name="connsiteX104" fmla="*/ 1271994 w 9662615"/>
              <a:gd name="connsiteY104" fmla="*/ 1579471 h 1583140"/>
              <a:gd name="connsiteX105" fmla="*/ 1249226 w 9662615"/>
              <a:gd name="connsiteY105" fmla="*/ 1583140 h 1583140"/>
              <a:gd name="connsiteX106" fmla="*/ 1217719 w 9662615"/>
              <a:gd name="connsiteY106" fmla="*/ 1580863 h 1583140"/>
              <a:gd name="connsiteX107" fmla="*/ 1091432 w 9662615"/>
              <a:gd name="connsiteY107" fmla="*/ 1571003 h 1583140"/>
              <a:gd name="connsiteX108" fmla="*/ 992039 w 9662615"/>
              <a:gd name="connsiteY108" fmla="*/ 1556662 h 1583140"/>
              <a:gd name="connsiteX109" fmla="*/ 868264 w 9662615"/>
              <a:gd name="connsiteY109" fmla="*/ 1566392 h 1583140"/>
              <a:gd name="connsiteX110" fmla="*/ 792765 w 9662615"/>
              <a:gd name="connsiteY110" fmla="*/ 1563102 h 1583140"/>
              <a:gd name="connsiteX111" fmla="*/ 669055 w 9662615"/>
              <a:gd name="connsiteY111" fmla="*/ 1543638 h 1583140"/>
              <a:gd name="connsiteX112" fmla="*/ 506152 w 9662615"/>
              <a:gd name="connsiteY112" fmla="*/ 1549124 h 1583140"/>
              <a:gd name="connsiteX113" fmla="*/ 472797 w 9662615"/>
              <a:gd name="connsiteY113" fmla="*/ 1568904 h 1583140"/>
              <a:gd name="connsiteX114" fmla="*/ 427864 w 9662615"/>
              <a:gd name="connsiteY114" fmla="*/ 1580848 h 1583140"/>
              <a:gd name="connsiteX115" fmla="*/ 408381 w 9662615"/>
              <a:gd name="connsiteY115" fmla="*/ 1552940 h 1583140"/>
              <a:gd name="connsiteX116" fmla="*/ 267163 w 9662615"/>
              <a:gd name="connsiteY116" fmla="*/ 1531913 h 1583140"/>
              <a:gd name="connsiteX117" fmla="*/ 196644 w 9662615"/>
              <a:gd name="connsiteY117" fmla="*/ 1524565 h 1583140"/>
              <a:gd name="connsiteX118" fmla="*/ 86819 w 9662615"/>
              <a:gd name="connsiteY118" fmla="*/ 1519517 h 1583140"/>
              <a:gd name="connsiteX119" fmla="*/ 53369 w 9662615"/>
              <a:gd name="connsiteY119" fmla="*/ 1516853 h 1583140"/>
              <a:gd name="connsiteX120" fmla="*/ 2359 w 9662615"/>
              <a:gd name="connsiteY120" fmla="*/ 1515247 h 1583140"/>
              <a:gd name="connsiteX121" fmla="*/ 0 w 9662615"/>
              <a:gd name="connsiteY121" fmla="*/ 1514932 h 1583140"/>
              <a:gd name="connsiteX122" fmla="*/ 0 w 9662615"/>
              <a:gd name="connsiteY122" fmla="*/ 0 h 1583140"/>
              <a:gd name="connsiteX0" fmla="*/ 0 w 9662615"/>
              <a:gd name="connsiteY0" fmla="*/ 0 h 1587534"/>
              <a:gd name="connsiteX1" fmla="*/ 9662615 w 9662615"/>
              <a:gd name="connsiteY1" fmla="*/ 0 h 1587534"/>
              <a:gd name="connsiteX2" fmla="*/ 9662615 w 9662615"/>
              <a:gd name="connsiteY2" fmla="*/ 1280346 h 1587534"/>
              <a:gd name="connsiteX3" fmla="*/ 9658420 w 9662615"/>
              <a:gd name="connsiteY3" fmla="*/ 1280106 h 1587534"/>
              <a:gd name="connsiteX4" fmla="*/ 9469546 w 9662615"/>
              <a:gd name="connsiteY4" fmla="*/ 1289837 h 1587534"/>
              <a:gd name="connsiteX5" fmla="*/ 9385895 w 9662615"/>
              <a:gd name="connsiteY5" fmla="*/ 1269203 h 1587534"/>
              <a:gd name="connsiteX6" fmla="*/ 9144767 w 9662615"/>
              <a:gd name="connsiteY6" fmla="*/ 1264120 h 1587534"/>
              <a:gd name="connsiteX7" fmla="*/ 8837252 w 9662615"/>
              <a:gd name="connsiteY7" fmla="*/ 1350515 h 1587534"/>
              <a:gd name="connsiteX8" fmla="*/ 8705466 w 9662615"/>
              <a:gd name="connsiteY8" fmla="*/ 1342419 h 1587534"/>
              <a:gd name="connsiteX9" fmla="*/ 8652221 w 9662615"/>
              <a:gd name="connsiteY9" fmla="*/ 1326906 h 1587534"/>
              <a:gd name="connsiteX10" fmla="*/ 8632312 w 9662615"/>
              <a:gd name="connsiteY10" fmla="*/ 1326025 h 1587534"/>
              <a:gd name="connsiteX11" fmla="*/ 8591582 w 9662615"/>
              <a:gd name="connsiteY11" fmla="*/ 1341666 h 1587534"/>
              <a:gd name="connsiteX12" fmla="*/ 8537336 w 9662615"/>
              <a:gd name="connsiteY12" fmla="*/ 1341684 h 1587534"/>
              <a:gd name="connsiteX13" fmla="*/ 8472508 w 9662615"/>
              <a:gd name="connsiteY13" fmla="*/ 1363109 h 1587534"/>
              <a:gd name="connsiteX14" fmla="*/ 8258477 w 9662615"/>
              <a:gd name="connsiteY14" fmla="*/ 1370666 h 1587534"/>
              <a:gd name="connsiteX15" fmla="*/ 8197961 w 9662615"/>
              <a:gd name="connsiteY15" fmla="*/ 1392804 h 1587534"/>
              <a:gd name="connsiteX16" fmla="*/ 8171196 w 9662615"/>
              <a:gd name="connsiteY16" fmla="*/ 1397216 h 1587534"/>
              <a:gd name="connsiteX17" fmla="*/ 8127667 w 9662615"/>
              <a:gd name="connsiteY17" fmla="*/ 1418254 h 1587534"/>
              <a:gd name="connsiteX18" fmla="*/ 7974579 w 9662615"/>
              <a:gd name="connsiteY18" fmla="*/ 1383439 h 1587534"/>
              <a:gd name="connsiteX19" fmla="*/ 7768351 w 9662615"/>
              <a:gd name="connsiteY19" fmla="*/ 1395051 h 1587534"/>
              <a:gd name="connsiteX20" fmla="*/ 7635985 w 9662615"/>
              <a:gd name="connsiteY20" fmla="*/ 1386363 h 1587534"/>
              <a:gd name="connsiteX21" fmla="*/ 7466069 w 9662615"/>
              <a:gd name="connsiteY21" fmla="*/ 1377654 h 1587534"/>
              <a:gd name="connsiteX22" fmla="*/ 7355642 w 9662615"/>
              <a:gd name="connsiteY22" fmla="*/ 1407761 h 1587534"/>
              <a:gd name="connsiteX23" fmla="*/ 7151610 w 9662615"/>
              <a:gd name="connsiteY23" fmla="*/ 1397856 h 1587534"/>
              <a:gd name="connsiteX24" fmla="*/ 7082147 w 9662615"/>
              <a:gd name="connsiteY24" fmla="*/ 1406113 h 1587534"/>
              <a:gd name="connsiteX25" fmla="*/ 7014958 w 9662615"/>
              <a:gd name="connsiteY25" fmla="*/ 1396883 h 1587534"/>
              <a:gd name="connsiteX26" fmla="*/ 6907567 w 9662615"/>
              <a:gd name="connsiteY26" fmla="*/ 1419149 h 1587534"/>
              <a:gd name="connsiteX27" fmla="*/ 6748428 w 9662615"/>
              <a:gd name="connsiteY27" fmla="*/ 1420308 h 1587534"/>
              <a:gd name="connsiteX28" fmla="*/ 6654257 w 9662615"/>
              <a:gd name="connsiteY28" fmla="*/ 1424143 h 1587534"/>
              <a:gd name="connsiteX29" fmla="*/ 6620123 w 9662615"/>
              <a:gd name="connsiteY29" fmla="*/ 1430535 h 1587534"/>
              <a:gd name="connsiteX30" fmla="*/ 6571355 w 9662615"/>
              <a:gd name="connsiteY30" fmla="*/ 1436144 h 1587534"/>
              <a:gd name="connsiteX31" fmla="*/ 6486557 w 9662615"/>
              <a:gd name="connsiteY31" fmla="*/ 1449861 h 1587534"/>
              <a:gd name="connsiteX32" fmla="*/ 6370419 w 9662615"/>
              <a:gd name="connsiteY32" fmla="*/ 1461649 h 1587534"/>
              <a:gd name="connsiteX33" fmla="*/ 6278839 w 9662615"/>
              <a:gd name="connsiteY33" fmla="*/ 1449160 h 1587534"/>
              <a:gd name="connsiteX34" fmla="*/ 6272455 w 9662615"/>
              <a:gd name="connsiteY34" fmla="*/ 1453191 h 1587534"/>
              <a:gd name="connsiteX35" fmla="*/ 6212659 w 9662615"/>
              <a:gd name="connsiteY35" fmla="*/ 1454850 h 1587534"/>
              <a:gd name="connsiteX36" fmla="*/ 6069317 w 9662615"/>
              <a:gd name="connsiteY36" fmla="*/ 1445838 h 1587534"/>
              <a:gd name="connsiteX37" fmla="*/ 5878477 w 9662615"/>
              <a:gd name="connsiteY37" fmla="*/ 1439180 h 1587534"/>
              <a:gd name="connsiteX38" fmla="*/ 5838387 w 9662615"/>
              <a:gd name="connsiteY38" fmla="*/ 1444679 h 1587534"/>
              <a:gd name="connsiteX39" fmla="*/ 5771136 w 9662615"/>
              <a:gd name="connsiteY39" fmla="*/ 1453639 h 1587534"/>
              <a:gd name="connsiteX40" fmla="*/ 5724081 w 9662615"/>
              <a:gd name="connsiteY40" fmla="*/ 1470431 h 1587534"/>
              <a:gd name="connsiteX41" fmla="*/ 5666577 w 9662615"/>
              <a:gd name="connsiteY41" fmla="*/ 1473921 h 1587534"/>
              <a:gd name="connsiteX42" fmla="*/ 5649068 w 9662615"/>
              <a:gd name="connsiteY42" fmla="*/ 1461676 h 1587534"/>
              <a:gd name="connsiteX43" fmla="*/ 5588902 w 9662615"/>
              <a:gd name="connsiteY43" fmla="*/ 1469647 h 1587534"/>
              <a:gd name="connsiteX44" fmla="*/ 5498090 w 9662615"/>
              <a:gd name="connsiteY44" fmla="*/ 1483173 h 1587534"/>
              <a:gd name="connsiteX45" fmla="*/ 5444641 w 9662615"/>
              <a:gd name="connsiteY45" fmla="*/ 1487602 h 1587534"/>
              <a:gd name="connsiteX46" fmla="*/ 5299812 w 9662615"/>
              <a:gd name="connsiteY46" fmla="*/ 1503362 h 1587534"/>
              <a:gd name="connsiteX47" fmla="*/ 5213947 w 9662615"/>
              <a:gd name="connsiteY47" fmla="*/ 1516637 h 1587534"/>
              <a:gd name="connsiteX48" fmla="*/ 5090342 w 9662615"/>
              <a:gd name="connsiteY48" fmla="*/ 1546680 h 1587534"/>
              <a:gd name="connsiteX49" fmla="*/ 5082104 w 9662615"/>
              <a:gd name="connsiteY49" fmla="*/ 1547781 h 1587534"/>
              <a:gd name="connsiteX50" fmla="*/ 5059484 w 9662615"/>
              <a:gd name="connsiteY50" fmla="*/ 1546802 h 1587534"/>
              <a:gd name="connsiteX51" fmla="*/ 5050958 w 9662615"/>
              <a:gd name="connsiteY51" fmla="*/ 1545776 h 1587534"/>
              <a:gd name="connsiteX52" fmla="*/ 5038524 w 9662615"/>
              <a:gd name="connsiteY52" fmla="*/ 1545675 h 1587534"/>
              <a:gd name="connsiteX53" fmla="*/ 5038223 w 9662615"/>
              <a:gd name="connsiteY53" fmla="*/ 1545881 h 1587534"/>
              <a:gd name="connsiteX54" fmla="*/ 5026564 w 9662615"/>
              <a:gd name="connsiteY54" fmla="*/ 1545376 h 1587534"/>
              <a:gd name="connsiteX55" fmla="*/ 4969433 w 9662615"/>
              <a:gd name="connsiteY55" fmla="*/ 1540263 h 1587534"/>
              <a:gd name="connsiteX56" fmla="*/ 4894799 w 9662615"/>
              <a:gd name="connsiteY56" fmla="*/ 1559476 h 1587534"/>
              <a:gd name="connsiteX57" fmla="*/ 4863775 w 9662615"/>
              <a:gd name="connsiteY57" fmla="*/ 1562633 h 1587534"/>
              <a:gd name="connsiteX58" fmla="*/ 4847242 w 9662615"/>
              <a:gd name="connsiteY58" fmla="*/ 1565435 h 1587534"/>
              <a:gd name="connsiteX59" fmla="*/ 4830335 w 9662615"/>
              <a:gd name="connsiteY59" fmla="*/ 1587534 h 1587534"/>
              <a:gd name="connsiteX60" fmla="*/ 4791466 w 9662615"/>
              <a:gd name="connsiteY60" fmla="*/ 1561324 h 1587534"/>
              <a:gd name="connsiteX61" fmla="*/ 4784247 w 9662615"/>
              <a:gd name="connsiteY61" fmla="*/ 1562342 h 1587534"/>
              <a:gd name="connsiteX62" fmla="*/ 4748477 w 9662615"/>
              <a:gd name="connsiteY62" fmla="*/ 1556925 h 1587534"/>
              <a:gd name="connsiteX63" fmla="*/ 4730033 w 9662615"/>
              <a:gd name="connsiteY63" fmla="*/ 1555274 h 1587534"/>
              <a:gd name="connsiteX64" fmla="*/ 4724747 w 9662615"/>
              <a:gd name="connsiteY64" fmla="*/ 1552439 h 1587534"/>
              <a:gd name="connsiteX65" fmla="*/ 4697562 w 9662615"/>
              <a:gd name="connsiteY65" fmla="*/ 1551206 h 1587534"/>
              <a:gd name="connsiteX66" fmla="*/ 4694469 w 9662615"/>
              <a:gd name="connsiteY66" fmla="*/ 1551958 h 1587534"/>
              <a:gd name="connsiteX67" fmla="*/ 4671940 w 9662615"/>
              <a:gd name="connsiteY67" fmla="*/ 1547617 h 1587534"/>
              <a:gd name="connsiteX68" fmla="*/ 4589320 w 9662615"/>
              <a:gd name="connsiteY68" fmla="*/ 1534660 h 1587534"/>
              <a:gd name="connsiteX69" fmla="*/ 4422155 w 9662615"/>
              <a:gd name="connsiteY69" fmla="*/ 1542059 h 1587534"/>
              <a:gd name="connsiteX70" fmla="*/ 4221826 w 9662615"/>
              <a:gd name="connsiteY70" fmla="*/ 1508923 h 1587534"/>
              <a:gd name="connsiteX71" fmla="*/ 4096601 w 9662615"/>
              <a:gd name="connsiteY71" fmla="*/ 1521563 h 1587534"/>
              <a:gd name="connsiteX72" fmla="*/ 3970635 w 9662615"/>
              <a:gd name="connsiteY72" fmla="*/ 1544815 h 1587534"/>
              <a:gd name="connsiteX73" fmla="*/ 3833906 w 9662615"/>
              <a:gd name="connsiteY73" fmla="*/ 1516637 h 1587534"/>
              <a:gd name="connsiteX74" fmla="*/ 3696258 w 9662615"/>
              <a:gd name="connsiteY74" fmla="*/ 1537563 h 1587534"/>
              <a:gd name="connsiteX75" fmla="*/ 3594070 w 9662615"/>
              <a:gd name="connsiteY75" fmla="*/ 1509422 h 1587534"/>
              <a:gd name="connsiteX76" fmla="*/ 3565233 w 9662615"/>
              <a:gd name="connsiteY76" fmla="*/ 1515122 h 1587534"/>
              <a:gd name="connsiteX77" fmla="*/ 3560267 w 9662615"/>
              <a:gd name="connsiteY77" fmla="*/ 1516288 h 1587534"/>
              <a:gd name="connsiteX78" fmla="*/ 3540258 w 9662615"/>
              <a:gd name="connsiteY78" fmla="*/ 1516976 h 1587534"/>
              <a:gd name="connsiteX79" fmla="*/ 3534780 w 9662615"/>
              <a:gd name="connsiteY79" fmla="*/ 1522141 h 1587534"/>
              <a:gd name="connsiteX80" fmla="*/ 3504783 w 9662615"/>
              <a:gd name="connsiteY80" fmla="*/ 1526739 h 1587534"/>
              <a:gd name="connsiteX81" fmla="*/ 3430805 w 9662615"/>
              <a:gd name="connsiteY81" fmla="*/ 1542521 h 1587534"/>
              <a:gd name="connsiteX82" fmla="*/ 3292707 w 9662615"/>
              <a:gd name="connsiteY82" fmla="*/ 1520490 h 1587534"/>
              <a:gd name="connsiteX83" fmla="*/ 3187872 w 9662615"/>
              <a:gd name="connsiteY83" fmla="*/ 1519991 h 1587534"/>
              <a:gd name="connsiteX84" fmla="*/ 3148026 w 9662615"/>
              <a:gd name="connsiteY84" fmla="*/ 1524777 h 1587534"/>
              <a:gd name="connsiteX85" fmla="*/ 3092394 w 9662615"/>
              <a:gd name="connsiteY85" fmla="*/ 1528115 h 1587534"/>
              <a:gd name="connsiteX86" fmla="*/ 2994200 w 9662615"/>
              <a:gd name="connsiteY86" fmla="*/ 1537857 h 1587534"/>
              <a:gd name="connsiteX87" fmla="*/ 2862301 w 9662615"/>
              <a:gd name="connsiteY87" fmla="*/ 1544250 h 1587534"/>
              <a:gd name="connsiteX88" fmla="*/ 2766335 w 9662615"/>
              <a:gd name="connsiteY88" fmla="*/ 1527662 h 1587534"/>
              <a:gd name="connsiteX89" fmla="*/ 2757836 w 9662615"/>
              <a:gd name="connsiteY89" fmla="*/ 1531371 h 1587534"/>
              <a:gd name="connsiteX90" fmla="*/ 2691555 w 9662615"/>
              <a:gd name="connsiteY90" fmla="*/ 1530283 h 1587534"/>
              <a:gd name="connsiteX91" fmla="*/ 2491676 w 9662615"/>
              <a:gd name="connsiteY91" fmla="*/ 1500859 h 1587534"/>
              <a:gd name="connsiteX92" fmla="*/ 2378036 w 9662615"/>
              <a:gd name="connsiteY92" fmla="*/ 1520645 h 1587534"/>
              <a:gd name="connsiteX93" fmla="*/ 2284269 w 9662615"/>
              <a:gd name="connsiteY93" fmla="*/ 1503068 h 1587534"/>
              <a:gd name="connsiteX94" fmla="*/ 2207104 w 9662615"/>
              <a:gd name="connsiteY94" fmla="*/ 1508888 h 1587534"/>
              <a:gd name="connsiteX95" fmla="*/ 2149226 w 9662615"/>
              <a:gd name="connsiteY95" fmla="*/ 1523409 h 1587534"/>
              <a:gd name="connsiteX96" fmla="*/ 2084783 w 9662615"/>
              <a:gd name="connsiteY96" fmla="*/ 1524245 h 1587534"/>
              <a:gd name="connsiteX97" fmla="*/ 2070075 w 9662615"/>
              <a:gd name="connsiteY97" fmla="*/ 1511285 h 1587534"/>
              <a:gd name="connsiteX98" fmla="*/ 2001057 w 9662615"/>
              <a:gd name="connsiteY98" fmla="*/ 1516449 h 1587534"/>
              <a:gd name="connsiteX99" fmla="*/ 1896330 w 9662615"/>
              <a:gd name="connsiteY99" fmla="*/ 1525725 h 1587534"/>
              <a:gd name="connsiteX100" fmla="*/ 1835994 w 9662615"/>
              <a:gd name="connsiteY100" fmla="*/ 1527678 h 1587534"/>
              <a:gd name="connsiteX101" fmla="*/ 1671119 w 9662615"/>
              <a:gd name="connsiteY101" fmla="*/ 1536701 h 1587534"/>
              <a:gd name="connsiteX102" fmla="*/ 1601337 w 9662615"/>
              <a:gd name="connsiteY102" fmla="*/ 1548552 h 1587534"/>
              <a:gd name="connsiteX103" fmla="*/ 1407755 w 9662615"/>
              <a:gd name="connsiteY103" fmla="*/ 1571444 h 1587534"/>
              <a:gd name="connsiteX104" fmla="*/ 1271994 w 9662615"/>
              <a:gd name="connsiteY104" fmla="*/ 1579471 h 1587534"/>
              <a:gd name="connsiteX105" fmla="*/ 1249226 w 9662615"/>
              <a:gd name="connsiteY105" fmla="*/ 1583140 h 1587534"/>
              <a:gd name="connsiteX106" fmla="*/ 1217719 w 9662615"/>
              <a:gd name="connsiteY106" fmla="*/ 1580863 h 1587534"/>
              <a:gd name="connsiteX107" fmla="*/ 1091432 w 9662615"/>
              <a:gd name="connsiteY107" fmla="*/ 1571003 h 1587534"/>
              <a:gd name="connsiteX108" fmla="*/ 992039 w 9662615"/>
              <a:gd name="connsiteY108" fmla="*/ 1556662 h 1587534"/>
              <a:gd name="connsiteX109" fmla="*/ 868264 w 9662615"/>
              <a:gd name="connsiteY109" fmla="*/ 1566392 h 1587534"/>
              <a:gd name="connsiteX110" fmla="*/ 792765 w 9662615"/>
              <a:gd name="connsiteY110" fmla="*/ 1563102 h 1587534"/>
              <a:gd name="connsiteX111" fmla="*/ 669055 w 9662615"/>
              <a:gd name="connsiteY111" fmla="*/ 1543638 h 1587534"/>
              <a:gd name="connsiteX112" fmla="*/ 506152 w 9662615"/>
              <a:gd name="connsiteY112" fmla="*/ 1549124 h 1587534"/>
              <a:gd name="connsiteX113" fmla="*/ 472797 w 9662615"/>
              <a:gd name="connsiteY113" fmla="*/ 1568904 h 1587534"/>
              <a:gd name="connsiteX114" fmla="*/ 427864 w 9662615"/>
              <a:gd name="connsiteY114" fmla="*/ 1580848 h 1587534"/>
              <a:gd name="connsiteX115" fmla="*/ 408381 w 9662615"/>
              <a:gd name="connsiteY115" fmla="*/ 1552940 h 1587534"/>
              <a:gd name="connsiteX116" fmla="*/ 267163 w 9662615"/>
              <a:gd name="connsiteY116" fmla="*/ 1531913 h 1587534"/>
              <a:gd name="connsiteX117" fmla="*/ 196644 w 9662615"/>
              <a:gd name="connsiteY117" fmla="*/ 1524565 h 1587534"/>
              <a:gd name="connsiteX118" fmla="*/ 86819 w 9662615"/>
              <a:gd name="connsiteY118" fmla="*/ 1519517 h 1587534"/>
              <a:gd name="connsiteX119" fmla="*/ 53369 w 9662615"/>
              <a:gd name="connsiteY119" fmla="*/ 1516853 h 1587534"/>
              <a:gd name="connsiteX120" fmla="*/ 2359 w 9662615"/>
              <a:gd name="connsiteY120" fmla="*/ 1515247 h 1587534"/>
              <a:gd name="connsiteX121" fmla="*/ 0 w 9662615"/>
              <a:gd name="connsiteY121" fmla="*/ 1514932 h 1587534"/>
              <a:gd name="connsiteX122" fmla="*/ 0 w 9662615"/>
              <a:gd name="connsiteY122" fmla="*/ 0 h 1587534"/>
              <a:gd name="connsiteX0" fmla="*/ 0 w 9662615"/>
              <a:gd name="connsiteY0" fmla="*/ 0 h 1587534"/>
              <a:gd name="connsiteX1" fmla="*/ 9662615 w 9662615"/>
              <a:gd name="connsiteY1" fmla="*/ 0 h 1587534"/>
              <a:gd name="connsiteX2" fmla="*/ 9662615 w 9662615"/>
              <a:gd name="connsiteY2" fmla="*/ 1280346 h 1587534"/>
              <a:gd name="connsiteX3" fmla="*/ 9658420 w 9662615"/>
              <a:gd name="connsiteY3" fmla="*/ 1280106 h 1587534"/>
              <a:gd name="connsiteX4" fmla="*/ 9469546 w 9662615"/>
              <a:gd name="connsiteY4" fmla="*/ 1289837 h 1587534"/>
              <a:gd name="connsiteX5" fmla="*/ 9385895 w 9662615"/>
              <a:gd name="connsiteY5" fmla="*/ 1269203 h 1587534"/>
              <a:gd name="connsiteX6" fmla="*/ 9144767 w 9662615"/>
              <a:gd name="connsiteY6" fmla="*/ 1264120 h 1587534"/>
              <a:gd name="connsiteX7" fmla="*/ 8837252 w 9662615"/>
              <a:gd name="connsiteY7" fmla="*/ 1350515 h 1587534"/>
              <a:gd name="connsiteX8" fmla="*/ 8705466 w 9662615"/>
              <a:gd name="connsiteY8" fmla="*/ 1342419 h 1587534"/>
              <a:gd name="connsiteX9" fmla="*/ 8652221 w 9662615"/>
              <a:gd name="connsiteY9" fmla="*/ 1326906 h 1587534"/>
              <a:gd name="connsiteX10" fmla="*/ 8632312 w 9662615"/>
              <a:gd name="connsiteY10" fmla="*/ 1326025 h 1587534"/>
              <a:gd name="connsiteX11" fmla="*/ 8591582 w 9662615"/>
              <a:gd name="connsiteY11" fmla="*/ 1341666 h 1587534"/>
              <a:gd name="connsiteX12" fmla="*/ 8537336 w 9662615"/>
              <a:gd name="connsiteY12" fmla="*/ 1341684 h 1587534"/>
              <a:gd name="connsiteX13" fmla="*/ 8472508 w 9662615"/>
              <a:gd name="connsiteY13" fmla="*/ 1363109 h 1587534"/>
              <a:gd name="connsiteX14" fmla="*/ 8258477 w 9662615"/>
              <a:gd name="connsiteY14" fmla="*/ 1370666 h 1587534"/>
              <a:gd name="connsiteX15" fmla="*/ 8197961 w 9662615"/>
              <a:gd name="connsiteY15" fmla="*/ 1392804 h 1587534"/>
              <a:gd name="connsiteX16" fmla="*/ 8171196 w 9662615"/>
              <a:gd name="connsiteY16" fmla="*/ 1397216 h 1587534"/>
              <a:gd name="connsiteX17" fmla="*/ 8127667 w 9662615"/>
              <a:gd name="connsiteY17" fmla="*/ 1418254 h 1587534"/>
              <a:gd name="connsiteX18" fmla="*/ 7974579 w 9662615"/>
              <a:gd name="connsiteY18" fmla="*/ 1383439 h 1587534"/>
              <a:gd name="connsiteX19" fmla="*/ 7768351 w 9662615"/>
              <a:gd name="connsiteY19" fmla="*/ 1395051 h 1587534"/>
              <a:gd name="connsiteX20" fmla="*/ 7635985 w 9662615"/>
              <a:gd name="connsiteY20" fmla="*/ 1386363 h 1587534"/>
              <a:gd name="connsiteX21" fmla="*/ 7466069 w 9662615"/>
              <a:gd name="connsiteY21" fmla="*/ 1377654 h 1587534"/>
              <a:gd name="connsiteX22" fmla="*/ 7355642 w 9662615"/>
              <a:gd name="connsiteY22" fmla="*/ 1407761 h 1587534"/>
              <a:gd name="connsiteX23" fmla="*/ 7151610 w 9662615"/>
              <a:gd name="connsiteY23" fmla="*/ 1397856 h 1587534"/>
              <a:gd name="connsiteX24" fmla="*/ 7082147 w 9662615"/>
              <a:gd name="connsiteY24" fmla="*/ 1406113 h 1587534"/>
              <a:gd name="connsiteX25" fmla="*/ 7014958 w 9662615"/>
              <a:gd name="connsiteY25" fmla="*/ 1396883 h 1587534"/>
              <a:gd name="connsiteX26" fmla="*/ 6907567 w 9662615"/>
              <a:gd name="connsiteY26" fmla="*/ 1419149 h 1587534"/>
              <a:gd name="connsiteX27" fmla="*/ 6748428 w 9662615"/>
              <a:gd name="connsiteY27" fmla="*/ 1420308 h 1587534"/>
              <a:gd name="connsiteX28" fmla="*/ 6654257 w 9662615"/>
              <a:gd name="connsiteY28" fmla="*/ 1424143 h 1587534"/>
              <a:gd name="connsiteX29" fmla="*/ 6620123 w 9662615"/>
              <a:gd name="connsiteY29" fmla="*/ 1430535 h 1587534"/>
              <a:gd name="connsiteX30" fmla="*/ 6571355 w 9662615"/>
              <a:gd name="connsiteY30" fmla="*/ 1436144 h 1587534"/>
              <a:gd name="connsiteX31" fmla="*/ 6486557 w 9662615"/>
              <a:gd name="connsiteY31" fmla="*/ 1449861 h 1587534"/>
              <a:gd name="connsiteX32" fmla="*/ 6370419 w 9662615"/>
              <a:gd name="connsiteY32" fmla="*/ 1461649 h 1587534"/>
              <a:gd name="connsiteX33" fmla="*/ 6278839 w 9662615"/>
              <a:gd name="connsiteY33" fmla="*/ 1449160 h 1587534"/>
              <a:gd name="connsiteX34" fmla="*/ 6272455 w 9662615"/>
              <a:gd name="connsiteY34" fmla="*/ 1453191 h 1587534"/>
              <a:gd name="connsiteX35" fmla="*/ 6212659 w 9662615"/>
              <a:gd name="connsiteY35" fmla="*/ 1454850 h 1587534"/>
              <a:gd name="connsiteX36" fmla="*/ 6069317 w 9662615"/>
              <a:gd name="connsiteY36" fmla="*/ 1445838 h 1587534"/>
              <a:gd name="connsiteX37" fmla="*/ 5878477 w 9662615"/>
              <a:gd name="connsiteY37" fmla="*/ 1439180 h 1587534"/>
              <a:gd name="connsiteX38" fmla="*/ 5838387 w 9662615"/>
              <a:gd name="connsiteY38" fmla="*/ 1444679 h 1587534"/>
              <a:gd name="connsiteX39" fmla="*/ 5771136 w 9662615"/>
              <a:gd name="connsiteY39" fmla="*/ 1453639 h 1587534"/>
              <a:gd name="connsiteX40" fmla="*/ 5724081 w 9662615"/>
              <a:gd name="connsiteY40" fmla="*/ 1470431 h 1587534"/>
              <a:gd name="connsiteX41" fmla="*/ 5666577 w 9662615"/>
              <a:gd name="connsiteY41" fmla="*/ 1473921 h 1587534"/>
              <a:gd name="connsiteX42" fmla="*/ 5649068 w 9662615"/>
              <a:gd name="connsiteY42" fmla="*/ 1461676 h 1587534"/>
              <a:gd name="connsiteX43" fmla="*/ 5588902 w 9662615"/>
              <a:gd name="connsiteY43" fmla="*/ 1469647 h 1587534"/>
              <a:gd name="connsiteX44" fmla="*/ 5498090 w 9662615"/>
              <a:gd name="connsiteY44" fmla="*/ 1483173 h 1587534"/>
              <a:gd name="connsiteX45" fmla="*/ 5444641 w 9662615"/>
              <a:gd name="connsiteY45" fmla="*/ 1487602 h 1587534"/>
              <a:gd name="connsiteX46" fmla="*/ 5299812 w 9662615"/>
              <a:gd name="connsiteY46" fmla="*/ 1503362 h 1587534"/>
              <a:gd name="connsiteX47" fmla="*/ 5213947 w 9662615"/>
              <a:gd name="connsiteY47" fmla="*/ 1516637 h 1587534"/>
              <a:gd name="connsiteX48" fmla="*/ 5090342 w 9662615"/>
              <a:gd name="connsiteY48" fmla="*/ 1546680 h 1587534"/>
              <a:gd name="connsiteX49" fmla="*/ 5082104 w 9662615"/>
              <a:gd name="connsiteY49" fmla="*/ 1547781 h 1587534"/>
              <a:gd name="connsiteX50" fmla="*/ 5059484 w 9662615"/>
              <a:gd name="connsiteY50" fmla="*/ 1546802 h 1587534"/>
              <a:gd name="connsiteX51" fmla="*/ 5050958 w 9662615"/>
              <a:gd name="connsiteY51" fmla="*/ 1545776 h 1587534"/>
              <a:gd name="connsiteX52" fmla="*/ 5038524 w 9662615"/>
              <a:gd name="connsiteY52" fmla="*/ 1545675 h 1587534"/>
              <a:gd name="connsiteX53" fmla="*/ 5038223 w 9662615"/>
              <a:gd name="connsiteY53" fmla="*/ 1545881 h 1587534"/>
              <a:gd name="connsiteX54" fmla="*/ 5026564 w 9662615"/>
              <a:gd name="connsiteY54" fmla="*/ 1545376 h 1587534"/>
              <a:gd name="connsiteX55" fmla="*/ 4969433 w 9662615"/>
              <a:gd name="connsiteY55" fmla="*/ 1540263 h 1587534"/>
              <a:gd name="connsiteX56" fmla="*/ 4894799 w 9662615"/>
              <a:gd name="connsiteY56" fmla="*/ 1559476 h 1587534"/>
              <a:gd name="connsiteX57" fmla="*/ 4863775 w 9662615"/>
              <a:gd name="connsiteY57" fmla="*/ 1562633 h 1587534"/>
              <a:gd name="connsiteX58" fmla="*/ 4847242 w 9662615"/>
              <a:gd name="connsiteY58" fmla="*/ 1565435 h 1587534"/>
              <a:gd name="connsiteX59" fmla="*/ 4830335 w 9662615"/>
              <a:gd name="connsiteY59" fmla="*/ 1587534 h 1587534"/>
              <a:gd name="connsiteX60" fmla="*/ 4791466 w 9662615"/>
              <a:gd name="connsiteY60" fmla="*/ 1561324 h 1587534"/>
              <a:gd name="connsiteX61" fmla="*/ 4784247 w 9662615"/>
              <a:gd name="connsiteY61" fmla="*/ 1562342 h 1587534"/>
              <a:gd name="connsiteX62" fmla="*/ 4748477 w 9662615"/>
              <a:gd name="connsiteY62" fmla="*/ 1556925 h 1587534"/>
              <a:gd name="connsiteX63" fmla="*/ 4730033 w 9662615"/>
              <a:gd name="connsiteY63" fmla="*/ 1555274 h 1587534"/>
              <a:gd name="connsiteX64" fmla="*/ 4724747 w 9662615"/>
              <a:gd name="connsiteY64" fmla="*/ 1552439 h 1587534"/>
              <a:gd name="connsiteX65" fmla="*/ 4697562 w 9662615"/>
              <a:gd name="connsiteY65" fmla="*/ 1551206 h 1587534"/>
              <a:gd name="connsiteX66" fmla="*/ 4694469 w 9662615"/>
              <a:gd name="connsiteY66" fmla="*/ 1551958 h 1587534"/>
              <a:gd name="connsiteX67" fmla="*/ 4671940 w 9662615"/>
              <a:gd name="connsiteY67" fmla="*/ 1547617 h 1587534"/>
              <a:gd name="connsiteX68" fmla="*/ 4541612 w 9662615"/>
              <a:gd name="connsiteY68" fmla="*/ 1545262 h 1587534"/>
              <a:gd name="connsiteX69" fmla="*/ 4422155 w 9662615"/>
              <a:gd name="connsiteY69" fmla="*/ 1542059 h 1587534"/>
              <a:gd name="connsiteX70" fmla="*/ 4221826 w 9662615"/>
              <a:gd name="connsiteY70" fmla="*/ 1508923 h 1587534"/>
              <a:gd name="connsiteX71" fmla="*/ 4096601 w 9662615"/>
              <a:gd name="connsiteY71" fmla="*/ 1521563 h 1587534"/>
              <a:gd name="connsiteX72" fmla="*/ 3970635 w 9662615"/>
              <a:gd name="connsiteY72" fmla="*/ 1544815 h 1587534"/>
              <a:gd name="connsiteX73" fmla="*/ 3833906 w 9662615"/>
              <a:gd name="connsiteY73" fmla="*/ 1516637 h 1587534"/>
              <a:gd name="connsiteX74" fmla="*/ 3696258 w 9662615"/>
              <a:gd name="connsiteY74" fmla="*/ 1537563 h 1587534"/>
              <a:gd name="connsiteX75" fmla="*/ 3594070 w 9662615"/>
              <a:gd name="connsiteY75" fmla="*/ 1509422 h 1587534"/>
              <a:gd name="connsiteX76" fmla="*/ 3565233 w 9662615"/>
              <a:gd name="connsiteY76" fmla="*/ 1515122 h 1587534"/>
              <a:gd name="connsiteX77" fmla="*/ 3560267 w 9662615"/>
              <a:gd name="connsiteY77" fmla="*/ 1516288 h 1587534"/>
              <a:gd name="connsiteX78" fmla="*/ 3540258 w 9662615"/>
              <a:gd name="connsiteY78" fmla="*/ 1516976 h 1587534"/>
              <a:gd name="connsiteX79" fmla="*/ 3534780 w 9662615"/>
              <a:gd name="connsiteY79" fmla="*/ 1522141 h 1587534"/>
              <a:gd name="connsiteX80" fmla="*/ 3504783 w 9662615"/>
              <a:gd name="connsiteY80" fmla="*/ 1526739 h 1587534"/>
              <a:gd name="connsiteX81" fmla="*/ 3430805 w 9662615"/>
              <a:gd name="connsiteY81" fmla="*/ 1542521 h 1587534"/>
              <a:gd name="connsiteX82" fmla="*/ 3292707 w 9662615"/>
              <a:gd name="connsiteY82" fmla="*/ 1520490 h 1587534"/>
              <a:gd name="connsiteX83" fmla="*/ 3187872 w 9662615"/>
              <a:gd name="connsiteY83" fmla="*/ 1519991 h 1587534"/>
              <a:gd name="connsiteX84" fmla="*/ 3148026 w 9662615"/>
              <a:gd name="connsiteY84" fmla="*/ 1524777 h 1587534"/>
              <a:gd name="connsiteX85" fmla="*/ 3092394 w 9662615"/>
              <a:gd name="connsiteY85" fmla="*/ 1528115 h 1587534"/>
              <a:gd name="connsiteX86" fmla="*/ 2994200 w 9662615"/>
              <a:gd name="connsiteY86" fmla="*/ 1537857 h 1587534"/>
              <a:gd name="connsiteX87" fmla="*/ 2862301 w 9662615"/>
              <a:gd name="connsiteY87" fmla="*/ 1544250 h 1587534"/>
              <a:gd name="connsiteX88" fmla="*/ 2766335 w 9662615"/>
              <a:gd name="connsiteY88" fmla="*/ 1527662 h 1587534"/>
              <a:gd name="connsiteX89" fmla="*/ 2757836 w 9662615"/>
              <a:gd name="connsiteY89" fmla="*/ 1531371 h 1587534"/>
              <a:gd name="connsiteX90" fmla="*/ 2691555 w 9662615"/>
              <a:gd name="connsiteY90" fmla="*/ 1530283 h 1587534"/>
              <a:gd name="connsiteX91" fmla="*/ 2491676 w 9662615"/>
              <a:gd name="connsiteY91" fmla="*/ 1500859 h 1587534"/>
              <a:gd name="connsiteX92" fmla="*/ 2378036 w 9662615"/>
              <a:gd name="connsiteY92" fmla="*/ 1520645 h 1587534"/>
              <a:gd name="connsiteX93" fmla="*/ 2284269 w 9662615"/>
              <a:gd name="connsiteY93" fmla="*/ 1503068 h 1587534"/>
              <a:gd name="connsiteX94" fmla="*/ 2207104 w 9662615"/>
              <a:gd name="connsiteY94" fmla="*/ 1508888 h 1587534"/>
              <a:gd name="connsiteX95" fmla="*/ 2149226 w 9662615"/>
              <a:gd name="connsiteY95" fmla="*/ 1523409 h 1587534"/>
              <a:gd name="connsiteX96" fmla="*/ 2084783 w 9662615"/>
              <a:gd name="connsiteY96" fmla="*/ 1524245 h 1587534"/>
              <a:gd name="connsiteX97" fmla="*/ 2070075 w 9662615"/>
              <a:gd name="connsiteY97" fmla="*/ 1511285 h 1587534"/>
              <a:gd name="connsiteX98" fmla="*/ 2001057 w 9662615"/>
              <a:gd name="connsiteY98" fmla="*/ 1516449 h 1587534"/>
              <a:gd name="connsiteX99" fmla="*/ 1896330 w 9662615"/>
              <a:gd name="connsiteY99" fmla="*/ 1525725 h 1587534"/>
              <a:gd name="connsiteX100" fmla="*/ 1835994 w 9662615"/>
              <a:gd name="connsiteY100" fmla="*/ 1527678 h 1587534"/>
              <a:gd name="connsiteX101" fmla="*/ 1671119 w 9662615"/>
              <a:gd name="connsiteY101" fmla="*/ 1536701 h 1587534"/>
              <a:gd name="connsiteX102" fmla="*/ 1601337 w 9662615"/>
              <a:gd name="connsiteY102" fmla="*/ 1548552 h 1587534"/>
              <a:gd name="connsiteX103" fmla="*/ 1407755 w 9662615"/>
              <a:gd name="connsiteY103" fmla="*/ 1571444 h 1587534"/>
              <a:gd name="connsiteX104" fmla="*/ 1271994 w 9662615"/>
              <a:gd name="connsiteY104" fmla="*/ 1579471 h 1587534"/>
              <a:gd name="connsiteX105" fmla="*/ 1249226 w 9662615"/>
              <a:gd name="connsiteY105" fmla="*/ 1583140 h 1587534"/>
              <a:gd name="connsiteX106" fmla="*/ 1217719 w 9662615"/>
              <a:gd name="connsiteY106" fmla="*/ 1580863 h 1587534"/>
              <a:gd name="connsiteX107" fmla="*/ 1091432 w 9662615"/>
              <a:gd name="connsiteY107" fmla="*/ 1571003 h 1587534"/>
              <a:gd name="connsiteX108" fmla="*/ 992039 w 9662615"/>
              <a:gd name="connsiteY108" fmla="*/ 1556662 h 1587534"/>
              <a:gd name="connsiteX109" fmla="*/ 868264 w 9662615"/>
              <a:gd name="connsiteY109" fmla="*/ 1566392 h 1587534"/>
              <a:gd name="connsiteX110" fmla="*/ 792765 w 9662615"/>
              <a:gd name="connsiteY110" fmla="*/ 1563102 h 1587534"/>
              <a:gd name="connsiteX111" fmla="*/ 669055 w 9662615"/>
              <a:gd name="connsiteY111" fmla="*/ 1543638 h 1587534"/>
              <a:gd name="connsiteX112" fmla="*/ 506152 w 9662615"/>
              <a:gd name="connsiteY112" fmla="*/ 1549124 h 1587534"/>
              <a:gd name="connsiteX113" fmla="*/ 472797 w 9662615"/>
              <a:gd name="connsiteY113" fmla="*/ 1568904 h 1587534"/>
              <a:gd name="connsiteX114" fmla="*/ 427864 w 9662615"/>
              <a:gd name="connsiteY114" fmla="*/ 1580848 h 1587534"/>
              <a:gd name="connsiteX115" fmla="*/ 408381 w 9662615"/>
              <a:gd name="connsiteY115" fmla="*/ 1552940 h 1587534"/>
              <a:gd name="connsiteX116" fmla="*/ 267163 w 9662615"/>
              <a:gd name="connsiteY116" fmla="*/ 1531913 h 1587534"/>
              <a:gd name="connsiteX117" fmla="*/ 196644 w 9662615"/>
              <a:gd name="connsiteY117" fmla="*/ 1524565 h 1587534"/>
              <a:gd name="connsiteX118" fmla="*/ 86819 w 9662615"/>
              <a:gd name="connsiteY118" fmla="*/ 1519517 h 1587534"/>
              <a:gd name="connsiteX119" fmla="*/ 53369 w 9662615"/>
              <a:gd name="connsiteY119" fmla="*/ 1516853 h 1587534"/>
              <a:gd name="connsiteX120" fmla="*/ 2359 w 9662615"/>
              <a:gd name="connsiteY120" fmla="*/ 1515247 h 1587534"/>
              <a:gd name="connsiteX121" fmla="*/ 0 w 9662615"/>
              <a:gd name="connsiteY121" fmla="*/ 1514932 h 1587534"/>
              <a:gd name="connsiteX122" fmla="*/ 0 w 9662615"/>
              <a:gd name="connsiteY122" fmla="*/ 0 h 1587534"/>
              <a:gd name="connsiteX0" fmla="*/ 0 w 9662615"/>
              <a:gd name="connsiteY0" fmla="*/ 0 h 1587534"/>
              <a:gd name="connsiteX1" fmla="*/ 9662615 w 9662615"/>
              <a:gd name="connsiteY1" fmla="*/ 0 h 1587534"/>
              <a:gd name="connsiteX2" fmla="*/ 9662615 w 9662615"/>
              <a:gd name="connsiteY2" fmla="*/ 1280346 h 1587534"/>
              <a:gd name="connsiteX3" fmla="*/ 9658420 w 9662615"/>
              <a:gd name="connsiteY3" fmla="*/ 1280106 h 1587534"/>
              <a:gd name="connsiteX4" fmla="*/ 9469546 w 9662615"/>
              <a:gd name="connsiteY4" fmla="*/ 1289837 h 1587534"/>
              <a:gd name="connsiteX5" fmla="*/ 9385895 w 9662615"/>
              <a:gd name="connsiteY5" fmla="*/ 1269203 h 1587534"/>
              <a:gd name="connsiteX6" fmla="*/ 9144767 w 9662615"/>
              <a:gd name="connsiteY6" fmla="*/ 1264120 h 1587534"/>
              <a:gd name="connsiteX7" fmla="*/ 8837252 w 9662615"/>
              <a:gd name="connsiteY7" fmla="*/ 1350515 h 1587534"/>
              <a:gd name="connsiteX8" fmla="*/ 8705466 w 9662615"/>
              <a:gd name="connsiteY8" fmla="*/ 1342419 h 1587534"/>
              <a:gd name="connsiteX9" fmla="*/ 8652221 w 9662615"/>
              <a:gd name="connsiteY9" fmla="*/ 1326906 h 1587534"/>
              <a:gd name="connsiteX10" fmla="*/ 8632312 w 9662615"/>
              <a:gd name="connsiteY10" fmla="*/ 1326025 h 1587534"/>
              <a:gd name="connsiteX11" fmla="*/ 8591582 w 9662615"/>
              <a:gd name="connsiteY11" fmla="*/ 1341666 h 1587534"/>
              <a:gd name="connsiteX12" fmla="*/ 8537336 w 9662615"/>
              <a:gd name="connsiteY12" fmla="*/ 1341684 h 1587534"/>
              <a:gd name="connsiteX13" fmla="*/ 8472508 w 9662615"/>
              <a:gd name="connsiteY13" fmla="*/ 1363109 h 1587534"/>
              <a:gd name="connsiteX14" fmla="*/ 8258477 w 9662615"/>
              <a:gd name="connsiteY14" fmla="*/ 1370666 h 1587534"/>
              <a:gd name="connsiteX15" fmla="*/ 8197961 w 9662615"/>
              <a:gd name="connsiteY15" fmla="*/ 1392804 h 1587534"/>
              <a:gd name="connsiteX16" fmla="*/ 8171196 w 9662615"/>
              <a:gd name="connsiteY16" fmla="*/ 1397216 h 1587534"/>
              <a:gd name="connsiteX17" fmla="*/ 8127667 w 9662615"/>
              <a:gd name="connsiteY17" fmla="*/ 1418254 h 1587534"/>
              <a:gd name="connsiteX18" fmla="*/ 7974579 w 9662615"/>
              <a:gd name="connsiteY18" fmla="*/ 1383439 h 1587534"/>
              <a:gd name="connsiteX19" fmla="*/ 7768351 w 9662615"/>
              <a:gd name="connsiteY19" fmla="*/ 1395051 h 1587534"/>
              <a:gd name="connsiteX20" fmla="*/ 7635985 w 9662615"/>
              <a:gd name="connsiteY20" fmla="*/ 1386363 h 1587534"/>
              <a:gd name="connsiteX21" fmla="*/ 7466069 w 9662615"/>
              <a:gd name="connsiteY21" fmla="*/ 1377654 h 1587534"/>
              <a:gd name="connsiteX22" fmla="*/ 7355642 w 9662615"/>
              <a:gd name="connsiteY22" fmla="*/ 1407761 h 1587534"/>
              <a:gd name="connsiteX23" fmla="*/ 7151610 w 9662615"/>
              <a:gd name="connsiteY23" fmla="*/ 1397856 h 1587534"/>
              <a:gd name="connsiteX24" fmla="*/ 7082147 w 9662615"/>
              <a:gd name="connsiteY24" fmla="*/ 1406113 h 1587534"/>
              <a:gd name="connsiteX25" fmla="*/ 7014958 w 9662615"/>
              <a:gd name="connsiteY25" fmla="*/ 1396883 h 1587534"/>
              <a:gd name="connsiteX26" fmla="*/ 6907567 w 9662615"/>
              <a:gd name="connsiteY26" fmla="*/ 1419149 h 1587534"/>
              <a:gd name="connsiteX27" fmla="*/ 6748428 w 9662615"/>
              <a:gd name="connsiteY27" fmla="*/ 1420308 h 1587534"/>
              <a:gd name="connsiteX28" fmla="*/ 6654257 w 9662615"/>
              <a:gd name="connsiteY28" fmla="*/ 1424143 h 1587534"/>
              <a:gd name="connsiteX29" fmla="*/ 6620123 w 9662615"/>
              <a:gd name="connsiteY29" fmla="*/ 1430535 h 1587534"/>
              <a:gd name="connsiteX30" fmla="*/ 6571355 w 9662615"/>
              <a:gd name="connsiteY30" fmla="*/ 1436144 h 1587534"/>
              <a:gd name="connsiteX31" fmla="*/ 6486557 w 9662615"/>
              <a:gd name="connsiteY31" fmla="*/ 1449861 h 1587534"/>
              <a:gd name="connsiteX32" fmla="*/ 6370419 w 9662615"/>
              <a:gd name="connsiteY32" fmla="*/ 1461649 h 1587534"/>
              <a:gd name="connsiteX33" fmla="*/ 6278839 w 9662615"/>
              <a:gd name="connsiteY33" fmla="*/ 1449160 h 1587534"/>
              <a:gd name="connsiteX34" fmla="*/ 6272455 w 9662615"/>
              <a:gd name="connsiteY34" fmla="*/ 1453191 h 1587534"/>
              <a:gd name="connsiteX35" fmla="*/ 6212659 w 9662615"/>
              <a:gd name="connsiteY35" fmla="*/ 1454850 h 1587534"/>
              <a:gd name="connsiteX36" fmla="*/ 6069317 w 9662615"/>
              <a:gd name="connsiteY36" fmla="*/ 1445838 h 1587534"/>
              <a:gd name="connsiteX37" fmla="*/ 5878477 w 9662615"/>
              <a:gd name="connsiteY37" fmla="*/ 1439180 h 1587534"/>
              <a:gd name="connsiteX38" fmla="*/ 5838387 w 9662615"/>
              <a:gd name="connsiteY38" fmla="*/ 1444679 h 1587534"/>
              <a:gd name="connsiteX39" fmla="*/ 5771136 w 9662615"/>
              <a:gd name="connsiteY39" fmla="*/ 1453639 h 1587534"/>
              <a:gd name="connsiteX40" fmla="*/ 5724081 w 9662615"/>
              <a:gd name="connsiteY40" fmla="*/ 1470431 h 1587534"/>
              <a:gd name="connsiteX41" fmla="*/ 5666577 w 9662615"/>
              <a:gd name="connsiteY41" fmla="*/ 1473921 h 1587534"/>
              <a:gd name="connsiteX42" fmla="*/ 5649068 w 9662615"/>
              <a:gd name="connsiteY42" fmla="*/ 1461676 h 1587534"/>
              <a:gd name="connsiteX43" fmla="*/ 5588902 w 9662615"/>
              <a:gd name="connsiteY43" fmla="*/ 1469647 h 1587534"/>
              <a:gd name="connsiteX44" fmla="*/ 5498090 w 9662615"/>
              <a:gd name="connsiteY44" fmla="*/ 1483173 h 1587534"/>
              <a:gd name="connsiteX45" fmla="*/ 5444641 w 9662615"/>
              <a:gd name="connsiteY45" fmla="*/ 1487602 h 1587534"/>
              <a:gd name="connsiteX46" fmla="*/ 5299812 w 9662615"/>
              <a:gd name="connsiteY46" fmla="*/ 1503362 h 1587534"/>
              <a:gd name="connsiteX47" fmla="*/ 5213947 w 9662615"/>
              <a:gd name="connsiteY47" fmla="*/ 1516637 h 1587534"/>
              <a:gd name="connsiteX48" fmla="*/ 5090342 w 9662615"/>
              <a:gd name="connsiteY48" fmla="*/ 1546680 h 1587534"/>
              <a:gd name="connsiteX49" fmla="*/ 5082104 w 9662615"/>
              <a:gd name="connsiteY49" fmla="*/ 1547781 h 1587534"/>
              <a:gd name="connsiteX50" fmla="*/ 5059484 w 9662615"/>
              <a:gd name="connsiteY50" fmla="*/ 1546802 h 1587534"/>
              <a:gd name="connsiteX51" fmla="*/ 5050958 w 9662615"/>
              <a:gd name="connsiteY51" fmla="*/ 1545776 h 1587534"/>
              <a:gd name="connsiteX52" fmla="*/ 5038524 w 9662615"/>
              <a:gd name="connsiteY52" fmla="*/ 1545675 h 1587534"/>
              <a:gd name="connsiteX53" fmla="*/ 5038223 w 9662615"/>
              <a:gd name="connsiteY53" fmla="*/ 1545881 h 1587534"/>
              <a:gd name="connsiteX54" fmla="*/ 5026564 w 9662615"/>
              <a:gd name="connsiteY54" fmla="*/ 1545376 h 1587534"/>
              <a:gd name="connsiteX55" fmla="*/ 4969433 w 9662615"/>
              <a:gd name="connsiteY55" fmla="*/ 1540263 h 1587534"/>
              <a:gd name="connsiteX56" fmla="*/ 4894799 w 9662615"/>
              <a:gd name="connsiteY56" fmla="*/ 1559476 h 1587534"/>
              <a:gd name="connsiteX57" fmla="*/ 4863775 w 9662615"/>
              <a:gd name="connsiteY57" fmla="*/ 1562633 h 1587534"/>
              <a:gd name="connsiteX58" fmla="*/ 4847242 w 9662615"/>
              <a:gd name="connsiteY58" fmla="*/ 1565435 h 1587534"/>
              <a:gd name="connsiteX59" fmla="*/ 4830335 w 9662615"/>
              <a:gd name="connsiteY59" fmla="*/ 1587534 h 1587534"/>
              <a:gd name="connsiteX60" fmla="*/ 4791466 w 9662615"/>
              <a:gd name="connsiteY60" fmla="*/ 1561324 h 1587534"/>
              <a:gd name="connsiteX61" fmla="*/ 4784247 w 9662615"/>
              <a:gd name="connsiteY61" fmla="*/ 1562342 h 1587534"/>
              <a:gd name="connsiteX62" fmla="*/ 4748477 w 9662615"/>
              <a:gd name="connsiteY62" fmla="*/ 1556925 h 1587534"/>
              <a:gd name="connsiteX63" fmla="*/ 4730033 w 9662615"/>
              <a:gd name="connsiteY63" fmla="*/ 1555274 h 1587534"/>
              <a:gd name="connsiteX64" fmla="*/ 4724747 w 9662615"/>
              <a:gd name="connsiteY64" fmla="*/ 1552439 h 1587534"/>
              <a:gd name="connsiteX65" fmla="*/ 4697562 w 9662615"/>
              <a:gd name="connsiteY65" fmla="*/ 1551206 h 1587534"/>
              <a:gd name="connsiteX66" fmla="*/ 4694469 w 9662615"/>
              <a:gd name="connsiteY66" fmla="*/ 1551958 h 1587534"/>
              <a:gd name="connsiteX67" fmla="*/ 4603028 w 9662615"/>
              <a:gd name="connsiteY67" fmla="*/ 1568821 h 1587534"/>
              <a:gd name="connsiteX68" fmla="*/ 4541612 w 9662615"/>
              <a:gd name="connsiteY68" fmla="*/ 1545262 h 1587534"/>
              <a:gd name="connsiteX69" fmla="*/ 4422155 w 9662615"/>
              <a:gd name="connsiteY69" fmla="*/ 1542059 h 1587534"/>
              <a:gd name="connsiteX70" fmla="*/ 4221826 w 9662615"/>
              <a:gd name="connsiteY70" fmla="*/ 1508923 h 1587534"/>
              <a:gd name="connsiteX71" fmla="*/ 4096601 w 9662615"/>
              <a:gd name="connsiteY71" fmla="*/ 1521563 h 1587534"/>
              <a:gd name="connsiteX72" fmla="*/ 3970635 w 9662615"/>
              <a:gd name="connsiteY72" fmla="*/ 1544815 h 1587534"/>
              <a:gd name="connsiteX73" fmla="*/ 3833906 w 9662615"/>
              <a:gd name="connsiteY73" fmla="*/ 1516637 h 1587534"/>
              <a:gd name="connsiteX74" fmla="*/ 3696258 w 9662615"/>
              <a:gd name="connsiteY74" fmla="*/ 1537563 h 1587534"/>
              <a:gd name="connsiteX75" fmla="*/ 3594070 w 9662615"/>
              <a:gd name="connsiteY75" fmla="*/ 1509422 h 1587534"/>
              <a:gd name="connsiteX76" fmla="*/ 3565233 w 9662615"/>
              <a:gd name="connsiteY76" fmla="*/ 1515122 h 1587534"/>
              <a:gd name="connsiteX77" fmla="*/ 3560267 w 9662615"/>
              <a:gd name="connsiteY77" fmla="*/ 1516288 h 1587534"/>
              <a:gd name="connsiteX78" fmla="*/ 3540258 w 9662615"/>
              <a:gd name="connsiteY78" fmla="*/ 1516976 h 1587534"/>
              <a:gd name="connsiteX79" fmla="*/ 3534780 w 9662615"/>
              <a:gd name="connsiteY79" fmla="*/ 1522141 h 1587534"/>
              <a:gd name="connsiteX80" fmla="*/ 3504783 w 9662615"/>
              <a:gd name="connsiteY80" fmla="*/ 1526739 h 1587534"/>
              <a:gd name="connsiteX81" fmla="*/ 3430805 w 9662615"/>
              <a:gd name="connsiteY81" fmla="*/ 1542521 h 1587534"/>
              <a:gd name="connsiteX82" fmla="*/ 3292707 w 9662615"/>
              <a:gd name="connsiteY82" fmla="*/ 1520490 h 1587534"/>
              <a:gd name="connsiteX83" fmla="*/ 3187872 w 9662615"/>
              <a:gd name="connsiteY83" fmla="*/ 1519991 h 1587534"/>
              <a:gd name="connsiteX84" fmla="*/ 3148026 w 9662615"/>
              <a:gd name="connsiteY84" fmla="*/ 1524777 h 1587534"/>
              <a:gd name="connsiteX85" fmla="*/ 3092394 w 9662615"/>
              <a:gd name="connsiteY85" fmla="*/ 1528115 h 1587534"/>
              <a:gd name="connsiteX86" fmla="*/ 2994200 w 9662615"/>
              <a:gd name="connsiteY86" fmla="*/ 1537857 h 1587534"/>
              <a:gd name="connsiteX87" fmla="*/ 2862301 w 9662615"/>
              <a:gd name="connsiteY87" fmla="*/ 1544250 h 1587534"/>
              <a:gd name="connsiteX88" fmla="*/ 2766335 w 9662615"/>
              <a:gd name="connsiteY88" fmla="*/ 1527662 h 1587534"/>
              <a:gd name="connsiteX89" fmla="*/ 2757836 w 9662615"/>
              <a:gd name="connsiteY89" fmla="*/ 1531371 h 1587534"/>
              <a:gd name="connsiteX90" fmla="*/ 2691555 w 9662615"/>
              <a:gd name="connsiteY90" fmla="*/ 1530283 h 1587534"/>
              <a:gd name="connsiteX91" fmla="*/ 2491676 w 9662615"/>
              <a:gd name="connsiteY91" fmla="*/ 1500859 h 1587534"/>
              <a:gd name="connsiteX92" fmla="*/ 2378036 w 9662615"/>
              <a:gd name="connsiteY92" fmla="*/ 1520645 h 1587534"/>
              <a:gd name="connsiteX93" fmla="*/ 2284269 w 9662615"/>
              <a:gd name="connsiteY93" fmla="*/ 1503068 h 1587534"/>
              <a:gd name="connsiteX94" fmla="*/ 2207104 w 9662615"/>
              <a:gd name="connsiteY94" fmla="*/ 1508888 h 1587534"/>
              <a:gd name="connsiteX95" fmla="*/ 2149226 w 9662615"/>
              <a:gd name="connsiteY95" fmla="*/ 1523409 h 1587534"/>
              <a:gd name="connsiteX96" fmla="*/ 2084783 w 9662615"/>
              <a:gd name="connsiteY96" fmla="*/ 1524245 h 1587534"/>
              <a:gd name="connsiteX97" fmla="*/ 2070075 w 9662615"/>
              <a:gd name="connsiteY97" fmla="*/ 1511285 h 1587534"/>
              <a:gd name="connsiteX98" fmla="*/ 2001057 w 9662615"/>
              <a:gd name="connsiteY98" fmla="*/ 1516449 h 1587534"/>
              <a:gd name="connsiteX99" fmla="*/ 1896330 w 9662615"/>
              <a:gd name="connsiteY99" fmla="*/ 1525725 h 1587534"/>
              <a:gd name="connsiteX100" fmla="*/ 1835994 w 9662615"/>
              <a:gd name="connsiteY100" fmla="*/ 1527678 h 1587534"/>
              <a:gd name="connsiteX101" fmla="*/ 1671119 w 9662615"/>
              <a:gd name="connsiteY101" fmla="*/ 1536701 h 1587534"/>
              <a:gd name="connsiteX102" fmla="*/ 1601337 w 9662615"/>
              <a:gd name="connsiteY102" fmla="*/ 1548552 h 1587534"/>
              <a:gd name="connsiteX103" fmla="*/ 1407755 w 9662615"/>
              <a:gd name="connsiteY103" fmla="*/ 1571444 h 1587534"/>
              <a:gd name="connsiteX104" fmla="*/ 1271994 w 9662615"/>
              <a:gd name="connsiteY104" fmla="*/ 1579471 h 1587534"/>
              <a:gd name="connsiteX105" fmla="*/ 1249226 w 9662615"/>
              <a:gd name="connsiteY105" fmla="*/ 1583140 h 1587534"/>
              <a:gd name="connsiteX106" fmla="*/ 1217719 w 9662615"/>
              <a:gd name="connsiteY106" fmla="*/ 1580863 h 1587534"/>
              <a:gd name="connsiteX107" fmla="*/ 1091432 w 9662615"/>
              <a:gd name="connsiteY107" fmla="*/ 1571003 h 1587534"/>
              <a:gd name="connsiteX108" fmla="*/ 992039 w 9662615"/>
              <a:gd name="connsiteY108" fmla="*/ 1556662 h 1587534"/>
              <a:gd name="connsiteX109" fmla="*/ 868264 w 9662615"/>
              <a:gd name="connsiteY109" fmla="*/ 1566392 h 1587534"/>
              <a:gd name="connsiteX110" fmla="*/ 792765 w 9662615"/>
              <a:gd name="connsiteY110" fmla="*/ 1563102 h 1587534"/>
              <a:gd name="connsiteX111" fmla="*/ 669055 w 9662615"/>
              <a:gd name="connsiteY111" fmla="*/ 1543638 h 1587534"/>
              <a:gd name="connsiteX112" fmla="*/ 506152 w 9662615"/>
              <a:gd name="connsiteY112" fmla="*/ 1549124 h 1587534"/>
              <a:gd name="connsiteX113" fmla="*/ 472797 w 9662615"/>
              <a:gd name="connsiteY113" fmla="*/ 1568904 h 1587534"/>
              <a:gd name="connsiteX114" fmla="*/ 427864 w 9662615"/>
              <a:gd name="connsiteY114" fmla="*/ 1580848 h 1587534"/>
              <a:gd name="connsiteX115" fmla="*/ 408381 w 9662615"/>
              <a:gd name="connsiteY115" fmla="*/ 1552940 h 1587534"/>
              <a:gd name="connsiteX116" fmla="*/ 267163 w 9662615"/>
              <a:gd name="connsiteY116" fmla="*/ 1531913 h 1587534"/>
              <a:gd name="connsiteX117" fmla="*/ 196644 w 9662615"/>
              <a:gd name="connsiteY117" fmla="*/ 1524565 h 1587534"/>
              <a:gd name="connsiteX118" fmla="*/ 86819 w 9662615"/>
              <a:gd name="connsiteY118" fmla="*/ 1519517 h 1587534"/>
              <a:gd name="connsiteX119" fmla="*/ 53369 w 9662615"/>
              <a:gd name="connsiteY119" fmla="*/ 1516853 h 1587534"/>
              <a:gd name="connsiteX120" fmla="*/ 2359 w 9662615"/>
              <a:gd name="connsiteY120" fmla="*/ 1515247 h 1587534"/>
              <a:gd name="connsiteX121" fmla="*/ 0 w 9662615"/>
              <a:gd name="connsiteY121" fmla="*/ 1514932 h 1587534"/>
              <a:gd name="connsiteX122" fmla="*/ 0 w 9662615"/>
              <a:gd name="connsiteY122" fmla="*/ 0 h 1587534"/>
              <a:gd name="connsiteX0" fmla="*/ 0 w 9662615"/>
              <a:gd name="connsiteY0" fmla="*/ 0 h 1587534"/>
              <a:gd name="connsiteX1" fmla="*/ 9662615 w 9662615"/>
              <a:gd name="connsiteY1" fmla="*/ 0 h 1587534"/>
              <a:gd name="connsiteX2" fmla="*/ 9662615 w 9662615"/>
              <a:gd name="connsiteY2" fmla="*/ 1280346 h 1587534"/>
              <a:gd name="connsiteX3" fmla="*/ 9658420 w 9662615"/>
              <a:gd name="connsiteY3" fmla="*/ 1280106 h 1587534"/>
              <a:gd name="connsiteX4" fmla="*/ 9469546 w 9662615"/>
              <a:gd name="connsiteY4" fmla="*/ 1289837 h 1587534"/>
              <a:gd name="connsiteX5" fmla="*/ 9385895 w 9662615"/>
              <a:gd name="connsiteY5" fmla="*/ 1269203 h 1587534"/>
              <a:gd name="connsiteX6" fmla="*/ 9144767 w 9662615"/>
              <a:gd name="connsiteY6" fmla="*/ 1264120 h 1587534"/>
              <a:gd name="connsiteX7" fmla="*/ 8837252 w 9662615"/>
              <a:gd name="connsiteY7" fmla="*/ 1350515 h 1587534"/>
              <a:gd name="connsiteX8" fmla="*/ 8705466 w 9662615"/>
              <a:gd name="connsiteY8" fmla="*/ 1342419 h 1587534"/>
              <a:gd name="connsiteX9" fmla="*/ 8652221 w 9662615"/>
              <a:gd name="connsiteY9" fmla="*/ 1326906 h 1587534"/>
              <a:gd name="connsiteX10" fmla="*/ 8632312 w 9662615"/>
              <a:gd name="connsiteY10" fmla="*/ 1326025 h 1587534"/>
              <a:gd name="connsiteX11" fmla="*/ 8591582 w 9662615"/>
              <a:gd name="connsiteY11" fmla="*/ 1341666 h 1587534"/>
              <a:gd name="connsiteX12" fmla="*/ 8537336 w 9662615"/>
              <a:gd name="connsiteY12" fmla="*/ 1341684 h 1587534"/>
              <a:gd name="connsiteX13" fmla="*/ 8472508 w 9662615"/>
              <a:gd name="connsiteY13" fmla="*/ 1363109 h 1587534"/>
              <a:gd name="connsiteX14" fmla="*/ 8258477 w 9662615"/>
              <a:gd name="connsiteY14" fmla="*/ 1370666 h 1587534"/>
              <a:gd name="connsiteX15" fmla="*/ 8197961 w 9662615"/>
              <a:gd name="connsiteY15" fmla="*/ 1392804 h 1587534"/>
              <a:gd name="connsiteX16" fmla="*/ 8171196 w 9662615"/>
              <a:gd name="connsiteY16" fmla="*/ 1397216 h 1587534"/>
              <a:gd name="connsiteX17" fmla="*/ 8127667 w 9662615"/>
              <a:gd name="connsiteY17" fmla="*/ 1418254 h 1587534"/>
              <a:gd name="connsiteX18" fmla="*/ 7974579 w 9662615"/>
              <a:gd name="connsiteY18" fmla="*/ 1383439 h 1587534"/>
              <a:gd name="connsiteX19" fmla="*/ 7768351 w 9662615"/>
              <a:gd name="connsiteY19" fmla="*/ 1395051 h 1587534"/>
              <a:gd name="connsiteX20" fmla="*/ 7635985 w 9662615"/>
              <a:gd name="connsiteY20" fmla="*/ 1386363 h 1587534"/>
              <a:gd name="connsiteX21" fmla="*/ 7466069 w 9662615"/>
              <a:gd name="connsiteY21" fmla="*/ 1377654 h 1587534"/>
              <a:gd name="connsiteX22" fmla="*/ 7355642 w 9662615"/>
              <a:gd name="connsiteY22" fmla="*/ 1407761 h 1587534"/>
              <a:gd name="connsiteX23" fmla="*/ 7151610 w 9662615"/>
              <a:gd name="connsiteY23" fmla="*/ 1397856 h 1587534"/>
              <a:gd name="connsiteX24" fmla="*/ 7082147 w 9662615"/>
              <a:gd name="connsiteY24" fmla="*/ 1406113 h 1587534"/>
              <a:gd name="connsiteX25" fmla="*/ 7014958 w 9662615"/>
              <a:gd name="connsiteY25" fmla="*/ 1396883 h 1587534"/>
              <a:gd name="connsiteX26" fmla="*/ 6907567 w 9662615"/>
              <a:gd name="connsiteY26" fmla="*/ 1419149 h 1587534"/>
              <a:gd name="connsiteX27" fmla="*/ 6748428 w 9662615"/>
              <a:gd name="connsiteY27" fmla="*/ 1420308 h 1587534"/>
              <a:gd name="connsiteX28" fmla="*/ 6654257 w 9662615"/>
              <a:gd name="connsiteY28" fmla="*/ 1424143 h 1587534"/>
              <a:gd name="connsiteX29" fmla="*/ 6620123 w 9662615"/>
              <a:gd name="connsiteY29" fmla="*/ 1430535 h 1587534"/>
              <a:gd name="connsiteX30" fmla="*/ 6571355 w 9662615"/>
              <a:gd name="connsiteY30" fmla="*/ 1436144 h 1587534"/>
              <a:gd name="connsiteX31" fmla="*/ 6486557 w 9662615"/>
              <a:gd name="connsiteY31" fmla="*/ 1449861 h 1587534"/>
              <a:gd name="connsiteX32" fmla="*/ 6370419 w 9662615"/>
              <a:gd name="connsiteY32" fmla="*/ 1461649 h 1587534"/>
              <a:gd name="connsiteX33" fmla="*/ 6278839 w 9662615"/>
              <a:gd name="connsiteY33" fmla="*/ 1449160 h 1587534"/>
              <a:gd name="connsiteX34" fmla="*/ 6272455 w 9662615"/>
              <a:gd name="connsiteY34" fmla="*/ 1453191 h 1587534"/>
              <a:gd name="connsiteX35" fmla="*/ 6212659 w 9662615"/>
              <a:gd name="connsiteY35" fmla="*/ 1454850 h 1587534"/>
              <a:gd name="connsiteX36" fmla="*/ 6069317 w 9662615"/>
              <a:gd name="connsiteY36" fmla="*/ 1445838 h 1587534"/>
              <a:gd name="connsiteX37" fmla="*/ 5878477 w 9662615"/>
              <a:gd name="connsiteY37" fmla="*/ 1439180 h 1587534"/>
              <a:gd name="connsiteX38" fmla="*/ 5838387 w 9662615"/>
              <a:gd name="connsiteY38" fmla="*/ 1444679 h 1587534"/>
              <a:gd name="connsiteX39" fmla="*/ 5771136 w 9662615"/>
              <a:gd name="connsiteY39" fmla="*/ 1453639 h 1587534"/>
              <a:gd name="connsiteX40" fmla="*/ 5724081 w 9662615"/>
              <a:gd name="connsiteY40" fmla="*/ 1470431 h 1587534"/>
              <a:gd name="connsiteX41" fmla="*/ 5666577 w 9662615"/>
              <a:gd name="connsiteY41" fmla="*/ 1473921 h 1587534"/>
              <a:gd name="connsiteX42" fmla="*/ 5649068 w 9662615"/>
              <a:gd name="connsiteY42" fmla="*/ 1461676 h 1587534"/>
              <a:gd name="connsiteX43" fmla="*/ 5588902 w 9662615"/>
              <a:gd name="connsiteY43" fmla="*/ 1469647 h 1587534"/>
              <a:gd name="connsiteX44" fmla="*/ 5498090 w 9662615"/>
              <a:gd name="connsiteY44" fmla="*/ 1483173 h 1587534"/>
              <a:gd name="connsiteX45" fmla="*/ 5444641 w 9662615"/>
              <a:gd name="connsiteY45" fmla="*/ 1487602 h 1587534"/>
              <a:gd name="connsiteX46" fmla="*/ 5299812 w 9662615"/>
              <a:gd name="connsiteY46" fmla="*/ 1503362 h 1587534"/>
              <a:gd name="connsiteX47" fmla="*/ 5213947 w 9662615"/>
              <a:gd name="connsiteY47" fmla="*/ 1516637 h 1587534"/>
              <a:gd name="connsiteX48" fmla="*/ 5090342 w 9662615"/>
              <a:gd name="connsiteY48" fmla="*/ 1546680 h 1587534"/>
              <a:gd name="connsiteX49" fmla="*/ 5082104 w 9662615"/>
              <a:gd name="connsiteY49" fmla="*/ 1547781 h 1587534"/>
              <a:gd name="connsiteX50" fmla="*/ 5059484 w 9662615"/>
              <a:gd name="connsiteY50" fmla="*/ 1546802 h 1587534"/>
              <a:gd name="connsiteX51" fmla="*/ 5050958 w 9662615"/>
              <a:gd name="connsiteY51" fmla="*/ 1545776 h 1587534"/>
              <a:gd name="connsiteX52" fmla="*/ 5038524 w 9662615"/>
              <a:gd name="connsiteY52" fmla="*/ 1545675 h 1587534"/>
              <a:gd name="connsiteX53" fmla="*/ 5038223 w 9662615"/>
              <a:gd name="connsiteY53" fmla="*/ 1545881 h 1587534"/>
              <a:gd name="connsiteX54" fmla="*/ 5026564 w 9662615"/>
              <a:gd name="connsiteY54" fmla="*/ 1545376 h 1587534"/>
              <a:gd name="connsiteX55" fmla="*/ 4969433 w 9662615"/>
              <a:gd name="connsiteY55" fmla="*/ 1540263 h 1587534"/>
              <a:gd name="connsiteX56" fmla="*/ 4894799 w 9662615"/>
              <a:gd name="connsiteY56" fmla="*/ 1559476 h 1587534"/>
              <a:gd name="connsiteX57" fmla="*/ 4863775 w 9662615"/>
              <a:gd name="connsiteY57" fmla="*/ 1562633 h 1587534"/>
              <a:gd name="connsiteX58" fmla="*/ 4847242 w 9662615"/>
              <a:gd name="connsiteY58" fmla="*/ 1565435 h 1587534"/>
              <a:gd name="connsiteX59" fmla="*/ 4830335 w 9662615"/>
              <a:gd name="connsiteY59" fmla="*/ 1587534 h 1587534"/>
              <a:gd name="connsiteX60" fmla="*/ 4791466 w 9662615"/>
              <a:gd name="connsiteY60" fmla="*/ 1561324 h 1587534"/>
              <a:gd name="connsiteX61" fmla="*/ 4784247 w 9662615"/>
              <a:gd name="connsiteY61" fmla="*/ 1562342 h 1587534"/>
              <a:gd name="connsiteX62" fmla="*/ 4748477 w 9662615"/>
              <a:gd name="connsiteY62" fmla="*/ 1556925 h 1587534"/>
              <a:gd name="connsiteX63" fmla="*/ 4730033 w 9662615"/>
              <a:gd name="connsiteY63" fmla="*/ 1555274 h 1587534"/>
              <a:gd name="connsiteX64" fmla="*/ 4724747 w 9662615"/>
              <a:gd name="connsiteY64" fmla="*/ 1552439 h 1587534"/>
              <a:gd name="connsiteX65" fmla="*/ 4697562 w 9662615"/>
              <a:gd name="connsiteY65" fmla="*/ 1551206 h 1587534"/>
              <a:gd name="connsiteX66" fmla="*/ 4662664 w 9662615"/>
              <a:gd name="connsiteY66" fmla="*/ 1573162 h 1587534"/>
              <a:gd name="connsiteX67" fmla="*/ 4603028 w 9662615"/>
              <a:gd name="connsiteY67" fmla="*/ 1568821 h 1587534"/>
              <a:gd name="connsiteX68" fmla="*/ 4541612 w 9662615"/>
              <a:gd name="connsiteY68" fmla="*/ 1545262 h 1587534"/>
              <a:gd name="connsiteX69" fmla="*/ 4422155 w 9662615"/>
              <a:gd name="connsiteY69" fmla="*/ 1542059 h 1587534"/>
              <a:gd name="connsiteX70" fmla="*/ 4221826 w 9662615"/>
              <a:gd name="connsiteY70" fmla="*/ 1508923 h 1587534"/>
              <a:gd name="connsiteX71" fmla="*/ 4096601 w 9662615"/>
              <a:gd name="connsiteY71" fmla="*/ 1521563 h 1587534"/>
              <a:gd name="connsiteX72" fmla="*/ 3970635 w 9662615"/>
              <a:gd name="connsiteY72" fmla="*/ 1544815 h 1587534"/>
              <a:gd name="connsiteX73" fmla="*/ 3833906 w 9662615"/>
              <a:gd name="connsiteY73" fmla="*/ 1516637 h 1587534"/>
              <a:gd name="connsiteX74" fmla="*/ 3696258 w 9662615"/>
              <a:gd name="connsiteY74" fmla="*/ 1537563 h 1587534"/>
              <a:gd name="connsiteX75" fmla="*/ 3594070 w 9662615"/>
              <a:gd name="connsiteY75" fmla="*/ 1509422 h 1587534"/>
              <a:gd name="connsiteX76" fmla="*/ 3565233 w 9662615"/>
              <a:gd name="connsiteY76" fmla="*/ 1515122 h 1587534"/>
              <a:gd name="connsiteX77" fmla="*/ 3560267 w 9662615"/>
              <a:gd name="connsiteY77" fmla="*/ 1516288 h 1587534"/>
              <a:gd name="connsiteX78" fmla="*/ 3540258 w 9662615"/>
              <a:gd name="connsiteY78" fmla="*/ 1516976 h 1587534"/>
              <a:gd name="connsiteX79" fmla="*/ 3534780 w 9662615"/>
              <a:gd name="connsiteY79" fmla="*/ 1522141 h 1587534"/>
              <a:gd name="connsiteX80" fmla="*/ 3504783 w 9662615"/>
              <a:gd name="connsiteY80" fmla="*/ 1526739 h 1587534"/>
              <a:gd name="connsiteX81" fmla="*/ 3430805 w 9662615"/>
              <a:gd name="connsiteY81" fmla="*/ 1542521 h 1587534"/>
              <a:gd name="connsiteX82" fmla="*/ 3292707 w 9662615"/>
              <a:gd name="connsiteY82" fmla="*/ 1520490 h 1587534"/>
              <a:gd name="connsiteX83" fmla="*/ 3187872 w 9662615"/>
              <a:gd name="connsiteY83" fmla="*/ 1519991 h 1587534"/>
              <a:gd name="connsiteX84" fmla="*/ 3148026 w 9662615"/>
              <a:gd name="connsiteY84" fmla="*/ 1524777 h 1587534"/>
              <a:gd name="connsiteX85" fmla="*/ 3092394 w 9662615"/>
              <a:gd name="connsiteY85" fmla="*/ 1528115 h 1587534"/>
              <a:gd name="connsiteX86" fmla="*/ 2994200 w 9662615"/>
              <a:gd name="connsiteY86" fmla="*/ 1537857 h 1587534"/>
              <a:gd name="connsiteX87" fmla="*/ 2862301 w 9662615"/>
              <a:gd name="connsiteY87" fmla="*/ 1544250 h 1587534"/>
              <a:gd name="connsiteX88" fmla="*/ 2766335 w 9662615"/>
              <a:gd name="connsiteY88" fmla="*/ 1527662 h 1587534"/>
              <a:gd name="connsiteX89" fmla="*/ 2757836 w 9662615"/>
              <a:gd name="connsiteY89" fmla="*/ 1531371 h 1587534"/>
              <a:gd name="connsiteX90" fmla="*/ 2691555 w 9662615"/>
              <a:gd name="connsiteY90" fmla="*/ 1530283 h 1587534"/>
              <a:gd name="connsiteX91" fmla="*/ 2491676 w 9662615"/>
              <a:gd name="connsiteY91" fmla="*/ 1500859 h 1587534"/>
              <a:gd name="connsiteX92" fmla="*/ 2378036 w 9662615"/>
              <a:gd name="connsiteY92" fmla="*/ 1520645 h 1587534"/>
              <a:gd name="connsiteX93" fmla="*/ 2284269 w 9662615"/>
              <a:gd name="connsiteY93" fmla="*/ 1503068 h 1587534"/>
              <a:gd name="connsiteX94" fmla="*/ 2207104 w 9662615"/>
              <a:gd name="connsiteY94" fmla="*/ 1508888 h 1587534"/>
              <a:gd name="connsiteX95" fmla="*/ 2149226 w 9662615"/>
              <a:gd name="connsiteY95" fmla="*/ 1523409 h 1587534"/>
              <a:gd name="connsiteX96" fmla="*/ 2084783 w 9662615"/>
              <a:gd name="connsiteY96" fmla="*/ 1524245 h 1587534"/>
              <a:gd name="connsiteX97" fmla="*/ 2070075 w 9662615"/>
              <a:gd name="connsiteY97" fmla="*/ 1511285 h 1587534"/>
              <a:gd name="connsiteX98" fmla="*/ 2001057 w 9662615"/>
              <a:gd name="connsiteY98" fmla="*/ 1516449 h 1587534"/>
              <a:gd name="connsiteX99" fmla="*/ 1896330 w 9662615"/>
              <a:gd name="connsiteY99" fmla="*/ 1525725 h 1587534"/>
              <a:gd name="connsiteX100" fmla="*/ 1835994 w 9662615"/>
              <a:gd name="connsiteY100" fmla="*/ 1527678 h 1587534"/>
              <a:gd name="connsiteX101" fmla="*/ 1671119 w 9662615"/>
              <a:gd name="connsiteY101" fmla="*/ 1536701 h 1587534"/>
              <a:gd name="connsiteX102" fmla="*/ 1601337 w 9662615"/>
              <a:gd name="connsiteY102" fmla="*/ 1548552 h 1587534"/>
              <a:gd name="connsiteX103" fmla="*/ 1407755 w 9662615"/>
              <a:gd name="connsiteY103" fmla="*/ 1571444 h 1587534"/>
              <a:gd name="connsiteX104" fmla="*/ 1271994 w 9662615"/>
              <a:gd name="connsiteY104" fmla="*/ 1579471 h 1587534"/>
              <a:gd name="connsiteX105" fmla="*/ 1249226 w 9662615"/>
              <a:gd name="connsiteY105" fmla="*/ 1583140 h 1587534"/>
              <a:gd name="connsiteX106" fmla="*/ 1217719 w 9662615"/>
              <a:gd name="connsiteY106" fmla="*/ 1580863 h 1587534"/>
              <a:gd name="connsiteX107" fmla="*/ 1091432 w 9662615"/>
              <a:gd name="connsiteY107" fmla="*/ 1571003 h 1587534"/>
              <a:gd name="connsiteX108" fmla="*/ 992039 w 9662615"/>
              <a:gd name="connsiteY108" fmla="*/ 1556662 h 1587534"/>
              <a:gd name="connsiteX109" fmla="*/ 868264 w 9662615"/>
              <a:gd name="connsiteY109" fmla="*/ 1566392 h 1587534"/>
              <a:gd name="connsiteX110" fmla="*/ 792765 w 9662615"/>
              <a:gd name="connsiteY110" fmla="*/ 1563102 h 1587534"/>
              <a:gd name="connsiteX111" fmla="*/ 669055 w 9662615"/>
              <a:gd name="connsiteY111" fmla="*/ 1543638 h 1587534"/>
              <a:gd name="connsiteX112" fmla="*/ 506152 w 9662615"/>
              <a:gd name="connsiteY112" fmla="*/ 1549124 h 1587534"/>
              <a:gd name="connsiteX113" fmla="*/ 472797 w 9662615"/>
              <a:gd name="connsiteY113" fmla="*/ 1568904 h 1587534"/>
              <a:gd name="connsiteX114" fmla="*/ 427864 w 9662615"/>
              <a:gd name="connsiteY114" fmla="*/ 1580848 h 1587534"/>
              <a:gd name="connsiteX115" fmla="*/ 408381 w 9662615"/>
              <a:gd name="connsiteY115" fmla="*/ 1552940 h 1587534"/>
              <a:gd name="connsiteX116" fmla="*/ 267163 w 9662615"/>
              <a:gd name="connsiteY116" fmla="*/ 1531913 h 1587534"/>
              <a:gd name="connsiteX117" fmla="*/ 196644 w 9662615"/>
              <a:gd name="connsiteY117" fmla="*/ 1524565 h 1587534"/>
              <a:gd name="connsiteX118" fmla="*/ 86819 w 9662615"/>
              <a:gd name="connsiteY118" fmla="*/ 1519517 h 1587534"/>
              <a:gd name="connsiteX119" fmla="*/ 53369 w 9662615"/>
              <a:gd name="connsiteY119" fmla="*/ 1516853 h 1587534"/>
              <a:gd name="connsiteX120" fmla="*/ 2359 w 9662615"/>
              <a:gd name="connsiteY120" fmla="*/ 1515247 h 1587534"/>
              <a:gd name="connsiteX121" fmla="*/ 0 w 9662615"/>
              <a:gd name="connsiteY121" fmla="*/ 1514932 h 1587534"/>
              <a:gd name="connsiteX122" fmla="*/ 0 w 9662615"/>
              <a:gd name="connsiteY122" fmla="*/ 0 h 1587534"/>
              <a:gd name="connsiteX0" fmla="*/ 0 w 9662615"/>
              <a:gd name="connsiteY0" fmla="*/ 0 h 1587534"/>
              <a:gd name="connsiteX1" fmla="*/ 9662615 w 9662615"/>
              <a:gd name="connsiteY1" fmla="*/ 0 h 1587534"/>
              <a:gd name="connsiteX2" fmla="*/ 9662615 w 9662615"/>
              <a:gd name="connsiteY2" fmla="*/ 1280346 h 1587534"/>
              <a:gd name="connsiteX3" fmla="*/ 9658420 w 9662615"/>
              <a:gd name="connsiteY3" fmla="*/ 1280106 h 1587534"/>
              <a:gd name="connsiteX4" fmla="*/ 9469546 w 9662615"/>
              <a:gd name="connsiteY4" fmla="*/ 1289837 h 1587534"/>
              <a:gd name="connsiteX5" fmla="*/ 9385895 w 9662615"/>
              <a:gd name="connsiteY5" fmla="*/ 1269203 h 1587534"/>
              <a:gd name="connsiteX6" fmla="*/ 9144767 w 9662615"/>
              <a:gd name="connsiteY6" fmla="*/ 1264120 h 1587534"/>
              <a:gd name="connsiteX7" fmla="*/ 8837252 w 9662615"/>
              <a:gd name="connsiteY7" fmla="*/ 1350515 h 1587534"/>
              <a:gd name="connsiteX8" fmla="*/ 8705466 w 9662615"/>
              <a:gd name="connsiteY8" fmla="*/ 1342419 h 1587534"/>
              <a:gd name="connsiteX9" fmla="*/ 8652221 w 9662615"/>
              <a:gd name="connsiteY9" fmla="*/ 1326906 h 1587534"/>
              <a:gd name="connsiteX10" fmla="*/ 8632312 w 9662615"/>
              <a:gd name="connsiteY10" fmla="*/ 1326025 h 1587534"/>
              <a:gd name="connsiteX11" fmla="*/ 8591582 w 9662615"/>
              <a:gd name="connsiteY11" fmla="*/ 1341666 h 1587534"/>
              <a:gd name="connsiteX12" fmla="*/ 8537336 w 9662615"/>
              <a:gd name="connsiteY12" fmla="*/ 1341684 h 1587534"/>
              <a:gd name="connsiteX13" fmla="*/ 8472508 w 9662615"/>
              <a:gd name="connsiteY13" fmla="*/ 1363109 h 1587534"/>
              <a:gd name="connsiteX14" fmla="*/ 8258477 w 9662615"/>
              <a:gd name="connsiteY14" fmla="*/ 1370666 h 1587534"/>
              <a:gd name="connsiteX15" fmla="*/ 8197961 w 9662615"/>
              <a:gd name="connsiteY15" fmla="*/ 1392804 h 1587534"/>
              <a:gd name="connsiteX16" fmla="*/ 8171196 w 9662615"/>
              <a:gd name="connsiteY16" fmla="*/ 1397216 h 1587534"/>
              <a:gd name="connsiteX17" fmla="*/ 8127667 w 9662615"/>
              <a:gd name="connsiteY17" fmla="*/ 1418254 h 1587534"/>
              <a:gd name="connsiteX18" fmla="*/ 7974579 w 9662615"/>
              <a:gd name="connsiteY18" fmla="*/ 1383439 h 1587534"/>
              <a:gd name="connsiteX19" fmla="*/ 7768351 w 9662615"/>
              <a:gd name="connsiteY19" fmla="*/ 1395051 h 1587534"/>
              <a:gd name="connsiteX20" fmla="*/ 7635985 w 9662615"/>
              <a:gd name="connsiteY20" fmla="*/ 1386363 h 1587534"/>
              <a:gd name="connsiteX21" fmla="*/ 7466069 w 9662615"/>
              <a:gd name="connsiteY21" fmla="*/ 1377654 h 1587534"/>
              <a:gd name="connsiteX22" fmla="*/ 7355642 w 9662615"/>
              <a:gd name="connsiteY22" fmla="*/ 1407761 h 1587534"/>
              <a:gd name="connsiteX23" fmla="*/ 7151610 w 9662615"/>
              <a:gd name="connsiteY23" fmla="*/ 1397856 h 1587534"/>
              <a:gd name="connsiteX24" fmla="*/ 7082147 w 9662615"/>
              <a:gd name="connsiteY24" fmla="*/ 1406113 h 1587534"/>
              <a:gd name="connsiteX25" fmla="*/ 7014958 w 9662615"/>
              <a:gd name="connsiteY25" fmla="*/ 1396883 h 1587534"/>
              <a:gd name="connsiteX26" fmla="*/ 6907567 w 9662615"/>
              <a:gd name="connsiteY26" fmla="*/ 1419149 h 1587534"/>
              <a:gd name="connsiteX27" fmla="*/ 6748428 w 9662615"/>
              <a:gd name="connsiteY27" fmla="*/ 1420308 h 1587534"/>
              <a:gd name="connsiteX28" fmla="*/ 6654257 w 9662615"/>
              <a:gd name="connsiteY28" fmla="*/ 1424143 h 1587534"/>
              <a:gd name="connsiteX29" fmla="*/ 6620123 w 9662615"/>
              <a:gd name="connsiteY29" fmla="*/ 1430535 h 1587534"/>
              <a:gd name="connsiteX30" fmla="*/ 6571355 w 9662615"/>
              <a:gd name="connsiteY30" fmla="*/ 1436144 h 1587534"/>
              <a:gd name="connsiteX31" fmla="*/ 6486557 w 9662615"/>
              <a:gd name="connsiteY31" fmla="*/ 1449861 h 1587534"/>
              <a:gd name="connsiteX32" fmla="*/ 6370419 w 9662615"/>
              <a:gd name="connsiteY32" fmla="*/ 1461649 h 1587534"/>
              <a:gd name="connsiteX33" fmla="*/ 6278839 w 9662615"/>
              <a:gd name="connsiteY33" fmla="*/ 1449160 h 1587534"/>
              <a:gd name="connsiteX34" fmla="*/ 6272455 w 9662615"/>
              <a:gd name="connsiteY34" fmla="*/ 1453191 h 1587534"/>
              <a:gd name="connsiteX35" fmla="*/ 6212659 w 9662615"/>
              <a:gd name="connsiteY35" fmla="*/ 1454850 h 1587534"/>
              <a:gd name="connsiteX36" fmla="*/ 6069317 w 9662615"/>
              <a:gd name="connsiteY36" fmla="*/ 1445838 h 1587534"/>
              <a:gd name="connsiteX37" fmla="*/ 5878477 w 9662615"/>
              <a:gd name="connsiteY37" fmla="*/ 1439180 h 1587534"/>
              <a:gd name="connsiteX38" fmla="*/ 5838387 w 9662615"/>
              <a:gd name="connsiteY38" fmla="*/ 1444679 h 1587534"/>
              <a:gd name="connsiteX39" fmla="*/ 5771136 w 9662615"/>
              <a:gd name="connsiteY39" fmla="*/ 1453639 h 1587534"/>
              <a:gd name="connsiteX40" fmla="*/ 5724081 w 9662615"/>
              <a:gd name="connsiteY40" fmla="*/ 1470431 h 1587534"/>
              <a:gd name="connsiteX41" fmla="*/ 5666577 w 9662615"/>
              <a:gd name="connsiteY41" fmla="*/ 1473921 h 1587534"/>
              <a:gd name="connsiteX42" fmla="*/ 5649068 w 9662615"/>
              <a:gd name="connsiteY42" fmla="*/ 1461676 h 1587534"/>
              <a:gd name="connsiteX43" fmla="*/ 5588902 w 9662615"/>
              <a:gd name="connsiteY43" fmla="*/ 1469647 h 1587534"/>
              <a:gd name="connsiteX44" fmla="*/ 5498090 w 9662615"/>
              <a:gd name="connsiteY44" fmla="*/ 1483173 h 1587534"/>
              <a:gd name="connsiteX45" fmla="*/ 5444641 w 9662615"/>
              <a:gd name="connsiteY45" fmla="*/ 1487602 h 1587534"/>
              <a:gd name="connsiteX46" fmla="*/ 5299812 w 9662615"/>
              <a:gd name="connsiteY46" fmla="*/ 1503362 h 1587534"/>
              <a:gd name="connsiteX47" fmla="*/ 5213947 w 9662615"/>
              <a:gd name="connsiteY47" fmla="*/ 1516637 h 1587534"/>
              <a:gd name="connsiteX48" fmla="*/ 5090342 w 9662615"/>
              <a:gd name="connsiteY48" fmla="*/ 1546680 h 1587534"/>
              <a:gd name="connsiteX49" fmla="*/ 5082104 w 9662615"/>
              <a:gd name="connsiteY49" fmla="*/ 1547781 h 1587534"/>
              <a:gd name="connsiteX50" fmla="*/ 5059484 w 9662615"/>
              <a:gd name="connsiteY50" fmla="*/ 1546802 h 1587534"/>
              <a:gd name="connsiteX51" fmla="*/ 5050958 w 9662615"/>
              <a:gd name="connsiteY51" fmla="*/ 1545776 h 1587534"/>
              <a:gd name="connsiteX52" fmla="*/ 5038524 w 9662615"/>
              <a:gd name="connsiteY52" fmla="*/ 1545675 h 1587534"/>
              <a:gd name="connsiteX53" fmla="*/ 5038223 w 9662615"/>
              <a:gd name="connsiteY53" fmla="*/ 1545881 h 1587534"/>
              <a:gd name="connsiteX54" fmla="*/ 5026564 w 9662615"/>
              <a:gd name="connsiteY54" fmla="*/ 1545376 h 1587534"/>
              <a:gd name="connsiteX55" fmla="*/ 4969433 w 9662615"/>
              <a:gd name="connsiteY55" fmla="*/ 1540263 h 1587534"/>
              <a:gd name="connsiteX56" fmla="*/ 4921303 w 9662615"/>
              <a:gd name="connsiteY56" fmla="*/ 1575379 h 1587534"/>
              <a:gd name="connsiteX57" fmla="*/ 4863775 w 9662615"/>
              <a:gd name="connsiteY57" fmla="*/ 1562633 h 1587534"/>
              <a:gd name="connsiteX58" fmla="*/ 4847242 w 9662615"/>
              <a:gd name="connsiteY58" fmla="*/ 1565435 h 1587534"/>
              <a:gd name="connsiteX59" fmla="*/ 4830335 w 9662615"/>
              <a:gd name="connsiteY59" fmla="*/ 1587534 h 1587534"/>
              <a:gd name="connsiteX60" fmla="*/ 4791466 w 9662615"/>
              <a:gd name="connsiteY60" fmla="*/ 1561324 h 1587534"/>
              <a:gd name="connsiteX61" fmla="*/ 4784247 w 9662615"/>
              <a:gd name="connsiteY61" fmla="*/ 1562342 h 1587534"/>
              <a:gd name="connsiteX62" fmla="*/ 4748477 w 9662615"/>
              <a:gd name="connsiteY62" fmla="*/ 1556925 h 1587534"/>
              <a:gd name="connsiteX63" fmla="*/ 4730033 w 9662615"/>
              <a:gd name="connsiteY63" fmla="*/ 1555274 h 1587534"/>
              <a:gd name="connsiteX64" fmla="*/ 4724747 w 9662615"/>
              <a:gd name="connsiteY64" fmla="*/ 1552439 h 1587534"/>
              <a:gd name="connsiteX65" fmla="*/ 4697562 w 9662615"/>
              <a:gd name="connsiteY65" fmla="*/ 1551206 h 1587534"/>
              <a:gd name="connsiteX66" fmla="*/ 4662664 w 9662615"/>
              <a:gd name="connsiteY66" fmla="*/ 1573162 h 1587534"/>
              <a:gd name="connsiteX67" fmla="*/ 4603028 w 9662615"/>
              <a:gd name="connsiteY67" fmla="*/ 1568821 h 1587534"/>
              <a:gd name="connsiteX68" fmla="*/ 4541612 w 9662615"/>
              <a:gd name="connsiteY68" fmla="*/ 1545262 h 1587534"/>
              <a:gd name="connsiteX69" fmla="*/ 4422155 w 9662615"/>
              <a:gd name="connsiteY69" fmla="*/ 1542059 h 1587534"/>
              <a:gd name="connsiteX70" fmla="*/ 4221826 w 9662615"/>
              <a:gd name="connsiteY70" fmla="*/ 1508923 h 1587534"/>
              <a:gd name="connsiteX71" fmla="*/ 4096601 w 9662615"/>
              <a:gd name="connsiteY71" fmla="*/ 1521563 h 1587534"/>
              <a:gd name="connsiteX72" fmla="*/ 3970635 w 9662615"/>
              <a:gd name="connsiteY72" fmla="*/ 1544815 h 1587534"/>
              <a:gd name="connsiteX73" fmla="*/ 3833906 w 9662615"/>
              <a:gd name="connsiteY73" fmla="*/ 1516637 h 1587534"/>
              <a:gd name="connsiteX74" fmla="*/ 3696258 w 9662615"/>
              <a:gd name="connsiteY74" fmla="*/ 1537563 h 1587534"/>
              <a:gd name="connsiteX75" fmla="*/ 3594070 w 9662615"/>
              <a:gd name="connsiteY75" fmla="*/ 1509422 h 1587534"/>
              <a:gd name="connsiteX76" fmla="*/ 3565233 w 9662615"/>
              <a:gd name="connsiteY76" fmla="*/ 1515122 h 1587534"/>
              <a:gd name="connsiteX77" fmla="*/ 3560267 w 9662615"/>
              <a:gd name="connsiteY77" fmla="*/ 1516288 h 1587534"/>
              <a:gd name="connsiteX78" fmla="*/ 3540258 w 9662615"/>
              <a:gd name="connsiteY78" fmla="*/ 1516976 h 1587534"/>
              <a:gd name="connsiteX79" fmla="*/ 3534780 w 9662615"/>
              <a:gd name="connsiteY79" fmla="*/ 1522141 h 1587534"/>
              <a:gd name="connsiteX80" fmla="*/ 3504783 w 9662615"/>
              <a:gd name="connsiteY80" fmla="*/ 1526739 h 1587534"/>
              <a:gd name="connsiteX81" fmla="*/ 3430805 w 9662615"/>
              <a:gd name="connsiteY81" fmla="*/ 1542521 h 1587534"/>
              <a:gd name="connsiteX82" fmla="*/ 3292707 w 9662615"/>
              <a:gd name="connsiteY82" fmla="*/ 1520490 h 1587534"/>
              <a:gd name="connsiteX83" fmla="*/ 3187872 w 9662615"/>
              <a:gd name="connsiteY83" fmla="*/ 1519991 h 1587534"/>
              <a:gd name="connsiteX84" fmla="*/ 3148026 w 9662615"/>
              <a:gd name="connsiteY84" fmla="*/ 1524777 h 1587534"/>
              <a:gd name="connsiteX85" fmla="*/ 3092394 w 9662615"/>
              <a:gd name="connsiteY85" fmla="*/ 1528115 h 1587534"/>
              <a:gd name="connsiteX86" fmla="*/ 2994200 w 9662615"/>
              <a:gd name="connsiteY86" fmla="*/ 1537857 h 1587534"/>
              <a:gd name="connsiteX87" fmla="*/ 2862301 w 9662615"/>
              <a:gd name="connsiteY87" fmla="*/ 1544250 h 1587534"/>
              <a:gd name="connsiteX88" fmla="*/ 2766335 w 9662615"/>
              <a:gd name="connsiteY88" fmla="*/ 1527662 h 1587534"/>
              <a:gd name="connsiteX89" fmla="*/ 2757836 w 9662615"/>
              <a:gd name="connsiteY89" fmla="*/ 1531371 h 1587534"/>
              <a:gd name="connsiteX90" fmla="*/ 2691555 w 9662615"/>
              <a:gd name="connsiteY90" fmla="*/ 1530283 h 1587534"/>
              <a:gd name="connsiteX91" fmla="*/ 2491676 w 9662615"/>
              <a:gd name="connsiteY91" fmla="*/ 1500859 h 1587534"/>
              <a:gd name="connsiteX92" fmla="*/ 2378036 w 9662615"/>
              <a:gd name="connsiteY92" fmla="*/ 1520645 h 1587534"/>
              <a:gd name="connsiteX93" fmla="*/ 2284269 w 9662615"/>
              <a:gd name="connsiteY93" fmla="*/ 1503068 h 1587534"/>
              <a:gd name="connsiteX94" fmla="*/ 2207104 w 9662615"/>
              <a:gd name="connsiteY94" fmla="*/ 1508888 h 1587534"/>
              <a:gd name="connsiteX95" fmla="*/ 2149226 w 9662615"/>
              <a:gd name="connsiteY95" fmla="*/ 1523409 h 1587534"/>
              <a:gd name="connsiteX96" fmla="*/ 2084783 w 9662615"/>
              <a:gd name="connsiteY96" fmla="*/ 1524245 h 1587534"/>
              <a:gd name="connsiteX97" fmla="*/ 2070075 w 9662615"/>
              <a:gd name="connsiteY97" fmla="*/ 1511285 h 1587534"/>
              <a:gd name="connsiteX98" fmla="*/ 2001057 w 9662615"/>
              <a:gd name="connsiteY98" fmla="*/ 1516449 h 1587534"/>
              <a:gd name="connsiteX99" fmla="*/ 1896330 w 9662615"/>
              <a:gd name="connsiteY99" fmla="*/ 1525725 h 1587534"/>
              <a:gd name="connsiteX100" fmla="*/ 1835994 w 9662615"/>
              <a:gd name="connsiteY100" fmla="*/ 1527678 h 1587534"/>
              <a:gd name="connsiteX101" fmla="*/ 1671119 w 9662615"/>
              <a:gd name="connsiteY101" fmla="*/ 1536701 h 1587534"/>
              <a:gd name="connsiteX102" fmla="*/ 1601337 w 9662615"/>
              <a:gd name="connsiteY102" fmla="*/ 1548552 h 1587534"/>
              <a:gd name="connsiteX103" fmla="*/ 1407755 w 9662615"/>
              <a:gd name="connsiteY103" fmla="*/ 1571444 h 1587534"/>
              <a:gd name="connsiteX104" fmla="*/ 1271994 w 9662615"/>
              <a:gd name="connsiteY104" fmla="*/ 1579471 h 1587534"/>
              <a:gd name="connsiteX105" fmla="*/ 1249226 w 9662615"/>
              <a:gd name="connsiteY105" fmla="*/ 1583140 h 1587534"/>
              <a:gd name="connsiteX106" fmla="*/ 1217719 w 9662615"/>
              <a:gd name="connsiteY106" fmla="*/ 1580863 h 1587534"/>
              <a:gd name="connsiteX107" fmla="*/ 1091432 w 9662615"/>
              <a:gd name="connsiteY107" fmla="*/ 1571003 h 1587534"/>
              <a:gd name="connsiteX108" fmla="*/ 992039 w 9662615"/>
              <a:gd name="connsiteY108" fmla="*/ 1556662 h 1587534"/>
              <a:gd name="connsiteX109" fmla="*/ 868264 w 9662615"/>
              <a:gd name="connsiteY109" fmla="*/ 1566392 h 1587534"/>
              <a:gd name="connsiteX110" fmla="*/ 792765 w 9662615"/>
              <a:gd name="connsiteY110" fmla="*/ 1563102 h 1587534"/>
              <a:gd name="connsiteX111" fmla="*/ 669055 w 9662615"/>
              <a:gd name="connsiteY111" fmla="*/ 1543638 h 1587534"/>
              <a:gd name="connsiteX112" fmla="*/ 506152 w 9662615"/>
              <a:gd name="connsiteY112" fmla="*/ 1549124 h 1587534"/>
              <a:gd name="connsiteX113" fmla="*/ 472797 w 9662615"/>
              <a:gd name="connsiteY113" fmla="*/ 1568904 h 1587534"/>
              <a:gd name="connsiteX114" fmla="*/ 427864 w 9662615"/>
              <a:gd name="connsiteY114" fmla="*/ 1580848 h 1587534"/>
              <a:gd name="connsiteX115" fmla="*/ 408381 w 9662615"/>
              <a:gd name="connsiteY115" fmla="*/ 1552940 h 1587534"/>
              <a:gd name="connsiteX116" fmla="*/ 267163 w 9662615"/>
              <a:gd name="connsiteY116" fmla="*/ 1531913 h 1587534"/>
              <a:gd name="connsiteX117" fmla="*/ 196644 w 9662615"/>
              <a:gd name="connsiteY117" fmla="*/ 1524565 h 1587534"/>
              <a:gd name="connsiteX118" fmla="*/ 86819 w 9662615"/>
              <a:gd name="connsiteY118" fmla="*/ 1519517 h 1587534"/>
              <a:gd name="connsiteX119" fmla="*/ 53369 w 9662615"/>
              <a:gd name="connsiteY119" fmla="*/ 1516853 h 1587534"/>
              <a:gd name="connsiteX120" fmla="*/ 2359 w 9662615"/>
              <a:gd name="connsiteY120" fmla="*/ 1515247 h 1587534"/>
              <a:gd name="connsiteX121" fmla="*/ 0 w 9662615"/>
              <a:gd name="connsiteY121" fmla="*/ 1514932 h 1587534"/>
              <a:gd name="connsiteX122" fmla="*/ 0 w 9662615"/>
              <a:gd name="connsiteY122" fmla="*/ 0 h 1587534"/>
              <a:gd name="connsiteX0" fmla="*/ 0 w 9662615"/>
              <a:gd name="connsiteY0" fmla="*/ 0 h 1598136"/>
              <a:gd name="connsiteX1" fmla="*/ 9662615 w 9662615"/>
              <a:gd name="connsiteY1" fmla="*/ 0 h 1598136"/>
              <a:gd name="connsiteX2" fmla="*/ 9662615 w 9662615"/>
              <a:gd name="connsiteY2" fmla="*/ 1280346 h 1598136"/>
              <a:gd name="connsiteX3" fmla="*/ 9658420 w 9662615"/>
              <a:gd name="connsiteY3" fmla="*/ 1280106 h 1598136"/>
              <a:gd name="connsiteX4" fmla="*/ 9469546 w 9662615"/>
              <a:gd name="connsiteY4" fmla="*/ 1289837 h 1598136"/>
              <a:gd name="connsiteX5" fmla="*/ 9385895 w 9662615"/>
              <a:gd name="connsiteY5" fmla="*/ 1269203 h 1598136"/>
              <a:gd name="connsiteX6" fmla="*/ 9144767 w 9662615"/>
              <a:gd name="connsiteY6" fmla="*/ 1264120 h 1598136"/>
              <a:gd name="connsiteX7" fmla="*/ 8837252 w 9662615"/>
              <a:gd name="connsiteY7" fmla="*/ 1350515 h 1598136"/>
              <a:gd name="connsiteX8" fmla="*/ 8705466 w 9662615"/>
              <a:gd name="connsiteY8" fmla="*/ 1342419 h 1598136"/>
              <a:gd name="connsiteX9" fmla="*/ 8652221 w 9662615"/>
              <a:gd name="connsiteY9" fmla="*/ 1326906 h 1598136"/>
              <a:gd name="connsiteX10" fmla="*/ 8632312 w 9662615"/>
              <a:gd name="connsiteY10" fmla="*/ 1326025 h 1598136"/>
              <a:gd name="connsiteX11" fmla="*/ 8591582 w 9662615"/>
              <a:gd name="connsiteY11" fmla="*/ 1341666 h 1598136"/>
              <a:gd name="connsiteX12" fmla="*/ 8537336 w 9662615"/>
              <a:gd name="connsiteY12" fmla="*/ 1341684 h 1598136"/>
              <a:gd name="connsiteX13" fmla="*/ 8472508 w 9662615"/>
              <a:gd name="connsiteY13" fmla="*/ 1363109 h 1598136"/>
              <a:gd name="connsiteX14" fmla="*/ 8258477 w 9662615"/>
              <a:gd name="connsiteY14" fmla="*/ 1370666 h 1598136"/>
              <a:gd name="connsiteX15" fmla="*/ 8197961 w 9662615"/>
              <a:gd name="connsiteY15" fmla="*/ 1392804 h 1598136"/>
              <a:gd name="connsiteX16" fmla="*/ 8171196 w 9662615"/>
              <a:gd name="connsiteY16" fmla="*/ 1397216 h 1598136"/>
              <a:gd name="connsiteX17" fmla="*/ 8127667 w 9662615"/>
              <a:gd name="connsiteY17" fmla="*/ 1418254 h 1598136"/>
              <a:gd name="connsiteX18" fmla="*/ 7974579 w 9662615"/>
              <a:gd name="connsiteY18" fmla="*/ 1383439 h 1598136"/>
              <a:gd name="connsiteX19" fmla="*/ 7768351 w 9662615"/>
              <a:gd name="connsiteY19" fmla="*/ 1395051 h 1598136"/>
              <a:gd name="connsiteX20" fmla="*/ 7635985 w 9662615"/>
              <a:gd name="connsiteY20" fmla="*/ 1386363 h 1598136"/>
              <a:gd name="connsiteX21" fmla="*/ 7466069 w 9662615"/>
              <a:gd name="connsiteY21" fmla="*/ 1377654 h 1598136"/>
              <a:gd name="connsiteX22" fmla="*/ 7355642 w 9662615"/>
              <a:gd name="connsiteY22" fmla="*/ 1407761 h 1598136"/>
              <a:gd name="connsiteX23" fmla="*/ 7151610 w 9662615"/>
              <a:gd name="connsiteY23" fmla="*/ 1397856 h 1598136"/>
              <a:gd name="connsiteX24" fmla="*/ 7082147 w 9662615"/>
              <a:gd name="connsiteY24" fmla="*/ 1406113 h 1598136"/>
              <a:gd name="connsiteX25" fmla="*/ 7014958 w 9662615"/>
              <a:gd name="connsiteY25" fmla="*/ 1396883 h 1598136"/>
              <a:gd name="connsiteX26" fmla="*/ 6907567 w 9662615"/>
              <a:gd name="connsiteY26" fmla="*/ 1419149 h 1598136"/>
              <a:gd name="connsiteX27" fmla="*/ 6748428 w 9662615"/>
              <a:gd name="connsiteY27" fmla="*/ 1420308 h 1598136"/>
              <a:gd name="connsiteX28" fmla="*/ 6654257 w 9662615"/>
              <a:gd name="connsiteY28" fmla="*/ 1424143 h 1598136"/>
              <a:gd name="connsiteX29" fmla="*/ 6620123 w 9662615"/>
              <a:gd name="connsiteY29" fmla="*/ 1430535 h 1598136"/>
              <a:gd name="connsiteX30" fmla="*/ 6571355 w 9662615"/>
              <a:gd name="connsiteY30" fmla="*/ 1436144 h 1598136"/>
              <a:gd name="connsiteX31" fmla="*/ 6486557 w 9662615"/>
              <a:gd name="connsiteY31" fmla="*/ 1449861 h 1598136"/>
              <a:gd name="connsiteX32" fmla="*/ 6370419 w 9662615"/>
              <a:gd name="connsiteY32" fmla="*/ 1461649 h 1598136"/>
              <a:gd name="connsiteX33" fmla="*/ 6278839 w 9662615"/>
              <a:gd name="connsiteY33" fmla="*/ 1449160 h 1598136"/>
              <a:gd name="connsiteX34" fmla="*/ 6272455 w 9662615"/>
              <a:gd name="connsiteY34" fmla="*/ 1453191 h 1598136"/>
              <a:gd name="connsiteX35" fmla="*/ 6212659 w 9662615"/>
              <a:gd name="connsiteY35" fmla="*/ 1454850 h 1598136"/>
              <a:gd name="connsiteX36" fmla="*/ 6069317 w 9662615"/>
              <a:gd name="connsiteY36" fmla="*/ 1445838 h 1598136"/>
              <a:gd name="connsiteX37" fmla="*/ 5878477 w 9662615"/>
              <a:gd name="connsiteY37" fmla="*/ 1439180 h 1598136"/>
              <a:gd name="connsiteX38" fmla="*/ 5838387 w 9662615"/>
              <a:gd name="connsiteY38" fmla="*/ 1444679 h 1598136"/>
              <a:gd name="connsiteX39" fmla="*/ 5771136 w 9662615"/>
              <a:gd name="connsiteY39" fmla="*/ 1453639 h 1598136"/>
              <a:gd name="connsiteX40" fmla="*/ 5724081 w 9662615"/>
              <a:gd name="connsiteY40" fmla="*/ 1470431 h 1598136"/>
              <a:gd name="connsiteX41" fmla="*/ 5666577 w 9662615"/>
              <a:gd name="connsiteY41" fmla="*/ 1473921 h 1598136"/>
              <a:gd name="connsiteX42" fmla="*/ 5649068 w 9662615"/>
              <a:gd name="connsiteY42" fmla="*/ 1461676 h 1598136"/>
              <a:gd name="connsiteX43" fmla="*/ 5588902 w 9662615"/>
              <a:gd name="connsiteY43" fmla="*/ 1469647 h 1598136"/>
              <a:gd name="connsiteX44" fmla="*/ 5498090 w 9662615"/>
              <a:gd name="connsiteY44" fmla="*/ 1483173 h 1598136"/>
              <a:gd name="connsiteX45" fmla="*/ 5444641 w 9662615"/>
              <a:gd name="connsiteY45" fmla="*/ 1487602 h 1598136"/>
              <a:gd name="connsiteX46" fmla="*/ 5299812 w 9662615"/>
              <a:gd name="connsiteY46" fmla="*/ 1503362 h 1598136"/>
              <a:gd name="connsiteX47" fmla="*/ 5213947 w 9662615"/>
              <a:gd name="connsiteY47" fmla="*/ 1516637 h 1598136"/>
              <a:gd name="connsiteX48" fmla="*/ 5090342 w 9662615"/>
              <a:gd name="connsiteY48" fmla="*/ 1546680 h 1598136"/>
              <a:gd name="connsiteX49" fmla="*/ 5082104 w 9662615"/>
              <a:gd name="connsiteY49" fmla="*/ 1547781 h 1598136"/>
              <a:gd name="connsiteX50" fmla="*/ 5059484 w 9662615"/>
              <a:gd name="connsiteY50" fmla="*/ 1546802 h 1598136"/>
              <a:gd name="connsiteX51" fmla="*/ 5050958 w 9662615"/>
              <a:gd name="connsiteY51" fmla="*/ 1545776 h 1598136"/>
              <a:gd name="connsiteX52" fmla="*/ 5038524 w 9662615"/>
              <a:gd name="connsiteY52" fmla="*/ 1545675 h 1598136"/>
              <a:gd name="connsiteX53" fmla="*/ 5038223 w 9662615"/>
              <a:gd name="connsiteY53" fmla="*/ 1545881 h 1598136"/>
              <a:gd name="connsiteX54" fmla="*/ 5026564 w 9662615"/>
              <a:gd name="connsiteY54" fmla="*/ 1545376 h 1598136"/>
              <a:gd name="connsiteX55" fmla="*/ 4969433 w 9662615"/>
              <a:gd name="connsiteY55" fmla="*/ 1540263 h 1598136"/>
              <a:gd name="connsiteX56" fmla="*/ 4921303 w 9662615"/>
              <a:gd name="connsiteY56" fmla="*/ 1575379 h 1598136"/>
              <a:gd name="connsiteX57" fmla="*/ 4863775 w 9662615"/>
              <a:gd name="connsiteY57" fmla="*/ 1562633 h 1598136"/>
              <a:gd name="connsiteX58" fmla="*/ 4847242 w 9662615"/>
              <a:gd name="connsiteY58" fmla="*/ 1565435 h 1598136"/>
              <a:gd name="connsiteX59" fmla="*/ 4856839 w 9662615"/>
              <a:gd name="connsiteY59" fmla="*/ 1598136 h 1598136"/>
              <a:gd name="connsiteX60" fmla="*/ 4791466 w 9662615"/>
              <a:gd name="connsiteY60" fmla="*/ 1561324 h 1598136"/>
              <a:gd name="connsiteX61" fmla="*/ 4784247 w 9662615"/>
              <a:gd name="connsiteY61" fmla="*/ 1562342 h 1598136"/>
              <a:gd name="connsiteX62" fmla="*/ 4748477 w 9662615"/>
              <a:gd name="connsiteY62" fmla="*/ 1556925 h 1598136"/>
              <a:gd name="connsiteX63" fmla="*/ 4730033 w 9662615"/>
              <a:gd name="connsiteY63" fmla="*/ 1555274 h 1598136"/>
              <a:gd name="connsiteX64" fmla="*/ 4724747 w 9662615"/>
              <a:gd name="connsiteY64" fmla="*/ 1552439 h 1598136"/>
              <a:gd name="connsiteX65" fmla="*/ 4697562 w 9662615"/>
              <a:gd name="connsiteY65" fmla="*/ 1551206 h 1598136"/>
              <a:gd name="connsiteX66" fmla="*/ 4662664 w 9662615"/>
              <a:gd name="connsiteY66" fmla="*/ 1573162 h 1598136"/>
              <a:gd name="connsiteX67" fmla="*/ 4603028 w 9662615"/>
              <a:gd name="connsiteY67" fmla="*/ 1568821 h 1598136"/>
              <a:gd name="connsiteX68" fmla="*/ 4541612 w 9662615"/>
              <a:gd name="connsiteY68" fmla="*/ 1545262 h 1598136"/>
              <a:gd name="connsiteX69" fmla="*/ 4422155 w 9662615"/>
              <a:gd name="connsiteY69" fmla="*/ 1542059 h 1598136"/>
              <a:gd name="connsiteX70" fmla="*/ 4221826 w 9662615"/>
              <a:gd name="connsiteY70" fmla="*/ 1508923 h 1598136"/>
              <a:gd name="connsiteX71" fmla="*/ 4096601 w 9662615"/>
              <a:gd name="connsiteY71" fmla="*/ 1521563 h 1598136"/>
              <a:gd name="connsiteX72" fmla="*/ 3970635 w 9662615"/>
              <a:gd name="connsiteY72" fmla="*/ 1544815 h 1598136"/>
              <a:gd name="connsiteX73" fmla="*/ 3833906 w 9662615"/>
              <a:gd name="connsiteY73" fmla="*/ 1516637 h 1598136"/>
              <a:gd name="connsiteX74" fmla="*/ 3696258 w 9662615"/>
              <a:gd name="connsiteY74" fmla="*/ 1537563 h 1598136"/>
              <a:gd name="connsiteX75" fmla="*/ 3594070 w 9662615"/>
              <a:gd name="connsiteY75" fmla="*/ 1509422 h 1598136"/>
              <a:gd name="connsiteX76" fmla="*/ 3565233 w 9662615"/>
              <a:gd name="connsiteY76" fmla="*/ 1515122 h 1598136"/>
              <a:gd name="connsiteX77" fmla="*/ 3560267 w 9662615"/>
              <a:gd name="connsiteY77" fmla="*/ 1516288 h 1598136"/>
              <a:gd name="connsiteX78" fmla="*/ 3540258 w 9662615"/>
              <a:gd name="connsiteY78" fmla="*/ 1516976 h 1598136"/>
              <a:gd name="connsiteX79" fmla="*/ 3534780 w 9662615"/>
              <a:gd name="connsiteY79" fmla="*/ 1522141 h 1598136"/>
              <a:gd name="connsiteX80" fmla="*/ 3504783 w 9662615"/>
              <a:gd name="connsiteY80" fmla="*/ 1526739 h 1598136"/>
              <a:gd name="connsiteX81" fmla="*/ 3430805 w 9662615"/>
              <a:gd name="connsiteY81" fmla="*/ 1542521 h 1598136"/>
              <a:gd name="connsiteX82" fmla="*/ 3292707 w 9662615"/>
              <a:gd name="connsiteY82" fmla="*/ 1520490 h 1598136"/>
              <a:gd name="connsiteX83" fmla="*/ 3187872 w 9662615"/>
              <a:gd name="connsiteY83" fmla="*/ 1519991 h 1598136"/>
              <a:gd name="connsiteX84" fmla="*/ 3148026 w 9662615"/>
              <a:gd name="connsiteY84" fmla="*/ 1524777 h 1598136"/>
              <a:gd name="connsiteX85" fmla="*/ 3092394 w 9662615"/>
              <a:gd name="connsiteY85" fmla="*/ 1528115 h 1598136"/>
              <a:gd name="connsiteX86" fmla="*/ 2994200 w 9662615"/>
              <a:gd name="connsiteY86" fmla="*/ 1537857 h 1598136"/>
              <a:gd name="connsiteX87" fmla="*/ 2862301 w 9662615"/>
              <a:gd name="connsiteY87" fmla="*/ 1544250 h 1598136"/>
              <a:gd name="connsiteX88" fmla="*/ 2766335 w 9662615"/>
              <a:gd name="connsiteY88" fmla="*/ 1527662 h 1598136"/>
              <a:gd name="connsiteX89" fmla="*/ 2757836 w 9662615"/>
              <a:gd name="connsiteY89" fmla="*/ 1531371 h 1598136"/>
              <a:gd name="connsiteX90" fmla="*/ 2691555 w 9662615"/>
              <a:gd name="connsiteY90" fmla="*/ 1530283 h 1598136"/>
              <a:gd name="connsiteX91" fmla="*/ 2491676 w 9662615"/>
              <a:gd name="connsiteY91" fmla="*/ 1500859 h 1598136"/>
              <a:gd name="connsiteX92" fmla="*/ 2378036 w 9662615"/>
              <a:gd name="connsiteY92" fmla="*/ 1520645 h 1598136"/>
              <a:gd name="connsiteX93" fmla="*/ 2284269 w 9662615"/>
              <a:gd name="connsiteY93" fmla="*/ 1503068 h 1598136"/>
              <a:gd name="connsiteX94" fmla="*/ 2207104 w 9662615"/>
              <a:gd name="connsiteY94" fmla="*/ 1508888 h 1598136"/>
              <a:gd name="connsiteX95" fmla="*/ 2149226 w 9662615"/>
              <a:gd name="connsiteY95" fmla="*/ 1523409 h 1598136"/>
              <a:gd name="connsiteX96" fmla="*/ 2084783 w 9662615"/>
              <a:gd name="connsiteY96" fmla="*/ 1524245 h 1598136"/>
              <a:gd name="connsiteX97" fmla="*/ 2070075 w 9662615"/>
              <a:gd name="connsiteY97" fmla="*/ 1511285 h 1598136"/>
              <a:gd name="connsiteX98" fmla="*/ 2001057 w 9662615"/>
              <a:gd name="connsiteY98" fmla="*/ 1516449 h 1598136"/>
              <a:gd name="connsiteX99" fmla="*/ 1896330 w 9662615"/>
              <a:gd name="connsiteY99" fmla="*/ 1525725 h 1598136"/>
              <a:gd name="connsiteX100" fmla="*/ 1835994 w 9662615"/>
              <a:gd name="connsiteY100" fmla="*/ 1527678 h 1598136"/>
              <a:gd name="connsiteX101" fmla="*/ 1671119 w 9662615"/>
              <a:gd name="connsiteY101" fmla="*/ 1536701 h 1598136"/>
              <a:gd name="connsiteX102" fmla="*/ 1601337 w 9662615"/>
              <a:gd name="connsiteY102" fmla="*/ 1548552 h 1598136"/>
              <a:gd name="connsiteX103" fmla="*/ 1407755 w 9662615"/>
              <a:gd name="connsiteY103" fmla="*/ 1571444 h 1598136"/>
              <a:gd name="connsiteX104" fmla="*/ 1271994 w 9662615"/>
              <a:gd name="connsiteY104" fmla="*/ 1579471 h 1598136"/>
              <a:gd name="connsiteX105" fmla="*/ 1249226 w 9662615"/>
              <a:gd name="connsiteY105" fmla="*/ 1583140 h 1598136"/>
              <a:gd name="connsiteX106" fmla="*/ 1217719 w 9662615"/>
              <a:gd name="connsiteY106" fmla="*/ 1580863 h 1598136"/>
              <a:gd name="connsiteX107" fmla="*/ 1091432 w 9662615"/>
              <a:gd name="connsiteY107" fmla="*/ 1571003 h 1598136"/>
              <a:gd name="connsiteX108" fmla="*/ 992039 w 9662615"/>
              <a:gd name="connsiteY108" fmla="*/ 1556662 h 1598136"/>
              <a:gd name="connsiteX109" fmla="*/ 868264 w 9662615"/>
              <a:gd name="connsiteY109" fmla="*/ 1566392 h 1598136"/>
              <a:gd name="connsiteX110" fmla="*/ 792765 w 9662615"/>
              <a:gd name="connsiteY110" fmla="*/ 1563102 h 1598136"/>
              <a:gd name="connsiteX111" fmla="*/ 669055 w 9662615"/>
              <a:gd name="connsiteY111" fmla="*/ 1543638 h 1598136"/>
              <a:gd name="connsiteX112" fmla="*/ 506152 w 9662615"/>
              <a:gd name="connsiteY112" fmla="*/ 1549124 h 1598136"/>
              <a:gd name="connsiteX113" fmla="*/ 472797 w 9662615"/>
              <a:gd name="connsiteY113" fmla="*/ 1568904 h 1598136"/>
              <a:gd name="connsiteX114" fmla="*/ 427864 w 9662615"/>
              <a:gd name="connsiteY114" fmla="*/ 1580848 h 1598136"/>
              <a:gd name="connsiteX115" fmla="*/ 408381 w 9662615"/>
              <a:gd name="connsiteY115" fmla="*/ 1552940 h 1598136"/>
              <a:gd name="connsiteX116" fmla="*/ 267163 w 9662615"/>
              <a:gd name="connsiteY116" fmla="*/ 1531913 h 1598136"/>
              <a:gd name="connsiteX117" fmla="*/ 196644 w 9662615"/>
              <a:gd name="connsiteY117" fmla="*/ 1524565 h 1598136"/>
              <a:gd name="connsiteX118" fmla="*/ 86819 w 9662615"/>
              <a:gd name="connsiteY118" fmla="*/ 1519517 h 1598136"/>
              <a:gd name="connsiteX119" fmla="*/ 53369 w 9662615"/>
              <a:gd name="connsiteY119" fmla="*/ 1516853 h 1598136"/>
              <a:gd name="connsiteX120" fmla="*/ 2359 w 9662615"/>
              <a:gd name="connsiteY120" fmla="*/ 1515247 h 1598136"/>
              <a:gd name="connsiteX121" fmla="*/ 0 w 9662615"/>
              <a:gd name="connsiteY121" fmla="*/ 1514932 h 1598136"/>
              <a:gd name="connsiteX122" fmla="*/ 0 w 9662615"/>
              <a:gd name="connsiteY122" fmla="*/ 0 h 1598136"/>
              <a:gd name="connsiteX0" fmla="*/ 0 w 9662615"/>
              <a:gd name="connsiteY0" fmla="*/ 0 h 1598136"/>
              <a:gd name="connsiteX1" fmla="*/ 9662615 w 9662615"/>
              <a:gd name="connsiteY1" fmla="*/ 0 h 1598136"/>
              <a:gd name="connsiteX2" fmla="*/ 9662615 w 9662615"/>
              <a:gd name="connsiteY2" fmla="*/ 1280346 h 1598136"/>
              <a:gd name="connsiteX3" fmla="*/ 9658420 w 9662615"/>
              <a:gd name="connsiteY3" fmla="*/ 1280106 h 1598136"/>
              <a:gd name="connsiteX4" fmla="*/ 9469546 w 9662615"/>
              <a:gd name="connsiteY4" fmla="*/ 1289837 h 1598136"/>
              <a:gd name="connsiteX5" fmla="*/ 9385895 w 9662615"/>
              <a:gd name="connsiteY5" fmla="*/ 1269203 h 1598136"/>
              <a:gd name="connsiteX6" fmla="*/ 9144767 w 9662615"/>
              <a:gd name="connsiteY6" fmla="*/ 1264120 h 1598136"/>
              <a:gd name="connsiteX7" fmla="*/ 8837252 w 9662615"/>
              <a:gd name="connsiteY7" fmla="*/ 1350515 h 1598136"/>
              <a:gd name="connsiteX8" fmla="*/ 8705466 w 9662615"/>
              <a:gd name="connsiteY8" fmla="*/ 1342419 h 1598136"/>
              <a:gd name="connsiteX9" fmla="*/ 8652221 w 9662615"/>
              <a:gd name="connsiteY9" fmla="*/ 1326906 h 1598136"/>
              <a:gd name="connsiteX10" fmla="*/ 8632312 w 9662615"/>
              <a:gd name="connsiteY10" fmla="*/ 1326025 h 1598136"/>
              <a:gd name="connsiteX11" fmla="*/ 8591582 w 9662615"/>
              <a:gd name="connsiteY11" fmla="*/ 1341666 h 1598136"/>
              <a:gd name="connsiteX12" fmla="*/ 8537336 w 9662615"/>
              <a:gd name="connsiteY12" fmla="*/ 1341684 h 1598136"/>
              <a:gd name="connsiteX13" fmla="*/ 8472508 w 9662615"/>
              <a:gd name="connsiteY13" fmla="*/ 1363109 h 1598136"/>
              <a:gd name="connsiteX14" fmla="*/ 8258477 w 9662615"/>
              <a:gd name="connsiteY14" fmla="*/ 1370666 h 1598136"/>
              <a:gd name="connsiteX15" fmla="*/ 8197961 w 9662615"/>
              <a:gd name="connsiteY15" fmla="*/ 1392804 h 1598136"/>
              <a:gd name="connsiteX16" fmla="*/ 8171196 w 9662615"/>
              <a:gd name="connsiteY16" fmla="*/ 1397216 h 1598136"/>
              <a:gd name="connsiteX17" fmla="*/ 8127667 w 9662615"/>
              <a:gd name="connsiteY17" fmla="*/ 1418254 h 1598136"/>
              <a:gd name="connsiteX18" fmla="*/ 7974579 w 9662615"/>
              <a:gd name="connsiteY18" fmla="*/ 1383439 h 1598136"/>
              <a:gd name="connsiteX19" fmla="*/ 7768351 w 9662615"/>
              <a:gd name="connsiteY19" fmla="*/ 1395051 h 1598136"/>
              <a:gd name="connsiteX20" fmla="*/ 7635985 w 9662615"/>
              <a:gd name="connsiteY20" fmla="*/ 1386363 h 1598136"/>
              <a:gd name="connsiteX21" fmla="*/ 7466069 w 9662615"/>
              <a:gd name="connsiteY21" fmla="*/ 1377654 h 1598136"/>
              <a:gd name="connsiteX22" fmla="*/ 7355642 w 9662615"/>
              <a:gd name="connsiteY22" fmla="*/ 1407761 h 1598136"/>
              <a:gd name="connsiteX23" fmla="*/ 7151610 w 9662615"/>
              <a:gd name="connsiteY23" fmla="*/ 1397856 h 1598136"/>
              <a:gd name="connsiteX24" fmla="*/ 7082147 w 9662615"/>
              <a:gd name="connsiteY24" fmla="*/ 1406113 h 1598136"/>
              <a:gd name="connsiteX25" fmla="*/ 7014958 w 9662615"/>
              <a:gd name="connsiteY25" fmla="*/ 1396883 h 1598136"/>
              <a:gd name="connsiteX26" fmla="*/ 6907567 w 9662615"/>
              <a:gd name="connsiteY26" fmla="*/ 1419149 h 1598136"/>
              <a:gd name="connsiteX27" fmla="*/ 6748428 w 9662615"/>
              <a:gd name="connsiteY27" fmla="*/ 1420308 h 1598136"/>
              <a:gd name="connsiteX28" fmla="*/ 6654257 w 9662615"/>
              <a:gd name="connsiteY28" fmla="*/ 1424143 h 1598136"/>
              <a:gd name="connsiteX29" fmla="*/ 6620123 w 9662615"/>
              <a:gd name="connsiteY29" fmla="*/ 1430535 h 1598136"/>
              <a:gd name="connsiteX30" fmla="*/ 6571355 w 9662615"/>
              <a:gd name="connsiteY30" fmla="*/ 1436144 h 1598136"/>
              <a:gd name="connsiteX31" fmla="*/ 6486557 w 9662615"/>
              <a:gd name="connsiteY31" fmla="*/ 1449861 h 1598136"/>
              <a:gd name="connsiteX32" fmla="*/ 6370419 w 9662615"/>
              <a:gd name="connsiteY32" fmla="*/ 1461649 h 1598136"/>
              <a:gd name="connsiteX33" fmla="*/ 6278839 w 9662615"/>
              <a:gd name="connsiteY33" fmla="*/ 1449160 h 1598136"/>
              <a:gd name="connsiteX34" fmla="*/ 6272455 w 9662615"/>
              <a:gd name="connsiteY34" fmla="*/ 1453191 h 1598136"/>
              <a:gd name="connsiteX35" fmla="*/ 6212659 w 9662615"/>
              <a:gd name="connsiteY35" fmla="*/ 1454850 h 1598136"/>
              <a:gd name="connsiteX36" fmla="*/ 6069317 w 9662615"/>
              <a:gd name="connsiteY36" fmla="*/ 1445838 h 1598136"/>
              <a:gd name="connsiteX37" fmla="*/ 5878477 w 9662615"/>
              <a:gd name="connsiteY37" fmla="*/ 1439180 h 1598136"/>
              <a:gd name="connsiteX38" fmla="*/ 5838387 w 9662615"/>
              <a:gd name="connsiteY38" fmla="*/ 1444679 h 1598136"/>
              <a:gd name="connsiteX39" fmla="*/ 5771136 w 9662615"/>
              <a:gd name="connsiteY39" fmla="*/ 1453639 h 1598136"/>
              <a:gd name="connsiteX40" fmla="*/ 5724081 w 9662615"/>
              <a:gd name="connsiteY40" fmla="*/ 1470431 h 1598136"/>
              <a:gd name="connsiteX41" fmla="*/ 5666577 w 9662615"/>
              <a:gd name="connsiteY41" fmla="*/ 1473921 h 1598136"/>
              <a:gd name="connsiteX42" fmla="*/ 5649068 w 9662615"/>
              <a:gd name="connsiteY42" fmla="*/ 1461676 h 1598136"/>
              <a:gd name="connsiteX43" fmla="*/ 5588902 w 9662615"/>
              <a:gd name="connsiteY43" fmla="*/ 1469647 h 1598136"/>
              <a:gd name="connsiteX44" fmla="*/ 5498090 w 9662615"/>
              <a:gd name="connsiteY44" fmla="*/ 1483173 h 1598136"/>
              <a:gd name="connsiteX45" fmla="*/ 5444641 w 9662615"/>
              <a:gd name="connsiteY45" fmla="*/ 1487602 h 1598136"/>
              <a:gd name="connsiteX46" fmla="*/ 5299812 w 9662615"/>
              <a:gd name="connsiteY46" fmla="*/ 1503362 h 1598136"/>
              <a:gd name="connsiteX47" fmla="*/ 5213947 w 9662615"/>
              <a:gd name="connsiteY47" fmla="*/ 1516637 h 1598136"/>
              <a:gd name="connsiteX48" fmla="*/ 5090342 w 9662615"/>
              <a:gd name="connsiteY48" fmla="*/ 1546680 h 1598136"/>
              <a:gd name="connsiteX49" fmla="*/ 5129812 w 9662615"/>
              <a:gd name="connsiteY49" fmla="*/ 1521277 h 1598136"/>
              <a:gd name="connsiteX50" fmla="*/ 5059484 w 9662615"/>
              <a:gd name="connsiteY50" fmla="*/ 1546802 h 1598136"/>
              <a:gd name="connsiteX51" fmla="*/ 5050958 w 9662615"/>
              <a:gd name="connsiteY51" fmla="*/ 1545776 h 1598136"/>
              <a:gd name="connsiteX52" fmla="*/ 5038524 w 9662615"/>
              <a:gd name="connsiteY52" fmla="*/ 1545675 h 1598136"/>
              <a:gd name="connsiteX53" fmla="*/ 5038223 w 9662615"/>
              <a:gd name="connsiteY53" fmla="*/ 1545881 h 1598136"/>
              <a:gd name="connsiteX54" fmla="*/ 5026564 w 9662615"/>
              <a:gd name="connsiteY54" fmla="*/ 1545376 h 1598136"/>
              <a:gd name="connsiteX55" fmla="*/ 4969433 w 9662615"/>
              <a:gd name="connsiteY55" fmla="*/ 1540263 h 1598136"/>
              <a:gd name="connsiteX56" fmla="*/ 4921303 w 9662615"/>
              <a:gd name="connsiteY56" fmla="*/ 1575379 h 1598136"/>
              <a:gd name="connsiteX57" fmla="*/ 4863775 w 9662615"/>
              <a:gd name="connsiteY57" fmla="*/ 1562633 h 1598136"/>
              <a:gd name="connsiteX58" fmla="*/ 4847242 w 9662615"/>
              <a:gd name="connsiteY58" fmla="*/ 1565435 h 1598136"/>
              <a:gd name="connsiteX59" fmla="*/ 4856839 w 9662615"/>
              <a:gd name="connsiteY59" fmla="*/ 1598136 h 1598136"/>
              <a:gd name="connsiteX60" fmla="*/ 4791466 w 9662615"/>
              <a:gd name="connsiteY60" fmla="*/ 1561324 h 1598136"/>
              <a:gd name="connsiteX61" fmla="*/ 4784247 w 9662615"/>
              <a:gd name="connsiteY61" fmla="*/ 1562342 h 1598136"/>
              <a:gd name="connsiteX62" fmla="*/ 4748477 w 9662615"/>
              <a:gd name="connsiteY62" fmla="*/ 1556925 h 1598136"/>
              <a:gd name="connsiteX63" fmla="*/ 4730033 w 9662615"/>
              <a:gd name="connsiteY63" fmla="*/ 1555274 h 1598136"/>
              <a:gd name="connsiteX64" fmla="*/ 4724747 w 9662615"/>
              <a:gd name="connsiteY64" fmla="*/ 1552439 h 1598136"/>
              <a:gd name="connsiteX65" fmla="*/ 4697562 w 9662615"/>
              <a:gd name="connsiteY65" fmla="*/ 1551206 h 1598136"/>
              <a:gd name="connsiteX66" fmla="*/ 4662664 w 9662615"/>
              <a:gd name="connsiteY66" fmla="*/ 1573162 h 1598136"/>
              <a:gd name="connsiteX67" fmla="*/ 4603028 w 9662615"/>
              <a:gd name="connsiteY67" fmla="*/ 1568821 h 1598136"/>
              <a:gd name="connsiteX68" fmla="*/ 4541612 w 9662615"/>
              <a:gd name="connsiteY68" fmla="*/ 1545262 h 1598136"/>
              <a:gd name="connsiteX69" fmla="*/ 4422155 w 9662615"/>
              <a:gd name="connsiteY69" fmla="*/ 1542059 h 1598136"/>
              <a:gd name="connsiteX70" fmla="*/ 4221826 w 9662615"/>
              <a:gd name="connsiteY70" fmla="*/ 1508923 h 1598136"/>
              <a:gd name="connsiteX71" fmla="*/ 4096601 w 9662615"/>
              <a:gd name="connsiteY71" fmla="*/ 1521563 h 1598136"/>
              <a:gd name="connsiteX72" fmla="*/ 3970635 w 9662615"/>
              <a:gd name="connsiteY72" fmla="*/ 1544815 h 1598136"/>
              <a:gd name="connsiteX73" fmla="*/ 3833906 w 9662615"/>
              <a:gd name="connsiteY73" fmla="*/ 1516637 h 1598136"/>
              <a:gd name="connsiteX74" fmla="*/ 3696258 w 9662615"/>
              <a:gd name="connsiteY74" fmla="*/ 1537563 h 1598136"/>
              <a:gd name="connsiteX75" fmla="*/ 3594070 w 9662615"/>
              <a:gd name="connsiteY75" fmla="*/ 1509422 h 1598136"/>
              <a:gd name="connsiteX76" fmla="*/ 3565233 w 9662615"/>
              <a:gd name="connsiteY76" fmla="*/ 1515122 h 1598136"/>
              <a:gd name="connsiteX77" fmla="*/ 3560267 w 9662615"/>
              <a:gd name="connsiteY77" fmla="*/ 1516288 h 1598136"/>
              <a:gd name="connsiteX78" fmla="*/ 3540258 w 9662615"/>
              <a:gd name="connsiteY78" fmla="*/ 1516976 h 1598136"/>
              <a:gd name="connsiteX79" fmla="*/ 3534780 w 9662615"/>
              <a:gd name="connsiteY79" fmla="*/ 1522141 h 1598136"/>
              <a:gd name="connsiteX80" fmla="*/ 3504783 w 9662615"/>
              <a:gd name="connsiteY80" fmla="*/ 1526739 h 1598136"/>
              <a:gd name="connsiteX81" fmla="*/ 3430805 w 9662615"/>
              <a:gd name="connsiteY81" fmla="*/ 1542521 h 1598136"/>
              <a:gd name="connsiteX82" fmla="*/ 3292707 w 9662615"/>
              <a:gd name="connsiteY82" fmla="*/ 1520490 h 1598136"/>
              <a:gd name="connsiteX83" fmla="*/ 3187872 w 9662615"/>
              <a:gd name="connsiteY83" fmla="*/ 1519991 h 1598136"/>
              <a:gd name="connsiteX84" fmla="*/ 3148026 w 9662615"/>
              <a:gd name="connsiteY84" fmla="*/ 1524777 h 1598136"/>
              <a:gd name="connsiteX85" fmla="*/ 3092394 w 9662615"/>
              <a:gd name="connsiteY85" fmla="*/ 1528115 h 1598136"/>
              <a:gd name="connsiteX86" fmla="*/ 2994200 w 9662615"/>
              <a:gd name="connsiteY86" fmla="*/ 1537857 h 1598136"/>
              <a:gd name="connsiteX87" fmla="*/ 2862301 w 9662615"/>
              <a:gd name="connsiteY87" fmla="*/ 1544250 h 1598136"/>
              <a:gd name="connsiteX88" fmla="*/ 2766335 w 9662615"/>
              <a:gd name="connsiteY88" fmla="*/ 1527662 h 1598136"/>
              <a:gd name="connsiteX89" fmla="*/ 2757836 w 9662615"/>
              <a:gd name="connsiteY89" fmla="*/ 1531371 h 1598136"/>
              <a:gd name="connsiteX90" fmla="*/ 2691555 w 9662615"/>
              <a:gd name="connsiteY90" fmla="*/ 1530283 h 1598136"/>
              <a:gd name="connsiteX91" fmla="*/ 2491676 w 9662615"/>
              <a:gd name="connsiteY91" fmla="*/ 1500859 h 1598136"/>
              <a:gd name="connsiteX92" fmla="*/ 2378036 w 9662615"/>
              <a:gd name="connsiteY92" fmla="*/ 1520645 h 1598136"/>
              <a:gd name="connsiteX93" fmla="*/ 2284269 w 9662615"/>
              <a:gd name="connsiteY93" fmla="*/ 1503068 h 1598136"/>
              <a:gd name="connsiteX94" fmla="*/ 2207104 w 9662615"/>
              <a:gd name="connsiteY94" fmla="*/ 1508888 h 1598136"/>
              <a:gd name="connsiteX95" fmla="*/ 2149226 w 9662615"/>
              <a:gd name="connsiteY95" fmla="*/ 1523409 h 1598136"/>
              <a:gd name="connsiteX96" fmla="*/ 2084783 w 9662615"/>
              <a:gd name="connsiteY96" fmla="*/ 1524245 h 1598136"/>
              <a:gd name="connsiteX97" fmla="*/ 2070075 w 9662615"/>
              <a:gd name="connsiteY97" fmla="*/ 1511285 h 1598136"/>
              <a:gd name="connsiteX98" fmla="*/ 2001057 w 9662615"/>
              <a:gd name="connsiteY98" fmla="*/ 1516449 h 1598136"/>
              <a:gd name="connsiteX99" fmla="*/ 1896330 w 9662615"/>
              <a:gd name="connsiteY99" fmla="*/ 1525725 h 1598136"/>
              <a:gd name="connsiteX100" fmla="*/ 1835994 w 9662615"/>
              <a:gd name="connsiteY100" fmla="*/ 1527678 h 1598136"/>
              <a:gd name="connsiteX101" fmla="*/ 1671119 w 9662615"/>
              <a:gd name="connsiteY101" fmla="*/ 1536701 h 1598136"/>
              <a:gd name="connsiteX102" fmla="*/ 1601337 w 9662615"/>
              <a:gd name="connsiteY102" fmla="*/ 1548552 h 1598136"/>
              <a:gd name="connsiteX103" fmla="*/ 1407755 w 9662615"/>
              <a:gd name="connsiteY103" fmla="*/ 1571444 h 1598136"/>
              <a:gd name="connsiteX104" fmla="*/ 1271994 w 9662615"/>
              <a:gd name="connsiteY104" fmla="*/ 1579471 h 1598136"/>
              <a:gd name="connsiteX105" fmla="*/ 1249226 w 9662615"/>
              <a:gd name="connsiteY105" fmla="*/ 1583140 h 1598136"/>
              <a:gd name="connsiteX106" fmla="*/ 1217719 w 9662615"/>
              <a:gd name="connsiteY106" fmla="*/ 1580863 h 1598136"/>
              <a:gd name="connsiteX107" fmla="*/ 1091432 w 9662615"/>
              <a:gd name="connsiteY107" fmla="*/ 1571003 h 1598136"/>
              <a:gd name="connsiteX108" fmla="*/ 992039 w 9662615"/>
              <a:gd name="connsiteY108" fmla="*/ 1556662 h 1598136"/>
              <a:gd name="connsiteX109" fmla="*/ 868264 w 9662615"/>
              <a:gd name="connsiteY109" fmla="*/ 1566392 h 1598136"/>
              <a:gd name="connsiteX110" fmla="*/ 792765 w 9662615"/>
              <a:gd name="connsiteY110" fmla="*/ 1563102 h 1598136"/>
              <a:gd name="connsiteX111" fmla="*/ 669055 w 9662615"/>
              <a:gd name="connsiteY111" fmla="*/ 1543638 h 1598136"/>
              <a:gd name="connsiteX112" fmla="*/ 506152 w 9662615"/>
              <a:gd name="connsiteY112" fmla="*/ 1549124 h 1598136"/>
              <a:gd name="connsiteX113" fmla="*/ 472797 w 9662615"/>
              <a:gd name="connsiteY113" fmla="*/ 1568904 h 1598136"/>
              <a:gd name="connsiteX114" fmla="*/ 427864 w 9662615"/>
              <a:gd name="connsiteY114" fmla="*/ 1580848 h 1598136"/>
              <a:gd name="connsiteX115" fmla="*/ 408381 w 9662615"/>
              <a:gd name="connsiteY115" fmla="*/ 1552940 h 1598136"/>
              <a:gd name="connsiteX116" fmla="*/ 267163 w 9662615"/>
              <a:gd name="connsiteY116" fmla="*/ 1531913 h 1598136"/>
              <a:gd name="connsiteX117" fmla="*/ 196644 w 9662615"/>
              <a:gd name="connsiteY117" fmla="*/ 1524565 h 1598136"/>
              <a:gd name="connsiteX118" fmla="*/ 86819 w 9662615"/>
              <a:gd name="connsiteY118" fmla="*/ 1519517 h 1598136"/>
              <a:gd name="connsiteX119" fmla="*/ 53369 w 9662615"/>
              <a:gd name="connsiteY119" fmla="*/ 1516853 h 1598136"/>
              <a:gd name="connsiteX120" fmla="*/ 2359 w 9662615"/>
              <a:gd name="connsiteY120" fmla="*/ 1515247 h 1598136"/>
              <a:gd name="connsiteX121" fmla="*/ 0 w 9662615"/>
              <a:gd name="connsiteY121" fmla="*/ 1514932 h 1598136"/>
              <a:gd name="connsiteX122" fmla="*/ 0 w 9662615"/>
              <a:gd name="connsiteY122" fmla="*/ 0 h 1598136"/>
              <a:gd name="connsiteX0" fmla="*/ 0 w 9662615"/>
              <a:gd name="connsiteY0" fmla="*/ 0 h 1598136"/>
              <a:gd name="connsiteX1" fmla="*/ 9662615 w 9662615"/>
              <a:gd name="connsiteY1" fmla="*/ 0 h 1598136"/>
              <a:gd name="connsiteX2" fmla="*/ 9662615 w 9662615"/>
              <a:gd name="connsiteY2" fmla="*/ 1280346 h 1598136"/>
              <a:gd name="connsiteX3" fmla="*/ 9658420 w 9662615"/>
              <a:gd name="connsiteY3" fmla="*/ 1280106 h 1598136"/>
              <a:gd name="connsiteX4" fmla="*/ 9469546 w 9662615"/>
              <a:gd name="connsiteY4" fmla="*/ 1289837 h 1598136"/>
              <a:gd name="connsiteX5" fmla="*/ 9385895 w 9662615"/>
              <a:gd name="connsiteY5" fmla="*/ 1269203 h 1598136"/>
              <a:gd name="connsiteX6" fmla="*/ 9144767 w 9662615"/>
              <a:gd name="connsiteY6" fmla="*/ 1264120 h 1598136"/>
              <a:gd name="connsiteX7" fmla="*/ 8837252 w 9662615"/>
              <a:gd name="connsiteY7" fmla="*/ 1350515 h 1598136"/>
              <a:gd name="connsiteX8" fmla="*/ 8705466 w 9662615"/>
              <a:gd name="connsiteY8" fmla="*/ 1342419 h 1598136"/>
              <a:gd name="connsiteX9" fmla="*/ 8652221 w 9662615"/>
              <a:gd name="connsiteY9" fmla="*/ 1326906 h 1598136"/>
              <a:gd name="connsiteX10" fmla="*/ 8632312 w 9662615"/>
              <a:gd name="connsiteY10" fmla="*/ 1326025 h 1598136"/>
              <a:gd name="connsiteX11" fmla="*/ 8591582 w 9662615"/>
              <a:gd name="connsiteY11" fmla="*/ 1341666 h 1598136"/>
              <a:gd name="connsiteX12" fmla="*/ 8537336 w 9662615"/>
              <a:gd name="connsiteY12" fmla="*/ 1341684 h 1598136"/>
              <a:gd name="connsiteX13" fmla="*/ 8472508 w 9662615"/>
              <a:gd name="connsiteY13" fmla="*/ 1363109 h 1598136"/>
              <a:gd name="connsiteX14" fmla="*/ 8258477 w 9662615"/>
              <a:gd name="connsiteY14" fmla="*/ 1370666 h 1598136"/>
              <a:gd name="connsiteX15" fmla="*/ 8197961 w 9662615"/>
              <a:gd name="connsiteY15" fmla="*/ 1392804 h 1598136"/>
              <a:gd name="connsiteX16" fmla="*/ 8171196 w 9662615"/>
              <a:gd name="connsiteY16" fmla="*/ 1397216 h 1598136"/>
              <a:gd name="connsiteX17" fmla="*/ 8127667 w 9662615"/>
              <a:gd name="connsiteY17" fmla="*/ 1418254 h 1598136"/>
              <a:gd name="connsiteX18" fmla="*/ 7974579 w 9662615"/>
              <a:gd name="connsiteY18" fmla="*/ 1383439 h 1598136"/>
              <a:gd name="connsiteX19" fmla="*/ 7768351 w 9662615"/>
              <a:gd name="connsiteY19" fmla="*/ 1395051 h 1598136"/>
              <a:gd name="connsiteX20" fmla="*/ 7635985 w 9662615"/>
              <a:gd name="connsiteY20" fmla="*/ 1386363 h 1598136"/>
              <a:gd name="connsiteX21" fmla="*/ 7466069 w 9662615"/>
              <a:gd name="connsiteY21" fmla="*/ 1377654 h 1598136"/>
              <a:gd name="connsiteX22" fmla="*/ 7355642 w 9662615"/>
              <a:gd name="connsiteY22" fmla="*/ 1407761 h 1598136"/>
              <a:gd name="connsiteX23" fmla="*/ 7151610 w 9662615"/>
              <a:gd name="connsiteY23" fmla="*/ 1397856 h 1598136"/>
              <a:gd name="connsiteX24" fmla="*/ 7082147 w 9662615"/>
              <a:gd name="connsiteY24" fmla="*/ 1406113 h 1598136"/>
              <a:gd name="connsiteX25" fmla="*/ 7014958 w 9662615"/>
              <a:gd name="connsiteY25" fmla="*/ 1396883 h 1598136"/>
              <a:gd name="connsiteX26" fmla="*/ 6907567 w 9662615"/>
              <a:gd name="connsiteY26" fmla="*/ 1419149 h 1598136"/>
              <a:gd name="connsiteX27" fmla="*/ 6748428 w 9662615"/>
              <a:gd name="connsiteY27" fmla="*/ 1420308 h 1598136"/>
              <a:gd name="connsiteX28" fmla="*/ 6654257 w 9662615"/>
              <a:gd name="connsiteY28" fmla="*/ 1424143 h 1598136"/>
              <a:gd name="connsiteX29" fmla="*/ 6620123 w 9662615"/>
              <a:gd name="connsiteY29" fmla="*/ 1430535 h 1598136"/>
              <a:gd name="connsiteX30" fmla="*/ 6571355 w 9662615"/>
              <a:gd name="connsiteY30" fmla="*/ 1436144 h 1598136"/>
              <a:gd name="connsiteX31" fmla="*/ 6486557 w 9662615"/>
              <a:gd name="connsiteY31" fmla="*/ 1449861 h 1598136"/>
              <a:gd name="connsiteX32" fmla="*/ 6370419 w 9662615"/>
              <a:gd name="connsiteY32" fmla="*/ 1461649 h 1598136"/>
              <a:gd name="connsiteX33" fmla="*/ 6278839 w 9662615"/>
              <a:gd name="connsiteY33" fmla="*/ 1449160 h 1598136"/>
              <a:gd name="connsiteX34" fmla="*/ 6272455 w 9662615"/>
              <a:gd name="connsiteY34" fmla="*/ 1453191 h 1598136"/>
              <a:gd name="connsiteX35" fmla="*/ 6212659 w 9662615"/>
              <a:gd name="connsiteY35" fmla="*/ 1454850 h 1598136"/>
              <a:gd name="connsiteX36" fmla="*/ 6069317 w 9662615"/>
              <a:gd name="connsiteY36" fmla="*/ 1445838 h 1598136"/>
              <a:gd name="connsiteX37" fmla="*/ 5878477 w 9662615"/>
              <a:gd name="connsiteY37" fmla="*/ 1439180 h 1598136"/>
              <a:gd name="connsiteX38" fmla="*/ 5838387 w 9662615"/>
              <a:gd name="connsiteY38" fmla="*/ 1444679 h 1598136"/>
              <a:gd name="connsiteX39" fmla="*/ 5771136 w 9662615"/>
              <a:gd name="connsiteY39" fmla="*/ 1453639 h 1598136"/>
              <a:gd name="connsiteX40" fmla="*/ 5724081 w 9662615"/>
              <a:gd name="connsiteY40" fmla="*/ 1470431 h 1598136"/>
              <a:gd name="connsiteX41" fmla="*/ 5666577 w 9662615"/>
              <a:gd name="connsiteY41" fmla="*/ 1473921 h 1598136"/>
              <a:gd name="connsiteX42" fmla="*/ 5649068 w 9662615"/>
              <a:gd name="connsiteY42" fmla="*/ 1461676 h 1598136"/>
              <a:gd name="connsiteX43" fmla="*/ 5588902 w 9662615"/>
              <a:gd name="connsiteY43" fmla="*/ 1469647 h 1598136"/>
              <a:gd name="connsiteX44" fmla="*/ 5498090 w 9662615"/>
              <a:gd name="connsiteY44" fmla="*/ 1483173 h 1598136"/>
              <a:gd name="connsiteX45" fmla="*/ 5444641 w 9662615"/>
              <a:gd name="connsiteY45" fmla="*/ 1487602 h 1598136"/>
              <a:gd name="connsiteX46" fmla="*/ 5299812 w 9662615"/>
              <a:gd name="connsiteY46" fmla="*/ 1503362 h 1598136"/>
              <a:gd name="connsiteX47" fmla="*/ 5213947 w 9662615"/>
              <a:gd name="connsiteY47" fmla="*/ 1516637 h 1598136"/>
              <a:gd name="connsiteX48" fmla="*/ 5090342 w 9662615"/>
              <a:gd name="connsiteY48" fmla="*/ 1546680 h 1598136"/>
              <a:gd name="connsiteX49" fmla="*/ 5129812 w 9662615"/>
              <a:gd name="connsiteY49" fmla="*/ 1521277 h 1598136"/>
              <a:gd name="connsiteX50" fmla="*/ 5059484 w 9662615"/>
              <a:gd name="connsiteY50" fmla="*/ 1546802 h 1598136"/>
              <a:gd name="connsiteX51" fmla="*/ 5050958 w 9662615"/>
              <a:gd name="connsiteY51" fmla="*/ 1545776 h 1598136"/>
              <a:gd name="connsiteX52" fmla="*/ 5038524 w 9662615"/>
              <a:gd name="connsiteY52" fmla="*/ 1545675 h 1598136"/>
              <a:gd name="connsiteX53" fmla="*/ 5026564 w 9662615"/>
              <a:gd name="connsiteY53" fmla="*/ 1545376 h 1598136"/>
              <a:gd name="connsiteX54" fmla="*/ 4969433 w 9662615"/>
              <a:gd name="connsiteY54" fmla="*/ 1540263 h 1598136"/>
              <a:gd name="connsiteX55" fmla="*/ 4921303 w 9662615"/>
              <a:gd name="connsiteY55" fmla="*/ 1575379 h 1598136"/>
              <a:gd name="connsiteX56" fmla="*/ 4863775 w 9662615"/>
              <a:gd name="connsiteY56" fmla="*/ 1562633 h 1598136"/>
              <a:gd name="connsiteX57" fmla="*/ 4847242 w 9662615"/>
              <a:gd name="connsiteY57" fmla="*/ 1565435 h 1598136"/>
              <a:gd name="connsiteX58" fmla="*/ 4856839 w 9662615"/>
              <a:gd name="connsiteY58" fmla="*/ 1598136 h 1598136"/>
              <a:gd name="connsiteX59" fmla="*/ 4791466 w 9662615"/>
              <a:gd name="connsiteY59" fmla="*/ 1561324 h 1598136"/>
              <a:gd name="connsiteX60" fmla="*/ 4784247 w 9662615"/>
              <a:gd name="connsiteY60" fmla="*/ 1562342 h 1598136"/>
              <a:gd name="connsiteX61" fmla="*/ 4748477 w 9662615"/>
              <a:gd name="connsiteY61" fmla="*/ 1556925 h 1598136"/>
              <a:gd name="connsiteX62" fmla="*/ 4730033 w 9662615"/>
              <a:gd name="connsiteY62" fmla="*/ 1555274 h 1598136"/>
              <a:gd name="connsiteX63" fmla="*/ 4724747 w 9662615"/>
              <a:gd name="connsiteY63" fmla="*/ 1552439 h 1598136"/>
              <a:gd name="connsiteX64" fmla="*/ 4697562 w 9662615"/>
              <a:gd name="connsiteY64" fmla="*/ 1551206 h 1598136"/>
              <a:gd name="connsiteX65" fmla="*/ 4662664 w 9662615"/>
              <a:gd name="connsiteY65" fmla="*/ 1573162 h 1598136"/>
              <a:gd name="connsiteX66" fmla="*/ 4603028 w 9662615"/>
              <a:gd name="connsiteY66" fmla="*/ 1568821 h 1598136"/>
              <a:gd name="connsiteX67" fmla="*/ 4541612 w 9662615"/>
              <a:gd name="connsiteY67" fmla="*/ 1545262 h 1598136"/>
              <a:gd name="connsiteX68" fmla="*/ 4422155 w 9662615"/>
              <a:gd name="connsiteY68" fmla="*/ 1542059 h 1598136"/>
              <a:gd name="connsiteX69" fmla="*/ 4221826 w 9662615"/>
              <a:gd name="connsiteY69" fmla="*/ 1508923 h 1598136"/>
              <a:gd name="connsiteX70" fmla="*/ 4096601 w 9662615"/>
              <a:gd name="connsiteY70" fmla="*/ 1521563 h 1598136"/>
              <a:gd name="connsiteX71" fmla="*/ 3970635 w 9662615"/>
              <a:gd name="connsiteY71" fmla="*/ 1544815 h 1598136"/>
              <a:gd name="connsiteX72" fmla="*/ 3833906 w 9662615"/>
              <a:gd name="connsiteY72" fmla="*/ 1516637 h 1598136"/>
              <a:gd name="connsiteX73" fmla="*/ 3696258 w 9662615"/>
              <a:gd name="connsiteY73" fmla="*/ 1537563 h 1598136"/>
              <a:gd name="connsiteX74" fmla="*/ 3594070 w 9662615"/>
              <a:gd name="connsiteY74" fmla="*/ 1509422 h 1598136"/>
              <a:gd name="connsiteX75" fmla="*/ 3565233 w 9662615"/>
              <a:gd name="connsiteY75" fmla="*/ 1515122 h 1598136"/>
              <a:gd name="connsiteX76" fmla="*/ 3560267 w 9662615"/>
              <a:gd name="connsiteY76" fmla="*/ 1516288 h 1598136"/>
              <a:gd name="connsiteX77" fmla="*/ 3540258 w 9662615"/>
              <a:gd name="connsiteY77" fmla="*/ 1516976 h 1598136"/>
              <a:gd name="connsiteX78" fmla="*/ 3534780 w 9662615"/>
              <a:gd name="connsiteY78" fmla="*/ 1522141 h 1598136"/>
              <a:gd name="connsiteX79" fmla="*/ 3504783 w 9662615"/>
              <a:gd name="connsiteY79" fmla="*/ 1526739 h 1598136"/>
              <a:gd name="connsiteX80" fmla="*/ 3430805 w 9662615"/>
              <a:gd name="connsiteY80" fmla="*/ 1542521 h 1598136"/>
              <a:gd name="connsiteX81" fmla="*/ 3292707 w 9662615"/>
              <a:gd name="connsiteY81" fmla="*/ 1520490 h 1598136"/>
              <a:gd name="connsiteX82" fmla="*/ 3187872 w 9662615"/>
              <a:gd name="connsiteY82" fmla="*/ 1519991 h 1598136"/>
              <a:gd name="connsiteX83" fmla="*/ 3148026 w 9662615"/>
              <a:gd name="connsiteY83" fmla="*/ 1524777 h 1598136"/>
              <a:gd name="connsiteX84" fmla="*/ 3092394 w 9662615"/>
              <a:gd name="connsiteY84" fmla="*/ 1528115 h 1598136"/>
              <a:gd name="connsiteX85" fmla="*/ 2994200 w 9662615"/>
              <a:gd name="connsiteY85" fmla="*/ 1537857 h 1598136"/>
              <a:gd name="connsiteX86" fmla="*/ 2862301 w 9662615"/>
              <a:gd name="connsiteY86" fmla="*/ 1544250 h 1598136"/>
              <a:gd name="connsiteX87" fmla="*/ 2766335 w 9662615"/>
              <a:gd name="connsiteY87" fmla="*/ 1527662 h 1598136"/>
              <a:gd name="connsiteX88" fmla="*/ 2757836 w 9662615"/>
              <a:gd name="connsiteY88" fmla="*/ 1531371 h 1598136"/>
              <a:gd name="connsiteX89" fmla="*/ 2691555 w 9662615"/>
              <a:gd name="connsiteY89" fmla="*/ 1530283 h 1598136"/>
              <a:gd name="connsiteX90" fmla="*/ 2491676 w 9662615"/>
              <a:gd name="connsiteY90" fmla="*/ 1500859 h 1598136"/>
              <a:gd name="connsiteX91" fmla="*/ 2378036 w 9662615"/>
              <a:gd name="connsiteY91" fmla="*/ 1520645 h 1598136"/>
              <a:gd name="connsiteX92" fmla="*/ 2284269 w 9662615"/>
              <a:gd name="connsiteY92" fmla="*/ 1503068 h 1598136"/>
              <a:gd name="connsiteX93" fmla="*/ 2207104 w 9662615"/>
              <a:gd name="connsiteY93" fmla="*/ 1508888 h 1598136"/>
              <a:gd name="connsiteX94" fmla="*/ 2149226 w 9662615"/>
              <a:gd name="connsiteY94" fmla="*/ 1523409 h 1598136"/>
              <a:gd name="connsiteX95" fmla="*/ 2084783 w 9662615"/>
              <a:gd name="connsiteY95" fmla="*/ 1524245 h 1598136"/>
              <a:gd name="connsiteX96" fmla="*/ 2070075 w 9662615"/>
              <a:gd name="connsiteY96" fmla="*/ 1511285 h 1598136"/>
              <a:gd name="connsiteX97" fmla="*/ 2001057 w 9662615"/>
              <a:gd name="connsiteY97" fmla="*/ 1516449 h 1598136"/>
              <a:gd name="connsiteX98" fmla="*/ 1896330 w 9662615"/>
              <a:gd name="connsiteY98" fmla="*/ 1525725 h 1598136"/>
              <a:gd name="connsiteX99" fmla="*/ 1835994 w 9662615"/>
              <a:gd name="connsiteY99" fmla="*/ 1527678 h 1598136"/>
              <a:gd name="connsiteX100" fmla="*/ 1671119 w 9662615"/>
              <a:gd name="connsiteY100" fmla="*/ 1536701 h 1598136"/>
              <a:gd name="connsiteX101" fmla="*/ 1601337 w 9662615"/>
              <a:gd name="connsiteY101" fmla="*/ 1548552 h 1598136"/>
              <a:gd name="connsiteX102" fmla="*/ 1407755 w 9662615"/>
              <a:gd name="connsiteY102" fmla="*/ 1571444 h 1598136"/>
              <a:gd name="connsiteX103" fmla="*/ 1271994 w 9662615"/>
              <a:gd name="connsiteY103" fmla="*/ 1579471 h 1598136"/>
              <a:gd name="connsiteX104" fmla="*/ 1249226 w 9662615"/>
              <a:gd name="connsiteY104" fmla="*/ 1583140 h 1598136"/>
              <a:gd name="connsiteX105" fmla="*/ 1217719 w 9662615"/>
              <a:gd name="connsiteY105" fmla="*/ 1580863 h 1598136"/>
              <a:gd name="connsiteX106" fmla="*/ 1091432 w 9662615"/>
              <a:gd name="connsiteY106" fmla="*/ 1571003 h 1598136"/>
              <a:gd name="connsiteX107" fmla="*/ 992039 w 9662615"/>
              <a:gd name="connsiteY107" fmla="*/ 1556662 h 1598136"/>
              <a:gd name="connsiteX108" fmla="*/ 868264 w 9662615"/>
              <a:gd name="connsiteY108" fmla="*/ 1566392 h 1598136"/>
              <a:gd name="connsiteX109" fmla="*/ 792765 w 9662615"/>
              <a:gd name="connsiteY109" fmla="*/ 1563102 h 1598136"/>
              <a:gd name="connsiteX110" fmla="*/ 669055 w 9662615"/>
              <a:gd name="connsiteY110" fmla="*/ 1543638 h 1598136"/>
              <a:gd name="connsiteX111" fmla="*/ 506152 w 9662615"/>
              <a:gd name="connsiteY111" fmla="*/ 1549124 h 1598136"/>
              <a:gd name="connsiteX112" fmla="*/ 472797 w 9662615"/>
              <a:gd name="connsiteY112" fmla="*/ 1568904 h 1598136"/>
              <a:gd name="connsiteX113" fmla="*/ 427864 w 9662615"/>
              <a:gd name="connsiteY113" fmla="*/ 1580848 h 1598136"/>
              <a:gd name="connsiteX114" fmla="*/ 408381 w 9662615"/>
              <a:gd name="connsiteY114" fmla="*/ 1552940 h 1598136"/>
              <a:gd name="connsiteX115" fmla="*/ 267163 w 9662615"/>
              <a:gd name="connsiteY115" fmla="*/ 1531913 h 1598136"/>
              <a:gd name="connsiteX116" fmla="*/ 196644 w 9662615"/>
              <a:gd name="connsiteY116" fmla="*/ 1524565 h 1598136"/>
              <a:gd name="connsiteX117" fmla="*/ 86819 w 9662615"/>
              <a:gd name="connsiteY117" fmla="*/ 1519517 h 1598136"/>
              <a:gd name="connsiteX118" fmla="*/ 53369 w 9662615"/>
              <a:gd name="connsiteY118" fmla="*/ 1516853 h 1598136"/>
              <a:gd name="connsiteX119" fmla="*/ 2359 w 9662615"/>
              <a:gd name="connsiteY119" fmla="*/ 1515247 h 1598136"/>
              <a:gd name="connsiteX120" fmla="*/ 0 w 9662615"/>
              <a:gd name="connsiteY120" fmla="*/ 1514932 h 1598136"/>
              <a:gd name="connsiteX121" fmla="*/ 0 w 9662615"/>
              <a:gd name="connsiteY121" fmla="*/ 0 h 1598136"/>
              <a:gd name="connsiteX0" fmla="*/ 0 w 9662615"/>
              <a:gd name="connsiteY0" fmla="*/ 0 h 1598136"/>
              <a:gd name="connsiteX1" fmla="*/ 9662615 w 9662615"/>
              <a:gd name="connsiteY1" fmla="*/ 0 h 1598136"/>
              <a:gd name="connsiteX2" fmla="*/ 9662615 w 9662615"/>
              <a:gd name="connsiteY2" fmla="*/ 1280346 h 1598136"/>
              <a:gd name="connsiteX3" fmla="*/ 9658420 w 9662615"/>
              <a:gd name="connsiteY3" fmla="*/ 1280106 h 1598136"/>
              <a:gd name="connsiteX4" fmla="*/ 9469546 w 9662615"/>
              <a:gd name="connsiteY4" fmla="*/ 1289837 h 1598136"/>
              <a:gd name="connsiteX5" fmla="*/ 9385895 w 9662615"/>
              <a:gd name="connsiteY5" fmla="*/ 1269203 h 1598136"/>
              <a:gd name="connsiteX6" fmla="*/ 9144767 w 9662615"/>
              <a:gd name="connsiteY6" fmla="*/ 1264120 h 1598136"/>
              <a:gd name="connsiteX7" fmla="*/ 8837252 w 9662615"/>
              <a:gd name="connsiteY7" fmla="*/ 1350515 h 1598136"/>
              <a:gd name="connsiteX8" fmla="*/ 8705466 w 9662615"/>
              <a:gd name="connsiteY8" fmla="*/ 1342419 h 1598136"/>
              <a:gd name="connsiteX9" fmla="*/ 8652221 w 9662615"/>
              <a:gd name="connsiteY9" fmla="*/ 1326906 h 1598136"/>
              <a:gd name="connsiteX10" fmla="*/ 8632312 w 9662615"/>
              <a:gd name="connsiteY10" fmla="*/ 1326025 h 1598136"/>
              <a:gd name="connsiteX11" fmla="*/ 8591582 w 9662615"/>
              <a:gd name="connsiteY11" fmla="*/ 1341666 h 1598136"/>
              <a:gd name="connsiteX12" fmla="*/ 8537336 w 9662615"/>
              <a:gd name="connsiteY12" fmla="*/ 1341684 h 1598136"/>
              <a:gd name="connsiteX13" fmla="*/ 8472508 w 9662615"/>
              <a:gd name="connsiteY13" fmla="*/ 1363109 h 1598136"/>
              <a:gd name="connsiteX14" fmla="*/ 8258477 w 9662615"/>
              <a:gd name="connsiteY14" fmla="*/ 1370666 h 1598136"/>
              <a:gd name="connsiteX15" fmla="*/ 8197961 w 9662615"/>
              <a:gd name="connsiteY15" fmla="*/ 1392804 h 1598136"/>
              <a:gd name="connsiteX16" fmla="*/ 8171196 w 9662615"/>
              <a:gd name="connsiteY16" fmla="*/ 1397216 h 1598136"/>
              <a:gd name="connsiteX17" fmla="*/ 8127667 w 9662615"/>
              <a:gd name="connsiteY17" fmla="*/ 1418254 h 1598136"/>
              <a:gd name="connsiteX18" fmla="*/ 7974579 w 9662615"/>
              <a:gd name="connsiteY18" fmla="*/ 1383439 h 1598136"/>
              <a:gd name="connsiteX19" fmla="*/ 7768351 w 9662615"/>
              <a:gd name="connsiteY19" fmla="*/ 1395051 h 1598136"/>
              <a:gd name="connsiteX20" fmla="*/ 7635985 w 9662615"/>
              <a:gd name="connsiteY20" fmla="*/ 1386363 h 1598136"/>
              <a:gd name="connsiteX21" fmla="*/ 7466069 w 9662615"/>
              <a:gd name="connsiteY21" fmla="*/ 1377654 h 1598136"/>
              <a:gd name="connsiteX22" fmla="*/ 7355642 w 9662615"/>
              <a:gd name="connsiteY22" fmla="*/ 1407761 h 1598136"/>
              <a:gd name="connsiteX23" fmla="*/ 7151610 w 9662615"/>
              <a:gd name="connsiteY23" fmla="*/ 1397856 h 1598136"/>
              <a:gd name="connsiteX24" fmla="*/ 7082147 w 9662615"/>
              <a:gd name="connsiteY24" fmla="*/ 1406113 h 1598136"/>
              <a:gd name="connsiteX25" fmla="*/ 7014958 w 9662615"/>
              <a:gd name="connsiteY25" fmla="*/ 1396883 h 1598136"/>
              <a:gd name="connsiteX26" fmla="*/ 6907567 w 9662615"/>
              <a:gd name="connsiteY26" fmla="*/ 1419149 h 1598136"/>
              <a:gd name="connsiteX27" fmla="*/ 6748428 w 9662615"/>
              <a:gd name="connsiteY27" fmla="*/ 1420308 h 1598136"/>
              <a:gd name="connsiteX28" fmla="*/ 6654257 w 9662615"/>
              <a:gd name="connsiteY28" fmla="*/ 1424143 h 1598136"/>
              <a:gd name="connsiteX29" fmla="*/ 6620123 w 9662615"/>
              <a:gd name="connsiteY29" fmla="*/ 1430535 h 1598136"/>
              <a:gd name="connsiteX30" fmla="*/ 6571355 w 9662615"/>
              <a:gd name="connsiteY30" fmla="*/ 1436144 h 1598136"/>
              <a:gd name="connsiteX31" fmla="*/ 6486557 w 9662615"/>
              <a:gd name="connsiteY31" fmla="*/ 1449861 h 1598136"/>
              <a:gd name="connsiteX32" fmla="*/ 6370419 w 9662615"/>
              <a:gd name="connsiteY32" fmla="*/ 1461649 h 1598136"/>
              <a:gd name="connsiteX33" fmla="*/ 6278839 w 9662615"/>
              <a:gd name="connsiteY33" fmla="*/ 1449160 h 1598136"/>
              <a:gd name="connsiteX34" fmla="*/ 6272455 w 9662615"/>
              <a:gd name="connsiteY34" fmla="*/ 1453191 h 1598136"/>
              <a:gd name="connsiteX35" fmla="*/ 6212659 w 9662615"/>
              <a:gd name="connsiteY35" fmla="*/ 1454850 h 1598136"/>
              <a:gd name="connsiteX36" fmla="*/ 6069317 w 9662615"/>
              <a:gd name="connsiteY36" fmla="*/ 1445838 h 1598136"/>
              <a:gd name="connsiteX37" fmla="*/ 5878477 w 9662615"/>
              <a:gd name="connsiteY37" fmla="*/ 1439180 h 1598136"/>
              <a:gd name="connsiteX38" fmla="*/ 5838387 w 9662615"/>
              <a:gd name="connsiteY38" fmla="*/ 1444679 h 1598136"/>
              <a:gd name="connsiteX39" fmla="*/ 5771136 w 9662615"/>
              <a:gd name="connsiteY39" fmla="*/ 1453639 h 1598136"/>
              <a:gd name="connsiteX40" fmla="*/ 5724081 w 9662615"/>
              <a:gd name="connsiteY40" fmla="*/ 1470431 h 1598136"/>
              <a:gd name="connsiteX41" fmla="*/ 5666577 w 9662615"/>
              <a:gd name="connsiteY41" fmla="*/ 1473921 h 1598136"/>
              <a:gd name="connsiteX42" fmla="*/ 5649068 w 9662615"/>
              <a:gd name="connsiteY42" fmla="*/ 1461676 h 1598136"/>
              <a:gd name="connsiteX43" fmla="*/ 5588902 w 9662615"/>
              <a:gd name="connsiteY43" fmla="*/ 1469647 h 1598136"/>
              <a:gd name="connsiteX44" fmla="*/ 5498090 w 9662615"/>
              <a:gd name="connsiteY44" fmla="*/ 1483173 h 1598136"/>
              <a:gd name="connsiteX45" fmla="*/ 5444641 w 9662615"/>
              <a:gd name="connsiteY45" fmla="*/ 1487602 h 1598136"/>
              <a:gd name="connsiteX46" fmla="*/ 5299812 w 9662615"/>
              <a:gd name="connsiteY46" fmla="*/ 1503362 h 1598136"/>
              <a:gd name="connsiteX47" fmla="*/ 5213947 w 9662615"/>
              <a:gd name="connsiteY47" fmla="*/ 1516637 h 1598136"/>
              <a:gd name="connsiteX48" fmla="*/ 5090342 w 9662615"/>
              <a:gd name="connsiteY48" fmla="*/ 1546680 h 1598136"/>
              <a:gd name="connsiteX49" fmla="*/ 5129812 w 9662615"/>
              <a:gd name="connsiteY49" fmla="*/ 1521277 h 1598136"/>
              <a:gd name="connsiteX50" fmla="*/ 5059484 w 9662615"/>
              <a:gd name="connsiteY50" fmla="*/ 1546802 h 1598136"/>
              <a:gd name="connsiteX51" fmla="*/ 5038524 w 9662615"/>
              <a:gd name="connsiteY51" fmla="*/ 1545675 h 1598136"/>
              <a:gd name="connsiteX52" fmla="*/ 5026564 w 9662615"/>
              <a:gd name="connsiteY52" fmla="*/ 1545376 h 1598136"/>
              <a:gd name="connsiteX53" fmla="*/ 4969433 w 9662615"/>
              <a:gd name="connsiteY53" fmla="*/ 1540263 h 1598136"/>
              <a:gd name="connsiteX54" fmla="*/ 4921303 w 9662615"/>
              <a:gd name="connsiteY54" fmla="*/ 1575379 h 1598136"/>
              <a:gd name="connsiteX55" fmla="*/ 4863775 w 9662615"/>
              <a:gd name="connsiteY55" fmla="*/ 1562633 h 1598136"/>
              <a:gd name="connsiteX56" fmla="*/ 4847242 w 9662615"/>
              <a:gd name="connsiteY56" fmla="*/ 1565435 h 1598136"/>
              <a:gd name="connsiteX57" fmla="*/ 4856839 w 9662615"/>
              <a:gd name="connsiteY57" fmla="*/ 1598136 h 1598136"/>
              <a:gd name="connsiteX58" fmla="*/ 4791466 w 9662615"/>
              <a:gd name="connsiteY58" fmla="*/ 1561324 h 1598136"/>
              <a:gd name="connsiteX59" fmla="*/ 4784247 w 9662615"/>
              <a:gd name="connsiteY59" fmla="*/ 1562342 h 1598136"/>
              <a:gd name="connsiteX60" fmla="*/ 4748477 w 9662615"/>
              <a:gd name="connsiteY60" fmla="*/ 1556925 h 1598136"/>
              <a:gd name="connsiteX61" fmla="*/ 4730033 w 9662615"/>
              <a:gd name="connsiteY61" fmla="*/ 1555274 h 1598136"/>
              <a:gd name="connsiteX62" fmla="*/ 4724747 w 9662615"/>
              <a:gd name="connsiteY62" fmla="*/ 1552439 h 1598136"/>
              <a:gd name="connsiteX63" fmla="*/ 4697562 w 9662615"/>
              <a:gd name="connsiteY63" fmla="*/ 1551206 h 1598136"/>
              <a:gd name="connsiteX64" fmla="*/ 4662664 w 9662615"/>
              <a:gd name="connsiteY64" fmla="*/ 1573162 h 1598136"/>
              <a:gd name="connsiteX65" fmla="*/ 4603028 w 9662615"/>
              <a:gd name="connsiteY65" fmla="*/ 1568821 h 1598136"/>
              <a:gd name="connsiteX66" fmla="*/ 4541612 w 9662615"/>
              <a:gd name="connsiteY66" fmla="*/ 1545262 h 1598136"/>
              <a:gd name="connsiteX67" fmla="*/ 4422155 w 9662615"/>
              <a:gd name="connsiteY67" fmla="*/ 1542059 h 1598136"/>
              <a:gd name="connsiteX68" fmla="*/ 4221826 w 9662615"/>
              <a:gd name="connsiteY68" fmla="*/ 1508923 h 1598136"/>
              <a:gd name="connsiteX69" fmla="*/ 4096601 w 9662615"/>
              <a:gd name="connsiteY69" fmla="*/ 1521563 h 1598136"/>
              <a:gd name="connsiteX70" fmla="*/ 3970635 w 9662615"/>
              <a:gd name="connsiteY70" fmla="*/ 1544815 h 1598136"/>
              <a:gd name="connsiteX71" fmla="*/ 3833906 w 9662615"/>
              <a:gd name="connsiteY71" fmla="*/ 1516637 h 1598136"/>
              <a:gd name="connsiteX72" fmla="*/ 3696258 w 9662615"/>
              <a:gd name="connsiteY72" fmla="*/ 1537563 h 1598136"/>
              <a:gd name="connsiteX73" fmla="*/ 3594070 w 9662615"/>
              <a:gd name="connsiteY73" fmla="*/ 1509422 h 1598136"/>
              <a:gd name="connsiteX74" fmla="*/ 3565233 w 9662615"/>
              <a:gd name="connsiteY74" fmla="*/ 1515122 h 1598136"/>
              <a:gd name="connsiteX75" fmla="*/ 3560267 w 9662615"/>
              <a:gd name="connsiteY75" fmla="*/ 1516288 h 1598136"/>
              <a:gd name="connsiteX76" fmla="*/ 3540258 w 9662615"/>
              <a:gd name="connsiteY76" fmla="*/ 1516976 h 1598136"/>
              <a:gd name="connsiteX77" fmla="*/ 3534780 w 9662615"/>
              <a:gd name="connsiteY77" fmla="*/ 1522141 h 1598136"/>
              <a:gd name="connsiteX78" fmla="*/ 3504783 w 9662615"/>
              <a:gd name="connsiteY78" fmla="*/ 1526739 h 1598136"/>
              <a:gd name="connsiteX79" fmla="*/ 3430805 w 9662615"/>
              <a:gd name="connsiteY79" fmla="*/ 1542521 h 1598136"/>
              <a:gd name="connsiteX80" fmla="*/ 3292707 w 9662615"/>
              <a:gd name="connsiteY80" fmla="*/ 1520490 h 1598136"/>
              <a:gd name="connsiteX81" fmla="*/ 3187872 w 9662615"/>
              <a:gd name="connsiteY81" fmla="*/ 1519991 h 1598136"/>
              <a:gd name="connsiteX82" fmla="*/ 3148026 w 9662615"/>
              <a:gd name="connsiteY82" fmla="*/ 1524777 h 1598136"/>
              <a:gd name="connsiteX83" fmla="*/ 3092394 w 9662615"/>
              <a:gd name="connsiteY83" fmla="*/ 1528115 h 1598136"/>
              <a:gd name="connsiteX84" fmla="*/ 2994200 w 9662615"/>
              <a:gd name="connsiteY84" fmla="*/ 1537857 h 1598136"/>
              <a:gd name="connsiteX85" fmla="*/ 2862301 w 9662615"/>
              <a:gd name="connsiteY85" fmla="*/ 1544250 h 1598136"/>
              <a:gd name="connsiteX86" fmla="*/ 2766335 w 9662615"/>
              <a:gd name="connsiteY86" fmla="*/ 1527662 h 1598136"/>
              <a:gd name="connsiteX87" fmla="*/ 2757836 w 9662615"/>
              <a:gd name="connsiteY87" fmla="*/ 1531371 h 1598136"/>
              <a:gd name="connsiteX88" fmla="*/ 2691555 w 9662615"/>
              <a:gd name="connsiteY88" fmla="*/ 1530283 h 1598136"/>
              <a:gd name="connsiteX89" fmla="*/ 2491676 w 9662615"/>
              <a:gd name="connsiteY89" fmla="*/ 1500859 h 1598136"/>
              <a:gd name="connsiteX90" fmla="*/ 2378036 w 9662615"/>
              <a:gd name="connsiteY90" fmla="*/ 1520645 h 1598136"/>
              <a:gd name="connsiteX91" fmla="*/ 2284269 w 9662615"/>
              <a:gd name="connsiteY91" fmla="*/ 1503068 h 1598136"/>
              <a:gd name="connsiteX92" fmla="*/ 2207104 w 9662615"/>
              <a:gd name="connsiteY92" fmla="*/ 1508888 h 1598136"/>
              <a:gd name="connsiteX93" fmla="*/ 2149226 w 9662615"/>
              <a:gd name="connsiteY93" fmla="*/ 1523409 h 1598136"/>
              <a:gd name="connsiteX94" fmla="*/ 2084783 w 9662615"/>
              <a:gd name="connsiteY94" fmla="*/ 1524245 h 1598136"/>
              <a:gd name="connsiteX95" fmla="*/ 2070075 w 9662615"/>
              <a:gd name="connsiteY95" fmla="*/ 1511285 h 1598136"/>
              <a:gd name="connsiteX96" fmla="*/ 2001057 w 9662615"/>
              <a:gd name="connsiteY96" fmla="*/ 1516449 h 1598136"/>
              <a:gd name="connsiteX97" fmla="*/ 1896330 w 9662615"/>
              <a:gd name="connsiteY97" fmla="*/ 1525725 h 1598136"/>
              <a:gd name="connsiteX98" fmla="*/ 1835994 w 9662615"/>
              <a:gd name="connsiteY98" fmla="*/ 1527678 h 1598136"/>
              <a:gd name="connsiteX99" fmla="*/ 1671119 w 9662615"/>
              <a:gd name="connsiteY99" fmla="*/ 1536701 h 1598136"/>
              <a:gd name="connsiteX100" fmla="*/ 1601337 w 9662615"/>
              <a:gd name="connsiteY100" fmla="*/ 1548552 h 1598136"/>
              <a:gd name="connsiteX101" fmla="*/ 1407755 w 9662615"/>
              <a:gd name="connsiteY101" fmla="*/ 1571444 h 1598136"/>
              <a:gd name="connsiteX102" fmla="*/ 1271994 w 9662615"/>
              <a:gd name="connsiteY102" fmla="*/ 1579471 h 1598136"/>
              <a:gd name="connsiteX103" fmla="*/ 1249226 w 9662615"/>
              <a:gd name="connsiteY103" fmla="*/ 1583140 h 1598136"/>
              <a:gd name="connsiteX104" fmla="*/ 1217719 w 9662615"/>
              <a:gd name="connsiteY104" fmla="*/ 1580863 h 1598136"/>
              <a:gd name="connsiteX105" fmla="*/ 1091432 w 9662615"/>
              <a:gd name="connsiteY105" fmla="*/ 1571003 h 1598136"/>
              <a:gd name="connsiteX106" fmla="*/ 992039 w 9662615"/>
              <a:gd name="connsiteY106" fmla="*/ 1556662 h 1598136"/>
              <a:gd name="connsiteX107" fmla="*/ 868264 w 9662615"/>
              <a:gd name="connsiteY107" fmla="*/ 1566392 h 1598136"/>
              <a:gd name="connsiteX108" fmla="*/ 792765 w 9662615"/>
              <a:gd name="connsiteY108" fmla="*/ 1563102 h 1598136"/>
              <a:gd name="connsiteX109" fmla="*/ 669055 w 9662615"/>
              <a:gd name="connsiteY109" fmla="*/ 1543638 h 1598136"/>
              <a:gd name="connsiteX110" fmla="*/ 506152 w 9662615"/>
              <a:gd name="connsiteY110" fmla="*/ 1549124 h 1598136"/>
              <a:gd name="connsiteX111" fmla="*/ 472797 w 9662615"/>
              <a:gd name="connsiteY111" fmla="*/ 1568904 h 1598136"/>
              <a:gd name="connsiteX112" fmla="*/ 427864 w 9662615"/>
              <a:gd name="connsiteY112" fmla="*/ 1580848 h 1598136"/>
              <a:gd name="connsiteX113" fmla="*/ 408381 w 9662615"/>
              <a:gd name="connsiteY113" fmla="*/ 1552940 h 1598136"/>
              <a:gd name="connsiteX114" fmla="*/ 267163 w 9662615"/>
              <a:gd name="connsiteY114" fmla="*/ 1531913 h 1598136"/>
              <a:gd name="connsiteX115" fmla="*/ 196644 w 9662615"/>
              <a:gd name="connsiteY115" fmla="*/ 1524565 h 1598136"/>
              <a:gd name="connsiteX116" fmla="*/ 86819 w 9662615"/>
              <a:gd name="connsiteY116" fmla="*/ 1519517 h 1598136"/>
              <a:gd name="connsiteX117" fmla="*/ 53369 w 9662615"/>
              <a:gd name="connsiteY117" fmla="*/ 1516853 h 1598136"/>
              <a:gd name="connsiteX118" fmla="*/ 2359 w 9662615"/>
              <a:gd name="connsiteY118" fmla="*/ 1515247 h 1598136"/>
              <a:gd name="connsiteX119" fmla="*/ 0 w 9662615"/>
              <a:gd name="connsiteY119" fmla="*/ 1514932 h 1598136"/>
              <a:gd name="connsiteX120" fmla="*/ 0 w 9662615"/>
              <a:gd name="connsiteY120" fmla="*/ 0 h 1598136"/>
              <a:gd name="connsiteX0" fmla="*/ 0 w 9662615"/>
              <a:gd name="connsiteY0" fmla="*/ 0 h 1598136"/>
              <a:gd name="connsiteX1" fmla="*/ 9662615 w 9662615"/>
              <a:gd name="connsiteY1" fmla="*/ 0 h 1598136"/>
              <a:gd name="connsiteX2" fmla="*/ 9662615 w 9662615"/>
              <a:gd name="connsiteY2" fmla="*/ 1280346 h 1598136"/>
              <a:gd name="connsiteX3" fmla="*/ 9658420 w 9662615"/>
              <a:gd name="connsiteY3" fmla="*/ 1280106 h 1598136"/>
              <a:gd name="connsiteX4" fmla="*/ 9469546 w 9662615"/>
              <a:gd name="connsiteY4" fmla="*/ 1289837 h 1598136"/>
              <a:gd name="connsiteX5" fmla="*/ 9385895 w 9662615"/>
              <a:gd name="connsiteY5" fmla="*/ 1269203 h 1598136"/>
              <a:gd name="connsiteX6" fmla="*/ 9144767 w 9662615"/>
              <a:gd name="connsiteY6" fmla="*/ 1264120 h 1598136"/>
              <a:gd name="connsiteX7" fmla="*/ 8837252 w 9662615"/>
              <a:gd name="connsiteY7" fmla="*/ 1350515 h 1598136"/>
              <a:gd name="connsiteX8" fmla="*/ 8705466 w 9662615"/>
              <a:gd name="connsiteY8" fmla="*/ 1342419 h 1598136"/>
              <a:gd name="connsiteX9" fmla="*/ 8652221 w 9662615"/>
              <a:gd name="connsiteY9" fmla="*/ 1326906 h 1598136"/>
              <a:gd name="connsiteX10" fmla="*/ 8632312 w 9662615"/>
              <a:gd name="connsiteY10" fmla="*/ 1326025 h 1598136"/>
              <a:gd name="connsiteX11" fmla="*/ 8591582 w 9662615"/>
              <a:gd name="connsiteY11" fmla="*/ 1341666 h 1598136"/>
              <a:gd name="connsiteX12" fmla="*/ 8537336 w 9662615"/>
              <a:gd name="connsiteY12" fmla="*/ 1341684 h 1598136"/>
              <a:gd name="connsiteX13" fmla="*/ 8472508 w 9662615"/>
              <a:gd name="connsiteY13" fmla="*/ 1363109 h 1598136"/>
              <a:gd name="connsiteX14" fmla="*/ 8258477 w 9662615"/>
              <a:gd name="connsiteY14" fmla="*/ 1370666 h 1598136"/>
              <a:gd name="connsiteX15" fmla="*/ 8197961 w 9662615"/>
              <a:gd name="connsiteY15" fmla="*/ 1392804 h 1598136"/>
              <a:gd name="connsiteX16" fmla="*/ 8171196 w 9662615"/>
              <a:gd name="connsiteY16" fmla="*/ 1397216 h 1598136"/>
              <a:gd name="connsiteX17" fmla="*/ 8127667 w 9662615"/>
              <a:gd name="connsiteY17" fmla="*/ 1418254 h 1598136"/>
              <a:gd name="connsiteX18" fmla="*/ 7974579 w 9662615"/>
              <a:gd name="connsiteY18" fmla="*/ 1383439 h 1598136"/>
              <a:gd name="connsiteX19" fmla="*/ 7768351 w 9662615"/>
              <a:gd name="connsiteY19" fmla="*/ 1395051 h 1598136"/>
              <a:gd name="connsiteX20" fmla="*/ 7635985 w 9662615"/>
              <a:gd name="connsiteY20" fmla="*/ 1386363 h 1598136"/>
              <a:gd name="connsiteX21" fmla="*/ 7466069 w 9662615"/>
              <a:gd name="connsiteY21" fmla="*/ 1377654 h 1598136"/>
              <a:gd name="connsiteX22" fmla="*/ 7355642 w 9662615"/>
              <a:gd name="connsiteY22" fmla="*/ 1407761 h 1598136"/>
              <a:gd name="connsiteX23" fmla="*/ 7151610 w 9662615"/>
              <a:gd name="connsiteY23" fmla="*/ 1397856 h 1598136"/>
              <a:gd name="connsiteX24" fmla="*/ 7082147 w 9662615"/>
              <a:gd name="connsiteY24" fmla="*/ 1406113 h 1598136"/>
              <a:gd name="connsiteX25" fmla="*/ 7014958 w 9662615"/>
              <a:gd name="connsiteY25" fmla="*/ 1396883 h 1598136"/>
              <a:gd name="connsiteX26" fmla="*/ 6907567 w 9662615"/>
              <a:gd name="connsiteY26" fmla="*/ 1419149 h 1598136"/>
              <a:gd name="connsiteX27" fmla="*/ 6748428 w 9662615"/>
              <a:gd name="connsiteY27" fmla="*/ 1420308 h 1598136"/>
              <a:gd name="connsiteX28" fmla="*/ 6654257 w 9662615"/>
              <a:gd name="connsiteY28" fmla="*/ 1424143 h 1598136"/>
              <a:gd name="connsiteX29" fmla="*/ 6620123 w 9662615"/>
              <a:gd name="connsiteY29" fmla="*/ 1430535 h 1598136"/>
              <a:gd name="connsiteX30" fmla="*/ 6571355 w 9662615"/>
              <a:gd name="connsiteY30" fmla="*/ 1436144 h 1598136"/>
              <a:gd name="connsiteX31" fmla="*/ 6486557 w 9662615"/>
              <a:gd name="connsiteY31" fmla="*/ 1449861 h 1598136"/>
              <a:gd name="connsiteX32" fmla="*/ 6370419 w 9662615"/>
              <a:gd name="connsiteY32" fmla="*/ 1461649 h 1598136"/>
              <a:gd name="connsiteX33" fmla="*/ 6278839 w 9662615"/>
              <a:gd name="connsiteY33" fmla="*/ 1449160 h 1598136"/>
              <a:gd name="connsiteX34" fmla="*/ 6272455 w 9662615"/>
              <a:gd name="connsiteY34" fmla="*/ 1453191 h 1598136"/>
              <a:gd name="connsiteX35" fmla="*/ 6212659 w 9662615"/>
              <a:gd name="connsiteY35" fmla="*/ 1454850 h 1598136"/>
              <a:gd name="connsiteX36" fmla="*/ 6069317 w 9662615"/>
              <a:gd name="connsiteY36" fmla="*/ 1445838 h 1598136"/>
              <a:gd name="connsiteX37" fmla="*/ 5878477 w 9662615"/>
              <a:gd name="connsiteY37" fmla="*/ 1439180 h 1598136"/>
              <a:gd name="connsiteX38" fmla="*/ 5838387 w 9662615"/>
              <a:gd name="connsiteY38" fmla="*/ 1444679 h 1598136"/>
              <a:gd name="connsiteX39" fmla="*/ 5771136 w 9662615"/>
              <a:gd name="connsiteY39" fmla="*/ 1453639 h 1598136"/>
              <a:gd name="connsiteX40" fmla="*/ 5724081 w 9662615"/>
              <a:gd name="connsiteY40" fmla="*/ 1470431 h 1598136"/>
              <a:gd name="connsiteX41" fmla="*/ 5666577 w 9662615"/>
              <a:gd name="connsiteY41" fmla="*/ 1473921 h 1598136"/>
              <a:gd name="connsiteX42" fmla="*/ 5649068 w 9662615"/>
              <a:gd name="connsiteY42" fmla="*/ 1461676 h 1598136"/>
              <a:gd name="connsiteX43" fmla="*/ 5588902 w 9662615"/>
              <a:gd name="connsiteY43" fmla="*/ 1469647 h 1598136"/>
              <a:gd name="connsiteX44" fmla="*/ 5498090 w 9662615"/>
              <a:gd name="connsiteY44" fmla="*/ 1483173 h 1598136"/>
              <a:gd name="connsiteX45" fmla="*/ 5444641 w 9662615"/>
              <a:gd name="connsiteY45" fmla="*/ 1487602 h 1598136"/>
              <a:gd name="connsiteX46" fmla="*/ 5299812 w 9662615"/>
              <a:gd name="connsiteY46" fmla="*/ 1503362 h 1598136"/>
              <a:gd name="connsiteX47" fmla="*/ 5213947 w 9662615"/>
              <a:gd name="connsiteY47" fmla="*/ 1516637 h 1598136"/>
              <a:gd name="connsiteX48" fmla="*/ 5090342 w 9662615"/>
              <a:gd name="connsiteY48" fmla="*/ 1546680 h 1598136"/>
              <a:gd name="connsiteX49" fmla="*/ 5129812 w 9662615"/>
              <a:gd name="connsiteY49" fmla="*/ 1521277 h 1598136"/>
              <a:gd name="connsiteX50" fmla="*/ 5059484 w 9662615"/>
              <a:gd name="connsiteY50" fmla="*/ 1546802 h 1598136"/>
              <a:gd name="connsiteX51" fmla="*/ 5038524 w 9662615"/>
              <a:gd name="connsiteY51" fmla="*/ 1545675 h 1598136"/>
              <a:gd name="connsiteX52" fmla="*/ 5026564 w 9662615"/>
              <a:gd name="connsiteY52" fmla="*/ 1545376 h 1598136"/>
              <a:gd name="connsiteX53" fmla="*/ 4969433 w 9662615"/>
              <a:gd name="connsiteY53" fmla="*/ 1550865 h 1598136"/>
              <a:gd name="connsiteX54" fmla="*/ 4921303 w 9662615"/>
              <a:gd name="connsiteY54" fmla="*/ 1575379 h 1598136"/>
              <a:gd name="connsiteX55" fmla="*/ 4863775 w 9662615"/>
              <a:gd name="connsiteY55" fmla="*/ 1562633 h 1598136"/>
              <a:gd name="connsiteX56" fmla="*/ 4847242 w 9662615"/>
              <a:gd name="connsiteY56" fmla="*/ 1565435 h 1598136"/>
              <a:gd name="connsiteX57" fmla="*/ 4856839 w 9662615"/>
              <a:gd name="connsiteY57" fmla="*/ 1598136 h 1598136"/>
              <a:gd name="connsiteX58" fmla="*/ 4791466 w 9662615"/>
              <a:gd name="connsiteY58" fmla="*/ 1561324 h 1598136"/>
              <a:gd name="connsiteX59" fmla="*/ 4784247 w 9662615"/>
              <a:gd name="connsiteY59" fmla="*/ 1562342 h 1598136"/>
              <a:gd name="connsiteX60" fmla="*/ 4748477 w 9662615"/>
              <a:gd name="connsiteY60" fmla="*/ 1556925 h 1598136"/>
              <a:gd name="connsiteX61" fmla="*/ 4730033 w 9662615"/>
              <a:gd name="connsiteY61" fmla="*/ 1555274 h 1598136"/>
              <a:gd name="connsiteX62" fmla="*/ 4724747 w 9662615"/>
              <a:gd name="connsiteY62" fmla="*/ 1552439 h 1598136"/>
              <a:gd name="connsiteX63" fmla="*/ 4697562 w 9662615"/>
              <a:gd name="connsiteY63" fmla="*/ 1551206 h 1598136"/>
              <a:gd name="connsiteX64" fmla="*/ 4662664 w 9662615"/>
              <a:gd name="connsiteY64" fmla="*/ 1573162 h 1598136"/>
              <a:gd name="connsiteX65" fmla="*/ 4603028 w 9662615"/>
              <a:gd name="connsiteY65" fmla="*/ 1568821 h 1598136"/>
              <a:gd name="connsiteX66" fmla="*/ 4541612 w 9662615"/>
              <a:gd name="connsiteY66" fmla="*/ 1545262 h 1598136"/>
              <a:gd name="connsiteX67" fmla="*/ 4422155 w 9662615"/>
              <a:gd name="connsiteY67" fmla="*/ 1542059 h 1598136"/>
              <a:gd name="connsiteX68" fmla="*/ 4221826 w 9662615"/>
              <a:gd name="connsiteY68" fmla="*/ 1508923 h 1598136"/>
              <a:gd name="connsiteX69" fmla="*/ 4096601 w 9662615"/>
              <a:gd name="connsiteY69" fmla="*/ 1521563 h 1598136"/>
              <a:gd name="connsiteX70" fmla="*/ 3970635 w 9662615"/>
              <a:gd name="connsiteY70" fmla="*/ 1544815 h 1598136"/>
              <a:gd name="connsiteX71" fmla="*/ 3833906 w 9662615"/>
              <a:gd name="connsiteY71" fmla="*/ 1516637 h 1598136"/>
              <a:gd name="connsiteX72" fmla="*/ 3696258 w 9662615"/>
              <a:gd name="connsiteY72" fmla="*/ 1537563 h 1598136"/>
              <a:gd name="connsiteX73" fmla="*/ 3594070 w 9662615"/>
              <a:gd name="connsiteY73" fmla="*/ 1509422 h 1598136"/>
              <a:gd name="connsiteX74" fmla="*/ 3565233 w 9662615"/>
              <a:gd name="connsiteY74" fmla="*/ 1515122 h 1598136"/>
              <a:gd name="connsiteX75" fmla="*/ 3560267 w 9662615"/>
              <a:gd name="connsiteY75" fmla="*/ 1516288 h 1598136"/>
              <a:gd name="connsiteX76" fmla="*/ 3540258 w 9662615"/>
              <a:gd name="connsiteY76" fmla="*/ 1516976 h 1598136"/>
              <a:gd name="connsiteX77" fmla="*/ 3534780 w 9662615"/>
              <a:gd name="connsiteY77" fmla="*/ 1522141 h 1598136"/>
              <a:gd name="connsiteX78" fmla="*/ 3504783 w 9662615"/>
              <a:gd name="connsiteY78" fmla="*/ 1526739 h 1598136"/>
              <a:gd name="connsiteX79" fmla="*/ 3430805 w 9662615"/>
              <a:gd name="connsiteY79" fmla="*/ 1542521 h 1598136"/>
              <a:gd name="connsiteX80" fmla="*/ 3292707 w 9662615"/>
              <a:gd name="connsiteY80" fmla="*/ 1520490 h 1598136"/>
              <a:gd name="connsiteX81" fmla="*/ 3187872 w 9662615"/>
              <a:gd name="connsiteY81" fmla="*/ 1519991 h 1598136"/>
              <a:gd name="connsiteX82" fmla="*/ 3148026 w 9662615"/>
              <a:gd name="connsiteY82" fmla="*/ 1524777 h 1598136"/>
              <a:gd name="connsiteX83" fmla="*/ 3092394 w 9662615"/>
              <a:gd name="connsiteY83" fmla="*/ 1528115 h 1598136"/>
              <a:gd name="connsiteX84" fmla="*/ 2994200 w 9662615"/>
              <a:gd name="connsiteY84" fmla="*/ 1537857 h 1598136"/>
              <a:gd name="connsiteX85" fmla="*/ 2862301 w 9662615"/>
              <a:gd name="connsiteY85" fmla="*/ 1544250 h 1598136"/>
              <a:gd name="connsiteX86" fmla="*/ 2766335 w 9662615"/>
              <a:gd name="connsiteY86" fmla="*/ 1527662 h 1598136"/>
              <a:gd name="connsiteX87" fmla="*/ 2757836 w 9662615"/>
              <a:gd name="connsiteY87" fmla="*/ 1531371 h 1598136"/>
              <a:gd name="connsiteX88" fmla="*/ 2691555 w 9662615"/>
              <a:gd name="connsiteY88" fmla="*/ 1530283 h 1598136"/>
              <a:gd name="connsiteX89" fmla="*/ 2491676 w 9662615"/>
              <a:gd name="connsiteY89" fmla="*/ 1500859 h 1598136"/>
              <a:gd name="connsiteX90" fmla="*/ 2378036 w 9662615"/>
              <a:gd name="connsiteY90" fmla="*/ 1520645 h 1598136"/>
              <a:gd name="connsiteX91" fmla="*/ 2284269 w 9662615"/>
              <a:gd name="connsiteY91" fmla="*/ 1503068 h 1598136"/>
              <a:gd name="connsiteX92" fmla="*/ 2207104 w 9662615"/>
              <a:gd name="connsiteY92" fmla="*/ 1508888 h 1598136"/>
              <a:gd name="connsiteX93" fmla="*/ 2149226 w 9662615"/>
              <a:gd name="connsiteY93" fmla="*/ 1523409 h 1598136"/>
              <a:gd name="connsiteX94" fmla="*/ 2084783 w 9662615"/>
              <a:gd name="connsiteY94" fmla="*/ 1524245 h 1598136"/>
              <a:gd name="connsiteX95" fmla="*/ 2070075 w 9662615"/>
              <a:gd name="connsiteY95" fmla="*/ 1511285 h 1598136"/>
              <a:gd name="connsiteX96" fmla="*/ 2001057 w 9662615"/>
              <a:gd name="connsiteY96" fmla="*/ 1516449 h 1598136"/>
              <a:gd name="connsiteX97" fmla="*/ 1896330 w 9662615"/>
              <a:gd name="connsiteY97" fmla="*/ 1525725 h 1598136"/>
              <a:gd name="connsiteX98" fmla="*/ 1835994 w 9662615"/>
              <a:gd name="connsiteY98" fmla="*/ 1527678 h 1598136"/>
              <a:gd name="connsiteX99" fmla="*/ 1671119 w 9662615"/>
              <a:gd name="connsiteY99" fmla="*/ 1536701 h 1598136"/>
              <a:gd name="connsiteX100" fmla="*/ 1601337 w 9662615"/>
              <a:gd name="connsiteY100" fmla="*/ 1548552 h 1598136"/>
              <a:gd name="connsiteX101" fmla="*/ 1407755 w 9662615"/>
              <a:gd name="connsiteY101" fmla="*/ 1571444 h 1598136"/>
              <a:gd name="connsiteX102" fmla="*/ 1271994 w 9662615"/>
              <a:gd name="connsiteY102" fmla="*/ 1579471 h 1598136"/>
              <a:gd name="connsiteX103" fmla="*/ 1249226 w 9662615"/>
              <a:gd name="connsiteY103" fmla="*/ 1583140 h 1598136"/>
              <a:gd name="connsiteX104" fmla="*/ 1217719 w 9662615"/>
              <a:gd name="connsiteY104" fmla="*/ 1580863 h 1598136"/>
              <a:gd name="connsiteX105" fmla="*/ 1091432 w 9662615"/>
              <a:gd name="connsiteY105" fmla="*/ 1571003 h 1598136"/>
              <a:gd name="connsiteX106" fmla="*/ 992039 w 9662615"/>
              <a:gd name="connsiteY106" fmla="*/ 1556662 h 1598136"/>
              <a:gd name="connsiteX107" fmla="*/ 868264 w 9662615"/>
              <a:gd name="connsiteY107" fmla="*/ 1566392 h 1598136"/>
              <a:gd name="connsiteX108" fmla="*/ 792765 w 9662615"/>
              <a:gd name="connsiteY108" fmla="*/ 1563102 h 1598136"/>
              <a:gd name="connsiteX109" fmla="*/ 669055 w 9662615"/>
              <a:gd name="connsiteY109" fmla="*/ 1543638 h 1598136"/>
              <a:gd name="connsiteX110" fmla="*/ 506152 w 9662615"/>
              <a:gd name="connsiteY110" fmla="*/ 1549124 h 1598136"/>
              <a:gd name="connsiteX111" fmla="*/ 472797 w 9662615"/>
              <a:gd name="connsiteY111" fmla="*/ 1568904 h 1598136"/>
              <a:gd name="connsiteX112" fmla="*/ 427864 w 9662615"/>
              <a:gd name="connsiteY112" fmla="*/ 1580848 h 1598136"/>
              <a:gd name="connsiteX113" fmla="*/ 408381 w 9662615"/>
              <a:gd name="connsiteY113" fmla="*/ 1552940 h 1598136"/>
              <a:gd name="connsiteX114" fmla="*/ 267163 w 9662615"/>
              <a:gd name="connsiteY114" fmla="*/ 1531913 h 1598136"/>
              <a:gd name="connsiteX115" fmla="*/ 196644 w 9662615"/>
              <a:gd name="connsiteY115" fmla="*/ 1524565 h 1598136"/>
              <a:gd name="connsiteX116" fmla="*/ 86819 w 9662615"/>
              <a:gd name="connsiteY116" fmla="*/ 1519517 h 1598136"/>
              <a:gd name="connsiteX117" fmla="*/ 53369 w 9662615"/>
              <a:gd name="connsiteY117" fmla="*/ 1516853 h 1598136"/>
              <a:gd name="connsiteX118" fmla="*/ 2359 w 9662615"/>
              <a:gd name="connsiteY118" fmla="*/ 1515247 h 1598136"/>
              <a:gd name="connsiteX119" fmla="*/ 0 w 9662615"/>
              <a:gd name="connsiteY119" fmla="*/ 1514932 h 1598136"/>
              <a:gd name="connsiteX120" fmla="*/ 0 w 9662615"/>
              <a:gd name="connsiteY120" fmla="*/ 0 h 1598136"/>
              <a:gd name="connsiteX0" fmla="*/ 0 w 9662615"/>
              <a:gd name="connsiteY0" fmla="*/ 0 h 1592835"/>
              <a:gd name="connsiteX1" fmla="*/ 9662615 w 9662615"/>
              <a:gd name="connsiteY1" fmla="*/ 0 h 1592835"/>
              <a:gd name="connsiteX2" fmla="*/ 9662615 w 9662615"/>
              <a:gd name="connsiteY2" fmla="*/ 1280346 h 1592835"/>
              <a:gd name="connsiteX3" fmla="*/ 9658420 w 9662615"/>
              <a:gd name="connsiteY3" fmla="*/ 1280106 h 1592835"/>
              <a:gd name="connsiteX4" fmla="*/ 9469546 w 9662615"/>
              <a:gd name="connsiteY4" fmla="*/ 1289837 h 1592835"/>
              <a:gd name="connsiteX5" fmla="*/ 9385895 w 9662615"/>
              <a:gd name="connsiteY5" fmla="*/ 1269203 h 1592835"/>
              <a:gd name="connsiteX6" fmla="*/ 9144767 w 9662615"/>
              <a:gd name="connsiteY6" fmla="*/ 1264120 h 1592835"/>
              <a:gd name="connsiteX7" fmla="*/ 8837252 w 9662615"/>
              <a:gd name="connsiteY7" fmla="*/ 1350515 h 1592835"/>
              <a:gd name="connsiteX8" fmla="*/ 8705466 w 9662615"/>
              <a:gd name="connsiteY8" fmla="*/ 1342419 h 1592835"/>
              <a:gd name="connsiteX9" fmla="*/ 8652221 w 9662615"/>
              <a:gd name="connsiteY9" fmla="*/ 1326906 h 1592835"/>
              <a:gd name="connsiteX10" fmla="*/ 8632312 w 9662615"/>
              <a:gd name="connsiteY10" fmla="*/ 1326025 h 1592835"/>
              <a:gd name="connsiteX11" fmla="*/ 8591582 w 9662615"/>
              <a:gd name="connsiteY11" fmla="*/ 1341666 h 1592835"/>
              <a:gd name="connsiteX12" fmla="*/ 8537336 w 9662615"/>
              <a:gd name="connsiteY12" fmla="*/ 1341684 h 1592835"/>
              <a:gd name="connsiteX13" fmla="*/ 8472508 w 9662615"/>
              <a:gd name="connsiteY13" fmla="*/ 1363109 h 1592835"/>
              <a:gd name="connsiteX14" fmla="*/ 8258477 w 9662615"/>
              <a:gd name="connsiteY14" fmla="*/ 1370666 h 1592835"/>
              <a:gd name="connsiteX15" fmla="*/ 8197961 w 9662615"/>
              <a:gd name="connsiteY15" fmla="*/ 1392804 h 1592835"/>
              <a:gd name="connsiteX16" fmla="*/ 8171196 w 9662615"/>
              <a:gd name="connsiteY16" fmla="*/ 1397216 h 1592835"/>
              <a:gd name="connsiteX17" fmla="*/ 8127667 w 9662615"/>
              <a:gd name="connsiteY17" fmla="*/ 1418254 h 1592835"/>
              <a:gd name="connsiteX18" fmla="*/ 7974579 w 9662615"/>
              <a:gd name="connsiteY18" fmla="*/ 1383439 h 1592835"/>
              <a:gd name="connsiteX19" fmla="*/ 7768351 w 9662615"/>
              <a:gd name="connsiteY19" fmla="*/ 1395051 h 1592835"/>
              <a:gd name="connsiteX20" fmla="*/ 7635985 w 9662615"/>
              <a:gd name="connsiteY20" fmla="*/ 1386363 h 1592835"/>
              <a:gd name="connsiteX21" fmla="*/ 7466069 w 9662615"/>
              <a:gd name="connsiteY21" fmla="*/ 1377654 h 1592835"/>
              <a:gd name="connsiteX22" fmla="*/ 7355642 w 9662615"/>
              <a:gd name="connsiteY22" fmla="*/ 1407761 h 1592835"/>
              <a:gd name="connsiteX23" fmla="*/ 7151610 w 9662615"/>
              <a:gd name="connsiteY23" fmla="*/ 1397856 h 1592835"/>
              <a:gd name="connsiteX24" fmla="*/ 7082147 w 9662615"/>
              <a:gd name="connsiteY24" fmla="*/ 1406113 h 1592835"/>
              <a:gd name="connsiteX25" fmla="*/ 7014958 w 9662615"/>
              <a:gd name="connsiteY25" fmla="*/ 1396883 h 1592835"/>
              <a:gd name="connsiteX26" fmla="*/ 6907567 w 9662615"/>
              <a:gd name="connsiteY26" fmla="*/ 1419149 h 1592835"/>
              <a:gd name="connsiteX27" fmla="*/ 6748428 w 9662615"/>
              <a:gd name="connsiteY27" fmla="*/ 1420308 h 1592835"/>
              <a:gd name="connsiteX28" fmla="*/ 6654257 w 9662615"/>
              <a:gd name="connsiteY28" fmla="*/ 1424143 h 1592835"/>
              <a:gd name="connsiteX29" fmla="*/ 6620123 w 9662615"/>
              <a:gd name="connsiteY29" fmla="*/ 1430535 h 1592835"/>
              <a:gd name="connsiteX30" fmla="*/ 6571355 w 9662615"/>
              <a:gd name="connsiteY30" fmla="*/ 1436144 h 1592835"/>
              <a:gd name="connsiteX31" fmla="*/ 6486557 w 9662615"/>
              <a:gd name="connsiteY31" fmla="*/ 1449861 h 1592835"/>
              <a:gd name="connsiteX32" fmla="*/ 6370419 w 9662615"/>
              <a:gd name="connsiteY32" fmla="*/ 1461649 h 1592835"/>
              <a:gd name="connsiteX33" fmla="*/ 6278839 w 9662615"/>
              <a:gd name="connsiteY33" fmla="*/ 1449160 h 1592835"/>
              <a:gd name="connsiteX34" fmla="*/ 6272455 w 9662615"/>
              <a:gd name="connsiteY34" fmla="*/ 1453191 h 1592835"/>
              <a:gd name="connsiteX35" fmla="*/ 6212659 w 9662615"/>
              <a:gd name="connsiteY35" fmla="*/ 1454850 h 1592835"/>
              <a:gd name="connsiteX36" fmla="*/ 6069317 w 9662615"/>
              <a:gd name="connsiteY36" fmla="*/ 1445838 h 1592835"/>
              <a:gd name="connsiteX37" fmla="*/ 5878477 w 9662615"/>
              <a:gd name="connsiteY37" fmla="*/ 1439180 h 1592835"/>
              <a:gd name="connsiteX38" fmla="*/ 5838387 w 9662615"/>
              <a:gd name="connsiteY38" fmla="*/ 1444679 h 1592835"/>
              <a:gd name="connsiteX39" fmla="*/ 5771136 w 9662615"/>
              <a:gd name="connsiteY39" fmla="*/ 1453639 h 1592835"/>
              <a:gd name="connsiteX40" fmla="*/ 5724081 w 9662615"/>
              <a:gd name="connsiteY40" fmla="*/ 1470431 h 1592835"/>
              <a:gd name="connsiteX41" fmla="*/ 5666577 w 9662615"/>
              <a:gd name="connsiteY41" fmla="*/ 1473921 h 1592835"/>
              <a:gd name="connsiteX42" fmla="*/ 5649068 w 9662615"/>
              <a:gd name="connsiteY42" fmla="*/ 1461676 h 1592835"/>
              <a:gd name="connsiteX43" fmla="*/ 5588902 w 9662615"/>
              <a:gd name="connsiteY43" fmla="*/ 1469647 h 1592835"/>
              <a:gd name="connsiteX44" fmla="*/ 5498090 w 9662615"/>
              <a:gd name="connsiteY44" fmla="*/ 1483173 h 1592835"/>
              <a:gd name="connsiteX45" fmla="*/ 5444641 w 9662615"/>
              <a:gd name="connsiteY45" fmla="*/ 1487602 h 1592835"/>
              <a:gd name="connsiteX46" fmla="*/ 5299812 w 9662615"/>
              <a:gd name="connsiteY46" fmla="*/ 1503362 h 1592835"/>
              <a:gd name="connsiteX47" fmla="*/ 5213947 w 9662615"/>
              <a:gd name="connsiteY47" fmla="*/ 1516637 h 1592835"/>
              <a:gd name="connsiteX48" fmla="*/ 5090342 w 9662615"/>
              <a:gd name="connsiteY48" fmla="*/ 1546680 h 1592835"/>
              <a:gd name="connsiteX49" fmla="*/ 5129812 w 9662615"/>
              <a:gd name="connsiteY49" fmla="*/ 1521277 h 1592835"/>
              <a:gd name="connsiteX50" fmla="*/ 5059484 w 9662615"/>
              <a:gd name="connsiteY50" fmla="*/ 1546802 h 1592835"/>
              <a:gd name="connsiteX51" fmla="*/ 5038524 w 9662615"/>
              <a:gd name="connsiteY51" fmla="*/ 1545675 h 1592835"/>
              <a:gd name="connsiteX52" fmla="*/ 5026564 w 9662615"/>
              <a:gd name="connsiteY52" fmla="*/ 1545376 h 1592835"/>
              <a:gd name="connsiteX53" fmla="*/ 4969433 w 9662615"/>
              <a:gd name="connsiteY53" fmla="*/ 1550865 h 1592835"/>
              <a:gd name="connsiteX54" fmla="*/ 4921303 w 9662615"/>
              <a:gd name="connsiteY54" fmla="*/ 1575379 h 1592835"/>
              <a:gd name="connsiteX55" fmla="*/ 4863775 w 9662615"/>
              <a:gd name="connsiteY55" fmla="*/ 1562633 h 1592835"/>
              <a:gd name="connsiteX56" fmla="*/ 4847242 w 9662615"/>
              <a:gd name="connsiteY56" fmla="*/ 1565435 h 1592835"/>
              <a:gd name="connsiteX57" fmla="*/ 4856839 w 9662615"/>
              <a:gd name="connsiteY57" fmla="*/ 1592835 h 1592835"/>
              <a:gd name="connsiteX58" fmla="*/ 4791466 w 9662615"/>
              <a:gd name="connsiteY58" fmla="*/ 1561324 h 1592835"/>
              <a:gd name="connsiteX59" fmla="*/ 4784247 w 9662615"/>
              <a:gd name="connsiteY59" fmla="*/ 1562342 h 1592835"/>
              <a:gd name="connsiteX60" fmla="*/ 4748477 w 9662615"/>
              <a:gd name="connsiteY60" fmla="*/ 1556925 h 1592835"/>
              <a:gd name="connsiteX61" fmla="*/ 4730033 w 9662615"/>
              <a:gd name="connsiteY61" fmla="*/ 1555274 h 1592835"/>
              <a:gd name="connsiteX62" fmla="*/ 4724747 w 9662615"/>
              <a:gd name="connsiteY62" fmla="*/ 1552439 h 1592835"/>
              <a:gd name="connsiteX63" fmla="*/ 4697562 w 9662615"/>
              <a:gd name="connsiteY63" fmla="*/ 1551206 h 1592835"/>
              <a:gd name="connsiteX64" fmla="*/ 4662664 w 9662615"/>
              <a:gd name="connsiteY64" fmla="*/ 1573162 h 1592835"/>
              <a:gd name="connsiteX65" fmla="*/ 4603028 w 9662615"/>
              <a:gd name="connsiteY65" fmla="*/ 1568821 h 1592835"/>
              <a:gd name="connsiteX66" fmla="*/ 4541612 w 9662615"/>
              <a:gd name="connsiteY66" fmla="*/ 1545262 h 1592835"/>
              <a:gd name="connsiteX67" fmla="*/ 4422155 w 9662615"/>
              <a:gd name="connsiteY67" fmla="*/ 1542059 h 1592835"/>
              <a:gd name="connsiteX68" fmla="*/ 4221826 w 9662615"/>
              <a:gd name="connsiteY68" fmla="*/ 1508923 h 1592835"/>
              <a:gd name="connsiteX69" fmla="*/ 4096601 w 9662615"/>
              <a:gd name="connsiteY69" fmla="*/ 1521563 h 1592835"/>
              <a:gd name="connsiteX70" fmla="*/ 3970635 w 9662615"/>
              <a:gd name="connsiteY70" fmla="*/ 1544815 h 1592835"/>
              <a:gd name="connsiteX71" fmla="*/ 3833906 w 9662615"/>
              <a:gd name="connsiteY71" fmla="*/ 1516637 h 1592835"/>
              <a:gd name="connsiteX72" fmla="*/ 3696258 w 9662615"/>
              <a:gd name="connsiteY72" fmla="*/ 1537563 h 1592835"/>
              <a:gd name="connsiteX73" fmla="*/ 3594070 w 9662615"/>
              <a:gd name="connsiteY73" fmla="*/ 1509422 h 1592835"/>
              <a:gd name="connsiteX74" fmla="*/ 3565233 w 9662615"/>
              <a:gd name="connsiteY74" fmla="*/ 1515122 h 1592835"/>
              <a:gd name="connsiteX75" fmla="*/ 3560267 w 9662615"/>
              <a:gd name="connsiteY75" fmla="*/ 1516288 h 1592835"/>
              <a:gd name="connsiteX76" fmla="*/ 3540258 w 9662615"/>
              <a:gd name="connsiteY76" fmla="*/ 1516976 h 1592835"/>
              <a:gd name="connsiteX77" fmla="*/ 3534780 w 9662615"/>
              <a:gd name="connsiteY77" fmla="*/ 1522141 h 1592835"/>
              <a:gd name="connsiteX78" fmla="*/ 3504783 w 9662615"/>
              <a:gd name="connsiteY78" fmla="*/ 1526739 h 1592835"/>
              <a:gd name="connsiteX79" fmla="*/ 3430805 w 9662615"/>
              <a:gd name="connsiteY79" fmla="*/ 1542521 h 1592835"/>
              <a:gd name="connsiteX80" fmla="*/ 3292707 w 9662615"/>
              <a:gd name="connsiteY80" fmla="*/ 1520490 h 1592835"/>
              <a:gd name="connsiteX81" fmla="*/ 3187872 w 9662615"/>
              <a:gd name="connsiteY81" fmla="*/ 1519991 h 1592835"/>
              <a:gd name="connsiteX82" fmla="*/ 3148026 w 9662615"/>
              <a:gd name="connsiteY82" fmla="*/ 1524777 h 1592835"/>
              <a:gd name="connsiteX83" fmla="*/ 3092394 w 9662615"/>
              <a:gd name="connsiteY83" fmla="*/ 1528115 h 1592835"/>
              <a:gd name="connsiteX84" fmla="*/ 2994200 w 9662615"/>
              <a:gd name="connsiteY84" fmla="*/ 1537857 h 1592835"/>
              <a:gd name="connsiteX85" fmla="*/ 2862301 w 9662615"/>
              <a:gd name="connsiteY85" fmla="*/ 1544250 h 1592835"/>
              <a:gd name="connsiteX86" fmla="*/ 2766335 w 9662615"/>
              <a:gd name="connsiteY86" fmla="*/ 1527662 h 1592835"/>
              <a:gd name="connsiteX87" fmla="*/ 2757836 w 9662615"/>
              <a:gd name="connsiteY87" fmla="*/ 1531371 h 1592835"/>
              <a:gd name="connsiteX88" fmla="*/ 2691555 w 9662615"/>
              <a:gd name="connsiteY88" fmla="*/ 1530283 h 1592835"/>
              <a:gd name="connsiteX89" fmla="*/ 2491676 w 9662615"/>
              <a:gd name="connsiteY89" fmla="*/ 1500859 h 1592835"/>
              <a:gd name="connsiteX90" fmla="*/ 2378036 w 9662615"/>
              <a:gd name="connsiteY90" fmla="*/ 1520645 h 1592835"/>
              <a:gd name="connsiteX91" fmla="*/ 2284269 w 9662615"/>
              <a:gd name="connsiteY91" fmla="*/ 1503068 h 1592835"/>
              <a:gd name="connsiteX92" fmla="*/ 2207104 w 9662615"/>
              <a:gd name="connsiteY92" fmla="*/ 1508888 h 1592835"/>
              <a:gd name="connsiteX93" fmla="*/ 2149226 w 9662615"/>
              <a:gd name="connsiteY93" fmla="*/ 1523409 h 1592835"/>
              <a:gd name="connsiteX94" fmla="*/ 2084783 w 9662615"/>
              <a:gd name="connsiteY94" fmla="*/ 1524245 h 1592835"/>
              <a:gd name="connsiteX95" fmla="*/ 2070075 w 9662615"/>
              <a:gd name="connsiteY95" fmla="*/ 1511285 h 1592835"/>
              <a:gd name="connsiteX96" fmla="*/ 2001057 w 9662615"/>
              <a:gd name="connsiteY96" fmla="*/ 1516449 h 1592835"/>
              <a:gd name="connsiteX97" fmla="*/ 1896330 w 9662615"/>
              <a:gd name="connsiteY97" fmla="*/ 1525725 h 1592835"/>
              <a:gd name="connsiteX98" fmla="*/ 1835994 w 9662615"/>
              <a:gd name="connsiteY98" fmla="*/ 1527678 h 1592835"/>
              <a:gd name="connsiteX99" fmla="*/ 1671119 w 9662615"/>
              <a:gd name="connsiteY99" fmla="*/ 1536701 h 1592835"/>
              <a:gd name="connsiteX100" fmla="*/ 1601337 w 9662615"/>
              <a:gd name="connsiteY100" fmla="*/ 1548552 h 1592835"/>
              <a:gd name="connsiteX101" fmla="*/ 1407755 w 9662615"/>
              <a:gd name="connsiteY101" fmla="*/ 1571444 h 1592835"/>
              <a:gd name="connsiteX102" fmla="*/ 1271994 w 9662615"/>
              <a:gd name="connsiteY102" fmla="*/ 1579471 h 1592835"/>
              <a:gd name="connsiteX103" fmla="*/ 1249226 w 9662615"/>
              <a:gd name="connsiteY103" fmla="*/ 1583140 h 1592835"/>
              <a:gd name="connsiteX104" fmla="*/ 1217719 w 9662615"/>
              <a:gd name="connsiteY104" fmla="*/ 1580863 h 1592835"/>
              <a:gd name="connsiteX105" fmla="*/ 1091432 w 9662615"/>
              <a:gd name="connsiteY105" fmla="*/ 1571003 h 1592835"/>
              <a:gd name="connsiteX106" fmla="*/ 992039 w 9662615"/>
              <a:gd name="connsiteY106" fmla="*/ 1556662 h 1592835"/>
              <a:gd name="connsiteX107" fmla="*/ 868264 w 9662615"/>
              <a:gd name="connsiteY107" fmla="*/ 1566392 h 1592835"/>
              <a:gd name="connsiteX108" fmla="*/ 792765 w 9662615"/>
              <a:gd name="connsiteY108" fmla="*/ 1563102 h 1592835"/>
              <a:gd name="connsiteX109" fmla="*/ 669055 w 9662615"/>
              <a:gd name="connsiteY109" fmla="*/ 1543638 h 1592835"/>
              <a:gd name="connsiteX110" fmla="*/ 506152 w 9662615"/>
              <a:gd name="connsiteY110" fmla="*/ 1549124 h 1592835"/>
              <a:gd name="connsiteX111" fmla="*/ 472797 w 9662615"/>
              <a:gd name="connsiteY111" fmla="*/ 1568904 h 1592835"/>
              <a:gd name="connsiteX112" fmla="*/ 427864 w 9662615"/>
              <a:gd name="connsiteY112" fmla="*/ 1580848 h 1592835"/>
              <a:gd name="connsiteX113" fmla="*/ 408381 w 9662615"/>
              <a:gd name="connsiteY113" fmla="*/ 1552940 h 1592835"/>
              <a:gd name="connsiteX114" fmla="*/ 267163 w 9662615"/>
              <a:gd name="connsiteY114" fmla="*/ 1531913 h 1592835"/>
              <a:gd name="connsiteX115" fmla="*/ 196644 w 9662615"/>
              <a:gd name="connsiteY115" fmla="*/ 1524565 h 1592835"/>
              <a:gd name="connsiteX116" fmla="*/ 86819 w 9662615"/>
              <a:gd name="connsiteY116" fmla="*/ 1519517 h 1592835"/>
              <a:gd name="connsiteX117" fmla="*/ 53369 w 9662615"/>
              <a:gd name="connsiteY117" fmla="*/ 1516853 h 1592835"/>
              <a:gd name="connsiteX118" fmla="*/ 2359 w 9662615"/>
              <a:gd name="connsiteY118" fmla="*/ 1515247 h 1592835"/>
              <a:gd name="connsiteX119" fmla="*/ 0 w 9662615"/>
              <a:gd name="connsiteY119" fmla="*/ 1514932 h 1592835"/>
              <a:gd name="connsiteX120" fmla="*/ 0 w 9662615"/>
              <a:gd name="connsiteY120" fmla="*/ 0 h 1592835"/>
              <a:gd name="connsiteX0" fmla="*/ 0 w 9662615"/>
              <a:gd name="connsiteY0" fmla="*/ 0 h 1592835"/>
              <a:gd name="connsiteX1" fmla="*/ 9662615 w 9662615"/>
              <a:gd name="connsiteY1" fmla="*/ 0 h 1592835"/>
              <a:gd name="connsiteX2" fmla="*/ 9662615 w 9662615"/>
              <a:gd name="connsiteY2" fmla="*/ 1280346 h 1592835"/>
              <a:gd name="connsiteX3" fmla="*/ 9658420 w 9662615"/>
              <a:gd name="connsiteY3" fmla="*/ 1280106 h 1592835"/>
              <a:gd name="connsiteX4" fmla="*/ 9469546 w 9662615"/>
              <a:gd name="connsiteY4" fmla="*/ 1289837 h 1592835"/>
              <a:gd name="connsiteX5" fmla="*/ 9385895 w 9662615"/>
              <a:gd name="connsiteY5" fmla="*/ 1269203 h 1592835"/>
              <a:gd name="connsiteX6" fmla="*/ 9144767 w 9662615"/>
              <a:gd name="connsiteY6" fmla="*/ 1264120 h 1592835"/>
              <a:gd name="connsiteX7" fmla="*/ 8837252 w 9662615"/>
              <a:gd name="connsiteY7" fmla="*/ 1350515 h 1592835"/>
              <a:gd name="connsiteX8" fmla="*/ 8705466 w 9662615"/>
              <a:gd name="connsiteY8" fmla="*/ 1342419 h 1592835"/>
              <a:gd name="connsiteX9" fmla="*/ 8652221 w 9662615"/>
              <a:gd name="connsiteY9" fmla="*/ 1326906 h 1592835"/>
              <a:gd name="connsiteX10" fmla="*/ 8632312 w 9662615"/>
              <a:gd name="connsiteY10" fmla="*/ 1326025 h 1592835"/>
              <a:gd name="connsiteX11" fmla="*/ 8591582 w 9662615"/>
              <a:gd name="connsiteY11" fmla="*/ 1341666 h 1592835"/>
              <a:gd name="connsiteX12" fmla="*/ 8537336 w 9662615"/>
              <a:gd name="connsiteY12" fmla="*/ 1341684 h 1592835"/>
              <a:gd name="connsiteX13" fmla="*/ 8472508 w 9662615"/>
              <a:gd name="connsiteY13" fmla="*/ 1363109 h 1592835"/>
              <a:gd name="connsiteX14" fmla="*/ 8258477 w 9662615"/>
              <a:gd name="connsiteY14" fmla="*/ 1370666 h 1592835"/>
              <a:gd name="connsiteX15" fmla="*/ 8197961 w 9662615"/>
              <a:gd name="connsiteY15" fmla="*/ 1392804 h 1592835"/>
              <a:gd name="connsiteX16" fmla="*/ 8171196 w 9662615"/>
              <a:gd name="connsiteY16" fmla="*/ 1397216 h 1592835"/>
              <a:gd name="connsiteX17" fmla="*/ 8127667 w 9662615"/>
              <a:gd name="connsiteY17" fmla="*/ 1418254 h 1592835"/>
              <a:gd name="connsiteX18" fmla="*/ 7974579 w 9662615"/>
              <a:gd name="connsiteY18" fmla="*/ 1383439 h 1592835"/>
              <a:gd name="connsiteX19" fmla="*/ 7768351 w 9662615"/>
              <a:gd name="connsiteY19" fmla="*/ 1395051 h 1592835"/>
              <a:gd name="connsiteX20" fmla="*/ 7635985 w 9662615"/>
              <a:gd name="connsiteY20" fmla="*/ 1386363 h 1592835"/>
              <a:gd name="connsiteX21" fmla="*/ 7466069 w 9662615"/>
              <a:gd name="connsiteY21" fmla="*/ 1377654 h 1592835"/>
              <a:gd name="connsiteX22" fmla="*/ 7355642 w 9662615"/>
              <a:gd name="connsiteY22" fmla="*/ 1407761 h 1592835"/>
              <a:gd name="connsiteX23" fmla="*/ 7151610 w 9662615"/>
              <a:gd name="connsiteY23" fmla="*/ 1397856 h 1592835"/>
              <a:gd name="connsiteX24" fmla="*/ 7082147 w 9662615"/>
              <a:gd name="connsiteY24" fmla="*/ 1406113 h 1592835"/>
              <a:gd name="connsiteX25" fmla="*/ 7014958 w 9662615"/>
              <a:gd name="connsiteY25" fmla="*/ 1396883 h 1592835"/>
              <a:gd name="connsiteX26" fmla="*/ 6907567 w 9662615"/>
              <a:gd name="connsiteY26" fmla="*/ 1419149 h 1592835"/>
              <a:gd name="connsiteX27" fmla="*/ 6748428 w 9662615"/>
              <a:gd name="connsiteY27" fmla="*/ 1420308 h 1592835"/>
              <a:gd name="connsiteX28" fmla="*/ 6654257 w 9662615"/>
              <a:gd name="connsiteY28" fmla="*/ 1424143 h 1592835"/>
              <a:gd name="connsiteX29" fmla="*/ 6620123 w 9662615"/>
              <a:gd name="connsiteY29" fmla="*/ 1430535 h 1592835"/>
              <a:gd name="connsiteX30" fmla="*/ 6571355 w 9662615"/>
              <a:gd name="connsiteY30" fmla="*/ 1436144 h 1592835"/>
              <a:gd name="connsiteX31" fmla="*/ 6486557 w 9662615"/>
              <a:gd name="connsiteY31" fmla="*/ 1449861 h 1592835"/>
              <a:gd name="connsiteX32" fmla="*/ 6370419 w 9662615"/>
              <a:gd name="connsiteY32" fmla="*/ 1461649 h 1592835"/>
              <a:gd name="connsiteX33" fmla="*/ 6278839 w 9662615"/>
              <a:gd name="connsiteY33" fmla="*/ 1449160 h 1592835"/>
              <a:gd name="connsiteX34" fmla="*/ 6272455 w 9662615"/>
              <a:gd name="connsiteY34" fmla="*/ 1453191 h 1592835"/>
              <a:gd name="connsiteX35" fmla="*/ 6212659 w 9662615"/>
              <a:gd name="connsiteY35" fmla="*/ 1454850 h 1592835"/>
              <a:gd name="connsiteX36" fmla="*/ 6069317 w 9662615"/>
              <a:gd name="connsiteY36" fmla="*/ 1445838 h 1592835"/>
              <a:gd name="connsiteX37" fmla="*/ 5878477 w 9662615"/>
              <a:gd name="connsiteY37" fmla="*/ 1439180 h 1592835"/>
              <a:gd name="connsiteX38" fmla="*/ 5838387 w 9662615"/>
              <a:gd name="connsiteY38" fmla="*/ 1444679 h 1592835"/>
              <a:gd name="connsiteX39" fmla="*/ 5771136 w 9662615"/>
              <a:gd name="connsiteY39" fmla="*/ 1453639 h 1592835"/>
              <a:gd name="connsiteX40" fmla="*/ 5724081 w 9662615"/>
              <a:gd name="connsiteY40" fmla="*/ 1470431 h 1592835"/>
              <a:gd name="connsiteX41" fmla="*/ 5666577 w 9662615"/>
              <a:gd name="connsiteY41" fmla="*/ 1473921 h 1592835"/>
              <a:gd name="connsiteX42" fmla="*/ 5649068 w 9662615"/>
              <a:gd name="connsiteY42" fmla="*/ 1461676 h 1592835"/>
              <a:gd name="connsiteX43" fmla="*/ 5588902 w 9662615"/>
              <a:gd name="connsiteY43" fmla="*/ 1469647 h 1592835"/>
              <a:gd name="connsiteX44" fmla="*/ 5498090 w 9662615"/>
              <a:gd name="connsiteY44" fmla="*/ 1483173 h 1592835"/>
              <a:gd name="connsiteX45" fmla="*/ 5444641 w 9662615"/>
              <a:gd name="connsiteY45" fmla="*/ 1487602 h 1592835"/>
              <a:gd name="connsiteX46" fmla="*/ 5299812 w 9662615"/>
              <a:gd name="connsiteY46" fmla="*/ 1503362 h 1592835"/>
              <a:gd name="connsiteX47" fmla="*/ 5213947 w 9662615"/>
              <a:gd name="connsiteY47" fmla="*/ 1516637 h 1592835"/>
              <a:gd name="connsiteX48" fmla="*/ 5090342 w 9662615"/>
              <a:gd name="connsiteY48" fmla="*/ 1546680 h 1592835"/>
              <a:gd name="connsiteX49" fmla="*/ 5129812 w 9662615"/>
              <a:gd name="connsiteY49" fmla="*/ 1521277 h 1592835"/>
              <a:gd name="connsiteX50" fmla="*/ 5059484 w 9662615"/>
              <a:gd name="connsiteY50" fmla="*/ 1546802 h 1592835"/>
              <a:gd name="connsiteX51" fmla="*/ 5038524 w 9662615"/>
              <a:gd name="connsiteY51" fmla="*/ 1545675 h 1592835"/>
              <a:gd name="connsiteX52" fmla="*/ 5026564 w 9662615"/>
              <a:gd name="connsiteY52" fmla="*/ 1545376 h 1592835"/>
              <a:gd name="connsiteX53" fmla="*/ 4969433 w 9662615"/>
              <a:gd name="connsiteY53" fmla="*/ 1550865 h 1592835"/>
              <a:gd name="connsiteX54" fmla="*/ 4921303 w 9662615"/>
              <a:gd name="connsiteY54" fmla="*/ 1575379 h 1592835"/>
              <a:gd name="connsiteX55" fmla="*/ 4863775 w 9662615"/>
              <a:gd name="connsiteY55" fmla="*/ 1562633 h 1592835"/>
              <a:gd name="connsiteX56" fmla="*/ 4847242 w 9662615"/>
              <a:gd name="connsiteY56" fmla="*/ 1565435 h 1592835"/>
              <a:gd name="connsiteX57" fmla="*/ 4856839 w 9662615"/>
              <a:gd name="connsiteY57" fmla="*/ 1592835 h 1592835"/>
              <a:gd name="connsiteX58" fmla="*/ 4791466 w 9662615"/>
              <a:gd name="connsiteY58" fmla="*/ 1561324 h 1592835"/>
              <a:gd name="connsiteX59" fmla="*/ 4784247 w 9662615"/>
              <a:gd name="connsiteY59" fmla="*/ 1562342 h 1592835"/>
              <a:gd name="connsiteX60" fmla="*/ 4748477 w 9662615"/>
              <a:gd name="connsiteY60" fmla="*/ 1556925 h 1592835"/>
              <a:gd name="connsiteX61" fmla="*/ 4730033 w 9662615"/>
              <a:gd name="connsiteY61" fmla="*/ 1555274 h 1592835"/>
              <a:gd name="connsiteX62" fmla="*/ 4697562 w 9662615"/>
              <a:gd name="connsiteY62" fmla="*/ 1551206 h 1592835"/>
              <a:gd name="connsiteX63" fmla="*/ 4662664 w 9662615"/>
              <a:gd name="connsiteY63" fmla="*/ 1573162 h 1592835"/>
              <a:gd name="connsiteX64" fmla="*/ 4603028 w 9662615"/>
              <a:gd name="connsiteY64" fmla="*/ 1568821 h 1592835"/>
              <a:gd name="connsiteX65" fmla="*/ 4541612 w 9662615"/>
              <a:gd name="connsiteY65" fmla="*/ 1545262 h 1592835"/>
              <a:gd name="connsiteX66" fmla="*/ 4422155 w 9662615"/>
              <a:gd name="connsiteY66" fmla="*/ 1542059 h 1592835"/>
              <a:gd name="connsiteX67" fmla="*/ 4221826 w 9662615"/>
              <a:gd name="connsiteY67" fmla="*/ 1508923 h 1592835"/>
              <a:gd name="connsiteX68" fmla="*/ 4096601 w 9662615"/>
              <a:gd name="connsiteY68" fmla="*/ 1521563 h 1592835"/>
              <a:gd name="connsiteX69" fmla="*/ 3970635 w 9662615"/>
              <a:gd name="connsiteY69" fmla="*/ 1544815 h 1592835"/>
              <a:gd name="connsiteX70" fmla="*/ 3833906 w 9662615"/>
              <a:gd name="connsiteY70" fmla="*/ 1516637 h 1592835"/>
              <a:gd name="connsiteX71" fmla="*/ 3696258 w 9662615"/>
              <a:gd name="connsiteY71" fmla="*/ 1537563 h 1592835"/>
              <a:gd name="connsiteX72" fmla="*/ 3594070 w 9662615"/>
              <a:gd name="connsiteY72" fmla="*/ 1509422 h 1592835"/>
              <a:gd name="connsiteX73" fmla="*/ 3565233 w 9662615"/>
              <a:gd name="connsiteY73" fmla="*/ 1515122 h 1592835"/>
              <a:gd name="connsiteX74" fmla="*/ 3560267 w 9662615"/>
              <a:gd name="connsiteY74" fmla="*/ 1516288 h 1592835"/>
              <a:gd name="connsiteX75" fmla="*/ 3540258 w 9662615"/>
              <a:gd name="connsiteY75" fmla="*/ 1516976 h 1592835"/>
              <a:gd name="connsiteX76" fmla="*/ 3534780 w 9662615"/>
              <a:gd name="connsiteY76" fmla="*/ 1522141 h 1592835"/>
              <a:gd name="connsiteX77" fmla="*/ 3504783 w 9662615"/>
              <a:gd name="connsiteY77" fmla="*/ 1526739 h 1592835"/>
              <a:gd name="connsiteX78" fmla="*/ 3430805 w 9662615"/>
              <a:gd name="connsiteY78" fmla="*/ 1542521 h 1592835"/>
              <a:gd name="connsiteX79" fmla="*/ 3292707 w 9662615"/>
              <a:gd name="connsiteY79" fmla="*/ 1520490 h 1592835"/>
              <a:gd name="connsiteX80" fmla="*/ 3187872 w 9662615"/>
              <a:gd name="connsiteY80" fmla="*/ 1519991 h 1592835"/>
              <a:gd name="connsiteX81" fmla="*/ 3148026 w 9662615"/>
              <a:gd name="connsiteY81" fmla="*/ 1524777 h 1592835"/>
              <a:gd name="connsiteX82" fmla="*/ 3092394 w 9662615"/>
              <a:gd name="connsiteY82" fmla="*/ 1528115 h 1592835"/>
              <a:gd name="connsiteX83" fmla="*/ 2994200 w 9662615"/>
              <a:gd name="connsiteY83" fmla="*/ 1537857 h 1592835"/>
              <a:gd name="connsiteX84" fmla="*/ 2862301 w 9662615"/>
              <a:gd name="connsiteY84" fmla="*/ 1544250 h 1592835"/>
              <a:gd name="connsiteX85" fmla="*/ 2766335 w 9662615"/>
              <a:gd name="connsiteY85" fmla="*/ 1527662 h 1592835"/>
              <a:gd name="connsiteX86" fmla="*/ 2757836 w 9662615"/>
              <a:gd name="connsiteY86" fmla="*/ 1531371 h 1592835"/>
              <a:gd name="connsiteX87" fmla="*/ 2691555 w 9662615"/>
              <a:gd name="connsiteY87" fmla="*/ 1530283 h 1592835"/>
              <a:gd name="connsiteX88" fmla="*/ 2491676 w 9662615"/>
              <a:gd name="connsiteY88" fmla="*/ 1500859 h 1592835"/>
              <a:gd name="connsiteX89" fmla="*/ 2378036 w 9662615"/>
              <a:gd name="connsiteY89" fmla="*/ 1520645 h 1592835"/>
              <a:gd name="connsiteX90" fmla="*/ 2284269 w 9662615"/>
              <a:gd name="connsiteY90" fmla="*/ 1503068 h 1592835"/>
              <a:gd name="connsiteX91" fmla="*/ 2207104 w 9662615"/>
              <a:gd name="connsiteY91" fmla="*/ 1508888 h 1592835"/>
              <a:gd name="connsiteX92" fmla="*/ 2149226 w 9662615"/>
              <a:gd name="connsiteY92" fmla="*/ 1523409 h 1592835"/>
              <a:gd name="connsiteX93" fmla="*/ 2084783 w 9662615"/>
              <a:gd name="connsiteY93" fmla="*/ 1524245 h 1592835"/>
              <a:gd name="connsiteX94" fmla="*/ 2070075 w 9662615"/>
              <a:gd name="connsiteY94" fmla="*/ 1511285 h 1592835"/>
              <a:gd name="connsiteX95" fmla="*/ 2001057 w 9662615"/>
              <a:gd name="connsiteY95" fmla="*/ 1516449 h 1592835"/>
              <a:gd name="connsiteX96" fmla="*/ 1896330 w 9662615"/>
              <a:gd name="connsiteY96" fmla="*/ 1525725 h 1592835"/>
              <a:gd name="connsiteX97" fmla="*/ 1835994 w 9662615"/>
              <a:gd name="connsiteY97" fmla="*/ 1527678 h 1592835"/>
              <a:gd name="connsiteX98" fmla="*/ 1671119 w 9662615"/>
              <a:gd name="connsiteY98" fmla="*/ 1536701 h 1592835"/>
              <a:gd name="connsiteX99" fmla="*/ 1601337 w 9662615"/>
              <a:gd name="connsiteY99" fmla="*/ 1548552 h 1592835"/>
              <a:gd name="connsiteX100" fmla="*/ 1407755 w 9662615"/>
              <a:gd name="connsiteY100" fmla="*/ 1571444 h 1592835"/>
              <a:gd name="connsiteX101" fmla="*/ 1271994 w 9662615"/>
              <a:gd name="connsiteY101" fmla="*/ 1579471 h 1592835"/>
              <a:gd name="connsiteX102" fmla="*/ 1249226 w 9662615"/>
              <a:gd name="connsiteY102" fmla="*/ 1583140 h 1592835"/>
              <a:gd name="connsiteX103" fmla="*/ 1217719 w 9662615"/>
              <a:gd name="connsiteY103" fmla="*/ 1580863 h 1592835"/>
              <a:gd name="connsiteX104" fmla="*/ 1091432 w 9662615"/>
              <a:gd name="connsiteY104" fmla="*/ 1571003 h 1592835"/>
              <a:gd name="connsiteX105" fmla="*/ 992039 w 9662615"/>
              <a:gd name="connsiteY105" fmla="*/ 1556662 h 1592835"/>
              <a:gd name="connsiteX106" fmla="*/ 868264 w 9662615"/>
              <a:gd name="connsiteY106" fmla="*/ 1566392 h 1592835"/>
              <a:gd name="connsiteX107" fmla="*/ 792765 w 9662615"/>
              <a:gd name="connsiteY107" fmla="*/ 1563102 h 1592835"/>
              <a:gd name="connsiteX108" fmla="*/ 669055 w 9662615"/>
              <a:gd name="connsiteY108" fmla="*/ 1543638 h 1592835"/>
              <a:gd name="connsiteX109" fmla="*/ 506152 w 9662615"/>
              <a:gd name="connsiteY109" fmla="*/ 1549124 h 1592835"/>
              <a:gd name="connsiteX110" fmla="*/ 472797 w 9662615"/>
              <a:gd name="connsiteY110" fmla="*/ 1568904 h 1592835"/>
              <a:gd name="connsiteX111" fmla="*/ 427864 w 9662615"/>
              <a:gd name="connsiteY111" fmla="*/ 1580848 h 1592835"/>
              <a:gd name="connsiteX112" fmla="*/ 408381 w 9662615"/>
              <a:gd name="connsiteY112" fmla="*/ 1552940 h 1592835"/>
              <a:gd name="connsiteX113" fmla="*/ 267163 w 9662615"/>
              <a:gd name="connsiteY113" fmla="*/ 1531913 h 1592835"/>
              <a:gd name="connsiteX114" fmla="*/ 196644 w 9662615"/>
              <a:gd name="connsiteY114" fmla="*/ 1524565 h 1592835"/>
              <a:gd name="connsiteX115" fmla="*/ 86819 w 9662615"/>
              <a:gd name="connsiteY115" fmla="*/ 1519517 h 1592835"/>
              <a:gd name="connsiteX116" fmla="*/ 53369 w 9662615"/>
              <a:gd name="connsiteY116" fmla="*/ 1516853 h 1592835"/>
              <a:gd name="connsiteX117" fmla="*/ 2359 w 9662615"/>
              <a:gd name="connsiteY117" fmla="*/ 1515247 h 1592835"/>
              <a:gd name="connsiteX118" fmla="*/ 0 w 9662615"/>
              <a:gd name="connsiteY118" fmla="*/ 1514932 h 1592835"/>
              <a:gd name="connsiteX119" fmla="*/ 0 w 9662615"/>
              <a:gd name="connsiteY119" fmla="*/ 0 h 1592835"/>
              <a:gd name="connsiteX0" fmla="*/ 0 w 9662615"/>
              <a:gd name="connsiteY0" fmla="*/ 0 h 1592835"/>
              <a:gd name="connsiteX1" fmla="*/ 9662615 w 9662615"/>
              <a:gd name="connsiteY1" fmla="*/ 0 h 1592835"/>
              <a:gd name="connsiteX2" fmla="*/ 9662615 w 9662615"/>
              <a:gd name="connsiteY2" fmla="*/ 1280346 h 1592835"/>
              <a:gd name="connsiteX3" fmla="*/ 9658420 w 9662615"/>
              <a:gd name="connsiteY3" fmla="*/ 1280106 h 1592835"/>
              <a:gd name="connsiteX4" fmla="*/ 9469546 w 9662615"/>
              <a:gd name="connsiteY4" fmla="*/ 1289837 h 1592835"/>
              <a:gd name="connsiteX5" fmla="*/ 9385895 w 9662615"/>
              <a:gd name="connsiteY5" fmla="*/ 1269203 h 1592835"/>
              <a:gd name="connsiteX6" fmla="*/ 9144767 w 9662615"/>
              <a:gd name="connsiteY6" fmla="*/ 1264120 h 1592835"/>
              <a:gd name="connsiteX7" fmla="*/ 8837252 w 9662615"/>
              <a:gd name="connsiteY7" fmla="*/ 1350515 h 1592835"/>
              <a:gd name="connsiteX8" fmla="*/ 8705466 w 9662615"/>
              <a:gd name="connsiteY8" fmla="*/ 1342419 h 1592835"/>
              <a:gd name="connsiteX9" fmla="*/ 8652221 w 9662615"/>
              <a:gd name="connsiteY9" fmla="*/ 1326906 h 1592835"/>
              <a:gd name="connsiteX10" fmla="*/ 8632312 w 9662615"/>
              <a:gd name="connsiteY10" fmla="*/ 1326025 h 1592835"/>
              <a:gd name="connsiteX11" fmla="*/ 8591582 w 9662615"/>
              <a:gd name="connsiteY11" fmla="*/ 1341666 h 1592835"/>
              <a:gd name="connsiteX12" fmla="*/ 8537336 w 9662615"/>
              <a:gd name="connsiteY12" fmla="*/ 1341684 h 1592835"/>
              <a:gd name="connsiteX13" fmla="*/ 8472508 w 9662615"/>
              <a:gd name="connsiteY13" fmla="*/ 1363109 h 1592835"/>
              <a:gd name="connsiteX14" fmla="*/ 8258477 w 9662615"/>
              <a:gd name="connsiteY14" fmla="*/ 1370666 h 1592835"/>
              <a:gd name="connsiteX15" fmla="*/ 8197961 w 9662615"/>
              <a:gd name="connsiteY15" fmla="*/ 1392804 h 1592835"/>
              <a:gd name="connsiteX16" fmla="*/ 8171196 w 9662615"/>
              <a:gd name="connsiteY16" fmla="*/ 1397216 h 1592835"/>
              <a:gd name="connsiteX17" fmla="*/ 8127667 w 9662615"/>
              <a:gd name="connsiteY17" fmla="*/ 1418254 h 1592835"/>
              <a:gd name="connsiteX18" fmla="*/ 7974579 w 9662615"/>
              <a:gd name="connsiteY18" fmla="*/ 1383439 h 1592835"/>
              <a:gd name="connsiteX19" fmla="*/ 7768351 w 9662615"/>
              <a:gd name="connsiteY19" fmla="*/ 1395051 h 1592835"/>
              <a:gd name="connsiteX20" fmla="*/ 7635985 w 9662615"/>
              <a:gd name="connsiteY20" fmla="*/ 1386363 h 1592835"/>
              <a:gd name="connsiteX21" fmla="*/ 7466069 w 9662615"/>
              <a:gd name="connsiteY21" fmla="*/ 1377654 h 1592835"/>
              <a:gd name="connsiteX22" fmla="*/ 7355642 w 9662615"/>
              <a:gd name="connsiteY22" fmla="*/ 1407761 h 1592835"/>
              <a:gd name="connsiteX23" fmla="*/ 7151610 w 9662615"/>
              <a:gd name="connsiteY23" fmla="*/ 1397856 h 1592835"/>
              <a:gd name="connsiteX24" fmla="*/ 7082147 w 9662615"/>
              <a:gd name="connsiteY24" fmla="*/ 1406113 h 1592835"/>
              <a:gd name="connsiteX25" fmla="*/ 7014958 w 9662615"/>
              <a:gd name="connsiteY25" fmla="*/ 1396883 h 1592835"/>
              <a:gd name="connsiteX26" fmla="*/ 6907567 w 9662615"/>
              <a:gd name="connsiteY26" fmla="*/ 1419149 h 1592835"/>
              <a:gd name="connsiteX27" fmla="*/ 6748428 w 9662615"/>
              <a:gd name="connsiteY27" fmla="*/ 1420308 h 1592835"/>
              <a:gd name="connsiteX28" fmla="*/ 6654257 w 9662615"/>
              <a:gd name="connsiteY28" fmla="*/ 1424143 h 1592835"/>
              <a:gd name="connsiteX29" fmla="*/ 6620123 w 9662615"/>
              <a:gd name="connsiteY29" fmla="*/ 1430535 h 1592835"/>
              <a:gd name="connsiteX30" fmla="*/ 6571355 w 9662615"/>
              <a:gd name="connsiteY30" fmla="*/ 1436144 h 1592835"/>
              <a:gd name="connsiteX31" fmla="*/ 6486557 w 9662615"/>
              <a:gd name="connsiteY31" fmla="*/ 1449861 h 1592835"/>
              <a:gd name="connsiteX32" fmla="*/ 6370419 w 9662615"/>
              <a:gd name="connsiteY32" fmla="*/ 1461649 h 1592835"/>
              <a:gd name="connsiteX33" fmla="*/ 6278839 w 9662615"/>
              <a:gd name="connsiteY33" fmla="*/ 1449160 h 1592835"/>
              <a:gd name="connsiteX34" fmla="*/ 6272455 w 9662615"/>
              <a:gd name="connsiteY34" fmla="*/ 1453191 h 1592835"/>
              <a:gd name="connsiteX35" fmla="*/ 6212659 w 9662615"/>
              <a:gd name="connsiteY35" fmla="*/ 1454850 h 1592835"/>
              <a:gd name="connsiteX36" fmla="*/ 6069317 w 9662615"/>
              <a:gd name="connsiteY36" fmla="*/ 1445838 h 1592835"/>
              <a:gd name="connsiteX37" fmla="*/ 5878477 w 9662615"/>
              <a:gd name="connsiteY37" fmla="*/ 1439180 h 1592835"/>
              <a:gd name="connsiteX38" fmla="*/ 5838387 w 9662615"/>
              <a:gd name="connsiteY38" fmla="*/ 1444679 h 1592835"/>
              <a:gd name="connsiteX39" fmla="*/ 5771136 w 9662615"/>
              <a:gd name="connsiteY39" fmla="*/ 1453639 h 1592835"/>
              <a:gd name="connsiteX40" fmla="*/ 5724081 w 9662615"/>
              <a:gd name="connsiteY40" fmla="*/ 1470431 h 1592835"/>
              <a:gd name="connsiteX41" fmla="*/ 5666577 w 9662615"/>
              <a:gd name="connsiteY41" fmla="*/ 1473921 h 1592835"/>
              <a:gd name="connsiteX42" fmla="*/ 5649068 w 9662615"/>
              <a:gd name="connsiteY42" fmla="*/ 1461676 h 1592835"/>
              <a:gd name="connsiteX43" fmla="*/ 5588902 w 9662615"/>
              <a:gd name="connsiteY43" fmla="*/ 1469647 h 1592835"/>
              <a:gd name="connsiteX44" fmla="*/ 5498090 w 9662615"/>
              <a:gd name="connsiteY44" fmla="*/ 1483173 h 1592835"/>
              <a:gd name="connsiteX45" fmla="*/ 5444641 w 9662615"/>
              <a:gd name="connsiteY45" fmla="*/ 1487602 h 1592835"/>
              <a:gd name="connsiteX46" fmla="*/ 5299812 w 9662615"/>
              <a:gd name="connsiteY46" fmla="*/ 1503362 h 1592835"/>
              <a:gd name="connsiteX47" fmla="*/ 5213947 w 9662615"/>
              <a:gd name="connsiteY47" fmla="*/ 1516637 h 1592835"/>
              <a:gd name="connsiteX48" fmla="*/ 5090342 w 9662615"/>
              <a:gd name="connsiteY48" fmla="*/ 1546680 h 1592835"/>
              <a:gd name="connsiteX49" fmla="*/ 5129812 w 9662615"/>
              <a:gd name="connsiteY49" fmla="*/ 1521277 h 1592835"/>
              <a:gd name="connsiteX50" fmla="*/ 5059484 w 9662615"/>
              <a:gd name="connsiteY50" fmla="*/ 1546802 h 1592835"/>
              <a:gd name="connsiteX51" fmla="*/ 5038524 w 9662615"/>
              <a:gd name="connsiteY51" fmla="*/ 1545675 h 1592835"/>
              <a:gd name="connsiteX52" fmla="*/ 5026564 w 9662615"/>
              <a:gd name="connsiteY52" fmla="*/ 1545376 h 1592835"/>
              <a:gd name="connsiteX53" fmla="*/ 4969433 w 9662615"/>
              <a:gd name="connsiteY53" fmla="*/ 1550865 h 1592835"/>
              <a:gd name="connsiteX54" fmla="*/ 4921303 w 9662615"/>
              <a:gd name="connsiteY54" fmla="*/ 1575379 h 1592835"/>
              <a:gd name="connsiteX55" fmla="*/ 4863775 w 9662615"/>
              <a:gd name="connsiteY55" fmla="*/ 1562633 h 1592835"/>
              <a:gd name="connsiteX56" fmla="*/ 4847242 w 9662615"/>
              <a:gd name="connsiteY56" fmla="*/ 1565435 h 1592835"/>
              <a:gd name="connsiteX57" fmla="*/ 4856839 w 9662615"/>
              <a:gd name="connsiteY57" fmla="*/ 1592835 h 1592835"/>
              <a:gd name="connsiteX58" fmla="*/ 4791466 w 9662615"/>
              <a:gd name="connsiteY58" fmla="*/ 1561324 h 1592835"/>
              <a:gd name="connsiteX59" fmla="*/ 4784247 w 9662615"/>
              <a:gd name="connsiteY59" fmla="*/ 1562342 h 1592835"/>
              <a:gd name="connsiteX60" fmla="*/ 4730033 w 9662615"/>
              <a:gd name="connsiteY60" fmla="*/ 1555274 h 1592835"/>
              <a:gd name="connsiteX61" fmla="*/ 4697562 w 9662615"/>
              <a:gd name="connsiteY61" fmla="*/ 1551206 h 1592835"/>
              <a:gd name="connsiteX62" fmla="*/ 4662664 w 9662615"/>
              <a:gd name="connsiteY62" fmla="*/ 1573162 h 1592835"/>
              <a:gd name="connsiteX63" fmla="*/ 4603028 w 9662615"/>
              <a:gd name="connsiteY63" fmla="*/ 1568821 h 1592835"/>
              <a:gd name="connsiteX64" fmla="*/ 4541612 w 9662615"/>
              <a:gd name="connsiteY64" fmla="*/ 1545262 h 1592835"/>
              <a:gd name="connsiteX65" fmla="*/ 4422155 w 9662615"/>
              <a:gd name="connsiteY65" fmla="*/ 1542059 h 1592835"/>
              <a:gd name="connsiteX66" fmla="*/ 4221826 w 9662615"/>
              <a:gd name="connsiteY66" fmla="*/ 1508923 h 1592835"/>
              <a:gd name="connsiteX67" fmla="*/ 4096601 w 9662615"/>
              <a:gd name="connsiteY67" fmla="*/ 1521563 h 1592835"/>
              <a:gd name="connsiteX68" fmla="*/ 3970635 w 9662615"/>
              <a:gd name="connsiteY68" fmla="*/ 1544815 h 1592835"/>
              <a:gd name="connsiteX69" fmla="*/ 3833906 w 9662615"/>
              <a:gd name="connsiteY69" fmla="*/ 1516637 h 1592835"/>
              <a:gd name="connsiteX70" fmla="*/ 3696258 w 9662615"/>
              <a:gd name="connsiteY70" fmla="*/ 1537563 h 1592835"/>
              <a:gd name="connsiteX71" fmla="*/ 3594070 w 9662615"/>
              <a:gd name="connsiteY71" fmla="*/ 1509422 h 1592835"/>
              <a:gd name="connsiteX72" fmla="*/ 3565233 w 9662615"/>
              <a:gd name="connsiteY72" fmla="*/ 1515122 h 1592835"/>
              <a:gd name="connsiteX73" fmla="*/ 3560267 w 9662615"/>
              <a:gd name="connsiteY73" fmla="*/ 1516288 h 1592835"/>
              <a:gd name="connsiteX74" fmla="*/ 3540258 w 9662615"/>
              <a:gd name="connsiteY74" fmla="*/ 1516976 h 1592835"/>
              <a:gd name="connsiteX75" fmla="*/ 3534780 w 9662615"/>
              <a:gd name="connsiteY75" fmla="*/ 1522141 h 1592835"/>
              <a:gd name="connsiteX76" fmla="*/ 3504783 w 9662615"/>
              <a:gd name="connsiteY76" fmla="*/ 1526739 h 1592835"/>
              <a:gd name="connsiteX77" fmla="*/ 3430805 w 9662615"/>
              <a:gd name="connsiteY77" fmla="*/ 1542521 h 1592835"/>
              <a:gd name="connsiteX78" fmla="*/ 3292707 w 9662615"/>
              <a:gd name="connsiteY78" fmla="*/ 1520490 h 1592835"/>
              <a:gd name="connsiteX79" fmla="*/ 3187872 w 9662615"/>
              <a:gd name="connsiteY79" fmla="*/ 1519991 h 1592835"/>
              <a:gd name="connsiteX80" fmla="*/ 3148026 w 9662615"/>
              <a:gd name="connsiteY80" fmla="*/ 1524777 h 1592835"/>
              <a:gd name="connsiteX81" fmla="*/ 3092394 w 9662615"/>
              <a:gd name="connsiteY81" fmla="*/ 1528115 h 1592835"/>
              <a:gd name="connsiteX82" fmla="*/ 2994200 w 9662615"/>
              <a:gd name="connsiteY82" fmla="*/ 1537857 h 1592835"/>
              <a:gd name="connsiteX83" fmla="*/ 2862301 w 9662615"/>
              <a:gd name="connsiteY83" fmla="*/ 1544250 h 1592835"/>
              <a:gd name="connsiteX84" fmla="*/ 2766335 w 9662615"/>
              <a:gd name="connsiteY84" fmla="*/ 1527662 h 1592835"/>
              <a:gd name="connsiteX85" fmla="*/ 2757836 w 9662615"/>
              <a:gd name="connsiteY85" fmla="*/ 1531371 h 1592835"/>
              <a:gd name="connsiteX86" fmla="*/ 2691555 w 9662615"/>
              <a:gd name="connsiteY86" fmla="*/ 1530283 h 1592835"/>
              <a:gd name="connsiteX87" fmla="*/ 2491676 w 9662615"/>
              <a:gd name="connsiteY87" fmla="*/ 1500859 h 1592835"/>
              <a:gd name="connsiteX88" fmla="*/ 2378036 w 9662615"/>
              <a:gd name="connsiteY88" fmla="*/ 1520645 h 1592835"/>
              <a:gd name="connsiteX89" fmla="*/ 2284269 w 9662615"/>
              <a:gd name="connsiteY89" fmla="*/ 1503068 h 1592835"/>
              <a:gd name="connsiteX90" fmla="*/ 2207104 w 9662615"/>
              <a:gd name="connsiteY90" fmla="*/ 1508888 h 1592835"/>
              <a:gd name="connsiteX91" fmla="*/ 2149226 w 9662615"/>
              <a:gd name="connsiteY91" fmla="*/ 1523409 h 1592835"/>
              <a:gd name="connsiteX92" fmla="*/ 2084783 w 9662615"/>
              <a:gd name="connsiteY92" fmla="*/ 1524245 h 1592835"/>
              <a:gd name="connsiteX93" fmla="*/ 2070075 w 9662615"/>
              <a:gd name="connsiteY93" fmla="*/ 1511285 h 1592835"/>
              <a:gd name="connsiteX94" fmla="*/ 2001057 w 9662615"/>
              <a:gd name="connsiteY94" fmla="*/ 1516449 h 1592835"/>
              <a:gd name="connsiteX95" fmla="*/ 1896330 w 9662615"/>
              <a:gd name="connsiteY95" fmla="*/ 1525725 h 1592835"/>
              <a:gd name="connsiteX96" fmla="*/ 1835994 w 9662615"/>
              <a:gd name="connsiteY96" fmla="*/ 1527678 h 1592835"/>
              <a:gd name="connsiteX97" fmla="*/ 1671119 w 9662615"/>
              <a:gd name="connsiteY97" fmla="*/ 1536701 h 1592835"/>
              <a:gd name="connsiteX98" fmla="*/ 1601337 w 9662615"/>
              <a:gd name="connsiteY98" fmla="*/ 1548552 h 1592835"/>
              <a:gd name="connsiteX99" fmla="*/ 1407755 w 9662615"/>
              <a:gd name="connsiteY99" fmla="*/ 1571444 h 1592835"/>
              <a:gd name="connsiteX100" fmla="*/ 1271994 w 9662615"/>
              <a:gd name="connsiteY100" fmla="*/ 1579471 h 1592835"/>
              <a:gd name="connsiteX101" fmla="*/ 1249226 w 9662615"/>
              <a:gd name="connsiteY101" fmla="*/ 1583140 h 1592835"/>
              <a:gd name="connsiteX102" fmla="*/ 1217719 w 9662615"/>
              <a:gd name="connsiteY102" fmla="*/ 1580863 h 1592835"/>
              <a:gd name="connsiteX103" fmla="*/ 1091432 w 9662615"/>
              <a:gd name="connsiteY103" fmla="*/ 1571003 h 1592835"/>
              <a:gd name="connsiteX104" fmla="*/ 992039 w 9662615"/>
              <a:gd name="connsiteY104" fmla="*/ 1556662 h 1592835"/>
              <a:gd name="connsiteX105" fmla="*/ 868264 w 9662615"/>
              <a:gd name="connsiteY105" fmla="*/ 1566392 h 1592835"/>
              <a:gd name="connsiteX106" fmla="*/ 792765 w 9662615"/>
              <a:gd name="connsiteY106" fmla="*/ 1563102 h 1592835"/>
              <a:gd name="connsiteX107" fmla="*/ 669055 w 9662615"/>
              <a:gd name="connsiteY107" fmla="*/ 1543638 h 1592835"/>
              <a:gd name="connsiteX108" fmla="*/ 506152 w 9662615"/>
              <a:gd name="connsiteY108" fmla="*/ 1549124 h 1592835"/>
              <a:gd name="connsiteX109" fmla="*/ 472797 w 9662615"/>
              <a:gd name="connsiteY109" fmla="*/ 1568904 h 1592835"/>
              <a:gd name="connsiteX110" fmla="*/ 427864 w 9662615"/>
              <a:gd name="connsiteY110" fmla="*/ 1580848 h 1592835"/>
              <a:gd name="connsiteX111" fmla="*/ 408381 w 9662615"/>
              <a:gd name="connsiteY111" fmla="*/ 1552940 h 1592835"/>
              <a:gd name="connsiteX112" fmla="*/ 267163 w 9662615"/>
              <a:gd name="connsiteY112" fmla="*/ 1531913 h 1592835"/>
              <a:gd name="connsiteX113" fmla="*/ 196644 w 9662615"/>
              <a:gd name="connsiteY113" fmla="*/ 1524565 h 1592835"/>
              <a:gd name="connsiteX114" fmla="*/ 86819 w 9662615"/>
              <a:gd name="connsiteY114" fmla="*/ 1519517 h 1592835"/>
              <a:gd name="connsiteX115" fmla="*/ 53369 w 9662615"/>
              <a:gd name="connsiteY115" fmla="*/ 1516853 h 1592835"/>
              <a:gd name="connsiteX116" fmla="*/ 2359 w 9662615"/>
              <a:gd name="connsiteY116" fmla="*/ 1515247 h 1592835"/>
              <a:gd name="connsiteX117" fmla="*/ 0 w 9662615"/>
              <a:gd name="connsiteY117" fmla="*/ 1514932 h 1592835"/>
              <a:gd name="connsiteX118" fmla="*/ 0 w 9662615"/>
              <a:gd name="connsiteY118" fmla="*/ 0 h 1592835"/>
              <a:gd name="connsiteX0" fmla="*/ 0 w 9662615"/>
              <a:gd name="connsiteY0" fmla="*/ 0 h 1592835"/>
              <a:gd name="connsiteX1" fmla="*/ 9662615 w 9662615"/>
              <a:gd name="connsiteY1" fmla="*/ 0 h 1592835"/>
              <a:gd name="connsiteX2" fmla="*/ 9662615 w 9662615"/>
              <a:gd name="connsiteY2" fmla="*/ 1280346 h 1592835"/>
              <a:gd name="connsiteX3" fmla="*/ 9658420 w 9662615"/>
              <a:gd name="connsiteY3" fmla="*/ 1280106 h 1592835"/>
              <a:gd name="connsiteX4" fmla="*/ 9469546 w 9662615"/>
              <a:gd name="connsiteY4" fmla="*/ 1289837 h 1592835"/>
              <a:gd name="connsiteX5" fmla="*/ 9385895 w 9662615"/>
              <a:gd name="connsiteY5" fmla="*/ 1269203 h 1592835"/>
              <a:gd name="connsiteX6" fmla="*/ 9144767 w 9662615"/>
              <a:gd name="connsiteY6" fmla="*/ 1264120 h 1592835"/>
              <a:gd name="connsiteX7" fmla="*/ 8837252 w 9662615"/>
              <a:gd name="connsiteY7" fmla="*/ 1350515 h 1592835"/>
              <a:gd name="connsiteX8" fmla="*/ 8705466 w 9662615"/>
              <a:gd name="connsiteY8" fmla="*/ 1342419 h 1592835"/>
              <a:gd name="connsiteX9" fmla="*/ 8652221 w 9662615"/>
              <a:gd name="connsiteY9" fmla="*/ 1326906 h 1592835"/>
              <a:gd name="connsiteX10" fmla="*/ 8632312 w 9662615"/>
              <a:gd name="connsiteY10" fmla="*/ 1326025 h 1592835"/>
              <a:gd name="connsiteX11" fmla="*/ 8591582 w 9662615"/>
              <a:gd name="connsiteY11" fmla="*/ 1341666 h 1592835"/>
              <a:gd name="connsiteX12" fmla="*/ 8537336 w 9662615"/>
              <a:gd name="connsiteY12" fmla="*/ 1341684 h 1592835"/>
              <a:gd name="connsiteX13" fmla="*/ 8472508 w 9662615"/>
              <a:gd name="connsiteY13" fmla="*/ 1363109 h 1592835"/>
              <a:gd name="connsiteX14" fmla="*/ 8258477 w 9662615"/>
              <a:gd name="connsiteY14" fmla="*/ 1370666 h 1592835"/>
              <a:gd name="connsiteX15" fmla="*/ 8197961 w 9662615"/>
              <a:gd name="connsiteY15" fmla="*/ 1392804 h 1592835"/>
              <a:gd name="connsiteX16" fmla="*/ 8171196 w 9662615"/>
              <a:gd name="connsiteY16" fmla="*/ 1397216 h 1592835"/>
              <a:gd name="connsiteX17" fmla="*/ 8127667 w 9662615"/>
              <a:gd name="connsiteY17" fmla="*/ 1418254 h 1592835"/>
              <a:gd name="connsiteX18" fmla="*/ 7974579 w 9662615"/>
              <a:gd name="connsiteY18" fmla="*/ 1383439 h 1592835"/>
              <a:gd name="connsiteX19" fmla="*/ 7768351 w 9662615"/>
              <a:gd name="connsiteY19" fmla="*/ 1395051 h 1592835"/>
              <a:gd name="connsiteX20" fmla="*/ 7635985 w 9662615"/>
              <a:gd name="connsiteY20" fmla="*/ 1386363 h 1592835"/>
              <a:gd name="connsiteX21" fmla="*/ 7466069 w 9662615"/>
              <a:gd name="connsiteY21" fmla="*/ 1377654 h 1592835"/>
              <a:gd name="connsiteX22" fmla="*/ 7355642 w 9662615"/>
              <a:gd name="connsiteY22" fmla="*/ 1407761 h 1592835"/>
              <a:gd name="connsiteX23" fmla="*/ 7151610 w 9662615"/>
              <a:gd name="connsiteY23" fmla="*/ 1397856 h 1592835"/>
              <a:gd name="connsiteX24" fmla="*/ 7082147 w 9662615"/>
              <a:gd name="connsiteY24" fmla="*/ 1406113 h 1592835"/>
              <a:gd name="connsiteX25" fmla="*/ 7014958 w 9662615"/>
              <a:gd name="connsiteY25" fmla="*/ 1396883 h 1592835"/>
              <a:gd name="connsiteX26" fmla="*/ 6907567 w 9662615"/>
              <a:gd name="connsiteY26" fmla="*/ 1419149 h 1592835"/>
              <a:gd name="connsiteX27" fmla="*/ 6748428 w 9662615"/>
              <a:gd name="connsiteY27" fmla="*/ 1420308 h 1592835"/>
              <a:gd name="connsiteX28" fmla="*/ 6654257 w 9662615"/>
              <a:gd name="connsiteY28" fmla="*/ 1424143 h 1592835"/>
              <a:gd name="connsiteX29" fmla="*/ 6620123 w 9662615"/>
              <a:gd name="connsiteY29" fmla="*/ 1430535 h 1592835"/>
              <a:gd name="connsiteX30" fmla="*/ 6571355 w 9662615"/>
              <a:gd name="connsiteY30" fmla="*/ 1436144 h 1592835"/>
              <a:gd name="connsiteX31" fmla="*/ 6486557 w 9662615"/>
              <a:gd name="connsiteY31" fmla="*/ 1449861 h 1592835"/>
              <a:gd name="connsiteX32" fmla="*/ 6370419 w 9662615"/>
              <a:gd name="connsiteY32" fmla="*/ 1461649 h 1592835"/>
              <a:gd name="connsiteX33" fmla="*/ 6278839 w 9662615"/>
              <a:gd name="connsiteY33" fmla="*/ 1449160 h 1592835"/>
              <a:gd name="connsiteX34" fmla="*/ 6272455 w 9662615"/>
              <a:gd name="connsiteY34" fmla="*/ 1453191 h 1592835"/>
              <a:gd name="connsiteX35" fmla="*/ 6212659 w 9662615"/>
              <a:gd name="connsiteY35" fmla="*/ 1454850 h 1592835"/>
              <a:gd name="connsiteX36" fmla="*/ 6069317 w 9662615"/>
              <a:gd name="connsiteY36" fmla="*/ 1445838 h 1592835"/>
              <a:gd name="connsiteX37" fmla="*/ 5878477 w 9662615"/>
              <a:gd name="connsiteY37" fmla="*/ 1439180 h 1592835"/>
              <a:gd name="connsiteX38" fmla="*/ 5838387 w 9662615"/>
              <a:gd name="connsiteY38" fmla="*/ 1444679 h 1592835"/>
              <a:gd name="connsiteX39" fmla="*/ 5771136 w 9662615"/>
              <a:gd name="connsiteY39" fmla="*/ 1453639 h 1592835"/>
              <a:gd name="connsiteX40" fmla="*/ 5724081 w 9662615"/>
              <a:gd name="connsiteY40" fmla="*/ 1470431 h 1592835"/>
              <a:gd name="connsiteX41" fmla="*/ 5666577 w 9662615"/>
              <a:gd name="connsiteY41" fmla="*/ 1473921 h 1592835"/>
              <a:gd name="connsiteX42" fmla="*/ 5649068 w 9662615"/>
              <a:gd name="connsiteY42" fmla="*/ 1461676 h 1592835"/>
              <a:gd name="connsiteX43" fmla="*/ 5588902 w 9662615"/>
              <a:gd name="connsiteY43" fmla="*/ 1469647 h 1592835"/>
              <a:gd name="connsiteX44" fmla="*/ 5498090 w 9662615"/>
              <a:gd name="connsiteY44" fmla="*/ 1483173 h 1592835"/>
              <a:gd name="connsiteX45" fmla="*/ 5444641 w 9662615"/>
              <a:gd name="connsiteY45" fmla="*/ 1487602 h 1592835"/>
              <a:gd name="connsiteX46" fmla="*/ 5299812 w 9662615"/>
              <a:gd name="connsiteY46" fmla="*/ 1503362 h 1592835"/>
              <a:gd name="connsiteX47" fmla="*/ 5213947 w 9662615"/>
              <a:gd name="connsiteY47" fmla="*/ 1516637 h 1592835"/>
              <a:gd name="connsiteX48" fmla="*/ 5090342 w 9662615"/>
              <a:gd name="connsiteY48" fmla="*/ 1546680 h 1592835"/>
              <a:gd name="connsiteX49" fmla="*/ 5129812 w 9662615"/>
              <a:gd name="connsiteY49" fmla="*/ 1521277 h 1592835"/>
              <a:gd name="connsiteX50" fmla="*/ 5059484 w 9662615"/>
              <a:gd name="connsiteY50" fmla="*/ 1546802 h 1592835"/>
              <a:gd name="connsiteX51" fmla="*/ 5038524 w 9662615"/>
              <a:gd name="connsiteY51" fmla="*/ 1545675 h 1592835"/>
              <a:gd name="connsiteX52" fmla="*/ 5026564 w 9662615"/>
              <a:gd name="connsiteY52" fmla="*/ 1545376 h 1592835"/>
              <a:gd name="connsiteX53" fmla="*/ 4969433 w 9662615"/>
              <a:gd name="connsiteY53" fmla="*/ 1550865 h 1592835"/>
              <a:gd name="connsiteX54" fmla="*/ 4921303 w 9662615"/>
              <a:gd name="connsiteY54" fmla="*/ 1575379 h 1592835"/>
              <a:gd name="connsiteX55" fmla="*/ 4863775 w 9662615"/>
              <a:gd name="connsiteY55" fmla="*/ 1562633 h 1592835"/>
              <a:gd name="connsiteX56" fmla="*/ 4847242 w 9662615"/>
              <a:gd name="connsiteY56" fmla="*/ 1565435 h 1592835"/>
              <a:gd name="connsiteX57" fmla="*/ 4856839 w 9662615"/>
              <a:gd name="connsiteY57" fmla="*/ 1592835 h 1592835"/>
              <a:gd name="connsiteX58" fmla="*/ 4791466 w 9662615"/>
              <a:gd name="connsiteY58" fmla="*/ 1561324 h 1592835"/>
              <a:gd name="connsiteX59" fmla="*/ 4784247 w 9662615"/>
              <a:gd name="connsiteY59" fmla="*/ 1562342 h 1592835"/>
              <a:gd name="connsiteX60" fmla="*/ 4735334 w 9662615"/>
              <a:gd name="connsiteY60" fmla="*/ 1581778 h 1592835"/>
              <a:gd name="connsiteX61" fmla="*/ 4697562 w 9662615"/>
              <a:gd name="connsiteY61" fmla="*/ 1551206 h 1592835"/>
              <a:gd name="connsiteX62" fmla="*/ 4662664 w 9662615"/>
              <a:gd name="connsiteY62" fmla="*/ 1573162 h 1592835"/>
              <a:gd name="connsiteX63" fmla="*/ 4603028 w 9662615"/>
              <a:gd name="connsiteY63" fmla="*/ 1568821 h 1592835"/>
              <a:gd name="connsiteX64" fmla="*/ 4541612 w 9662615"/>
              <a:gd name="connsiteY64" fmla="*/ 1545262 h 1592835"/>
              <a:gd name="connsiteX65" fmla="*/ 4422155 w 9662615"/>
              <a:gd name="connsiteY65" fmla="*/ 1542059 h 1592835"/>
              <a:gd name="connsiteX66" fmla="*/ 4221826 w 9662615"/>
              <a:gd name="connsiteY66" fmla="*/ 1508923 h 1592835"/>
              <a:gd name="connsiteX67" fmla="*/ 4096601 w 9662615"/>
              <a:gd name="connsiteY67" fmla="*/ 1521563 h 1592835"/>
              <a:gd name="connsiteX68" fmla="*/ 3970635 w 9662615"/>
              <a:gd name="connsiteY68" fmla="*/ 1544815 h 1592835"/>
              <a:gd name="connsiteX69" fmla="*/ 3833906 w 9662615"/>
              <a:gd name="connsiteY69" fmla="*/ 1516637 h 1592835"/>
              <a:gd name="connsiteX70" fmla="*/ 3696258 w 9662615"/>
              <a:gd name="connsiteY70" fmla="*/ 1537563 h 1592835"/>
              <a:gd name="connsiteX71" fmla="*/ 3594070 w 9662615"/>
              <a:gd name="connsiteY71" fmla="*/ 1509422 h 1592835"/>
              <a:gd name="connsiteX72" fmla="*/ 3565233 w 9662615"/>
              <a:gd name="connsiteY72" fmla="*/ 1515122 h 1592835"/>
              <a:gd name="connsiteX73" fmla="*/ 3560267 w 9662615"/>
              <a:gd name="connsiteY73" fmla="*/ 1516288 h 1592835"/>
              <a:gd name="connsiteX74" fmla="*/ 3540258 w 9662615"/>
              <a:gd name="connsiteY74" fmla="*/ 1516976 h 1592835"/>
              <a:gd name="connsiteX75" fmla="*/ 3534780 w 9662615"/>
              <a:gd name="connsiteY75" fmla="*/ 1522141 h 1592835"/>
              <a:gd name="connsiteX76" fmla="*/ 3504783 w 9662615"/>
              <a:gd name="connsiteY76" fmla="*/ 1526739 h 1592835"/>
              <a:gd name="connsiteX77" fmla="*/ 3430805 w 9662615"/>
              <a:gd name="connsiteY77" fmla="*/ 1542521 h 1592835"/>
              <a:gd name="connsiteX78" fmla="*/ 3292707 w 9662615"/>
              <a:gd name="connsiteY78" fmla="*/ 1520490 h 1592835"/>
              <a:gd name="connsiteX79" fmla="*/ 3187872 w 9662615"/>
              <a:gd name="connsiteY79" fmla="*/ 1519991 h 1592835"/>
              <a:gd name="connsiteX80" fmla="*/ 3148026 w 9662615"/>
              <a:gd name="connsiteY80" fmla="*/ 1524777 h 1592835"/>
              <a:gd name="connsiteX81" fmla="*/ 3092394 w 9662615"/>
              <a:gd name="connsiteY81" fmla="*/ 1528115 h 1592835"/>
              <a:gd name="connsiteX82" fmla="*/ 2994200 w 9662615"/>
              <a:gd name="connsiteY82" fmla="*/ 1537857 h 1592835"/>
              <a:gd name="connsiteX83" fmla="*/ 2862301 w 9662615"/>
              <a:gd name="connsiteY83" fmla="*/ 1544250 h 1592835"/>
              <a:gd name="connsiteX84" fmla="*/ 2766335 w 9662615"/>
              <a:gd name="connsiteY84" fmla="*/ 1527662 h 1592835"/>
              <a:gd name="connsiteX85" fmla="*/ 2757836 w 9662615"/>
              <a:gd name="connsiteY85" fmla="*/ 1531371 h 1592835"/>
              <a:gd name="connsiteX86" fmla="*/ 2691555 w 9662615"/>
              <a:gd name="connsiteY86" fmla="*/ 1530283 h 1592835"/>
              <a:gd name="connsiteX87" fmla="*/ 2491676 w 9662615"/>
              <a:gd name="connsiteY87" fmla="*/ 1500859 h 1592835"/>
              <a:gd name="connsiteX88" fmla="*/ 2378036 w 9662615"/>
              <a:gd name="connsiteY88" fmla="*/ 1520645 h 1592835"/>
              <a:gd name="connsiteX89" fmla="*/ 2284269 w 9662615"/>
              <a:gd name="connsiteY89" fmla="*/ 1503068 h 1592835"/>
              <a:gd name="connsiteX90" fmla="*/ 2207104 w 9662615"/>
              <a:gd name="connsiteY90" fmla="*/ 1508888 h 1592835"/>
              <a:gd name="connsiteX91" fmla="*/ 2149226 w 9662615"/>
              <a:gd name="connsiteY91" fmla="*/ 1523409 h 1592835"/>
              <a:gd name="connsiteX92" fmla="*/ 2084783 w 9662615"/>
              <a:gd name="connsiteY92" fmla="*/ 1524245 h 1592835"/>
              <a:gd name="connsiteX93" fmla="*/ 2070075 w 9662615"/>
              <a:gd name="connsiteY93" fmla="*/ 1511285 h 1592835"/>
              <a:gd name="connsiteX94" fmla="*/ 2001057 w 9662615"/>
              <a:gd name="connsiteY94" fmla="*/ 1516449 h 1592835"/>
              <a:gd name="connsiteX95" fmla="*/ 1896330 w 9662615"/>
              <a:gd name="connsiteY95" fmla="*/ 1525725 h 1592835"/>
              <a:gd name="connsiteX96" fmla="*/ 1835994 w 9662615"/>
              <a:gd name="connsiteY96" fmla="*/ 1527678 h 1592835"/>
              <a:gd name="connsiteX97" fmla="*/ 1671119 w 9662615"/>
              <a:gd name="connsiteY97" fmla="*/ 1536701 h 1592835"/>
              <a:gd name="connsiteX98" fmla="*/ 1601337 w 9662615"/>
              <a:gd name="connsiteY98" fmla="*/ 1548552 h 1592835"/>
              <a:gd name="connsiteX99" fmla="*/ 1407755 w 9662615"/>
              <a:gd name="connsiteY99" fmla="*/ 1571444 h 1592835"/>
              <a:gd name="connsiteX100" fmla="*/ 1271994 w 9662615"/>
              <a:gd name="connsiteY100" fmla="*/ 1579471 h 1592835"/>
              <a:gd name="connsiteX101" fmla="*/ 1249226 w 9662615"/>
              <a:gd name="connsiteY101" fmla="*/ 1583140 h 1592835"/>
              <a:gd name="connsiteX102" fmla="*/ 1217719 w 9662615"/>
              <a:gd name="connsiteY102" fmla="*/ 1580863 h 1592835"/>
              <a:gd name="connsiteX103" fmla="*/ 1091432 w 9662615"/>
              <a:gd name="connsiteY103" fmla="*/ 1571003 h 1592835"/>
              <a:gd name="connsiteX104" fmla="*/ 992039 w 9662615"/>
              <a:gd name="connsiteY104" fmla="*/ 1556662 h 1592835"/>
              <a:gd name="connsiteX105" fmla="*/ 868264 w 9662615"/>
              <a:gd name="connsiteY105" fmla="*/ 1566392 h 1592835"/>
              <a:gd name="connsiteX106" fmla="*/ 792765 w 9662615"/>
              <a:gd name="connsiteY106" fmla="*/ 1563102 h 1592835"/>
              <a:gd name="connsiteX107" fmla="*/ 669055 w 9662615"/>
              <a:gd name="connsiteY107" fmla="*/ 1543638 h 1592835"/>
              <a:gd name="connsiteX108" fmla="*/ 506152 w 9662615"/>
              <a:gd name="connsiteY108" fmla="*/ 1549124 h 1592835"/>
              <a:gd name="connsiteX109" fmla="*/ 472797 w 9662615"/>
              <a:gd name="connsiteY109" fmla="*/ 1568904 h 1592835"/>
              <a:gd name="connsiteX110" fmla="*/ 427864 w 9662615"/>
              <a:gd name="connsiteY110" fmla="*/ 1580848 h 1592835"/>
              <a:gd name="connsiteX111" fmla="*/ 408381 w 9662615"/>
              <a:gd name="connsiteY111" fmla="*/ 1552940 h 1592835"/>
              <a:gd name="connsiteX112" fmla="*/ 267163 w 9662615"/>
              <a:gd name="connsiteY112" fmla="*/ 1531913 h 1592835"/>
              <a:gd name="connsiteX113" fmla="*/ 196644 w 9662615"/>
              <a:gd name="connsiteY113" fmla="*/ 1524565 h 1592835"/>
              <a:gd name="connsiteX114" fmla="*/ 86819 w 9662615"/>
              <a:gd name="connsiteY114" fmla="*/ 1519517 h 1592835"/>
              <a:gd name="connsiteX115" fmla="*/ 53369 w 9662615"/>
              <a:gd name="connsiteY115" fmla="*/ 1516853 h 1592835"/>
              <a:gd name="connsiteX116" fmla="*/ 2359 w 9662615"/>
              <a:gd name="connsiteY116" fmla="*/ 1515247 h 1592835"/>
              <a:gd name="connsiteX117" fmla="*/ 0 w 9662615"/>
              <a:gd name="connsiteY117" fmla="*/ 1514932 h 1592835"/>
              <a:gd name="connsiteX118" fmla="*/ 0 w 9662615"/>
              <a:gd name="connsiteY118" fmla="*/ 0 h 1592835"/>
              <a:gd name="connsiteX0" fmla="*/ 0 w 9662615"/>
              <a:gd name="connsiteY0" fmla="*/ 0 h 1692226"/>
              <a:gd name="connsiteX1" fmla="*/ 9662615 w 9662615"/>
              <a:gd name="connsiteY1" fmla="*/ 0 h 1692226"/>
              <a:gd name="connsiteX2" fmla="*/ 9662615 w 9662615"/>
              <a:gd name="connsiteY2" fmla="*/ 1280346 h 1692226"/>
              <a:gd name="connsiteX3" fmla="*/ 9658420 w 9662615"/>
              <a:gd name="connsiteY3" fmla="*/ 1280106 h 1692226"/>
              <a:gd name="connsiteX4" fmla="*/ 9469546 w 9662615"/>
              <a:gd name="connsiteY4" fmla="*/ 1289837 h 1692226"/>
              <a:gd name="connsiteX5" fmla="*/ 9385895 w 9662615"/>
              <a:gd name="connsiteY5" fmla="*/ 1269203 h 1692226"/>
              <a:gd name="connsiteX6" fmla="*/ 9144767 w 9662615"/>
              <a:gd name="connsiteY6" fmla="*/ 1264120 h 1692226"/>
              <a:gd name="connsiteX7" fmla="*/ 8837252 w 9662615"/>
              <a:gd name="connsiteY7" fmla="*/ 1350515 h 1692226"/>
              <a:gd name="connsiteX8" fmla="*/ 8705466 w 9662615"/>
              <a:gd name="connsiteY8" fmla="*/ 1342419 h 1692226"/>
              <a:gd name="connsiteX9" fmla="*/ 8652221 w 9662615"/>
              <a:gd name="connsiteY9" fmla="*/ 1326906 h 1692226"/>
              <a:gd name="connsiteX10" fmla="*/ 8632312 w 9662615"/>
              <a:gd name="connsiteY10" fmla="*/ 1326025 h 1692226"/>
              <a:gd name="connsiteX11" fmla="*/ 8591582 w 9662615"/>
              <a:gd name="connsiteY11" fmla="*/ 1341666 h 1692226"/>
              <a:gd name="connsiteX12" fmla="*/ 8537336 w 9662615"/>
              <a:gd name="connsiteY12" fmla="*/ 1341684 h 1692226"/>
              <a:gd name="connsiteX13" fmla="*/ 8472508 w 9662615"/>
              <a:gd name="connsiteY13" fmla="*/ 1363109 h 1692226"/>
              <a:gd name="connsiteX14" fmla="*/ 8258477 w 9662615"/>
              <a:gd name="connsiteY14" fmla="*/ 1370666 h 1692226"/>
              <a:gd name="connsiteX15" fmla="*/ 8197961 w 9662615"/>
              <a:gd name="connsiteY15" fmla="*/ 1392804 h 1692226"/>
              <a:gd name="connsiteX16" fmla="*/ 8171196 w 9662615"/>
              <a:gd name="connsiteY16" fmla="*/ 1397216 h 1692226"/>
              <a:gd name="connsiteX17" fmla="*/ 8127667 w 9662615"/>
              <a:gd name="connsiteY17" fmla="*/ 1418254 h 1692226"/>
              <a:gd name="connsiteX18" fmla="*/ 7974579 w 9662615"/>
              <a:gd name="connsiteY18" fmla="*/ 1383439 h 1692226"/>
              <a:gd name="connsiteX19" fmla="*/ 7768351 w 9662615"/>
              <a:gd name="connsiteY19" fmla="*/ 1395051 h 1692226"/>
              <a:gd name="connsiteX20" fmla="*/ 7635985 w 9662615"/>
              <a:gd name="connsiteY20" fmla="*/ 1386363 h 1692226"/>
              <a:gd name="connsiteX21" fmla="*/ 7466069 w 9662615"/>
              <a:gd name="connsiteY21" fmla="*/ 1377654 h 1692226"/>
              <a:gd name="connsiteX22" fmla="*/ 7355642 w 9662615"/>
              <a:gd name="connsiteY22" fmla="*/ 1407761 h 1692226"/>
              <a:gd name="connsiteX23" fmla="*/ 7151610 w 9662615"/>
              <a:gd name="connsiteY23" fmla="*/ 1397856 h 1692226"/>
              <a:gd name="connsiteX24" fmla="*/ 7082147 w 9662615"/>
              <a:gd name="connsiteY24" fmla="*/ 1406113 h 1692226"/>
              <a:gd name="connsiteX25" fmla="*/ 7014958 w 9662615"/>
              <a:gd name="connsiteY25" fmla="*/ 1396883 h 1692226"/>
              <a:gd name="connsiteX26" fmla="*/ 6907567 w 9662615"/>
              <a:gd name="connsiteY26" fmla="*/ 1419149 h 1692226"/>
              <a:gd name="connsiteX27" fmla="*/ 6748428 w 9662615"/>
              <a:gd name="connsiteY27" fmla="*/ 1420308 h 1692226"/>
              <a:gd name="connsiteX28" fmla="*/ 6654257 w 9662615"/>
              <a:gd name="connsiteY28" fmla="*/ 1424143 h 1692226"/>
              <a:gd name="connsiteX29" fmla="*/ 6620123 w 9662615"/>
              <a:gd name="connsiteY29" fmla="*/ 1430535 h 1692226"/>
              <a:gd name="connsiteX30" fmla="*/ 6571355 w 9662615"/>
              <a:gd name="connsiteY30" fmla="*/ 1436144 h 1692226"/>
              <a:gd name="connsiteX31" fmla="*/ 6486557 w 9662615"/>
              <a:gd name="connsiteY31" fmla="*/ 1449861 h 1692226"/>
              <a:gd name="connsiteX32" fmla="*/ 6370419 w 9662615"/>
              <a:gd name="connsiteY32" fmla="*/ 1461649 h 1692226"/>
              <a:gd name="connsiteX33" fmla="*/ 6278839 w 9662615"/>
              <a:gd name="connsiteY33" fmla="*/ 1449160 h 1692226"/>
              <a:gd name="connsiteX34" fmla="*/ 6272455 w 9662615"/>
              <a:gd name="connsiteY34" fmla="*/ 1453191 h 1692226"/>
              <a:gd name="connsiteX35" fmla="*/ 6212659 w 9662615"/>
              <a:gd name="connsiteY35" fmla="*/ 1454850 h 1692226"/>
              <a:gd name="connsiteX36" fmla="*/ 6069317 w 9662615"/>
              <a:gd name="connsiteY36" fmla="*/ 1445838 h 1692226"/>
              <a:gd name="connsiteX37" fmla="*/ 5878477 w 9662615"/>
              <a:gd name="connsiteY37" fmla="*/ 1439180 h 1692226"/>
              <a:gd name="connsiteX38" fmla="*/ 5838387 w 9662615"/>
              <a:gd name="connsiteY38" fmla="*/ 1444679 h 1692226"/>
              <a:gd name="connsiteX39" fmla="*/ 5771136 w 9662615"/>
              <a:gd name="connsiteY39" fmla="*/ 1453639 h 1692226"/>
              <a:gd name="connsiteX40" fmla="*/ 5724081 w 9662615"/>
              <a:gd name="connsiteY40" fmla="*/ 1470431 h 1692226"/>
              <a:gd name="connsiteX41" fmla="*/ 5666577 w 9662615"/>
              <a:gd name="connsiteY41" fmla="*/ 1473921 h 1692226"/>
              <a:gd name="connsiteX42" fmla="*/ 5649068 w 9662615"/>
              <a:gd name="connsiteY42" fmla="*/ 1461676 h 1692226"/>
              <a:gd name="connsiteX43" fmla="*/ 5588902 w 9662615"/>
              <a:gd name="connsiteY43" fmla="*/ 1469647 h 1692226"/>
              <a:gd name="connsiteX44" fmla="*/ 5498090 w 9662615"/>
              <a:gd name="connsiteY44" fmla="*/ 1483173 h 1692226"/>
              <a:gd name="connsiteX45" fmla="*/ 5444641 w 9662615"/>
              <a:gd name="connsiteY45" fmla="*/ 1487602 h 1692226"/>
              <a:gd name="connsiteX46" fmla="*/ 5299812 w 9662615"/>
              <a:gd name="connsiteY46" fmla="*/ 1503362 h 1692226"/>
              <a:gd name="connsiteX47" fmla="*/ 5213947 w 9662615"/>
              <a:gd name="connsiteY47" fmla="*/ 1516637 h 1692226"/>
              <a:gd name="connsiteX48" fmla="*/ 5090342 w 9662615"/>
              <a:gd name="connsiteY48" fmla="*/ 1546680 h 1692226"/>
              <a:gd name="connsiteX49" fmla="*/ 5129812 w 9662615"/>
              <a:gd name="connsiteY49" fmla="*/ 1521277 h 1692226"/>
              <a:gd name="connsiteX50" fmla="*/ 5059484 w 9662615"/>
              <a:gd name="connsiteY50" fmla="*/ 1546802 h 1692226"/>
              <a:gd name="connsiteX51" fmla="*/ 5038524 w 9662615"/>
              <a:gd name="connsiteY51" fmla="*/ 1545675 h 1692226"/>
              <a:gd name="connsiteX52" fmla="*/ 5026564 w 9662615"/>
              <a:gd name="connsiteY52" fmla="*/ 1545376 h 1692226"/>
              <a:gd name="connsiteX53" fmla="*/ 4969433 w 9662615"/>
              <a:gd name="connsiteY53" fmla="*/ 1550865 h 1692226"/>
              <a:gd name="connsiteX54" fmla="*/ 4921303 w 9662615"/>
              <a:gd name="connsiteY54" fmla="*/ 1575379 h 1692226"/>
              <a:gd name="connsiteX55" fmla="*/ 4863775 w 9662615"/>
              <a:gd name="connsiteY55" fmla="*/ 1562633 h 1692226"/>
              <a:gd name="connsiteX56" fmla="*/ 4847242 w 9662615"/>
              <a:gd name="connsiteY56" fmla="*/ 1565435 h 1692226"/>
              <a:gd name="connsiteX57" fmla="*/ 4809131 w 9662615"/>
              <a:gd name="connsiteY57" fmla="*/ 1692226 h 1692226"/>
              <a:gd name="connsiteX58" fmla="*/ 4791466 w 9662615"/>
              <a:gd name="connsiteY58" fmla="*/ 1561324 h 1692226"/>
              <a:gd name="connsiteX59" fmla="*/ 4784247 w 9662615"/>
              <a:gd name="connsiteY59" fmla="*/ 1562342 h 1692226"/>
              <a:gd name="connsiteX60" fmla="*/ 4735334 w 9662615"/>
              <a:gd name="connsiteY60" fmla="*/ 1581778 h 1692226"/>
              <a:gd name="connsiteX61" fmla="*/ 4697562 w 9662615"/>
              <a:gd name="connsiteY61" fmla="*/ 1551206 h 1692226"/>
              <a:gd name="connsiteX62" fmla="*/ 4662664 w 9662615"/>
              <a:gd name="connsiteY62" fmla="*/ 1573162 h 1692226"/>
              <a:gd name="connsiteX63" fmla="*/ 4603028 w 9662615"/>
              <a:gd name="connsiteY63" fmla="*/ 1568821 h 1692226"/>
              <a:gd name="connsiteX64" fmla="*/ 4541612 w 9662615"/>
              <a:gd name="connsiteY64" fmla="*/ 1545262 h 1692226"/>
              <a:gd name="connsiteX65" fmla="*/ 4422155 w 9662615"/>
              <a:gd name="connsiteY65" fmla="*/ 1542059 h 1692226"/>
              <a:gd name="connsiteX66" fmla="*/ 4221826 w 9662615"/>
              <a:gd name="connsiteY66" fmla="*/ 1508923 h 1692226"/>
              <a:gd name="connsiteX67" fmla="*/ 4096601 w 9662615"/>
              <a:gd name="connsiteY67" fmla="*/ 1521563 h 1692226"/>
              <a:gd name="connsiteX68" fmla="*/ 3970635 w 9662615"/>
              <a:gd name="connsiteY68" fmla="*/ 1544815 h 1692226"/>
              <a:gd name="connsiteX69" fmla="*/ 3833906 w 9662615"/>
              <a:gd name="connsiteY69" fmla="*/ 1516637 h 1692226"/>
              <a:gd name="connsiteX70" fmla="*/ 3696258 w 9662615"/>
              <a:gd name="connsiteY70" fmla="*/ 1537563 h 1692226"/>
              <a:gd name="connsiteX71" fmla="*/ 3594070 w 9662615"/>
              <a:gd name="connsiteY71" fmla="*/ 1509422 h 1692226"/>
              <a:gd name="connsiteX72" fmla="*/ 3565233 w 9662615"/>
              <a:gd name="connsiteY72" fmla="*/ 1515122 h 1692226"/>
              <a:gd name="connsiteX73" fmla="*/ 3560267 w 9662615"/>
              <a:gd name="connsiteY73" fmla="*/ 1516288 h 1692226"/>
              <a:gd name="connsiteX74" fmla="*/ 3540258 w 9662615"/>
              <a:gd name="connsiteY74" fmla="*/ 1516976 h 1692226"/>
              <a:gd name="connsiteX75" fmla="*/ 3534780 w 9662615"/>
              <a:gd name="connsiteY75" fmla="*/ 1522141 h 1692226"/>
              <a:gd name="connsiteX76" fmla="*/ 3504783 w 9662615"/>
              <a:gd name="connsiteY76" fmla="*/ 1526739 h 1692226"/>
              <a:gd name="connsiteX77" fmla="*/ 3430805 w 9662615"/>
              <a:gd name="connsiteY77" fmla="*/ 1542521 h 1692226"/>
              <a:gd name="connsiteX78" fmla="*/ 3292707 w 9662615"/>
              <a:gd name="connsiteY78" fmla="*/ 1520490 h 1692226"/>
              <a:gd name="connsiteX79" fmla="*/ 3187872 w 9662615"/>
              <a:gd name="connsiteY79" fmla="*/ 1519991 h 1692226"/>
              <a:gd name="connsiteX80" fmla="*/ 3148026 w 9662615"/>
              <a:gd name="connsiteY80" fmla="*/ 1524777 h 1692226"/>
              <a:gd name="connsiteX81" fmla="*/ 3092394 w 9662615"/>
              <a:gd name="connsiteY81" fmla="*/ 1528115 h 1692226"/>
              <a:gd name="connsiteX82" fmla="*/ 2994200 w 9662615"/>
              <a:gd name="connsiteY82" fmla="*/ 1537857 h 1692226"/>
              <a:gd name="connsiteX83" fmla="*/ 2862301 w 9662615"/>
              <a:gd name="connsiteY83" fmla="*/ 1544250 h 1692226"/>
              <a:gd name="connsiteX84" fmla="*/ 2766335 w 9662615"/>
              <a:gd name="connsiteY84" fmla="*/ 1527662 h 1692226"/>
              <a:gd name="connsiteX85" fmla="*/ 2757836 w 9662615"/>
              <a:gd name="connsiteY85" fmla="*/ 1531371 h 1692226"/>
              <a:gd name="connsiteX86" fmla="*/ 2691555 w 9662615"/>
              <a:gd name="connsiteY86" fmla="*/ 1530283 h 1692226"/>
              <a:gd name="connsiteX87" fmla="*/ 2491676 w 9662615"/>
              <a:gd name="connsiteY87" fmla="*/ 1500859 h 1692226"/>
              <a:gd name="connsiteX88" fmla="*/ 2378036 w 9662615"/>
              <a:gd name="connsiteY88" fmla="*/ 1520645 h 1692226"/>
              <a:gd name="connsiteX89" fmla="*/ 2284269 w 9662615"/>
              <a:gd name="connsiteY89" fmla="*/ 1503068 h 1692226"/>
              <a:gd name="connsiteX90" fmla="*/ 2207104 w 9662615"/>
              <a:gd name="connsiteY90" fmla="*/ 1508888 h 1692226"/>
              <a:gd name="connsiteX91" fmla="*/ 2149226 w 9662615"/>
              <a:gd name="connsiteY91" fmla="*/ 1523409 h 1692226"/>
              <a:gd name="connsiteX92" fmla="*/ 2084783 w 9662615"/>
              <a:gd name="connsiteY92" fmla="*/ 1524245 h 1692226"/>
              <a:gd name="connsiteX93" fmla="*/ 2070075 w 9662615"/>
              <a:gd name="connsiteY93" fmla="*/ 1511285 h 1692226"/>
              <a:gd name="connsiteX94" fmla="*/ 2001057 w 9662615"/>
              <a:gd name="connsiteY94" fmla="*/ 1516449 h 1692226"/>
              <a:gd name="connsiteX95" fmla="*/ 1896330 w 9662615"/>
              <a:gd name="connsiteY95" fmla="*/ 1525725 h 1692226"/>
              <a:gd name="connsiteX96" fmla="*/ 1835994 w 9662615"/>
              <a:gd name="connsiteY96" fmla="*/ 1527678 h 1692226"/>
              <a:gd name="connsiteX97" fmla="*/ 1671119 w 9662615"/>
              <a:gd name="connsiteY97" fmla="*/ 1536701 h 1692226"/>
              <a:gd name="connsiteX98" fmla="*/ 1601337 w 9662615"/>
              <a:gd name="connsiteY98" fmla="*/ 1548552 h 1692226"/>
              <a:gd name="connsiteX99" fmla="*/ 1407755 w 9662615"/>
              <a:gd name="connsiteY99" fmla="*/ 1571444 h 1692226"/>
              <a:gd name="connsiteX100" fmla="*/ 1271994 w 9662615"/>
              <a:gd name="connsiteY100" fmla="*/ 1579471 h 1692226"/>
              <a:gd name="connsiteX101" fmla="*/ 1249226 w 9662615"/>
              <a:gd name="connsiteY101" fmla="*/ 1583140 h 1692226"/>
              <a:gd name="connsiteX102" fmla="*/ 1217719 w 9662615"/>
              <a:gd name="connsiteY102" fmla="*/ 1580863 h 1692226"/>
              <a:gd name="connsiteX103" fmla="*/ 1091432 w 9662615"/>
              <a:gd name="connsiteY103" fmla="*/ 1571003 h 1692226"/>
              <a:gd name="connsiteX104" fmla="*/ 992039 w 9662615"/>
              <a:gd name="connsiteY104" fmla="*/ 1556662 h 1692226"/>
              <a:gd name="connsiteX105" fmla="*/ 868264 w 9662615"/>
              <a:gd name="connsiteY105" fmla="*/ 1566392 h 1692226"/>
              <a:gd name="connsiteX106" fmla="*/ 792765 w 9662615"/>
              <a:gd name="connsiteY106" fmla="*/ 1563102 h 1692226"/>
              <a:gd name="connsiteX107" fmla="*/ 669055 w 9662615"/>
              <a:gd name="connsiteY107" fmla="*/ 1543638 h 1692226"/>
              <a:gd name="connsiteX108" fmla="*/ 506152 w 9662615"/>
              <a:gd name="connsiteY108" fmla="*/ 1549124 h 1692226"/>
              <a:gd name="connsiteX109" fmla="*/ 472797 w 9662615"/>
              <a:gd name="connsiteY109" fmla="*/ 1568904 h 1692226"/>
              <a:gd name="connsiteX110" fmla="*/ 427864 w 9662615"/>
              <a:gd name="connsiteY110" fmla="*/ 1580848 h 1692226"/>
              <a:gd name="connsiteX111" fmla="*/ 408381 w 9662615"/>
              <a:gd name="connsiteY111" fmla="*/ 1552940 h 1692226"/>
              <a:gd name="connsiteX112" fmla="*/ 267163 w 9662615"/>
              <a:gd name="connsiteY112" fmla="*/ 1531913 h 1692226"/>
              <a:gd name="connsiteX113" fmla="*/ 196644 w 9662615"/>
              <a:gd name="connsiteY113" fmla="*/ 1524565 h 1692226"/>
              <a:gd name="connsiteX114" fmla="*/ 86819 w 9662615"/>
              <a:gd name="connsiteY114" fmla="*/ 1519517 h 1692226"/>
              <a:gd name="connsiteX115" fmla="*/ 53369 w 9662615"/>
              <a:gd name="connsiteY115" fmla="*/ 1516853 h 1692226"/>
              <a:gd name="connsiteX116" fmla="*/ 2359 w 9662615"/>
              <a:gd name="connsiteY116" fmla="*/ 1515247 h 1692226"/>
              <a:gd name="connsiteX117" fmla="*/ 0 w 9662615"/>
              <a:gd name="connsiteY117" fmla="*/ 1514932 h 1692226"/>
              <a:gd name="connsiteX118" fmla="*/ 0 w 9662615"/>
              <a:gd name="connsiteY118" fmla="*/ 0 h 1692226"/>
              <a:gd name="connsiteX0" fmla="*/ 0 w 9662615"/>
              <a:gd name="connsiteY0" fmla="*/ 0 h 1692226"/>
              <a:gd name="connsiteX1" fmla="*/ 9662615 w 9662615"/>
              <a:gd name="connsiteY1" fmla="*/ 0 h 1692226"/>
              <a:gd name="connsiteX2" fmla="*/ 9662615 w 9662615"/>
              <a:gd name="connsiteY2" fmla="*/ 1280346 h 1692226"/>
              <a:gd name="connsiteX3" fmla="*/ 9658420 w 9662615"/>
              <a:gd name="connsiteY3" fmla="*/ 1280106 h 1692226"/>
              <a:gd name="connsiteX4" fmla="*/ 9469546 w 9662615"/>
              <a:gd name="connsiteY4" fmla="*/ 1289837 h 1692226"/>
              <a:gd name="connsiteX5" fmla="*/ 9385895 w 9662615"/>
              <a:gd name="connsiteY5" fmla="*/ 1269203 h 1692226"/>
              <a:gd name="connsiteX6" fmla="*/ 9144767 w 9662615"/>
              <a:gd name="connsiteY6" fmla="*/ 1264120 h 1692226"/>
              <a:gd name="connsiteX7" fmla="*/ 8837252 w 9662615"/>
              <a:gd name="connsiteY7" fmla="*/ 1350515 h 1692226"/>
              <a:gd name="connsiteX8" fmla="*/ 8705466 w 9662615"/>
              <a:gd name="connsiteY8" fmla="*/ 1342419 h 1692226"/>
              <a:gd name="connsiteX9" fmla="*/ 8652221 w 9662615"/>
              <a:gd name="connsiteY9" fmla="*/ 1326906 h 1692226"/>
              <a:gd name="connsiteX10" fmla="*/ 8632312 w 9662615"/>
              <a:gd name="connsiteY10" fmla="*/ 1326025 h 1692226"/>
              <a:gd name="connsiteX11" fmla="*/ 8591582 w 9662615"/>
              <a:gd name="connsiteY11" fmla="*/ 1341666 h 1692226"/>
              <a:gd name="connsiteX12" fmla="*/ 8537336 w 9662615"/>
              <a:gd name="connsiteY12" fmla="*/ 1341684 h 1692226"/>
              <a:gd name="connsiteX13" fmla="*/ 8472508 w 9662615"/>
              <a:gd name="connsiteY13" fmla="*/ 1363109 h 1692226"/>
              <a:gd name="connsiteX14" fmla="*/ 8258477 w 9662615"/>
              <a:gd name="connsiteY14" fmla="*/ 1370666 h 1692226"/>
              <a:gd name="connsiteX15" fmla="*/ 8197961 w 9662615"/>
              <a:gd name="connsiteY15" fmla="*/ 1392804 h 1692226"/>
              <a:gd name="connsiteX16" fmla="*/ 8171196 w 9662615"/>
              <a:gd name="connsiteY16" fmla="*/ 1397216 h 1692226"/>
              <a:gd name="connsiteX17" fmla="*/ 8127667 w 9662615"/>
              <a:gd name="connsiteY17" fmla="*/ 1418254 h 1692226"/>
              <a:gd name="connsiteX18" fmla="*/ 7974579 w 9662615"/>
              <a:gd name="connsiteY18" fmla="*/ 1383439 h 1692226"/>
              <a:gd name="connsiteX19" fmla="*/ 7768351 w 9662615"/>
              <a:gd name="connsiteY19" fmla="*/ 1395051 h 1692226"/>
              <a:gd name="connsiteX20" fmla="*/ 7635985 w 9662615"/>
              <a:gd name="connsiteY20" fmla="*/ 1386363 h 1692226"/>
              <a:gd name="connsiteX21" fmla="*/ 7466069 w 9662615"/>
              <a:gd name="connsiteY21" fmla="*/ 1377654 h 1692226"/>
              <a:gd name="connsiteX22" fmla="*/ 7355642 w 9662615"/>
              <a:gd name="connsiteY22" fmla="*/ 1407761 h 1692226"/>
              <a:gd name="connsiteX23" fmla="*/ 7151610 w 9662615"/>
              <a:gd name="connsiteY23" fmla="*/ 1397856 h 1692226"/>
              <a:gd name="connsiteX24" fmla="*/ 7082147 w 9662615"/>
              <a:gd name="connsiteY24" fmla="*/ 1406113 h 1692226"/>
              <a:gd name="connsiteX25" fmla="*/ 7014958 w 9662615"/>
              <a:gd name="connsiteY25" fmla="*/ 1396883 h 1692226"/>
              <a:gd name="connsiteX26" fmla="*/ 6907567 w 9662615"/>
              <a:gd name="connsiteY26" fmla="*/ 1419149 h 1692226"/>
              <a:gd name="connsiteX27" fmla="*/ 6748428 w 9662615"/>
              <a:gd name="connsiteY27" fmla="*/ 1420308 h 1692226"/>
              <a:gd name="connsiteX28" fmla="*/ 6654257 w 9662615"/>
              <a:gd name="connsiteY28" fmla="*/ 1424143 h 1692226"/>
              <a:gd name="connsiteX29" fmla="*/ 6620123 w 9662615"/>
              <a:gd name="connsiteY29" fmla="*/ 1430535 h 1692226"/>
              <a:gd name="connsiteX30" fmla="*/ 6571355 w 9662615"/>
              <a:gd name="connsiteY30" fmla="*/ 1436144 h 1692226"/>
              <a:gd name="connsiteX31" fmla="*/ 6486557 w 9662615"/>
              <a:gd name="connsiteY31" fmla="*/ 1449861 h 1692226"/>
              <a:gd name="connsiteX32" fmla="*/ 6370419 w 9662615"/>
              <a:gd name="connsiteY32" fmla="*/ 1461649 h 1692226"/>
              <a:gd name="connsiteX33" fmla="*/ 6278839 w 9662615"/>
              <a:gd name="connsiteY33" fmla="*/ 1449160 h 1692226"/>
              <a:gd name="connsiteX34" fmla="*/ 6272455 w 9662615"/>
              <a:gd name="connsiteY34" fmla="*/ 1453191 h 1692226"/>
              <a:gd name="connsiteX35" fmla="*/ 6212659 w 9662615"/>
              <a:gd name="connsiteY35" fmla="*/ 1454850 h 1692226"/>
              <a:gd name="connsiteX36" fmla="*/ 6069317 w 9662615"/>
              <a:gd name="connsiteY36" fmla="*/ 1445838 h 1692226"/>
              <a:gd name="connsiteX37" fmla="*/ 5878477 w 9662615"/>
              <a:gd name="connsiteY37" fmla="*/ 1439180 h 1692226"/>
              <a:gd name="connsiteX38" fmla="*/ 5838387 w 9662615"/>
              <a:gd name="connsiteY38" fmla="*/ 1444679 h 1692226"/>
              <a:gd name="connsiteX39" fmla="*/ 5771136 w 9662615"/>
              <a:gd name="connsiteY39" fmla="*/ 1453639 h 1692226"/>
              <a:gd name="connsiteX40" fmla="*/ 5724081 w 9662615"/>
              <a:gd name="connsiteY40" fmla="*/ 1470431 h 1692226"/>
              <a:gd name="connsiteX41" fmla="*/ 5666577 w 9662615"/>
              <a:gd name="connsiteY41" fmla="*/ 1473921 h 1692226"/>
              <a:gd name="connsiteX42" fmla="*/ 5649068 w 9662615"/>
              <a:gd name="connsiteY42" fmla="*/ 1461676 h 1692226"/>
              <a:gd name="connsiteX43" fmla="*/ 5588902 w 9662615"/>
              <a:gd name="connsiteY43" fmla="*/ 1469647 h 1692226"/>
              <a:gd name="connsiteX44" fmla="*/ 5498090 w 9662615"/>
              <a:gd name="connsiteY44" fmla="*/ 1483173 h 1692226"/>
              <a:gd name="connsiteX45" fmla="*/ 5444641 w 9662615"/>
              <a:gd name="connsiteY45" fmla="*/ 1487602 h 1692226"/>
              <a:gd name="connsiteX46" fmla="*/ 5299812 w 9662615"/>
              <a:gd name="connsiteY46" fmla="*/ 1503362 h 1692226"/>
              <a:gd name="connsiteX47" fmla="*/ 5213947 w 9662615"/>
              <a:gd name="connsiteY47" fmla="*/ 1516637 h 1692226"/>
              <a:gd name="connsiteX48" fmla="*/ 5090342 w 9662615"/>
              <a:gd name="connsiteY48" fmla="*/ 1546680 h 1692226"/>
              <a:gd name="connsiteX49" fmla="*/ 5129812 w 9662615"/>
              <a:gd name="connsiteY49" fmla="*/ 1521277 h 1692226"/>
              <a:gd name="connsiteX50" fmla="*/ 5059484 w 9662615"/>
              <a:gd name="connsiteY50" fmla="*/ 1546802 h 1692226"/>
              <a:gd name="connsiteX51" fmla="*/ 5038524 w 9662615"/>
              <a:gd name="connsiteY51" fmla="*/ 1545675 h 1692226"/>
              <a:gd name="connsiteX52" fmla="*/ 5026564 w 9662615"/>
              <a:gd name="connsiteY52" fmla="*/ 1545376 h 1692226"/>
              <a:gd name="connsiteX53" fmla="*/ 4969433 w 9662615"/>
              <a:gd name="connsiteY53" fmla="*/ 1550865 h 1692226"/>
              <a:gd name="connsiteX54" fmla="*/ 4921303 w 9662615"/>
              <a:gd name="connsiteY54" fmla="*/ 1575379 h 1692226"/>
              <a:gd name="connsiteX55" fmla="*/ 4863775 w 9662615"/>
              <a:gd name="connsiteY55" fmla="*/ 1562633 h 1692226"/>
              <a:gd name="connsiteX56" fmla="*/ 4847242 w 9662615"/>
              <a:gd name="connsiteY56" fmla="*/ 1664826 h 1692226"/>
              <a:gd name="connsiteX57" fmla="*/ 4809131 w 9662615"/>
              <a:gd name="connsiteY57" fmla="*/ 1692226 h 1692226"/>
              <a:gd name="connsiteX58" fmla="*/ 4791466 w 9662615"/>
              <a:gd name="connsiteY58" fmla="*/ 1561324 h 1692226"/>
              <a:gd name="connsiteX59" fmla="*/ 4784247 w 9662615"/>
              <a:gd name="connsiteY59" fmla="*/ 1562342 h 1692226"/>
              <a:gd name="connsiteX60" fmla="*/ 4735334 w 9662615"/>
              <a:gd name="connsiteY60" fmla="*/ 1581778 h 1692226"/>
              <a:gd name="connsiteX61" fmla="*/ 4697562 w 9662615"/>
              <a:gd name="connsiteY61" fmla="*/ 1551206 h 1692226"/>
              <a:gd name="connsiteX62" fmla="*/ 4662664 w 9662615"/>
              <a:gd name="connsiteY62" fmla="*/ 1573162 h 1692226"/>
              <a:gd name="connsiteX63" fmla="*/ 4603028 w 9662615"/>
              <a:gd name="connsiteY63" fmla="*/ 1568821 h 1692226"/>
              <a:gd name="connsiteX64" fmla="*/ 4541612 w 9662615"/>
              <a:gd name="connsiteY64" fmla="*/ 1545262 h 1692226"/>
              <a:gd name="connsiteX65" fmla="*/ 4422155 w 9662615"/>
              <a:gd name="connsiteY65" fmla="*/ 1542059 h 1692226"/>
              <a:gd name="connsiteX66" fmla="*/ 4221826 w 9662615"/>
              <a:gd name="connsiteY66" fmla="*/ 1508923 h 1692226"/>
              <a:gd name="connsiteX67" fmla="*/ 4096601 w 9662615"/>
              <a:gd name="connsiteY67" fmla="*/ 1521563 h 1692226"/>
              <a:gd name="connsiteX68" fmla="*/ 3970635 w 9662615"/>
              <a:gd name="connsiteY68" fmla="*/ 1544815 h 1692226"/>
              <a:gd name="connsiteX69" fmla="*/ 3833906 w 9662615"/>
              <a:gd name="connsiteY69" fmla="*/ 1516637 h 1692226"/>
              <a:gd name="connsiteX70" fmla="*/ 3696258 w 9662615"/>
              <a:gd name="connsiteY70" fmla="*/ 1537563 h 1692226"/>
              <a:gd name="connsiteX71" fmla="*/ 3594070 w 9662615"/>
              <a:gd name="connsiteY71" fmla="*/ 1509422 h 1692226"/>
              <a:gd name="connsiteX72" fmla="*/ 3565233 w 9662615"/>
              <a:gd name="connsiteY72" fmla="*/ 1515122 h 1692226"/>
              <a:gd name="connsiteX73" fmla="*/ 3560267 w 9662615"/>
              <a:gd name="connsiteY73" fmla="*/ 1516288 h 1692226"/>
              <a:gd name="connsiteX74" fmla="*/ 3540258 w 9662615"/>
              <a:gd name="connsiteY74" fmla="*/ 1516976 h 1692226"/>
              <a:gd name="connsiteX75" fmla="*/ 3534780 w 9662615"/>
              <a:gd name="connsiteY75" fmla="*/ 1522141 h 1692226"/>
              <a:gd name="connsiteX76" fmla="*/ 3504783 w 9662615"/>
              <a:gd name="connsiteY76" fmla="*/ 1526739 h 1692226"/>
              <a:gd name="connsiteX77" fmla="*/ 3430805 w 9662615"/>
              <a:gd name="connsiteY77" fmla="*/ 1542521 h 1692226"/>
              <a:gd name="connsiteX78" fmla="*/ 3292707 w 9662615"/>
              <a:gd name="connsiteY78" fmla="*/ 1520490 h 1692226"/>
              <a:gd name="connsiteX79" fmla="*/ 3187872 w 9662615"/>
              <a:gd name="connsiteY79" fmla="*/ 1519991 h 1692226"/>
              <a:gd name="connsiteX80" fmla="*/ 3148026 w 9662615"/>
              <a:gd name="connsiteY80" fmla="*/ 1524777 h 1692226"/>
              <a:gd name="connsiteX81" fmla="*/ 3092394 w 9662615"/>
              <a:gd name="connsiteY81" fmla="*/ 1528115 h 1692226"/>
              <a:gd name="connsiteX82" fmla="*/ 2994200 w 9662615"/>
              <a:gd name="connsiteY82" fmla="*/ 1537857 h 1692226"/>
              <a:gd name="connsiteX83" fmla="*/ 2862301 w 9662615"/>
              <a:gd name="connsiteY83" fmla="*/ 1544250 h 1692226"/>
              <a:gd name="connsiteX84" fmla="*/ 2766335 w 9662615"/>
              <a:gd name="connsiteY84" fmla="*/ 1527662 h 1692226"/>
              <a:gd name="connsiteX85" fmla="*/ 2757836 w 9662615"/>
              <a:gd name="connsiteY85" fmla="*/ 1531371 h 1692226"/>
              <a:gd name="connsiteX86" fmla="*/ 2691555 w 9662615"/>
              <a:gd name="connsiteY86" fmla="*/ 1530283 h 1692226"/>
              <a:gd name="connsiteX87" fmla="*/ 2491676 w 9662615"/>
              <a:gd name="connsiteY87" fmla="*/ 1500859 h 1692226"/>
              <a:gd name="connsiteX88" fmla="*/ 2378036 w 9662615"/>
              <a:gd name="connsiteY88" fmla="*/ 1520645 h 1692226"/>
              <a:gd name="connsiteX89" fmla="*/ 2284269 w 9662615"/>
              <a:gd name="connsiteY89" fmla="*/ 1503068 h 1692226"/>
              <a:gd name="connsiteX90" fmla="*/ 2207104 w 9662615"/>
              <a:gd name="connsiteY90" fmla="*/ 1508888 h 1692226"/>
              <a:gd name="connsiteX91" fmla="*/ 2149226 w 9662615"/>
              <a:gd name="connsiteY91" fmla="*/ 1523409 h 1692226"/>
              <a:gd name="connsiteX92" fmla="*/ 2084783 w 9662615"/>
              <a:gd name="connsiteY92" fmla="*/ 1524245 h 1692226"/>
              <a:gd name="connsiteX93" fmla="*/ 2070075 w 9662615"/>
              <a:gd name="connsiteY93" fmla="*/ 1511285 h 1692226"/>
              <a:gd name="connsiteX94" fmla="*/ 2001057 w 9662615"/>
              <a:gd name="connsiteY94" fmla="*/ 1516449 h 1692226"/>
              <a:gd name="connsiteX95" fmla="*/ 1896330 w 9662615"/>
              <a:gd name="connsiteY95" fmla="*/ 1525725 h 1692226"/>
              <a:gd name="connsiteX96" fmla="*/ 1835994 w 9662615"/>
              <a:gd name="connsiteY96" fmla="*/ 1527678 h 1692226"/>
              <a:gd name="connsiteX97" fmla="*/ 1671119 w 9662615"/>
              <a:gd name="connsiteY97" fmla="*/ 1536701 h 1692226"/>
              <a:gd name="connsiteX98" fmla="*/ 1601337 w 9662615"/>
              <a:gd name="connsiteY98" fmla="*/ 1548552 h 1692226"/>
              <a:gd name="connsiteX99" fmla="*/ 1407755 w 9662615"/>
              <a:gd name="connsiteY99" fmla="*/ 1571444 h 1692226"/>
              <a:gd name="connsiteX100" fmla="*/ 1271994 w 9662615"/>
              <a:gd name="connsiteY100" fmla="*/ 1579471 h 1692226"/>
              <a:gd name="connsiteX101" fmla="*/ 1249226 w 9662615"/>
              <a:gd name="connsiteY101" fmla="*/ 1583140 h 1692226"/>
              <a:gd name="connsiteX102" fmla="*/ 1217719 w 9662615"/>
              <a:gd name="connsiteY102" fmla="*/ 1580863 h 1692226"/>
              <a:gd name="connsiteX103" fmla="*/ 1091432 w 9662615"/>
              <a:gd name="connsiteY103" fmla="*/ 1571003 h 1692226"/>
              <a:gd name="connsiteX104" fmla="*/ 992039 w 9662615"/>
              <a:gd name="connsiteY104" fmla="*/ 1556662 h 1692226"/>
              <a:gd name="connsiteX105" fmla="*/ 868264 w 9662615"/>
              <a:gd name="connsiteY105" fmla="*/ 1566392 h 1692226"/>
              <a:gd name="connsiteX106" fmla="*/ 792765 w 9662615"/>
              <a:gd name="connsiteY106" fmla="*/ 1563102 h 1692226"/>
              <a:gd name="connsiteX107" fmla="*/ 669055 w 9662615"/>
              <a:gd name="connsiteY107" fmla="*/ 1543638 h 1692226"/>
              <a:gd name="connsiteX108" fmla="*/ 506152 w 9662615"/>
              <a:gd name="connsiteY108" fmla="*/ 1549124 h 1692226"/>
              <a:gd name="connsiteX109" fmla="*/ 472797 w 9662615"/>
              <a:gd name="connsiteY109" fmla="*/ 1568904 h 1692226"/>
              <a:gd name="connsiteX110" fmla="*/ 427864 w 9662615"/>
              <a:gd name="connsiteY110" fmla="*/ 1580848 h 1692226"/>
              <a:gd name="connsiteX111" fmla="*/ 408381 w 9662615"/>
              <a:gd name="connsiteY111" fmla="*/ 1552940 h 1692226"/>
              <a:gd name="connsiteX112" fmla="*/ 267163 w 9662615"/>
              <a:gd name="connsiteY112" fmla="*/ 1531913 h 1692226"/>
              <a:gd name="connsiteX113" fmla="*/ 196644 w 9662615"/>
              <a:gd name="connsiteY113" fmla="*/ 1524565 h 1692226"/>
              <a:gd name="connsiteX114" fmla="*/ 86819 w 9662615"/>
              <a:gd name="connsiteY114" fmla="*/ 1519517 h 1692226"/>
              <a:gd name="connsiteX115" fmla="*/ 53369 w 9662615"/>
              <a:gd name="connsiteY115" fmla="*/ 1516853 h 1692226"/>
              <a:gd name="connsiteX116" fmla="*/ 2359 w 9662615"/>
              <a:gd name="connsiteY116" fmla="*/ 1515247 h 1692226"/>
              <a:gd name="connsiteX117" fmla="*/ 0 w 9662615"/>
              <a:gd name="connsiteY117" fmla="*/ 1514932 h 1692226"/>
              <a:gd name="connsiteX118" fmla="*/ 0 w 9662615"/>
              <a:gd name="connsiteY118" fmla="*/ 0 h 1692226"/>
              <a:gd name="connsiteX0" fmla="*/ 0 w 9662615"/>
              <a:gd name="connsiteY0" fmla="*/ 0 h 1692226"/>
              <a:gd name="connsiteX1" fmla="*/ 9662615 w 9662615"/>
              <a:gd name="connsiteY1" fmla="*/ 0 h 1692226"/>
              <a:gd name="connsiteX2" fmla="*/ 9662615 w 9662615"/>
              <a:gd name="connsiteY2" fmla="*/ 1280346 h 1692226"/>
              <a:gd name="connsiteX3" fmla="*/ 9658420 w 9662615"/>
              <a:gd name="connsiteY3" fmla="*/ 1280106 h 1692226"/>
              <a:gd name="connsiteX4" fmla="*/ 9469546 w 9662615"/>
              <a:gd name="connsiteY4" fmla="*/ 1289837 h 1692226"/>
              <a:gd name="connsiteX5" fmla="*/ 9385895 w 9662615"/>
              <a:gd name="connsiteY5" fmla="*/ 1269203 h 1692226"/>
              <a:gd name="connsiteX6" fmla="*/ 9144767 w 9662615"/>
              <a:gd name="connsiteY6" fmla="*/ 1264120 h 1692226"/>
              <a:gd name="connsiteX7" fmla="*/ 8837252 w 9662615"/>
              <a:gd name="connsiteY7" fmla="*/ 1350515 h 1692226"/>
              <a:gd name="connsiteX8" fmla="*/ 8705466 w 9662615"/>
              <a:gd name="connsiteY8" fmla="*/ 1342419 h 1692226"/>
              <a:gd name="connsiteX9" fmla="*/ 8652221 w 9662615"/>
              <a:gd name="connsiteY9" fmla="*/ 1326906 h 1692226"/>
              <a:gd name="connsiteX10" fmla="*/ 8632312 w 9662615"/>
              <a:gd name="connsiteY10" fmla="*/ 1326025 h 1692226"/>
              <a:gd name="connsiteX11" fmla="*/ 8591582 w 9662615"/>
              <a:gd name="connsiteY11" fmla="*/ 1341666 h 1692226"/>
              <a:gd name="connsiteX12" fmla="*/ 8537336 w 9662615"/>
              <a:gd name="connsiteY12" fmla="*/ 1341684 h 1692226"/>
              <a:gd name="connsiteX13" fmla="*/ 8472508 w 9662615"/>
              <a:gd name="connsiteY13" fmla="*/ 1363109 h 1692226"/>
              <a:gd name="connsiteX14" fmla="*/ 8258477 w 9662615"/>
              <a:gd name="connsiteY14" fmla="*/ 1370666 h 1692226"/>
              <a:gd name="connsiteX15" fmla="*/ 8197961 w 9662615"/>
              <a:gd name="connsiteY15" fmla="*/ 1392804 h 1692226"/>
              <a:gd name="connsiteX16" fmla="*/ 8171196 w 9662615"/>
              <a:gd name="connsiteY16" fmla="*/ 1397216 h 1692226"/>
              <a:gd name="connsiteX17" fmla="*/ 8127667 w 9662615"/>
              <a:gd name="connsiteY17" fmla="*/ 1418254 h 1692226"/>
              <a:gd name="connsiteX18" fmla="*/ 7974579 w 9662615"/>
              <a:gd name="connsiteY18" fmla="*/ 1383439 h 1692226"/>
              <a:gd name="connsiteX19" fmla="*/ 7768351 w 9662615"/>
              <a:gd name="connsiteY19" fmla="*/ 1395051 h 1692226"/>
              <a:gd name="connsiteX20" fmla="*/ 7635985 w 9662615"/>
              <a:gd name="connsiteY20" fmla="*/ 1386363 h 1692226"/>
              <a:gd name="connsiteX21" fmla="*/ 7466069 w 9662615"/>
              <a:gd name="connsiteY21" fmla="*/ 1377654 h 1692226"/>
              <a:gd name="connsiteX22" fmla="*/ 7355642 w 9662615"/>
              <a:gd name="connsiteY22" fmla="*/ 1407761 h 1692226"/>
              <a:gd name="connsiteX23" fmla="*/ 7151610 w 9662615"/>
              <a:gd name="connsiteY23" fmla="*/ 1397856 h 1692226"/>
              <a:gd name="connsiteX24" fmla="*/ 7082147 w 9662615"/>
              <a:gd name="connsiteY24" fmla="*/ 1406113 h 1692226"/>
              <a:gd name="connsiteX25" fmla="*/ 7014958 w 9662615"/>
              <a:gd name="connsiteY25" fmla="*/ 1396883 h 1692226"/>
              <a:gd name="connsiteX26" fmla="*/ 6907567 w 9662615"/>
              <a:gd name="connsiteY26" fmla="*/ 1419149 h 1692226"/>
              <a:gd name="connsiteX27" fmla="*/ 6748428 w 9662615"/>
              <a:gd name="connsiteY27" fmla="*/ 1420308 h 1692226"/>
              <a:gd name="connsiteX28" fmla="*/ 6654257 w 9662615"/>
              <a:gd name="connsiteY28" fmla="*/ 1424143 h 1692226"/>
              <a:gd name="connsiteX29" fmla="*/ 6620123 w 9662615"/>
              <a:gd name="connsiteY29" fmla="*/ 1430535 h 1692226"/>
              <a:gd name="connsiteX30" fmla="*/ 6571355 w 9662615"/>
              <a:gd name="connsiteY30" fmla="*/ 1436144 h 1692226"/>
              <a:gd name="connsiteX31" fmla="*/ 6486557 w 9662615"/>
              <a:gd name="connsiteY31" fmla="*/ 1449861 h 1692226"/>
              <a:gd name="connsiteX32" fmla="*/ 6370419 w 9662615"/>
              <a:gd name="connsiteY32" fmla="*/ 1461649 h 1692226"/>
              <a:gd name="connsiteX33" fmla="*/ 6278839 w 9662615"/>
              <a:gd name="connsiteY33" fmla="*/ 1449160 h 1692226"/>
              <a:gd name="connsiteX34" fmla="*/ 6272455 w 9662615"/>
              <a:gd name="connsiteY34" fmla="*/ 1453191 h 1692226"/>
              <a:gd name="connsiteX35" fmla="*/ 6212659 w 9662615"/>
              <a:gd name="connsiteY35" fmla="*/ 1454850 h 1692226"/>
              <a:gd name="connsiteX36" fmla="*/ 6069317 w 9662615"/>
              <a:gd name="connsiteY36" fmla="*/ 1445838 h 1692226"/>
              <a:gd name="connsiteX37" fmla="*/ 5878477 w 9662615"/>
              <a:gd name="connsiteY37" fmla="*/ 1439180 h 1692226"/>
              <a:gd name="connsiteX38" fmla="*/ 5838387 w 9662615"/>
              <a:gd name="connsiteY38" fmla="*/ 1444679 h 1692226"/>
              <a:gd name="connsiteX39" fmla="*/ 5771136 w 9662615"/>
              <a:gd name="connsiteY39" fmla="*/ 1453639 h 1692226"/>
              <a:gd name="connsiteX40" fmla="*/ 5724081 w 9662615"/>
              <a:gd name="connsiteY40" fmla="*/ 1470431 h 1692226"/>
              <a:gd name="connsiteX41" fmla="*/ 5666577 w 9662615"/>
              <a:gd name="connsiteY41" fmla="*/ 1473921 h 1692226"/>
              <a:gd name="connsiteX42" fmla="*/ 5649068 w 9662615"/>
              <a:gd name="connsiteY42" fmla="*/ 1461676 h 1692226"/>
              <a:gd name="connsiteX43" fmla="*/ 5588902 w 9662615"/>
              <a:gd name="connsiteY43" fmla="*/ 1469647 h 1692226"/>
              <a:gd name="connsiteX44" fmla="*/ 5498090 w 9662615"/>
              <a:gd name="connsiteY44" fmla="*/ 1483173 h 1692226"/>
              <a:gd name="connsiteX45" fmla="*/ 5444641 w 9662615"/>
              <a:gd name="connsiteY45" fmla="*/ 1487602 h 1692226"/>
              <a:gd name="connsiteX46" fmla="*/ 5299812 w 9662615"/>
              <a:gd name="connsiteY46" fmla="*/ 1503362 h 1692226"/>
              <a:gd name="connsiteX47" fmla="*/ 5213947 w 9662615"/>
              <a:gd name="connsiteY47" fmla="*/ 1516637 h 1692226"/>
              <a:gd name="connsiteX48" fmla="*/ 5090342 w 9662615"/>
              <a:gd name="connsiteY48" fmla="*/ 1546680 h 1692226"/>
              <a:gd name="connsiteX49" fmla="*/ 5129812 w 9662615"/>
              <a:gd name="connsiteY49" fmla="*/ 1521277 h 1692226"/>
              <a:gd name="connsiteX50" fmla="*/ 5059484 w 9662615"/>
              <a:gd name="connsiteY50" fmla="*/ 1546802 h 1692226"/>
              <a:gd name="connsiteX51" fmla="*/ 5038524 w 9662615"/>
              <a:gd name="connsiteY51" fmla="*/ 1545675 h 1692226"/>
              <a:gd name="connsiteX52" fmla="*/ 5026564 w 9662615"/>
              <a:gd name="connsiteY52" fmla="*/ 1545376 h 1692226"/>
              <a:gd name="connsiteX53" fmla="*/ 4969433 w 9662615"/>
              <a:gd name="connsiteY53" fmla="*/ 1550865 h 1692226"/>
              <a:gd name="connsiteX54" fmla="*/ 4921303 w 9662615"/>
              <a:gd name="connsiteY54" fmla="*/ 1575379 h 1692226"/>
              <a:gd name="connsiteX55" fmla="*/ 4871726 w 9662615"/>
              <a:gd name="connsiteY55" fmla="*/ 1570584 h 1692226"/>
              <a:gd name="connsiteX56" fmla="*/ 4847242 w 9662615"/>
              <a:gd name="connsiteY56" fmla="*/ 1664826 h 1692226"/>
              <a:gd name="connsiteX57" fmla="*/ 4809131 w 9662615"/>
              <a:gd name="connsiteY57" fmla="*/ 1692226 h 1692226"/>
              <a:gd name="connsiteX58" fmla="*/ 4791466 w 9662615"/>
              <a:gd name="connsiteY58" fmla="*/ 1561324 h 1692226"/>
              <a:gd name="connsiteX59" fmla="*/ 4784247 w 9662615"/>
              <a:gd name="connsiteY59" fmla="*/ 1562342 h 1692226"/>
              <a:gd name="connsiteX60" fmla="*/ 4735334 w 9662615"/>
              <a:gd name="connsiteY60" fmla="*/ 1581778 h 1692226"/>
              <a:gd name="connsiteX61" fmla="*/ 4697562 w 9662615"/>
              <a:gd name="connsiteY61" fmla="*/ 1551206 h 1692226"/>
              <a:gd name="connsiteX62" fmla="*/ 4662664 w 9662615"/>
              <a:gd name="connsiteY62" fmla="*/ 1573162 h 1692226"/>
              <a:gd name="connsiteX63" fmla="*/ 4603028 w 9662615"/>
              <a:gd name="connsiteY63" fmla="*/ 1568821 h 1692226"/>
              <a:gd name="connsiteX64" fmla="*/ 4541612 w 9662615"/>
              <a:gd name="connsiteY64" fmla="*/ 1545262 h 1692226"/>
              <a:gd name="connsiteX65" fmla="*/ 4422155 w 9662615"/>
              <a:gd name="connsiteY65" fmla="*/ 1542059 h 1692226"/>
              <a:gd name="connsiteX66" fmla="*/ 4221826 w 9662615"/>
              <a:gd name="connsiteY66" fmla="*/ 1508923 h 1692226"/>
              <a:gd name="connsiteX67" fmla="*/ 4096601 w 9662615"/>
              <a:gd name="connsiteY67" fmla="*/ 1521563 h 1692226"/>
              <a:gd name="connsiteX68" fmla="*/ 3970635 w 9662615"/>
              <a:gd name="connsiteY68" fmla="*/ 1544815 h 1692226"/>
              <a:gd name="connsiteX69" fmla="*/ 3833906 w 9662615"/>
              <a:gd name="connsiteY69" fmla="*/ 1516637 h 1692226"/>
              <a:gd name="connsiteX70" fmla="*/ 3696258 w 9662615"/>
              <a:gd name="connsiteY70" fmla="*/ 1537563 h 1692226"/>
              <a:gd name="connsiteX71" fmla="*/ 3594070 w 9662615"/>
              <a:gd name="connsiteY71" fmla="*/ 1509422 h 1692226"/>
              <a:gd name="connsiteX72" fmla="*/ 3565233 w 9662615"/>
              <a:gd name="connsiteY72" fmla="*/ 1515122 h 1692226"/>
              <a:gd name="connsiteX73" fmla="*/ 3560267 w 9662615"/>
              <a:gd name="connsiteY73" fmla="*/ 1516288 h 1692226"/>
              <a:gd name="connsiteX74" fmla="*/ 3540258 w 9662615"/>
              <a:gd name="connsiteY74" fmla="*/ 1516976 h 1692226"/>
              <a:gd name="connsiteX75" fmla="*/ 3534780 w 9662615"/>
              <a:gd name="connsiteY75" fmla="*/ 1522141 h 1692226"/>
              <a:gd name="connsiteX76" fmla="*/ 3504783 w 9662615"/>
              <a:gd name="connsiteY76" fmla="*/ 1526739 h 1692226"/>
              <a:gd name="connsiteX77" fmla="*/ 3430805 w 9662615"/>
              <a:gd name="connsiteY77" fmla="*/ 1542521 h 1692226"/>
              <a:gd name="connsiteX78" fmla="*/ 3292707 w 9662615"/>
              <a:gd name="connsiteY78" fmla="*/ 1520490 h 1692226"/>
              <a:gd name="connsiteX79" fmla="*/ 3187872 w 9662615"/>
              <a:gd name="connsiteY79" fmla="*/ 1519991 h 1692226"/>
              <a:gd name="connsiteX80" fmla="*/ 3148026 w 9662615"/>
              <a:gd name="connsiteY80" fmla="*/ 1524777 h 1692226"/>
              <a:gd name="connsiteX81" fmla="*/ 3092394 w 9662615"/>
              <a:gd name="connsiteY81" fmla="*/ 1528115 h 1692226"/>
              <a:gd name="connsiteX82" fmla="*/ 2994200 w 9662615"/>
              <a:gd name="connsiteY82" fmla="*/ 1537857 h 1692226"/>
              <a:gd name="connsiteX83" fmla="*/ 2862301 w 9662615"/>
              <a:gd name="connsiteY83" fmla="*/ 1544250 h 1692226"/>
              <a:gd name="connsiteX84" fmla="*/ 2766335 w 9662615"/>
              <a:gd name="connsiteY84" fmla="*/ 1527662 h 1692226"/>
              <a:gd name="connsiteX85" fmla="*/ 2757836 w 9662615"/>
              <a:gd name="connsiteY85" fmla="*/ 1531371 h 1692226"/>
              <a:gd name="connsiteX86" fmla="*/ 2691555 w 9662615"/>
              <a:gd name="connsiteY86" fmla="*/ 1530283 h 1692226"/>
              <a:gd name="connsiteX87" fmla="*/ 2491676 w 9662615"/>
              <a:gd name="connsiteY87" fmla="*/ 1500859 h 1692226"/>
              <a:gd name="connsiteX88" fmla="*/ 2378036 w 9662615"/>
              <a:gd name="connsiteY88" fmla="*/ 1520645 h 1692226"/>
              <a:gd name="connsiteX89" fmla="*/ 2284269 w 9662615"/>
              <a:gd name="connsiteY89" fmla="*/ 1503068 h 1692226"/>
              <a:gd name="connsiteX90" fmla="*/ 2207104 w 9662615"/>
              <a:gd name="connsiteY90" fmla="*/ 1508888 h 1692226"/>
              <a:gd name="connsiteX91" fmla="*/ 2149226 w 9662615"/>
              <a:gd name="connsiteY91" fmla="*/ 1523409 h 1692226"/>
              <a:gd name="connsiteX92" fmla="*/ 2084783 w 9662615"/>
              <a:gd name="connsiteY92" fmla="*/ 1524245 h 1692226"/>
              <a:gd name="connsiteX93" fmla="*/ 2070075 w 9662615"/>
              <a:gd name="connsiteY93" fmla="*/ 1511285 h 1692226"/>
              <a:gd name="connsiteX94" fmla="*/ 2001057 w 9662615"/>
              <a:gd name="connsiteY94" fmla="*/ 1516449 h 1692226"/>
              <a:gd name="connsiteX95" fmla="*/ 1896330 w 9662615"/>
              <a:gd name="connsiteY95" fmla="*/ 1525725 h 1692226"/>
              <a:gd name="connsiteX96" fmla="*/ 1835994 w 9662615"/>
              <a:gd name="connsiteY96" fmla="*/ 1527678 h 1692226"/>
              <a:gd name="connsiteX97" fmla="*/ 1671119 w 9662615"/>
              <a:gd name="connsiteY97" fmla="*/ 1536701 h 1692226"/>
              <a:gd name="connsiteX98" fmla="*/ 1601337 w 9662615"/>
              <a:gd name="connsiteY98" fmla="*/ 1548552 h 1692226"/>
              <a:gd name="connsiteX99" fmla="*/ 1407755 w 9662615"/>
              <a:gd name="connsiteY99" fmla="*/ 1571444 h 1692226"/>
              <a:gd name="connsiteX100" fmla="*/ 1271994 w 9662615"/>
              <a:gd name="connsiteY100" fmla="*/ 1579471 h 1692226"/>
              <a:gd name="connsiteX101" fmla="*/ 1249226 w 9662615"/>
              <a:gd name="connsiteY101" fmla="*/ 1583140 h 1692226"/>
              <a:gd name="connsiteX102" fmla="*/ 1217719 w 9662615"/>
              <a:gd name="connsiteY102" fmla="*/ 1580863 h 1692226"/>
              <a:gd name="connsiteX103" fmla="*/ 1091432 w 9662615"/>
              <a:gd name="connsiteY103" fmla="*/ 1571003 h 1692226"/>
              <a:gd name="connsiteX104" fmla="*/ 992039 w 9662615"/>
              <a:gd name="connsiteY104" fmla="*/ 1556662 h 1692226"/>
              <a:gd name="connsiteX105" fmla="*/ 868264 w 9662615"/>
              <a:gd name="connsiteY105" fmla="*/ 1566392 h 1692226"/>
              <a:gd name="connsiteX106" fmla="*/ 792765 w 9662615"/>
              <a:gd name="connsiteY106" fmla="*/ 1563102 h 1692226"/>
              <a:gd name="connsiteX107" fmla="*/ 669055 w 9662615"/>
              <a:gd name="connsiteY107" fmla="*/ 1543638 h 1692226"/>
              <a:gd name="connsiteX108" fmla="*/ 506152 w 9662615"/>
              <a:gd name="connsiteY108" fmla="*/ 1549124 h 1692226"/>
              <a:gd name="connsiteX109" fmla="*/ 472797 w 9662615"/>
              <a:gd name="connsiteY109" fmla="*/ 1568904 h 1692226"/>
              <a:gd name="connsiteX110" fmla="*/ 427864 w 9662615"/>
              <a:gd name="connsiteY110" fmla="*/ 1580848 h 1692226"/>
              <a:gd name="connsiteX111" fmla="*/ 408381 w 9662615"/>
              <a:gd name="connsiteY111" fmla="*/ 1552940 h 1692226"/>
              <a:gd name="connsiteX112" fmla="*/ 267163 w 9662615"/>
              <a:gd name="connsiteY112" fmla="*/ 1531913 h 1692226"/>
              <a:gd name="connsiteX113" fmla="*/ 196644 w 9662615"/>
              <a:gd name="connsiteY113" fmla="*/ 1524565 h 1692226"/>
              <a:gd name="connsiteX114" fmla="*/ 86819 w 9662615"/>
              <a:gd name="connsiteY114" fmla="*/ 1519517 h 1692226"/>
              <a:gd name="connsiteX115" fmla="*/ 53369 w 9662615"/>
              <a:gd name="connsiteY115" fmla="*/ 1516853 h 1692226"/>
              <a:gd name="connsiteX116" fmla="*/ 2359 w 9662615"/>
              <a:gd name="connsiteY116" fmla="*/ 1515247 h 1692226"/>
              <a:gd name="connsiteX117" fmla="*/ 0 w 9662615"/>
              <a:gd name="connsiteY117" fmla="*/ 1514932 h 1692226"/>
              <a:gd name="connsiteX118" fmla="*/ 0 w 9662615"/>
              <a:gd name="connsiteY118" fmla="*/ 0 h 1692226"/>
              <a:gd name="connsiteX0" fmla="*/ 0 w 9662615"/>
              <a:gd name="connsiteY0" fmla="*/ 0 h 1692226"/>
              <a:gd name="connsiteX1" fmla="*/ 9662615 w 9662615"/>
              <a:gd name="connsiteY1" fmla="*/ 0 h 1692226"/>
              <a:gd name="connsiteX2" fmla="*/ 9662615 w 9662615"/>
              <a:gd name="connsiteY2" fmla="*/ 1280346 h 1692226"/>
              <a:gd name="connsiteX3" fmla="*/ 9658420 w 9662615"/>
              <a:gd name="connsiteY3" fmla="*/ 1280106 h 1692226"/>
              <a:gd name="connsiteX4" fmla="*/ 9469546 w 9662615"/>
              <a:gd name="connsiteY4" fmla="*/ 1289837 h 1692226"/>
              <a:gd name="connsiteX5" fmla="*/ 9385895 w 9662615"/>
              <a:gd name="connsiteY5" fmla="*/ 1269203 h 1692226"/>
              <a:gd name="connsiteX6" fmla="*/ 9144767 w 9662615"/>
              <a:gd name="connsiteY6" fmla="*/ 1264120 h 1692226"/>
              <a:gd name="connsiteX7" fmla="*/ 8837252 w 9662615"/>
              <a:gd name="connsiteY7" fmla="*/ 1350515 h 1692226"/>
              <a:gd name="connsiteX8" fmla="*/ 8705466 w 9662615"/>
              <a:gd name="connsiteY8" fmla="*/ 1342419 h 1692226"/>
              <a:gd name="connsiteX9" fmla="*/ 8652221 w 9662615"/>
              <a:gd name="connsiteY9" fmla="*/ 1326906 h 1692226"/>
              <a:gd name="connsiteX10" fmla="*/ 8632312 w 9662615"/>
              <a:gd name="connsiteY10" fmla="*/ 1326025 h 1692226"/>
              <a:gd name="connsiteX11" fmla="*/ 8591582 w 9662615"/>
              <a:gd name="connsiteY11" fmla="*/ 1341666 h 1692226"/>
              <a:gd name="connsiteX12" fmla="*/ 8537336 w 9662615"/>
              <a:gd name="connsiteY12" fmla="*/ 1341684 h 1692226"/>
              <a:gd name="connsiteX13" fmla="*/ 8472508 w 9662615"/>
              <a:gd name="connsiteY13" fmla="*/ 1363109 h 1692226"/>
              <a:gd name="connsiteX14" fmla="*/ 8258477 w 9662615"/>
              <a:gd name="connsiteY14" fmla="*/ 1370666 h 1692226"/>
              <a:gd name="connsiteX15" fmla="*/ 8197961 w 9662615"/>
              <a:gd name="connsiteY15" fmla="*/ 1392804 h 1692226"/>
              <a:gd name="connsiteX16" fmla="*/ 8171196 w 9662615"/>
              <a:gd name="connsiteY16" fmla="*/ 1397216 h 1692226"/>
              <a:gd name="connsiteX17" fmla="*/ 8127667 w 9662615"/>
              <a:gd name="connsiteY17" fmla="*/ 1418254 h 1692226"/>
              <a:gd name="connsiteX18" fmla="*/ 7974579 w 9662615"/>
              <a:gd name="connsiteY18" fmla="*/ 1383439 h 1692226"/>
              <a:gd name="connsiteX19" fmla="*/ 7768351 w 9662615"/>
              <a:gd name="connsiteY19" fmla="*/ 1395051 h 1692226"/>
              <a:gd name="connsiteX20" fmla="*/ 7635985 w 9662615"/>
              <a:gd name="connsiteY20" fmla="*/ 1386363 h 1692226"/>
              <a:gd name="connsiteX21" fmla="*/ 7466069 w 9662615"/>
              <a:gd name="connsiteY21" fmla="*/ 1377654 h 1692226"/>
              <a:gd name="connsiteX22" fmla="*/ 7355642 w 9662615"/>
              <a:gd name="connsiteY22" fmla="*/ 1407761 h 1692226"/>
              <a:gd name="connsiteX23" fmla="*/ 7151610 w 9662615"/>
              <a:gd name="connsiteY23" fmla="*/ 1397856 h 1692226"/>
              <a:gd name="connsiteX24" fmla="*/ 7082147 w 9662615"/>
              <a:gd name="connsiteY24" fmla="*/ 1406113 h 1692226"/>
              <a:gd name="connsiteX25" fmla="*/ 7014958 w 9662615"/>
              <a:gd name="connsiteY25" fmla="*/ 1396883 h 1692226"/>
              <a:gd name="connsiteX26" fmla="*/ 6907567 w 9662615"/>
              <a:gd name="connsiteY26" fmla="*/ 1419149 h 1692226"/>
              <a:gd name="connsiteX27" fmla="*/ 6748428 w 9662615"/>
              <a:gd name="connsiteY27" fmla="*/ 1420308 h 1692226"/>
              <a:gd name="connsiteX28" fmla="*/ 6654257 w 9662615"/>
              <a:gd name="connsiteY28" fmla="*/ 1424143 h 1692226"/>
              <a:gd name="connsiteX29" fmla="*/ 6620123 w 9662615"/>
              <a:gd name="connsiteY29" fmla="*/ 1430535 h 1692226"/>
              <a:gd name="connsiteX30" fmla="*/ 6571355 w 9662615"/>
              <a:gd name="connsiteY30" fmla="*/ 1436144 h 1692226"/>
              <a:gd name="connsiteX31" fmla="*/ 6486557 w 9662615"/>
              <a:gd name="connsiteY31" fmla="*/ 1449861 h 1692226"/>
              <a:gd name="connsiteX32" fmla="*/ 6370419 w 9662615"/>
              <a:gd name="connsiteY32" fmla="*/ 1461649 h 1692226"/>
              <a:gd name="connsiteX33" fmla="*/ 6278839 w 9662615"/>
              <a:gd name="connsiteY33" fmla="*/ 1449160 h 1692226"/>
              <a:gd name="connsiteX34" fmla="*/ 6272455 w 9662615"/>
              <a:gd name="connsiteY34" fmla="*/ 1453191 h 1692226"/>
              <a:gd name="connsiteX35" fmla="*/ 6212659 w 9662615"/>
              <a:gd name="connsiteY35" fmla="*/ 1454850 h 1692226"/>
              <a:gd name="connsiteX36" fmla="*/ 6069317 w 9662615"/>
              <a:gd name="connsiteY36" fmla="*/ 1445838 h 1692226"/>
              <a:gd name="connsiteX37" fmla="*/ 5878477 w 9662615"/>
              <a:gd name="connsiteY37" fmla="*/ 1439180 h 1692226"/>
              <a:gd name="connsiteX38" fmla="*/ 5838387 w 9662615"/>
              <a:gd name="connsiteY38" fmla="*/ 1444679 h 1692226"/>
              <a:gd name="connsiteX39" fmla="*/ 5771136 w 9662615"/>
              <a:gd name="connsiteY39" fmla="*/ 1453639 h 1692226"/>
              <a:gd name="connsiteX40" fmla="*/ 5724081 w 9662615"/>
              <a:gd name="connsiteY40" fmla="*/ 1470431 h 1692226"/>
              <a:gd name="connsiteX41" fmla="*/ 5666577 w 9662615"/>
              <a:gd name="connsiteY41" fmla="*/ 1473921 h 1692226"/>
              <a:gd name="connsiteX42" fmla="*/ 5649068 w 9662615"/>
              <a:gd name="connsiteY42" fmla="*/ 1461676 h 1692226"/>
              <a:gd name="connsiteX43" fmla="*/ 5588902 w 9662615"/>
              <a:gd name="connsiteY43" fmla="*/ 1469647 h 1692226"/>
              <a:gd name="connsiteX44" fmla="*/ 5498090 w 9662615"/>
              <a:gd name="connsiteY44" fmla="*/ 1483173 h 1692226"/>
              <a:gd name="connsiteX45" fmla="*/ 5444641 w 9662615"/>
              <a:gd name="connsiteY45" fmla="*/ 1487602 h 1692226"/>
              <a:gd name="connsiteX46" fmla="*/ 5299812 w 9662615"/>
              <a:gd name="connsiteY46" fmla="*/ 1503362 h 1692226"/>
              <a:gd name="connsiteX47" fmla="*/ 5213947 w 9662615"/>
              <a:gd name="connsiteY47" fmla="*/ 1516637 h 1692226"/>
              <a:gd name="connsiteX48" fmla="*/ 5090342 w 9662615"/>
              <a:gd name="connsiteY48" fmla="*/ 1546680 h 1692226"/>
              <a:gd name="connsiteX49" fmla="*/ 5129812 w 9662615"/>
              <a:gd name="connsiteY49" fmla="*/ 1521277 h 1692226"/>
              <a:gd name="connsiteX50" fmla="*/ 5059484 w 9662615"/>
              <a:gd name="connsiteY50" fmla="*/ 1546802 h 1692226"/>
              <a:gd name="connsiteX51" fmla="*/ 5038524 w 9662615"/>
              <a:gd name="connsiteY51" fmla="*/ 1545675 h 1692226"/>
              <a:gd name="connsiteX52" fmla="*/ 5026564 w 9662615"/>
              <a:gd name="connsiteY52" fmla="*/ 1545376 h 1692226"/>
              <a:gd name="connsiteX53" fmla="*/ 4969433 w 9662615"/>
              <a:gd name="connsiteY53" fmla="*/ 1550865 h 1692226"/>
              <a:gd name="connsiteX54" fmla="*/ 4921303 w 9662615"/>
              <a:gd name="connsiteY54" fmla="*/ 1575379 h 1692226"/>
              <a:gd name="connsiteX55" fmla="*/ 4871726 w 9662615"/>
              <a:gd name="connsiteY55" fmla="*/ 1570584 h 1692226"/>
              <a:gd name="connsiteX56" fmla="*/ 4847242 w 9662615"/>
              <a:gd name="connsiteY56" fmla="*/ 1621094 h 1692226"/>
              <a:gd name="connsiteX57" fmla="*/ 4809131 w 9662615"/>
              <a:gd name="connsiteY57" fmla="*/ 1692226 h 1692226"/>
              <a:gd name="connsiteX58" fmla="*/ 4791466 w 9662615"/>
              <a:gd name="connsiteY58" fmla="*/ 1561324 h 1692226"/>
              <a:gd name="connsiteX59" fmla="*/ 4784247 w 9662615"/>
              <a:gd name="connsiteY59" fmla="*/ 1562342 h 1692226"/>
              <a:gd name="connsiteX60" fmla="*/ 4735334 w 9662615"/>
              <a:gd name="connsiteY60" fmla="*/ 1581778 h 1692226"/>
              <a:gd name="connsiteX61" fmla="*/ 4697562 w 9662615"/>
              <a:gd name="connsiteY61" fmla="*/ 1551206 h 1692226"/>
              <a:gd name="connsiteX62" fmla="*/ 4662664 w 9662615"/>
              <a:gd name="connsiteY62" fmla="*/ 1573162 h 1692226"/>
              <a:gd name="connsiteX63" fmla="*/ 4603028 w 9662615"/>
              <a:gd name="connsiteY63" fmla="*/ 1568821 h 1692226"/>
              <a:gd name="connsiteX64" fmla="*/ 4541612 w 9662615"/>
              <a:gd name="connsiteY64" fmla="*/ 1545262 h 1692226"/>
              <a:gd name="connsiteX65" fmla="*/ 4422155 w 9662615"/>
              <a:gd name="connsiteY65" fmla="*/ 1542059 h 1692226"/>
              <a:gd name="connsiteX66" fmla="*/ 4221826 w 9662615"/>
              <a:gd name="connsiteY66" fmla="*/ 1508923 h 1692226"/>
              <a:gd name="connsiteX67" fmla="*/ 4096601 w 9662615"/>
              <a:gd name="connsiteY67" fmla="*/ 1521563 h 1692226"/>
              <a:gd name="connsiteX68" fmla="*/ 3970635 w 9662615"/>
              <a:gd name="connsiteY68" fmla="*/ 1544815 h 1692226"/>
              <a:gd name="connsiteX69" fmla="*/ 3833906 w 9662615"/>
              <a:gd name="connsiteY69" fmla="*/ 1516637 h 1692226"/>
              <a:gd name="connsiteX70" fmla="*/ 3696258 w 9662615"/>
              <a:gd name="connsiteY70" fmla="*/ 1537563 h 1692226"/>
              <a:gd name="connsiteX71" fmla="*/ 3594070 w 9662615"/>
              <a:gd name="connsiteY71" fmla="*/ 1509422 h 1692226"/>
              <a:gd name="connsiteX72" fmla="*/ 3565233 w 9662615"/>
              <a:gd name="connsiteY72" fmla="*/ 1515122 h 1692226"/>
              <a:gd name="connsiteX73" fmla="*/ 3560267 w 9662615"/>
              <a:gd name="connsiteY73" fmla="*/ 1516288 h 1692226"/>
              <a:gd name="connsiteX74" fmla="*/ 3540258 w 9662615"/>
              <a:gd name="connsiteY74" fmla="*/ 1516976 h 1692226"/>
              <a:gd name="connsiteX75" fmla="*/ 3534780 w 9662615"/>
              <a:gd name="connsiteY75" fmla="*/ 1522141 h 1692226"/>
              <a:gd name="connsiteX76" fmla="*/ 3504783 w 9662615"/>
              <a:gd name="connsiteY76" fmla="*/ 1526739 h 1692226"/>
              <a:gd name="connsiteX77" fmla="*/ 3430805 w 9662615"/>
              <a:gd name="connsiteY77" fmla="*/ 1542521 h 1692226"/>
              <a:gd name="connsiteX78" fmla="*/ 3292707 w 9662615"/>
              <a:gd name="connsiteY78" fmla="*/ 1520490 h 1692226"/>
              <a:gd name="connsiteX79" fmla="*/ 3187872 w 9662615"/>
              <a:gd name="connsiteY79" fmla="*/ 1519991 h 1692226"/>
              <a:gd name="connsiteX80" fmla="*/ 3148026 w 9662615"/>
              <a:gd name="connsiteY80" fmla="*/ 1524777 h 1692226"/>
              <a:gd name="connsiteX81" fmla="*/ 3092394 w 9662615"/>
              <a:gd name="connsiteY81" fmla="*/ 1528115 h 1692226"/>
              <a:gd name="connsiteX82" fmla="*/ 2994200 w 9662615"/>
              <a:gd name="connsiteY82" fmla="*/ 1537857 h 1692226"/>
              <a:gd name="connsiteX83" fmla="*/ 2862301 w 9662615"/>
              <a:gd name="connsiteY83" fmla="*/ 1544250 h 1692226"/>
              <a:gd name="connsiteX84" fmla="*/ 2766335 w 9662615"/>
              <a:gd name="connsiteY84" fmla="*/ 1527662 h 1692226"/>
              <a:gd name="connsiteX85" fmla="*/ 2757836 w 9662615"/>
              <a:gd name="connsiteY85" fmla="*/ 1531371 h 1692226"/>
              <a:gd name="connsiteX86" fmla="*/ 2691555 w 9662615"/>
              <a:gd name="connsiteY86" fmla="*/ 1530283 h 1692226"/>
              <a:gd name="connsiteX87" fmla="*/ 2491676 w 9662615"/>
              <a:gd name="connsiteY87" fmla="*/ 1500859 h 1692226"/>
              <a:gd name="connsiteX88" fmla="*/ 2378036 w 9662615"/>
              <a:gd name="connsiteY88" fmla="*/ 1520645 h 1692226"/>
              <a:gd name="connsiteX89" fmla="*/ 2284269 w 9662615"/>
              <a:gd name="connsiteY89" fmla="*/ 1503068 h 1692226"/>
              <a:gd name="connsiteX90" fmla="*/ 2207104 w 9662615"/>
              <a:gd name="connsiteY90" fmla="*/ 1508888 h 1692226"/>
              <a:gd name="connsiteX91" fmla="*/ 2149226 w 9662615"/>
              <a:gd name="connsiteY91" fmla="*/ 1523409 h 1692226"/>
              <a:gd name="connsiteX92" fmla="*/ 2084783 w 9662615"/>
              <a:gd name="connsiteY92" fmla="*/ 1524245 h 1692226"/>
              <a:gd name="connsiteX93" fmla="*/ 2070075 w 9662615"/>
              <a:gd name="connsiteY93" fmla="*/ 1511285 h 1692226"/>
              <a:gd name="connsiteX94" fmla="*/ 2001057 w 9662615"/>
              <a:gd name="connsiteY94" fmla="*/ 1516449 h 1692226"/>
              <a:gd name="connsiteX95" fmla="*/ 1896330 w 9662615"/>
              <a:gd name="connsiteY95" fmla="*/ 1525725 h 1692226"/>
              <a:gd name="connsiteX96" fmla="*/ 1835994 w 9662615"/>
              <a:gd name="connsiteY96" fmla="*/ 1527678 h 1692226"/>
              <a:gd name="connsiteX97" fmla="*/ 1671119 w 9662615"/>
              <a:gd name="connsiteY97" fmla="*/ 1536701 h 1692226"/>
              <a:gd name="connsiteX98" fmla="*/ 1601337 w 9662615"/>
              <a:gd name="connsiteY98" fmla="*/ 1548552 h 1692226"/>
              <a:gd name="connsiteX99" fmla="*/ 1407755 w 9662615"/>
              <a:gd name="connsiteY99" fmla="*/ 1571444 h 1692226"/>
              <a:gd name="connsiteX100" fmla="*/ 1271994 w 9662615"/>
              <a:gd name="connsiteY100" fmla="*/ 1579471 h 1692226"/>
              <a:gd name="connsiteX101" fmla="*/ 1249226 w 9662615"/>
              <a:gd name="connsiteY101" fmla="*/ 1583140 h 1692226"/>
              <a:gd name="connsiteX102" fmla="*/ 1217719 w 9662615"/>
              <a:gd name="connsiteY102" fmla="*/ 1580863 h 1692226"/>
              <a:gd name="connsiteX103" fmla="*/ 1091432 w 9662615"/>
              <a:gd name="connsiteY103" fmla="*/ 1571003 h 1692226"/>
              <a:gd name="connsiteX104" fmla="*/ 992039 w 9662615"/>
              <a:gd name="connsiteY104" fmla="*/ 1556662 h 1692226"/>
              <a:gd name="connsiteX105" fmla="*/ 868264 w 9662615"/>
              <a:gd name="connsiteY105" fmla="*/ 1566392 h 1692226"/>
              <a:gd name="connsiteX106" fmla="*/ 792765 w 9662615"/>
              <a:gd name="connsiteY106" fmla="*/ 1563102 h 1692226"/>
              <a:gd name="connsiteX107" fmla="*/ 669055 w 9662615"/>
              <a:gd name="connsiteY107" fmla="*/ 1543638 h 1692226"/>
              <a:gd name="connsiteX108" fmla="*/ 506152 w 9662615"/>
              <a:gd name="connsiteY108" fmla="*/ 1549124 h 1692226"/>
              <a:gd name="connsiteX109" fmla="*/ 472797 w 9662615"/>
              <a:gd name="connsiteY109" fmla="*/ 1568904 h 1692226"/>
              <a:gd name="connsiteX110" fmla="*/ 427864 w 9662615"/>
              <a:gd name="connsiteY110" fmla="*/ 1580848 h 1692226"/>
              <a:gd name="connsiteX111" fmla="*/ 408381 w 9662615"/>
              <a:gd name="connsiteY111" fmla="*/ 1552940 h 1692226"/>
              <a:gd name="connsiteX112" fmla="*/ 267163 w 9662615"/>
              <a:gd name="connsiteY112" fmla="*/ 1531913 h 1692226"/>
              <a:gd name="connsiteX113" fmla="*/ 196644 w 9662615"/>
              <a:gd name="connsiteY113" fmla="*/ 1524565 h 1692226"/>
              <a:gd name="connsiteX114" fmla="*/ 86819 w 9662615"/>
              <a:gd name="connsiteY114" fmla="*/ 1519517 h 1692226"/>
              <a:gd name="connsiteX115" fmla="*/ 53369 w 9662615"/>
              <a:gd name="connsiteY115" fmla="*/ 1516853 h 1692226"/>
              <a:gd name="connsiteX116" fmla="*/ 2359 w 9662615"/>
              <a:gd name="connsiteY116" fmla="*/ 1515247 h 1692226"/>
              <a:gd name="connsiteX117" fmla="*/ 0 w 9662615"/>
              <a:gd name="connsiteY117" fmla="*/ 1514932 h 1692226"/>
              <a:gd name="connsiteX118" fmla="*/ 0 w 9662615"/>
              <a:gd name="connsiteY118" fmla="*/ 0 h 1692226"/>
              <a:gd name="connsiteX0" fmla="*/ 0 w 9662615"/>
              <a:gd name="connsiteY0" fmla="*/ 0 h 1621094"/>
              <a:gd name="connsiteX1" fmla="*/ 9662615 w 9662615"/>
              <a:gd name="connsiteY1" fmla="*/ 0 h 1621094"/>
              <a:gd name="connsiteX2" fmla="*/ 9662615 w 9662615"/>
              <a:gd name="connsiteY2" fmla="*/ 1280346 h 1621094"/>
              <a:gd name="connsiteX3" fmla="*/ 9658420 w 9662615"/>
              <a:gd name="connsiteY3" fmla="*/ 1280106 h 1621094"/>
              <a:gd name="connsiteX4" fmla="*/ 9469546 w 9662615"/>
              <a:gd name="connsiteY4" fmla="*/ 1289837 h 1621094"/>
              <a:gd name="connsiteX5" fmla="*/ 9385895 w 9662615"/>
              <a:gd name="connsiteY5" fmla="*/ 1269203 h 1621094"/>
              <a:gd name="connsiteX6" fmla="*/ 9144767 w 9662615"/>
              <a:gd name="connsiteY6" fmla="*/ 1264120 h 1621094"/>
              <a:gd name="connsiteX7" fmla="*/ 8837252 w 9662615"/>
              <a:gd name="connsiteY7" fmla="*/ 1350515 h 1621094"/>
              <a:gd name="connsiteX8" fmla="*/ 8705466 w 9662615"/>
              <a:gd name="connsiteY8" fmla="*/ 1342419 h 1621094"/>
              <a:gd name="connsiteX9" fmla="*/ 8652221 w 9662615"/>
              <a:gd name="connsiteY9" fmla="*/ 1326906 h 1621094"/>
              <a:gd name="connsiteX10" fmla="*/ 8632312 w 9662615"/>
              <a:gd name="connsiteY10" fmla="*/ 1326025 h 1621094"/>
              <a:gd name="connsiteX11" fmla="*/ 8591582 w 9662615"/>
              <a:gd name="connsiteY11" fmla="*/ 1341666 h 1621094"/>
              <a:gd name="connsiteX12" fmla="*/ 8537336 w 9662615"/>
              <a:gd name="connsiteY12" fmla="*/ 1341684 h 1621094"/>
              <a:gd name="connsiteX13" fmla="*/ 8472508 w 9662615"/>
              <a:gd name="connsiteY13" fmla="*/ 1363109 h 1621094"/>
              <a:gd name="connsiteX14" fmla="*/ 8258477 w 9662615"/>
              <a:gd name="connsiteY14" fmla="*/ 1370666 h 1621094"/>
              <a:gd name="connsiteX15" fmla="*/ 8197961 w 9662615"/>
              <a:gd name="connsiteY15" fmla="*/ 1392804 h 1621094"/>
              <a:gd name="connsiteX16" fmla="*/ 8171196 w 9662615"/>
              <a:gd name="connsiteY16" fmla="*/ 1397216 h 1621094"/>
              <a:gd name="connsiteX17" fmla="*/ 8127667 w 9662615"/>
              <a:gd name="connsiteY17" fmla="*/ 1418254 h 1621094"/>
              <a:gd name="connsiteX18" fmla="*/ 7974579 w 9662615"/>
              <a:gd name="connsiteY18" fmla="*/ 1383439 h 1621094"/>
              <a:gd name="connsiteX19" fmla="*/ 7768351 w 9662615"/>
              <a:gd name="connsiteY19" fmla="*/ 1395051 h 1621094"/>
              <a:gd name="connsiteX20" fmla="*/ 7635985 w 9662615"/>
              <a:gd name="connsiteY20" fmla="*/ 1386363 h 1621094"/>
              <a:gd name="connsiteX21" fmla="*/ 7466069 w 9662615"/>
              <a:gd name="connsiteY21" fmla="*/ 1377654 h 1621094"/>
              <a:gd name="connsiteX22" fmla="*/ 7355642 w 9662615"/>
              <a:gd name="connsiteY22" fmla="*/ 1407761 h 1621094"/>
              <a:gd name="connsiteX23" fmla="*/ 7151610 w 9662615"/>
              <a:gd name="connsiteY23" fmla="*/ 1397856 h 1621094"/>
              <a:gd name="connsiteX24" fmla="*/ 7082147 w 9662615"/>
              <a:gd name="connsiteY24" fmla="*/ 1406113 h 1621094"/>
              <a:gd name="connsiteX25" fmla="*/ 7014958 w 9662615"/>
              <a:gd name="connsiteY25" fmla="*/ 1396883 h 1621094"/>
              <a:gd name="connsiteX26" fmla="*/ 6907567 w 9662615"/>
              <a:gd name="connsiteY26" fmla="*/ 1419149 h 1621094"/>
              <a:gd name="connsiteX27" fmla="*/ 6748428 w 9662615"/>
              <a:gd name="connsiteY27" fmla="*/ 1420308 h 1621094"/>
              <a:gd name="connsiteX28" fmla="*/ 6654257 w 9662615"/>
              <a:gd name="connsiteY28" fmla="*/ 1424143 h 1621094"/>
              <a:gd name="connsiteX29" fmla="*/ 6620123 w 9662615"/>
              <a:gd name="connsiteY29" fmla="*/ 1430535 h 1621094"/>
              <a:gd name="connsiteX30" fmla="*/ 6571355 w 9662615"/>
              <a:gd name="connsiteY30" fmla="*/ 1436144 h 1621094"/>
              <a:gd name="connsiteX31" fmla="*/ 6486557 w 9662615"/>
              <a:gd name="connsiteY31" fmla="*/ 1449861 h 1621094"/>
              <a:gd name="connsiteX32" fmla="*/ 6370419 w 9662615"/>
              <a:gd name="connsiteY32" fmla="*/ 1461649 h 1621094"/>
              <a:gd name="connsiteX33" fmla="*/ 6278839 w 9662615"/>
              <a:gd name="connsiteY33" fmla="*/ 1449160 h 1621094"/>
              <a:gd name="connsiteX34" fmla="*/ 6272455 w 9662615"/>
              <a:gd name="connsiteY34" fmla="*/ 1453191 h 1621094"/>
              <a:gd name="connsiteX35" fmla="*/ 6212659 w 9662615"/>
              <a:gd name="connsiteY35" fmla="*/ 1454850 h 1621094"/>
              <a:gd name="connsiteX36" fmla="*/ 6069317 w 9662615"/>
              <a:gd name="connsiteY36" fmla="*/ 1445838 h 1621094"/>
              <a:gd name="connsiteX37" fmla="*/ 5878477 w 9662615"/>
              <a:gd name="connsiteY37" fmla="*/ 1439180 h 1621094"/>
              <a:gd name="connsiteX38" fmla="*/ 5838387 w 9662615"/>
              <a:gd name="connsiteY38" fmla="*/ 1444679 h 1621094"/>
              <a:gd name="connsiteX39" fmla="*/ 5771136 w 9662615"/>
              <a:gd name="connsiteY39" fmla="*/ 1453639 h 1621094"/>
              <a:gd name="connsiteX40" fmla="*/ 5724081 w 9662615"/>
              <a:gd name="connsiteY40" fmla="*/ 1470431 h 1621094"/>
              <a:gd name="connsiteX41" fmla="*/ 5666577 w 9662615"/>
              <a:gd name="connsiteY41" fmla="*/ 1473921 h 1621094"/>
              <a:gd name="connsiteX42" fmla="*/ 5649068 w 9662615"/>
              <a:gd name="connsiteY42" fmla="*/ 1461676 h 1621094"/>
              <a:gd name="connsiteX43" fmla="*/ 5588902 w 9662615"/>
              <a:gd name="connsiteY43" fmla="*/ 1469647 h 1621094"/>
              <a:gd name="connsiteX44" fmla="*/ 5498090 w 9662615"/>
              <a:gd name="connsiteY44" fmla="*/ 1483173 h 1621094"/>
              <a:gd name="connsiteX45" fmla="*/ 5444641 w 9662615"/>
              <a:gd name="connsiteY45" fmla="*/ 1487602 h 1621094"/>
              <a:gd name="connsiteX46" fmla="*/ 5299812 w 9662615"/>
              <a:gd name="connsiteY46" fmla="*/ 1503362 h 1621094"/>
              <a:gd name="connsiteX47" fmla="*/ 5213947 w 9662615"/>
              <a:gd name="connsiteY47" fmla="*/ 1516637 h 1621094"/>
              <a:gd name="connsiteX48" fmla="*/ 5090342 w 9662615"/>
              <a:gd name="connsiteY48" fmla="*/ 1546680 h 1621094"/>
              <a:gd name="connsiteX49" fmla="*/ 5129812 w 9662615"/>
              <a:gd name="connsiteY49" fmla="*/ 1521277 h 1621094"/>
              <a:gd name="connsiteX50" fmla="*/ 5059484 w 9662615"/>
              <a:gd name="connsiteY50" fmla="*/ 1546802 h 1621094"/>
              <a:gd name="connsiteX51" fmla="*/ 5038524 w 9662615"/>
              <a:gd name="connsiteY51" fmla="*/ 1545675 h 1621094"/>
              <a:gd name="connsiteX52" fmla="*/ 5026564 w 9662615"/>
              <a:gd name="connsiteY52" fmla="*/ 1545376 h 1621094"/>
              <a:gd name="connsiteX53" fmla="*/ 4969433 w 9662615"/>
              <a:gd name="connsiteY53" fmla="*/ 1550865 h 1621094"/>
              <a:gd name="connsiteX54" fmla="*/ 4921303 w 9662615"/>
              <a:gd name="connsiteY54" fmla="*/ 1575379 h 1621094"/>
              <a:gd name="connsiteX55" fmla="*/ 4871726 w 9662615"/>
              <a:gd name="connsiteY55" fmla="*/ 1570584 h 1621094"/>
              <a:gd name="connsiteX56" fmla="*/ 4847242 w 9662615"/>
              <a:gd name="connsiteY56" fmla="*/ 1621094 h 1621094"/>
              <a:gd name="connsiteX57" fmla="*/ 4821058 w 9662615"/>
              <a:gd name="connsiteY57" fmla="*/ 1553078 h 1621094"/>
              <a:gd name="connsiteX58" fmla="*/ 4791466 w 9662615"/>
              <a:gd name="connsiteY58" fmla="*/ 1561324 h 1621094"/>
              <a:gd name="connsiteX59" fmla="*/ 4784247 w 9662615"/>
              <a:gd name="connsiteY59" fmla="*/ 1562342 h 1621094"/>
              <a:gd name="connsiteX60" fmla="*/ 4735334 w 9662615"/>
              <a:gd name="connsiteY60" fmla="*/ 1581778 h 1621094"/>
              <a:gd name="connsiteX61" fmla="*/ 4697562 w 9662615"/>
              <a:gd name="connsiteY61" fmla="*/ 1551206 h 1621094"/>
              <a:gd name="connsiteX62" fmla="*/ 4662664 w 9662615"/>
              <a:gd name="connsiteY62" fmla="*/ 1573162 h 1621094"/>
              <a:gd name="connsiteX63" fmla="*/ 4603028 w 9662615"/>
              <a:gd name="connsiteY63" fmla="*/ 1568821 h 1621094"/>
              <a:gd name="connsiteX64" fmla="*/ 4541612 w 9662615"/>
              <a:gd name="connsiteY64" fmla="*/ 1545262 h 1621094"/>
              <a:gd name="connsiteX65" fmla="*/ 4422155 w 9662615"/>
              <a:gd name="connsiteY65" fmla="*/ 1542059 h 1621094"/>
              <a:gd name="connsiteX66" fmla="*/ 4221826 w 9662615"/>
              <a:gd name="connsiteY66" fmla="*/ 1508923 h 1621094"/>
              <a:gd name="connsiteX67" fmla="*/ 4096601 w 9662615"/>
              <a:gd name="connsiteY67" fmla="*/ 1521563 h 1621094"/>
              <a:gd name="connsiteX68" fmla="*/ 3970635 w 9662615"/>
              <a:gd name="connsiteY68" fmla="*/ 1544815 h 1621094"/>
              <a:gd name="connsiteX69" fmla="*/ 3833906 w 9662615"/>
              <a:gd name="connsiteY69" fmla="*/ 1516637 h 1621094"/>
              <a:gd name="connsiteX70" fmla="*/ 3696258 w 9662615"/>
              <a:gd name="connsiteY70" fmla="*/ 1537563 h 1621094"/>
              <a:gd name="connsiteX71" fmla="*/ 3594070 w 9662615"/>
              <a:gd name="connsiteY71" fmla="*/ 1509422 h 1621094"/>
              <a:gd name="connsiteX72" fmla="*/ 3565233 w 9662615"/>
              <a:gd name="connsiteY72" fmla="*/ 1515122 h 1621094"/>
              <a:gd name="connsiteX73" fmla="*/ 3560267 w 9662615"/>
              <a:gd name="connsiteY73" fmla="*/ 1516288 h 1621094"/>
              <a:gd name="connsiteX74" fmla="*/ 3540258 w 9662615"/>
              <a:gd name="connsiteY74" fmla="*/ 1516976 h 1621094"/>
              <a:gd name="connsiteX75" fmla="*/ 3534780 w 9662615"/>
              <a:gd name="connsiteY75" fmla="*/ 1522141 h 1621094"/>
              <a:gd name="connsiteX76" fmla="*/ 3504783 w 9662615"/>
              <a:gd name="connsiteY76" fmla="*/ 1526739 h 1621094"/>
              <a:gd name="connsiteX77" fmla="*/ 3430805 w 9662615"/>
              <a:gd name="connsiteY77" fmla="*/ 1542521 h 1621094"/>
              <a:gd name="connsiteX78" fmla="*/ 3292707 w 9662615"/>
              <a:gd name="connsiteY78" fmla="*/ 1520490 h 1621094"/>
              <a:gd name="connsiteX79" fmla="*/ 3187872 w 9662615"/>
              <a:gd name="connsiteY79" fmla="*/ 1519991 h 1621094"/>
              <a:gd name="connsiteX80" fmla="*/ 3148026 w 9662615"/>
              <a:gd name="connsiteY80" fmla="*/ 1524777 h 1621094"/>
              <a:gd name="connsiteX81" fmla="*/ 3092394 w 9662615"/>
              <a:gd name="connsiteY81" fmla="*/ 1528115 h 1621094"/>
              <a:gd name="connsiteX82" fmla="*/ 2994200 w 9662615"/>
              <a:gd name="connsiteY82" fmla="*/ 1537857 h 1621094"/>
              <a:gd name="connsiteX83" fmla="*/ 2862301 w 9662615"/>
              <a:gd name="connsiteY83" fmla="*/ 1544250 h 1621094"/>
              <a:gd name="connsiteX84" fmla="*/ 2766335 w 9662615"/>
              <a:gd name="connsiteY84" fmla="*/ 1527662 h 1621094"/>
              <a:gd name="connsiteX85" fmla="*/ 2757836 w 9662615"/>
              <a:gd name="connsiteY85" fmla="*/ 1531371 h 1621094"/>
              <a:gd name="connsiteX86" fmla="*/ 2691555 w 9662615"/>
              <a:gd name="connsiteY86" fmla="*/ 1530283 h 1621094"/>
              <a:gd name="connsiteX87" fmla="*/ 2491676 w 9662615"/>
              <a:gd name="connsiteY87" fmla="*/ 1500859 h 1621094"/>
              <a:gd name="connsiteX88" fmla="*/ 2378036 w 9662615"/>
              <a:gd name="connsiteY88" fmla="*/ 1520645 h 1621094"/>
              <a:gd name="connsiteX89" fmla="*/ 2284269 w 9662615"/>
              <a:gd name="connsiteY89" fmla="*/ 1503068 h 1621094"/>
              <a:gd name="connsiteX90" fmla="*/ 2207104 w 9662615"/>
              <a:gd name="connsiteY90" fmla="*/ 1508888 h 1621094"/>
              <a:gd name="connsiteX91" fmla="*/ 2149226 w 9662615"/>
              <a:gd name="connsiteY91" fmla="*/ 1523409 h 1621094"/>
              <a:gd name="connsiteX92" fmla="*/ 2084783 w 9662615"/>
              <a:gd name="connsiteY92" fmla="*/ 1524245 h 1621094"/>
              <a:gd name="connsiteX93" fmla="*/ 2070075 w 9662615"/>
              <a:gd name="connsiteY93" fmla="*/ 1511285 h 1621094"/>
              <a:gd name="connsiteX94" fmla="*/ 2001057 w 9662615"/>
              <a:gd name="connsiteY94" fmla="*/ 1516449 h 1621094"/>
              <a:gd name="connsiteX95" fmla="*/ 1896330 w 9662615"/>
              <a:gd name="connsiteY95" fmla="*/ 1525725 h 1621094"/>
              <a:gd name="connsiteX96" fmla="*/ 1835994 w 9662615"/>
              <a:gd name="connsiteY96" fmla="*/ 1527678 h 1621094"/>
              <a:gd name="connsiteX97" fmla="*/ 1671119 w 9662615"/>
              <a:gd name="connsiteY97" fmla="*/ 1536701 h 1621094"/>
              <a:gd name="connsiteX98" fmla="*/ 1601337 w 9662615"/>
              <a:gd name="connsiteY98" fmla="*/ 1548552 h 1621094"/>
              <a:gd name="connsiteX99" fmla="*/ 1407755 w 9662615"/>
              <a:gd name="connsiteY99" fmla="*/ 1571444 h 1621094"/>
              <a:gd name="connsiteX100" fmla="*/ 1271994 w 9662615"/>
              <a:gd name="connsiteY100" fmla="*/ 1579471 h 1621094"/>
              <a:gd name="connsiteX101" fmla="*/ 1249226 w 9662615"/>
              <a:gd name="connsiteY101" fmla="*/ 1583140 h 1621094"/>
              <a:gd name="connsiteX102" fmla="*/ 1217719 w 9662615"/>
              <a:gd name="connsiteY102" fmla="*/ 1580863 h 1621094"/>
              <a:gd name="connsiteX103" fmla="*/ 1091432 w 9662615"/>
              <a:gd name="connsiteY103" fmla="*/ 1571003 h 1621094"/>
              <a:gd name="connsiteX104" fmla="*/ 992039 w 9662615"/>
              <a:gd name="connsiteY104" fmla="*/ 1556662 h 1621094"/>
              <a:gd name="connsiteX105" fmla="*/ 868264 w 9662615"/>
              <a:gd name="connsiteY105" fmla="*/ 1566392 h 1621094"/>
              <a:gd name="connsiteX106" fmla="*/ 792765 w 9662615"/>
              <a:gd name="connsiteY106" fmla="*/ 1563102 h 1621094"/>
              <a:gd name="connsiteX107" fmla="*/ 669055 w 9662615"/>
              <a:gd name="connsiteY107" fmla="*/ 1543638 h 1621094"/>
              <a:gd name="connsiteX108" fmla="*/ 506152 w 9662615"/>
              <a:gd name="connsiteY108" fmla="*/ 1549124 h 1621094"/>
              <a:gd name="connsiteX109" fmla="*/ 472797 w 9662615"/>
              <a:gd name="connsiteY109" fmla="*/ 1568904 h 1621094"/>
              <a:gd name="connsiteX110" fmla="*/ 427864 w 9662615"/>
              <a:gd name="connsiteY110" fmla="*/ 1580848 h 1621094"/>
              <a:gd name="connsiteX111" fmla="*/ 408381 w 9662615"/>
              <a:gd name="connsiteY111" fmla="*/ 1552940 h 1621094"/>
              <a:gd name="connsiteX112" fmla="*/ 267163 w 9662615"/>
              <a:gd name="connsiteY112" fmla="*/ 1531913 h 1621094"/>
              <a:gd name="connsiteX113" fmla="*/ 196644 w 9662615"/>
              <a:gd name="connsiteY113" fmla="*/ 1524565 h 1621094"/>
              <a:gd name="connsiteX114" fmla="*/ 86819 w 9662615"/>
              <a:gd name="connsiteY114" fmla="*/ 1519517 h 1621094"/>
              <a:gd name="connsiteX115" fmla="*/ 53369 w 9662615"/>
              <a:gd name="connsiteY115" fmla="*/ 1516853 h 1621094"/>
              <a:gd name="connsiteX116" fmla="*/ 2359 w 9662615"/>
              <a:gd name="connsiteY116" fmla="*/ 1515247 h 1621094"/>
              <a:gd name="connsiteX117" fmla="*/ 0 w 9662615"/>
              <a:gd name="connsiteY117" fmla="*/ 1514932 h 1621094"/>
              <a:gd name="connsiteX118" fmla="*/ 0 w 9662615"/>
              <a:gd name="connsiteY118" fmla="*/ 0 h 1621094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129812 w 9662615"/>
              <a:gd name="connsiteY49" fmla="*/ 1521277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1303 w 9662615"/>
              <a:gd name="connsiteY54" fmla="*/ 1575379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5334 w 9662615"/>
              <a:gd name="connsiteY60" fmla="*/ 1581778 h 1583140"/>
              <a:gd name="connsiteX61" fmla="*/ 4697562 w 9662615"/>
              <a:gd name="connsiteY61" fmla="*/ 1551206 h 1583140"/>
              <a:gd name="connsiteX62" fmla="*/ 4662664 w 9662615"/>
              <a:gd name="connsiteY62" fmla="*/ 1573162 h 1583140"/>
              <a:gd name="connsiteX63" fmla="*/ 4603028 w 9662615"/>
              <a:gd name="connsiteY63" fmla="*/ 1568821 h 1583140"/>
              <a:gd name="connsiteX64" fmla="*/ 4541612 w 9662615"/>
              <a:gd name="connsiteY64" fmla="*/ 1545262 h 1583140"/>
              <a:gd name="connsiteX65" fmla="*/ 4422155 w 9662615"/>
              <a:gd name="connsiteY65" fmla="*/ 1542059 h 1583140"/>
              <a:gd name="connsiteX66" fmla="*/ 4221826 w 9662615"/>
              <a:gd name="connsiteY66" fmla="*/ 1508923 h 1583140"/>
              <a:gd name="connsiteX67" fmla="*/ 4096601 w 9662615"/>
              <a:gd name="connsiteY67" fmla="*/ 1521563 h 1583140"/>
              <a:gd name="connsiteX68" fmla="*/ 3970635 w 9662615"/>
              <a:gd name="connsiteY68" fmla="*/ 1544815 h 1583140"/>
              <a:gd name="connsiteX69" fmla="*/ 3833906 w 9662615"/>
              <a:gd name="connsiteY69" fmla="*/ 1516637 h 1583140"/>
              <a:gd name="connsiteX70" fmla="*/ 3696258 w 9662615"/>
              <a:gd name="connsiteY70" fmla="*/ 1537563 h 1583140"/>
              <a:gd name="connsiteX71" fmla="*/ 3594070 w 9662615"/>
              <a:gd name="connsiteY71" fmla="*/ 1509422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129812 w 9662615"/>
              <a:gd name="connsiteY49" fmla="*/ 1521277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5334 w 9662615"/>
              <a:gd name="connsiteY60" fmla="*/ 1581778 h 1583140"/>
              <a:gd name="connsiteX61" fmla="*/ 4697562 w 9662615"/>
              <a:gd name="connsiteY61" fmla="*/ 1551206 h 1583140"/>
              <a:gd name="connsiteX62" fmla="*/ 4662664 w 9662615"/>
              <a:gd name="connsiteY62" fmla="*/ 1573162 h 1583140"/>
              <a:gd name="connsiteX63" fmla="*/ 4603028 w 9662615"/>
              <a:gd name="connsiteY63" fmla="*/ 1568821 h 1583140"/>
              <a:gd name="connsiteX64" fmla="*/ 4541612 w 9662615"/>
              <a:gd name="connsiteY64" fmla="*/ 1545262 h 1583140"/>
              <a:gd name="connsiteX65" fmla="*/ 4422155 w 9662615"/>
              <a:gd name="connsiteY65" fmla="*/ 1542059 h 1583140"/>
              <a:gd name="connsiteX66" fmla="*/ 4221826 w 9662615"/>
              <a:gd name="connsiteY66" fmla="*/ 1508923 h 1583140"/>
              <a:gd name="connsiteX67" fmla="*/ 4096601 w 9662615"/>
              <a:gd name="connsiteY67" fmla="*/ 1521563 h 1583140"/>
              <a:gd name="connsiteX68" fmla="*/ 3970635 w 9662615"/>
              <a:gd name="connsiteY68" fmla="*/ 1544815 h 1583140"/>
              <a:gd name="connsiteX69" fmla="*/ 3833906 w 9662615"/>
              <a:gd name="connsiteY69" fmla="*/ 1516637 h 1583140"/>
              <a:gd name="connsiteX70" fmla="*/ 3696258 w 9662615"/>
              <a:gd name="connsiteY70" fmla="*/ 1537563 h 1583140"/>
              <a:gd name="connsiteX71" fmla="*/ 3594070 w 9662615"/>
              <a:gd name="connsiteY71" fmla="*/ 1509422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97680"/>
              <a:gd name="connsiteX1" fmla="*/ 9662615 w 9662615"/>
              <a:gd name="connsiteY1" fmla="*/ 0 h 1597680"/>
              <a:gd name="connsiteX2" fmla="*/ 9662615 w 9662615"/>
              <a:gd name="connsiteY2" fmla="*/ 1280346 h 1597680"/>
              <a:gd name="connsiteX3" fmla="*/ 9658420 w 9662615"/>
              <a:gd name="connsiteY3" fmla="*/ 1280106 h 1597680"/>
              <a:gd name="connsiteX4" fmla="*/ 9469546 w 9662615"/>
              <a:gd name="connsiteY4" fmla="*/ 1289837 h 1597680"/>
              <a:gd name="connsiteX5" fmla="*/ 9385895 w 9662615"/>
              <a:gd name="connsiteY5" fmla="*/ 1269203 h 1597680"/>
              <a:gd name="connsiteX6" fmla="*/ 9144767 w 9662615"/>
              <a:gd name="connsiteY6" fmla="*/ 1264120 h 1597680"/>
              <a:gd name="connsiteX7" fmla="*/ 8837252 w 9662615"/>
              <a:gd name="connsiteY7" fmla="*/ 1350515 h 1597680"/>
              <a:gd name="connsiteX8" fmla="*/ 8705466 w 9662615"/>
              <a:gd name="connsiteY8" fmla="*/ 1342419 h 1597680"/>
              <a:gd name="connsiteX9" fmla="*/ 8652221 w 9662615"/>
              <a:gd name="connsiteY9" fmla="*/ 1326906 h 1597680"/>
              <a:gd name="connsiteX10" fmla="*/ 8632312 w 9662615"/>
              <a:gd name="connsiteY10" fmla="*/ 1326025 h 1597680"/>
              <a:gd name="connsiteX11" fmla="*/ 8591582 w 9662615"/>
              <a:gd name="connsiteY11" fmla="*/ 1341666 h 1597680"/>
              <a:gd name="connsiteX12" fmla="*/ 8537336 w 9662615"/>
              <a:gd name="connsiteY12" fmla="*/ 1341684 h 1597680"/>
              <a:gd name="connsiteX13" fmla="*/ 8472508 w 9662615"/>
              <a:gd name="connsiteY13" fmla="*/ 1363109 h 1597680"/>
              <a:gd name="connsiteX14" fmla="*/ 8258477 w 9662615"/>
              <a:gd name="connsiteY14" fmla="*/ 1370666 h 1597680"/>
              <a:gd name="connsiteX15" fmla="*/ 8197961 w 9662615"/>
              <a:gd name="connsiteY15" fmla="*/ 1392804 h 1597680"/>
              <a:gd name="connsiteX16" fmla="*/ 8171196 w 9662615"/>
              <a:gd name="connsiteY16" fmla="*/ 1397216 h 1597680"/>
              <a:gd name="connsiteX17" fmla="*/ 8127667 w 9662615"/>
              <a:gd name="connsiteY17" fmla="*/ 1418254 h 1597680"/>
              <a:gd name="connsiteX18" fmla="*/ 7974579 w 9662615"/>
              <a:gd name="connsiteY18" fmla="*/ 1383439 h 1597680"/>
              <a:gd name="connsiteX19" fmla="*/ 7768351 w 9662615"/>
              <a:gd name="connsiteY19" fmla="*/ 1395051 h 1597680"/>
              <a:gd name="connsiteX20" fmla="*/ 7635985 w 9662615"/>
              <a:gd name="connsiteY20" fmla="*/ 1386363 h 1597680"/>
              <a:gd name="connsiteX21" fmla="*/ 7466069 w 9662615"/>
              <a:gd name="connsiteY21" fmla="*/ 1377654 h 1597680"/>
              <a:gd name="connsiteX22" fmla="*/ 7355642 w 9662615"/>
              <a:gd name="connsiteY22" fmla="*/ 1407761 h 1597680"/>
              <a:gd name="connsiteX23" fmla="*/ 7151610 w 9662615"/>
              <a:gd name="connsiteY23" fmla="*/ 1397856 h 1597680"/>
              <a:gd name="connsiteX24" fmla="*/ 7082147 w 9662615"/>
              <a:gd name="connsiteY24" fmla="*/ 1406113 h 1597680"/>
              <a:gd name="connsiteX25" fmla="*/ 7014958 w 9662615"/>
              <a:gd name="connsiteY25" fmla="*/ 1396883 h 1597680"/>
              <a:gd name="connsiteX26" fmla="*/ 6907567 w 9662615"/>
              <a:gd name="connsiteY26" fmla="*/ 1419149 h 1597680"/>
              <a:gd name="connsiteX27" fmla="*/ 6748428 w 9662615"/>
              <a:gd name="connsiteY27" fmla="*/ 1420308 h 1597680"/>
              <a:gd name="connsiteX28" fmla="*/ 6654257 w 9662615"/>
              <a:gd name="connsiteY28" fmla="*/ 1424143 h 1597680"/>
              <a:gd name="connsiteX29" fmla="*/ 6620123 w 9662615"/>
              <a:gd name="connsiteY29" fmla="*/ 1430535 h 1597680"/>
              <a:gd name="connsiteX30" fmla="*/ 6571355 w 9662615"/>
              <a:gd name="connsiteY30" fmla="*/ 1436144 h 1597680"/>
              <a:gd name="connsiteX31" fmla="*/ 6486557 w 9662615"/>
              <a:gd name="connsiteY31" fmla="*/ 1449861 h 1597680"/>
              <a:gd name="connsiteX32" fmla="*/ 6370419 w 9662615"/>
              <a:gd name="connsiteY32" fmla="*/ 1461649 h 1597680"/>
              <a:gd name="connsiteX33" fmla="*/ 6278839 w 9662615"/>
              <a:gd name="connsiteY33" fmla="*/ 1449160 h 1597680"/>
              <a:gd name="connsiteX34" fmla="*/ 6272455 w 9662615"/>
              <a:gd name="connsiteY34" fmla="*/ 1453191 h 1597680"/>
              <a:gd name="connsiteX35" fmla="*/ 6212659 w 9662615"/>
              <a:gd name="connsiteY35" fmla="*/ 1454850 h 1597680"/>
              <a:gd name="connsiteX36" fmla="*/ 6069317 w 9662615"/>
              <a:gd name="connsiteY36" fmla="*/ 1445838 h 1597680"/>
              <a:gd name="connsiteX37" fmla="*/ 5878477 w 9662615"/>
              <a:gd name="connsiteY37" fmla="*/ 1439180 h 1597680"/>
              <a:gd name="connsiteX38" fmla="*/ 5838387 w 9662615"/>
              <a:gd name="connsiteY38" fmla="*/ 1444679 h 1597680"/>
              <a:gd name="connsiteX39" fmla="*/ 5771136 w 9662615"/>
              <a:gd name="connsiteY39" fmla="*/ 1453639 h 1597680"/>
              <a:gd name="connsiteX40" fmla="*/ 5724081 w 9662615"/>
              <a:gd name="connsiteY40" fmla="*/ 1470431 h 1597680"/>
              <a:gd name="connsiteX41" fmla="*/ 5666577 w 9662615"/>
              <a:gd name="connsiteY41" fmla="*/ 1473921 h 1597680"/>
              <a:gd name="connsiteX42" fmla="*/ 5649068 w 9662615"/>
              <a:gd name="connsiteY42" fmla="*/ 1461676 h 1597680"/>
              <a:gd name="connsiteX43" fmla="*/ 5588902 w 9662615"/>
              <a:gd name="connsiteY43" fmla="*/ 1469647 h 1597680"/>
              <a:gd name="connsiteX44" fmla="*/ 5498090 w 9662615"/>
              <a:gd name="connsiteY44" fmla="*/ 1483173 h 1597680"/>
              <a:gd name="connsiteX45" fmla="*/ 5444641 w 9662615"/>
              <a:gd name="connsiteY45" fmla="*/ 1487602 h 1597680"/>
              <a:gd name="connsiteX46" fmla="*/ 5299812 w 9662615"/>
              <a:gd name="connsiteY46" fmla="*/ 1503362 h 1597680"/>
              <a:gd name="connsiteX47" fmla="*/ 5213947 w 9662615"/>
              <a:gd name="connsiteY47" fmla="*/ 1516637 h 1597680"/>
              <a:gd name="connsiteX48" fmla="*/ 5090342 w 9662615"/>
              <a:gd name="connsiteY48" fmla="*/ 1546680 h 1597680"/>
              <a:gd name="connsiteX49" fmla="*/ 5129812 w 9662615"/>
              <a:gd name="connsiteY49" fmla="*/ 1521277 h 1597680"/>
              <a:gd name="connsiteX50" fmla="*/ 5059484 w 9662615"/>
              <a:gd name="connsiteY50" fmla="*/ 1546802 h 1597680"/>
              <a:gd name="connsiteX51" fmla="*/ 5038524 w 9662615"/>
              <a:gd name="connsiteY51" fmla="*/ 1545675 h 1597680"/>
              <a:gd name="connsiteX52" fmla="*/ 5026564 w 9662615"/>
              <a:gd name="connsiteY52" fmla="*/ 1545376 h 1597680"/>
              <a:gd name="connsiteX53" fmla="*/ 4969433 w 9662615"/>
              <a:gd name="connsiteY53" fmla="*/ 1550865 h 1597680"/>
              <a:gd name="connsiteX54" fmla="*/ 4929254 w 9662615"/>
              <a:gd name="connsiteY54" fmla="*/ 1563452 h 1597680"/>
              <a:gd name="connsiteX55" fmla="*/ 4871726 w 9662615"/>
              <a:gd name="connsiteY55" fmla="*/ 1570584 h 1597680"/>
              <a:gd name="connsiteX56" fmla="*/ 4843267 w 9662615"/>
              <a:gd name="connsiteY56" fmla="*/ 1561459 h 1597680"/>
              <a:gd name="connsiteX57" fmla="*/ 4821058 w 9662615"/>
              <a:gd name="connsiteY57" fmla="*/ 1553078 h 1597680"/>
              <a:gd name="connsiteX58" fmla="*/ 4791466 w 9662615"/>
              <a:gd name="connsiteY58" fmla="*/ 1561324 h 1597680"/>
              <a:gd name="connsiteX59" fmla="*/ 4784247 w 9662615"/>
              <a:gd name="connsiteY59" fmla="*/ 1562342 h 1597680"/>
              <a:gd name="connsiteX60" fmla="*/ 4743285 w 9662615"/>
              <a:gd name="connsiteY60" fmla="*/ 1597680 h 1597680"/>
              <a:gd name="connsiteX61" fmla="*/ 4697562 w 9662615"/>
              <a:gd name="connsiteY61" fmla="*/ 1551206 h 1597680"/>
              <a:gd name="connsiteX62" fmla="*/ 4662664 w 9662615"/>
              <a:gd name="connsiteY62" fmla="*/ 1573162 h 1597680"/>
              <a:gd name="connsiteX63" fmla="*/ 4603028 w 9662615"/>
              <a:gd name="connsiteY63" fmla="*/ 1568821 h 1597680"/>
              <a:gd name="connsiteX64" fmla="*/ 4541612 w 9662615"/>
              <a:gd name="connsiteY64" fmla="*/ 1545262 h 1597680"/>
              <a:gd name="connsiteX65" fmla="*/ 4422155 w 9662615"/>
              <a:gd name="connsiteY65" fmla="*/ 1542059 h 1597680"/>
              <a:gd name="connsiteX66" fmla="*/ 4221826 w 9662615"/>
              <a:gd name="connsiteY66" fmla="*/ 1508923 h 1597680"/>
              <a:gd name="connsiteX67" fmla="*/ 4096601 w 9662615"/>
              <a:gd name="connsiteY67" fmla="*/ 1521563 h 1597680"/>
              <a:gd name="connsiteX68" fmla="*/ 3970635 w 9662615"/>
              <a:gd name="connsiteY68" fmla="*/ 1544815 h 1597680"/>
              <a:gd name="connsiteX69" fmla="*/ 3833906 w 9662615"/>
              <a:gd name="connsiteY69" fmla="*/ 1516637 h 1597680"/>
              <a:gd name="connsiteX70" fmla="*/ 3696258 w 9662615"/>
              <a:gd name="connsiteY70" fmla="*/ 1537563 h 1597680"/>
              <a:gd name="connsiteX71" fmla="*/ 3594070 w 9662615"/>
              <a:gd name="connsiteY71" fmla="*/ 1509422 h 1597680"/>
              <a:gd name="connsiteX72" fmla="*/ 3565233 w 9662615"/>
              <a:gd name="connsiteY72" fmla="*/ 1515122 h 1597680"/>
              <a:gd name="connsiteX73" fmla="*/ 3560267 w 9662615"/>
              <a:gd name="connsiteY73" fmla="*/ 1516288 h 1597680"/>
              <a:gd name="connsiteX74" fmla="*/ 3540258 w 9662615"/>
              <a:gd name="connsiteY74" fmla="*/ 1516976 h 1597680"/>
              <a:gd name="connsiteX75" fmla="*/ 3534780 w 9662615"/>
              <a:gd name="connsiteY75" fmla="*/ 1522141 h 1597680"/>
              <a:gd name="connsiteX76" fmla="*/ 3504783 w 9662615"/>
              <a:gd name="connsiteY76" fmla="*/ 1526739 h 1597680"/>
              <a:gd name="connsiteX77" fmla="*/ 3430805 w 9662615"/>
              <a:gd name="connsiteY77" fmla="*/ 1542521 h 1597680"/>
              <a:gd name="connsiteX78" fmla="*/ 3292707 w 9662615"/>
              <a:gd name="connsiteY78" fmla="*/ 1520490 h 1597680"/>
              <a:gd name="connsiteX79" fmla="*/ 3187872 w 9662615"/>
              <a:gd name="connsiteY79" fmla="*/ 1519991 h 1597680"/>
              <a:gd name="connsiteX80" fmla="*/ 3148026 w 9662615"/>
              <a:gd name="connsiteY80" fmla="*/ 1524777 h 1597680"/>
              <a:gd name="connsiteX81" fmla="*/ 3092394 w 9662615"/>
              <a:gd name="connsiteY81" fmla="*/ 1528115 h 1597680"/>
              <a:gd name="connsiteX82" fmla="*/ 2994200 w 9662615"/>
              <a:gd name="connsiteY82" fmla="*/ 1537857 h 1597680"/>
              <a:gd name="connsiteX83" fmla="*/ 2862301 w 9662615"/>
              <a:gd name="connsiteY83" fmla="*/ 1544250 h 1597680"/>
              <a:gd name="connsiteX84" fmla="*/ 2766335 w 9662615"/>
              <a:gd name="connsiteY84" fmla="*/ 1527662 h 1597680"/>
              <a:gd name="connsiteX85" fmla="*/ 2757836 w 9662615"/>
              <a:gd name="connsiteY85" fmla="*/ 1531371 h 1597680"/>
              <a:gd name="connsiteX86" fmla="*/ 2691555 w 9662615"/>
              <a:gd name="connsiteY86" fmla="*/ 1530283 h 1597680"/>
              <a:gd name="connsiteX87" fmla="*/ 2491676 w 9662615"/>
              <a:gd name="connsiteY87" fmla="*/ 1500859 h 1597680"/>
              <a:gd name="connsiteX88" fmla="*/ 2378036 w 9662615"/>
              <a:gd name="connsiteY88" fmla="*/ 1520645 h 1597680"/>
              <a:gd name="connsiteX89" fmla="*/ 2284269 w 9662615"/>
              <a:gd name="connsiteY89" fmla="*/ 1503068 h 1597680"/>
              <a:gd name="connsiteX90" fmla="*/ 2207104 w 9662615"/>
              <a:gd name="connsiteY90" fmla="*/ 1508888 h 1597680"/>
              <a:gd name="connsiteX91" fmla="*/ 2149226 w 9662615"/>
              <a:gd name="connsiteY91" fmla="*/ 1523409 h 1597680"/>
              <a:gd name="connsiteX92" fmla="*/ 2084783 w 9662615"/>
              <a:gd name="connsiteY92" fmla="*/ 1524245 h 1597680"/>
              <a:gd name="connsiteX93" fmla="*/ 2070075 w 9662615"/>
              <a:gd name="connsiteY93" fmla="*/ 1511285 h 1597680"/>
              <a:gd name="connsiteX94" fmla="*/ 2001057 w 9662615"/>
              <a:gd name="connsiteY94" fmla="*/ 1516449 h 1597680"/>
              <a:gd name="connsiteX95" fmla="*/ 1896330 w 9662615"/>
              <a:gd name="connsiteY95" fmla="*/ 1525725 h 1597680"/>
              <a:gd name="connsiteX96" fmla="*/ 1835994 w 9662615"/>
              <a:gd name="connsiteY96" fmla="*/ 1527678 h 1597680"/>
              <a:gd name="connsiteX97" fmla="*/ 1671119 w 9662615"/>
              <a:gd name="connsiteY97" fmla="*/ 1536701 h 1597680"/>
              <a:gd name="connsiteX98" fmla="*/ 1601337 w 9662615"/>
              <a:gd name="connsiteY98" fmla="*/ 1548552 h 1597680"/>
              <a:gd name="connsiteX99" fmla="*/ 1407755 w 9662615"/>
              <a:gd name="connsiteY99" fmla="*/ 1571444 h 1597680"/>
              <a:gd name="connsiteX100" fmla="*/ 1271994 w 9662615"/>
              <a:gd name="connsiteY100" fmla="*/ 1579471 h 1597680"/>
              <a:gd name="connsiteX101" fmla="*/ 1249226 w 9662615"/>
              <a:gd name="connsiteY101" fmla="*/ 1583140 h 1597680"/>
              <a:gd name="connsiteX102" fmla="*/ 1217719 w 9662615"/>
              <a:gd name="connsiteY102" fmla="*/ 1580863 h 1597680"/>
              <a:gd name="connsiteX103" fmla="*/ 1091432 w 9662615"/>
              <a:gd name="connsiteY103" fmla="*/ 1571003 h 1597680"/>
              <a:gd name="connsiteX104" fmla="*/ 992039 w 9662615"/>
              <a:gd name="connsiteY104" fmla="*/ 1556662 h 1597680"/>
              <a:gd name="connsiteX105" fmla="*/ 868264 w 9662615"/>
              <a:gd name="connsiteY105" fmla="*/ 1566392 h 1597680"/>
              <a:gd name="connsiteX106" fmla="*/ 792765 w 9662615"/>
              <a:gd name="connsiteY106" fmla="*/ 1563102 h 1597680"/>
              <a:gd name="connsiteX107" fmla="*/ 669055 w 9662615"/>
              <a:gd name="connsiteY107" fmla="*/ 1543638 h 1597680"/>
              <a:gd name="connsiteX108" fmla="*/ 506152 w 9662615"/>
              <a:gd name="connsiteY108" fmla="*/ 1549124 h 1597680"/>
              <a:gd name="connsiteX109" fmla="*/ 472797 w 9662615"/>
              <a:gd name="connsiteY109" fmla="*/ 1568904 h 1597680"/>
              <a:gd name="connsiteX110" fmla="*/ 427864 w 9662615"/>
              <a:gd name="connsiteY110" fmla="*/ 1580848 h 1597680"/>
              <a:gd name="connsiteX111" fmla="*/ 408381 w 9662615"/>
              <a:gd name="connsiteY111" fmla="*/ 1552940 h 1597680"/>
              <a:gd name="connsiteX112" fmla="*/ 267163 w 9662615"/>
              <a:gd name="connsiteY112" fmla="*/ 1531913 h 1597680"/>
              <a:gd name="connsiteX113" fmla="*/ 196644 w 9662615"/>
              <a:gd name="connsiteY113" fmla="*/ 1524565 h 1597680"/>
              <a:gd name="connsiteX114" fmla="*/ 86819 w 9662615"/>
              <a:gd name="connsiteY114" fmla="*/ 1519517 h 1597680"/>
              <a:gd name="connsiteX115" fmla="*/ 53369 w 9662615"/>
              <a:gd name="connsiteY115" fmla="*/ 1516853 h 1597680"/>
              <a:gd name="connsiteX116" fmla="*/ 2359 w 9662615"/>
              <a:gd name="connsiteY116" fmla="*/ 1515247 h 1597680"/>
              <a:gd name="connsiteX117" fmla="*/ 0 w 9662615"/>
              <a:gd name="connsiteY117" fmla="*/ 1514932 h 1597680"/>
              <a:gd name="connsiteX118" fmla="*/ 0 w 9662615"/>
              <a:gd name="connsiteY118" fmla="*/ 0 h 1597680"/>
              <a:gd name="connsiteX0" fmla="*/ 0 w 9662615"/>
              <a:gd name="connsiteY0" fmla="*/ 0 h 1603753"/>
              <a:gd name="connsiteX1" fmla="*/ 9662615 w 9662615"/>
              <a:gd name="connsiteY1" fmla="*/ 0 h 1603753"/>
              <a:gd name="connsiteX2" fmla="*/ 9662615 w 9662615"/>
              <a:gd name="connsiteY2" fmla="*/ 1280346 h 1603753"/>
              <a:gd name="connsiteX3" fmla="*/ 9658420 w 9662615"/>
              <a:gd name="connsiteY3" fmla="*/ 1280106 h 1603753"/>
              <a:gd name="connsiteX4" fmla="*/ 9469546 w 9662615"/>
              <a:gd name="connsiteY4" fmla="*/ 1289837 h 1603753"/>
              <a:gd name="connsiteX5" fmla="*/ 9385895 w 9662615"/>
              <a:gd name="connsiteY5" fmla="*/ 1269203 h 1603753"/>
              <a:gd name="connsiteX6" fmla="*/ 9144767 w 9662615"/>
              <a:gd name="connsiteY6" fmla="*/ 1264120 h 1603753"/>
              <a:gd name="connsiteX7" fmla="*/ 8837252 w 9662615"/>
              <a:gd name="connsiteY7" fmla="*/ 1350515 h 1603753"/>
              <a:gd name="connsiteX8" fmla="*/ 8705466 w 9662615"/>
              <a:gd name="connsiteY8" fmla="*/ 1342419 h 1603753"/>
              <a:gd name="connsiteX9" fmla="*/ 8652221 w 9662615"/>
              <a:gd name="connsiteY9" fmla="*/ 1326906 h 1603753"/>
              <a:gd name="connsiteX10" fmla="*/ 8632312 w 9662615"/>
              <a:gd name="connsiteY10" fmla="*/ 1326025 h 1603753"/>
              <a:gd name="connsiteX11" fmla="*/ 8591582 w 9662615"/>
              <a:gd name="connsiteY11" fmla="*/ 1341666 h 1603753"/>
              <a:gd name="connsiteX12" fmla="*/ 8537336 w 9662615"/>
              <a:gd name="connsiteY12" fmla="*/ 1341684 h 1603753"/>
              <a:gd name="connsiteX13" fmla="*/ 8472508 w 9662615"/>
              <a:gd name="connsiteY13" fmla="*/ 1363109 h 1603753"/>
              <a:gd name="connsiteX14" fmla="*/ 8258477 w 9662615"/>
              <a:gd name="connsiteY14" fmla="*/ 1370666 h 1603753"/>
              <a:gd name="connsiteX15" fmla="*/ 8197961 w 9662615"/>
              <a:gd name="connsiteY15" fmla="*/ 1392804 h 1603753"/>
              <a:gd name="connsiteX16" fmla="*/ 8171196 w 9662615"/>
              <a:gd name="connsiteY16" fmla="*/ 1397216 h 1603753"/>
              <a:gd name="connsiteX17" fmla="*/ 8127667 w 9662615"/>
              <a:gd name="connsiteY17" fmla="*/ 1418254 h 1603753"/>
              <a:gd name="connsiteX18" fmla="*/ 7974579 w 9662615"/>
              <a:gd name="connsiteY18" fmla="*/ 1383439 h 1603753"/>
              <a:gd name="connsiteX19" fmla="*/ 7768351 w 9662615"/>
              <a:gd name="connsiteY19" fmla="*/ 1395051 h 1603753"/>
              <a:gd name="connsiteX20" fmla="*/ 7635985 w 9662615"/>
              <a:gd name="connsiteY20" fmla="*/ 1386363 h 1603753"/>
              <a:gd name="connsiteX21" fmla="*/ 7466069 w 9662615"/>
              <a:gd name="connsiteY21" fmla="*/ 1377654 h 1603753"/>
              <a:gd name="connsiteX22" fmla="*/ 7355642 w 9662615"/>
              <a:gd name="connsiteY22" fmla="*/ 1407761 h 1603753"/>
              <a:gd name="connsiteX23" fmla="*/ 7151610 w 9662615"/>
              <a:gd name="connsiteY23" fmla="*/ 1397856 h 1603753"/>
              <a:gd name="connsiteX24" fmla="*/ 7082147 w 9662615"/>
              <a:gd name="connsiteY24" fmla="*/ 1406113 h 1603753"/>
              <a:gd name="connsiteX25" fmla="*/ 7014958 w 9662615"/>
              <a:gd name="connsiteY25" fmla="*/ 1396883 h 1603753"/>
              <a:gd name="connsiteX26" fmla="*/ 6907567 w 9662615"/>
              <a:gd name="connsiteY26" fmla="*/ 1419149 h 1603753"/>
              <a:gd name="connsiteX27" fmla="*/ 6748428 w 9662615"/>
              <a:gd name="connsiteY27" fmla="*/ 1420308 h 1603753"/>
              <a:gd name="connsiteX28" fmla="*/ 6654257 w 9662615"/>
              <a:gd name="connsiteY28" fmla="*/ 1424143 h 1603753"/>
              <a:gd name="connsiteX29" fmla="*/ 6620123 w 9662615"/>
              <a:gd name="connsiteY29" fmla="*/ 1430535 h 1603753"/>
              <a:gd name="connsiteX30" fmla="*/ 6571355 w 9662615"/>
              <a:gd name="connsiteY30" fmla="*/ 1436144 h 1603753"/>
              <a:gd name="connsiteX31" fmla="*/ 6486557 w 9662615"/>
              <a:gd name="connsiteY31" fmla="*/ 1449861 h 1603753"/>
              <a:gd name="connsiteX32" fmla="*/ 6370419 w 9662615"/>
              <a:gd name="connsiteY32" fmla="*/ 1461649 h 1603753"/>
              <a:gd name="connsiteX33" fmla="*/ 6278839 w 9662615"/>
              <a:gd name="connsiteY33" fmla="*/ 1449160 h 1603753"/>
              <a:gd name="connsiteX34" fmla="*/ 6272455 w 9662615"/>
              <a:gd name="connsiteY34" fmla="*/ 1453191 h 1603753"/>
              <a:gd name="connsiteX35" fmla="*/ 6212659 w 9662615"/>
              <a:gd name="connsiteY35" fmla="*/ 1454850 h 1603753"/>
              <a:gd name="connsiteX36" fmla="*/ 6069317 w 9662615"/>
              <a:gd name="connsiteY36" fmla="*/ 1445838 h 1603753"/>
              <a:gd name="connsiteX37" fmla="*/ 5878477 w 9662615"/>
              <a:gd name="connsiteY37" fmla="*/ 1439180 h 1603753"/>
              <a:gd name="connsiteX38" fmla="*/ 5838387 w 9662615"/>
              <a:gd name="connsiteY38" fmla="*/ 1444679 h 1603753"/>
              <a:gd name="connsiteX39" fmla="*/ 5771136 w 9662615"/>
              <a:gd name="connsiteY39" fmla="*/ 1453639 h 1603753"/>
              <a:gd name="connsiteX40" fmla="*/ 5724081 w 9662615"/>
              <a:gd name="connsiteY40" fmla="*/ 1470431 h 1603753"/>
              <a:gd name="connsiteX41" fmla="*/ 5666577 w 9662615"/>
              <a:gd name="connsiteY41" fmla="*/ 1473921 h 1603753"/>
              <a:gd name="connsiteX42" fmla="*/ 5649068 w 9662615"/>
              <a:gd name="connsiteY42" fmla="*/ 1461676 h 1603753"/>
              <a:gd name="connsiteX43" fmla="*/ 5588902 w 9662615"/>
              <a:gd name="connsiteY43" fmla="*/ 1469647 h 1603753"/>
              <a:gd name="connsiteX44" fmla="*/ 5498090 w 9662615"/>
              <a:gd name="connsiteY44" fmla="*/ 1483173 h 1603753"/>
              <a:gd name="connsiteX45" fmla="*/ 5444641 w 9662615"/>
              <a:gd name="connsiteY45" fmla="*/ 1487602 h 1603753"/>
              <a:gd name="connsiteX46" fmla="*/ 5299812 w 9662615"/>
              <a:gd name="connsiteY46" fmla="*/ 1503362 h 1603753"/>
              <a:gd name="connsiteX47" fmla="*/ 5213947 w 9662615"/>
              <a:gd name="connsiteY47" fmla="*/ 1516637 h 1603753"/>
              <a:gd name="connsiteX48" fmla="*/ 5090342 w 9662615"/>
              <a:gd name="connsiteY48" fmla="*/ 1546680 h 1603753"/>
              <a:gd name="connsiteX49" fmla="*/ 5129812 w 9662615"/>
              <a:gd name="connsiteY49" fmla="*/ 1521277 h 1603753"/>
              <a:gd name="connsiteX50" fmla="*/ 5059484 w 9662615"/>
              <a:gd name="connsiteY50" fmla="*/ 1546802 h 1603753"/>
              <a:gd name="connsiteX51" fmla="*/ 5038524 w 9662615"/>
              <a:gd name="connsiteY51" fmla="*/ 1545675 h 1603753"/>
              <a:gd name="connsiteX52" fmla="*/ 5026564 w 9662615"/>
              <a:gd name="connsiteY52" fmla="*/ 1545376 h 1603753"/>
              <a:gd name="connsiteX53" fmla="*/ 4969433 w 9662615"/>
              <a:gd name="connsiteY53" fmla="*/ 1550865 h 1603753"/>
              <a:gd name="connsiteX54" fmla="*/ 4929254 w 9662615"/>
              <a:gd name="connsiteY54" fmla="*/ 1563452 h 1603753"/>
              <a:gd name="connsiteX55" fmla="*/ 4871726 w 9662615"/>
              <a:gd name="connsiteY55" fmla="*/ 1570584 h 1603753"/>
              <a:gd name="connsiteX56" fmla="*/ 4843267 w 9662615"/>
              <a:gd name="connsiteY56" fmla="*/ 1561459 h 1603753"/>
              <a:gd name="connsiteX57" fmla="*/ 4821058 w 9662615"/>
              <a:gd name="connsiteY57" fmla="*/ 1553078 h 1603753"/>
              <a:gd name="connsiteX58" fmla="*/ 4791466 w 9662615"/>
              <a:gd name="connsiteY58" fmla="*/ 1561324 h 1603753"/>
              <a:gd name="connsiteX59" fmla="*/ 4784247 w 9662615"/>
              <a:gd name="connsiteY59" fmla="*/ 1562342 h 1603753"/>
              <a:gd name="connsiteX60" fmla="*/ 4743285 w 9662615"/>
              <a:gd name="connsiteY60" fmla="*/ 1597680 h 1603753"/>
              <a:gd name="connsiteX61" fmla="*/ 4697562 w 9662615"/>
              <a:gd name="connsiteY61" fmla="*/ 1551206 h 1603753"/>
              <a:gd name="connsiteX62" fmla="*/ 4662664 w 9662615"/>
              <a:gd name="connsiteY62" fmla="*/ 1573162 h 1603753"/>
              <a:gd name="connsiteX63" fmla="*/ 4603028 w 9662615"/>
              <a:gd name="connsiteY63" fmla="*/ 1568821 h 1603753"/>
              <a:gd name="connsiteX64" fmla="*/ 4541612 w 9662615"/>
              <a:gd name="connsiteY64" fmla="*/ 1545262 h 1603753"/>
              <a:gd name="connsiteX65" fmla="*/ 4422155 w 9662615"/>
              <a:gd name="connsiteY65" fmla="*/ 1542059 h 1603753"/>
              <a:gd name="connsiteX66" fmla="*/ 4221826 w 9662615"/>
              <a:gd name="connsiteY66" fmla="*/ 1508923 h 1603753"/>
              <a:gd name="connsiteX67" fmla="*/ 4096601 w 9662615"/>
              <a:gd name="connsiteY67" fmla="*/ 1521563 h 1603753"/>
              <a:gd name="connsiteX68" fmla="*/ 3970635 w 9662615"/>
              <a:gd name="connsiteY68" fmla="*/ 1544815 h 1603753"/>
              <a:gd name="connsiteX69" fmla="*/ 3833906 w 9662615"/>
              <a:gd name="connsiteY69" fmla="*/ 1516637 h 1603753"/>
              <a:gd name="connsiteX70" fmla="*/ 3696258 w 9662615"/>
              <a:gd name="connsiteY70" fmla="*/ 1537563 h 1603753"/>
              <a:gd name="connsiteX71" fmla="*/ 3594070 w 9662615"/>
              <a:gd name="connsiteY71" fmla="*/ 1509422 h 1603753"/>
              <a:gd name="connsiteX72" fmla="*/ 3565233 w 9662615"/>
              <a:gd name="connsiteY72" fmla="*/ 1515122 h 1603753"/>
              <a:gd name="connsiteX73" fmla="*/ 3560267 w 9662615"/>
              <a:gd name="connsiteY73" fmla="*/ 1516288 h 1603753"/>
              <a:gd name="connsiteX74" fmla="*/ 3540258 w 9662615"/>
              <a:gd name="connsiteY74" fmla="*/ 1516976 h 1603753"/>
              <a:gd name="connsiteX75" fmla="*/ 3534780 w 9662615"/>
              <a:gd name="connsiteY75" fmla="*/ 1522141 h 1603753"/>
              <a:gd name="connsiteX76" fmla="*/ 3504783 w 9662615"/>
              <a:gd name="connsiteY76" fmla="*/ 1526739 h 1603753"/>
              <a:gd name="connsiteX77" fmla="*/ 3430805 w 9662615"/>
              <a:gd name="connsiteY77" fmla="*/ 1542521 h 1603753"/>
              <a:gd name="connsiteX78" fmla="*/ 3292707 w 9662615"/>
              <a:gd name="connsiteY78" fmla="*/ 1520490 h 1603753"/>
              <a:gd name="connsiteX79" fmla="*/ 3187872 w 9662615"/>
              <a:gd name="connsiteY79" fmla="*/ 1519991 h 1603753"/>
              <a:gd name="connsiteX80" fmla="*/ 3148026 w 9662615"/>
              <a:gd name="connsiteY80" fmla="*/ 1524777 h 1603753"/>
              <a:gd name="connsiteX81" fmla="*/ 3092394 w 9662615"/>
              <a:gd name="connsiteY81" fmla="*/ 1528115 h 1603753"/>
              <a:gd name="connsiteX82" fmla="*/ 2994200 w 9662615"/>
              <a:gd name="connsiteY82" fmla="*/ 1537857 h 1603753"/>
              <a:gd name="connsiteX83" fmla="*/ 2862301 w 9662615"/>
              <a:gd name="connsiteY83" fmla="*/ 1544250 h 1603753"/>
              <a:gd name="connsiteX84" fmla="*/ 2766335 w 9662615"/>
              <a:gd name="connsiteY84" fmla="*/ 1527662 h 1603753"/>
              <a:gd name="connsiteX85" fmla="*/ 2757836 w 9662615"/>
              <a:gd name="connsiteY85" fmla="*/ 1531371 h 1603753"/>
              <a:gd name="connsiteX86" fmla="*/ 2691555 w 9662615"/>
              <a:gd name="connsiteY86" fmla="*/ 1530283 h 1603753"/>
              <a:gd name="connsiteX87" fmla="*/ 2491676 w 9662615"/>
              <a:gd name="connsiteY87" fmla="*/ 1500859 h 1603753"/>
              <a:gd name="connsiteX88" fmla="*/ 2378036 w 9662615"/>
              <a:gd name="connsiteY88" fmla="*/ 1520645 h 1603753"/>
              <a:gd name="connsiteX89" fmla="*/ 2284269 w 9662615"/>
              <a:gd name="connsiteY89" fmla="*/ 1503068 h 1603753"/>
              <a:gd name="connsiteX90" fmla="*/ 2207104 w 9662615"/>
              <a:gd name="connsiteY90" fmla="*/ 1508888 h 1603753"/>
              <a:gd name="connsiteX91" fmla="*/ 2149226 w 9662615"/>
              <a:gd name="connsiteY91" fmla="*/ 1523409 h 1603753"/>
              <a:gd name="connsiteX92" fmla="*/ 2084783 w 9662615"/>
              <a:gd name="connsiteY92" fmla="*/ 1524245 h 1603753"/>
              <a:gd name="connsiteX93" fmla="*/ 2070075 w 9662615"/>
              <a:gd name="connsiteY93" fmla="*/ 1511285 h 1603753"/>
              <a:gd name="connsiteX94" fmla="*/ 2001057 w 9662615"/>
              <a:gd name="connsiteY94" fmla="*/ 1516449 h 1603753"/>
              <a:gd name="connsiteX95" fmla="*/ 1896330 w 9662615"/>
              <a:gd name="connsiteY95" fmla="*/ 1525725 h 1603753"/>
              <a:gd name="connsiteX96" fmla="*/ 1835994 w 9662615"/>
              <a:gd name="connsiteY96" fmla="*/ 1527678 h 1603753"/>
              <a:gd name="connsiteX97" fmla="*/ 1671119 w 9662615"/>
              <a:gd name="connsiteY97" fmla="*/ 1536701 h 1603753"/>
              <a:gd name="connsiteX98" fmla="*/ 1601337 w 9662615"/>
              <a:gd name="connsiteY98" fmla="*/ 1548552 h 1603753"/>
              <a:gd name="connsiteX99" fmla="*/ 1407755 w 9662615"/>
              <a:gd name="connsiteY99" fmla="*/ 1571444 h 1603753"/>
              <a:gd name="connsiteX100" fmla="*/ 1271994 w 9662615"/>
              <a:gd name="connsiteY100" fmla="*/ 1579471 h 1603753"/>
              <a:gd name="connsiteX101" fmla="*/ 1249226 w 9662615"/>
              <a:gd name="connsiteY101" fmla="*/ 1583140 h 1603753"/>
              <a:gd name="connsiteX102" fmla="*/ 1217719 w 9662615"/>
              <a:gd name="connsiteY102" fmla="*/ 1580863 h 1603753"/>
              <a:gd name="connsiteX103" fmla="*/ 1091432 w 9662615"/>
              <a:gd name="connsiteY103" fmla="*/ 1571003 h 1603753"/>
              <a:gd name="connsiteX104" fmla="*/ 992039 w 9662615"/>
              <a:gd name="connsiteY104" fmla="*/ 1556662 h 1603753"/>
              <a:gd name="connsiteX105" fmla="*/ 868264 w 9662615"/>
              <a:gd name="connsiteY105" fmla="*/ 1566392 h 1603753"/>
              <a:gd name="connsiteX106" fmla="*/ 792765 w 9662615"/>
              <a:gd name="connsiteY106" fmla="*/ 1563102 h 1603753"/>
              <a:gd name="connsiteX107" fmla="*/ 669055 w 9662615"/>
              <a:gd name="connsiteY107" fmla="*/ 1543638 h 1603753"/>
              <a:gd name="connsiteX108" fmla="*/ 506152 w 9662615"/>
              <a:gd name="connsiteY108" fmla="*/ 1549124 h 1603753"/>
              <a:gd name="connsiteX109" fmla="*/ 472797 w 9662615"/>
              <a:gd name="connsiteY109" fmla="*/ 1568904 h 1603753"/>
              <a:gd name="connsiteX110" fmla="*/ 427864 w 9662615"/>
              <a:gd name="connsiteY110" fmla="*/ 1580848 h 1603753"/>
              <a:gd name="connsiteX111" fmla="*/ 408381 w 9662615"/>
              <a:gd name="connsiteY111" fmla="*/ 1552940 h 1603753"/>
              <a:gd name="connsiteX112" fmla="*/ 267163 w 9662615"/>
              <a:gd name="connsiteY112" fmla="*/ 1531913 h 1603753"/>
              <a:gd name="connsiteX113" fmla="*/ 196644 w 9662615"/>
              <a:gd name="connsiteY113" fmla="*/ 1524565 h 1603753"/>
              <a:gd name="connsiteX114" fmla="*/ 86819 w 9662615"/>
              <a:gd name="connsiteY114" fmla="*/ 1519517 h 1603753"/>
              <a:gd name="connsiteX115" fmla="*/ 53369 w 9662615"/>
              <a:gd name="connsiteY115" fmla="*/ 1516853 h 1603753"/>
              <a:gd name="connsiteX116" fmla="*/ 2359 w 9662615"/>
              <a:gd name="connsiteY116" fmla="*/ 1515247 h 1603753"/>
              <a:gd name="connsiteX117" fmla="*/ 0 w 9662615"/>
              <a:gd name="connsiteY117" fmla="*/ 1514932 h 1603753"/>
              <a:gd name="connsiteX118" fmla="*/ 0 w 9662615"/>
              <a:gd name="connsiteY118" fmla="*/ 0 h 1603753"/>
              <a:gd name="connsiteX0" fmla="*/ 0 w 9662615"/>
              <a:gd name="connsiteY0" fmla="*/ 0 h 1603753"/>
              <a:gd name="connsiteX1" fmla="*/ 9662615 w 9662615"/>
              <a:gd name="connsiteY1" fmla="*/ 0 h 1603753"/>
              <a:gd name="connsiteX2" fmla="*/ 9662615 w 9662615"/>
              <a:gd name="connsiteY2" fmla="*/ 1280346 h 1603753"/>
              <a:gd name="connsiteX3" fmla="*/ 9658420 w 9662615"/>
              <a:gd name="connsiteY3" fmla="*/ 1280106 h 1603753"/>
              <a:gd name="connsiteX4" fmla="*/ 9469546 w 9662615"/>
              <a:gd name="connsiteY4" fmla="*/ 1289837 h 1603753"/>
              <a:gd name="connsiteX5" fmla="*/ 9385895 w 9662615"/>
              <a:gd name="connsiteY5" fmla="*/ 1269203 h 1603753"/>
              <a:gd name="connsiteX6" fmla="*/ 9144767 w 9662615"/>
              <a:gd name="connsiteY6" fmla="*/ 1264120 h 1603753"/>
              <a:gd name="connsiteX7" fmla="*/ 8837252 w 9662615"/>
              <a:gd name="connsiteY7" fmla="*/ 1350515 h 1603753"/>
              <a:gd name="connsiteX8" fmla="*/ 8705466 w 9662615"/>
              <a:gd name="connsiteY8" fmla="*/ 1342419 h 1603753"/>
              <a:gd name="connsiteX9" fmla="*/ 8652221 w 9662615"/>
              <a:gd name="connsiteY9" fmla="*/ 1326906 h 1603753"/>
              <a:gd name="connsiteX10" fmla="*/ 8632312 w 9662615"/>
              <a:gd name="connsiteY10" fmla="*/ 1326025 h 1603753"/>
              <a:gd name="connsiteX11" fmla="*/ 8591582 w 9662615"/>
              <a:gd name="connsiteY11" fmla="*/ 1341666 h 1603753"/>
              <a:gd name="connsiteX12" fmla="*/ 8537336 w 9662615"/>
              <a:gd name="connsiteY12" fmla="*/ 1341684 h 1603753"/>
              <a:gd name="connsiteX13" fmla="*/ 8472508 w 9662615"/>
              <a:gd name="connsiteY13" fmla="*/ 1363109 h 1603753"/>
              <a:gd name="connsiteX14" fmla="*/ 8258477 w 9662615"/>
              <a:gd name="connsiteY14" fmla="*/ 1370666 h 1603753"/>
              <a:gd name="connsiteX15" fmla="*/ 8197961 w 9662615"/>
              <a:gd name="connsiteY15" fmla="*/ 1392804 h 1603753"/>
              <a:gd name="connsiteX16" fmla="*/ 8171196 w 9662615"/>
              <a:gd name="connsiteY16" fmla="*/ 1397216 h 1603753"/>
              <a:gd name="connsiteX17" fmla="*/ 8127667 w 9662615"/>
              <a:gd name="connsiteY17" fmla="*/ 1418254 h 1603753"/>
              <a:gd name="connsiteX18" fmla="*/ 7974579 w 9662615"/>
              <a:gd name="connsiteY18" fmla="*/ 1383439 h 1603753"/>
              <a:gd name="connsiteX19" fmla="*/ 7768351 w 9662615"/>
              <a:gd name="connsiteY19" fmla="*/ 1395051 h 1603753"/>
              <a:gd name="connsiteX20" fmla="*/ 7635985 w 9662615"/>
              <a:gd name="connsiteY20" fmla="*/ 1386363 h 1603753"/>
              <a:gd name="connsiteX21" fmla="*/ 7466069 w 9662615"/>
              <a:gd name="connsiteY21" fmla="*/ 1377654 h 1603753"/>
              <a:gd name="connsiteX22" fmla="*/ 7355642 w 9662615"/>
              <a:gd name="connsiteY22" fmla="*/ 1407761 h 1603753"/>
              <a:gd name="connsiteX23" fmla="*/ 7151610 w 9662615"/>
              <a:gd name="connsiteY23" fmla="*/ 1397856 h 1603753"/>
              <a:gd name="connsiteX24" fmla="*/ 7082147 w 9662615"/>
              <a:gd name="connsiteY24" fmla="*/ 1406113 h 1603753"/>
              <a:gd name="connsiteX25" fmla="*/ 7014958 w 9662615"/>
              <a:gd name="connsiteY25" fmla="*/ 1396883 h 1603753"/>
              <a:gd name="connsiteX26" fmla="*/ 6907567 w 9662615"/>
              <a:gd name="connsiteY26" fmla="*/ 1419149 h 1603753"/>
              <a:gd name="connsiteX27" fmla="*/ 6748428 w 9662615"/>
              <a:gd name="connsiteY27" fmla="*/ 1420308 h 1603753"/>
              <a:gd name="connsiteX28" fmla="*/ 6654257 w 9662615"/>
              <a:gd name="connsiteY28" fmla="*/ 1424143 h 1603753"/>
              <a:gd name="connsiteX29" fmla="*/ 6620123 w 9662615"/>
              <a:gd name="connsiteY29" fmla="*/ 1430535 h 1603753"/>
              <a:gd name="connsiteX30" fmla="*/ 6571355 w 9662615"/>
              <a:gd name="connsiteY30" fmla="*/ 1436144 h 1603753"/>
              <a:gd name="connsiteX31" fmla="*/ 6486557 w 9662615"/>
              <a:gd name="connsiteY31" fmla="*/ 1449861 h 1603753"/>
              <a:gd name="connsiteX32" fmla="*/ 6370419 w 9662615"/>
              <a:gd name="connsiteY32" fmla="*/ 1461649 h 1603753"/>
              <a:gd name="connsiteX33" fmla="*/ 6278839 w 9662615"/>
              <a:gd name="connsiteY33" fmla="*/ 1449160 h 1603753"/>
              <a:gd name="connsiteX34" fmla="*/ 6272455 w 9662615"/>
              <a:gd name="connsiteY34" fmla="*/ 1453191 h 1603753"/>
              <a:gd name="connsiteX35" fmla="*/ 6212659 w 9662615"/>
              <a:gd name="connsiteY35" fmla="*/ 1454850 h 1603753"/>
              <a:gd name="connsiteX36" fmla="*/ 6069317 w 9662615"/>
              <a:gd name="connsiteY36" fmla="*/ 1445838 h 1603753"/>
              <a:gd name="connsiteX37" fmla="*/ 5878477 w 9662615"/>
              <a:gd name="connsiteY37" fmla="*/ 1439180 h 1603753"/>
              <a:gd name="connsiteX38" fmla="*/ 5838387 w 9662615"/>
              <a:gd name="connsiteY38" fmla="*/ 1444679 h 1603753"/>
              <a:gd name="connsiteX39" fmla="*/ 5771136 w 9662615"/>
              <a:gd name="connsiteY39" fmla="*/ 1453639 h 1603753"/>
              <a:gd name="connsiteX40" fmla="*/ 5724081 w 9662615"/>
              <a:gd name="connsiteY40" fmla="*/ 1470431 h 1603753"/>
              <a:gd name="connsiteX41" fmla="*/ 5666577 w 9662615"/>
              <a:gd name="connsiteY41" fmla="*/ 1473921 h 1603753"/>
              <a:gd name="connsiteX42" fmla="*/ 5649068 w 9662615"/>
              <a:gd name="connsiteY42" fmla="*/ 1461676 h 1603753"/>
              <a:gd name="connsiteX43" fmla="*/ 5588902 w 9662615"/>
              <a:gd name="connsiteY43" fmla="*/ 1469647 h 1603753"/>
              <a:gd name="connsiteX44" fmla="*/ 5498090 w 9662615"/>
              <a:gd name="connsiteY44" fmla="*/ 1483173 h 1603753"/>
              <a:gd name="connsiteX45" fmla="*/ 5444641 w 9662615"/>
              <a:gd name="connsiteY45" fmla="*/ 1487602 h 1603753"/>
              <a:gd name="connsiteX46" fmla="*/ 5299812 w 9662615"/>
              <a:gd name="connsiteY46" fmla="*/ 1503362 h 1603753"/>
              <a:gd name="connsiteX47" fmla="*/ 5213947 w 9662615"/>
              <a:gd name="connsiteY47" fmla="*/ 1516637 h 1603753"/>
              <a:gd name="connsiteX48" fmla="*/ 5090342 w 9662615"/>
              <a:gd name="connsiteY48" fmla="*/ 1546680 h 1603753"/>
              <a:gd name="connsiteX49" fmla="*/ 5129812 w 9662615"/>
              <a:gd name="connsiteY49" fmla="*/ 1521277 h 1603753"/>
              <a:gd name="connsiteX50" fmla="*/ 5059484 w 9662615"/>
              <a:gd name="connsiteY50" fmla="*/ 1546802 h 1603753"/>
              <a:gd name="connsiteX51" fmla="*/ 5038524 w 9662615"/>
              <a:gd name="connsiteY51" fmla="*/ 1545675 h 1603753"/>
              <a:gd name="connsiteX52" fmla="*/ 5026564 w 9662615"/>
              <a:gd name="connsiteY52" fmla="*/ 1545376 h 1603753"/>
              <a:gd name="connsiteX53" fmla="*/ 4969433 w 9662615"/>
              <a:gd name="connsiteY53" fmla="*/ 1550865 h 1603753"/>
              <a:gd name="connsiteX54" fmla="*/ 4929254 w 9662615"/>
              <a:gd name="connsiteY54" fmla="*/ 1563452 h 1603753"/>
              <a:gd name="connsiteX55" fmla="*/ 4871726 w 9662615"/>
              <a:gd name="connsiteY55" fmla="*/ 1570584 h 1603753"/>
              <a:gd name="connsiteX56" fmla="*/ 4843267 w 9662615"/>
              <a:gd name="connsiteY56" fmla="*/ 1561459 h 1603753"/>
              <a:gd name="connsiteX57" fmla="*/ 4821058 w 9662615"/>
              <a:gd name="connsiteY57" fmla="*/ 1553078 h 1603753"/>
              <a:gd name="connsiteX58" fmla="*/ 4791466 w 9662615"/>
              <a:gd name="connsiteY58" fmla="*/ 1561324 h 1603753"/>
              <a:gd name="connsiteX59" fmla="*/ 4784247 w 9662615"/>
              <a:gd name="connsiteY59" fmla="*/ 1562342 h 1603753"/>
              <a:gd name="connsiteX60" fmla="*/ 4743285 w 9662615"/>
              <a:gd name="connsiteY60" fmla="*/ 1597680 h 1603753"/>
              <a:gd name="connsiteX61" fmla="*/ 4697562 w 9662615"/>
              <a:gd name="connsiteY61" fmla="*/ 1551206 h 1603753"/>
              <a:gd name="connsiteX62" fmla="*/ 4662664 w 9662615"/>
              <a:gd name="connsiteY62" fmla="*/ 1573162 h 1603753"/>
              <a:gd name="connsiteX63" fmla="*/ 4603028 w 9662615"/>
              <a:gd name="connsiteY63" fmla="*/ 1568821 h 1603753"/>
              <a:gd name="connsiteX64" fmla="*/ 4541612 w 9662615"/>
              <a:gd name="connsiteY64" fmla="*/ 1545262 h 1603753"/>
              <a:gd name="connsiteX65" fmla="*/ 4422155 w 9662615"/>
              <a:gd name="connsiteY65" fmla="*/ 1542059 h 1603753"/>
              <a:gd name="connsiteX66" fmla="*/ 4221826 w 9662615"/>
              <a:gd name="connsiteY66" fmla="*/ 1508923 h 1603753"/>
              <a:gd name="connsiteX67" fmla="*/ 4096601 w 9662615"/>
              <a:gd name="connsiteY67" fmla="*/ 1521563 h 1603753"/>
              <a:gd name="connsiteX68" fmla="*/ 3970635 w 9662615"/>
              <a:gd name="connsiteY68" fmla="*/ 1544815 h 1603753"/>
              <a:gd name="connsiteX69" fmla="*/ 3833906 w 9662615"/>
              <a:gd name="connsiteY69" fmla="*/ 1516637 h 1603753"/>
              <a:gd name="connsiteX70" fmla="*/ 3696258 w 9662615"/>
              <a:gd name="connsiteY70" fmla="*/ 1537563 h 1603753"/>
              <a:gd name="connsiteX71" fmla="*/ 3594070 w 9662615"/>
              <a:gd name="connsiteY71" fmla="*/ 1509422 h 1603753"/>
              <a:gd name="connsiteX72" fmla="*/ 3565233 w 9662615"/>
              <a:gd name="connsiteY72" fmla="*/ 1515122 h 1603753"/>
              <a:gd name="connsiteX73" fmla="*/ 3560267 w 9662615"/>
              <a:gd name="connsiteY73" fmla="*/ 1516288 h 1603753"/>
              <a:gd name="connsiteX74" fmla="*/ 3540258 w 9662615"/>
              <a:gd name="connsiteY74" fmla="*/ 1516976 h 1603753"/>
              <a:gd name="connsiteX75" fmla="*/ 3534780 w 9662615"/>
              <a:gd name="connsiteY75" fmla="*/ 1522141 h 1603753"/>
              <a:gd name="connsiteX76" fmla="*/ 3504783 w 9662615"/>
              <a:gd name="connsiteY76" fmla="*/ 1526739 h 1603753"/>
              <a:gd name="connsiteX77" fmla="*/ 3430805 w 9662615"/>
              <a:gd name="connsiteY77" fmla="*/ 1542521 h 1603753"/>
              <a:gd name="connsiteX78" fmla="*/ 3292707 w 9662615"/>
              <a:gd name="connsiteY78" fmla="*/ 1520490 h 1603753"/>
              <a:gd name="connsiteX79" fmla="*/ 3187872 w 9662615"/>
              <a:gd name="connsiteY79" fmla="*/ 1519991 h 1603753"/>
              <a:gd name="connsiteX80" fmla="*/ 3148026 w 9662615"/>
              <a:gd name="connsiteY80" fmla="*/ 1524777 h 1603753"/>
              <a:gd name="connsiteX81" fmla="*/ 3092394 w 9662615"/>
              <a:gd name="connsiteY81" fmla="*/ 1528115 h 1603753"/>
              <a:gd name="connsiteX82" fmla="*/ 2994200 w 9662615"/>
              <a:gd name="connsiteY82" fmla="*/ 1537857 h 1603753"/>
              <a:gd name="connsiteX83" fmla="*/ 2862301 w 9662615"/>
              <a:gd name="connsiteY83" fmla="*/ 1544250 h 1603753"/>
              <a:gd name="connsiteX84" fmla="*/ 2766335 w 9662615"/>
              <a:gd name="connsiteY84" fmla="*/ 1527662 h 1603753"/>
              <a:gd name="connsiteX85" fmla="*/ 2757836 w 9662615"/>
              <a:gd name="connsiteY85" fmla="*/ 1531371 h 1603753"/>
              <a:gd name="connsiteX86" fmla="*/ 2691555 w 9662615"/>
              <a:gd name="connsiteY86" fmla="*/ 1530283 h 1603753"/>
              <a:gd name="connsiteX87" fmla="*/ 2491676 w 9662615"/>
              <a:gd name="connsiteY87" fmla="*/ 1500859 h 1603753"/>
              <a:gd name="connsiteX88" fmla="*/ 2378036 w 9662615"/>
              <a:gd name="connsiteY88" fmla="*/ 1520645 h 1603753"/>
              <a:gd name="connsiteX89" fmla="*/ 2284269 w 9662615"/>
              <a:gd name="connsiteY89" fmla="*/ 1503068 h 1603753"/>
              <a:gd name="connsiteX90" fmla="*/ 2207104 w 9662615"/>
              <a:gd name="connsiteY90" fmla="*/ 1508888 h 1603753"/>
              <a:gd name="connsiteX91" fmla="*/ 2149226 w 9662615"/>
              <a:gd name="connsiteY91" fmla="*/ 1523409 h 1603753"/>
              <a:gd name="connsiteX92" fmla="*/ 2084783 w 9662615"/>
              <a:gd name="connsiteY92" fmla="*/ 1524245 h 1603753"/>
              <a:gd name="connsiteX93" fmla="*/ 2070075 w 9662615"/>
              <a:gd name="connsiteY93" fmla="*/ 1511285 h 1603753"/>
              <a:gd name="connsiteX94" fmla="*/ 2001057 w 9662615"/>
              <a:gd name="connsiteY94" fmla="*/ 1516449 h 1603753"/>
              <a:gd name="connsiteX95" fmla="*/ 1896330 w 9662615"/>
              <a:gd name="connsiteY95" fmla="*/ 1525725 h 1603753"/>
              <a:gd name="connsiteX96" fmla="*/ 1835994 w 9662615"/>
              <a:gd name="connsiteY96" fmla="*/ 1527678 h 1603753"/>
              <a:gd name="connsiteX97" fmla="*/ 1671119 w 9662615"/>
              <a:gd name="connsiteY97" fmla="*/ 1536701 h 1603753"/>
              <a:gd name="connsiteX98" fmla="*/ 1601337 w 9662615"/>
              <a:gd name="connsiteY98" fmla="*/ 1548552 h 1603753"/>
              <a:gd name="connsiteX99" fmla="*/ 1407755 w 9662615"/>
              <a:gd name="connsiteY99" fmla="*/ 1571444 h 1603753"/>
              <a:gd name="connsiteX100" fmla="*/ 1271994 w 9662615"/>
              <a:gd name="connsiteY100" fmla="*/ 1579471 h 1603753"/>
              <a:gd name="connsiteX101" fmla="*/ 1249226 w 9662615"/>
              <a:gd name="connsiteY101" fmla="*/ 1583140 h 1603753"/>
              <a:gd name="connsiteX102" fmla="*/ 1217719 w 9662615"/>
              <a:gd name="connsiteY102" fmla="*/ 1580863 h 1603753"/>
              <a:gd name="connsiteX103" fmla="*/ 1091432 w 9662615"/>
              <a:gd name="connsiteY103" fmla="*/ 1571003 h 1603753"/>
              <a:gd name="connsiteX104" fmla="*/ 992039 w 9662615"/>
              <a:gd name="connsiteY104" fmla="*/ 1556662 h 1603753"/>
              <a:gd name="connsiteX105" fmla="*/ 868264 w 9662615"/>
              <a:gd name="connsiteY105" fmla="*/ 1566392 h 1603753"/>
              <a:gd name="connsiteX106" fmla="*/ 792765 w 9662615"/>
              <a:gd name="connsiteY106" fmla="*/ 1563102 h 1603753"/>
              <a:gd name="connsiteX107" fmla="*/ 669055 w 9662615"/>
              <a:gd name="connsiteY107" fmla="*/ 1543638 h 1603753"/>
              <a:gd name="connsiteX108" fmla="*/ 506152 w 9662615"/>
              <a:gd name="connsiteY108" fmla="*/ 1549124 h 1603753"/>
              <a:gd name="connsiteX109" fmla="*/ 472797 w 9662615"/>
              <a:gd name="connsiteY109" fmla="*/ 1568904 h 1603753"/>
              <a:gd name="connsiteX110" fmla="*/ 427864 w 9662615"/>
              <a:gd name="connsiteY110" fmla="*/ 1580848 h 1603753"/>
              <a:gd name="connsiteX111" fmla="*/ 408381 w 9662615"/>
              <a:gd name="connsiteY111" fmla="*/ 1552940 h 1603753"/>
              <a:gd name="connsiteX112" fmla="*/ 267163 w 9662615"/>
              <a:gd name="connsiteY112" fmla="*/ 1531913 h 1603753"/>
              <a:gd name="connsiteX113" fmla="*/ 196644 w 9662615"/>
              <a:gd name="connsiteY113" fmla="*/ 1524565 h 1603753"/>
              <a:gd name="connsiteX114" fmla="*/ 86819 w 9662615"/>
              <a:gd name="connsiteY114" fmla="*/ 1519517 h 1603753"/>
              <a:gd name="connsiteX115" fmla="*/ 53369 w 9662615"/>
              <a:gd name="connsiteY115" fmla="*/ 1516853 h 1603753"/>
              <a:gd name="connsiteX116" fmla="*/ 2359 w 9662615"/>
              <a:gd name="connsiteY116" fmla="*/ 1515247 h 1603753"/>
              <a:gd name="connsiteX117" fmla="*/ 0 w 9662615"/>
              <a:gd name="connsiteY117" fmla="*/ 1514932 h 1603753"/>
              <a:gd name="connsiteX118" fmla="*/ 0 w 9662615"/>
              <a:gd name="connsiteY118" fmla="*/ 0 h 1603753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129812 w 9662615"/>
              <a:gd name="connsiteY49" fmla="*/ 1521277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62664 w 9662615"/>
              <a:gd name="connsiteY62" fmla="*/ 1573162 h 1583140"/>
              <a:gd name="connsiteX63" fmla="*/ 4603028 w 9662615"/>
              <a:gd name="connsiteY63" fmla="*/ 1568821 h 1583140"/>
              <a:gd name="connsiteX64" fmla="*/ 4541612 w 9662615"/>
              <a:gd name="connsiteY64" fmla="*/ 1545262 h 1583140"/>
              <a:gd name="connsiteX65" fmla="*/ 4422155 w 9662615"/>
              <a:gd name="connsiteY65" fmla="*/ 1542059 h 1583140"/>
              <a:gd name="connsiteX66" fmla="*/ 4221826 w 9662615"/>
              <a:gd name="connsiteY66" fmla="*/ 1508923 h 1583140"/>
              <a:gd name="connsiteX67" fmla="*/ 4096601 w 9662615"/>
              <a:gd name="connsiteY67" fmla="*/ 1521563 h 1583140"/>
              <a:gd name="connsiteX68" fmla="*/ 3970635 w 9662615"/>
              <a:gd name="connsiteY68" fmla="*/ 1544815 h 1583140"/>
              <a:gd name="connsiteX69" fmla="*/ 3833906 w 9662615"/>
              <a:gd name="connsiteY69" fmla="*/ 1516637 h 1583140"/>
              <a:gd name="connsiteX70" fmla="*/ 3696258 w 9662615"/>
              <a:gd name="connsiteY70" fmla="*/ 1537563 h 1583140"/>
              <a:gd name="connsiteX71" fmla="*/ 3594070 w 9662615"/>
              <a:gd name="connsiteY71" fmla="*/ 1509422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129812 w 9662615"/>
              <a:gd name="connsiteY49" fmla="*/ 1521277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62664 w 9662615"/>
              <a:gd name="connsiteY62" fmla="*/ 1573162 h 1583140"/>
              <a:gd name="connsiteX63" fmla="*/ 4603028 w 9662615"/>
              <a:gd name="connsiteY63" fmla="*/ 1568821 h 1583140"/>
              <a:gd name="connsiteX64" fmla="*/ 4541612 w 9662615"/>
              <a:gd name="connsiteY64" fmla="*/ 1545262 h 1583140"/>
              <a:gd name="connsiteX65" fmla="*/ 4382398 w 9662615"/>
              <a:gd name="connsiteY65" fmla="*/ 1534108 h 1583140"/>
              <a:gd name="connsiteX66" fmla="*/ 4221826 w 9662615"/>
              <a:gd name="connsiteY66" fmla="*/ 1508923 h 1583140"/>
              <a:gd name="connsiteX67" fmla="*/ 4096601 w 9662615"/>
              <a:gd name="connsiteY67" fmla="*/ 1521563 h 1583140"/>
              <a:gd name="connsiteX68" fmla="*/ 3970635 w 9662615"/>
              <a:gd name="connsiteY68" fmla="*/ 1544815 h 1583140"/>
              <a:gd name="connsiteX69" fmla="*/ 3833906 w 9662615"/>
              <a:gd name="connsiteY69" fmla="*/ 1516637 h 1583140"/>
              <a:gd name="connsiteX70" fmla="*/ 3696258 w 9662615"/>
              <a:gd name="connsiteY70" fmla="*/ 1537563 h 1583140"/>
              <a:gd name="connsiteX71" fmla="*/ 3594070 w 9662615"/>
              <a:gd name="connsiteY71" fmla="*/ 1509422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129812 w 9662615"/>
              <a:gd name="connsiteY49" fmla="*/ 1521277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62664 w 9662615"/>
              <a:gd name="connsiteY62" fmla="*/ 1573162 h 1583140"/>
              <a:gd name="connsiteX63" fmla="*/ 4603028 w 9662615"/>
              <a:gd name="connsiteY63" fmla="*/ 1568821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8923 h 1583140"/>
              <a:gd name="connsiteX67" fmla="*/ 4096601 w 9662615"/>
              <a:gd name="connsiteY67" fmla="*/ 1521563 h 1583140"/>
              <a:gd name="connsiteX68" fmla="*/ 3970635 w 9662615"/>
              <a:gd name="connsiteY68" fmla="*/ 1544815 h 1583140"/>
              <a:gd name="connsiteX69" fmla="*/ 3833906 w 9662615"/>
              <a:gd name="connsiteY69" fmla="*/ 1516637 h 1583140"/>
              <a:gd name="connsiteX70" fmla="*/ 3696258 w 9662615"/>
              <a:gd name="connsiteY70" fmla="*/ 1537563 h 1583140"/>
              <a:gd name="connsiteX71" fmla="*/ 3594070 w 9662615"/>
              <a:gd name="connsiteY71" fmla="*/ 1509422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129812 w 9662615"/>
              <a:gd name="connsiteY49" fmla="*/ 1521277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62664 w 9662615"/>
              <a:gd name="connsiteY62" fmla="*/ 1573162 h 1583140"/>
              <a:gd name="connsiteX63" fmla="*/ 4603028 w 9662615"/>
              <a:gd name="connsiteY63" fmla="*/ 1568821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8923 h 1583140"/>
              <a:gd name="connsiteX67" fmla="*/ 4096601 w 9662615"/>
              <a:gd name="connsiteY67" fmla="*/ 1521563 h 1583140"/>
              <a:gd name="connsiteX68" fmla="*/ 3970635 w 9662615"/>
              <a:gd name="connsiteY68" fmla="*/ 1544815 h 1583140"/>
              <a:gd name="connsiteX69" fmla="*/ 3833906 w 9662615"/>
              <a:gd name="connsiteY69" fmla="*/ 1516637 h 1583140"/>
              <a:gd name="connsiteX70" fmla="*/ 3696258 w 9662615"/>
              <a:gd name="connsiteY70" fmla="*/ 1537563 h 1583140"/>
              <a:gd name="connsiteX71" fmla="*/ 3594070 w 9662615"/>
              <a:gd name="connsiteY71" fmla="*/ 1509422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129812 w 9662615"/>
              <a:gd name="connsiteY49" fmla="*/ 1521277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62664 w 9662615"/>
              <a:gd name="connsiteY62" fmla="*/ 1573162 h 1583140"/>
              <a:gd name="connsiteX63" fmla="*/ 4595077 w 9662615"/>
              <a:gd name="connsiteY63" fmla="*/ 1552918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8923 h 1583140"/>
              <a:gd name="connsiteX67" fmla="*/ 4096601 w 9662615"/>
              <a:gd name="connsiteY67" fmla="*/ 1521563 h 1583140"/>
              <a:gd name="connsiteX68" fmla="*/ 3970635 w 9662615"/>
              <a:gd name="connsiteY68" fmla="*/ 1544815 h 1583140"/>
              <a:gd name="connsiteX69" fmla="*/ 3833906 w 9662615"/>
              <a:gd name="connsiteY69" fmla="*/ 1516637 h 1583140"/>
              <a:gd name="connsiteX70" fmla="*/ 3696258 w 9662615"/>
              <a:gd name="connsiteY70" fmla="*/ 1537563 h 1583140"/>
              <a:gd name="connsiteX71" fmla="*/ 3594070 w 9662615"/>
              <a:gd name="connsiteY71" fmla="*/ 1509422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129812 w 9662615"/>
              <a:gd name="connsiteY49" fmla="*/ 1521277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62664 w 9662615"/>
              <a:gd name="connsiteY62" fmla="*/ 1573162 h 1583140"/>
              <a:gd name="connsiteX63" fmla="*/ 4595077 w 9662615"/>
              <a:gd name="connsiteY63" fmla="*/ 1552918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8923 h 1583140"/>
              <a:gd name="connsiteX67" fmla="*/ 4096601 w 9662615"/>
              <a:gd name="connsiteY67" fmla="*/ 1521563 h 1583140"/>
              <a:gd name="connsiteX68" fmla="*/ 3970635 w 9662615"/>
              <a:gd name="connsiteY68" fmla="*/ 1544815 h 1583140"/>
              <a:gd name="connsiteX69" fmla="*/ 3833906 w 9662615"/>
              <a:gd name="connsiteY69" fmla="*/ 1516637 h 1583140"/>
              <a:gd name="connsiteX70" fmla="*/ 3696258 w 9662615"/>
              <a:gd name="connsiteY70" fmla="*/ 1537563 h 1583140"/>
              <a:gd name="connsiteX71" fmla="*/ 3594070 w 9662615"/>
              <a:gd name="connsiteY71" fmla="*/ 1509422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129812 w 9662615"/>
              <a:gd name="connsiteY49" fmla="*/ 1521277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62664 w 9662615"/>
              <a:gd name="connsiteY62" fmla="*/ 1573162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8923 h 1583140"/>
              <a:gd name="connsiteX67" fmla="*/ 4096601 w 9662615"/>
              <a:gd name="connsiteY67" fmla="*/ 1521563 h 1583140"/>
              <a:gd name="connsiteX68" fmla="*/ 3970635 w 9662615"/>
              <a:gd name="connsiteY68" fmla="*/ 1544815 h 1583140"/>
              <a:gd name="connsiteX69" fmla="*/ 3833906 w 9662615"/>
              <a:gd name="connsiteY69" fmla="*/ 1516637 h 1583140"/>
              <a:gd name="connsiteX70" fmla="*/ 3696258 w 9662615"/>
              <a:gd name="connsiteY70" fmla="*/ 1537563 h 1583140"/>
              <a:gd name="connsiteX71" fmla="*/ 3594070 w 9662615"/>
              <a:gd name="connsiteY71" fmla="*/ 1509422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129812 w 9662615"/>
              <a:gd name="connsiteY49" fmla="*/ 1521277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8923 h 1583140"/>
              <a:gd name="connsiteX67" fmla="*/ 4096601 w 9662615"/>
              <a:gd name="connsiteY67" fmla="*/ 1521563 h 1583140"/>
              <a:gd name="connsiteX68" fmla="*/ 3970635 w 9662615"/>
              <a:gd name="connsiteY68" fmla="*/ 1544815 h 1583140"/>
              <a:gd name="connsiteX69" fmla="*/ 3833906 w 9662615"/>
              <a:gd name="connsiteY69" fmla="*/ 1516637 h 1583140"/>
              <a:gd name="connsiteX70" fmla="*/ 3696258 w 9662615"/>
              <a:gd name="connsiteY70" fmla="*/ 1537563 h 1583140"/>
              <a:gd name="connsiteX71" fmla="*/ 3594070 w 9662615"/>
              <a:gd name="connsiteY71" fmla="*/ 1509422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129812 w 9662615"/>
              <a:gd name="connsiteY49" fmla="*/ 1521277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3970635 w 9662615"/>
              <a:gd name="connsiteY68" fmla="*/ 1544815 h 1583140"/>
              <a:gd name="connsiteX69" fmla="*/ 3833906 w 9662615"/>
              <a:gd name="connsiteY69" fmla="*/ 1516637 h 1583140"/>
              <a:gd name="connsiteX70" fmla="*/ 3696258 w 9662615"/>
              <a:gd name="connsiteY70" fmla="*/ 1537563 h 1583140"/>
              <a:gd name="connsiteX71" fmla="*/ 3594070 w 9662615"/>
              <a:gd name="connsiteY71" fmla="*/ 1509422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129812 w 9662615"/>
              <a:gd name="connsiteY49" fmla="*/ 1521277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3970635 w 9662615"/>
              <a:gd name="connsiteY68" fmla="*/ 1544815 h 1583140"/>
              <a:gd name="connsiteX69" fmla="*/ 3833906 w 9662615"/>
              <a:gd name="connsiteY69" fmla="*/ 1516637 h 1583140"/>
              <a:gd name="connsiteX70" fmla="*/ 3696258 w 9662615"/>
              <a:gd name="connsiteY70" fmla="*/ 1537563 h 1583140"/>
              <a:gd name="connsiteX71" fmla="*/ 3594070 w 9662615"/>
              <a:gd name="connsiteY71" fmla="*/ 1509422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129812 w 9662615"/>
              <a:gd name="connsiteY49" fmla="*/ 1521277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3970635 w 9662615"/>
              <a:gd name="connsiteY68" fmla="*/ 1544815 h 1583140"/>
              <a:gd name="connsiteX69" fmla="*/ 3833906 w 9662615"/>
              <a:gd name="connsiteY69" fmla="*/ 1516637 h 1583140"/>
              <a:gd name="connsiteX70" fmla="*/ 3696258 w 9662615"/>
              <a:gd name="connsiteY70" fmla="*/ 1537563 h 1583140"/>
              <a:gd name="connsiteX71" fmla="*/ 3594070 w 9662615"/>
              <a:gd name="connsiteY71" fmla="*/ 1509422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129812 w 9662615"/>
              <a:gd name="connsiteY49" fmla="*/ 1521277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3966659 w 9662615"/>
              <a:gd name="connsiteY68" fmla="*/ 1528913 h 1583140"/>
              <a:gd name="connsiteX69" fmla="*/ 3833906 w 9662615"/>
              <a:gd name="connsiteY69" fmla="*/ 1516637 h 1583140"/>
              <a:gd name="connsiteX70" fmla="*/ 3696258 w 9662615"/>
              <a:gd name="connsiteY70" fmla="*/ 1537563 h 1583140"/>
              <a:gd name="connsiteX71" fmla="*/ 3594070 w 9662615"/>
              <a:gd name="connsiteY71" fmla="*/ 1509422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96499"/>
              <a:gd name="connsiteX1" fmla="*/ 9662615 w 9662615"/>
              <a:gd name="connsiteY1" fmla="*/ 0 h 1596499"/>
              <a:gd name="connsiteX2" fmla="*/ 9662615 w 9662615"/>
              <a:gd name="connsiteY2" fmla="*/ 1280346 h 1596499"/>
              <a:gd name="connsiteX3" fmla="*/ 9658420 w 9662615"/>
              <a:gd name="connsiteY3" fmla="*/ 1280106 h 1596499"/>
              <a:gd name="connsiteX4" fmla="*/ 9469546 w 9662615"/>
              <a:gd name="connsiteY4" fmla="*/ 1289837 h 1596499"/>
              <a:gd name="connsiteX5" fmla="*/ 9385895 w 9662615"/>
              <a:gd name="connsiteY5" fmla="*/ 1269203 h 1596499"/>
              <a:gd name="connsiteX6" fmla="*/ 9144767 w 9662615"/>
              <a:gd name="connsiteY6" fmla="*/ 1264120 h 1596499"/>
              <a:gd name="connsiteX7" fmla="*/ 8837252 w 9662615"/>
              <a:gd name="connsiteY7" fmla="*/ 1350515 h 1596499"/>
              <a:gd name="connsiteX8" fmla="*/ 8705466 w 9662615"/>
              <a:gd name="connsiteY8" fmla="*/ 1342419 h 1596499"/>
              <a:gd name="connsiteX9" fmla="*/ 8652221 w 9662615"/>
              <a:gd name="connsiteY9" fmla="*/ 1326906 h 1596499"/>
              <a:gd name="connsiteX10" fmla="*/ 8632312 w 9662615"/>
              <a:gd name="connsiteY10" fmla="*/ 1326025 h 1596499"/>
              <a:gd name="connsiteX11" fmla="*/ 8591582 w 9662615"/>
              <a:gd name="connsiteY11" fmla="*/ 1341666 h 1596499"/>
              <a:gd name="connsiteX12" fmla="*/ 8537336 w 9662615"/>
              <a:gd name="connsiteY12" fmla="*/ 1341684 h 1596499"/>
              <a:gd name="connsiteX13" fmla="*/ 8472508 w 9662615"/>
              <a:gd name="connsiteY13" fmla="*/ 1363109 h 1596499"/>
              <a:gd name="connsiteX14" fmla="*/ 8258477 w 9662615"/>
              <a:gd name="connsiteY14" fmla="*/ 1370666 h 1596499"/>
              <a:gd name="connsiteX15" fmla="*/ 8197961 w 9662615"/>
              <a:gd name="connsiteY15" fmla="*/ 1392804 h 1596499"/>
              <a:gd name="connsiteX16" fmla="*/ 8171196 w 9662615"/>
              <a:gd name="connsiteY16" fmla="*/ 1397216 h 1596499"/>
              <a:gd name="connsiteX17" fmla="*/ 8127667 w 9662615"/>
              <a:gd name="connsiteY17" fmla="*/ 1418254 h 1596499"/>
              <a:gd name="connsiteX18" fmla="*/ 7974579 w 9662615"/>
              <a:gd name="connsiteY18" fmla="*/ 1383439 h 1596499"/>
              <a:gd name="connsiteX19" fmla="*/ 7768351 w 9662615"/>
              <a:gd name="connsiteY19" fmla="*/ 1395051 h 1596499"/>
              <a:gd name="connsiteX20" fmla="*/ 7635985 w 9662615"/>
              <a:gd name="connsiteY20" fmla="*/ 1386363 h 1596499"/>
              <a:gd name="connsiteX21" fmla="*/ 7466069 w 9662615"/>
              <a:gd name="connsiteY21" fmla="*/ 1377654 h 1596499"/>
              <a:gd name="connsiteX22" fmla="*/ 7355642 w 9662615"/>
              <a:gd name="connsiteY22" fmla="*/ 1407761 h 1596499"/>
              <a:gd name="connsiteX23" fmla="*/ 7151610 w 9662615"/>
              <a:gd name="connsiteY23" fmla="*/ 1397856 h 1596499"/>
              <a:gd name="connsiteX24" fmla="*/ 7082147 w 9662615"/>
              <a:gd name="connsiteY24" fmla="*/ 1406113 h 1596499"/>
              <a:gd name="connsiteX25" fmla="*/ 7014958 w 9662615"/>
              <a:gd name="connsiteY25" fmla="*/ 1396883 h 1596499"/>
              <a:gd name="connsiteX26" fmla="*/ 6907567 w 9662615"/>
              <a:gd name="connsiteY26" fmla="*/ 1419149 h 1596499"/>
              <a:gd name="connsiteX27" fmla="*/ 6748428 w 9662615"/>
              <a:gd name="connsiteY27" fmla="*/ 1420308 h 1596499"/>
              <a:gd name="connsiteX28" fmla="*/ 6654257 w 9662615"/>
              <a:gd name="connsiteY28" fmla="*/ 1424143 h 1596499"/>
              <a:gd name="connsiteX29" fmla="*/ 6620123 w 9662615"/>
              <a:gd name="connsiteY29" fmla="*/ 1430535 h 1596499"/>
              <a:gd name="connsiteX30" fmla="*/ 6571355 w 9662615"/>
              <a:gd name="connsiteY30" fmla="*/ 1436144 h 1596499"/>
              <a:gd name="connsiteX31" fmla="*/ 6486557 w 9662615"/>
              <a:gd name="connsiteY31" fmla="*/ 1449861 h 1596499"/>
              <a:gd name="connsiteX32" fmla="*/ 6370419 w 9662615"/>
              <a:gd name="connsiteY32" fmla="*/ 1461649 h 1596499"/>
              <a:gd name="connsiteX33" fmla="*/ 6278839 w 9662615"/>
              <a:gd name="connsiteY33" fmla="*/ 1449160 h 1596499"/>
              <a:gd name="connsiteX34" fmla="*/ 6272455 w 9662615"/>
              <a:gd name="connsiteY34" fmla="*/ 1453191 h 1596499"/>
              <a:gd name="connsiteX35" fmla="*/ 6212659 w 9662615"/>
              <a:gd name="connsiteY35" fmla="*/ 1454850 h 1596499"/>
              <a:gd name="connsiteX36" fmla="*/ 6069317 w 9662615"/>
              <a:gd name="connsiteY36" fmla="*/ 1445838 h 1596499"/>
              <a:gd name="connsiteX37" fmla="*/ 5878477 w 9662615"/>
              <a:gd name="connsiteY37" fmla="*/ 1439180 h 1596499"/>
              <a:gd name="connsiteX38" fmla="*/ 5838387 w 9662615"/>
              <a:gd name="connsiteY38" fmla="*/ 1444679 h 1596499"/>
              <a:gd name="connsiteX39" fmla="*/ 5771136 w 9662615"/>
              <a:gd name="connsiteY39" fmla="*/ 1453639 h 1596499"/>
              <a:gd name="connsiteX40" fmla="*/ 5724081 w 9662615"/>
              <a:gd name="connsiteY40" fmla="*/ 1470431 h 1596499"/>
              <a:gd name="connsiteX41" fmla="*/ 5666577 w 9662615"/>
              <a:gd name="connsiteY41" fmla="*/ 1473921 h 1596499"/>
              <a:gd name="connsiteX42" fmla="*/ 5649068 w 9662615"/>
              <a:gd name="connsiteY42" fmla="*/ 1461676 h 1596499"/>
              <a:gd name="connsiteX43" fmla="*/ 5588902 w 9662615"/>
              <a:gd name="connsiteY43" fmla="*/ 1469647 h 1596499"/>
              <a:gd name="connsiteX44" fmla="*/ 5498090 w 9662615"/>
              <a:gd name="connsiteY44" fmla="*/ 1483173 h 1596499"/>
              <a:gd name="connsiteX45" fmla="*/ 5444641 w 9662615"/>
              <a:gd name="connsiteY45" fmla="*/ 1487602 h 1596499"/>
              <a:gd name="connsiteX46" fmla="*/ 5299812 w 9662615"/>
              <a:gd name="connsiteY46" fmla="*/ 1503362 h 1596499"/>
              <a:gd name="connsiteX47" fmla="*/ 5213947 w 9662615"/>
              <a:gd name="connsiteY47" fmla="*/ 1516637 h 1596499"/>
              <a:gd name="connsiteX48" fmla="*/ 5090342 w 9662615"/>
              <a:gd name="connsiteY48" fmla="*/ 1546680 h 1596499"/>
              <a:gd name="connsiteX49" fmla="*/ 5129812 w 9662615"/>
              <a:gd name="connsiteY49" fmla="*/ 1521277 h 1596499"/>
              <a:gd name="connsiteX50" fmla="*/ 5059484 w 9662615"/>
              <a:gd name="connsiteY50" fmla="*/ 1546802 h 1596499"/>
              <a:gd name="connsiteX51" fmla="*/ 5038524 w 9662615"/>
              <a:gd name="connsiteY51" fmla="*/ 1545675 h 1596499"/>
              <a:gd name="connsiteX52" fmla="*/ 5026564 w 9662615"/>
              <a:gd name="connsiteY52" fmla="*/ 1545376 h 1596499"/>
              <a:gd name="connsiteX53" fmla="*/ 4969433 w 9662615"/>
              <a:gd name="connsiteY53" fmla="*/ 1550865 h 1596499"/>
              <a:gd name="connsiteX54" fmla="*/ 4929254 w 9662615"/>
              <a:gd name="connsiteY54" fmla="*/ 1563452 h 1596499"/>
              <a:gd name="connsiteX55" fmla="*/ 4871726 w 9662615"/>
              <a:gd name="connsiteY55" fmla="*/ 1570584 h 1596499"/>
              <a:gd name="connsiteX56" fmla="*/ 4843267 w 9662615"/>
              <a:gd name="connsiteY56" fmla="*/ 1561459 h 1596499"/>
              <a:gd name="connsiteX57" fmla="*/ 4821058 w 9662615"/>
              <a:gd name="connsiteY57" fmla="*/ 1553078 h 1596499"/>
              <a:gd name="connsiteX58" fmla="*/ 4791466 w 9662615"/>
              <a:gd name="connsiteY58" fmla="*/ 1561324 h 1596499"/>
              <a:gd name="connsiteX59" fmla="*/ 4784247 w 9662615"/>
              <a:gd name="connsiteY59" fmla="*/ 1562342 h 1596499"/>
              <a:gd name="connsiteX60" fmla="*/ 4739309 w 9662615"/>
              <a:gd name="connsiteY60" fmla="*/ 1553948 h 1596499"/>
              <a:gd name="connsiteX61" fmla="*/ 4697562 w 9662615"/>
              <a:gd name="connsiteY61" fmla="*/ 1551206 h 1596499"/>
              <a:gd name="connsiteX62" fmla="*/ 4650737 w 9662615"/>
              <a:gd name="connsiteY62" fmla="*/ 1537381 h 1596499"/>
              <a:gd name="connsiteX63" fmla="*/ 4583150 w 9662615"/>
              <a:gd name="connsiteY63" fmla="*/ 1529064 h 1596499"/>
              <a:gd name="connsiteX64" fmla="*/ 4521734 w 9662615"/>
              <a:gd name="connsiteY64" fmla="*/ 1529359 h 1596499"/>
              <a:gd name="connsiteX65" fmla="*/ 4382398 w 9662615"/>
              <a:gd name="connsiteY65" fmla="*/ 1534108 h 1596499"/>
              <a:gd name="connsiteX66" fmla="*/ 4221826 w 9662615"/>
              <a:gd name="connsiteY66" fmla="*/ 1500972 h 1596499"/>
              <a:gd name="connsiteX67" fmla="*/ 4096601 w 9662615"/>
              <a:gd name="connsiteY67" fmla="*/ 1521563 h 1596499"/>
              <a:gd name="connsiteX68" fmla="*/ 3978586 w 9662615"/>
              <a:gd name="connsiteY68" fmla="*/ 1596499 h 1596499"/>
              <a:gd name="connsiteX69" fmla="*/ 3833906 w 9662615"/>
              <a:gd name="connsiteY69" fmla="*/ 1516637 h 1596499"/>
              <a:gd name="connsiteX70" fmla="*/ 3696258 w 9662615"/>
              <a:gd name="connsiteY70" fmla="*/ 1537563 h 1596499"/>
              <a:gd name="connsiteX71" fmla="*/ 3594070 w 9662615"/>
              <a:gd name="connsiteY71" fmla="*/ 1509422 h 1596499"/>
              <a:gd name="connsiteX72" fmla="*/ 3565233 w 9662615"/>
              <a:gd name="connsiteY72" fmla="*/ 1515122 h 1596499"/>
              <a:gd name="connsiteX73" fmla="*/ 3560267 w 9662615"/>
              <a:gd name="connsiteY73" fmla="*/ 1516288 h 1596499"/>
              <a:gd name="connsiteX74" fmla="*/ 3540258 w 9662615"/>
              <a:gd name="connsiteY74" fmla="*/ 1516976 h 1596499"/>
              <a:gd name="connsiteX75" fmla="*/ 3534780 w 9662615"/>
              <a:gd name="connsiteY75" fmla="*/ 1522141 h 1596499"/>
              <a:gd name="connsiteX76" fmla="*/ 3504783 w 9662615"/>
              <a:gd name="connsiteY76" fmla="*/ 1526739 h 1596499"/>
              <a:gd name="connsiteX77" fmla="*/ 3430805 w 9662615"/>
              <a:gd name="connsiteY77" fmla="*/ 1542521 h 1596499"/>
              <a:gd name="connsiteX78" fmla="*/ 3292707 w 9662615"/>
              <a:gd name="connsiteY78" fmla="*/ 1520490 h 1596499"/>
              <a:gd name="connsiteX79" fmla="*/ 3187872 w 9662615"/>
              <a:gd name="connsiteY79" fmla="*/ 1519991 h 1596499"/>
              <a:gd name="connsiteX80" fmla="*/ 3148026 w 9662615"/>
              <a:gd name="connsiteY80" fmla="*/ 1524777 h 1596499"/>
              <a:gd name="connsiteX81" fmla="*/ 3092394 w 9662615"/>
              <a:gd name="connsiteY81" fmla="*/ 1528115 h 1596499"/>
              <a:gd name="connsiteX82" fmla="*/ 2994200 w 9662615"/>
              <a:gd name="connsiteY82" fmla="*/ 1537857 h 1596499"/>
              <a:gd name="connsiteX83" fmla="*/ 2862301 w 9662615"/>
              <a:gd name="connsiteY83" fmla="*/ 1544250 h 1596499"/>
              <a:gd name="connsiteX84" fmla="*/ 2766335 w 9662615"/>
              <a:gd name="connsiteY84" fmla="*/ 1527662 h 1596499"/>
              <a:gd name="connsiteX85" fmla="*/ 2757836 w 9662615"/>
              <a:gd name="connsiteY85" fmla="*/ 1531371 h 1596499"/>
              <a:gd name="connsiteX86" fmla="*/ 2691555 w 9662615"/>
              <a:gd name="connsiteY86" fmla="*/ 1530283 h 1596499"/>
              <a:gd name="connsiteX87" fmla="*/ 2491676 w 9662615"/>
              <a:gd name="connsiteY87" fmla="*/ 1500859 h 1596499"/>
              <a:gd name="connsiteX88" fmla="*/ 2378036 w 9662615"/>
              <a:gd name="connsiteY88" fmla="*/ 1520645 h 1596499"/>
              <a:gd name="connsiteX89" fmla="*/ 2284269 w 9662615"/>
              <a:gd name="connsiteY89" fmla="*/ 1503068 h 1596499"/>
              <a:gd name="connsiteX90" fmla="*/ 2207104 w 9662615"/>
              <a:gd name="connsiteY90" fmla="*/ 1508888 h 1596499"/>
              <a:gd name="connsiteX91" fmla="*/ 2149226 w 9662615"/>
              <a:gd name="connsiteY91" fmla="*/ 1523409 h 1596499"/>
              <a:gd name="connsiteX92" fmla="*/ 2084783 w 9662615"/>
              <a:gd name="connsiteY92" fmla="*/ 1524245 h 1596499"/>
              <a:gd name="connsiteX93" fmla="*/ 2070075 w 9662615"/>
              <a:gd name="connsiteY93" fmla="*/ 1511285 h 1596499"/>
              <a:gd name="connsiteX94" fmla="*/ 2001057 w 9662615"/>
              <a:gd name="connsiteY94" fmla="*/ 1516449 h 1596499"/>
              <a:gd name="connsiteX95" fmla="*/ 1896330 w 9662615"/>
              <a:gd name="connsiteY95" fmla="*/ 1525725 h 1596499"/>
              <a:gd name="connsiteX96" fmla="*/ 1835994 w 9662615"/>
              <a:gd name="connsiteY96" fmla="*/ 1527678 h 1596499"/>
              <a:gd name="connsiteX97" fmla="*/ 1671119 w 9662615"/>
              <a:gd name="connsiteY97" fmla="*/ 1536701 h 1596499"/>
              <a:gd name="connsiteX98" fmla="*/ 1601337 w 9662615"/>
              <a:gd name="connsiteY98" fmla="*/ 1548552 h 1596499"/>
              <a:gd name="connsiteX99" fmla="*/ 1407755 w 9662615"/>
              <a:gd name="connsiteY99" fmla="*/ 1571444 h 1596499"/>
              <a:gd name="connsiteX100" fmla="*/ 1271994 w 9662615"/>
              <a:gd name="connsiteY100" fmla="*/ 1579471 h 1596499"/>
              <a:gd name="connsiteX101" fmla="*/ 1249226 w 9662615"/>
              <a:gd name="connsiteY101" fmla="*/ 1583140 h 1596499"/>
              <a:gd name="connsiteX102" fmla="*/ 1217719 w 9662615"/>
              <a:gd name="connsiteY102" fmla="*/ 1580863 h 1596499"/>
              <a:gd name="connsiteX103" fmla="*/ 1091432 w 9662615"/>
              <a:gd name="connsiteY103" fmla="*/ 1571003 h 1596499"/>
              <a:gd name="connsiteX104" fmla="*/ 992039 w 9662615"/>
              <a:gd name="connsiteY104" fmla="*/ 1556662 h 1596499"/>
              <a:gd name="connsiteX105" fmla="*/ 868264 w 9662615"/>
              <a:gd name="connsiteY105" fmla="*/ 1566392 h 1596499"/>
              <a:gd name="connsiteX106" fmla="*/ 792765 w 9662615"/>
              <a:gd name="connsiteY106" fmla="*/ 1563102 h 1596499"/>
              <a:gd name="connsiteX107" fmla="*/ 669055 w 9662615"/>
              <a:gd name="connsiteY107" fmla="*/ 1543638 h 1596499"/>
              <a:gd name="connsiteX108" fmla="*/ 506152 w 9662615"/>
              <a:gd name="connsiteY108" fmla="*/ 1549124 h 1596499"/>
              <a:gd name="connsiteX109" fmla="*/ 472797 w 9662615"/>
              <a:gd name="connsiteY109" fmla="*/ 1568904 h 1596499"/>
              <a:gd name="connsiteX110" fmla="*/ 427864 w 9662615"/>
              <a:gd name="connsiteY110" fmla="*/ 1580848 h 1596499"/>
              <a:gd name="connsiteX111" fmla="*/ 408381 w 9662615"/>
              <a:gd name="connsiteY111" fmla="*/ 1552940 h 1596499"/>
              <a:gd name="connsiteX112" fmla="*/ 267163 w 9662615"/>
              <a:gd name="connsiteY112" fmla="*/ 1531913 h 1596499"/>
              <a:gd name="connsiteX113" fmla="*/ 196644 w 9662615"/>
              <a:gd name="connsiteY113" fmla="*/ 1524565 h 1596499"/>
              <a:gd name="connsiteX114" fmla="*/ 86819 w 9662615"/>
              <a:gd name="connsiteY114" fmla="*/ 1519517 h 1596499"/>
              <a:gd name="connsiteX115" fmla="*/ 53369 w 9662615"/>
              <a:gd name="connsiteY115" fmla="*/ 1516853 h 1596499"/>
              <a:gd name="connsiteX116" fmla="*/ 2359 w 9662615"/>
              <a:gd name="connsiteY116" fmla="*/ 1515247 h 1596499"/>
              <a:gd name="connsiteX117" fmla="*/ 0 w 9662615"/>
              <a:gd name="connsiteY117" fmla="*/ 1514932 h 1596499"/>
              <a:gd name="connsiteX118" fmla="*/ 0 w 9662615"/>
              <a:gd name="connsiteY118" fmla="*/ 0 h 1596499"/>
              <a:gd name="connsiteX0" fmla="*/ 0 w 9662615"/>
              <a:gd name="connsiteY0" fmla="*/ 0 h 1600474"/>
              <a:gd name="connsiteX1" fmla="*/ 9662615 w 9662615"/>
              <a:gd name="connsiteY1" fmla="*/ 0 h 1600474"/>
              <a:gd name="connsiteX2" fmla="*/ 9662615 w 9662615"/>
              <a:gd name="connsiteY2" fmla="*/ 1280346 h 1600474"/>
              <a:gd name="connsiteX3" fmla="*/ 9658420 w 9662615"/>
              <a:gd name="connsiteY3" fmla="*/ 1280106 h 1600474"/>
              <a:gd name="connsiteX4" fmla="*/ 9469546 w 9662615"/>
              <a:gd name="connsiteY4" fmla="*/ 1289837 h 1600474"/>
              <a:gd name="connsiteX5" fmla="*/ 9385895 w 9662615"/>
              <a:gd name="connsiteY5" fmla="*/ 1269203 h 1600474"/>
              <a:gd name="connsiteX6" fmla="*/ 9144767 w 9662615"/>
              <a:gd name="connsiteY6" fmla="*/ 1264120 h 1600474"/>
              <a:gd name="connsiteX7" fmla="*/ 8837252 w 9662615"/>
              <a:gd name="connsiteY7" fmla="*/ 1350515 h 1600474"/>
              <a:gd name="connsiteX8" fmla="*/ 8705466 w 9662615"/>
              <a:gd name="connsiteY8" fmla="*/ 1342419 h 1600474"/>
              <a:gd name="connsiteX9" fmla="*/ 8652221 w 9662615"/>
              <a:gd name="connsiteY9" fmla="*/ 1326906 h 1600474"/>
              <a:gd name="connsiteX10" fmla="*/ 8632312 w 9662615"/>
              <a:gd name="connsiteY10" fmla="*/ 1326025 h 1600474"/>
              <a:gd name="connsiteX11" fmla="*/ 8591582 w 9662615"/>
              <a:gd name="connsiteY11" fmla="*/ 1341666 h 1600474"/>
              <a:gd name="connsiteX12" fmla="*/ 8537336 w 9662615"/>
              <a:gd name="connsiteY12" fmla="*/ 1341684 h 1600474"/>
              <a:gd name="connsiteX13" fmla="*/ 8472508 w 9662615"/>
              <a:gd name="connsiteY13" fmla="*/ 1363109 h 1600474"/>
              <a:gd name="connsiteX14" fmla="*/ 8258477 w 9662615"/>
              <a:gd name="connsiteY14" fmla="*/ 1370666 h 1600474"/>
              <a:gd name="connsiteX15" fmla="*/ 8197961 w 9662615"/>
              <a:gd name="connsiteY15" fmla="*/ 1392804 h 1600474"/>
              <a:gd name="connsiteX16" fmla="*/ 8171196 w 9662615"/>
              <a:gd name="connsiteY16" fmla="*/ 1397216 h 1600474"/>
              <a:gd name="connsiteX17" fmla="*/ 8127667 w 9662615"/>
              <a:gd name="connsiteY17" fmla="*/ 1418254 h 1600474"/>
              <a:gd name="connsiteX18" fmla="*/ 7974579 w 9662615"/>
              <a:gd name="connsiteY18" fmla="*/ 1383439 h 1600474"/>
              <a:gd name="connsiteX19" fmla="*/ 7768351 w 9662615"/>
              <a:gd name="connsiteY19" fmla="*/ 1395051 h 1600474"/>
              <a:gd name="connsiteX20" fmla="*/ 7635985 w 9662615"/>
              <a:gd name="connsiteY20" fmla="*/ 1386363 h 1600474"/>
              <a:gd name="connsiteX21" fmla="*/ 7466069 w 9662615"/>
              <a:gd name="connsiteY21" fmla="*/ 1377654 h 1600474"/>
              <a:gd name="connsiteX22" fmla="*/ 7355642 w 9662615"/>
              <a:gd name="connsiteY22" fmla="*/ 1407761 h 1600474"/>
              <a:gd name="connsiteX23" fmla="*/ 7151610 w 9662615"/>
              <a:gd name="connsiteY23" fmla="*/ 1397856 h 1600474"/>
              <a:gd name="connsiteX24" fmla="*/ 7082147 w 9662615"/>
              <a:gd name="connsiteY24" fmla="*/ 1406113 h 1600474"/>
              <a:gd name="connsiteX25" fmla="*/ 7014958 w 9662615"/>
              <a:gd name="connsiteY25" fmla="*/ 1396883 h 1600474"/>
              <a:gd name="connsiteX26" fmla="*/ 6907567 w 9662615"/>
              <a:gd name="connsiteY26" fmla="*/ 1419149 h 1600474"/>
              <a:gd name="connsiteX27" fmla="*/ 6748428 w 9662615"/>
              <a:gd name="connsiteY27" fmla="*/ 1420308 h 1600474"/>
              <a:gd name="connsiteX28" fmla="*/ 6654257 w 9662615"/>
              <a:gd name="connsiteY28" fmla="*/ 1424143 h 1600474"/>
              <a:gd name="connsiteX29" fmla="*/ 6620123 w 9662615"/>
              <a:gd name="connsiteY29" fmla="*/ 1430535 h 1600474"/>
              <a:gd name="connsiteX30" fmla="*/ 6571355 w 9662615"/>
              <a:gd name="connsiteY30" fmla="*/ 1436144 h 1600474"/>
              <a:gd name="connsiteX31" fmla="*/ 6486557 w 9662615"/>
              <a:gd name="connsiteY31" fmla="*/ 1449861 h 1600474"/>
              <a:gd name="connsiteX32" fmla="*/ 6370419 w 9662615"/>
              <a:gd name="connsiteY32" fmla="*/ 1461649 h 1600474"/>
              <a:gd name="connsiteX33" fmla="*/ 6278839 w 9662615"/>
              <a:gd name="connsiteY33" fmla="*/ 1449160 h 1600474"/>
              <a:gd name="connsiteX34" fmla="*/ 6272455 w 9662615"/>
              <a:gd name="connsiteY34" fmla="*/ 1453191 h 1600474"/>
              <a:gd name="connsiteX35" fmla="*/ 6212659 w 9662615"/>
              <a:gd name="connsiteY35" fmla="*/ 1454850 h 1600474"/>
              <a:gd name="connsiteX36" fmla="*/ 6069317 w 9662615"/>
              <a:gd name="connsiteY36" fmla="*/ 1445838 h 1600474"/>
              <a:gd name="connsiteX37" fmla="*/ 5878477 w 9662615"/>
              <a:gd name="connsiteY37" fmla="*/ 1439180 h 1600474"/>
              <a:gd name="connsiteX38" fmla="*/ 5838387 w 9662615"/>
              <a:gd name="connsiteY38" fmla="*/ 1444679 h 1600474"/>
              <a:gd name="connsiteX39" fmla="*/ 5771136 w 9662615"/>
              <a:gd name="connsiteY39" fmla="*/ 1453639 h 1600474"/>
              <a:gd name="connsiteX40" fmla="*/ 5724081 w 9662615"/>
              <a:gd name="connsiteY40" fmla="*/ 1470431 h 1600474"/>
              <a:gd name="connsiteX41" fmla="*/ 5666577 w 9662615"/>
              <a:gd name="connsiteY41" fmla="*/ 1473921 h 1600474"/>
              <a:gd name="connsiteX42" fmla="*/ 5649068 w 9662615"/>
              <a:gd name="connsiteY42" fmla="*/ 1461676 h 1600474"/>
              <a:gd name="connsiteX43" fmla="*/ 5588902 w 9662615"/>
              <a:gd name="connsiteY43" fmla="*/ 1469647 h 1600474"/>
              <a:gd name="connsiteX44" fmla="*/ 5498090 w 9662615"/>
              <a:gd name="connsiteY44" fmla="*/ 1483173 h 1600474"/>
              <a:gd name="connsiteX45" fmla="*/ 5444641 w 9662615"/>
              <a:gd name="connsiteY45" fmla="*/ 1487602 h 1600474"/>
              <a:gd name="connsiteX46" fmla="*/ 5299812 w 9662615"/>
              <a:gd name="connsiteY46" fmla="*/ 1503362 h 1600474"/>
              <a:gd name="connsiteX47" fmla="*/ 5213947 w 9662615"/>
              <a:gd name="connsiteY47" fmla="*/ 1516637 h 1600474"/>
              <a:gd name="connsiteX48" fmla="*/ 5090342 w 9662615"/>
              <a:gd name="connsiteY48" fmla="*/ 1546680 h 1600474"/>
              <a:gd name="connsiteX49" fmla="*/ 5129812 w 9662615"/>
              <a:gd name="connsiteY49" fmla="*/ 1521277 h 1600474"/>
              <a:gd name="connsiteX50" fmla="*/ 5059484 w 9662615"/>
              <a:gd name="connsiteY50" fmla="*/ 1546802 h 1600474"/>
              <a:gd name="connsiteX51" fmla="*/ 5038524 w 9662615"/>
              <a:gd name="connsiteY51" fmla="*/ 1545675 h 1600474"/>
              <a:gd name="connsiteX52" fmla="*/ 5026564 w 9662615"/>
              <a:gd name="connsiteY52" fmla="*/ 1545376 h 1600474"/>
              <a:gd name="connsiteX53" fmla="*/ 4969433 w 9662615"/>
              <a:gd name="connsiteY53" fmla="*/ 1550865 h 1600474"/>
              <a:gd name="connsiteX54" fmla="*/ 4929254 w 9662615"/>
              <a:gd name="connsiteY54" fmla="*/ 1563452 h 1600474"/>
              <a:gd name="connsiteX55" fmla="*/ 4871726 w 9662615"/>
              <a:gd name="connsiteY55" fmla="*/ 1570584 h 1600474"/>
              <a:gd name="connsiteX56" fmla="*/ 4843267 w 9662615"/>
              <a:gd name="connsiteY56" fmla="*/ 1561459 h 1600474"/>
              <a:gd name="connsiteX57" fmla="*/ 4821058 w 9662615"/>
              <a:gd name="connsiteY57" fmla="*/ 1553078 h 1600474"/>
              <a:gd name="connsiteX58" fmla="*/ 4791466 w 9662615"/>
              <a:gd name="connsiteY58" fmla="*/ 1561324 h 1600474"/>
              <a:gd name="connsiteX59" fmla="*/ 4784247 w 9662615"/>
              <a:gd name="connsiteY59" fmla="*/ 1562342 h 1600474"/>
              <a:gd name="connsiteX60" fmla="*/ 4739309 w 9662615"/>
              <a:gd name="connsiteY60" fmla="*/ 1553948 h 1600474"/>
              <a:gd name="connsiteX61" fmla="*/ 4697562 w 9662615"/>
              <a:gd name="connsiteY61" fmla="*/ 1551206 h 1600474"/>
              <a:gd name="connsiteX62" fmla="*/ 4650737 w 9662615"/>
              <a:gd name="connsiteY62" fmla="*/ 1537381 h 1600474"/>
              <a:gd name="connsiteX63" fmla="*/ 4583150 w 9662615"/>
              <a:gd name="connsiteY63" fmla="*/ 1529064 h 1600474"/>
              <a:gd name="connsiteX64" fmla="*/ 4521734 w 9662615"/>
              <a:gd name="connsiteY64" fmla="*/ 1529359 h 1600474"/>
              <a:gd name="connsiteX65" fmla="*/ 4382398 w 9662615"/>
              <a:gd name="connsiteY65" fmla="*/ 1534108 h 1600474"/>
              <a:gd name="connsiteX66" fmla="*/ 4221826 w 9662615"/>
              <a:gd name="connsiteY66" fmla="*/ 1500972 h 1600474"/>
              <a:gd name="connsiteX67" fmla="*/ 4096601 w 9662615"/>
              <a:gd name="connsiteY67" fmla="*/ 1521563 h 1600474"/>
              <a:gd name="connsiteX68" fmla="*/ 4046172 w 9662615"/>
              <a:gd name="connsiteY68" fmla="*/ 1600474 h 1600474"/>
              <a:gd name="connsiteX69" fmla="*/ 3833906 w 9662615"/>
              <a:gd name="connsiteY69" fmla="*/ 1516637 h 1600474"/>
              <a:gd name="connsiteX70" fmla="*/ 3696258 w 9662615"/>
              <a:gd name="connsiteY70" fmla="*/ 1537563 h 1600474"/>
              <a:gd name="connsiteX71" fmla="*/ 3594070 w 9662615"/>
              <a:gd name="connsiteY71" fmla="*/ 1509422 h 1600474"/>
              <a:gd name="connsiteX72" fmla="*/ 3565233 w 9662615"/>
              <a:gd name="connsiteY72" fmla="*/ 1515122 h 1600474"/>
              <a:gd name="connsiteX73" fmla="*/ 3560267 w 9662615"/>
              <a:gd name="connsiteY73" fmla="*/ 1516288 h 1600474"/>
              <a:gd name="connsiteX74" fmla="*/ 3540258 w 9662615"/>
              <a:gd name="connsiteY74" fmla="*/ 1516976 h 1600474"/>
              <a:gd name="connsiteX75" fmla="*/ 3534780 w 9662615"/>
              <a:gd name="connsiteY75" fmla="*/ 1522141 h 1600474"/>
              <a:gd name="connsiteX76" fmla="*/ 3504783 w 9662615"/>
              <a:gd name="connsiteY76" fmla="*/ 1526739 h 1600474"/>
              <a:gd name="connsiteX77" fmla="*/ 3430805 w 9662615"/>
              <a:gd name="connsiteY77" fmla="*/ 1542521 h 1600474"/>
              <a:gd name="connsiteX78" fmla="*/ 3292707 w 9662615"/>
              <a:gd name="connsiteY78" fmla="*/ 1520490 h 1600474"/>
              <a:gd name="connsiteX79" fmla="*/ 3187872 w 9662615"/>
              <a:gd name="connsiteY79" fmla="*/ 1519991 h 1600474"/>
              <a:gd name="connsiteX80" fmla="*/ 3148026 w 9662615"/>
              <a:gd name="connsiteY80" fmla="*/ 1524777 h 1600474"/>
              <a:gd name="connsiteX81" fmla="*/ 3092394 w 9662615"/>
              <a:gd name="connsiteY81" fmla="*/ 1528115 h 1600474"/>
              <a:gd name="connsiteX82" fmla="*/ 2994200 w 9662615"/>
              <a:gd name="connsiteY82" fmla="*/ 1537857 h 1600474"/>
              <a:gd name="connsiteX83" fmla="*/ 2862301 w 9662615"/>
              <a:gd name="connsiteY83" fmla="*/ 1544250 h 1600474"/>
              <a:gd name="connsiteX84" fmla="*/ 2766335 w 9662615"/>
              <a:gd name="connsiteY84" fmla="*/ 1527662 h 1600474"/>
              <a:gd name="connsiteX85" fmla="*/ 2757836 w 9662615"/>
              <a:gd name="connsiteY85" fmla="*/ 1531371 h 1600474"/>
              <a:gd name="connsiteX86" fmla="*/ 2691555 w 9662615"/>
              <a:gd name="connsiteY86" fmla="*/ 1530283 h 1600474"/>
              <a:gd name="connsiteX87" fmla="*/ 2491676 w 9662615"/>
              <a:gd name="connsiteY87" fmla="*/ 1500859 h 1600474"/>
              <a:gd name="connsiteX88" fmla="*/ 2378036 w 9662615"/>
              <a:gd name="connsiteY88" fmla="*/ 1520645 h 1600474"/>
              <a:gd name="connsiteX89" fmla="*/ 2284269 w 9662615"/>
              <a:gd name="connsiteY89" fmla="*/ 1503068 h 1600474"/>
              <a:gd name="connsiteX90" fmla="*/ 2207104 w 9662615"/>
              <a:gd name="connsiteY90" fmla="*/ 1508888 h 1600474"/>
              <a:gd name="connsiteX91" fmla="*/ 2149226 w 9662615"/>
              <a:gd name="connsiteY91" fmla="*/ 1523409 h 1600474"/>
              <a:gd name="connsiteX92" fmla="*/ 2084783 w 9662615"/>
              <a:gd name="connsiteY92" fmla="*/ 1524245 h 1600474"/>
              <a:gd name="connsiteX93" fmla="*/ 2070075 w 9662615"/>
              <a:gd name="connsiteY93" fmla="*/ 1511285 h 1600474"/>
              <a:gd name="connsiteX94" fmla="*/ 2001057 w 9662615"/>
              <a:gd name="connsiteY94" fmla="*/ 1516449 h 1600474"/>
              <a:gd name="connsiteX95" fmla="*/ 1896330 w 9662615"/>
              <a:gd name="connsiteY95" fmla="*/ 1525725 h 1600474"/>
              <a:gd name="connsiteX96" fmla="*/ 1835994 w 9662615"/>
              <a:gd name="connsiteY96" fmla="*/ 1527678 h 1600474"/>
              <a:gd name="connsiteX97" fmla="*/ 1671119 w 9662615"/>
              <a:gd name="connsiteY97" fmla="*/ 1536701 h 1600474"/>
              <a:gd name="connsiteX98" fmla="*/ 1601337 w 9662615"/>
              <a:gd name="connsiteY98" fmla="*/ 1548552 h 1600474"/>
              <a:gd name="connsiteX99" fmla="*/ 1407755 w 9662615"/>
              <a:gd name="connsiteY99" fmla="*/ 1571444 h 1600474"/>
              <a:gd name="connsiteX100" fmla="*/ 1271994 w 9662615"/>
              <a:gd name="connsiteY100" fmla="*/ 1579471 h 1600474"/>
              <a:gd name="connsiteX101" fmla="*/ 1249226 w 9662615"/>
              <a:gd name="connsiteY101" fmla="*/ 1583140 h 1600474"/>
              <a:gd name="connsiteX102" fmla="*/ 1217719 w 9662615"/>
              <a:gd name="connsiteY102" fmla="*/ 1580863 h 1600474"/>
              <a:gd name="connsiteX103" fmla="*/ 1091432 w 9662615"/>
              <a:gd name="connsiteY103" fmla="*/ 1571003 h 1600474"/>
              <a:gd name="connsiteX104" fmla="*/ 992039 w 9662615"/>
              <a:gd name="connsiteY104" fmla="*/ 1556662 h 1600474"/>
              <a:gd name="connsiteX105" fmla="*/ 868264 w 9662615"/>
              <a:gd name="connsiteY105" fmla="*/ 1566392 h 1600474"/>
              <a:gd name="connsiteX106" fmla="*/ 792765 w 9662615"/>
              <a:gd name="connsiteY106" fmla="*/ 1563102 h 1600474"/>
              <a:gd name="connsiteX107" fmla="*/ 669055 w 9662615"/>
              <a:gd name="connsiteY107" fmla="*/ 1543638 h 1600474"/>
              <a:gd name="connsiteX108" fmla="*/ 506152 w 9662615"/>
              <a:gd name="connsiteY108" fmla="*/ 1549124 h 1600474"/>
              <a:gd name="connsiteX109" fmla="*/ 472797 w 9662615"/>
              <a:gd name="connsiteY109" fmla="*/ 1568904 h 1600474"/>
              <a:gd name="connsiteX110" fmla="*/ 427864 w 9662615"/>
              <a:gd name="connsiteY110" fmla="*/ 1580848 h 1600474"/>
              <a:gd name="connsiteX111" fmla="*/ 408381 w 9662615"/>
              <a:gd name="connsiteY111" fmla="*/ 1552940 h 1600474"/>
              <a:gd name="connsiteX112" fmla="*/ 267163 w 9662615"/>
              <a:gd name="connsiteY112" fmla="*/ 1531913 h 1600474"/>
              <a:gd name="connsiteX113" fmla="*/ 196644 w 9662615"/>
              <a:gd name="connsiteY113" fmla="*/ 1524565 h 1600474"/>
              <a:gd name="connsiteX114" fmla="*/ 86819 w 9662615"/>
              <a:gd name="connsiteY114" fmla="*/ 1519517 h 1600474"/>
              <a:gd name="connsiteX115" fmla="*/ 53369 w 9662615"/>
              <a:gd name="connsiteY115" fmla="*/ 1516853 h 1600474"/>
              <a:gd name="connsiteX116" fmla="*/ 2359 w 9662615"/>
              <a:gd name="connsiteY116" fmla="*/ 1515247 h 1600474"/>
              <a:gd name="connsiteX117" fmla="*/ 0 w 9662615"/>
              <a:gd name="connsiteY117" fmla="*/ 1514932 h 1600474"/>
              <a:gd name="connsiteX118" fmla="*/ 0 w 9662615"/>
              <a:gd name="connsiteY118" fmla="*/ 0 h 1600474"/>
              <a:gd name="connsiteX0" fmla="*/ 0 w 9662615"/>
              <a:gd name="connsiteY0" fmla="*/ 0 h 1679987"/>
              <a:gd name="connsiteX1" fmla="*/ 9662615 w 9662615"/>
              <a:gd name="connsiteY1" fmla="*/ 0 h 1679987"/>
              <a:gd name="connsiteX2" fmla="*/ 9662615 w 9662615"/>
              <a:gd name="connsiteY2" fmla="*/ 1280346 h 1679987"/>
              <a:gd name="connsiteX3" fmla="*/ 9658420 w 9662615"/>
              <a:gd name="connsiteY3" fmla="*/ 1280106 h 1679987"/>
              <a:gd name="connsiteX4" fmla="*/ 9469546 w 9662615"/>
              <a:gd name="connsiteY4" fmla="*/ 1289837 h 1679987"/>
              <a:gd name="connsiteX5" fmla="*/ 9385895 w 9662615"/>
              <a:gd name="connsiteY5" fmla="*/ 1269203 h 1679987"/>
              <a:gd name="connsiteX6" fmla="*/ 9144767 w 9662615"/>
              <a:gd name="connsiteY6" fmla="*/ 1264120 h 1679987"/>
              <a:gd name="connsiteX7" fmla="*/ 8837252 w 9662615"/>
              <a:gd name="connsiteY7" fmla="*/ 1350515 h 1679987"/>
              <a:gd name="connsiteX8" fmla="*/ 8705466 w 9662615"/>
              <a:gd name="connsiteY8" fmla="*/ 1342419 h 1679987"/>
              <a:gd name="connsiteX9" fmla="*/ 8652221 w 9662615"/>
              <a:gd name="connsiteY9" fmla="*/ 1326906 h 1679987"/>
              <a:gd name="connsiteX10" fmla="*/ 8632312 w 9662615"/>
              <a:gd name="connsiteY10" fmla="*/ 1326025 h 1679987"/>
              <a:gd name="connsiteX11" fmla="*/ 8591582 w 9662615"/>
              <a:gd name="connsiteY11" fmla="*/ 1341666 h 1679987"/>
              <a:gd name="connsiteX12" fmla="*/ 8537336 w 9662615"/>
              <a:gd name="connsiteY12" fmla="*/ 1341684 h 1679987"/>
              <a:gd name="connsiteX13" fmla="*/ 8472508 w 9662615"/>
              <a:gd name="connsiteY13" fmla="*/ 1363109 h 1679987"/>
              <a:gd name="connsiteX14" fmla="*/ 8258477 w 9662615"/>
              <a:gd name="connsiteY14" fmla="*/ 1370666 h 1679987"/>
              <a:gd name="connsiteX15" fmla="*/ 8197961 w 9662615"/>
              <a:gd name="connsiteY15" fmla="*/ 1392804 h 1679987"/>
              <a:gd name="connsiteX16" fmla="*/ 8171196 w 9662615"/>
              <a:gd name="connsiteY16" fmla="*/ 1397216 h 1679987"/>
              <a:gd name="connsiteX17" fmla="*/ 8127667 w 9662615"/>
              <a:gd name="connsiteY17" fmla="*/ 1418254 h 1679987"/>
              <a:gd name="connsiteX18" fmla="*/ 7974579 w 9662615"/>
              <a:gd name="connsiteY18" fmla="*/ 1383439 h 1679987"/>
              <a:gd name="connsiteX19" fmla="*/ 7768351 w 9662615"/>
              <a:gd name="connsiteY19" fmla="*/ 1395051 h 1679987"/>
              <a:gd name="connsiteX20" fmla="*/ 7635985 w 9662615"/>
              <a:gd name="connsiteY20" fmla="*/ 1386363 h 1679987"/>
              <a:gd name="connsiteX21" fmla="*/ 7466069 w 9662615"/>
              <a:gd name="connsiteY21" fmla="*/ 1377654 h 1679987"/>
              <a:gd name="connsiteX22" fmla="*/ 7355642 w 9662615"/>
              <a:gd name="connsiteY22" fmla="*/ 1407761 h 1679987"/>
              <a:gd name="connsiteX23" fmla="*/ 7151610 w 9662615"/>
              <a:gd name="connsiteY23" fmla="*/ 1397856 h 1679987"/>
              <a:gd name="connsiteX24" fmla="*/ 7082147 w 9662615"/>
              <a:gd name="connsiteY24" fmla="*/ 1406113 h 1679987"/>
              <a:gd name="connsiteX25" fmla="*/ 7014958 w 9662615"/>
              <a:gd name="connsiteY25" fmla="*/ 1396883 h 1679987"/>
              <a:gd name="connsiteX26" fmla="*/ 6907567 w 9662615"/>
              <a:gd name="connsiteY26" fmla="*/ 1419149 h 1679987"/>
              <a:gd name="connsiteX27" fmla="*/ 6748428 w 9662615"/>
              <a:gd name="connsiteY27" fmla="*/ 1420308 h 1679987"/>
              <a:gd name="connsiteX28" fmla="*/ 6654257 w 9662615"/>
              <a:gd name="connsiteY28" fmla="*/ 1424143 h 1679987"/>
              <a:gd name="connsiteX29" fmla="*/ 6620123 w 9662615"/>
              <a:gd name="connsiteY29" fmla="*/ 1430535 h 1679987"/>
              <a:gd name="connsiteX30" fmla="*/ 6571355 w 9662615"/>
              <a:gd name="connsiteY30" fmla="*/ 1436144 h 1679987"/>
              <a:gd name="connsiteX31" fmla="*/ 6486557 w 9662615"/>
              <a:gd name="connsiteY31" fmla="*/ 1449861 h 1679987"/>
              <a:gd name="connsiteX32" fmla="*/ 6370419 w 9662615"/>
              <a:gd name="connsiteY32" fmla="*/ 1461649 h 1679987"/>
              <a:gd name="connsiteX33" fmla="*/ 6278839 w 9662615"/>
              <a:gd name="connsiteY33" fmla="*/ 1449160 h 1679987"/>
              <a:gd name="connsiteX34" fmla="*/ 6272455 w 9662615"/>
              <a:gd name="connsiteY34" fmla="*/ 1453191 h 1679987"/>
              <a:gd name="connsiteX35" fmla="*/ 6212659 w 9662615"/>
              <a:gd name="connsiteY35" fmla="*/ 1454850 h 1679987"/>
              <a:gd name="connsiteX36" fmla="*/ 6069317 w 9662615"/>
              <a:gd name="connsiteY36" fmla="*/ 1445838 h 1679987"/>
              <a:gd name="connsiteX37" fmla="*/ 5878477 w 9662615"/>
              <a:gd name="connsiteY37" fmla="*/ 1439180 h 1679987"/>
              <a:gd name="connsiteX38" fmla="*/ 5838387 w 9662615"/>
              <a:gd name="connsiteY38" fmla="*/ 1444679 h 1679987"/>
              <a:gd name="connsiteX39" fmla="*/ 5771136 w 9662615"/>
              <a:gd name="connsiteY39" fmla="*/ 1453639 h 1679987"/>
              <a:gd name="connsiteX40" fmla="*/ 5724081 w 9662615"/>
              <a:gd name="connsiteY40" fmla="*/ 1470431 h 1679987"/>
              <a:gd name="connsiteX41" fmla="*/ 5666577 w 9662615"/>
              <a:gd name="connsiteY41" fmla="*/ 1473921 h 1679987"/>
              <a:gd name="connsiteX42" fmla="*/ 5649068 w 9662615"/>
              <a:gd name="connsiteY42" fmla="*/ 1461676 h 1679987"/>
              <a:gd name="connsiteX43" fmla="*/ 5588902 w 9662615"/>
              <a:gd name="connsiteY43" fmla="*/ 1469647 h 1679987"/>
              <a:gd name="connsiteX44" fmla="*/ 5498090 w 9662615"/>
              <a:gd name="connsiteY44" fmla="*/ 1483173 h 1679987"/>
              <a:gd name="connsiteX45" fmla="*/ 5444641 w 9662615"/>
              <a:gd name="connsiteY45" fmla="*/ 1487602 h 1679987"/>
              <a:gd name="connsiteX46" fmla="*/ 5299812 w 9662615"/>
              <a:gd name="connsiteY46" fmla="*/ 1503362 h 1679987"/>
              <a:gd name="connsiteX47" fmla="*/ 5213947 w 9662615"/>
              <a:gd name="connsiteY47" fmla="*/ 1516637 h 1679987"/>
              <a:gd name="connsiteX48" fmla="*/ 5090342 w 9662615"/>
              <a:gd name="connsiteY48" fmla="*/ 1546680 h 1679987"/>
              <a:gd name="connsiteX49" fmla="*/ 5129812 w 9662615"/>
              <a:gd name="connsiteY49" fmla="*/ 1521277 h 1679987"/>
              <a:gd name="connsiteX50" fmla="*/ 5059484 w 9662615"/>
              <a:gd name="connsiteY50" fmla="*/ 1546802 h 1679987"/>
              <a:gd name="connsiteX51" fmla="*/ 5038524 w 9662615"/>
              <a:gd name="connsiteY51" fmla="*/ 1545675 h 1679987"/>
              <a:gd name="connsiteX52" fmla="*/ 5026564 w 9662615"/>
              <a:gd name="connsiteY52" fmla="*/ 1545376 h 1679987"/>
              <a:gd name="connsiteX53" fmla="*/ 4969433 w 9662615"/>
              <a:gd name="connsiteY53" fmla="*/ 1550865 h 1679987"/>
              <a:gd name="connsiteX54" fmla="*/ 4929254 w 9662615"/>
              <a:gd name="connsiteY54" fmla="*/ 1563452 h 1679987"/>
              <a:gd name="connsiteX55" fmla="*/ 4871726 w 9662615"/>
              <a:gd name="connsiteY55" fmla="*/ 1570584 h 1679987"/>
              <a:gd name="connsiteX56" fmla="*/ 4843267 w 9662615"/>
              <a:gd name="connsiteY56" fmla="*/ 1561459 h 1679987"/>
              <a:gd name="connsiteX57" fmla="*/ 4821058 w 9662615"/>
              <a:gd name="connsiteY57" fmla="*/ 1553078 h 1679987"/>
              <a:gd name="connsiteX58" fmla="*/ 4791466 w 9662615"/>
              <a:gd name="connsiteY58" fmla="*/ 1561324 h 1679987"/>
              <a:gd name="connsiteX59" fmla="*/ 4784247 w 9662615"/>
              <a:gd name="connsiteY59" fmla="*/ 1562342 h 1679987"/>
              <a:gd name="connsiteX60" fmla="*/ 4739309 w 9662615"/>
              <a:gd name="connsiteY60" fmla="*/ 1553948 h 1679987"/>
              <a:gd name="connsiteX61" fmla="*/ 4697562 w 9662615"/>
              <a:gd name="connsiteY61" fmla="*/ 1551206 h 1679987"/>
              <a:gd name="connsiteX62" fmla="*/ 4650737 w 9662615"/>
              <a:gd name="connsiteY62" fmla="*/ 1537381 h 1679987"/>
              <a:gd name="connsiteX63" fmla="*/ 4583150 w 9662615"/>
              <a:gd name="connsiteY63" fmla="*/ 1529064 h 1679987"/>
              <a:gd name="connsiteX64" fmla="*/ 4521734 w 9662615"/>
              <a:gd name="connsiteY64" fmla="*/ 1529359 h 1679987"/>
              <a:gd name="connsiteX65" fmla="*/ 4382398 w 9662615"/>
              <a:gd name="connsiteY65" fmla="*/ 1534108 h 1679987"/>
              <a:gd name="connsiteX66" fmla="*/ 4221826 w 9662615"/>
              <a:gd name="connsiteY66" fmla="*/ 1500972 h 1679987"/>
              <a:gd name="connsiteX67" fmla="*/ 4096601 w 9662615"/>
              <a:gd name="connsiteY67" fmla="*/ 1521563 h 1679987"/>
              <a:gd name="connsiteX68" fmla="*/ 3879195 w 9662615"/>
              <a:gd name="connsiteY68" fmla="*/ 1679987 h 1679987"/>
              <a:gd name="connsiteX69" fmla="*/ 3833906 w 9662615"/>
              <a:gd name="connsiteY69" fmla="*/ 1516637 h 1679987"/>
              <a:gd name="connsiteX70" fmla="*/ 3696258 w 9662615"/>
              <a:gd name="connsiteY70" fmla="*/ 1537563 h 1679987"/>
              <a:gd name="connsiteX71" fmla="*/ 3594070 w 9662615"/>
              <a:gd name="connsiteY71" fmla="*/ 1509422 h 1679987"/>
              <a:gd name="connsiteX72" fmla="*/ 3565233 w 9662615"/>
              <a:gd name="connsiteY72" fmla="*/ 1515122 h 1679987"/>
              <a:gd name="connsiteX73" fmla="*/ 3560267 w 9662615"/>
              <a:gd name="connsiteY73" fmla="*/ 1516288 h 1679987"/>
              <a:gd name="connsiteX74" fmla="*/ 3540258 w 9662615"/>
              <a:gd name="connsiteY74" fmla="*/ 1516976 h 1679987"/>
              <a:gd name="connsiteX75" fmla="*/ 3534780 w 9662615"/>
              <a:gd name="connsiteY75" fmla="*/ 1522141 h 1679987"/>
              <a:gd name="connsiteX76" fmla="*/ 3504783 w 9662615"/>
              <a:gd name="connsiteY76" fmla="*/ 1526739 h 1679987"/>
              <a:gd name="connsiteX77" fmla="*/ 3430805 w 9662615"/>
              <a:gd name="connsiteY77" fmla="*/ 1542521 h 1679987"/>
              <a:gd name="connsiteX78" fmla="*/ 3292707 w 9662615"/>
              <a:gd name="connsiteY78" fmla="*/ 1520490 h 1679987"/>
              <a:gd name="connsiteX79" fmla="*/ 3187872 w 9662615"/>
              <a:gd name="connsiteY79" fmla="*/ 1519991 h 1679987"/>
              <a:gd name="connsiteX80" fmla="*/ 3148026 w 9662615"/>
              <a:gd name="connsiteY80" fmla="*/ 1524777 h 1679987"/>
              <a:gd name="connsiteX81" fmla="*/ 3092394 w 9662615"/>
              <a:gd name="connsiteY81" fmla="*/ 1528115 h 1679987"/>
              <a:gd name="connsiteX82" fmla="*/ 2994200 w 9662615"/>
              <a:gd name="connsiteY82" fmla="*/ 1537857 h 1679987"/>
              <a:gd name="connsiteX83" fmla="*/ 2862301 w 9662615"/>
              <a:gd name="connsiteY83" fmla="*/ 1544250 h 1679987"/>
              <a:gd name="connsiteX84" fmla="*/ 2766335 w 9662615"/>
              <a:gd name="connsiteY84" fmla="*/ 1527662 h 1679987"/>
              <a:gd name="connsiteX85" fmla="*/ 2757836 w 9662615"/>
              <a:gd name="connsiteY85" fmla="*/ 1531371 h 1679987"/>
              <a:gd name="connsiteX86" fmla="*/ 2691555 w 9662615"/>
              <a:gd name="connsiteY86" fmla="*/ 1530283 h 1679987"/>
              <a:gd name="connsiteX87" fmla="*/ 2491676 w 9662615"/>
              <a:gd name="connsiteY87" fmla="*/ 1500859 h 1679987"/>
              <a:gd name="connsiteX88" fmla="*/ 2378036 w 9662615"/>
              <a:gd name="connsiteY88" fmla="*/ 1520645 h 1679987"/>
              <a:gd name="connsiteX89" fmla="*/ 2284269 w 9662615"/>
              <a:gd name="connsiteY89" fmla="*/ 1503068 h 1679987"/>
              <a:gd name="connsiteX90" fmla="*/ 2207104 w 9662615"/>
              <a:gd name="connsiteY90" fmla="*/ 1508888 h 1679987"/>
              <a:gd name="connsiteX91" fmla="*/ 2149226 w 9662615"/>
              <a:gd name="connsiteY91" fmla="*/ 1523409 h 1679987"/>
              <a:gd name="connsiteX92" fmla="*/ 2084783 w 9662615"/>
              <a:gd name="connsiteY92" fmla="*/ 1524245 h 1679987"/>
              <a:gd name="connsiteX93" fmla="*/ 2070075 w 9662615"/>
              <a:gd name="connsiteY93" fmla="*/ 1511285 h 1679987"/>
              <a:gd name="connsiteX94" fmla="*/ 2001057 w 9662615"/>
              <a:gd name="connsiteY94" fmla="*/ 1516449 h 1679987"/>
              <a:gd name="connsiteX95" fmla="*/ 1896330 w 9662615"/>
              <a:gd name="connsiteY95" fmla="*/ 1525725 h 1679987"/>
              <a:gd name="connsiteX96" fmla="*/ 1835994 w 9662615"/>
              <a:gd name="connsiteY96" fmla="*/ 1527678 h 1679987"/>
              <a:gd name="connsiteX97" fmla="*/ 1671119 w 9662615"/>
              <a:gd name="connsiteY97" fmla="*/ 1536701 h 1679987"/>
              <a:gd name="connsiteX98" fmla="*/ 1601337 w 9662615"/>
              <a:gd name="connsiteY98" fmla="*/ 1548552 h 1679987"/>
              <a:gd name="connsiteX99" fmla="*/ 1407755 w 9662615"/>
              <a:gd name="connsiteY99" fmla="*/ 1571444 h 1679987"/>
              <a:gd name="connsiteX100" fmla="*/ 1271994 w 9662615"/>
              <a:gd name="connsiteY100" fmla="*/ 1579471 h 1679987"/>
              <a:gd name="connsiteX101" fmla="*/ 1249226 w 9662615"/>
              <a:gd name="connsiteY101" fmla="*/ 1583140 h 1679987"/>
              <a:gd name="connsiteX102" fmla="*/ 1217719 w 9662615"/>
              <a:gd name="connsiteY102" fmla="*/ 1580863 h 1679987"/>
              <a:gd name="connsiteX103" fmla="*/ 1091432 w 9662615"/>
              <a:gd name="connsiteY103" fmla="*/ 1571003 h 1679987"/>
              <a:gd name="connsiteX104" fmla="*/ 992039 w 9662615"/>
              <a:gd name="connsiteY104" fmla="*/ 1556662 h 1679987"/>
              <a:gd name="connsiteX105" fmla="*/ 868264 w 9662615"/>
              <a:gd name="connsiteY105" fmla="*/ 1566392 h 1679987"/>
              <a:gd name="connsiteX106" fmla="*/ 792765 w 9662615"/>
              <a:gd name="connsiteY106" fmla="*/ 1563102 h 1679987"/>
              <a:gd name="connsiteX107" fmla="*/ 669055 w 9662615"/>
              <a:gd name="connsiteY107" fmla="*/ 1543638 h 1679987"/>
              <a:gd name="connsiteX108" fmla="*/ 506152 w 9662615"/>
              <a:gd name="connsiteY108" fmla="*/ 1549124 h 1679987"/>
              <a:gd name="connsiteX109" fmla="*/ 472797 w 9662615"/>
              <a:gd name="connsiteY109" fmla="*/ 1568904 h 1679987"/>
              <a:gd name="connsiteX110" fmla="*/ 427864 w 9662615"/>
              <a:gd name="connsiteY110" fmla="*/ 1580848 h 1679987"/>
              <a:gd name="connsiteX111" fmla="*/ 408381 w 9662615"/>
              <a:gd name="connsiteY111" fmla="*/ 1552940 h 1679987"/>
              <a:gd name="connsiteX112" fmla="*/ 267163 w 9662615"/>
              <a:gd name="connsiteY112" fmla="*/ 1531913 h 1679987"/>
              <a:gd name="connsiteX113" fmla="*/ 196644 w 9662615"/>
              <a:gd name="connsiteY113" fmla="*/ 1524565 h 1679987"/>
              <a:gd name="connsiteX114" fmla="*/ 86819 w 9662615"/>
              <a:gd name="connsiteY114" fmla="*/ 1519517 h 1679987"/>
              <a:gd name="connsiteX115" fmla="*/ 53369 w 9662615"/>
              <a:gd name="connsiteY115" fmla="*/ 1516853 h 1679987"/>
              <a:gd name="connsiteX116" fmla="*/ 2359 w 9662615"/>
              <a:gd name="connsiteY116" fmla="*/ 1515247 h 1679987"/>
              <a:gd name="connsiteX117" fmla="*/ 0 w 9662615"/>
              <a:gd name="connsiteY117" fmla="*/ 1514932 h 1679987"/>
              <a:gd name="connsiteX118" fmla="*/ 0 w 9662615"/>
              <a:gd name="connsiteY118" fmla="*/ 0 h 1679987"/>
              <a:gd name="connsiteX0" fmla="*/ 0 w 9662615"/>
              <a:gd name="connsiteY0" fmla="*/ 0 h 1648182"/>
              <a:gd name="connsiteX1" fmla="*/ 9662615 w 9662615"/>
              <a:gd name="connsiteY1" fmla="*/ 0 h 1648182"/>
              <a:gd name="connsiteX2" fmla="*/ 9662615 w 9662615"/>
              <a:gd name="connsiteY2" fmla="*/ 1280346 h 1648182"/>
              <a:gd name="connsiteX3" fmla="*/ 9658420 w 9662615"/>
              <a:gd name="connsiteY3" fmla="*/ 1280106 h 1648182"/>
              <a:gd name="connsiteX4" fmla="*/ 9469546 w 9662615"/>
              <a:gd name="connsiteY4" fmla="*/ 1289837 h 1648182"/>
              <a:gd name="connsiteX5" fmla="*/ 9385895 w 9662615"/>
              <a:gd name="connsiteY5" fmla="*/ 1269203 h 1648182"/>
              <a:gd name="connsiteX6" fmla="*/ 9144767 w 9662615"/>
              <a:gd name="connsiteY6" fmla="*/ 1264120 h 1648182"/>
              <a:gd name="connsiteX7" fmla="*/ 8837252 w 9662615"/>
              <a:gd name="connsiteY7" fmla="*/ 1350515 h 1648182"/>
              <a:gd name="connsiteX8" fmla="*/ 8705466 w 9662615"/>
              <a:gd name="connsiteY8" fmla="*/ 1342419 h 1648182"/>
              <a:gd name="connsiteX9" fmla="*/ 8652221 w 9662615"/>
              <a:gd name="connsiteY9" fmla="*/ 1326906 h 1648182"/>
              <a:gd name="connsiteX10" fmla="*/ 8632312 w 9662615"/>
              <a:gd name="connsiteY10" fmla="*/ 1326025 h 1648182"/>
              <a:gd name="connsiteX11" fmla="*/ 8591582 w 9662615"/>
              <a:gd name="connsiteY11" fmla="*/ 1341666 h 1648182"/>
              <a:gd name="connsiteX12" fmla="*/ 8537336 w 9662615"/>
              <a:gd name="connsiteY12" fmla="*/ 1341684 h 1648182"/>
              <a:gd name="connsiteX13" fmla="*/ 8472508 w 9662615"/>
              <a:gd name="connsiteY13" fmla="*/ 1363109 h 1648182"/>
              <a:gd name="connsiteX14" fmla="*/ 8258477 w 9662615"/>
              <a:gd name="connsiteY14" fmla="*/ 1370666 h 1648182"/>
              <a:gd name="connsiteX15" fmla="*/ 8197961 w 9662615"/>
              <a:gd name="connsiteY15" fmla="*/ 1392804 h 1648182"/>
              <a:gd name="connsiteX16" fmla="*/ 8171196 w 9662615"/>
              <a:gd name="connsiteY16" fmla="*/ 1397216 h 1648182"/>
              <a:gd name="connsiteX17" fmla="*/ 8127667 w 9662615"/>
              <a:gd name="connsiteY17" fmla="*/ 1418254 h 1648182"/>
              <a:gd name="connsiteX18" fmla="*/ 7974579 w 9662615"/>
              <a:gd name="connsiteY18" fmla="*/ 1383439 h 1648182"/>
              <a:gd name="connsiteX19" fmla="*/ 7768351 w 9662615"/>
              <a:gd name="connsiteY19" fmla="*/ 1395051 h 1648182"/>
              <a:gd name="connsiteX20" fmla="*/ 7635985 w 9662615"/>
              <a:gd name="connsiteY20" fmla="*/ 1386363 h 1648182"/>
              <a:gd name="connsiteX21" fmla="*/ 7466069 w 9662615"/>
              <a:gd name="connsiteY21" fmla="*/ 1377654 h 1648182"/>
              <a:gd name="connsiteX22" fmla="*/ 7355642 w 9662615"/>
              <a:gd name="connsiteY22" fmla="*/ 1407761 h 1648182"/>
              <a:gd name="connsiteX23" fmla="*/ 7151610 w 9662615"/>
              <a:gd name="connsiteY23" fmla="*/ 1397856 h 1648182"/>
              <a:gd name="connsiteX24" fmla="*/ 7082147 w 9662615"/>
              <a:gd name="connsiteY24" fmla="*/ 1406113 h 1648182"/>
              <a:gd name="connsiteX25" fmla="*/ 7014958 w 9662615"/>
              <a:gd name="connsiteY25" fmla="*/ 1396883 h 1648182"/>
              <a:gd name="connsiteX26" fmla="*/ 6907567 w 9662615"/>
              <a:gd name="connsiteY26" fmla="*/ 1419149 h 1648182"/>
              <a:gd name="connsiteX27" fmla="*/ 6748428 w 9662615"/>
              <a:gd name="connsiteY27" fmla="*/ 1420308 h 1648182"/>
              <a:gd name="connsiteX28" fmla="*/ 6654257 w 9662615"/>
              <a:gd name="connsiteY28" fmla="*/ 1424143 h 1648182"/>
              <a:gd name="connsiteX29" fmla="*/ 6620123 w 9662615"/>
              <a:gd name="connsiteY29" fmla="*/ 1430535 h 1648182"/>
              <a:gd name="connsiteX30" fmla="*/ 6571355 w 9662615"/>
              <a:gd name="connsiteY30" fmla="*/ 1436144 h 1648182"/>
              <a:gd name="connsiteX31" fmla="*/ 6486557 w 9662615"/>
              <a:gd name="connsiteY31" fmla="*/ 1449861 h 1648182"/>
              <a:gd name="connsiteX32" fmla="*/ 6370419 w 9662615"/>
              <a:gd name="connsiteY32" fmla="*/ 1461649 h 1648182"/>
              <a:gd name="connsiteX33" fmla="*/ 6278839 w 9662615"/>
              <a:gd name="connsiteY33" fmla="*/ 1449160 h 1648182"/>
              <a:gd name="connsiteX34" fmla="*/ 6272455 w 9662615"/>
              <a:gd name="connsiteY34" fmla="*/ 1453191 h 1648182"/>
              <a:gd name="connsiteX35" fmla="*/ 6212659 w 9662615"/>
              <a:gd name="connsiteY35" fmla="*/ 1454850 h 1648182"/>
              <a:gd name="connsiteX36" fmla="*/ 6069317 w 9662615"/>
              <a:gd name="connsiteY36" fmla="*/ 1445838 h 1648182"/>
              <a:gd name="connsiteX37" fmla="*/ 5878477 w 9662615"/>
              <a:gd name="connsiteY37" fmla="*/ 1439180 h 1648182"/>
              <a:gd name="connsiteX38" fmla="*/ 5838387 w 9662615"/>
              <a:gd name="connsiteY38" fmla="*/ 1444679 h 1648182"/>
              <a:gd name="connsiteX39" fmla="*/ 5771136 w 9662615"/>
              <a:gd name="connsiteY39" fmla="*/ 1453639 h 1648182"/>
              <a:gd name="connsiteX40" fmla="*/ 5724081 w 9662615"/>
              <a:gd name="connsiteY40" fmla="*/ 1470431 h 1648182"/>
              <a:gd name="connsiteX41" fmla="*/ 5666577 w 9662615"/>
              <a:gd name="connsiteY41" fmla="*/ 1473921 h 1648182"/>
              <a:gd name="connsiteX42" fmla="*/ 5649068 w 9662615"/>
              <a:gd name="connsiteY42" fmla="*/ 1461676 h 1648182"/>
              <a:gd name="connsiteX43" fmla="*/ 5588902 w 9662615"/>
              <a:gd name="connsiteY43" fmla="*/ 1469647 h 1648182"/>
              <a:gd name="connsiteX44" fmla="*/ 5498090 w 9662615"/>
              <a:gd name="connsiteY44" fmla="*/ 1483173 h 1648182"/>
              <a:gd name="connsiteX45" fmla="*/ 5444641 w 9662615"/>
              <a:gd name="connsiteY45" fmla="*/ 1487602 h 1648182"/>
              <a:gd name="connsiteX46" fmla="*/ 5299812 w 9662615"/>
              <a:gd name="connsiteY46" fmla="*/ 1503362 h 1648182"/>
              <a:gd name="connsiteX47" fmla="*/ 5213947 w 9662615"/>
              <a:gd name="connsiteY47" fmla="*/ 1516637 h 1648182"/>
              <a:gd name="connsiteX48" fmla="*/ 5090342 w 9662615"/>
              <a:gd name="connsiteY48" fmla="*/ 1546680 h 1648182"/>
              <a:gd name="connsiteX49" fmla="*/ 5129812 w 9662615"/>
              <a:gd name="connsiteY49" fmla="*/ 1521277 h 1648182"/>
              <a:gd name="connsiteX50" fmla="*/ 5059484 w 9662615"/>
              <a:gd name="connsiteY50" fmla="*/ 1546802 h 1648182"/>
              <a:gd name="connsiteX51" fmla="*/ 5038524 w 9662615"/>
              <a:gd name="connsiteY51" fmla="*/ 1545675 h 1648182"/>
              <a:gd name="connsiteX52" fmla="*/ 5026564 w 9662615"/>
              <a:gd name="connsiteY52" fmla="*/ 1545376 h 1648182"/>
              <a:gd name="connsiteX53" fmla="*/ 4969433 w 9662615"/>
              <a:gd name="connsiteY53" fmla="*/ 1550865 h 1648182"/>
              <a:gd name="connsiteX54" fmla="*/ 4929254 w 9662615"/>
              <a:gd name="connsiteY54" fmla="*/ 1563452 h 1648182"/>
              <a:gd name="connsiteX55" fmla="*/ 4871726 w 9662615"/>
              <a:gd name="connsiteY55" fmla="*/ 1570584 h 1648182"/>
              <a:gd name="connsiteX56" fmla="*/ 4843267 w 9662615"/>
              <a:gd name="connsiteY56" fmla="*/ 1561459 h 1648182"/>
              <a:gd name="connsiteX57" fmla="*/ 4821058 w 9662615"/>
              <a:gd name="connsiteY57" fmla="*/ 1553078 h 1648182"/>
              <a:gd name="connsiteX58" fmla="*/ 4791466 w 9662615"/>
              <a:gd name="connsiteY58" fmla="*/ 1561324 h 1648182"/>
              <a:gd name="connsiteX59" fmla="*/ 4784247 w 9662615"/>
              <a:gd name="connsiteY59" fmla="*/ 1562342 h 1648182"/>
              <a:gd name="connsiteX60" fmla="*/ 4739309 w 9662615"/>
              <a:gd name="connsiteY60" fmla="*/ 1553948 h 1648182"/>
              <a:gd name="connsiteX61" fmla="*/ 4697562 w 9662615"/>
              <a:gd name="connsiteY61" fmla="*/ 1551206 h 1648182"/>
              <a:gd name="connsiteX62" fmla="*/ 4650737 w 9662615"/>
              <a:gd name="connsiteY62" fmla="*/ 1537381 h 1648182"/>
              <a:gd name="connsiteX63" fmla="*/ 4583150 w 9662615"/>
              <a:gd name="connsiteY63" fmla="*/ 1529064 h 1648182"/>
              <a:gd name="connsiteX64" fmla="*/ 4521734 w 9662615"/>
              <a:gd name="connsiteY64" fmla="*/ 1529359 h 1648182"/>
              <a:gd name="connsiteX65" fmla="*/ 4382398 w 9662615"/>
              <a:gd name="connsiteY65" fmla="*/ 1534108 h 1648182"/>
              <a:gd name="connsiteX66" fmla="*/ 4221826 w 9662615"/>
              <a:gd name="connsiteY66" fmla="*/ 1500972 h 1648182"/>
              <a:gd name="connsiteX67" fmla="*/ 4096601 w 9662615"/>
              <a:gd name="connsiteY67" fmla="*/ 1521563 h 1648182"/>
              <a:gd name="connsiteX68" fmla="*/ 4058099 w 9662615"/>
              <a:gd name="connsiteY68" fmla="*/ 1648182 h 1648182"/>
              <a:gd name="connsiteX69" fmla="*/ 3833906 w 9662615"/>
              <a:gd name="connsiteY69" fmla="*/ 1516637 h 1648182"/>
              <a:gd name="connsiteX70" fmla="*/ 3696258 w 9662615"/>
              <a:gd name="connsiteY70" fmla="*/ 1537563 h 1648182"/>
              <a:gd name="connsiteX71" fmla="*/ 3594070 w 9662615"/>
              <a:gd name="connsiteY71" fmla="*/ 1509422 h 1648182"/>
              <a:gd name="connsiteX72" fmla="*/ 3565233 w 9662615"/>
              <a:gd name="connsiteY72" fmla="*/ 1515122 h 1648182"/>
              <a:gd name="connsiteX73" fmla="*/ 3560267 w 9662615"/>
              <a:gd name="connsiteY73" fmla="*/ 1516288 h 1648182"/>
              <a:gd name="connsiteX74" fmla="*/ 3540258 w 9662615"/>
              <a:gd name="connsiteY74" fmla="*/ 1516976 h 1648182"/>
              <a:gd name="connsiteX75" fmla="*/ 3534780 w 9662615"/>
              <a:gd name="connsiteY75" fmla="*/ 1522141 h 1648182"/>
              <a:gd name="connsiteX76" fmla="*/ 3504783 w 9662615"/>
              <a:gd name="connsiteY76" fmla="*/ 1526739 h 1648182"/>
              <a:gd name="connsiteX77" fmla="*/ 3430805 w 9662615"/>
              <a:gd name="connsiteY77" fmla="*/ 1542521 h 1648182"/>
              <a:gd name="connsiteX78" fmla="*/ 3292707 w 9662615"/>
              <a:gd name="connsiteY78" fmla="*/ 1520490 h 1648182"/>
              <a:gd name="connsiteX79" fmla="*/ 3187872 w 9662615"/>
              <a:gd name="connsiteY79" fmla="*/ 1519991 h 1648182"/>
              <a:gd name="connsiteX80" fmla="*/ 3148026 w 9662615"/>
              <a:gd name="connsiteY80" fmla="*/ 1524777 h 1648182"/>
              <a:gd name="connsiteX81" fmla="*/ 3092394 w 9662615"/>
              <a:gd name="connsiteY81" fmla="*/ 1528115 h 1648182"/>
              <a:gd name="connsiteX82" fmla="*/ 2994200 w 9662615"/>
              <a:gd name="connsiteY82" fmla="*/ 1537857 h 1648182"/>
              <a:gd name="connsiteX83" fmla="*/ 2862301 w 9662615"/>
              <a:gd name="connsiteY83" fmla="*/ 1544250 h 1648182"/>
              <a:gd name="connsiteX84" fmla="*/ 2766335 w 9662615"/>
              <a:gd name="connsiteY84" fmla="*/ 1527662 h 1648182"/>
              <a:gd name="connsiteX85" fmla="*/ 2757836 w 9662615"/>
              <a:gd name="connsiteY85" fmla="*/ 1531371 h 1648182"/>
              <a:gd name="connsiteX86" fmla="*/ 2691555 w 9662615"/>
              <a:gd name="connsiteY86" fmla="*/ 1530283 h 1648182"/>
              <a:gd name="connsiteX87" fmla="*/ 2491676 w 9662615"/>
              <a:gd name="connsiteY87" fmla="*/ 1500859 h 1648182"/>
              <a:gd name="connsiteX88" fmla="*/ 2378036 w 9662615"/>
              <a:gd name="connsiteY88" fmla="*/ 1520645 h 1648182"/>
              <a:gd name="connsiteX89" fmla="*/ 2284269 w 9662615"/>
              <a:gd name="connsiteY89" fmla="*/ 1503068 h 1648182"/>
              <a:gd name="connsiteX90" fmla="*/ 2207104 w 9662615"/>
              <a:gd name="connsiteY90" fmla="*/ 1508888 h 1648182"/>
              <a:gd name="connsiteX91" fmla="*/ 2149226 w 9662615"/>
              <a:gd name="connsiteY91" fmla="*/ 1523409 h 1648182"/>
              <a:gd name="connsiteX92" fmla="*/ 2084783 w 9662615"/>
              <a:gd name="connsiteY92" fmla="*/ 1524245 h 1648182"/>
              <a:gd name="connsiteX93" fmla="*/ 2070075 w 9662615"/>
              <a:gd name="connsiteY93" fmla="*/ 1511285 h 1648182"/>
              <a:gd name="connsiteX94" fmla="*/ 2001057 w 9662615"/>
              <a:gd name="connsiteY94" fmla="*/ 1516449 h 1648182"/>
              <a:gd name="connsiteX95" fmla="*/ 1896330 w 9662615"/>
              <a:gd name="connsiteY95" fmla="*/ 1525725 h 1648182"/>
              <a:gd name="connsiteX96" fmla="*/ 1835994 w 9662615"/>
              <a:gd name="connsiteY96" fmla="*/ 1527678 h 1648182"/>
              <a:gd name="connsiteX97" fmla="*/ 1671119 w 9662615"/>
              <a:gd name="connsiteY97" fmla="*/ 1536701 h 1648182"/>
              <a:gd name="connsiteX98" fmla="*/ 1601337 w 9662615"/>
              <a:gd name="connsiteY98" fmla="*/ 1548552 h 1648182"/>
              <a:gd name="connsiteX99" fmla="*/ 1407755 w 9662615"/>
              <a:gd name="connsiteY99" fmla="*/ 1571444 h 1648182"/>
              <a:gd name="connsiteX100" fmla="*/ 1271994 w 9662615"/>
              <a:gd name="connsiteY100" fmla="*/ 1579471 h 1648182"/>
              <a:gd name="connsiteX101" fmla="*/ 1249226 w 9662615"/>
              <a:gd name="connsiteY101" fmla="*/ 1583140 h 1648182"/>
              <a:gd name="connsiteX102" fmla="*/ 1217719 w 9662615"/>
              <a:gd name="connsiteY102" fmla="*/ 1580863 h 1648182"/>
              <a:gd name="connsiteX103" fmla="*/ 1091432 w 9662615"/>
              <a:gd name="connsiteY103" fmla="*/ 1571003 h 1648182"/>
              <a:gd name="connsiteX104" fmla="*/ 992039 w 9662615"/>
              <a:gd name="connsiteY104" fmla="*/ 1556662 h 1648182"/>
              <a:gd name="connsiteX105" fmla="*/ 868264 w 9662615"/>
              <a:gd name="connsiteY105" fmla="*/ 1566392 h 1648182"/>
              <a:gd name="connsiteX106" fmla="*/ 792765 w 9662615"/>
              <a:gd name="connsiteY106" fmla="*/ 1563102 h 1648182"/>
              <a:gd name="connsiteX107" fmla="*/ 669055 w 9662615"/>
              <a:gd name="connsiteY107" fmla="*/ 1543638 h 1648182"/>
              <a:gd name="connsiteX108" fmla="*/ 506152 w 9662615"/>
              <a:gd name="connsiteY108" fmla="*/ 1549124 h 1648182"/>
              <a:gd name="connsiteX109" fmla="*/ 472797 w 9662615"/>
              <a:gd name="connsiteY109" fmla="*/ 1568904 h 1648182"/>
              <a:gd name="connsiteX110" fmla="*/ 427864 w 9662615"/>
              <a:gd name="connsiteY110" fmla="*/ 1580848 h 1648182"/>
              <a:gd name="connsiteX111" fmla="*/ 408381 w 9662615"/>
              <a:gd name="connsiteY111" fmla="*/ 1552940 h 1648182"/>
              <a:gd name="connsiteX112" fmla="*/ 267163 w 9662615"/>
              <a:gd name="connsiteY112" fmla="*/ 1531913 h 1648182"/>
              <a:gd name="connsiteX113" fmla="*/ 196644 w 9662615"/>
              <a:gd name="connsiteY113" fmla="*/ 1524565 h 1648182"/>
              <a:gd name="connsiteX114" fmla="*/ 86819 w 9662615"/>
              <a:gd name="connsiteY114" fmla="*/ 1519517 h 1648182"/>
              <a:gd name="connsiteX115" fmla="*/ 53369 w 9662615"/>
              <a:gd name="connsiteY115" fmla="*/ 1516853 h 1648182"/>
              <a:gd name="connsiteX116" fmla="*/ 2359 w 9662615"/>
              <a:gd name="connsiteY116" fmla="*/ 1515247 h 1648182"/>
              <a:gd name="connsiteX117" fmla="*/ 0 w 9662615"/>
              <a:gd name="connsiteY117" fmla="*/ 1514932 h 1648182"/>
              <a:gd name="connsiteX118" fmla="*/ 0 w 9662615"/>
              <a:gd name="connsiteY118" fmla="*/ 0 h 1648182"/>
              <a:gd name="connsiteX0" fmla="*/ 0 w 9662615"/>
              <a:gd name="connsiteY0" fmla="*/ 0 h 1648182"/>
              <a:gd name="connsiteX1" fmla="*/ 9662615 w 9662615"/>
              <a:gd name="connsiteY1" fmla="*/ 0 h 1648182"/>
              <a:gd name="connsiteX2" fmla="*/ 9662615 w 9662615"/>
              <a:gd name="connsiteY2" fmla="*/ 1280346 h 1648182"/>
              <a:gd name="connsiteX3" fmla="*/ 9658420 w 9662615"/>
              <a:gd name="connsiteY3" fmla="*/ 1280106 h 1648182"/>
              <a:gd name="connsiteX4" fmla="*/ 9469546 w 9662615"/>
              <a:gd name="connsiteY4" fmla="*/ 1289837 h 1648182"/>
              <a:gd name="connsiteX5" fmla="*/ 9385895 w 9662615"/>
              <a:gd name="connsiteY5" fmla="*/ 1269203 h 1648182"/>
              <a:gd name="connsiteX6" fmla="*/ 9144767 w 9662615"/>
              <a:gd name="connsiteY6" fmla="*/ 1264120 h 1648182"/>
              <a:gd name="connsiteX7" fmla="*/ 8837252 w 9662615"/>
              <a:gd name="connsiteY7" fmla="*/ 1350515 h 1648182"/>
              <a:gd name="connsiteX8" fmla="*/ 8705466 w 9662615"/>
              <a:gd name="connsiteY8" fmla="*/ 1342419 h 1648182"/>
              <a:gd name="connsiteX9" fmla="*/ 8652221 w 9662615"/>
              <a:gd name="connsiteY9" fmla="*/ 1326906 h 1648182"/>
              <a:gd name="connsiteX10" fmla="*/ 8632312 w 9662615"/>
              <a:gd name="connsiteY10" fmla="*/ 1326025 h 1648182"/>
              <a:gd name="connsiteX11" fmla="*/ 8591582 w 9662615"/>
              <a:gd name="connsiteY11" fmla="*/ 1341666 h 1648182"/>
              <a:gd name="connsiteX12" fmla="*/ 8537336 w 9662615"/>
              <a:gd name="connsiteY12" fmla="*/ 1341684 h 1648182"/>
              <a:gd name="connsiteX13" fmla="*/ 8472508 w 9662615"/>
              <a:gd name="connsiteY13" fmla="*/ 1363109 h 1648182"/>
              <a:gd name="connsiteX14" fmla="*/ 8258477 w 9662615"/>
              <a:gd name="connsiteY14" fmla="*/ 1370666 h 1648182"/>
              <a:gd name="connsiteX15" fmla="*/ 8197961 w 9662615"/>
              <a:gd name="connsiteY15" fmla="*/ 1392804 h 1648182"/>
              <a:gd name="connsiteX16" fmla="*/ 8171196 w 9662615"/>
              <a:gd name="connsiteY16" fmla="*/ 1397216 h 1648182"/>
              <a:gd name="connsiteX17" fmla="*/ 8127667 w 9662615"/>
              <a:gd name="connsiteY17" fmla="*/ 1418254 h 1648182"/>
              <a:gd name="connsiteX18" fmla="*/ 7974579 w 9662615"/>
              <a:gd name="connsiteY18" fmla="*/ 1383439 h 1648182"/>
              <a:gd name="connsiteX19" fmla="*/ 7768351 w 9662615"/>
              <a:gd name="connsiteY19" fmla="*/ 1395051 h 1648182"/>
              <a:gd name="connsiteX20" fmla="*/ 7635985 w 9662615"/>
              <a:gd name="connsiteY20" fmla="*/ 1386363 h 1648182"/>
              <a:gd name="connsiteX21" fmla="*/ 7466069 w 9662615"/>
              <a:gd name="connsiteY21" fmla="*/ 1377654 h 1648182"/>
              <a:gd name="connsiteX22" fmla="*/ 7355642 w 9662615"/>
              <a:gd name="connsiteY22" fmla="*/ 1407761 h 1648182"/>
              <a:gd name="connsiteX23" fmla="*/ 7151610 w 9662615"/>
              <a:gd name="connsiteY23" fmla="*/ 1397856 h 1648182"/>
              <a:gd name="connsiteX24" fmla="*/ 7082147 w 9662615"/>
              <a:gd name="connsiteY24" fmla="*/ 1406113 h 1648182"/>
              <a:gd name="connsiteX25" fmla="*/ 7014958 w 9662615"/>
              <a:gd name="connsiteY25" fmla="*/ 1396883 h 1648182"/>
              <a:gd name="connsiteX26" fmla="*/ 6907567 w 9662615"/>
              <a:gd name="connsiteY26" fmla="*/ 1419149 h 1648182"/>
              <a:gd name="connsiteX27" fmla="*/ 6748428 w 9662615"/>
              <a:gd name="connsiteY27" fmla="*/ 1420308 h 1648182"/>
              <a:gd name="connsiteX28" fmla="*/ 6654257 w 9662615"/>
              <a:gd name="connsiteY28" fmla="*/ 1424143 h 1648182"/>
              <a:gd name="connsiteX29" fmla="*/ 6620123 w 9662615"/>
              <a:gd name="connsiteY29" fmla="*/ 1430535 h 1648182"/>
              <a:gd name="connsiteX30" fmla="*/ 6571355 w 9662615"/>
              <a:gd name="connsiteY30" fmla="*/ 1436144 h 1648182"/>
              <a:gd name="connsiteX31" fmla="*/ 6486557 w 9662615"/>
              <a:gd name="connsiteY31" fmla="*/ 1449861 h 1648182"/>
              <a:gd name="connsiteX32" fmla="*/ 6370419 w 9662615"/>
              <a:gd name="connsiteY32" fmla="*/ 1461649 h 1648182"/>
              <a:gd name="connsiteX33" fmla="*/ 6278839 w 9662615"/>
              <a:gd name="connsiteY33" fmla="*/ 1449160 h 1648182"/>
              <a:gd name="connsiteX34" fmla="*/ 6272455 w 9662615"/>
              <a:gd name="connsiteY34" fmla="*/ 1453191 h 1648182"/>
              <a:gd name="connsiteX35" fmla="*/ 6212659 w 9662615"/>
              <a:gd name="connsiteY35" fmla="*/ 1454850 h 1648182"/>
              <a:gd name="connsiteX36" fmla="*/ 6069317 w 9662615"/>
              <a:gd name="connsiteY36" fmla="*/ 1445838 h 1648182"/>
              <a:gd name="connsiteX37" fmla="*/ 5878477 w 9662615"/>
              <a:gd name="connsiteY37" fmla="*/ 1439180 h 1648182"/>
              <a:gd name="connsiteX38" fmla="*/ 5838387 w 9662615"/>
              <a:gd name="connsiteY38" fmla="*/ 1444679 h 1648182"/>
              <a:gd name="connsiteX39" fmla="*/ 5771136 w 9662615"/>
              <a:gd name="connsiteY39" fmla="*/ 1453639 h 1648182"/>
              <a:gd name="connsiteX40" fmla="*/ 5724081 w 9662615"/>
              <a:gd name="connsiteY40" fmla="*/ 1470431 h 1648182"/>
              <a:gd name="connsiteX41" fmla="*/ 5666577 w 9662615"/>
              <a:gd name="connsiteY41" fmla="*/ 1473921 h 1648182"/>
              <a:gd name="connsiteX42" fmla="*/ 5649068 w 9662615"/>
              <a:gd name="connsiteY42" fmla="*/ 1461676 h 1648182"/>
              <a:gd name="connsiteX43" fmla="*/ 5588902 w 9662615"/>
              <a:gd name="connsiteY43" fmla="*/ 1469647 h 1648182"/>
              <a:gd name="connsiteX44" fmla="*/ 5498090 w 9662615"/>
              <a:gd name="connsiteY44" fmla="*/ 1483173 h 1648182"/>
              <a:gd name="connsiteX45" fmla="*/ 5444641 w 9662615"/>
              <a:gd name="connsiteY45" fmla="*/ 1487602 h 1648182"/>
              <a:gd name="connsiteX46" fmla="*/ 5299812 w 9662615"/>
              <a:gd name="connsiteY46" fmla="*/ 1503362 h 1648182"/>
              <a:gd name="connsiteX47" fmla="*/ 5213947 w 9662615"/>
              <a:gd name="connsiteY47" fmla="*/ 1516637 h 1648182"/>
              <a:gd name="connsiteX48" fmla="*/ 5090342 w 9662615"/>
              <a:gd name="connsiteY48" fmla="*/ 1546680 h 1648182"/>
              <a:gd name="connsiteX49" fmla="*/ 5129812 w 9662615"/>
              <a:gd name="connsiteY49" fmla="*/ 1521277 h 1648182"/>
              <a:gd name="connsiteX50" fmla="*/ 5059484 w 9662615"/>
              <a:gd name="connsiteY50" fmla="*/ 1546802 h 1648182"/>
              <a:gd name="connsiteX51" fmla="*/ 5038524 w 9662615"/>
              <a:gd name="connsiteY51" fmla="*/ 1545675 h 1648182"/>
              <a:gd name="connsiteX52" fmla="*/ 5026564 w 9662615"/>
              <a:gd name="connsiteY52" fmla="*/ 1545376 h 1648182"/>
              <a:gd name="connsiteX53" fmla="*/ 4969433 w 9662615"/>
              <a:gd name="connsiteY53" fmla="*/ 1550865 h 1648182"/>
              <a:gd name="connsiteX54" fmla="*/ 4929254 w 9662615"/>
              <a:gd name="connsiteY54" fmla="*/ 1563452 h 1648182"/>
              <a:gd name="connsiteX55" fmla="*/ 4871726 w 9662615"/>
              <a:gd name="connsiteY55" fmla="*/ 1570584 h 1648182"/>
              <a:gd name="connsiteX56" fmla="*/ 4843267 w 9662615"/>
              <a:gd name="connsiteY56" fmla="*/ 1561459 h 1648182"/>
              <a:gd name="connsiteX57" fmla="*/ 4821058 w 9662615"/>
              <a:gd name="connsiteY57" fmla="*/ 1553078 h 1648182"/>
              <a:gd name="connsiteX58" fmla="*/ 4791466 w 9662615"/>
              <a:gd name="connsiteY58" fmla="*/ 1561324 h 1648182"/>
              <a:gd name="connsiteX59" fmla="*/ 4784247 w 9662615"/>
              <a:gd name="connsiteY59" fmla="*/ 1562342 h 1648182"/>
              <a:gd name="connsiteX60" fmla="*/ 4739309 w 9662615"/>
              <a:gd name="connsiteY60" fmla="*/ 1553948 h 1648182"/>
              <a:gd name="connsiteX61" fmla="*/ 4697562 w 9662615"/>
              <a:gd name="connsiteY61" fmla="*/ 1551206 h 1648182"/>
              <a:gd name="connsiteX62" fmla="*/ 4650737 w 9662615"/>
              <a:gd name="connsiteY62" fmla="*/ 1537381 h 1648182"/>
              <a:gd name="connsiteX63" fmla="*/ 4583150 w 9662615"/>
              <a:gd name="connsiteY63" fmla="*/ 1529064 h 1648182"/>
              <a:gd name="connsiteX64" fmla="*/ 4521734 w 9662615"/>
              <a:gd name="connsiteY64" fmla="*/ 1529359 h 1648182"/>
              <a:gd name="connsiteX65" fmla="*/ 4382398 w 9662615"/>
              <a:gd name="connsiteY65" fmla="*/ 1534108 h 1648182"/>
              <a:gd name="connsiteX66" fmla="*/ 4221826 w 9662615"/>
              <a:gd name="connsiteY66" fmla="*/ 1500972 h 1648182"/>
              <a:gd name="connsiteX67" fmla="*/ 4096601 w 9662615"/>
              <a:gd name="connsiteY67" fmla="*/ 1521563 h 1648182"/>
              <a:gd name="connsiteX68" fmla="*/ 4058099 w 9662615"/>
              <a:gd name="connsiteY68" fmla="*/ 1648182 h 1648182"/>
              <a:gd name="connsiteX69" fmla="*/ 3833906 w 9662615"/>
              <a:gd name="connsiteY69" fmla="*/ 1516637 h 1648182"/>
              <a:gd name="connsiteX70" fmla="*/ 3696258 w 9662615"/>
              <a:gd name="connsiteY70" fmla="*/ 1537563 h 1648182"/>
              <a:gd name="connsiteX71" fmla="*/ 3594070 w 9662615"/>
              <a:gd name="connsiteY71" fmla="*/ 1509422 h 1648182"/>
              <a:gd name="connsiteX72" fmla="*/ 3565233 w 9662615"/>
              <a:gd name="connsiteY72" fmla="*/ 1515122 h 1648182"/>
              <a:gd name="connsiteX73" fmla="*/ 3560267 w 9662615"/>
              <a:gd name="connsiteY73" fmla="*/ 1516288 h 1648182"/>
              <a:gd name="connsiteX74" fmla="*/ 3540258 w 9662615"/>
              <a:gd name="connsiteY74" fmla="*/ 1516976 h 1648182"/>
              <a:gd name="connsiteX75" fmla="*/ 3534780 w 9662615"/>
              <a:gd name="connsiteY75" fmla="*/ 1522141 h 1648182"/>
              <a:gd name="connsiteX76" fmla="*/ 3504783 w 9662615"/>
              <a:gd name="connsiteY76" fmla="*/ 1526739 h 1648182"/>
              <a:gd name="connsiteX77" fmla="*/ 3430805 w 9662615"/>
              <a:gd name="connsiteY77" fmla="*/ 1542521 h 1648182"/>
              <a:gd name="connsiteX78" fmla="*/ 3292707 w 9662615"/>
              <a:gd name="connsiteY78" fmla="*/ 1520490 h 1648182"/>
              <a:gd name="connsiteX79" fmla="*/ 3187872 w 9662615"/>
              <a:gd name="connsiteY79" fmla="*/ 1519991 h 1648182"/>
              <a:gd name="connsiteX80" fmla="*/ 3148026 w 9662615"/>
              <a:gd name="connsiteY80" fmla="*/ 1524777 h 1648182"/>
              <a:gd name="connsiteX81" fmla="*/ 3092394 w 9662615"/>
              <a:gd name="connsiteY81" fmla="*/ 1528115 h 1648182"/>
              <a:gd name="connsiteX82" fmla="*/ 2994200 w 9662615"/>
              <a:gd name="connsiteY82" fmla="*/ 1537857 h 1648182"/>
              <a:gd name="connsiteX83" fmla="*/ 2862301 w 9662615"/>
              <a:gd name="connsiteY83" fmla="*/ 1544250 h 1648182"/>
              <a:gd name="connsiteX84" fmla="*/ 2766335 w 9662615"/>
              <a:gd name="connsiteY84" fmla="*/ 1527662 h 1648182"/>
              <a:gd name="connsiteX85" fmla="*/ 2757836 w 9662615"/>
              <a:gd name="connsiteY85" fmla="*/ 1531371 h 1648182"/>
              <a:gd name="connsiteX86" fmla="*/ 2691555 w 9662615"/>
              <a:gd name="connsiteY86" fmla="*/ 1530283 h 1648182"/>
              <a:gd name="connsiteX87" fmla="*/ 2491676 w 9662615"/>
              <a:gd name="connsiteY87" fmla="*/ 1500859 h 1648182"/>
              <a:gd name="connsiteX88" fmla="*/ 2378036 w 9662615"/>
              <a:gd name="connsiteY88" fmla="*/ 1520645 h 1648182"/>
              <a:gd name="connsiteX89" fmla="*/ 2284269 w 9662615"/>
              <a:gd name="connsiteY89" fmla="*/ 1503068 h 1648182"/>
              <a:gd name="connsiteX90" fmla="*/ 2207104 w 9662615"/>
              <a:gd name="connsiteY90" fmla="*/ 1508888 h 1648182"/>
              <a:gd name="connsiteX91" fmla="*/ 2149226 w 9662615"/>
              <a:gd name="connsiteY91" fmla="*/ 1523409 h 1648182"/>
              <a:gd name="connsiteX92" fmla="*/ 2084783 w 9662615"/>
              <a:gd name="connsiteY92" fmla="*/ 1524245 h 1648182"/>
              <a:gd name="connsiteX93" fmla="*/ 2070075 w 9662615"/>
              <a:gd name="connsiteY93" fmla="*/ 1511285 h 1648182"/>
              <a:gd name="connsiteX94" fmla="*/ 2001057 w 9662615"/>
              <a:gd name="connsiteY94" fmla="*/ 1516449 h 1648182"/>
              <a:gd name="connsiteX95" fmla="*/ 1896330 w 9662615"/>
              <a:gd name="connsiteY95" fmla="*/ 1525725 h 1648182"/>
              <a:gd name="connsiteX96" fmla="*/ 1835994 w 9662615"/>
              <a:gd name="connsiteY96" fmla="*/ 1527678 h 1648182"/>
              <a:gd name="connsiteX97" fmla="*/ 1671119 w 9662615"/>
              <a:gd name="connsiteY97" fmla="*/ 1536701 h 1648182"/>
              <a:gd name="connsiteX98" fmla="*/ 1601337 w 9662615"/>
              <a:gd name="connsiteY98" fmla="*/ 1548552 h 1648182"/>
              <a:gd name="connsiteX99" fmla="*/ 1407755 w 9662615"/>
              <a:gd name="connsiteY99" fmla="*/ 1571444 h 1648182"/>
              <a:gd name="connsiteX100" fmla="*/ 1271994 w 9662615"/>
              <a:gd name="connsiteY100" fmla="*/ 1579471 h 1648182"/>
              <a:gd name="connsiteX101" fmla="*/ 1249226 w 9662615"/>
              <a:gd name="connsiteY101" fmla="*/ 1583140 h 1648182"/>
              <a:gd name="connsiteX102" fmla="*/ 1217719 w 9662615"/>
              <a:gd name="connsiteY102" fmla="*/ 1580863 h 1648182"/>
              <a:gd name="connsiteX103" fmla="*/ 1091432 w 9662615"/>
              <a:gd name="connsiteY103" fmla="*/ 1571003 h 1648182"/>
              <a:gd name="connsiteX104" fmla="*/ 992039 w 9662615"/>
              <a:gd name="connsiteY104" fmla="*/ 1556662 h 1648182"/>
              <a:gd name="connsiteX105" fmla="*/ 868264 w 9662615"/>
              <a:gd name="connsiteY105" fmla="*/ 1566392 h 1648182"/>
              <a:gd name="connsiteX106" fmla="*/ 792765 w 9662615"/>
              <a:gd name="connsiteY106" fmla="*/ 1563102 h 1648182"/>
              <a:gd name="connsiteX107" fmla="*/ 669055 w 9662615"/>
              <a:gd name="connsiteY107" fmla="*/ 1543638 h 1648182"/>
              <a:gd name="connsiteX108" fmla="*/ 506152 w 9662615"/>
              <a:gd name="connsiteY108" fmla="*/ 1549124 h 1648182"/>
              <a:gd name="connsiteX109" fmla="*/ 472797 w 9662615"/>
              <a:gd name="connsiteY109" fmla="*/ 1568904 h 1648182"/>
              <a:gd name="connsiteX110" fmla="*/ 427864 w 9662615"/>
              <a:gd name="connsiteY110" fmla="*/ 1580848 h 1648182"/>
              <a:gd name="connsiteX111" fmla="*/ 408381 w 9662615"/>
              <a:gd name="connsiteY111" fmla="*/ 1552940 h 1648182"/>
              <a:gd name="connsiteX112" fmla="*/ 267163 w 9662615"/>
              <a:gd name="connsiteY112" fmla="*/ 1531913 h 1648182"/>
              <a:gd name="connsiteX113" fmla="*/ 196644 w 9662615"/>
              <a:gd name="connsiteY113" fmla="*/ 1524565 h 1648182"/>
              <a:gd name="connsiteX114" fmla="*/ 86819 w 9662615"/>
              <a:gd name="connsiteY114" fmla="*/ 1519517 h 1648182"/>
              <a:gd name="connsiteX115" fmla="*/ 53369 w 9662615"/>
              <a:gd name="connsiteY115" fmla="*/ 1516853 h 1648182"/>
              <a:gd name="connsiteX116" fmla="*/ 2359 w 9662615"/>
              <a:gd name="connsiteY116" fmla="*/ 1515247 h 1648182"/>
              <a:gd name="connsiteX117" fmla="*/ 0 w 9662615"/>
              <a:gd name="connsiteY117" fmla="*/ 1514932 h 1648182"/>
              <a:gd name="connsiteX118" fmla="*/ 0 w 9662615"/>
              <a:gd name="connsiteY118" fmla="*/ 0 h 1648182"/>
              <a:gd name="connsiteX0" fmla="*/ 0 w 9662615"/>
              <a:gd name="connsiteY0" fmla="*/ 0 h 1723719"/>
              <a:gd name="connsiteX1" fmla="*/ 9662615 w 9662615"/>
              <a:gd name="connsiteY1" fmla="*/ 0 h 1723719"/>
              <a:gd name="connsiteX2" fmla="*/ 9662615 w 9662615"/>
              <a:gd name="connsiteY2" fmla="*/ 1280346 h 1723719"/>
              <a:gd name="connsiteX3" fmla="*/ 9658420 w 9662615"/>
              <a:gd name="connsiteY3" fmla="*/ 1280106 h 1723719"/>
              <a:gd name="connsiteX4" fmla="*/ 9469546 w 9662615"/>
              <a:gd name="connsiteY4" fmla="*/ 1289837 h 1723719"/>
              <a:gd name="connsiteX5" fmla="*/ 9385895 w 9662615"/>
              <a:gd name="connsiteY5" fmla="*/ 1269203 h 1723719"/>
              <a:gd name="connsiteX6" fmla="*/ 9144767 w 9662615"/>
              <a:gd name="connsiteY6" fmla="*/ 1264120 h 1723719"/>
              <a:gd name="connsiteX7" fmla="*/ 8837252 w 9662615"/>
              <a:gd name="connsiteY7" fmla="*/ 1350515 h 1723719"/>
              <a:gd name="connsiteX8" fmla="*/ 8705466 w 9662615"/>
              <a:gd name="connsiteY8" fmla="*/ 1342419 h 1723719"/>
              <a:gd name="connsiteX9" fmla="*/ 8652221 w 9662615"/>
              <a:gd name="connsiteY9" fmla="*/ 1326906 h 1723719"/>
              <a:gd name="connsiteX10" fmla="*/ 8632312 w 9662615"/>
              <a:gd name="connsiteY10" fmla="*/ 1326025 h 1723719"/>
              <a:gd name="connsiteX11" fmla="*/ 8591582 w 9662615"/>
              <a:gd name="connsiteY11" fmla="*/ 1341666 h 1723719"/>
              <a:gd name="connsiteX12" fmla="*/ 8537336 w 9662615"/>
              <a:gd name="connsiteY12" fmla="*/ 1341684 h 1723719"/>
              <a:gd name="connsiteX13" fmla="*/ 8472508 w 9662615"/>
              <a:gd name="connsiteY13" fmla="*/ 1363109 h 1723719"/>
              <a:gd name="connsiteX14" fmla="*/ 8258477 w 9662615"/>
              <a:gd name="connsiteY14" fmla="*/ 1370666 h 1723719"/>
              <a:gd name="connsiteX15" fmla="*/ 8197961 w 9662615"/>
              <a:gd name="connsiteY15" fmla="*/ 1392804 h 1723719"/>
              <a:gd name="connsiteX16" fmla="*/ 8171196 w 9662615"/>
              <a:gd name="connsiteY16" fmla="*/ 1397216 h 1723719"/>
              <a:gd name="connsiteX17" fmla="*/ 8127667 w 9662615"/>
              <a:gd name="connsiteY17" fmla="*/ 1418254 h 1723719"/>
              <a:gd name="connsiteX18" fmla="*/ 7974579 w 9662615"/>
              <a:gd name="connsiteY18" fmla="*/ 1383439 h 1723719"/>
              <a:gd name="connsiteX19" fmla="*/ 7768351 w 9662615"/>
              <a:gd name="connsiteY19" fmla="*/ 1395051 h 1723719"/>
              <a:gd name="connsiteX20" fmla="*/ 7635985 w 9662615"/>
              <a:gd name="connsiteY20" fmla="*/ 1386363 h 1723719"/>
              <a:gd name="connsiteX21" fmla="*/ 7466069 w 9662615"/>
              <a:gd name="connsiteY21" fmla="*/ 1377654 h 1723719"/>
              <a:gd name="connsiteX22" fmla="*/ 7355642 w 9662615"/>
              <a:gd name="connsiteY22" fmla="*/ 1407761 h 1723719"/>
              <a:gd name="connsiteX23" fmla="*/ 7151610 w 9662615"/>
              <a:gd name="connsiteY23" fmla="*/ 1397856 h 1723719"/>
              <a:gd name="connsiteX24" fmla="*/ 7082147 w 9662615"/>
              <a:gd name="connsiteY24" fmla="*/ 1406113 h 1723719"/>
              <a:gd name="connsiteX25" fmla="*/ 7014958 w 9662615"/>
              <a:gd name="connsiteY25" fmla="*/ 1396883 h 1723719"/>
              <a:gd name="connsiteX26" fmla="*/ 6907567 w 9662615"/>
              <a:gd name="connsiteY26" fmla="*/ 1419149 h 1723719"/>
              <a:gd name="connsiteX27" fmla="*/ 6748428 w 9662615"/>
              <a:gd name="connsiteY27" fmla="*/ 1420308 h 1723719"/>
              <a:gd name="connsiteX28" fmla="*/ 6654257 w 9662615"/>
              <a:gd name="connsiteY28" fmla="*/ 1424143 h 1723719"/>
              <a:gd name="connsiteX29" fmla="*/ 6620123 w 9662615"/>
              <a:gd name="connsiteY29" fmla="*/ 1430535 h 1723719"/>
              <a:gd name="connsiteX30" fmla="*/ 6571355 w 9662615"/>
              <a:gd name="connsiteY30" fmla="*/ 1436144 h 1723719"/>
              <a:gd name="connsiteX31" fmla="*/ 6486557 w 9662615"/>
              <a:gd name="connsiteY31" fmla="*/ 1449861 h 1723719"/>
              <a:gd name="connsiteX32" fmla="*/ 6370419 w 9662615"/>
              <a:gd name="connsiteY32" fmla="*/ 1461649 h 1723719"/>
              <a:gd name="connsiteX33" fmla="*/ 6278839 w 9662615"/>
              <a:gd name="connsiteY33" fmla="*/ 1449160 h 1723719"/>
              <a:gd name="connsiteX34" fmla="*/ 6272455 w 9662615"/>
              <a:gd name="connsiteY34" fmla="*/ 1453191 h 1723719"/>
              <a:gd name="connsiteX35" fmla="*/ 6212659 w 9662615"/>
              <a:gd name="connsiteY35" fmla="*/ 1454850 h 1723719"/>
              <a:gd name="connsiteX36" fmla="*/ 6069317 w 9662615"/>
              <a:gd name="connsiteY36" fmla="*/ 1445838 h 1723719"/>
              <a:gd name="connsiteX37" fmla="*/ 5878477 w 9662615"/>
              <a:gd name="connsiteY37" fmla="*/ 1439180 h 1723719"/>
              <a:gd name="connsiteX38" fmla="*/ 5838387 w 9662615"/>
              <a:gd name="connsiteY38" fmla="*/ 1444679 h 1723719"/>
              <a:gd name="connsiteX39" fmla="*/ 5771136 w 9662615"/>
              <a:gd name="connsiteY39" fmla="*/ 1453639 h 1723719"/>
              <a:gd name="connsiteX40" fmla="*/ 5724081 w 9662615"/>
              <a:gd name="connsiteY40" fmla="*/ 1470431 h 1723719"/>
              <a:gd name="connsiteX41" fmla="*/ 5666577 w 9662615"/>
              <a:gd name="connsiteY41" fmla="*/ 1473921 h 1723719"/>
              <a:gd name="connsiteX42" fmla="*/ 5649068 w 9662615"/>
              <a:gd name="connsiteY42" fmla="*/ 1461676 h 1723719"/>
              <a:gd name="connsiteX43" fmla="*/ 5588902 w 9662615"/>
              <a:gd name="connsiteY43" fmla="*/ 1469647 h 1723719"/>
              <a:gd name="connsiteX44" fmla="*/ 5498090 w 9662615"/>
              <a:gd name="connsiteY44" fmla="*/ 1483173 h 1723719"/>
              <a:gd name="connsiteX45" fmla="*/ 5444641 w 9662615"/>
              <a:gd name="connsiteY45" fmla="*/ 1487602 h 1723719"/>
              <a:gd name="connsiteX46" fmla="*/ 5299812 w 9662615"/>
              <a:gd name="connsiteY46" fmla="*/ 1503362 h 1723719"/>
              <a:gd name="connsiteX47" fmla="*/ 5213947 w 9662615"/>
              <a:gd name="connsiteY47" fmla="*/ 1516637 h 1723719"/>
              <a:gd name="connsiteX48" fmla="*/ 5090342 w 9662615"/>
              <a:gd name="connsiteY48" fmla="*/ 1546680 h 1723719"/>
              <a:gd name="connsiteX49" fmla="*/ 5129812 w 9662615"/>
              <a:gd name="connsiteY49" fmla="*/ 1521277 h 1723719"/>
              <a:gd name="connsiteX50" fmla="*/ 5059484 w 9662615"/>
              <a:gd name="connsiteY50" fmla="*/ 1546802 h 1723719"/>
              <a:gd name="connsiteX51" fmla="*/ 5038524 w 9662615"/>
              <a:gd name="connsiteY51" fmla="*/ 1545675 h 1723719"/>
              <a:gd name="connsiteX52" fmla="*/ 5026564 w 9662615"/>
              <a:gd name="connsiteY52" fmla="*/ 1545376 h 1723719"/>
              <a:gd name="connsiteX53" fmla="*/ 4969433 w 9662615"/>
              <a:gd name="connsiteY53" fmla="*/ 1550865 h 1723719"/>
              <a:gd name="connsiteX54" fmla="*/ 4929254 w 9662615"/>
              <a:gd name="connsiteY54" fmla="*/ 1563452 h 1723719"/>
              <a:gd name="connsiteX55" fmla="*/ 4871726 w 9662615"/>
              <a:gd name="connsiteY55" fmla="*/ 1570584 h 1723719"/>
              <a:gd name="connsiteX56" fmla="*/ 4843267 w 9662615"/>
              <a:gd name="connsiteY56" fmla="*/ 1561459 h 1723719"/>
              <a:gd name="connsiteX57" fmla="*/ 4821058 w 9662615"/>
              <a:gd name="connsiteY57" fmla="*/ 1553078 h 1723719"/>
              <a:gd name="connsiteX58" fmla="*/ 4791466 w 9662615"/>
              <a:gd name="connsiteY58" fmla="*/ 1561324 h 1723719"/>
              <a:gd name="connsiteX59" fmla="*/ 4784247 w 9662615"/>
              <a:gd name="connsiteY59" fmla="*/ 1562342 h 1723719"/>
              <a:gd name="connsiteX60" fmla="*/ 4739309 w 9662615"/>
              <a:gd name="connsiteY60" fmla="*/ 1553948 h 1723719"/>
              <a:gd name="connsiteX61" fmla="*/ 4697562 w 9662615"/>
              <a:gd name="connsiteY61" fmla="*/ 1551206 h 1723719"/>
              <a:gd name="connsiteX62" fmla="*/ 4650737 w 9662615"/>
              <a:gd name="connsiteY62" fmla="*/ 1537381 h 1723719"/>
              <a:gd name="connsiteX63" fmla="*/ 4583150 w 9662615"/>
              <a:gd name="connsiteY63" fmla="*/ 1529064 h 1723719"/>
              <a:gd name="connsiteX64" fmla="*/ 4521734 w 9662615"/>
              <a:gd name="connsiteY64" fmla="*/ 1529359 h 1723719"/>
              <a:gd name="connsiteX65" fmla="*/ 4382398 w 9662615"/>
              <a:gd name="connsiteY65" fmla="*/ 1534108 h 1723719"/>
              <a:gd name="connsiteX66" fmla="*/ 4221826 w 9662615"/>
              <a:gd name="connsiteY66" fmla="*/ 1500972 h 1723719"/>
              <a:gd name="connsiteX67" fmla="*/ 4096601 w 9662615"/>
              <a:gd name="connsiteY67" fmla="*/ 1521563 h 1723719"/>
              <a:gd name="connsiteX68" fmla="*/ 3970635 w 9662615"/>
              <a:gd name="connsiteY68" fmla="*/ 1723719 h 1723719"/>
              <a:gd name="connsiteX69" fmla="*/ 3833906 w 9662615"/>
              <a:gd name="connsiteY69" fmla="*/ 1516637 h 1723719"/>
              <a:gd name="connsiteX70" fmla="*/ 3696258 w 9662615"/>
              <a:gd name="connsiteY70" fmla="*/ 1537563 h 1723719"/>
              <a:gd name="connsiteX71" fmla="*/ 3594070 w 9662615"/>
              <a:gd name="connsiteY71" fmla="*/ 1509422 h 1723719"/>
              <a:gd name="connsiteX72" fmla="*/ 3565233 w 9662615"/>
              <a:gd name="connsiteY72" fmla="*/ 1515122 h 1723719"/>
              <a:gd name="connsiteX73" fmla="*/ 3560267 w 9662615"/>
              <a:gd name="connsiteY73" fmla="*/ 1516288 h 1723719"/>
              <a:gd name="connsiteX74" fmla="*/ 3540258 w 9662615"/>
              <a:gd name="connsiteY74" fmla="*/ 1516976 h 1723719"/>
              <a:gd name="connsiteX75" fmla="*/ 3534780 w 9662615"/>
              <a:gd name="connsiteY75" fmla="*/ 1522141 h 1723719"/>
              <a:gd name="connsiteX76" fmla="*/ 3504783 w 9662615"/>
              <a:gd name="connsiteY76" fmla="*/ 1526739 h 1723719"/>
              <a:gd name="connsiteX77" fmla="*/ 3430805 w 9662615"/>
              <a:gd name="connsiteY77" fmla="*/ 1542521 h 1723719"/>
              <a:gd name="connsiteX78" fmla="*/ 3292707 w 9662615"/>
              <a:gd name="connsiteY78" fmla="*/ 1520490 h 1723719"/>
              <a:gd name="connsiteX79" fmla="*/ 3187872 w 9662615"/>
              <a:gd name="connsiteY79" fmla="*/ 1519991 h 1723719"/>
              <a:gd name="connsiteX80" fmla="*/ 3148026 w 9662615"/>
              <a:gd name="connsiteY80" fmla="*/ 1524777 h 1723719"/>
              <a:gd name="connsiteX81" fmla="*/ 3092394 w 9662615"/>
              <a:gd name="connsiteY81" fmla="*/ 1528115 h 1723719"/>
              <a:gd name="connsiteX82" fmla="*/ 2994200 w 9662615"/>
              <a:gd name="connsiteY82" fmla="*/ 1537857 h 1723719"/>
              <a:gd name="connsiteX83" fmla="*/ 2862301 w 9662615"/>
              <a:gd name="connsiteY83" fmla="*/ 1544250 h 1723719"/>
              <a:gd name="connsiteX84" fmla="*/ 2766335 w 9662615"/>
              <a:gd name="connsiteY84" fmla="*/ 1527662 h 1723719"/>
              <a:gd name="connsiteX85" fmla="*/ 2757836 w 9662615"/>
              <a:gd name="connsiteY85" fmla="*/ 1531371 h 1723719"/>
              <a:gd name="connsiteX86" fmla="*/ 2691555 w 9662615"/>
              <a:gd name="connsiteY86" fmla="*/ 1530283 h 1723719"/>
              <a:gd name="connsiteX87" fmla="*/ 2491676 w 9662615"/>
              <a:gd name="connsiteY87" fmla="*/ 1500859 h 1723719"/>
              <a:gd name="connsiteX88" fmla="*/ 2378036 w 9662615"/>
              <a:gd name="connsiteY88" fmla="*/ 1520645 h 1723719"/>
              <a:gd name="connsiteX89" fmla="*/ 2284269 w 9662615"/>
              <a:gd name="connsiteY89" fmla="*/ 1503068 h 1723719"/>
              <a:gd name="connsiteX90" fmla="*/ 2207104 w 9662615"/>
              <a:gd name="connsiteY90" fmla="*/ 1508888 h 1723719"/>
              <a:gd name="connsiteX91" fmla="*/ 2149226 w 9662615"/>
              <a:gd name="connsiteY91" fmla="*/ 1523409 h 1723719"/>
              <a:gd name="connsiteX92" fmla="*/ 2084783 w 9662615"/>
              <a:gd name="connsiteY92" fmla="*/ 1524245 h 1723719"/>
              <a:gd name="connsiteX93" fmla="*/ 2070075 w 9662615"/>
              <a:gd name="connsiteY93" fmla="*/ 1511285 h 1723719"/>
              <a:gd name="connsiteX94" fmla="*/ 2001057 w 9662615"/>
              <a:gd name="connsiteY94" fmla="*/ 1516449 h 1723719"/>
              <a:gd name="connsiteX95" fmla="*/ 1896330 w 9662615"/>
              <a:gd name="connsiteY95" fmla="*/ 1525725 h 1723719"/>
              <a:gd name="connsiteX96" fmla="*/ 1835994 w 9662615"/>
              <a:gd name="connsiteY96" fmla="*/ 1527678 h 1723719"/>
              <a:gd name="connsiteX97" fmla="*/ 1671119 w 9662615"/>
              <a:gd name="connsiteY97" fmla="*/ 1536701 h 1723719"/>
              <a:gd name="connsiteX98" fmla="*/ 1601337 w 9662615"/>
              <a:gd name="connsiteY98" fmla="*/ 1548552 h 1723719"/>
              <a:gd name="connsiteX99" fmla="*/ 1407755 w 9662615"/>
              <a:gd name="connsiteY99" fmla="*/ 1571444 h 1723719"/>
              <a:gd name="connsiteX100" fmla="*/ 1271994 w 9662615"/>
              <a:gd name="connsiteY100" fmla="*/ 1579471 h 1723719"/>
              <a:gd name="connsiteX101" fmla="*/ 1249226 w 9662615"/>
              <a:gd name="connsiteY101" fmla="*/ 1583140 h 1723719"/>
              <a:gd name="connsiteX102" fmla="*/ 1217719 w 9662615"/>
              <a:gd name="connsiteY102" fmla="*/ 1580863 h 1723719"/>
              <a:gd name="connsiteX103" fmla="*/ 1091432 w 9662615"/>
              <a:gd name="connsiteY103" fmla="*/ 1571003 h 1723719"/>
              <a:gd name="connsiteX104" fmla="*/ 992039 w 9662615"/>
              <a:gd name="connsiteY104" fmla="*/ 1556662 h 1723719"/>
              <a:gd name="connsiteX105" fmla="*/ 868264 w 9662615"/>
              <a:gd name="connsiteY105" fmla="*/ 1566392 h 1723719"/>
              <a:gd name="connsiteX106" fmla="*/ 792765 w 9662615"/>
              <a:gd name="connsiteY106" fmla="*/ 1563102 h 1723719"/>
              <a:gd name="connsiteX107" fmla="*/ 669055 w 9662615"/>
              <a:gd name="connsiteY107" fmla="*/ 1543638 h 1723719"/>
              <a:gd name="connsiteX108" fmla="*/ 506152 w 9662615"/>
              <a:gd name="connsiteY108" fmla="*/ 1549124 h 1723719"/>
              <a:gd name="connsiteX109" fmla="*/ 472797 w 9662615"/>
              <a:gd name="connsiteY109" fmla="*/ 1568904 h 1723719"/>
              <a:gd name="connsiteX110" fmla="*/ 427864 w 9662615"/>
              <a:gd name="connsiteY110" fmla="*/ 1580848 h 1723719"/>
              <a:gd name="connsiteX111" fmla="*/ 408381 w 9662615"/>
              <a:gd name="connsiteY111" fmla="*/ 1552940 h 1723719"/>
              <a:gd name="connsiteX112" fmla="*/ 267163 w 9662615"/>
              <a:gd name="connsiteY112" fmla="*/ 1531913 h 1723719"/>
              <a:gd name="connsiteX113" fmla="*/ 196644 w 9662615"/>
              <a:gd name="connsiteY113" fmla="*/ 1524565 h 1723719"/>
              <a:gd name="connsiteX114" fmla="*/ 86819 w 9662615"/>
              <a:gd name="connsiteY114" fmla="*/ 1519517 h 1723719"/>
              <a:gd name="connsiteX115" fmla="*/ 53369 w 9662615"/>
              <a:gd name="connsiteY115" fmla="*/ 1516853 h 1723719"/>
              <a:gd name="connsiteX116" fmla="*/ 2359 w 9662615"/>
              <a:gd name="connsiteY116" fmla="*/ 1515247 h 1723719"/>
              <a:gd name="connsiteX117" fmla="*/ 0 w 9662615"/>
              <a:gd name="connsiteY117" fmla="*/ 1514932 h 1723719"/>
              <a:gd name="connsiteX118" fmla="*/ 0 w 9662615"/>
              <a:gd name="connsiteY118" fmla="*/ 0 h 1723719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129812 w 9662615"/>
              <a:gd name="connsiteY49" fmla="*/ 1521277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696258 w 9662615"/>
              <a:gd name="connsiteY70" fmla="*/ 1537563 h 1583140"/>
              <a:gd name="connsiteX71" fmla="*/ 3594070 w 9662615"/>
              <a:gd name="connsiteY71" fmla="*/ 1509422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129812 w 9662615"/>
              <a:gd name="connsiteY49" fmla="*/ 1521277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696258 w 9662615"/>
              <a:gd name="connsiteY70" fmla="*/ 1537563 h 1583140"/>
              <a:gd name="connsiteX71" fmla="*/ 3594070 w 9662615"/>
              <a:gd name="connsiteY71" fmla="*/ 1509422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129812 w 9662615"/>
              <a:gd name="connsiteY49" fmla="*/ 1521277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696258 w 9662615"/>
              <a:gd name="connsiteY70" fmla="*/ 1537563 h 1583140"/>
              <a:gd name="connsiteX71" fmla="*/ 3594070 w 9662615"/>
              <a:gd name="connsiteY71" fmla="*/ 1509422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129812 w 9662615"/>
              <a:gd name="connsiteY49" fmla="*/ 1521277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696258 w 9662615"/>
              <a:gd name="connsiteY70" fmla="*/ 1537563 h 1583140"/>
              <a:gd name="connsiteX71" fmla="*/ 3594070 w 9662615"/>
              <a:gd name="connsiteY71" fmla="*/ 1509422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129812 w 9662615"/>
              <a:gd name="connsiteY49" fmla="*/ 1521277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594070 w 9662615"/>
              <a:gd name="connsiteY71" fmla="*/ 1509422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129812 w 9662615"/>
              <a:gd name="connsiteY49" fmla="*/ 1521277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137764 w 9662615"/>
              <a:gd name="connsiteY49" fmla="*/ 1481521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177807 w 9662615"/>
              <a:gd name="connsiteY48" fmla="*/ 1526802 h 1583140"/>
              <a:gd name="connsiteX49" fmla="*/ 5137764 w 9662615"/>
              <a:gd name="connsiteY49" fmla="*/ 1481521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087910 w 9662615"/>
              <a:gd name="connsiteY17" fmla="*/ 1386449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78355 w 9662615"/>
              <a:gd name="connsiteY14" fmla="*/ 1386569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087910 w 9662615"/>
              <a:gd name="connsiteY17" fmla="*/ 1386449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78355 w 9662615"/>
              <a:gd name="connsiteY14" fmla="*/ 1386569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087910 w 9662615"/>
              <a:gd name="connsiteY17" fmla="*/ 1386449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78355 w 9662615"/>
              <a:gd name="connsiteY14" fmla="*/ 1386569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087910 w 9662615"/>
              <a:gd name="connsiteY17" fmla="*/ 1386449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78355 w 9662615"/>
              <a:gd name="connsiteY14" fmla="*/ 1386569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087910 w 9662615"/>
              <a:gd name="connsiteY17" fmla="*/ 1386449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976400 w 9662615"/>
              <a:gd name="connsiteY7" fmla="*/ 1326661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78355 w 9662615"/>
              <a:gd name="connsiteY14" fmla="*/ 1386569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087910 w 9662615"/>
              <a:gd name="connsiteY17" fmla="*/ 1386449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976400 w 9662615"/>
              <a:gd name="connsiteY7" fmla="*/ 1326661 h 1583140"/>
              <a:gd name="connsiteX8" fmla="*/ 8784979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78355 w 9662615"/>
              <a:gd name="connsiteY14" fmla="*/ 1386569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087910 w 9662615"/>
              <a:gd name="connsiteY17" fmla="*/ 1386449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976400 w 9662615"/>
              <a:gd name="connsiteY7" fmla="*/ 1326661 h 1583140"/>
              <a:gd name="connsiteX8" fmla="*/ 8784979 w 9662615"/>
              <a:gd name="connsiteY8" fmla="*/ 1342419 h 1583140"/>
              <a:gd name="connsiteX9" fmla="*/ 8695953 w 9662615"/>
              <a:gd name="connsiteY9" fmla="*/ 1346784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78355 w 9662615"/>
              <a:gd name="connsiteY14" fmla="*/ 1386569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087910 w 9662615"/>
              <a:gd name="connsiteY17" fmla="*/ 1386449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976400 w 9662615"/>
              <a:gd name="connsiteY7" fmla="*/ 1326661 h 1583140"/>
              <a:gd name="connsiteX8" fmla="*/ 8784979 w 9662615"/>
              <a:gd name="connsiteY8" fmla="*/ 1342419 h 1583140"/>
              <a:gd name="connsiteX9" fmla="*/ 8695953 w 9662615"/>
              <a:gd name="connsiteY9" fmla="*/ 1346784 h 1583140"/>
              <a:gd name="connsiteX10" fmla="*/ 8652191 w 9662615"/>
              <a:gd name="connsiteY10" fmla="*/ 1345903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78355 w 9662615"/>
              <a:gd name="connsiteY14" fmla="*/ 1386569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087910 w 9662615"/>
              <a:gd name="connsiteY17" fmla="*/ 1386449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976400 w 9662615"/>
              <a:gd name="connsiteY7" fmla="*/ 1326661 h 1583140"/>
              <a:gd name="connsiteX8" fmla="*/ 8784979 w 9662615"/>
              <a:gd name="connsiteY8" fmla="*/ 1342419 h 1583140"/>
              <a:gd name="connsiteX9" fmla="*/ 8695953 w 9662615"/>
              <a:gd name="connsiteY9" fmla="*/ 1346784 h 1583140"/>
              <a:gd name="connsiteX10" fmla="*/ 8652191 w 9662615"/>
              <a:gd name="connsiteY10" fmla="*/ 1345903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16849 w 9662615"/>
              <a:gd name="connsiteY13" fmla="*/ 1367085 h 1583140"/>
              <a:gd name="connsiteX14" fmla="*/ 8278355 w 9662615"/>
              <a:gd name="connsiteY14" fmla="*/ 1386569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087910 w 9662615"/>
              <a:gd name="connsiteY17" fmla="*/ 1386449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976400 w 9662615"/>
              <a:gd name="connsiteY7" fmla="*/ 1326661 h 1583140"/>
              <a:gd name="connsiteX8" fmla="*/ 8784979 w 9662615"/>
              <a:gd name="connsiteY8" fmla="*/ 1342419 h 1583140"/>
              <a:gd name="connsiteX9" fmla="*/ 8695953 w 9662615"/>
              <a:gd name="connsiteY9" fmla="*/ 1346784 h 1583140"/>
              <a:gd name="connsiteX10" fmla="*/ 8652191 w 9662615"/>
              <a:gd name="connsiteY10" fmla="*/ 1345903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16849 w 9662615"/>
              <a:gd name="connsiteY13" fmla="*/ 1367085 h 1583140"/>
              <a:gd name="connsiteX14" fmla="*/ 8278355 w 9662615"/>
              <a:gd name="connsiteY14" fmla="*/ 1386569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087910 w 9662615"/>
              <a:gd name="connsiteY17" fmla="*/ 1386449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26260 w 9662615"/>
              <a:gd name="connsiteY5" fmla="*/ 1277155 h 1583140"/>
              <a:gd name="connsiteX6" fmla="*/ 9144767 w 9662615"/>
              <a:gd name="connsiteY6" fmla="*/ 1264120 h 1583140"/>
              <a:gd name="connsiteX7" fmla="*/ 8976400 w 9662615"/>
              <a:gd name="connsiteY7" fmla="*/ 1326661 h 1583140"/>
              <a:gd name="connsiteX8" fmla="*/ 8784979 w 9662615"/>
              <a:gd name="connsiteY8" fmla="*/ 1342419 h 1583140"/>
              <a:gd name="connsiteX9" fmla="*/ 8695953 w 9662615"/>
              <a:gd name="connsiteY9" fmla="*/ 1346784 h 1583140"/>
              <a:gd name="connsiteX10" fmla="*/ 8652191 w 9662615"/>
              <a:gd name="connsiteY10" fmla="*/ 1345903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16849 w 9662615"/>
              <a:gd name="connsiteY13" fmla="*/ 1367085 h 1583140"/>
              <a:gd name="connsiteX14" fmla="*/ 8278355 w 9662615"/>
              <a:gd name="connsiteY14" fmla="*/ 1386569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087910 w 9662615"/>
              <a:gd name="connsiteY17" fmla="*/ 1386449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26260 w 9662615"/>
              <a:gd name="connsiteY5" fmla="*/ 1277155 h 1583140"/>
              <a:gd name="connsiteX6" fmla="*/ 9144767 w 9662615"/>
              <a:gd name="connsiteY6" fmla="*/ 1264120 h 1583140"/>
              <a:gd name="connsiteX7" fmla="*/ 8976400 w 9662615"/>
              <a:gd name="connsiteY7" fmla="*/ 1326661 h 1583140"/>
              <a:gd name="connsiteX8" fmla="*/ 8828711 w 9662615"/>
              <a:gd name="connsiteY8" fmla="*/ 1346394 h 1583140"/>
              <a:gd name="connsiteX9" fmla="*/ 8695953 w 9662615"/>
              <a:gd name="connsiteY9" fmla="*/ 1346784 h 1583140"/>
              <a:gd name="connsiteX10" fmla="*/ 8652191 w 9662615"/>
              <a:gd name="connsiteY10" fmla="*/ 1345903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16849 w 9662615"/>
              <a:gd name="connsiteY13" fmla="*/ 1367085 h 1583140"/>
              <a:gd name="connsiteX14" fmla="*/ 8278355 w 9662615"/>
              <a:gd name="connsiteY14" fmla="*/ 1386569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087910 w 9662615"/>
              <a:gd name="connsiteY17" fmla="*/ 1386449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26260 w 9662615"/>
              <a:gd name="connsiteY5" fmla="*/ 1277155 h 1583140"/>
              <a:gd name="connsiteX6" fmla="*/ 9144767 w 9662615"/>
              <a:gd name="connsiteY6" fmla="*/ 1264120 h 1583140"/>
              <a:gd name="connsiteX7" fmla="*/ 8976400 w 9662615"/>
              <a:gd name="connsiteY7" fmla="*/ 1326661 h 1583140"/>
              <a:gd name="connsiteX8" fmla="*/ 8828711 w 9662615"/>
              <a:gd name="connsiteY8" fmla="*/ 1346394 h 1583140"/>
              <a:gd name="connsiteX9" fmla="*/ 8695953 w 9662615"/>
              <a:gd name="connsiteY9" fmla="*/ 1346784 h 1583140"/>
              <a:gd name="connsiteX10" fmla="*/ 8652191 w 9662615"/>
              <a:gd name="connsiteY10" fmla="*/ 1345903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16849 w 9662615"/>
              <a:gd name="connsiteY13" fmla="*/ 1367085 h 1583140"/>
              <a:gd name="connsiteX14" fmla="*/ 8278355 w 9662615"/>
              <a:gd name="connsiteY14" fmla="*/ 1386569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087910 w 9662615"/>
              <a:gd name="connsiteY17" fmla="*/ 1386449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26260 w 9662615"/>
              <a:gd name="connsiteY5" fmla="*/ 1277155 h 1583140"/>
              <a:gd name="connsiteX6" fmla="*/ 9144767 w 9662615"/>
              <a:gd name="connsiteY6" fmla="*/ 1264120 h 1583140"/>
              <a:gd name="connsiteX7" fmla="*/ 8976400 w 9662615"/>
              <a:gd name="connsiteY7" fmla="*/ 1326661 h 1583140"/>
              <a:gd name="connsiteX8" fmla="*/ 8828711 w 9662615"/>
              <a:gd name="connsiteY8" fmla="*/ 1346394 h 1583140"/>
              <a:gd name="connsiteX9" fmla="*/ 8695953 w 9662615"/>
              <a:gd name="connsiteY9" fmla="*/ 1346784 h 1583140"/>
              <a:gd name="connsiteX10" fmla="*/ 8652191 w 9662615"/>
              <a:gd name="connsiteY10" fmla="*/ 1345903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16849 w 9662615"/>
              <a:gd name="connsiteY13" fmla="*/ 1367085 h 1583140"/>
              <a:gd name="connsiteX14" fmla="*/ 8278355 w 9662615"/>
              <a:gd name="connsiteY14" fmla="*/ 1386569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087910 w 9662615"/>
              <a:gd name="connsiteY17" fmla="*/ 1386449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26260 w 9662615"/>
              <a:gd name="connsiteY5" fmla="*/ 1277155 h 1583140"/>
              <a:gd name="connsiteX6" fmla="*/ 9144767 w 9662615"/>
              <a:gd name="connsiteY6" fmla="*/ 1264120 h 1583140"/>
              <a:gd name="connsiteX7" fmla="*/ 8976400 w 9662615"/>
              <a:gd name="connsiteY7" fmla="*/ 1326661 h 1583140"/>
              <a:gd name="connsiteX8" fmla="*/ 8828711 w 9662615"/>
              <a:gd name="connsiteY8" fmla="*/ 1346394 h 1583140"/>
              <a:gd name="connsiteX9" fmla="*/ 8695953 w 9662615"/>
              <a:gd name="connsiteY9" fmla="*/ 1346784 h 1583140"/>
              <a:gd name="connsiteX10" fmla="*/ 8652191 w 9662615"/>
              <a:gd name="connsiteY10" fmla="*/ 1345903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16849 w 9662615"/>
              <a:gd name="connsiteY13" fmla="*/ 1367085 h 1583140"/>
              <a:gd name="connsiteX14" fmla="*/ 8278355 w 9662615"/>
              <a:gd name="connsiteY14" fmla="*/ 1386569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087910 w 9662615"/>
              <a:gd name="connsiteY17" fmla="*/ 1386449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18664 w 9662615"/>
              <a:gd name="connsiteY3" fmla="*/ 1331789 h 1583140"/>
              <a:gd name="connsiteX4" fmla="*/ 9469546 w 9662615"/>
              <a:gd name="connsiteY4" fmla="*/ 1289837 h 1583140"/>
              <a:gd name="connsiteX5" fmla="*/ 9326260 w 9662615"/>
              <a:gd name="connsiteY5" fmla="*/ 1277155 h 1583140"/>
              <a:gd name="connsiteX6" fmla="*/ 9144767 w 9662615"/>
              <a:gd name="connsiteY6" fmla="*/ 1264120 h 1583140"/>
              <a:gd name="connsiteX7" fmla="*/ 8976400 w 9662615"/>
              <a:gd name="connsiteY7" fmla="*/ 1326661 h 1583140"/>
              <a:gd name="connsiteX8" fmla="*/ 8828711 w 9662615"/>
              <a:gd name="connsiteY8" fmla="*/ 1346394 h 1583140"/>
              <a:gd name="connsiteX9" fmla="*/ 8695953 w 9662615"/>
              <a:gd name="connsiteY9" fmla="*/ 1346784 h 1583140"/>
              <a:gd name="connsiteX10" fmla="*/ 8652191 w 9662615"/>
              <a:gd name="connsiteY10" fmla="*/ 1345903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16849 w 9662615"/>
              <a:gd name="connsiteY13" fmla="*/ 1367085 h 1583140"/>
              <a:gd name="connsiteX14" fmla="*/ 8278355 w 9662615"/>
              <a:gd name="connsiteY14" fmla="*/ 1386569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087910 w 9662615"/>
              <a:gd name="connsiteY17" fmla="*/ 1386449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551077 w 9662615"/>
              <a:gd name="connsiteY3" fmla="*/ 1292033 h 1583140"/>
              <a:gd name="connsiteX4" fmla="*/ 9469546 w 9662615"/>
              <a:gd name="connsiteY4" fmla="*/ 1289837 h 1583140"/>
              <a:gd name="connsiteX5" fmla="*/ 9326260 w 9662615"/>
              <a:gd name="connsiteY5" fmla="*/ 1277155 h 1583140"/>
              <a:gd name="connsiteX6" fmla="*/ 9144767 w 9662615"/>
              <a:gd name="connsiteY6" fmla="*/ 1264120 h 1583140"/>
              <a:gd name="connsiteX7" fmla="*/ 8976400 w 9662615"/>
              <a:gd name="connsiteY7" fmla="*/ 1326661 h 1583140"/>
              <a:gd name="connsiteX8" fmla="*/ 8828711 w 9662615"/>
              <a:gd name="connsiteY8" fmla="*/ 1346394 h 1583140"/>
              <a:gd name="connsiteX9" fmla="*/ 8695953 w 9662615"/>
              <a:gd name="connsiteY9" fmla="*/ 1346784 h 1583140"/>
              <a:gd name="connsiteX10" fmla="*/ 8652191 w 9662615"/>
              <a:gd name="connsiteY10" fmla="*/ 1345903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16849 w 9662615"/>
              <a:gd name="connsiteY13" fmla="*/ 1367085 h 1583140"/>
              <a:gd name="connsiteX14" fmla="*/ 8278355 w 9662615"/>
              <a:gd name="connsiteY14" fmla="*/ 1386569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087910 w 9662615"/>
              <a:gd name="connsiteY17" fmla="*/ 1386449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551077 w 9662615"/>
              <a:gd name="connsiteY3" fmla="*/ 1292033 h 1583140"/>
              <a:gd name="connsiteX4" fmla="*/ 9469546 w 9662615"/>
              <a:gd name="connsiteY4" fmla="*/ 1289837 h 1583140"/>
              <a:gd name="connsiteX5" fmla="*/ 9326260 w 9662615"/>
              <a:gd name="connsiteY5" fmla="*/ 1277155 h 1583140"/>
              <a:gd name="connsiteX6" fmla="*/ 9144767 w 9662615"/>
              <a:gd name="connsiteY6" fmla="*/ 1264120 h 1583140"/>
              <a:gd name="connsiteX7" fmla="*/ 8976400 w 9662615"/>
              <a:gd name="connsiteY7" fmla="*/ 1326661 h 1583140"/>
              <a:gd name="connsiteX8" fmla="*/ 8828711 w 9662615"/>
              <a:gd name="connsiteY8" fmla="*/ 1346394 h 1583140"/>
              <a:gd name="connsiteX9" fmla="*/ 8695953 w 9662615"/>
              <a:gd name="connsiteY9" fmla="*/ 1346784 h 1583140"/>
              <a:gd name="connsiteX10" fmla="*/ 8652191 w 9662615"/>
              <a:gd name="connsiteY10" fmla="*/ 1345903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16849 w 9662615"/>
              <a:gd name="connsiteY13" fmla="*/ 1367085 h 1583140"/>
              <a:gd name="connsiteX14" fmla="*/ 8278355 w 9662615"/>
              <a:gd name="connsiteY14" fmla="*/ 1386569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087910 w 9662615"/>
              <a:gd name="connsiteY17" fmla="*/ 1386449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871726 w 9662615"/>
              <a:gd name="connsiteY54" fmla="*/ 1570584 h 1583140"/>
              <a:gd name="connsiteX55" fmla="*/ 4843267 w 9662615"/>
              <a:gd name="connsiteY55" fmla="*/ 1561459 h 1583140"/>
              <a:gd name="connsiteX56" fmla="*/ 4821058 w 9662615"/>
              <a:gd name="connsiteY56" fmla="*/ 1553078 h 1583140"/>
              <a:gd name="connsiteX57" fmla="*/ 4791466 w 9662615"/>
              <a:gd name="connsiteY57" fmla="*/ 1561324 h 1583140"/>
              <a:gd name="connsiteX58" fmla="*/ 4784247 w 9662615"/>
              <a:gd name="connsiteY58" fmla="*/ 1562342 h 1583140"/>
              <a:gd name="connsiteX59" fmla="*/ 4739309 w 9662615"/>
              <a:gd name="connsiteY59" fmla="*/ 1553948 h 1583140"/>
              <a:gd name="connsiteX60" fmla="*/ 4697562 w 9662615"/>
              <a:gd name="connsiteY60" fmla="*/ 1551206 h 1583140"/>
              <a:gd name="connsiteX61" fmla="*/ 4650737 w 9662615"/>
              <a:gd name="connsiteY61" fmla="*/ 1537381 h 1583140"/>
              <a:gd name="connsiteX62" fmla="*/ 4583150 w 9662615"/>
              <a:gd name="connsiteY62" fmla="*/ 1529064 h 1583140"/>
              <a:gd name="connsiteX63" fmla="*/ 4521734 w 9662615"/>
              <a:gd name="connsiteY63" fmla="*/ 1529359 h 1583140"/>
              <a:gd name="connsiteX64" fmla="*/ 4382398 w 9662615"/>
              <a:gd name="connsiteY64" fmla="*/ 1534108 h 1583140"/>
              <a:gd name="connsiteX65" fmla="*/ 4221826 w 9662615"/>
              <a:gd name="connsiteY65" fmla="*/ 1500972 h 1583140"/>
              <a:gd name="connsiteX66" fmla="*/ 4096601 w 9662615"/>
              <a:gd name="connsiteY66" fmla="*/ 1521563 h 1583140"/>
              <a:gd name="connsiteX67" fmla="*/ 4002441 w 9662615"/>
              <a:gd name="connsiteY67" fmla="*/ 1528912 h 1583140"/>
              <a:gd name="connsiteX68" fmla="*/ 3833906 w 9662615"/>
              <a:gd name="connsiteY68" fmla="*/ 1516637 h 1583140"/>
              <a:gd name="connsiteX69" fmla="*/ 3763845 w 9662615"/>
              <a:gd name="connsiteY69" fmla="*/ 1501782 h 1583140"/>
              <a:gd name="connsiteX70" fmla="*/ 3641778 w 9662615"/>
              <a:gd name="connsiteY70" fmla="*/ 1505446 h 1583140"/>
              <a:gd name="connsiteX71" fmla="*/ 3565233 w 9662615"/>
              <a:gd name="connsiteY71" fmla="*/ 1515122 h 1583140"/>
              <a:gd name="connsiteX72" fmla="*/ 3560267 w 9662615"/>
              <a:gd name="connsiteY72" fmla="*/ 1516288 h 1583140"/>
              <a:gd name="connsiteX73" fmla="*/ 3540258 w 9662615"/>
              <a:gd name="connsiteY73" fmla="*/ 1516976 h 1583140"/>
              <a:gd name="connsiteX74" fmla="*/ 3534780 w 9662615"/>
              <a:gd name="connsiteY74" fmla="*/ 1522141 h 1583140"/>
              <a:gd name="connsiteX75" fmla="*/ 3504783 w 9662615"/>
              <a:gd name="connsiteY75" fmla="*/ 1526739 h 1583140"/>
              <a:gd name="connsiteX76" fmla="*/ 3430805 w 9662615"/>
              <a:gd name="connsiteY76" fmla="*/ 1542521 h 1583140"/>
              <a:gd name="connsiteX77" fmla="*/ 3292707 w 9662615"/>
              <a:gd name="connsiteY77" fmla="*/ 1520490 h 1583140"/>
              <a:gd name="connsiteX78" fmla="*/ 3187872 w 9662615"/>
              <a:gd name="connsiteY78" fmla="*/ 1519991 h 1583140"/>
              <a:gd name="connsiteX79" fmla="*/ 3148026 w 9662615"/>
              <a:gd name="connsiteY79" fmla="*/ 1524777 h 1583140"/>
              <a:gd name="connsiteX80" fmla="*/ 3092394 w 9662615"/>
              <a:gd name="connsiteY80" fmla="*/ 1528115 h 1583140"/>
              <a:gd name="connsiteX81" fmla="*/ 2994200 w 9662615"/>
              <a:gd name="connsiteY81" fmla="*/ 1537857 h 1583140"/>
              <a:gd name="connsiteX82" fmla="*/ 2862301 w 9662615"/>
              <a:gd name="connsiteY82" fmla="*/ 1544250 h 1583140"/>
              <a:gd name="connsiteX83" fmla="*/ 2766335 w 9662615"/>
              <a:gd name="connsiteY83" fmla="*/ 1527662 h 1583140"/>
              <a:gd name="connsiteX84" fmla="*/ 2757836 w 9662615"/>
              <a:gd name="connsiteY84" fmla="*/ 1531371 h 1583140"/>
              <a:gd name="connsiteX85" fmla="*/ 2691555 w 9662615"/>
              <a:gd name="connsiteY85" fmla="*/ 1530283 h 1583140"/>
              <a:gd name="connsiteX86" fmla="*/ 2491676 w 9662615"/>
              <a:gd name="connsiteY86" fmla="*/ 1500859 h 1583140"/>
              <a:gd name="connsiteX87" fmla="*/ 2378036 w 9662615"/>
              <a:gd name="connsiteY87" fmla="*/ 1520645 h 1583140"/>
              <a:gd name="connsiteX88" fmla="*/ 2284269 w 9662615"/>
              <a:gd name="connsiteY88" fmla="*/ 1503068 h 1583140"/>
              <a:gd name="connsiteX89" fmla="*/ 2207104 w 9662615"/>
              <a:gd name="connsiteY89" fmla="*/ 1508888 h 1583140"/>
              <a:gd name="connsiteX90" fmla="*/ 2149226 w 9662615"/>
              <a:gd name="connsiteY90" fmla="*/ 1523409 h 1583140"/>
              <a:gd name="connsiteX91" fmla="*/ 2084783 w 9662615"/>
              <a:gd name="connsiteY91" fmla="*/ 1524245 h 1583140"/>
              <a:gd name="connsiteX92" fmla="*/ 2070075 w 9662615"/>
              <a:gd name="connsiteY92" fmla="*/ 1511285 h 1583140"/>
              <a:gd name="connsiteX93" fmla="*/ 2001057 w 9662615"/>
              <a:gd name="connsiteY93" fmla="*/ 1516449 h 1583140"/>
              <a:gd name="connsiteX94" fmla="*/ 1896330 w 9662615"/>
              <a:gd name="connsiteY94" fmla="*/ 1525725 h 1583140"/>
              <a:gd name="connsiteX95" fmla="*/ 1835994 w 9662615"/>
              <a:gd name="connsiteY95" fmla="*/ 1527678 h 1583140"/>
              <a:gd name="connsiteX96" fmla="*/ 1671119 w 9662615"/>
              <a:gd name="connsiteY96" fmla="*/ 1536701 h 1583140"/>
              <a:gd name="connsiteX97" fmla="*/ 1601337 w 9662615"/>
              <a:gd name="connsiteY97" fmla="*/ 1548552 h 1583140"/>
              <a:gd name="connsiteX98" fmla="*/ 1407755 w 9662615"/>
              <a:gd name="connsiteY98" fmla="*/ 1571444 h 1583140"/>
              <a:gd name="connsiteX99" fmla="*/ 1271994 w 9662615"/>
              <a:gd name="connsiteY99" fmla="*/ 1579471 h 1583140"/>
              <a:gd name="connsiteX100" fmla="*/ 1249226 w 9662615"/>
              <a:gd name="connsiteY100" fmla="*/ 1583140 h 1583140"/>
              <a:gd name="connsiteX101" fmla="*/ 1217719 w 9662615"/>
              <a:gd name="connsiteY101" fmla="*/ 1580863 h 1583140"/>
              <a:gd name="connsiteX102" fmla="*/ 1091432 w 9662615"/>
              <a:gd name="connsiteY102" fmla="*/ 1571003 h 1583140"/>
              <a:gd name="connsiteX103" fmla="*/ 992039 w 9662615"/>
              <a:gd name="connsiteY103" fmla="*/ 1556662 h 1583140"/>
              <a:gd name="connsiteX104" fmla="*/ 868264 w 9662615"/>
              <a:gd name="connsiteY104" fmla="*/ 1566392 h 1583140"/>
              <a:gd name="connsiteX105" fmla="*/ 792765 w 9662615"/>
              <a:gd name="connsiteY105" fmla="*/ 1563102 h 1583140"/>
              <a:gd name="connsiteX106" fmla="*/ 669055 w 9662615"/>
              <a:gd name="connsiteY106" fmla="*/ 1543638 h 1583140"/>
              <a:gd name="connsiteX107" fmla="*/ 506152 w 9662615"/>
              <a:gd name="connsiteY107" fmla="*/ 1549124 h 1583140"/>
              <a:gd name="connsiteX108" fmla="*/ 472797 w 9662615"/>
              <a:gd name="connsiteY108" fmla="*/ 1568904 h 1583140"/>
              <a:gd name="connsiteX109" fmla="*/ 427864 w 9662615"/>
              <a:gd name="connsiteY109" fmla="*/ 1580848 h 1583140"/>
              <a:gd name="connsiteX110" fmla="*/ 408381 w 9662615"/>
              <a:gd name="connsiteY110" fmla="*/ 1552940 h 1583140"/>
              <a:gd name="connsiteX111" fmla="*/ 267163 w 9662615"/>
              <a:gd name="connsiteY111" fmla="*/ 1531913 h 1583140"/>
              <a:gd name="connsiteX112" fmla="*/ 196644 w 9662615"/>
              <a:gd name="connsiteY112" fmla="*/ 1524565 h 1583140"/>
              <a:gd name="connsiteX113" fmla="*/ 86819 w 9662615"/>
              <a:gd name="connsiteY113" fmla="*/ 1519517 h 1583140"/>
              <a:gd name="connsiteX114" fmla="*/ 53369 w 9662615"/>
              <a:gd name="connsiteY114" fmla="*/ 1516853 h 1583140"/>
              <a:gd name="connsiteX115" fmla="*/ 2359 w 9662615"/>
              <a:gd name="connsiteY115" fmla="*/ 1515247 h 1583140"/>
              <a:gd name="connsiteX116" fmla="*/ 0 w 9662615"/>
              <a:gd name="connsiteY116" fmla="*/ 1514932 h 1583140"/>
              <a:gd name="connsiteX117" fmla="*/ 0 w 9662615"/>
              <a:gd name="connsiteY117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551077 w 9662615"/>
              <a:gd name="connsiteY3" fmla="*/ 1292033 h 1583140"/>
              <a:gd name="connsiteX4" fmla="*/ 9469546 w 9662615"/>
              <a:gd name="connsiteY4" fmla="*/ 1289837 h 1583140"/>
              <a:gd name="connsiteX5" fmla="*/ 9326260 w 9662615"/>
              <a:gd name="connsiteY5" fmla="*/ 1277155 h 1583140"/>
              <a:gd name="connsiteX6" fmla="*/ 9144767 w 9662615"/>
              <a:gd name="connsiteY6" fmla="*/ 1264120 h 1583140"/>
              <a:gd name="connsiteX7" fmla="*/ 8976400 w 9662615"/>
              <a:gd name="connsiteY7" fmla="*/ 1326661 h 1583140"/>
              <a:gd name="connsiteX8" fmla="*/ 8828711 w 9662615"/>
              <a:gd name="connsiteY8" fmla="*/ 1346394 h 1583140"/>
              <a:gd name="connsiteX9" fmla="*/ 8695953 w 9662615"/>
              <a:gd name="connsiteY9" fmla="*/ 1346784 h 1583140"/>
              <a:gd name="connsiteX10" fmla="*/ 8652191 w 9662615"/>
              <a:gd name="connsiteY10" fmla="*/ 1345903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16849 w 9662615"/>
              <a:gd name="connsiteY13" fmla="*/ 1367085 h 1583140"/>
              <a:gd name="connsiteX14" fmla="*/ 8278355 w 9662615"/>
              <a:gd name="connsiteY14" fmla="*/ 1386569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087910 w 9662615"/>
              <a:gd name="connsiteY17" fmla="*/ 1386449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871726 w 9662615"/>
              <a:gd name="connsiteY54" fmla="*/ 1570584 h 1583140"/>
              <a:gd name="connsiteX55" fmla="*/ 4843267 w 9662615"/>
              <a:gd name="connsiteY55" fmla="*/ 1561459 h 1583140"/>
              <a:gd name="connsiteX56" fmla="*/ 4821058 w 9662615"/>
              <a:gd name="connsiteY56" fmla="*/ 1553078 h 1583140"/>
              <a:gd name="connsiteX57" fmla="*/ 4791466 w 9662615"/>
              <a:gd name="connsiteY57" fmla="*/ 1561324 h 1583140"/>
              <a:gd name="connsiteX58" fmla="*/ 4784247 w 9662615"/>
              <a:gd name="connsiteY58" fmla="*/ 1562342 h 1583140"/>
              <a:gd name="connsiteX59" fmla="*/ 4739309 w 9662615"/>
              <a:gd name="connsiteY59" fmla="*/ 1553948 h 1583140"/>
              <a:gd name="connsiteX60" fmla="*/ 4697562 w 9662615"/>
              <a:gd name="connsiteY60" fmla="*/ 1551206 h 1583140"/>
              <a:gd name="connsiteX61" fmla="*/ 4650737 w 9662615"/>
              <a:gd name="connsiteY61" fmla="*/ 1537381 h 1583140"/>
              <a:gd name="connsiteX62" fmla="*/ 4583150 w 9662615"/>
              <a:gd name="connsiteY62" fmla="*/ 1529064 h 1583140"/>
              <a:gd name="connsiteX63" fmla="*/ 4521734 w 9662615"/>
              <a:gd name="connsiteY63" fmla="*/ 1529359 h 1583140"/>
              <a:gd name="connsiteX64" fmla="*/ 4382398 w 9662615"/>
              <a:gd name="connsiteY64" fmla="*/ 1534108 h 1583140"/>
              <a:gd name="connsiteX65" fmla="*/ 4221826 w 9662615"/>
              <a:gd name="connsiteY65" fmla="*/ 1500972 h 1583140"/>
              <a:gd name="connsiteX66" fmla="*/ 4096601 w 9662615"/>
              <a:gd name="connsiteY66" fmla="*/ 1521563 h 1583140"/>
              <a:gd name="connsiteX67" fmla="*/ 4002441 w 9662615"/>
              <a:gd name="connsiteY67" fmla="*/ 1528912 h 1583140"/>
              <a:gd name="connsiteX68" fmla="*/ 3833906 w 9662615"/>
              <a:gd name="connsiteY68" fmla="*/ 1516637 h 1583140"/>
              <a:gd name="connsiteX69" fmla="*/ 3763845 w 9662615"/>
              <a:gd name="connsiteY69" fmla="*/ 1501782 h 1583140"/>
              <a:gd name="connsiteX70" fmla="*/ 3641778 w 9662615"/>
              <a:gd name="connsiteY70" fmla="*/ 1505446 h 1583140"/>
              <a:gd name="connsiteX71" fmla="*/ 3565233 w 9662615"/>
              <a:gd name="connsiteY71" fmla="*/ 1515122 h 1583140"/>
              <a:gd name="connsiteX72" fmla="*/ 3560267 w 9662615"/>
              <a:gd name="connsiteY72" fmla="*/ 1516288 h 1583140"/>
              <a:gd name="connsiteX73" fmla="*/ 3540258 w 9662615"/>
              <a:gd name="connsiteY73" fmla="*/ 1516976 h 1583140"/>
              <a:gd name="connsiteX74" fmla="*/ 3534780 w 9662615"/>
              <a:gd name="connsiteY74" fmla="*/ 1522141 h 1583140"/>
              <a:gd name="connsiteX75" fmla="*/ 3504783 w 9662615"/>
              <a:gd name="connsiteY75" fmla="*/ 1526739 h 1583140"/>
              <a:gd name="connsiteX76" fmla="*/ 3430805 w 9662615"/>
              <a:gd name="connsiteY76" fmla="*/ 1542521 h 1583140"/>
              <a:gd name="connsiteX77" fmla="*/ 3292707 w 9662615"/>
              <a:gd name="connsiteY77" fmla="*/ 1520490 h 1583140"/>
              <a:gd name="connsiteX78" fmla="*/ 3187872 w 9662615"/>
              <a:gd name="connsiteY78" fmla="*/ 1519991 h 1583140"/>
              <a:gd name="connsiteX79" fmla="*/ 3148026 w 9662615"/>
              <a:gd name="connsiteY79" fmla="*/ 1524777 h 1583140"/>
              <a:gd name="connsiteX80" fmla="*/ 3092394 w 9662615"/>
              <a:gd name="connsiteY80" fmla="*/ 1528115 h 1583140"/>
              <a:gd name="connsiteX81" fmla="*/ 2994200 w 9662615"/>
              <a:gd name="connsiteY81" fmla="*/ 1537857 h 1583140"/>
              <a:gd name="connsiteX82" fmla="*/ 2862301 w 9662615"/>
              <a:gd name="connsiteY82" fmla="*/ 1544250 h 1583140"/>
              <a:gd name="connsiteX83" fmla="*/ 2766335 w 9662615"/>
              <a:gd name="connsiteY83" fmla="*/ 1527662 h 1583140"/>
              <a:gd name="connsiteX84" fmla="*/ 2757836 w 9662615"/>
              <a:gd name="connsiteY84" fmla="*/ 1531371 h 1583140"/>
              <a:gd name="connsiteX85" fmla="*/ 2691555 w 9662615"/>
              <a:gd name="connsiteY85" fmla="*/ 1530283 h 1583140"/>
              <a:gd name="connsiteX86" fmla="*/ 2491676 w 9662615"/>
              <a:gd name="connsiteY86" fmla="*/ 1500859 h 1583140"/>
              <a:gd name="connsiteX87" fmla="*/ 2378036 w 9662615"/>
              <a:gd name="connsiteY87" fmla="*/ 1520645 h 1583140"/>
              <a:gd name="connsiteX88" fmla="*/ 2284269 w 9662615"/>
              <a:gd name="connsiteY88" fmla="*/ 1503068 h 1583140"/>
              <a:gd name="connsiteX89" fmla="*/ 2207104 w 9662615"/>
              <a:gd name="connsiteY89" fmla="*/ 1508888 h 1583140"/>
              <a:gd name="connsiteX90" fmla="*/ 2149226 w 9662615"/>
              <a:gd name="connsiteY90" fmla="*/ 1523409 h 1583140"/>
              <a:gd name="connsiteX91" fmla="*/ 2084783 w 9662615"/>
              <a:gd name="connsiteY91" fmla="*/ 1524245 h 1583140"/>
              <a:gd name="connsiteX92" fmla="*/ 2070075 w 9662615"/>
              <a:gd name="connsiteY92" fmla="*/ 1511285 h 1583140"/>
              <a:gd name="connsiteX93" fmla="*/ 2001057 w 9662615"/>
              <a:gd name="connsiteY93" fmla="*/ 1516449 h 1583140"/>
              <a:gd name="connsiteX94" fmla="*/ 1896330 w 9662615"/>
              <a:gd name="connsiteY94" fmla="*/ 1525725 h 1583140"/>
              <a:gd name="connsiteX95" fmla="*/ 1835994 w 9662615"/>
              <a:gd name="connsiteY95" fmla="*/ 1527678 h 1583140"/>
              <a:gd name="connsiteX96" fmla="*/ 1671119 w 9662615"/>
              <a:gd name="connsiteY96" fmla="*/ 1536701 h 1583140"/>
              <a:gd name="connsiteX97" fmla="*/ 1601337 w 9662615"/>
              <a:gd name="connsiteY97" fmla="*/ 1548552 h 1583140"/>
              <a:gd name="connsiteX98" fmla="*/ 1407755 w 9662615"/>
              <a:gd name="connsiteY98" fmla="*/ 1571444 h 1583140"/>
              <a:gd name="connsiteX99" fmla="*/ 1271994 w 9662615"/>
              <a:gd name="connsiteY99" fmla="*/ 1579471 h 1583140"/>
              <a:gd name="connsiteX100" fmla="*/ 1249226 w 9662615"/>
              <a:gd name="connsiteY100" fmla="*/ 1583140 h 1583140"/>
              <a:gd name="connsiteX101" fmla="*/ 1217719 w 9662615"/>
              <a:gd name="connsiteY101" fmla="*/ 1580863 h 1583140"/>
              <a:gd name="connsiteX102" fmla="*/ 1091432 w 9662615"/>
              <a:gd name="connsiteY102" fmla="*/ 1571003 h 1583140"/>
              <a:gd name="connsiteX103" fmla="*/ 992039 w 9662615"/>
              <a:gd name="connsiteY103" fmla="*/ 1556662 h 1583140"/>
              <a:gd name="connsiteX104" fmla="*/ 868264 w 9662615"/>
              <a:gd name="connsiteY104" fmla="*/ 1566392 h 1583140"/>
              <a:gd name="connsiteX105" fmla="*/ 792765 w 9662615"/>
              <a:gd name="connsiteY105" fmla="*/ 1563102 h 1583140"/>
              <a:gd name="connsiteX106" fmla="*/ 669055 w 9662615"/>
              <a:gd name="connsiteY106" fmla="*/ 1543638 h 1583140"/>
              <a:gd name="connsiteX107" fmla="*/ 506152 w 9662615"/>
              <a:gd name="connsiteY107" fmla="*/ 1549124 h 1583140"/>
              <a:gd name="connsiteX108" fmla="*/ 472797 w 9662615"/>
              <a:gd name="connsiteY108" fmla="*/ 1568904 h 1583140"/>
              <a:gd name="connsiteX109" fmla="*/ 427864 w 9662615"/>
              <a:gd name="connsiteY109" fmla="*/ 1580848 h 1583140"/>
              <a:gd name="connsiteX110" fmla="*/ 336819 w 9662615"/>
              <a:gd name="connsiteY110" fmla="*/ 1560892 h 1583140"/>
              <a:gd name="connsiteX111" fmla="*/ 267163 w 9662615"/>
              <a:gd name="connsiteY111" fmla="*/ 1531913 h 1583140"/>
              <a:gd name="connsiteX112" fmla="*/ 196644 w 9662615"/>
              <a:gd name="connsiteY112" fmla="*/ 1524565 h 1583140"/>
              <a:gd name="connsiteX113" fmla="*/ 86819 w 9662615"/>
              <a:gd name="connsiteY113" fmla="*/ 1519517 h 1583140"/>
              <a:gd name="connsiteX114" fmla="*/ 53369 w 9662615"/>
              <a:gd name="connsiteY114" fmla="*/ 1516853 h 1583140"/>
              <a:gd name="connsiteX115" fmla="*/ 2359 w 9662615"/>
              <a:gd name="connsiteY115" fmla="*/ 1515247 h 1583140"/>
              <a:gd name="connsiteX116" fmla="*/ 0 w 9662615"/>
              <a:gd name="connsiteY116" fmla="*/ 1514932 h 1583140"/>
              <a:gd name="connsiteX117" fmla="*/ 0 w 9662615"/>
              <a:gd name="connsiteY117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551077 w 9662615"/>
              <a:gd name="connsiteY3" fmla="*/ 1292033 h 1583140"/>
              <a:gd name="connsiteX4" fmla="*/ 9469546 w 9662615"/>
              <a:gd name="connsiteY4" fmla="*/ 1289837 h 1583140"/>
              <a:gd name="connsiteX5" fmla="*/ 9326260 w 9662615"/>
              <a:gd name="connsiteY5" fmla="*/ 1277155 h 1583140"/>
              <a:gd name="connsiteX6" fmla="*/ 9144767 w 9662615"/>
              <a:gd name="connsiteY6" fmla="*/ 1264120 h 1583140"/>
              <a:gd name="connsiteX7" fmla="*/ 8976400 w 9662615"/>
              <a:gd name="connsiteY7" fmla="*/ 1326661 h 1583140"/>
              <a:gd name="connsiteX8" fmla="*/ 8828711 w 9662615"/>
              <a:gd name="connsiteY8" fmla="*/ 1346394 h 1583140"/>
              <a:gd name="connsiteX9" fmla="*/ 8695953 w 9662615"/>
              <a:gd name="connsiteY9" fmla="*/ 1346784 h 1583140"/>
              <a:gd name="connsiteX10" fmla="*/ 8652191 w 9662615"/>
              <a:gd name="connsiteY10" fmla="*/ 1345903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16849 w 9662615"/>
              <a:gd name="connsiteY13" fmla="*/ 1367085 h 1583140"/>
              <a:gd name="connsiteX14" fmla="*/ 8278355 w 9662615"/>
              <a:gd name="connsiteY14" fmla="*/ 1386569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087910 w 9662615"/>
              <a:gd name="connsiteY17" fmla="*/ 1386449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871726 w 9662615"/>
              <a:gd name="connsiteY54" fmla="*/ 1570584 h 1583140"/>
              <a:gd name="connsiteX55" fmla="*/ 4843267 w 9662615"/>
              <a:gd name="connsiteY55" fmla="*/ 1561459 h 1583140"/>
              <a:gd name="connsiteX56" fmla="*/ 4821058 w 9662615"/>
              <a:gd name="connsiteY56" fmla="*/ 1553078 h 1583140"/>
              <a:gd name="connsiteX57" fmla="*/ 4791466 w 9662615"/>
              <a:gd name="connsiteY57" fmla="*/ 1561324 h 1583140"/>
              <a:gd name="connsiteX58" fmla="*/ 4784247 w 9662615"/>
              <a:gd name="connsiteY58" fmla="*/ 1562342 h 1583140"/>
              <a:gd name="connsiteX59" fmla="*/ 4739309 w 9662615"/>
              <a:gd name="connsiteY59" fmla="*/ 1553948 h 1583140"/>
              <a:gd name="connsiteX60" fmla="*/ 4697562 w 9662615"/>
              <a:gd name="connsiteY60" fmla="*/ 1551206 h 1583140"/>
              <a:gd name="connsiteX61" fmla="*/ 4650737 w 9662615"/>
              <a:gd name="connsiteY61" fmla="*/ 1537381 h 1583140"/>
              <a:gd name="connsiteX62" fmla="*/ 4583150 w 9662615"/>
              <a:gd name="connsiteY62" fmla="*/ 1529064 h 1583140"/>
              <a:gd name="connsiteX63" fmla="*/ 4521734 w 9662615"/>
              <a:gd name="connsiteY63" fmla="*/ 1529359 h 1583140"/>
              <a:gd name="connsiteX64" fmla="*/ 4382398 w 9662615"/>
              <a:gd name="connsiteY64" fmla="*/ 1534108 h 1583140"/>
              <a:gd name="connsiteX65" fmla="*/ 4221826 w 9662615"/>
              <a:gd name="connsiteY65" fmla="*/ 1500972 h 1583140"/>
              <a:gd name="connsiteX66" fmla="*/ 4096601 w 9662615"/>
              <a:gd name="connsiteY66" fmla="*/ 1521563 h 1583140"/>
              <a:gd name="connsiteX67" fmla="*/ 4002441 w 9662615"/>
              <a:gd name="connsiteY67" fmla="*/ 1528912 h 1583140"/>
              <a:gd name="connsiteX68" fmla="*/ 3833906 w 9662615"/>
              <a:gd name="connsiteY68" fmla="*/ 1516637 h 1583140"/>
              <a:gd name="connsiteX69" fmla="*/ 3763845 w 9662615"/>
              <a:gd name="connsiteY69" fmla="*/ 1501782 h 1583140"/>
              <a:gd name="connsiteX70" fmla="*/ 3641778 w 9662615"/>
              <a:gd name="connsiteY70" fmla="*/ 1505446 h 1583140"/>
              <a:gd name="connsiteX71" fmla="*/ 3565233 w 9662615"/>
              <a:gd name="connsiteY71" fmla="*/ 1515122 h 1583140"/>
              <a:gd name="connsiteX72" fmla="*/ 3560267 w 9662615"/>
              <a:gd name="connsiteY72" fmla="*/ 1516288 h 1583140"/>
              <a:gd name="connsiteX73" fmla="*/ 3540258 w 9662615"/>
              <a:gd name="connsiteY73" fmla="*/ 1516976 h 1583140"/>
              <a:gd name="connsiteX74" fmla="*/ 3534780 w 9662615"/>
              <a:gd name="connsiteY74" fmla="*/ 1522141 h 1583140"/>
              <a:gd name="connsiteX75" fmla="*/ 3504783 w 9662615"/>
              <a:gd name="connsiteY75" fmla="*/ 1526739 h 1583140"/>
              <a:gd name="connsiteX76" fmla="*/ 3430805 w 9662615"/>
              <a:gd name="connsiteY76" fmla="*/ 1542521 h 1583140"/>
              <a:gd name="connsiteX77" fmla="*/ 3292707 w 9662615"/>
              <a:gd name="connsiteY77" fmla="*/ 1520490 h 1583140"/>
              <a:gd name="connsiteX78" fmla="*/ 3187872 w 9662615"/>
              <a:gd name="connsiteY78" fmla="*/ 1519991 h 1583140"/>
              <a:gd name="connsiteX79" fmla="*/ 3148026 w 9662615"/>
              <a:gd name="connsiteY79" fmla="*/ 1524777 h 1583140"/>
              <a:gd name="connsiteX80" fmla="*/ 3092394 w 9662615"/>
              <a:gd name="connsiteY80" fmla="*/ 1528115 h 1583140"/>
              <a:gd name="connsiteX81" fmla="*/ 2994200 w 9662615"/>
              <a:gd name="connsiteY81" fmla="*/ 1537857 h 1583140"/>
              <a:gd name="connsiteX82" fmla="*/ 2862301 w 9662615"/>
              <a:gd name="connsiteY82" fmla="*/ 1544250 h 1583140"/>
              <a:gd name="connsiteX83" fmla="*/ 2766335 w 9662615"/>
              <a:gd name="connsiteY83" fmla="*/ 1527662 h 1583140"/>
              <a:gd name="connsiteX84" fmla="*/ 2757836 w 9662615"/>
              <a:gd name="connsiteY84" fmla="*/ 1531371 h 1583140"/>
              <a:gd name="connsiteX85" fmla="*/ 2691555 w 9662615"/>
              <a:gd name="connsiteY85" fmla="*/ 1530283 h 1583140"/>
              <a:gd name="connsiteX86" fmla="*/ 2491676 w 9662615"/>
              <a:gd name="connsiteY86" fmla="*/ 1500859 h 1583140"/>
              <a:gd name="connsiteX87" fmla="*/ 2378036 w 9662615"/>
              <a:gd name="connsiteY87" fmla="*/ 1520645 h 1583140"/>
              <a:gd name="connsiteX88" fmla="*/ 2284269 w 9662615"/>
              <a:gd name="connsiteY88" fmla="*/ 1503068 h 1583140"/>
              <a:gd name="connsiteX89" fmla="*/ 2207104 w 9662615"/>
              <a:gd name="connsiteY89" fmla="*/ 1508888 h 1583140"/>
              <a:gd name="connsiteX90" fmla="*/ 2149226 w 9662615"/>
              <a:gd name="connsiteY90" fmla="*/ 1523409 h 1583140"/>
              <a:gd name="connsiteX91" fmla="*/ 2084783 w 9662615"/>
              <a:gd name="connsiteY91" fmla="*/ 1524245 h 1583140"/>
              <a:gd name="connsiteX92" fmla="*/ 2070075 w 9662615"/>
              <a:gd name="connsiteY92" fmla="*/ 1511285 h 1583140"/>
              <a:gd name="connsiteX93" fmla="*/ 2001057 w 9662615"/>
              <a:gd name="connsiteY93" fmla="*/ 1516449 h 1583140"/>
              <a:gd name="connsiteX94" fmla="*/ 1896330 w 9662615"/>
              <a:gd name="connsiteY94" fmla="*/ 1525725 h 1583140"/>
              <a:gd name="connsiteX95" fmla="*/ 1835994 w 9662615"/>
              <a:gd name="connsiteY95" fmla="*/ 1527678 h 1583140"/>
              <a:gd name="connsiteX96" fmla="*/ 1671119 w 9662615"/>
              <a:gd name="connsiteY96" fmla="*/ 1536701 h 1583140"/>
              <a:gd name="connsiteX97" fmla="*/ 1601337 w 9662615"/>
              <a:gd name="connsiteY97" fmla="*/ 1548552 h 1583140"/>
              <a:gd name="connsiteX98" fmla="*/ 1407755 w 9662615"/>
              <a:gd name="connsiteY98" fmla="*/ 1571444 h 1583140"/>
              <a:gd name="connsiteX99" fmla="*/ 1271994 w 9662615"/>
              <a:gd name="connsiteY99" fmla="*/ 1579471 h 1583140"/>
              <a:gd name="connsiteX100" fmla="*/ 1249226 w 9662615"/>
              <a:gd name="connsiteY100" fmla="*/ 1583140 h 1583140"/>
              <a:gd name="connsiteX101" fmla="*/ 1217719 w 9662615"/>
              <a:gd name="connsiteY101" fmla="*/ 1580863 h 1583140"/>
              <a:gd name="connsiteX102" fmla="*/ 1091432 w 9662615"/>
              <a:gd name="connsiteY102" fmla="*/ 1571003 h 1583140"/>
              <a:gd name="connsiteX103" fmla="*/ 992039 w 9662615"/>
              <a:gd name="connsiteY103" fmla="*/ 1556662 h 1583140"/>
              <a:gd name="connsiteX104" fmla="*/ 868264 w 9662615"/>
              <a:gd name="connsiteY104" fmla="*/ 1566392 h 1583140"/>
              <a:gd name="connsiteX105" fmla="*/ 792765 w 9662615"/>
              <a:gd name="connsiteY105" fmla="*/ 1563102 h 1583140"/>
              <a:gd name="connsiteX106" fmla="*/ 669055 w 9662615"/>
              <a:gd name="connsiteY106" fmla="*/ 1543638 h 1583140"/>
              <a:gd name="connsiteX107" fmla="*/ 506152 w 9662615"/>
              <a:gd name="connsiteY107" fmla="*/ 1549124 h 1583140"/>
              <a:gd name="connsiteX108" fmla="*/ 472797 w 9662615"/>
              <a:gd name="connsiteY108" fmla="*/ 1568904 h 1583140"/>
              <a:gd name="connsiteX109" fmla="*/ 396059 w 9662615"/>
              <a:gd name="connsiteY109" fmla="*/ 1560970 h 1583140"/>
              <a:gd name="connsiteX110" fmla="*/ 336819 w 9662615"/>
              <a:gd name="connsiteY110" fmla="*/ 1560892 h 1583140"/>
              <a:gd name="connsiteX111" fmla="*/ 267163 w 9662615"/>
              <a:gd name="connsiteY111" fmla="*/ 1531913 h 1583140"/>
              <a:gd name="connsiteX112" fmla="*/ 196644 w 9662615"/>
              <a:gd name="connsiteY112" fmla="*/ 1524565 h 1583140"/>
              <a:gd name="connsiteX113" fmla="*/ 86819 w 9662615"/>
              <a:gd name="connsiteY113" fmla="*/ 1519517 h 1583140"/>
              <a:gd name="connsiteX114" fmla="*/ 53369 w 9662615"/>
              <a:gd name="connsiteY114" fmla="*/ 1516853 h 1583140"/>
              <a:gd name="connsiteX115" fmla="*/ 2359 w 9662615"/>
              <a:gd name="connsiteY115" fmla="*/ 1515247 h 1583140"/>
              <a:gd name="connsiteX116" fmla="*/ 0 w 9662615"/>
              <a:gd name="connsiteY116" fmla="*/ 1514932 h 1583140"/>
              <a:gd name="connsiteX117" fmla="*/ 0 w 9662615"/>
              <a:gd name="connsiteY117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551077 w 9662615"/>
              <a:gd name="connsiteY3" fmla="*/ 1292033 h 1583140"/>
              <a:gd name="connsiteX4" fmla="*/ 9469546 w 9662615"/>
              <a:gd name="connsiteY4" fmla="*/ 1289837 h 1583140"/>
              <a:gd name="connsiteX5" fmla="*/ 9326260 w 9662615"/>
              <a:gd name="connsiteY5" fmla="*/ 1277155 h 1583140"/>
              <a:gd name="connsiteX6" fmla="*/ 9144767 w 9662615"/>
              <a:gd name="connsiteY6" fmla="*/ 1264120 h 1583140"/>
              <a:gd name="connsiteX7" fmla="*/ 8976400 w 9662615"/>
              <a:gd name="connsiteY7" fmla="*/ 1326661 h 1583140"/>
              <a:gd name="connsiteX8" fmla="*/ 8828711 w 9662615"/>
              <a:gd name="connsiteY8" fmla="*/ 1346394 h 1583140"/>
              <a:gd name="connsiteX9" fmla="*/ 8695953 w 9662615"/>
              <a:gd name="connsiteY9" fmla="*/ 1346784 h 1583140"/>
              <a:gd name="connsiteX10" fmla="*/ 8652191 w 9662615"/>
              <a:gd name="connsiteY10" fmla="*/ 1345903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16849 w 9662615"/>
              <a:gd name="connsiteY13" fmla="*/ 1367085 h 1583140"/>
              <a:gd name="connsiteX14" fmla="*/ 8278355 w 9662615"/>
              <a:gd name="connsiteY14" fmla="*/ 1386569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087910 w 9662615"/>
              <a:gd name="connsiteY17" fmla="*/ 1386449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871726 w 9662615"/>
              <a:gd name="connsiteY54" fmla="*/ 1570584 h 1583140"/>
              <a:gd name="connsiteX55" fmla="*/ 4843267 w 9662615"/>
              <a:gd name="connsiteY55" fmla="*/ 1561459 h 1583140"/>
              <a:gd name="connsiteX56" fmla="*/ 4821058 w 9662615"/>
              <a:gd name="connsiteY56" fmla="*/ 1553078 h 1583140"/>
              <a:gd name="connsiteX57" fmla="*/ 4791466 w 9662615"/>
              <a:gd name="connsiteY57" fmla="*/ 1561324 h 1583140"/>
              <a:gd name="connsiteX58" fmla="*/ 4784247 w 9662615"/>
              <a:gd name="connsiteY58" fmla="*/ 1562342 h 1583140"/>
              <a:gd name="connsiteX59" fmla="*/ 4739309 w 9662615"/>
              <a:gd name="connsiteY59" fmla="*/ 1553948 h 1583140"/>
              <a:gd name="connsiteX60" fmla="*/ 4697562 w 9662615"/>
              <a:gd name="connsiteY60" fmla="*/ 1551206 h 1583140"/>
              <a:gd name="connsiteX61" fmla="*/ 4650737 w 9662615"/>
              <a:gd name="connsiteY61" fmla="*/ 1537381 h 1583140"/>
              <a:gd name="connsiteX62" fmla="*/ 4583150 w 9662615"/>
              <a:gd name="connsiteY62" fmla="*/ 1529064 h 1583140"/>
              <a:gd name="connsiteX63" fmla="*/ 4521734 w 9662615"/>
              <a:gd name="connsiteY63" fmla="*/ 1529359 h 1583140"/>
              <a:gd name="connsiteX64" fmla="*/ 4382398 w 9662615"/>
              <a:gd name="connsiteY64" fmla="*/ 1534108 h 1583140"/>
              <a:gd name="connsiteX65" fmla="*/ 4221826 w 9662615"/>
              <a:gd name="connsiteY65" fmla="*/ 1500972 h 1583140"/>
              <a:gd name="connsiteX66" fmla="*/ 4096601 w 9662615"/>
              <a:gd name="connsiteY66" fmla="*/ 1521563 h 1583140"/>
              <a:gd name="connsiteX67" fmla="*/ 4002441 w 9662615"/>
              <a:gd name="connsiteY67" fmla="*/ 1528912 h 1583140"/>
              <a:gd name="connsiteX68" fmla="*/ 3833906 w 9662615"/>
              <a:gd name="connsiteY68" fmla="*/ 1516637 h 1583140"/>
              <a:gd name="connsiteX69" fmla="*/ 3763845 w 9662615"/>
              <a:gd name="connsiteY69" fmla="*/ 1501782 h 1583140"/>
              <a:gd name="connsiteX70" fmla="*/ 3641778 w 9662615"/>
              <a:gd name="connsiteY70" fmla="*/ 1505446 h 1583140"/>
              <a:gd name="connsiteX71" fmla="*/ 3565233 w 9662615"/>
              <a:gd name="connsiteY71" fmla="*/ 1515122 h 1583140"/>
              <a:gd name="connsiteX72" fmla="*/ 3560267 w 9662615"/>
              <a:gd name="connsiteY72" fmla="*/ 1516288 h 1583140"/>
              <a:gd name="connsiteX73" fmla="*/ 3540258 w 9662615"/>
              <a:gd name="connsiteY73" fmla="*/ 1516976 h 1583140"/>
              <a:gd name="connsiteX74" fmla="*/ 3534780 w 9662615"/>
              <a:gd name="connsiteY74" fmla="*/ 1522141 h 1583140"/>
              <a:gd name="connsiteX75" fmla="*/ 3504783 w 9662615"/>
              <a:gd name="connsiteY75" fmla="*/ 1526739 h 1583140"/>
              <a:gd name="connsiteX76" fmla="*/ 3430805 w 9662615"/>
              <a:gd name="connsiteY76" fmla="*/ 1542521 h 1583140"/>
              <a:gd name="connsiteX77" fmla="*/ 3292707 w 9662615"/>
              <a:gd name="connsiteY77" fmla="*/ 1520490 h 1583140"/>
              <a:gd name="connsiteX78" fmla="*/ 3187872 w 9662615"/>
              <a:gd name="connsiteY78" fmla="*/ 1519991 h 1583140"/>
              <a:gd name="connsiteX79" fmla="*/ 3148026 w 9662615"/>
              <a:gd name="connsiteY79" fmla="*/ 1524777 h 1583140"/>
              <a:gd name="connsiteX80" fmla="*/ 3092394 w 9662615"/>
              <a:gd name="connsiteY80" fmla="*/ 1528115 h 1583140"/>
              <a:gd name="connsiteX81" fmla="*/ 2994200 w 9662615"/>
              <a:gd name="connsiteY81" fmla="*/ 1537857 h 1583140"/>
              <a:gd name="connsiteX82" fmla="*/ 2862301 w 9662615"/>
              <a:gd name="connsiteY82" fmla="*/ 1544250 h 1583140"/>
              <a:gd name="connsiteX83" fmla="*/ 2766335 w 9662615"/>
              <a:gd name="connsiteY83" fmla="*/ 1527662 h 1583140"/>
              <a:gd name="connsiteX84" fmla="*/ 2757836 w 9662615"/>
              <a:gd name="connsiteY84" fmla="*/ 1531371 h 1583140"/>
              <a:gd name="connsiteX85" fmla="*/ 2691555 w 9662615"/>
              <a:gd name="connsiteY85" fmla="*/ 1530283 h 1583140"/>
              <a:gd name="connsiteX86" fmla="*/ 2491676 w 9662615"/>
              <a:gd name="connsiteY86" fmla="*/ 1500859 h 1583140"/>
              <a:gd name="connsiteX87" fmla="*/ 2378036 w 9662615"/>
              <a:gd name="connsiteY87" fmla="*/ 1520645 h 1583140"/>
              <a:gd name="connsiteX88" fmla="*/ 2284269 w 9662615"/>
              <a:gd name="connsiteY88" fmla="*/ 1503068 h 1583140"/>
              <a:gd name="connsiteX89" fmla="*/ 2207104 w 9662615"/>
              <a:gd name="connsiteY89" fmla="*/ 1508888 h 1583140"/>
              <a:gd name="connsiteX90" fmla="*/ 2149226 w 9662615"/>
              <a:gd name="connsiteY90" fmla="*/ 1523409 h 1583140"/>
              <a:gd name="connsiteX91" fmla="*/ 2084783 w 9662615"/>
              <a:gd name="connsiteY91" fmla="*/ 1524245 h 1583140"/>
              <a:gd name="connsiteX92" fmla="*/ 2070075 w 9662615"/>
              <a:gd name="connsiteY92" fmla="*/ 1511285 h 1583140"/>
              <a:gd name="connsiteX93" fmla="*/ 2001057 w 9662615"/>
              <a:gd name="connsiteY93" fmla="*/ 1516449 h 1583140"/>
              <a:gd name="connsiteX94" fmla="*/ 1896330 w 9662615"/>
              <a:gd name="connsiteY94" fmla="*/ 1525725 h 1583140"/>
              <a:gd name="connsiteX95" fmla="*/ 1835994 w 9662615"/>
              <a:gd name="connsiteY95" fmla="*/ 1527678 h 1583140"/>
              <a:gd name="connsiteX96" fmla="*/ 1671119 w 9662615"/>
              <a:gd name="connsiteY96" fmla="*/ 1536701 h 1583140"/>
              <a:gd name="connsiteX97" fmla="*/ 1601337 w 9662615"/>
              <a:gd name="connsiteY97" fmla="*/ 1548552 h 1583140"/>
              <a:gd name="connsiteX98" fmla="*/ 1407755 w 9662615"/>
              <a:gd name="connsiteY98" fmla="*/ 1571444 h 1583140"/>
              <a:gd name="connsiteX99" fmla="*/ 1271994 w 9662615"/>
              <a:gd name="connsiteY99" fmla="*/ 1579471 h 1583140"/>
              <a:gd name="connsiteX100" fmla="*/ 1249226 w 9662615"/>
              <a:gd name="connsiteY100" fmla="*/ 1583140 h 1583140"/>
              <a:gd name="connsiteX101" fmla="*/ 1217719 w 9662615"/>
              <a:gd name="connsiteY101" fmla="*/ 1580863 h 1583140"/>
              <a:gd name="connsiteX102" fmla="*/ 1091432 w 9662615"/>
              <a:gd name="connsiteY102" fmla="*/ 1571003 h 1583140"/>
              <a:gd name="connsiteX103" fmla="*/ 992039 w 9662615"/>
              <a:gd name="connsiteY103" fmla="*/ 1556662 h 1583140"/>
              <a:gd name="connsiteX104" fmla="*/ 868264 w 9662615"/>
              <a:gd name="connsiteY104" fmla="*/ 1566392 h 1583140"/>
              <a:gd name="connsiteX105" fmla="*/ 792765 w 9662615"/>
              <a:gd name="connsiteY105" fmla="*/ 1563102 h 1583140"/>
              <a:gd name="connsiteX106" fmla="*/ 669055 w 9662615"/>
              <a:gd name="connsiteY106" fmla="*/ 1543638 h 1583140"/>
              <a:gd name="connsiteX107" fmla="*/ 541933 w 9662615"/>
              <a:gd name="connsiteY107" fmla="*/ 1561051 h 1583140"/>
              <a:gd name="connsiteX108" fmla="*/ 472797 w 9662615"/>
              <a:gd name="connsiteY108" fmla="*/ 1568904 h 1583140"/>
              <a:gd name="connsiteX109" fmla="*/ 396059 w 9662615"/>
              <a:gd name="connsiteY109" fmla="*/ 1560970 h 1583140"/>
              <a:gd name="connsiteX110" fmla="*/ 336819 w 9662615"/>
              <a:gd name="connsiteY110" fmla="*/ 1560892 h 1583140"/>
              <a:gd name="connsiteX111" fmla="*/ 267163 w 9662615"/>
              <a:gd name="connsiteY111" fmla="*/ 1531913 h 1583140"/>
              <a:gd name="connsiteX112" fmla="*/ 196644 w 9662615"/>
              <a:gd name="connsiteY112" fmla="*/ 1524565 h 1583140"/>
              <a:gd name="connsiteX113" fmla="*/ 86819 w 9662615"/>
              <a:gd name="connsiteY113" fmla="*/ 1519517 h 1583140"/>
              <a:gd name="connsiteX114" fmla="*/ 53369 w 9662615"/>
              <a:gd name="connsiteY114" fmla="*/ 1516853 h 1583140"/>
              <a:gd name="connsiteX115" fmla="*/ 2359 w 9662615"/>
              <a:gd name="connsiteY115" fmla="*/ 1515247 h 1583140"/>
              <a:gd name="connsiteX116" fmla="*/ 0 w 9662615"/>
              <a:gd name="connsiteY116" fmla="*/ 1514932 h 1583140"/>
              <a:gd name="connsiteX117" fmla="*/ 0 w 9662615"/>
              <a:gd name="connsiteY117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551077 w 9662615"/>
              <a:gd name="connsiteY3" fmla="*/ 1292033 h 1583140"/>
              <a:gd name="connsiteX4" fmla="*/ 9469546 w 9662615"/>
              <a:gd name="connsiteY4" fmla="*/ 1289837 h 1583140"/>
              <a:gd name="connsiteX5" fmla="*/ 9326260 w 9662615"/>
              <a:gd name="connsiteY5" fmla="*/ 1277155 h 1583140"/>
              <a:gd name="connsiteX6" fmla="*/ 9144767 w 9662615"/>
              <a:gd name="connsiteY6" fmla="*/ 1264120 h 1583140"/>
              <a:gd name="connsiteX7" fmla="*/ 8976400 w 9662615"/>
              <a:gd name="connsiteY7" fmla="*/ 1326661 h 1583140"/>
              <a:gd name="connsiteX8" fmla="*/ 8828711 w 9662615"/>
              <a:gd name="connsiteY8" fmla="*/ 1346394 h 1583140"/>
              <a:gd name="connsiteX9" fmla="*/ 8695953 w 9662615"/>
              <a:gd name="connsiteY9" fmla="*/ 1346784 h 1583140"/>
              <a:gd name="connsiteX10" fmla="*/ 8652191 w 9662615"/>
              <a:gd name="connsiteY10" fmla="*/ 1345903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16849 w 9662615"/>
              <a:gd name="connsiteY13" fmla="*/ 1367085 h 1583140"/>
              <a:gd name="connsiteX14" fmla="*/ 8278355 w 9662615"/>
              <a:gd name="connsiteY14" fmla="*/ 1386569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087910 w 9662615"/>
              <a:gd name="connsiteY17" fmla="*/ 1386449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871726 w 9662615"/>
              <a:gd name="connsiteY54" fmla="*/ 1570584 h 1583140"/>
              <a:gd name="connsiteX55" fmla="*/ 4843267 w 9662615"/>
              <a:gd name="connsiteY55" fmla="*/ 1561459 h 1583140"/>
              <a:gd name="connsiteX56" fmla="*/ 4821058 w 9662615"/>
              <a:gd name="connsiteY56" fmla="*/ 1553078 h 1583140"/>
              <a:gd name="connsiteX57" fmla="*/ 4791466 w 9662615"/>
              <a:gd name="connsiteY57" fmla="*/ 1561324 h 1583140"/>
              <a:gd name="connsiteX58" fmla="*/ 4784247 w 9662615"/>
              <a:gd name="connsiteY58" fmla="*/ 1562342 h 1583140"/>
              <a:gd name="connsiteX59" fmla="*/ 4739309 w 9662615"/>
              <a:gd name="connsiteY59" fmla="*/ 1553948 h 1583140"/>
              <a:gd name="connsiteX60" fmla="*/ 4697562 w 9662615"/>
              <a:gd name="connsiteY60" fmla="*/ 1551206 h 1583140"/>
              <a:gd name="connsiteX61" fmla="*/ 4650737 w 9662615"/>
              <a:gd name="connsiteY61" fmla="*/ 1537381 h 1583140"/>
              <a:gd name="connsiteX62" fmla="*/ 4583150 w 9662615"/>
              <a:gd name="connsiteY62" fmla="*/ 1529064 h 1583140"/>
              <a:gd name="connsiteX63" fmla="*/ 4521734 w 9662615"/>
              <a:gd name="connsiteY63" fmla="*/ 1529359 h 1583140"/>
              <a:gd name="connsiteX64" fmla="*/ 4382398 w 9662615"/>
              <a:gd name="connsiteY64" fmla="*/ 1534108 h 1583140"/>
              <a:gd name="connsiteX65" fmla="*/ 4221826 w 9662615"/>
              <a:gd name="connsiteY65" fmla="*/ 1500972 h 1583140"/>
              <a:gd name="connsiteX66" fmla="*/ 4096601 w 9662615"/>
              <a:gd name="connsiteY66" fmla="*/ 1521563 h 1583140"/>
              <a:gd name="connsiteX67" fmla="*/ 4002441 w 9662615"/>
              <a:gd name="connsiteY67" fmla="*/ 1528912 h 1583140"/>
              <a:gd name="connsiteX68" fmla="*/ 3833906 w 9662615"/>
              <a:gd name="connsiteY68" fmla="*/ 1516637 h 1583140"/>
              <a:gd name="connsiteX69" fmla="*/ 3763845 w 9662615"/>
              <a:gd name="connsiteY69" fmla="*/ 1501782 h 1583140"/>
              <a:gd name="connsiteX70" fmla="*/ 3641778 w 9662615"/>
              <a:gd name="connsiteY70" fmla="*/ 1505446 h 1583140"/>
              <a:gd name="connsiteX71" fmla="*/ 3565233 w 9662615"/>
              <a:gd name="connsiteY71" fmla="*/ 1515122 h 1583140"/>
              <a:gd name="connsiteX72" fmla="*/ 3560267 w 9662615"/>
              <a:gd name="connsiteY72" fmla="*/ 1516288 h 1583140"/>
              <a:gd name="connsiteX73" fmla="*/ 3540258 w 9662615"/>
              <a:gd name="connsiteY73" fmla="*/ 1516976 h 1583140"/>
              <a:gd name="connsiteX74" fmla="*/ 3534780 w 9662615"/>
              <a:gd name="connsiteY74" fmla="*/ 1522141 h 1583140"/>
              <a:gd name="connsiteX75" fmla="*/ 3504783 w 9662615"/>
              <a:gd name="connsiteY75" fmla="*/ 1526739 h 1583140"/>
              <a:gd name="connsiteX76" fmla="*/ 3430805 w 9662615"/>
              <a:gd name="connsiteY76" fmla="*/ 1542521 h 1583140"/>
              <a:gd name="connsiteX77" fmla="*/ 3292707 w 9662615"/>
              <a:gd name="connsiteY77" fmla="*/ 1520490 h 1583140"/>
              <a:gd name="connsiteX78" fmla="*/ 3187872 w 9662615"/>
              <a:gd name="connsiteY78" fmla="*/ 1519991 h 1583140"/>
              <a:gd name="connsiteX79" fmla="*/ 3148026 w 9662615"/>
              <a:gd name="connsiteY79" fmla="*/ 1524777 h 1583140"/>
              <a:gd name="connsiteX80" fmla="*/ 3092394 w 9662615"/>
              <a:gd name="connsiteY80" fmla="*/ 1528115 h 1583140"/>
              <a:gd name="connsiteX81" fmla="*/ 2994200 w 9662615"/>
              <a:gd name="connsiteY81" fmla="*/ 1537857 h 1583140"/>
              <a:gd name="connsiteX82" fmla="*/ 2862301 w 9662615"/>
              <a:gd name="connsiteY82" fmla="*/ 1544250 h 1583140"/>
              <a:gd name="connsiteX83" fmla="*/ 2766335 w 9662615"/>
              <a:gd name="connsiteY83" fmla="*/ 1527662 h 1583140"/>
              <a:gd name="connsiteX84" fmla="*/ 2757836 w 9662615"/>
              <a:gd name="connsiteY84" fmla="*/ 1531371 h 1583140"/>
              <a:gd name="connsiteX85" fmla="*/ 2691555 w 9662615"/>
              <a:gd name="connsiteY85" fmla="*/ 1530283 h 1583140"/>
              <a:gd name="connsiteX86" fmla="*/ 2491676 w 9662615"/>
              <a:gd name="connsiteY86" fmla="*/ 1500859 h 1583140"/>
              <a:gd name="connsiteX87" fmla="*/ 2378036 w 9662615"/>
              <a:gd name="connsiteY87" fmla="*/ 1520645 h 1583140"/>
              <a:gd name="connsiteX88" fmla="*/ 2284269 w 9662615"/>
              <a:gd name="connsiteY88" fmla="*/ 1503068 h 1583140"/>
              <a:gd name="connsiteX89" fmla="*/ 2207104 w 9662615"/>
              <a:gd name="connsiteY89" fmla="*/ 1508888 h 1583140"/>
              <a:gd name="connsiteX90" fmla="*/ 2149226 w 9662615"/>
              <a:gd name="connsiteY90" fmla="*/ 1523409 h 1583140"/>
              <a:gd name="connsiteX91" fmla="*/ 2084783 w 9662615"/>
              <a:gd name="connsiteY91" fmla="*/ 1524245 h 1583140"/>
              <a:gd name="connsiteX92" fmla="*/ 2070075 w 9662615"/>
              <a:gd name="connsiteY92" fmla="*/ 1511285 h 1583140"/>
              <a:gd name="connsiteX93" fmla="*/ 2001057 w 9662615"/>
              <a:gd name="connsiteY93" fmla="*/ 1516449 h 1583140"/>
              <a:gd name="connsiteX94" fmla="*/ 1896330 w 9662615"/>
              <a:gd name="connsiteY94" fmla="*/ 1525725 h 1583140"/>
              <a:gd name="connsiteX95" fmla="*/ 1835994 w 9662615"/>
              <a:gd name="connsiteY95" fmla="*/ 1527678 h 1583140"/>
              <a:gd name="connsiteX96" fmla="*/ 1671119 w 9662615"/>
              <a:gd name="connsiteY96" fmla="*/ 1536701 h 1583140"/>
              <a:gd name="connsiteX97" fmla="*/ 1601337 w 9662615"/>
              <a:gd name="connsiteY97" fmla="*/ 1548552 h 1583140"/>
              <a:gd name="connsiteX98" fmla="*/ 1407755 w 9662615"/>
              <a:gd name="connsiteY98" fmla="*/ 1571444 h 1583140"/>
              <a:gd name="connsiteX99" fmla="*/ 1271994 w 9662615"/>
              <a:gd name="connsiteY99" fmla="*/ 1579471 h 1583140"/>
              <a:gd name="connsiteX100" fmla="*/ 1249226 w 9662615"/>
              <a:gd name="connsiteY100" fmla="*/ 1583140 h 1583140"/>
              <a:gd name="connsiteX101" fmla="*/ 1217719 w 9662615"/>
              <a:gd name="connsiteY101" fmla="*/ 1580863 h 1583140"/>
              <a:gd name="connsiteX102" fmla="*/ 1091432 w 9662615"/>
              <a:gd name="connsiteY102" fmla="*/ 1571003 h 1583140"/>
              <a:gd name="connsiteX103" fmla="*/ 992039 w 9662615"/>
              <a:gd name="connsiteY103" fmla="*/ 1556662 h 1583140"/>
              <a:gd name="connsiteX104" fmla="*/ 868264 w 9662615"/>
              <a:gd name="connsiteY104" fmla="*/ 1566392 h 1583140"/>
              <a:gd name="connsiteX105" fmla="*/ 792765 w 9662615"/>
              <a:gd name="connsiteY105" fmla="*/ 1563102 h 1583140"/>
              <a:gd name="connsiteX106" fmla="*/ 653153 w 9662615"/>
              <a:gd name="connsiteY106" fmla="*/ 1563516 h 1583140"/>
              <a:gd name="connsiteX107" fmla="*/ 541933 w 9662615"/>
              <a:gd name="connsiteY107" fmla="*/ 1561051 h 1583140"/>
              <a:gd name="connsiteX108" fmla="*/ 472797 w 9662615"/>
              <a:gd name="connsiteY108" fmla="*/ 1568904 h 1583140"/>
              <a:gd name="connsiteX109" fmla="*/ 396059 w 9662615"/>
              <a:gd name="connsiteY109" fmla="*/ 1560970 h 1583140"/>
              <a:gd name="connsiteX110" fmla="*/ 336819 w 9662615"/>
              <a:gd name="connsiteY110" fmla="*/ 1560892 h 1583140"/>
              <a:gd name="connsiteX111" fmla="*/ 267163 w 9662615"/>
              <a:gd name="connsiteY111" fmla="*/ 1531913 h 1583140"/>
              <a:gd name="connsiteX112" fmla="*/ 196644 w 9662615"/>
              <a:gd name="connsiteY112" fmla="*/ 1524565 h 1583140"/>
              <a:gd name="connsiteX113" fmla="*/ 86819 w 9662615"/>
              <a:gd name="connsiteY113" fmla="*/ 1519517 h 1583140"/>
              <a:gd name="connsiteX114" fmla="*/ 53369 w 9662615"/>
              <a:gd name="connsiteY114" fmla="*/ 1516853 h 1583140"/>
              <a:gd name="connsiteX115" fmla="*/ 2359 w 9662615"/>
              <a:gd name="connsiteY115" fmla="*/ 1515247 h 1583140"/>
              <a:gd name="connsiteX116" fmla="*/ 0 w 9662615"/>
              <a:gd name="connsiteY116" fmla="*/ 1514932 h 1583140"/>
              <a:gd name="connsiteX117" fmla="*/ 0 w 9662615"/>
              <a:gd name="connsiteY117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551077 w 9662615"/>
              <a:gd name="connsiteY3" fmla="*/ 1292033 h 1583140"/>
              <a:gd name="connsiteX4" fmla="*/ 9469546 w 9662615"/>
              <a:gd name="connsiteY4" fmla="*/ 1289837 h 1583140"/>
              <a:gd name="connsiteX5" fmla="*/ 9326260 w 9662615"/>
              <a:gd name="connsiteY5" fmla="*/ 1277155 h 1583140"/>
              <a:gd name="connsiteX6" fmla="*/ 9144767 w 9662615"/>
              <a:gd name="connsiteY6" fmla="*/ 1264120 h 1583140"/>
              <a:gd name="connsiteX7" fmla="*/ 8976400 w 9662615"/>
              <a:gd name="connsiteY7" fmla="*/ 1326661 h 1583140"/>
              <a:gd name="connsiteX8" fmla="*/ 8828711 w 9662615"/>
              <a:gd name="connsiteY8" fmla="*/ 1346394 h 1583140"/>
              <a:gd name="connsiteX9" fmla="*/ 8695953 w 9662615"/>
              <a:gd name="connsiteY9" fmla="*/ 1346784 h 1583140"/>
              <a:gd name="connsiteX10" fmla="*/ 8652191 w 9662615"/>
              <a:gd name="connsiteY10" fmla="*/ 1345903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16849 w 9662615"/>
              <a:gd name="connsiteY13" fmla="*/ 1367085 h 1583140"/>
              <a:gd name="connsiteX14" fmla="*/ 8278355 w 9662615"/>
              <a:gd name="connsiteY14" fmla="*/ 1386569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087910 w 9662615"/>
              <a:gd name="connsiteY17" fmla="*/ 1386449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871726 w 9662615"/>
              <a:gd name="connsiteY54" fmla="*/ 1570584 h 1583140"/>
              <a:gd name="connsiteX55" fmla="*/ 4843267 w 9662615"/>
              <a:gd name="connsiteY55" fmla="*/ 1561459 h 1583140"/>
              <a:gd name="connsiteX56" fmla="*/ 4821058 w 9662615"/>
              <a:gd name="connsiteY56" fmla="*/ 1553078 h 1583140"/>
              <a:gd name="connsiteX57" fmla="*/ 4791466 w 9662615"/>
              <a:gd name="connsiteY57" fmla="*/ 1561324 h 1583140"/>
              <a:gd name="connsiteX58" fmla="*/ 4784247 w 9662615"/>
              <a:gd name="connsiteY58" fmla="*/ 1562342 h 1583140"/>
              <a:gd name="connsiteX59" fmla="*/ 4739309 w 9662615"/>
              <a:gd name="connsiteY59" fmla="*/ 1553948 h 1583140"/>
              <a:gd name="connsiteX60" fmla="*/ 4697562 w 9662615"/>
              <a:gd name="connsiteY60" fmla="*/ 1551206 h 1583140"/>
              <a:gd name="connsiteX61" fmla="*/ 4650737 w 9662615"/>
              <a:gd name="connsiteY61" fmla="*/ 1537381 h 1583140"/>
              <a:gd name="connsiteX62" fmla="*/ 4583150 w 9662615"/>
              <a:gd name="connsiteY62" fmla="*/ 1529064 h 1583140"/>
              <a:gd name="connsiteX63" fmla="*/ 4521734 w 9662615"/>
              <a:gd name="connsiteY63" fmla="*/ 1529359 h 1583140"/>
              <a:gd name="connsiteX64" fmla="*/ 4382398 w 9662615"/>
              <a:gd name="connsiteY64" fmla="*/ 1534108 h 1583140"/>
              <a:gd name="connsiteX65" fmla="*/ 4221826 w 9662615"/>
              <a:gd name="connsiteY65" fmla="*/ 1500972 h 1583140"/>
              <a:gd name="connsiteX66" fmla="*/ 4096601 w 9662615"/>
              <a:gd name="connsiteY66" fmla="*/ 1521563 h 1583140"/>
              <a:gd name="connsiteX67" fmla="*/ 4002441 w 9662615"/>
              <a:gd name="connsiteY67" fmla="*/ 1528912 h 1583140"/>
              <a:gd name="connsiteX68" fmla="*/ 3833906 w 9662615"/>
              <a:gd name="connsiteY68" fmla="*/ 1516637 h 1583140"/>
              <a:gd name="connsiteX69" fmla="*/ 3763845 w 9662615"/>
              <a:gd name="connsiteY69" fmla="*/ 1501782 h 1583140"/>
              <a:gd name="connsiteX70" fmla="*/ 3641778 w 9662615"/>
              <a:gd name="connsiteY70" fmla="*/ 1505446 h 1583140"/>
              <a:gd name="connsiteX71" fmla="*/ 3565233 w 9662615"/>
              <a:gd name="connsiteY71" fmla="*/ 1515122 h 1583140"/>
              <a:gd name="connsiteX72" fmla="*/ 3560267 w 9662615"/>
              <a:gd name="connsiteY72" fmla="*/ 1516288 h 1583140"/>
              <a:gd name="connsiteX73" fmla="*/ 3540258 w 9662615"/>
              <a:gd name="connsiteY73" fmla="*/ 1516976 h 1583140"/>
              <a:gd name="connsiteX74" fmla="*/ 3534780 w 9662615"/>
              <a:gd name="connsiteY74" fmla="*/ 1522141 h 1583140"/>
              <a:gd name="connsiteX75" fmla="*/ 3504783 w 9662615"/>
              <a:gd name="connsiteY75" fmla="*/ 1526739 h 1583140"/>
              <a:gd name="connsiteX76" fmla="*/ 3430805 w 9662615"/>
              <a:gd name="connsiteY76" fmla="*/ 1542521 h 1583140"/>
              <a:gd name="connsiteX77" fmla="*/ 3292707 w 9662615"/>
              <a:gd name="connsiteY77" fmla="*/ 1520490 h 1583140"/>
              <a:gd name="connsiteX78" fmla="*/ 3187872 w 9662615"/>
              <a:gd name="connsiteY78" fmla="*/ 1519991 h 1583140"/>
              <a:gd name="connsiteX79" fmla="*/ 3148026 w 9662615"/>
              <a:gd name="connsiteY79" fmla="*/ 1524777 h 1583140"/>
              <a:gd name="connsiteX80" fmla="*/ 3092394 w 9662615"/>
              <a:gd name="connsiteY80" fmla="*/ 1528115 h 1583140"/>
              <a:gd name="connsiteX81" fmla="*/ 2994200 w 9662615"/>
              <a:gd name="connsiteY81" fmla="*/ 1537857 h 1583140"/>
              <a:gd name="connsiteX82" fmla="*/ 2862301 w 9662615"/>
              <a:gd name="connsiteY82" fmla="*/ 1544250 h 1583140"/>
              <a:gd name="connsiteX83" fmla="*/ 2766335 w 9662615"/>
              <a:gd name="connsiteY83" fmla="*/ 1527662 h 1583140"/>
              <a:gd name="connsiteX84" fmla="*/ 2757836 w 9662615"/>
              <a:gd name="connsiteY84" fmla="*/ 1531371 h 1583140"/>
              <a:gd name="connsiteX85" fmla="*/ 2691555 w 9662615"/>
              <a:gd name="connsiteY85" fmla="*/ 1530283 h 1583140"/>
              <a:gd name="connsiteX86" fmla="*/ 2491676 w 9662615"/>
              <a:gd name="connsiteY86" fmla="*/ 1500859 h 1583140"/>
              <a:gd name="connsiteX87" fmla="*/ 2378036 w 9662615"/>
              <a:gd name="connsiteY87" fmla="*/ 1520645 h 1583140"/>
              <a:gd name="connsiteX88" fmla="*/ 2284269 w 9662615"/>
              <a:gd name="connsiteY88" fmla="*/ 1503068 h 1583140"/>
              <a:gd name="connsiteX89" fmla="*/ 2207104 w 9662615"/>
              <a:gd name="connsiteY89" fmla="*/ 1508888 h 1583140"/>
              <a:gd name="connsiteX90" fmla="*/ 2149226 w 9662615"/>
              <a:gd name="connsiteY90" fmla="*/ 1523409 h 1583140"/>
              <a:gd name="connsiteX91" fmla="*/ 2084783 w 9662615"/>
              <a:gd name="connsiteY91" fmla="*/ 1524245 h 1583140"/>
              <a:gd name="connsiteX92" fmla="*/ 2070075 w 9662615"/>
              <a:gd name="connsiteY92" fmla="*/ 1511285 h 1583140"/>
              <a:gd name="connsiteX93" fmla="*/ 2001057 w 9662615"/>
              <a:gd name="connsiteY93" fmla="*/ 1516449 h 1583140"/>
              <a:gd name="connsiteX94" fmla="*/ 1896330 w 9662615"/>
              <a:gd name="connsiteY94" fmla="*/ 1525725 h 1583140"/>
              <a:gd name="connsiteX95" fmla="*/ 1835994 w 9662615"/>
              <a:gd name="connsiteY95" fmla="*/ 1527678 h 1583140"/>
              <a:gd name="connsiteX96" fmla="*/ 1671119 w 9662615"/>
              <a:gd name="connsiteY96" fmla="*/ 1536701 h 1583140"/>
              <a:gd name="connsiteX97" fmla="*/ 1601337 w 9662615"/>
              <a:gd name="connsiteY97" fmla="*/ 1548552 h 1583140"/>
              <a:gd name="connsiteX98" fmla="*/ 1407755 w 9662615"/>
              <a:gd name="connsiteY98" fmla="*/ 1571444 h 1583140"/>
              <a:gd name="connsiteX99" fmla="*/ 1271994 w 9662615"/>
              <a:gd name="connsiteY99" fmla="*/ 1579471 h 1583140"/>
              <a:gd name="connsiteX100" fmla="*/ 1249226 w 9662615"/>
              <a:gd name="connsiteY100" fmla="*/ 1583140 h 1583140"/>
              <a:gd name="connsiteX101" fmla="*/ 1217719 w 9662615"/>
              <a:gd name="connsiteY101" fmla="*/ 1580863 h 1583140"/>
              <a:gd name="connsiteX102" fmla="*/ 1091432 w 9662615"/>
              <a:gd name="connsiteY102" fmla="*/ 1571003 h 1583140"/>
              <a:gd name="connsiteX103" fmla="*/ 940355 w 9662615"/>
              <a:gd name="connsiteY103" fmla="*/ 1560638 h 1583140"/>
              <a:gd name="connsiteX104" fmla="*/ 868264 w 9662615"/>
              <a:gd name="connsiteY104" fmla="*/ 1566392 h 1583140"/>
              <a:gd name="connsiteX105" fmla="*/ 792765 w 9662615"/>
              <a:gd name="connsiteY105" fmla="*/ 1563102 h 1583140"/>
              <a:gd name="connsiteX106" fmla="*/ 653153 w 9662615"/>
              <a:gd name="connsiteY106" fmla="*/ 1563516 h 1583140"/>
              <a:gd name="connsiteX107" fmla="*/ 541933 w 9662615"/>
              <a:gd name="connsiteY107" fmla="*/ 1561051 h 1583140"/>
              <a:gd name="connsiteX108" fmla="*/ 472797 w 9662615"/>
              <a:gd name="connsiteY108" fmla="*/ 1568904 h 1583140"/>
              <a:gd name="connsiteX109" fmla="*/ 396059 w 9662615"/>
              <a:gd name="connsiteY109" fmla="*/ 1560970 h 1583140"/>
              <a:gd name="connsiteX110" fmla="*/ 336819 w 9662615"/>
              <a:gd name="connsiteY110" fmla="*/ 1560892 h 1583140"/>
              <a:gd name="connsiteX111" fmla="*/ 267163 w 9662615"/>
              <a:gd name="connsiteY111" fmla="*/ 1531913 h 1583140"/>
              <a:gd name="connsiteX112" fmla="*/ 196644 w 9662615"/>
              <a:gd name="connsiteY112" fmla="*/ 1524565 h 1583140"/>
              <a:gd name="connsiteX113" fmla="*/ 86819 w 9662615"/>
              <a:gd name="connsiteY113" fmla="*/ 1519517 h 1583140"/>
              <a:gd name="connsiteX114" fmla="*/ 53369 w 9662615"/>
              <a:gd name="connsiteY114" fmla="*/ 1516853 h 1583140"/>
              <a:gd name="connsiteX115" fmla="*/ 2359 w 9662615"/>
              <a:gd name="connsiteY115" fmla="*/ 1515247 h 1583140"/>
              <a:gd name="connsiteX116" fmla="*/ 0 w 9662615"/>
              <a:gd name="connsiteY116" fmla="*/ 1514932 h 1583140"/>
              <a:gd name="connsiteX117" fmla="*/ 0 w 9662615"/>
              <a:gd name="connsiteY117" fmla="*/ 0 h 1583140"/>
              <a:gd name="connsiteX0" fmla="*/ 0 w 9662615"/>
              <a:gd name="connsiteY0" fmla="*/ 0 h 1592811"/>
              <a:gd name="connsiteX1" fmla="*/ 9662615 w 9662615"/>
              <a:gd name="connsiteY1" fmla="*/ 0 h 1592811"/>
              <a:gd name="connsiteX2" fmla="*/ 9662615 w 9662615"/>
              <a:gd name="connsiteY2" fmla="*/ 1280346 h 1592811"/>
              <a:gd name="connsiteX3" fmla="*/ 9551077 w 9662615"/>
              <a:gd name="connsiteY3" fmla="*/ 1292033 h 1592811"/>
              <a:gd name="connsiteX4" fmla="*/ 9469546 w 9662615"/>
              <a:gd name="connsiteY4" fmla="*/ 1289837 h 1592811"/>
              <a:gd name="connsiteX5" fmla="*/ 9326260 w 9662615"/>
              <a:gd name="connsiteY5" fmla="*/ 1277155 h 1592811"/>
              <a:gd name="connsiteX6" fmla="*/ 9144767 w 9662615"/>
              <a:gd name="connsiteY6" fmla="*/ 1264120 h 1592811"/>
              <a:gd name="connsiteX7" fmla="*/ 8976400 w 9662615"/>
              <a:gd name="connsiteY7" fmla="*/ 1326661 h 1592811"/>
              <a:gd name="connsiteX8" fmla="*/ 8828711 w 9662615"/>
              <a:gd name="connsiteY8" fmla="*/ 1346394 h 1592811"/>
              <a:gd name="connsiteX9" fmla="*/ 8695953 w 9662615"/>
              <a:gd name="connsiteY9" fmla="*/ 1346784 h 1592811"/>
              <a:gd name="connsiteX10" fmla="*/ 8652191 w 9662615"/>
              <a:gd name="connsiteY10" fmla="*/ 1345903 h 1592811"/>
              <a:gd name="connsiteX11" fmla="*/ 8591582 w 9662615"/>
              <a:gd name="connsiteY11" fmla="*/ 1341666 h 1592811"/>
              <a:gd name="connsiteX12" fmla="*/ 8537336 w 9662615"/>
              <a:gd name="connsiteY12" fmla="*/ 1341684 h 1592811"/>
              <a:gd name="connsiteX13" fmla="*/ 8416849 w 9662615"/>
              <a:gd name="connsiteY13" fmla="*/ 1367085 h 1592811"/>
              <a:gd name="connsiteX14" fmla="*/ 8278355 w 9662615"/>
              <a:gd name="connsiteY14" fmla="*/ 1386569 h 1592811"/>
              <a:gd name="connsiteX15" fmla="*/ 8197961 w 9662615"/>
              <a:gd name="connsiteY15" fmla="*/ 1392804 h 1592811"/>
              <a:gd name="connsiteX16" fmla="*/ 8171196 w 9662615"/>
              <a:gd name="connsiteY16" fmla="*/ 1397216 h 1592811"/>
              <a:gd name="connsiteX17" fmla="*/ 8087910 w 9662615"/>
              <a:gd name="connsiteY17" fmla="*/ 1386449 h 1592811"/>
              <a:gd name="connsiteX18" fmla="*/ 7974579 w 9662615"/>
              <a:gd name="connsiteY18" fmla="*/ 1383439 h 1592811"/>
              <a:gd name="connsiteX19" fmla="*/ 7768351 w 9662615"/>
              <a:gd name="connsiteY19" fmla="*/ 1395051 h 1592811"/>
              <a:gd name="connsiteX20" fmla="*/ 7635985 w 9662615"/>
              <a:gd name="connsiteY20" fmla="*/ 1386363 h 1592811"/>
              <a:gd name="connsiteX21" fmla="*/ 7466069 w 9662615"/>
              <a:gd name="connsiteY21" fmla="*/ 1377654 h 1592811"/>
              <a:gd name="connsiteX22" fmla="*/ 7355642 w 9662615"/>
              <a:gd name="connsiteY22" fmla="*/ 1407761 h 1592811"/>
              <a:gd name="connsiteX23" fmla="*/ 7215220 w 9662615"/>
              <a:gd name="connsiteY23" fmla="*/ 1397856 h 1592811"/>
              <a:gd name="connsiteX24" fmla="*/ 7082147 w 9662615"/>
              <a:gd name="connsiteY24" fmla="*/ 1406113 h 1592811"/>
              <a:gd name="connsiteX25" fmla="*/ 6987129 w 9662615"/>
              <a:gd name="connsiteY25" fmla="*/ 1404834 h 1592811"/>
              <a:gd name="connsiteX26" fmla="*/ 6907567 w 9662615"/>
              <a:gd name="connsiteY26" fmla="*/ 1419149 h 1592811"/>
              <a:gd name="connsiteX27" fmla="*/ 6748428 w 9662615"/>
              <a:gd name="connsiteY27" fmla="*/ 1420308 h 1592811"/>
              <a:gd name="connsiteX28" fmla="*/ 6654257 w 9662615"/>
              <a:gd name="connsiteY28" fmla="*/ 1424143 h 1592811"/>
              <a:gd name="connsiteX29" fmla="*/ 6620123 w 9662615"/>
              <a:gd name="connsiteY29" fmla="*/ 1430535 h 1592811"/>
              <a:gd name="connsiteX30" fmla="*/ 6571355 w 9662615"/>
              <a:gd name="connsiteY30" fmla="*/ 1436144 h 1592811"/>
              <a:gd name="connsiteX31" fmla="*/ 6486557 w 9662615"/>
              <a:gd name="connsiteY31" fmla="*/ 1449861 h 1592811"/>
              <a:gd name="connsiteX32" fmla="*/ 6370419 w 9662615"/>
              <a:gd name="connsiteY32" fmla="*/ 1461649 h 1592811"/>
              <a:gd name="connsiteX33" fmla="*/ 6278839 w 9662615"/>
              <a:gd name="connsiteY33" fmla="*/ 1449160 h 1592811"/>
              <a:gd name="connsiteX34" fmla="*/ 6272455 w 9662615"/>
              <a:gd name="connsiteY34" fmla="*/ 1453191 h 1592811"/>
              <a:gd name="connsiteX35" fmla="*/ 6212659 w 9662615"/>
              <a:gd name="connsiteY35" fmla="*/ 1454850 h 1592811"/>
              <a:gd name="connsiteX36" fmla="*/ 6069317 w 9662615"/>
              <a:gd name="connsiteY36" fmla="*/ 1445838 h 1592811"/>
              <a:gd name="connsiteX37" fmla="*/ 5878477 w 9662615"/>
              <a:gd name="connsiteY37" fmla="*/ 1439180 h 1592811"/>
              <a:gd name="connsiteX38" fmla="*/ 5838387 w 9662615"/>
              <a:gd name="connsiteY38" fmla="*/ 1444679 h 1592811"/>
              <a:gd name="connsiteX39" fmla="*/ 5771136 w 9662615"/>
              <a:gd name="connsiteY39" fmla="*/ 1453639 h 1592811"/>
              <a:gd name="connsiteX40" fmla="*/ 5724081 w 9662615"/>
              <a:gd name="connsiteY40" fmla="*/ 1470431 h 1592811"/>
              <a:gd name="connsiteX41" fmla="*/ 5666577 w 9662615"/>
              <a:gd name="connsiteY41" fmla="*/ 1473921 h 1592811"/>
              <a:gd name="connsiteX42" fmla="*/ 5649068 w 9662615"/>
              <a:gd name="connsiteY42" fmla="*/ 1461676 h 1592811"/>
              <a:gd name="connsiteX43" fmla="*/ 5588902 w 9662615"/>
              <a:gd name="connsiteY43" fmla="*/ 1469647 h 1592811"/>
              <a:gd name="connsiteX44" fmla="*/ 5498090 w 9662615"/>
              <a:gd name="connsiteY44" fmla="*/ 1483173 h 1592811"/>
              <a:gd name="connsiteX45" fmla="*/ 5444641 w 9662615"/>
              <a:gd name="connsiteY45" fmla="*/ 1487602 h 1592811"/>
              <a:gd name="connsiteX46" fmla="*/ 5299812 w 9662615"/>
              <a:gd name="connsiteY46" fmla="*/ 1503362 h 1592811"/>
              <a:gd name="connsiteX47" fmla="*/ 5245752 w 9662615"/>
              <a:gd name="connsiteY47" fmla="*/ 1520612 h 1592811"/>
              <a:gd name="connsiteX48" fmla="*/ 5177807 w 9662615"/>
              <a:gd name="connsiteY48" fmla="*/ 1526802 h 1592811"/>
              <a:gd name="connsiteX49" fmla="*/ 5113910 w 9662615"/>
              <a:gd name="connsiteY49" fmla="*/ 1533205 h 1592811"/>
              <a:gd name="connsiteX50" fmla="*/ 5059484 w 9662615"/>
              <a:gd name="connsiteY50" fmla="*/ 1546802 h 1592811"/>
              <a:gd name="connsiteX51" fmla="*/ 5038524 w 9662615"/>
              <a:gd name="connsiteY51" fmla="*/ 1545675 h 1592811"/>
              <a:gd name="connsiteX52" fmla="*/ 5026564 w 9662615"/>
              <a:gd name="connsiteY52" fmla="*/ 1545376 h 1592811"/>
              <a:gd name="connsiteX53" fmla="*/ 4969433 w 9662615"/>
              <a:gd name="connsiteY53" fmla="*/ 1550865 h 1592811"/>
              <a:gd name="connsiteX54" fmla="*/ 4871726 w 9662615"/>
              <a:gd name="connsiteY54" fmla="*/ 1570584 h 1592811"/>
              <a:gd name="connsiteX55" fmla="*/ 4843267 w 9662615"/>
              <a:gd name="connsiteY55" fmla="*/ 1561459 h 1592811"/>
              <a:gd name="connsiteX56" fmla="*/ 4821058 w 9662615"/>
              <a:gd name="connsiteY56" fmla="*/ 1553078 h 1592811"/>
              <a:gd name="connsiteX57" fmla="*/ 4791466 w 9662615"/>
              <a:gd name="connsiteY57" fmla="*/ 1561324 h 1592811"/>
              <a:gd name="connsiteX58" fmla="*/ 4784247 w 9662615"/>
              <a:gd name="connsiteY58" fmla="*/ 1562342 h 1592811"/>
              <a:gd name="connsiteX59" fmla="*/ 4739309 w 9662615"/>
              <a:gd name="connsiteY59" fmla="*/ 1553948 h 1592811"/>
              <a:gd name="connsiteX60" fmla="*/ 4697562 w 9662615"/>
              <a:gd name="connsiteY60" fmla="*/ 1551206 h 1592811"/>
              <a:gd name="connsiteX61" fmla="*/ 4650737 w 9662615"/>
              <a:gd name="connsiteY61" fmla="*/ 1537381 h 1592811"/>
              <a:gd name="connsiteX62" fmla="*/ 4583150 w 9662615"/>
              <a:gd name="connsiteY62" fmla="*/ 1529064 h 1592811"/>
              <a:gd name="connsiteX63" fmla="*/ 4521734 w 9662615"/>
              <a:gd name="connsiteY63" fmla="*/ 1529359 h 1592811"/>
              <a:gd name="connsiteX64" fmla="*/ 4382398 w 9662615"/>
              <a:gd name="connsiteY64" fmla="*/ 1534108 h 1592811"/>
              <a:gd name="connsiteX65" fmla="*/ 4221826 w 9662615"/>
              <a:gd name="connsiteY65" fmla="*/ 1500972 h 1592811"/>
              <a:gd name="connsiteX66" fmla="*/ 4096601 w 9662615"/>
              <a:gd name="connsiteY66" fmla="*/ 1521563 h 1592811"/>
              <a:gd name="connsiteX67" fmla="*/ 4002441 w 9662615"/>
              <a:gd name="connsiteY67" fmla="*/ 1528912 h 1592811"/>
              <a:gd name="connsiteX68" fmla="*/ 3833906 w 9662615"/>
              <a:gd name="connsiteY68" fmla="*/ 1516637 h 1592811"/>
              <a:gd name="connsiteX69" fmla="*/ 3763845 w 9662615"/>
              <a:gd name="connsiteY69" fmla="*/ 1501782 h 1592811"/>
              <a:gd name="connsiteX70" fmla="*/ 3641778 w 9662615"/>
              <a:gd name="connsiteY70" fmla="*/ 1505446 h 1592811"/>
              <a:gd name="connsiteX71" fmla="*/ 3565233 w 9662615"/>
              <a:gd name="connsiteY71" fmla="*/ 1515122 h 1592811"/>
              <a:gd name="connsiteX72" fmla="*/ 3560267 w 9662615"/>
              <a:gd name="connsiteY72" fmla="*/ 1516288 h 1592811"/>
              <a:gd name="connsiteX73" fmla="*/ 3540258 w 9662615"/>
              <a:gd name="connsiteY73" fmla="*/ 1516976 h 1592811"/>
              <a:gd name="connsiteX74" fmla="*/ 3534780 w 9662615"/>
              <a:gd name="connsiteY74" fmla="*/ 1522141 h 1592811"/>
              <a:gd name="connsiteX75" fmla="*/ 3504783 w 9662615"/>
              <a:gd name="connsiteY75" fmla="*/ 1526739 h 1592811"/>
              <a:gd name="connsiteX76" fmla="*/ 3430805 w 9662615"/>
              <a:gd name="connsiteY76" fmla="*/ 1542521 h 1592811"/>
              <a:gd name="connsiteX77" fmla="*/ 3292707 w 9662615"/>
              <a:gd name="connsiteY77" fmla="*/ 1520490 h 1592811"/>
              <a:gd name="connsiteX78" fmla="*/ 3187872 w 9662615"/>
              <a:gd name="connsiteY78" fmla="*/ 1519991 h 1592811"/>
              <a:gd name="connsiteX79" fmla="*/ 3148026 w 9662615"/>
              <a:gd name="connsiteY79" fmla="*/ 1524777 h 1592811"/>
              <a:gd name="connsiteX80" fmla="*/ 3092394 w 9662615"/>
              <a:gd name="connsiteY80" fmla="*/ 1528115 h 1592811"/>
              <a:gd name="connsiteX81" fmla="*/ 2994200 w 9662615"/>
              <a:gd name="connsiteY81" fmla="*/ 1537857 h 1592811"/>
              <a:gd name="connsiteX82" fmla="*/ 2862301 w 9662615"/>
              <a:gd name="connsiteY82" fmla="*/ 1544250 h 1592811"/>
              <a:gd name="connsiteX83" fmla="*/ 2766335 w 9662615"/>
              <a:gd name="connsiteY83" fmla="*/ 1527662 h 1592811"/>
              <a:gd name="connsiteX84" fmla="*/ 2757836 w 9662615"/>
              <a:gd name="connsiteY84" fmla="*/ 1531371 h 1592811"/>
              <a:gd name="connsiteX85" fmla="*/ 2691555 w 9662615"/>
              <a:gd name="connsiteY85" fmla="*/ 1530283 h 1592811"/>
              <a:gd name="connsiteX86" fmla="*/ 2491676 w 9662615"/>
              <a:gd name="connsiteY86" fmla="*/ 1500859 h 1592811"/>
              <a:gd name="connsiteX87" fmla="*/ 2378036 w 9662615"/>
              <a:gd name="connsiteY87" fmla="*/ 1520645 h 1592811"/>
              <a:gd name="connsiteX88" fmla="*/ 2284269 w 9662615"/>
              <a:gd name="connsiteY88" fmla="*/ 1503068 h 1592811"/>
              <a:gd name="connsiteX89" fmla="*/ 2207104 w 9662615"/>
              <a:gd name="connsiteY89" fmla="*/ 1508888 h 1592811"/>
              <a:gd name="connsiteX90" fmla="*/ 2149226 w 9662615"/>
              <a:gd name="connsiteY90" fmla="*/ 1523409 h 1592811"/>
              <a:gd name="connsiteX91" fmla="*/ 2084783 w 9662615"/>
              <a:gd name="connsiteY91" fmla="*/ 1524245 h 1592811"/>
              <a:gd name="connsiteX92" fmla="*/ 2070075 w 9662615"/>
              <a:gd name="connsiteY92" fmla="*/ 1511285 h 1592811"/>
              <a:gd name="connsiteX93" fmla="*/ 2001057 w 9662615"/>
              <a:gd name="connsiteY93" fmla="*/ 1516449 h 1592811"/>
              <a:gd name="connsiteX94" fmla="*/ 1896330 w 9662615"/>
              <a:gd name="connsiteY94" fmla="*/ 1525725 h 1592811"/>
              <a:gd name="connsiteX95" fmla="*/ 1835994 w 9662615"/>
              <a:gd name="connsiteY95" fmla="*/ 1527678 h 1592811"/>
              <a:gd name="connsiteX96" fmla="*/ 1671119 w 9662615"/>
              <a:gd name="connsiteY96" fmla="*/ 1536701 h 1592811"/>
              <a:gd name="connsiteX97" fmla="*/ 1601337 w 9662615"/>
              <a:gd name="connsiteY97" fmla="*/ 1548552 h 1592811"/>
              <a:gd name="connsiteX98" fmla="*/ 1407755 w 9662615"/>
              <a:gd name="connsiteY98" fmla="*/ 1571444 h 1592811"/>
              <a:gd name="connsiteX99" fmla="*/ 1271994 w 9662615"/>
              <a:gd name="connsiteY99" fmla="*/ 1579471 h 1592811"/>
              <a:gd name="connsiteX100" fmla="*/ 1249226 w 9662615"/>
              <a:gd name="connsiteY100" fmla="*/ 1583140 h 1592811"/>
              <a:gd name="connsiteX101" fmla="*/ 1181938 w 9662615"/>
              <a:gd name="connsiteY101" fmla="*/ 1592789 h 1592811"/>
              <a:gd name="connsiteX102" fmla="*/ 1091432 w 9662615"/>
              <a:gd name="connsiteY102" fmla="*/ 1571003 h 1592811"/>
              <a:gd name="connsiteX103" fmla="*/ 940355 w 9662615"/>
              <a:gd name="connsiteY103" fmla="*/ 1560638 h 1592811"/>
              <a:gd name="connsiteX104" fmla="*/ 868264 w 9662615"/>
              <a:gd name="connsiteY104" fmla="*/ 1566392 h 1592811"/>
              <a:gd name="connsiteX105" fmla="*/ 792765 w 9662615"/>
              <a:gd name="connsiteY105" fmla="*/ 1563102 h 1592811"/>
              <a:gd name="connsiteX106" fmla="*/ 653153 w 9662615"/>
              <a:gd name="connsiteY106" fmla="*/ 1563516 h 1592811"/>
              <a:gd name="connsiteX107" fmla="*/ 541933 w 9662615"/>
              <a:gd name="connsiteY107" fmla="*/ 1561051 h 1592811"/>
              <a:gd name="connsiteX108" fmla="*/ 472797 w 9662615"/>
              <a:gd name="connsiteY108" fmla="*/ 1568904 h 1592811"/>
              <a:gd name="connsiteX109" fmla="*/ 396059 w 9662615"/>
              <a:gd name="connsiteY109" fmla="*/ 1560970 h 1592811"/>
              <a:gd name="connsiteX110" fmla="*/ 336819 w 9662615"/>
              <a:gd name="connsiteY110" fmla="*/ 1560892 h 1592811"/>
              <a:gd name="connsiteX111" fmla="*/ 267163 w 9662615"/>
              <a:gd name="connsiteY111" fmla="*/ 1531913 h 1592811"/>
              <a:gd name="connsiteX112" fmla="*/ 196644 w 9662615"/>
              <a:gd name="connsiteY112" fmla="*/ 1524565 h 1592811"/>
              <a:gd name="connsiteX113" fmla="*/ 86819 w 9662615"/>
              <a:gd name="connsiteY113" fmla="*/ 1519517 h 1592811"/>
              <a:gd name="connsiteX114" fmla="*/ 53369 w 9662615"/>
              <a:gd name="connsiteY114" fmla="*/ 1516853 h 1592811"/>
              <a:gd name="connsiteX115" fmla="*/ 2359 w 9662615"/>
              <a:gd name="connsiteY115" fmla="*/ 1515247 h 1592811"/>
              <a:gd name="connsiteX116" fmla="*/ 0 w 9662615"/>
              <a:gd name="connsiteY116" fmla="*/ 1514932 h 1592811"/>
              <a:gd name="connsiteX117" fmla="*/ 0 w 9662615"/>
              <a:gd name="connsiteY117" fmla="*/ 0 h 1592811"/>
              <a:gd name="connsiteX0" fmla="*/ 0 w 9662615"/>
              <a:gd name="connsiteY0" fmla="*/ 0 h 1592811"/>
              <a:gd name="connsiteX1" fmla="*/ 9662615 w 9662615"/>
              <a:gd name="connsiteY1" fmla="*/ 0 h 1592811"/>
              <a:gd name="connsiteX2" fmla="*/ 9662615 w 9662615"/>
              <a:gd name="connsiteY2" fmla="*/ 1280346 h 1592811"/>
              <a:gd name="connsiteX3" fmla="*/ 9551077 w 9662615"/>
              <a:gd name="connsiteY3" fmla="*/ 1292033 h 1592811"/>
              <a:gd name="connsiteX4" fmla="*/ 9469546 w 9662615"/>
              <a:gd name="connsiteY4" fmla="*/ 1289837 h 1592811"/>
              <a:gd name="connsiteX5" fmla="*/ 9326260 w 9662615"/>
              <a:gd name="connsiteY5" fmla="*/ 1277155 h 1592811"/>
              <a:gd name="connsiteX6" fmla="*/ 9144767 w 9662615"/>
              <a:gd name="connsiteY6" fmla="*/ 1264120 h 1592811"/>
              <a:gd name="connsiteX7" fmla="*/ 8976400 w 9662615"/>
              <a:gd name="connsiteY7" fmla="*/ 1326661 h 1592811"/>
              <a:gd name="connsiteX8" fmla="*/ 8828711 w 9662615"/>
              <a:gd name="connsiteY8" fmla="*/ 1346394 h 1592811"/>
              <a:gd name="connsiteX9" fmla="*/ 8695953 w 9662615"/>
              <a:gd name="connsiteY9" fmla="*/ 1346784 h 1592811"/>
              <a:gd name="connsiteX10" fmla="*/ 8652191 w 9662615"/>
              <a:gd name="connsiteY10" fmla="*/ 1345903 h 1592811"/>
              <a:gd name="connsiteX11" fmla="*/ 8591582 w 9662615"/>
              <a:gd name="connsiteY11" fmla="*/ 1341666 h 1592811"/>
              <a:gd name="connsiteX12" fmla="*/ 8537336 w 9662615"/>
              <a:gd name="connsiteY12" fmla="*/ 1341684 h 1592811"/>
              <a:gd name="connsiteX13" fmla="*/ 8416849 w 9662615"/>
              <a:gd name="connsiteY13" fmla="*/ 1367085 h 1592811"/>
              <a:gd name="connsiteX14" fmla="*/ 8278355 w 9662615"/>
              <a:gd name="connsiteY14" fmla="*/ 1386569 h 1592811"/>
              <a:gd name="connsiteX15" fmla="*/ 8197961 w 9662615"/>
              <a:gd name="connsiteY15" fmla="*/ 1392804 h 1592811"/>
              <a:gd name="connsiteX16" fmla="*/ 8171196 w 9662615"/>
              <a:gd name="connsiteY16" fmla="*/ 1397216 h 1592811"/>
              <a:gd name="connsiteX17" fmla="*/ 8087910 w 9662615"/>
              <a:gd name="connsiteY17" fmla="*/ 1386449 h 1592811"/>
              <a:gd name="connsiteX18" fmla="*/ 7974579 w 9662615"/>
              <a:gd name="connsiteY18" fmla="*/ 1383439 h 1592811"/>
              <a:gd name="connsiteX19" fmla="*/ 7768351 w 9662615"/>
              <a:gd name="connsiteY19" fmla="*/ 1395051 h 1592811"/>
              <a:gd name="connsiteX20" fmla="*/ 7635985 w 9662615"/>
              <a:gd name="connsiteY20" fmla="*/ 1386363 h 1592811"/>
              <a:gd name="connsiteX21" fmla="*/ 7466069 w 9662615"/>
              <a:gd name="connsiteY21" fmla="*/ 1377654 h 1592811"/>
              <a:gd name="connsiteX22" fmla="*/ 7355642 w 9662615"/>
              <a:gd name="connsiteY22" fmla="*/ 1407761 h 1592811"/>
              <a:gd name="connsiteX23" fmla="*/ 7215220 w 9662615"/>
              <a:gd name="connsiteY23" fmla="*/ 1397856 h 1592811"/>
              <a:gd name="connsiteX24" fmla="*/ 7082147 w 9662615"/>
              <a:gd name="connsiteY24" fmla="*/ 1406113 h 1592811"/>
              <a:gd name="connsiteX25" fmla="*/ 6987129 w 9662615"/>
              <a:gd name="connsiteY25" fmla="*/ 1404834 h 1592811"/>
              <a:gd name="connsiteX26" fmla="*/ 6907567 w 9662615"/>
              <a:gd name="connsiteY26" fmla="*/ 1419149 h 1592811"/>
              <a:gd name="connsiteX27" fmla="*/ 6748428 w 9662615"/>
              <a:gd name="connsiteY27" fmla="*/ 1420308 h 1592811"/>
              <a:gd name="connsiteX28" fmla="*/ 6654257 w 9662615"/>
              <a:gd name="connsiteY28" fmla="*/ 1424143 h 1592811"/>
              <a:gd name="connsiteX29" fmla="*/ 6620123 w 9662615"/>
              <a:gd name="connsiteY29" fmla="*/ 1430535 h 1592811"/>
              <a:gd name="connsiteX30" fmla="*/ 6571355 w 9662615"/>
              <a:gd name="connsiteY30" fmla="*/ 1436144 h 1592811"/>
              <a:gd name="connsiteX31" fmla="*/ 6486557 w 9662615"/>
              <a:gd name="connsiteY31" fmla="*/ 1449861 h 1592811"/>
              <a:gd name="connsiteX32" fmla="*/ 6370419 w 9662615"/>
              <a:gd name="connsiteY32" fmla="*/ 1461649 h 1592811"/>
              <a:gd name="connsiteX33" fmla="*/ 6278839 w 9662615"/>
              <a:gd name="connsiteY33" fmla="*/ 1449160 h 1592811"/>
              <a:gd name="connsiteX34" fmla="*/ 6272455 w 9662615"/>
              <a:gd name="connsiteY34" fmla="*/ 1453191 h 1592811"/>
              <a:gd name="connsiteX35" fmla="*/ 6212659 w 9662615"/>
              <a:gd name="connsiteY35" fmla="*/ 1454850 h 1592811"/>
              <a:gd name="connsiteX36" fmla="*/ 6069317 w 9662615"/>
              <a:gd name="connsiteY36" fmla="*/ 1445838 h 1592811"/>
              <a:gd name="connsiteX37" fmla="*/ 5878477 w 9662615"/>
              <a:gd name="connsiteY37" fmla="*/ 1439180 h 1592811"/>
              <a:gd name="connsiteX38" fmla="*/ 5838387 w 9662615"/>
              <a:gd name="connsiteY38" fmla="*/ 1444679 h 1592811"/>
              <a:gd name="connsiteX39" fmla="*/ 5771136 w 9662615"/>
              <a:gd name="connsiteY39" fmla="*/ 1453639 h 1592811"/>
              <a:gd name="connsiteX40" fmla="*/ 5724081 w 9662615"/>
              <a:gd name="connsiteY40" fmla="*/ 1470431 h 1592811"/>
              <a:gd name="connsiteX41" fmla="*/ 5666577 w 9662615"/>
              <a:gd name="connsiteY41" fmla="*/ 1473921 h 1592811"/>
              <a:gd name="connsiteX42" fmla="*/ 5649068 w 9662615"/>
              <a:gd name="connsiteY42" fmla="*/ 1461676 h 1592811"/>
              <a:gd name="connsiteX43" fmla="*/ 5588902 w 9662615"/>
              <a:gd name="connsiteY43" fmla="*/ 1469647 h 1592811"/>
              <a:gd name="connsiteX44" fmla="*/ 5498090 w 9662615"/>
              <a:gd name="connsiteY44" fmla="*/ 1483173 h 1592811"/>
              <a:gd name="connsiteX45" fmla="*/ 5444641 w 9662615"/>
              <a:gd name="connsiteY45" fmla="*/ 1487602 h 1592811"/>
              <a:gd name="connsiteX46" fmla="*/ 5299812 w 9662615"/>
              <a:gd name="connsiteY46" fmla="*/ 1503362 h 1592811"/>
              <a:gd name="connsiteX47" fmla="*/ 5245752 w 9662615"/>
              <a:gd name="connsiteY47" fmla="*/ 1520612 h 1592811"/>
              <a:gd name="connsiteX48" fmla="*/ 5177807 w 9662615"/>
              <a:gd name="connsiteY48" fmla="*/ 1526802 h 1592811"/>
              <a:gd name="connsiteX49" fmla="*/ 5113910 w 9662615"/>
              <a:gd name="connsiteY49" fmla="*/ 1533205 h 1592811"/>
              <a:gd name="connsiteX50" fmla="*/ 5059484 w 9662615"/>
              <a:gd name="connsiteY50" fmla="*/ 1546802 h 1592811"/>
              <a:gd name="connsiteX51" fmla="*/ 5038524 w 9662615"/>
              <a:gd name="connsiteY51" fmla="*/ 1545675 h 1592811"/>
              <a:gd name="connsiteX52" fmla="*/ 5026564 w 9662615"/>
              <a:gd name="connsiteY52" fmla="*/ 1545376 h 1592811"/>
              <a:gd name="connsiteX53" fmla="*/ 4969433 w 9662615"/>
              <a:gd name="connsiteY53" fmla="*/ 1550865 h 1592811"/>
              <a:gd name="connsiteX54" fmla="*/ 4871726 w 9662615"/>
              <a:gd name="connsiteY54" fmla="*/ 1570584 h 1592811"/>
              <a:gd name="connsiteX55" fmla="*/ 4843267 w 9662615"/>
              <a:gd name="connsiteY55" fmla="*/ 1561459 h 1592811"/>
              <a:gd name="connsiteX56" fmla="*/ 4821058 w 9662615"/>
              <a:gd name="connsiteY56" fmla="*/ 1553078 h 1592811"/>
              <a:gd name="connsiteX57" fmla="*/ 4791466 w 9662615"/>
              <a:gd name="connsiteY57" fmla="*/ 1561324 h 1592811"/>
              <a:gd name="connsiteX58" fmla="*/ 4784247 w 9662615"/>
              <a:gd name="connsiteY58" fmla="*/ 1562342 h 1592811"/>
              <a:gd name="connsiteX59" fmla="*/ 4739309 w 9662615"/>
              <a:gd name="connsiteY59" fmla="*/ 1553948 h 1592811"/>
              <a:gd name="connsiteX60" fmla="*/ 4697562 w 9662615"/>
              <a:gd name="connsiteY60" fmla="*/ 1551206 h 1592811"/>
              <a:gd name="connsiteX61" fmla="*/ 4650737 w 9662615"/>
              <a:gd name="connsiteY61" fmla="*/ 1537381 h 1592811"/>
              <a:gd name="connsiteX62" fmla="*/ 4583150 w 9662615"/>
              <a:gd name="connsiteY62" fmla="*/ 1529064 h 1592811"/>
              <a:gd name="connsiteX63" fmla="*/ 4521734 w 9662615"/>
              <a:gd name="connsiteY63" fmla="*/ 1529359 h 1592811"/>
              <a:gd name="connsiteX64" fmla="*/ 4382398 w 9662615"/>
              <a:gd name="connsiteY64" fmla="*/ 1534108 h 1592811"/>
              <a:gd name="connsiteX65" fmla="*/ 4221826 w 9662615"/>
              <a:gd name="connsiteY65" fmla="*/ 1500972 h 1592811"/>
              <a:gd name="connsiteX66" fmla="*/ 4096601 w 9662615"/>
              <a:gd name="connsiteY66" fmla="*/ 1521563 h 1592811"/>
              <a:gd name="connsiteX67" fmla="*/ 4002441 w 9662615"/>
              <a:gd name="connsiteY67" fmla="*/ 1528912 h 1592811"/>
              <a:gd name="connsiteX68" fmla="*/ 3833906 w 9662615"/>
              <a:gd name="connsiteY68" fmla="*/ 1516637 h 1592811"/>
              <a:gd name="connsiteX69" fmla="*/ 3763845 w 9662615"/>
              <a:gd name="connsiteY69" fmla="*/ 1501782 h 1592811"/>
              <a:gd name="connsiteX70" fmla="*/ 3641778 w 9662615"/>
              <a:gd name="connsiteY70" fmla="*/ 1505446 h 1592811"/>
              <a:gd name="connsiteX71" fmla="*/ 3565233 w 9662615"/>
              <a:gd name="connsiteY71" fmla="*/ 1515122 h 1592811"/>
              <a:gd name="connsiteX72" fmla="*/ 3560267 w 9662615"/>
              <a:gd name="connsiteY72" fmla="*/ 1516288 h 1592811"/>
              <a:gd name="connsiteX73" fmla="*/ 3540258 w 9662615"/>
              <a:gd name="connsiteY73" fmla="*/ 1516976 h 1592811"/>
              <a:gd name="connsiteX74" fmla="*/ 3534780 w 9662615"/>
              <a:gd name="connsiteY74" fmla="*/ 1522141 h 1592811"/>
              <a:gd name="connsiteX75" fmla="*/ 3504783 w 9662615"/>
              <a:gd name="connsiteY75" fmla="*/ 1526739 h 1592811"/>
              <a:gd name="connsiteX76" fmla="*/ 3430805 w 9662615"/>
              <a:gd name="connsiteY76" fmla="*/ 1542521 h 1592811"/>
              <a:gd name="connsiteX77" fmla="*/ 3292707 w 9662615"/>
              <a:gd name="connsiteY77" fmla="*/ 1520490 h 1592811"/>
              <a:gd name="connsiteX78" fmla="*/ 3187872 w 9662615"/>
              <a:gd name="connsiteY78" fmla="*/ 1519991 h 1592811"/>
              <a:gd name="connsiteX79" fmla="*/ 3148026 w 9662615"/>
              <a:gd name="connsiteY79" fmla="*/ 1524777 h 1592811"/>
              <a:gd name="connsiteX80" fmla="*/ 3092394 w 9662615"/>
              <a:gd name="connsiteY80" fmla="*/ 1528115 h 1592811"/>
              <a:gd name="connsiteX81" fmla="*/ 2994200 w 9662615"/>
              <a:gd name="connsiteY81" fmla="*/ 1537857 h 1592811"/>
              <a:gd name="connsiteX82" fmla="*/ 2862301 w 9662615"/>
              <a:gd name="connsiteY82" fmla="*/ 1544250 h 1592811"/>
              <a:gd name="connsiteX83" fmla="*/ 2766335 w 9662615"/>
              <a:gd name="connsiteY83" fmla="*/ 1527662 h 1592811"/>
              <a:gd name="connsiteX84" fmla="*/ 2757836 w 9662615"/>
              <a:gd name="connsiteY84" fmla="*/ 1531371 h 1592811"/>
              <a:gd name="connsiteX85" fmla="*/ 2691555 w 9662615"/>
              <a:gd name="connsiteY85" fmla="*/ 1530283 h 1592811"/>
              <a:gd name="connsiteX86" fmla="*/ 2491676 w 9662615"/>
              <a:gd name="connsiteY86" fmla="*/ 1500859 h 1592811"/>
              <a:gd name="connsiteX87" fmla="*/ 2378036 w 9662615"/>
              <a:gd name="connsiteY87" fmla="*/ 1520645 h 1592811"/>
              <a:gd name="connsiteX88" fmla="*/ 2284269 w 9662615"/>
              <a:gd name="connsiteY88" fmla="*/ 1503068 h 1592811"/>
              <a:gd name="connsiteX89" fmla="*/ 2207104 w 9662615"/>
              <a:gd name="connsiteY89" fmla="*/ 1508888 h 1592811"/>
              <a:gd name="connsiteX90" fmla="*/ 2149226 w 9662615"/>
              <a:gd name="connsiteY90" fmla="*/ 1523409 h 1592811"/>
              <a:gd name="connsiteX91" fmla="*/ 2084783 w 9662615"/>
              <a:gd name="connsiteY91" fmla="*/ 1524245 h 1592811"/>
              <a:gd name="connsiteX92" fmla="*/ 2070075 w 9662615"/>
              <a:gd name="connsiteY92" fmla="*/ 1511285 h 1592811"/>
              <a:gd name="connsiteX93" fmla="*/ 2001057 w 9662615"/>
              <a:gd name="connsiteY93" fmla="*/ 1516449 h 1592811"/>
              <a:gd name="connsiteX94" fmla="*/ 1896330 w 9662615"/>
              <a:gd name="connsiteY94" fmla="*/ 1525725 h 1592811"/>
              <a:gd name="connsiteX95" fmla="*/ 1835994 w 9662615"/>
              <a:gd name="connsiteY95" fmla="*/ 1527678 h 1592811"/>
              <a:gd name="connsiteX96" fmla="*/ 1671119 w 9662615"/>
              <a:gd name="connsiteY96" fmla="*/ 1536701 h 1592811"/>
              <a:gd name="connsiteX97" fmla="*/ 1601337 w 9662615"/>
              <a:gd name="connsiteY97" fmla="*/ 1548552 h 1592811"/>
              <a:gd name="connsiteX98" fmla="*/ 1407755 w 9662615"/>
              <a:gd name="connsiteY98" fmla="*/ 1571444 h 1592811"/>
              <a:gd name="connsiteX99" fmla="*/ 1291872 w 9662615"/>
              <a:gd name="connsiteY99" fmla="*/ 1579471 h 1592811"/>
              <a:gd name="connsiteX100" fmla="*/ 1249226 w 9662615"/>
              <a:gd name="connsiteY100" fmla="*/ 1583140 h 1592811"/>
              <a:gd name="connsiteX101" fmla="*/ 1181938 w 9662615"/>
              <a:gd name="connsiteY101" fmla="*/ 1592789 h 1592811"/>
              <a:gd name="connsiteX102" fmla="*/ 1091432 w 9662615"/>
              <a:gd name="connsiteY102" fmla="*/ 1571003 h 1592811"/>
              <a:gd name="connsiteX103" fmla="*/ 940355 w 9662615"/>
              <a:gd name="connsiteY103" fmla="*/ 1560638 h 1592811"/>
              <a:gd name="connsiteX104" fmla="*/ 868264 w 9662615"/>
              <a:gd name="connsiteY104" fmla="*/ 1566392 h 1592811"/>
              <a:gd name="connsiteX105" fmla="*/ 792765 w 9662615"/>
              <a:gd name="connsiteY105" fmla="*/ 1563102 h 1592811"/>
              <a:gd name="connsiteX106" fmla="*/ 653153 w 9662615"/>
              <a:gd name="connsiteY106" fmla="*/ 1563516 h 1592811"/>
              <a:gd name="connsiteX107" fmla="*/ 541933 w 9662615"/>
              <a:gd name="connsiteY107" fmla="*/ 1561051 h 1592811"/>
              <a:gd name="connsiteX108" fmla="*/ 472797 w 9662615"/>
              <a:gd name="connsiteY108" fmla="*/ 1568904 h 1592811"/>
              <a:gd name="connsiteX109" fmla="*/ 396059 w 9662615"/>
              <a:gd name="connsiteY109" fmla="*/ 1560970 h 1592811"/>
              <a:gd name="connsiteX110" fmla="*/ 336819 w 9662615"/>
              <a:gd name="connsiteY110" fmla="*/ 1560892 h 1592811"/>
              <a:gd name="connsiteX111" fmla="*/ 267163 w 9662615"/>
              <a:gd name="connsiteY111" fmla="*/ 1531913 h 1592811"/>
              <a:gd name="connsiteX112" fmla="*/ 196644 w 9662615"/>
              <a:gd name="connsiteY112" fmla="*/ 1524565 h 1592811"/>
              <a:gd name="connsiteX113" fmla="*/ 86819 w 9662615"/>
              <a:gd name="connsiteY113" fmla="*/ 1519517 h 1592811"/>
              <a:gd name="connsiteX114" fmla="*/ 53369 w 9662615"/>
              <a:gd name="connsiteY114" fmla="*/ 1516853 h 1592811"/>
              <a:gd name="connsiteX115" fmla="*/ 2359 w 9662615"/>
              <a:gd name="connsiteY115" fmla="*/ 1515247 h 1592811"/>
              <a:gd name="connsiteX116" fmla="*/ 0 w 9662615"/>
              <a:gd name="connsiteY116" fmla="*/ 1514932 h 1592811"/>
              <a:gd name="connsiteX117" fmla="*/ 0 w 9662615"/>
              <a:gd name="connsiteY117" fmla="*/ 0 h 1592811"/>
              <a:gd name="connsiteX0" fmla="*/ 0 w 9662615"/>
              <a:gd name="connsiteY0" fmla="*/ 0 h 1603018"/>
              <a:gd name="connsiteX1" fmla="*/ 9662615 w 9662615"/>
              <a:gd name="connsiteY1" fmla="*/ 0 h 1603018"/>
              <a:gd name="connsiteX2" fmla="*/ 9662615 w 9662615"/>
              <a:gd name="connsiteY2" fmla="*/ 1280346 h 1603018"/>
              <a:gd name="connsiteX3" fmla="*/ 9551077 w 9662615"/>
              <a:gd name="connsiteY3" fmla="*/ 1292033 h 1603018"/>
              <a:gd name="connsiteX4" fmla="*/ 9469546 w 9662615"/>
              <a:gd name="connsiteY4" fmla="*/ 1289837 h 1603018"/>
              <a:gd name="connsiteX5" fmla="*/ 9326260 w 9662615"/>
              <a:gd name="connsiteY5" fmla="*/ 1277155 h 1603018"/>
              <a:gd name="connsiteX6" fmla="*/ 9144767 w 9662615"/>
              <a:gd name="connsiteY6" fmla="*/ 1264120 h 1603018"/>
              <a:gd name="connsiteX7" fmla="*/ 8976400 w 9662615"/>
              <a:gd name="connsiteY7" fmla="*/ 1326661 h 1603018"/>
              <a:gd name="connsiteX8" fmla="*/ 8828711 w 9662615"/>
              <a:gd name="connsiteY8" fmla="*/ 1346394 h 1603018"/>
              <a:gd name="connsiteX9" fmla="*/ 8695953 w 9662615"/>
              <a:gd name="connsiteY9" fmla="*/ 1346784 h 1603018"/>
              <a:gd name="connsiteX10" fmla="*/ 8652191 w 9662615"/>
              <a:gd name="connsiteY10" fmla="*/ 1345903 h 1603018"/>
              <a:gd name="connsiteX11" fmla="*/ 8591582 w 9662615"/>
              <a:gd name="connsiteY11" fmla="*/ 1341666 h 1603018"/>
              <a:gd name="connsiteX12" fmla="*/ 8537336 w 9662615"/>
              <a:gd name="connsiteY12" fmla="*/ 1341684 h 1603018"/>
              <a:gd name="connsiteX13" fmla="*/ 8416849 w 9662615"/>
              <a:gd name="connsiteY13" fmla="*/ 1367085 h 1603018"/>
              <a:gd name="connsiteX14" fmla="*/ 8278355 w 9662615"/>
              <a:gd name="connsiteY14" fmla="*/ 1386569 h 1603018"/>
              <a:gd name="connsiteX15" fmla="*/ 8197961 w 9662615"/>
              <a:gd name="connsiteY15" fmla="*/ 1392804 h 1603018"/>
              <a:gd name="connsiteX16" fmla="*/ 8171196 w 9662615"/>
              <a:gd name="connsiteY16" fmla="*/ 1397216 h 1603018"/>
              <a:gd name="connsiteX17" fmla="*/ 8087910 w 9662615"/>
              <a:gd name="connsiteY17" fmla="*/ 1386449 h 1603018"/>
              <a:gd name="connsiteX18" fmla="*/ 7974579 w 9662615"/>
              <a:gd name="connsiteY18" fmla="*/ 1383439 h 1603018"/>
              <a:gd name="connsiteX19" fmla="*/ 7768351 w 9662615"/>
              <a:gd name="connsiteY19" fmla="*/ 1395051 h 1603018"/>
              <a:gd name="connsiteX20" fmla="*/ 7635985 w 9662615"/>
              <a:gd name="connsiteY20" fmla="*/ 1386363 h 1603018"/>
              <a:gd name="connsiteX21" fmla="*/ 7466069 w 9662615"/>
              <a:gd name="connsiteY21" fmla="*/ 1377654 h 1603018"/>
              <a:gd name="connsiteX22" fmla="*/ 7355642 w 9662615"/>
              <a:gd name="connsiteY22" fmla="*/ 1407761 h 1603018"/>
              <a:gd name="connsiteX23" fmla="*/ 7215220 w 9662615"/>
              <a:gd name="connsiteY23" fmla="*/ 1397856 h 1603018"/>
              <a:gd name="connsiteX24" fmla="*/ 7082147 w 9662615"/>
              <a:gd name="connsiteY24" fmla="*/ 1406113 h 1603018"/>
              <a:gd name="connsiteX25" fmla="*/ 6987129 w 9662615"/>
              <a:gd name="connsiteY25" fmla="*/ 1404834 h 1603018"/>
              <a:gd name="connsiteX26" fmla="*/ 6907567 w 9662615"/>
              <a:gd name="connsiteY26" fmla="*/ 1419149 h 1603018"/>
              <a:gd name="connsiteX27" fmla="*/ 6748428 w 9662615"/>
              <a:gd name="connsiteY27" fmla="*/ 1420308 h 1603018"/>
              <a:gd name="connsiteX28" fmla="*/ 6654257 w 9662615"/>
              <a:gd name="connsiteY28" fmla="*/ 1424143 h 1603018"/>
              <a:gd name="connsiteX29" fmla="*/ 6620123 w 9662615"/>
              <a:gd name="connsiteY29" fmla="*/ 1430535 h 1603018"/>
              <a:gd name="connsiteX30" fmla="*/ 6571355 w 9662615"/>
              <a:gd name="connsiteY30" fmla="*/ 1436144 h 1603018"/>
              <a:gd name="connsiteX31" fmla="*/ 6486557 w 9662615"/>
              <a:gd name="connsiteY31" fmla="*/ 1449861 h 1603018"/>
              <a:gd name="connsiteX32" fmla="*/ 6370419 w 9662615"/>
              <a:gd name="connsiteY32" fmla="*/ 1461649 h 1603018"/>
              <a:gd name="connsiteX33" fmla="*/ 6278839 w 9662615"/>
              <a:gd name="connsiteY33" fmla="*/ 1449160 h 1603018"/>
              <a:gd name="connsiteX34" fmla="*/ 6272455 w 9662615"/>
              <a:gd name="connsiteY34" fmla="*/ 1453191 h 1603018"/>
              <a:gd name="connsiteX35" fmla="*/ 6212659 w 9662615"/>
              <a:gd name="connsiteY35" fmla="*/ 1454850 h 1603018"/>
              <a:gd name="connsiteX36" fmla="*/ 6069317 w 9662615"/>
              <a:gd name="connsiteY36" fmla="*/ 1445838 h 1603018"/>
              <a:gd name="connsiteX37" fmla="*/ 5878477 w 9662615"/>
              <a:gd name="connsiteY37" fmla="*/ 1439180 h 1603018"/>
              <a:gd name="connsiteX38" fmla="*/ 5838387 w 9662615"/>
              <a:gd name="connsiteY38" fmla="*/ 1444679 h 1603018"/>
              <a:gd name="connsiteX39" fmla="*/ 5771136 w 9662615"/>
              <a:gd name="connsiteY39" fmla="*/ 1453639 h 1603018"/>
              <a:gd name="connsiteX40" fmla="*/ 5724081 w 9662615"/>
              <a:gd name="connsiteY40" fmla="*/ 1470431 h 1603018"/>
              <a:gd name="connsiteX41" fmla="*/ 5666577 w 9662615"/>
              <a:gd name="connsiteY41" fmla="*/ 1473921 h 1603018"/>
              <a:gd name="connsiteX42" fmla="*/ 5649068 w 9662615"/>
              <a:gd name="connsiteY42" fmla="*/ 1461676 h 1603018"/>
              <a:gd name="connsiteX43" fmla="*/ 5588902 w 9662615"/>
              <a:gd name="connsiteY43" fmla="*/ 1469647 h 1603018"/>
              <a:gd name="connsiteX44" fmla="*/ 5498090 w 9662615"/>
              <a:gd name="connsiteY44" fmla="*/ 1483173 h 1603018"/>
              <a:gd name="connsiteX45" fmla="*/ 5444641 w 9662615"/>
              <a:gd name="connsiteY45" fmla="*/ 1487602 h 1603018"/>
              <a:gd name="connsiteX46" fmla="*/ 5299812 w 9662615"/>
              <a:gd name="connsiteY46" fmla="*/ 1503362 h 1603018"/>
              <a:gd name="connsiteX47" fmla="*/ 5245752 w 9662615"/>
              <a:gd name="connsiteY47" fmla="*/ 1520612 h 1603018"/>
              <a:gd name="connsiteX48" fmla="*/ 5177807 w 9662615"/>
              <a:gd name="connsiteY48" fmla="*/ 1526802 h 1603018"/>
              <a:gd name="connsiteX49" fmla="*/ 5113910 w 9662615"/>
              <a:gd name="connsiteY49" fmla="*/ 1533205 h 1603018"/>
              <a:gd name="connsiteX50" fmla="*/ 5059484 w 9662615"/>
              <a:gd name="connsiteY50" fmla="*/ 1546802 h 1603018"/>
              <a:gd name="connsiteX51" fmla="*/ 5038524 w 9662615"/>
              <a:gd name="connsiteY51" fmla="*/ 1545675 h 1603018"/>
              <a:gd name="connsiteX52" fmla="*/ 5026564 w 9662615"/>
              <a:gd name="connsiteY52" fmla="*/ 1545376 h 1603018"/>
              <a:gd name="connsiteX53" fmla="*/ 4969433 w 9662615"/>
              <a:gd name="connsiteY53" fmla="*/ 1550865 h 1603018"/>
              <a:gd name="connsiteX54" fmla="*/ 4871726 w 9662615"/>
              <a:gd name="connsiteY54" fmla="*/ 1570584 h 1603018"/>
              <a:gd name="connsiteX55" fmla="*/ 4843267 w 9662615"/>
              <a:gd name="connsiteY55" fmla="*/ 1561459 h 1603018"/>
              <a:gd name="connsiteX56" fmla="*/ 4821058 w 9662615"/>
              <a:gd name="connsiteY56" fmla="*/ 1553078 h 1603018"/>
              <a:gd name="connsiteX57" fmla="*/ 4791466 w 9662615"/>
              <a:gd name="connsiteY57" fmla="*/ 1561324 h 1603018"/>
              <a:gd name="connsiteX58" fmla="*/ 4784247 w 9662615"/>
              <a:gd name="connsiteY58" fmla="*/ 1562342 h 1603018"/>
              <a:gd name="connsiteX59" fmla="*/ 4739309 w 9662615"/>
              <a:gd name="connsiteY59" fmla="*/ 1553948 h 1603018"/>
              <a:gd name="connsiteX60" fmla="*/ 4697562 w 9662615"/>
              <a:gd name="connsiteY60" fmla="*/ 1551206 h 1603018"/>
              <a:gd name="connsiteX61" fmla="*/ 4650737 w 9662615"/>
              <a:gd name="connsiteY61" fmla="*/ 1537381 h 1603018"/>
              <a:gd name="connsiteX62" fmla="*/ 4583150 w 9662615"/>
              <a:gd name="connsiteY62" fmla="*/ 1529064 h 1603018"/>
              <a:gd name="connsiteX63" fmla="*/ 4521734 w 9662615"/>
              <a:gd name="connsiteY63" fmla="*/ 1529359 h 1603018"/>
              <a:gd name="connsiteX64" fmla="*/ 4382398 w 9662615"/>
              <a:gd name="connsiteY64" fmla="*/ 1534108 h 1603018"/>
              <a:gd name="connsiteX65" fmla="*/ 4221826 w 9662615"/>
              <a:gd name="connsiteY65" fmla="*/ 1500972 h 1603018"/>
              <a:gd name="connsiteX66" fmla="*/ 4096601 w 9662615"/>
              <a:gd name="connsiteY66" fmla="*/ 1521563 h 1603018"/>
              <a:gd name="connsiteX67" fmla="*/ 4002441 w 9662615"/>
              <a:gd name="connsiteY67" fmla="*/ 1528912 h 1603018"/>
              <a:gd name="connsiteX68" fmla="*/ 3833906 w 9662615"/>
              <a:gd name="connsiteY68" fmla="*/ 1516637 h 1603018"/>
              <a:gd name="connsiteX69" fmla="*/ 3763845 w 9662615"/>
              <a:gd name="connsiteY69" fmla="*/ 1501782 h 1603018"/>
              <a:gd name="connsiteX70" fmla="*/ 3641778 w 9662615"/>
              <a:gd name="connsiteY70" fmla="*/ 1505446 h 1603018"/>
              <a:gd name="connsiteX71" fmla="*/ 3565233 w 9662615"/>
              <a:gd name="connsiteY71" fmla="*/ 1515122 h 1603018"/>
              <a:gd name="connsiteX72" fmla="*/ 3560267 w 9662615"/>
              <a:gd name="connsiteY72" fmla="*/ 1516288 h 1603018"/>
              <a:gd name="connsiteX73" fmla="*/ 3540258 w 9662615"/>
              <a:gd name="connsiteY73" fmla="*/ 1516976 h 1603018"/>
              <a:gd name="connsiteX74" fmla="*/ 3534780 w 9662615"/>
              <a:gd name="connsiteY74" fmla="*/ 1522141 h 1603018"/>
              <a:gd name="connsiteX75" fmla="*/ 3504783 w 9662615"/>
              <a:gd name="connsiteY75" fmla="*/ 1526739 h 1603018"/>
              <a:gd name="connsiteX76" fmla="*/ 3430805 w 9662615"/>
              <a:gd name="connsiteY76" fmla="*/ 1542521 h 1603018"/>
              <a:gd name="connsiteX77" fmla="*/ 3292707 w 9662615"/>
              <a:gd name="connsiteY77" fmla="*/ 1520490 h 1603018"/>
              <a:gd name="connsiteX78" fmla="*/ 3187872 w 9662615"/>
              <a:gd name="connsiteY78" fmla="*/ 1519991 h 1603018"/>
              <a:gd name="connsiteX79" fmla="*/ 3148026 w 9662615"/>
              <a:gd name="connsiteY79" fmla="*/ 1524777 h 1603018"/>
              <a:gd name="connsiteX80" fmla="*/ 3092394 w 9662615"/>
              <a:gd name="connsiteY80" fmla="*/ 1528115 h 1603018"/>
              <a:gd name="connsiteX81" fmla="*/ 2994200 w 9662615"/>
              <a:gd name="connsiteY81" fmla="*/ 1537857 h 1603018"/>
              <a:gd name="connsiteX82" fmla="*/ 2862301 w 9662615"/>
              <a:gd name="connsiteY82" fmla="*/ 1544250 h 1603018"/>
              <a:gd name="connsiteX83" fmla="*/ 2766335 w 9662615"/>
              <a:gd name="connsiteY83" fmla="*/ 1527662 h 1603018"/>
              <a:gd name="connsiteX84" fmla="*/ 2757836 w 9662615"/>
              <a:gd name="connsiteY84" fmla="*/ 1531371 h 1603018"/>
              <a:gd name="connsiteX85" fmla="*/ 2691555 w 9662615"/>
              <a:gd name="connsiteY85" fmla="*/ 1530283 h 1603018"/>
              <a:gd name="connsiteX86" fmla="*/ 2491676 w 9662615"/>
              <a:gd name="connsiteY86" fmla="*/ 1500859 h 1603018"/>
              <a:gd name="connsiteX87" fmla="*/ 2378036 w 9662615"/>
              <a:gd name="connsiteY87" fmla="*/ 1520645 h 1603018"/>
              <a:gd name="connsiteX88" fmla="*/ 2284269 w 9662615"/>
              <a:gd name="connsiteY88" fmla="*/ 1503068 h 1603018"/>
              <a:gd name="connsiteX89" fmla="*/ 2207104 w 9662615"/>
              <a:gd name="connsiteY89" fmla="*/ 1508888 h 1603018"/>
              <a:gd name="connsiteX90" fmla="*/ 2149226 w 9662615"/>
              <a:gd name="connsiteY90" fmla="*/ 1523409 h 1603018"/>
              <a:gd name="connsiteX91" fmla="*/ 2084783 w 9662615"/>
              <a:gd name="connsiteY91" fmla="*/ 1524245 h 1603018"/>
              <a:gd name="connsiteX92" fmla="*/ 2070075 w 9662615"/>
              <a:gd name="connsiteY92" fmla="*/ 1511285 h 1603018"/>
              <a:gd name="connsiteX93" fmla="*/ 2001057 w 9662615"/>
              <a:gd name="connsiteY93" fmla="*/ 1516449 h 1603018"/>
              <a:gd name="connsiteX94" fmla="*/ 1896330 w 9662615"/>
              <a:gd name="connsiteY94" fmla="*/ 1525725 h 1603018"/>
              <a:gd name="connsiteX95" fmla="*/ 1835994 w 9662615"/>
              <a:gd name="connsiteY95" fmla="*/ 1527678 h 1603018"/>
              <a:gd name="connsiteX96" fmla="*/ 1671119 w 9662615"/>
              <a:gd name="connsiteY96" fmla="*/ 1536701 h 1603018"/>
              <a:gd name="connsiteX97" fmla="*/ 1601337 w 9662615"/>
              <a:gd name="connsiteY97" fmla="*/ 1548552 h 1603018"/>
              <a:gd name="connsiteX98" fmla="*/ 1407755 w 9662615"/>
              <a:gd name="connsiteY98" fmla="*/ 1571444 h 1603018"/>
              <a:gd name="connsiteX99" fmla="*/ 1291872 w 9662615"/>
              <a:gd name="connsiteY99" fmla="*/ 1579471 h 1603018"/>
              <a:gd name="connsiteX100" fmla="*/ 1245251 w 9662615"/>
              <a:gd name="connsiteY100" fmla="*/ 1603018 h 1603018"/>
              <a:gd name="connsiteX101" fmla="*/ 1181938 w 9662615"/>
              <a:gd name="connsiteY101" fmla="*/ 1592789 h 1603018"/>
              <a:gd name="connsiteX102" fmla="*/ 1091432 w 9662615"/>
              <a:gd name="connsiteY102" fmla="*/ 1571003 h 1603018"/>
              <a:gd name="connsiteX103" fmla="*/ 940355 w 9662615"/>
              <a:gd name="connsiteY103" fmla="*/ 1560638 h 1603018"/>
              <a:gd name="connsiteX104" fmla="*/ 868264 w 9662615"/>
              <a:gd name="connsiteY104" fmla="*/ 1566392 h 1603018"/>
              <a:gd name="connsiteX105" fmla="*/ 792765 w 9662615"/>
              <a:gd name="connsiteY105" fmla="*/ 1563102 h 1603018"/>
              <a:gd name="connsiteX106" fmla="*/ 653153 w 9662615"/>
              <a:gd name="connsiteY106" fmla="*/ 1563516 h 1603018"/>
              <a:gd name="connsiteX107" fmla="*/ 541933 w 9662615"/>
              <a:gd name="connsiteY107" fmla="*/ 1561051 h 1603018"/>
              <a:gd name="connsiteX108" fmla="*/ 472797 w 9662615"/>
              <a:gd name="connsiteY108" fmla="*/ 1568904 h 1603018"/>
              <a:gd name="connsiteX109" fmla="*/ 396059 w 9662615"/>
              <a:gd name="connsiteY109" fmla="*/ 1560970 h 1603018"/>
              <a:gd name="connsiteX110" fmla="*/ 336819 w 9662615"/>
              <a:gd name="connsiteY110" fmla="*/ 1560892 h 1603018"/>
              <a:gd name="connsiteX111" fmla="*/ 267163 w 9662615"/>
              <a:gd name="connsiteY111" fmla="*/ 1531913 h 1603018"/>
              <a:gd name="connsiteX112" fmla="*/ 196644 w 9662615"/>
              <a:gd name="connsiteY112" fmla="*/ 1524565 h 1603018"/>
              <a:gd name="connsiteX113" fmla="*/ 86819 w 9662615"/>
              <a:gd name="connsiteY113" fmla="*/ 1519517 h 1603018"/>
              <a:gd name="connsiteX114" fmla="*/ 53369 w 9662615"/>
              <a:gd name="connsiteY114" fmla="*/ 1516853 h 1603018"/>
              <a:gd name="connsiteX115" fmla="*/ 2359 w 9662615"/>
              <a:gd name="connsiteY115" fmla="*/ 1515247 h 1603018"/>
              <a:gd name="connsiteX116" fmla="*/ 0 w 9662615"/>
              <a:gd name="connsiteY116" fmla="*/ 1514932 h 1603018"/>
              <a:gd name="connsiteX117" fmla="*/ 0 w 9662615"/>
              <a:gd name="connsiteY117" fmla="*/ 0 h 1603018"/>
              <a:gd name="connsiteX0" fmla="*/ 0 w 9662615"/>
              <a:gd name="connsiteY0" fmla="*/ 0 h 1603018"/>
              <a:gd name="connsiteX1" fmla="*/ 9662615 w 9662615"/>
              <a:gd name="connsiteY1" fmla="*/ 0 h 1603018"/>
              <a:gd name="connsiteX2" fmla="*/ 9662615 w 9662615"/>
              <a:gd name="connsiteY2" fmla="*/ 1280346 h 1603018"/>
              <a:gd name="connsiteX3" fmla="*/ 9551077 w 9662615"/>
              <a:gd name="connsiteY3" fmla="*/ 1292033 h 1603018"/>
              <a:gd name="connsiteX4" fmla="*/ 9469546 w 9662615"/>
              <a:gd name="connsiteY4" fmla="*/ 1289837 h 1603018"/>
              <a:gd name="connsiteX5" fmla="*/ 9326260 w 9662615"/>
              <a:gd name="connsiteY5" fmla="*/ 1277155 h 1603018"/>
              <a:gd name="connsiteX6" fmla="*/ 9144767 w 9662615"/>
              <a:gd name="connsiteY6" fmla="*/ 1264120 h 1603018"/>
              <a:gd name="connsiteX7" fmla="*/ 8976400 w 9662615"/>
              <a:gd name="connsiteY7" fmla="*/ 1326661 h 1603018"/>
              <a:gd name="connsiteX8" fmla="*/ 8828711 w 9662615"/>
              <a:gd name="connsiteY8" fmla="*/ 1346394 h 1603018"/>
              <a:gd name="connsiteX9" fmla="*/ 8695953 w 9662615"/>
              <a:gd name="connsiteY9" fmla="*/ 1346784 h 1603018"/>
              <a:gd name="connsiteX10" fmla="*/ 8652191 w 9662615"/>
              <a:gd name="connsiteY10" fmla="*/ 1345903 h 1603018"/>
              <a:gd name="connsiteX11" fmla="*/ 8591582 w 9662615"/>
              <a:gd name="connsiteY11" fmla="*/ 1341666 h 1603018"/>
              <a:gd name="connsiteX12" fmla="*/ 8537336 w 9662615"/>
              <a:gd name="connsiteY12" fmla="*/ 1341684 h 1603018"/>
              <a:gd name="connsiteX13" fmla="*/ 8416849 w 9662615"/>
              <a:gd name="connsiteY13" fmla="*/ 1367085 h 1603018"/>
              <a:gd name="connsiteX14" fmla="*/ 8278355 w 9662615"/>
              <a:gd name="connsiteY14" fmla="*/ 1386569 h 1603018"/>
              <a:gd name="connsiteX15" fmla="*/ 8197961 w 9662615"/>
              <a:gd name="connsiteY15" fmla="*/ 1392804 h 1603018"/>
              <a:gd name="connsiteX16" fmla="*/ 8171196 w 9662615"/>
              <a:gd name="connsiteY16" fmla="*/ 1397216 h 1603018"/>
              <a:gd name="connsiteX17" fmla="*/ 8087910 w 9662615"/>
              <a:gd name="connsiteY17" fmla="*/ 1386449 h 1603018"/>
              <a:gd name="connsiteX18" fmla="*/ 7974579 w 9662615"/>
              <a:gd name="connsiteY18" fmla="*/ 1383439 h 1603018"/>
              <a:gd name="connsiteX19" fmla="*/ 7768351 w 9662615"/>
              <a:gd name="connsiteY19" fmla="*/ 1395051 h 1603018"/>
              <a:gd name="connsiteX20" fmla="*/ 7635985 w 9662615"/>
              <a:gd name="connsiteY20" fmla="*/ 1386363 h 1603018"/>
              <a:gd name="connsiteX21" fmla="*/ 7466069 w 9662615"/>
              <a:gd name="connsiteY21" fmla="*/ 1377654 h 1603018"/>
              <a:gd name="connsiteX22" fmla="*/ 7355642 w 9662615"/>
              <a:gd name="connsiteY22" fmla="*/ 1407761 h 1603018"/>
              <a:gd name="connsiteX23" fmla="*/ 7215220 w 9662615"/>
              <a:gd name="connsiteY23" fmla="*/ 1397856 h 1603018"/>
              <a:gd name="connsiteX24" fmla="*/ 7082147 w 9662615"/>
              <a:gd name="connsiteY24" fmla="*/ 1406113 h 1603018"/>
              <a:gd name="connsiteX25" fmla="*/ 6987129 w 9662615"/>
              <a:gd name="connsiteY25" fmla="*/ 1404834 h 1603018"/>
              <a:gd name="connsiteX26" fmla="*/ 6907567 w 9662615"/>
              <a:gd name="connsiteY26" fmla="*/ 1419149 h 1603018"/>
              <a:gd name="connsiteX27" fmla="*/ 6748428 w 9662615"/>
              <a:gd name="connsiteY27" fmla="*/ 1420308 h 1603018"/>
              <a:gd name="connsiteX28" fmla="*/ 6654257 w 9662615"/>
              <a:gd name="connsiteY28" fmla="*/ 1424143 h 1603018"/>
              <a:gd name="connsiteX29" fmla="*/ 6620123 w 9662615"/>
              <a:gd name="connsiteY29" fmla="*/ 1430535 h 1603018"/>
              <a:gd name="connsiteX30" fmla="*/ 6571355 w 9662615"/>
              <a:gd name="connsiteY30" fmla="*/ 1436144 h 1603018"/>
              <a:gd name="connsiteX31" fmla="*/ 6486557 w 9662615"/>
              <a:gd name="connsiteY31" fmla="*/ 1449861 h 1603018"/>
              <a:gd name="connsiteX32" fmla="*/ 6370419 w 9662615"/>
              <a:gd name="connsiteY32" fmla="*/ 1461649 h 1603018"/>
              <a:gd name="connsiteX33" fmla="*/ 6278839 w 9662615"/>
              <a:gd name="connsiteY33" fmla="*/ 1449160 h 1603018"/>
              <a:gd name="connsiteX34" fmla="*/ 6272455 w 9662615"/>
              <a:gd name="connsiteY34" fmla="*/ 1453191 h 1603018"/>
              <a:gd name="connsiteX35" fmla="*/ 6212659 w 9662615"/>
              <a:gd name="connsiteY35" fmla="*/ 1454850 h 1603018"/>
              <a:gd name="connsiteX36" fmla="*/ 6069317 w 9662615"/>
              <a:gd name="connsiteY36" fmla="*/ 1445838 h 1603018"/>
              <a:gd name="connsiteX37" fmla="*/ 5878477 w 9662615"/>
              <a:gd name="connsiteY37" fmla="*/ 1439180 h 1603018"/>
              <a:gd name="connsiteX38" fmla="*/ 5838387 w 9662615"/>
              <a:gd name="connsiteY38" fmla="*/ 1444679 h 1603018"/>
              <a:gd name="connsiteX39" fmla="*/ 5771136 w 9662615"/>
              <a:gd name="connsiteY39" fmla="*/ 1453639 h 1603018"/>
              <a:gd name="connsiteX40" fmla="*/ 5724081 w 9662615"/>
              <a:gd name="connsiteY40" fmla="*/ 1470431 h 1603018"/>
              <a:gd name="connsiteX41" fmla="*/ 5666577 w 9662615"/>
              <a:gd name="connsiteY41" fmla="*/ 1473921 h 1603018"/>
              <a:gd name="connsiteX42" fmla="*/ 5649068 w 9662615"/>
              <a:gd name="connsiteY42" fmla="*/ 1461676 h 1603018"/>
              <a:gd name="connsiteX43" fmla="*/ 5588902 w 9662615"/>
              <a:gd name="connsiteY43" fmla="*/ 1469647 h 1603018"/>
              <a:gd name="connsiteX44" fmla="*/ 5498090 w 9662615"/>
              <a:gd name="connsiteY44" fmla="*/ 1483173 h 1603018"/>
              <a:gd name="connsiteX45" fmla="*/ 5444641 w 9662615"/>
              <a:gd name="connsiteY45" fmla="*/ 1487602 h 1603018"/>
              <a:gd name="connsiteX46" fmla="*/ 5299812 w 9662615"/>
              <a:gd name="connsiteY46" fmla="*/ 1503362 h 1603018"/>
              <a:gd name="connsiteX47" fmla="*/ 5245752 w 9662615"/>
              <a:gd name="connsiteY47" fmla="*/ 1520612 h 1603018"/>
              <a:gd name="connsiteX48" fmla="*/ 5177807 w 9662615"/>
              <a:gd name="connsiteY48" fmla="*/ 1526802 h 1603018"/>
              <a:gd name="connsiteX49" fmla="*/ 5113910 w 9662615"/>
              <a:gd name="connsiteY49" fmla="*/ 1533205 h 1603018"/>
              <a:gd name="connsiteX50" fmla="*/ 5059484 w 9662615"/>
              <a:gd name="connsiteY50" fmla="*/ 1546802 h 1603018"/>
              <a:gd name="connsiteX51" fmla="*/ 5038524 w 9662615"/>
              <a:gd name="connsiteY51" fmla="*/ 1545675 h 1603018"/>
              <a:gd name="connsiteX52" fmla="*/ 5026564 w 9662615"/>
              <a:gd name="connsiteY52" fmla="*/ 1545376 h 1603018"/>
              <a:gd name="connsiteX53" fmla="*/ 4969433 w 9662615"/>
              <a:gd name="connsiteY53" fmla="*/ 1550865 h 1603018"/>
              <a:gd name="connsiteX54" fmla="*/ 4871726 w 9662615"/>
              <a:gd name="connsiteY54" fmla="*/ 1570584 h 1603018"/>
              <a:gd name="connsiteX55" fmla="*/ 4843267 w 9662615"/>
              <a:gd name="connsiteY55" fmla="*/ 1561459 h 1603018"/>
              <a:gd name="connsiteX56" fmla="*/ 4821058 w 9662615"/>
              <a:gd name="connsiteY56" fmla="*/ 1553078 h 1603018"/>
              <a:gd name="connsiteX57" fmla="*/ 4791466 w 9662615"/>
              <a:gd name="connsiteY57" fmla="*/ 1561324 h 1603018"/>
              <a:gd name="connsiteX58" fmla="*/ 4784247 w 9662615"/>
              <a:gd name="connsiteY58" fmla="*/ 1562342 h 1603018"/>
              <a:gd name="connsiteX59" fmla="*/ 4739309 w 9662615"/>
              <a:gd name="connsiteY59" fmla="*/ 1553948 h 1603018"/>
              <a:gd name="connsiteX60" fmla="*/ 4697562 w 9662615"/>
              <a:gd name="connsiteY60" fmla="*/ 1551206 h 1603018"/>
              <a:gd name="connsiteX61" fmla="*/ 4650737 w 9662615"/>
              <a:gd name="connsiteY61" fmla="*/ 1537381 h 1603018"/>
              <a:gd name="connsiteX62" fmla="*/ 4583150 w 9662615"/>
              <a:gd name="connsiteY62" fmla="*/ 1529064 h 1603018"/>
              <a:gd name="connsiteX63" fmla="*/ 4521734 w 9662615"/>
              <a:gd name="connsiteY63" fmla="*/ 1529359 h 1603018"/>
              <a:gd name="connsiteX64" fmla="*/ 4382398 w 9662615"/>
              <a:gd name="connsiteY64" fmla="*/ 1534108 h 1603018"/>
              <a:gd name="connsiteX65" fmla="*/ 4221826 w 9662615"/>
              <a:gd name="connsiteY65" fmla="*/ 1500972 h 1603018"/>
              <a:gd name="connsiteX66" fmla="*/ 4096601 w 9662615"/>
              <a:gd name="connsiteY66" fmla="*/ 1521563 h 1603018"/>
              <a:gd name="connsiteX67" fmla="*/ 4002441 w 9662615"/>
              <a:gd name="connsiteY67" fmla="*/ 1528912 h 1603018"/>
              <a:gd name="connsiteX68" fmla="*/ 3833906 w 9662615"/>
              <a:gd name="connsiteY68" fmla="*/ 1516637 h 1603018"/>
              <a:gd name="connsiteX69" fmla="*/ 3763845 w 9662615"/>
              <a:gd name="connsiteY69" fmla="*/ 1501782 h 1603018"/>
              <a:gd name="connsiteX70" fmla="*/ 3641778 w 9662615"/>
              <a:gd name="connsiteY70" fmla="*/ 1505446 h 1603018"/>
              <a:gd name="connsiteX71" fmla="*/ 3565233 w 9662615"/>
              <a:gd name="connsiteY71" fmla="*/ 1515122 h 1603018"/>
              <a:gd name="connsiteX72" fmla="*/ 3560267 w 9662615"/>
              <a:gd name="connsiteY72" fmla="*/ 1516288 h 1603018"/>
              <a:gd name="connsiteX73" fmla="*/ 3540258 w 9662615"/>
              <a:gd name="connsiteY73" fmla="*/ 1516976 h 1603018"/>
              <a:gd name="connsiteX74" fmla="*/ 3534780 w 9662615"/>
              <a:gd name="connsiteY74" fmla="*/ 1522141 h 1603018"/>
              <a:gd name="connsiteX75" fmla="*/ 3504783 w 9662615"/>
              <a:gd name="connsiteY75" fmla="*/ 1526739 h 1603018"/>
              <a:gd name="connsiteX76" fmla="*/ 3430805 w 9662615"/>
              <a:gd name="connsiteY76" fmla="*/ 1542521 h 1603018"/>
              <a:gd name="connsiteX77" fmla="*/ 3292707 w 9662615"/>
              <a:gd name="connsiteY77" fmla="*/ 1520490 h 1603018"/>
              <a:gd name="connsiteX78" fmla="*/ 3187872 w 9662615"/>
              <a:gd name="connsiteY78" fmla="*/ 1519991 h 1603018"/>
              <a:gd name="connsiteX79" fmla="*/ 3148026 w 9662615"/>
              <a:gd name="connsiteY79" fmla="*/ 1524777 h 1603018"/>
              <a:gd name="connsiteX80" fmla="*/ 3092394 w 9662615"/>
              <a:gd name="connsiteY80" fmla="*/ 1528115 h 1603018"/>
              <a:gd name="connsiteX81" fmla="*/ 2994200 w 9662615"/>
              <a:gd name="connsiteY81" fmla="*/ 1537857 h 1603018"/>
              <a:gd name="connsiteX82" fmla="*/ 2862301 w 9662615"/>
              <a:gd name="connsiteY82" fmla="*/ 1544250 h 1603018"/>
              <a:gd name="connsiteX83" fmla="*/ 2766335 w 9662615"/>
              <a:gd name="connsiteY83" fmla="*/ 1527662 h 1603018"/>
              <a:gd name="connsiteX84" fmla="*/ 2757836 w 9662615"/>
              <a:gd name="connsiteY84" fmla="*/ 1531371 h 1603018"/>
              <a:gd name="connsiteX85" fmla="*/ 2691555 w 9662615"/>
              <a:gd name="connsiteY85" fmla="*/ 1530283 h 1603018"/>
              <a:gd name="connsiteX86" fmla="*/ 2491676 w 9662615"/>
              <a:gd name="connsiteY86" fmla="*/ 1500859 h 1603018"/>
              <a:gd name="connsiteX87" fmla="*/ 2378036 w 9662615"/>
              <a:gd name="connsiteY87" fmla="*/ 1520645 h 1603018"/>
              <a:gd name="connsiteX88" fmla="*/ 2284269 w 9662615"/>
              <a:gd name="connsiteY88" fmla="*/ 1503068 h 1603018"/>
              <a:gd name="connsiteX89" fmla="*/ 2207104 w 9662615"/>
              <a:gd name="connsiteY89" fmla="*/ 1508888 h 1603018"/>
              <a:gd name="connsiteX90" fmla="*/ 2149226 w 9662615"/>
              <a:gd name="connsiteY90" fmla="*/ 1523409 h 1603018"/>
              <a:gd name="connsiteX91" fmla="*/ 2084783 w 9662615"/>
              <a:gd name="connsiteY91" fmla="*/ 1524245 h 1603018"/>
              <a:gd name="connsiteX92" fmla="*/ 2070075 w 9662615"/>
              <a:gd name="connsiteY92" fmla="*/ 1511285 h 1603018"/>
              <a:gd name="connsiteX93" fmla="*/ 2001057 w 9662615"/>
              <a:gd name="connsiteY93" fmla="*/ 1516449 h 1603018"/>
              <a:gd name="connsiteX94" fmla="*/ 1896330 w 9662615"/>
              <a:gd name="connsiteY94" fmla="*/ 1525725 h 1603018"/>
              <a:gd name="connsiteX95" fmla="*/ 1835994 w 9662615"/>
              <a:gd name="connsiteY95" fmla="*/ 1527678 h 1603018"/>
              <a:gd name="connsiteX96" fmla="*/ 1671119 w 9662615"/>
              <a:gd name="connsiteY96" fmla="*/ 1536701 h 1603018"/>
              <a:gd name="connsiteX97" fmla="*/ 1565556 w 9662615"/>
              <a:gd name="connsiteY97" fmla="*/ 1556503 h 1603018"/>
              <a:gd name="connsiteX98" fmla="*/ 1407755 w 9662615"/>
              <a:gd name="connsiteY98" fmla="*/ 1571444 h 1603018"/>
              <a:gd name="connsiteX99" fmla="*/ 1291872 w 9662615"/>
              <a:gd name="connsiteY99" fmla="*/ 1579471 h 1603018"/>
              <a:gd name="connsiteX100" fmla="*/ 1245251 w 9662615"/>
              <a:gd name="connsiteY100" fmla="*/ 1603018 h 1603018"/>
              <a:gd name="connsiteX101" fmla="*/ 1181938 w 9662615"/>
              <a:gd name="connsiteY101" fmla="*/ 1592789 h 1603018"/>
              <a:gd name="connsiteX102" fmla="*/ 1091432 w 9662615"/>
              <a:gd name="connsiteY102" fmla="*/ 1571003 h 1603018"/>
              <a:gd name="connsiteX103" fmla="*/ 940355 w 9662615"/>
              <a:gd name="connsiteY103" fmla="*/ 1560638 h 1603018"/>
              <a:gd name="connsiteX104" fmla="*/ 868264 w 9662615"/>
              <a:gd name="connsiteY104" fmla="*/ 1566392 h 1603018"/>
              <a:gd name="connsiteX105" fmla="*/ 792765 w 9662615"/>
              <a:gd name="connsiteY105" fmla="*/ 1563102 h 1603018"/>
              <a:gd name="connsiteX106" fmla="*/ 653153 w 9662615"/>
              <a:gd name="connsiteY106" fmla="*/ 1563516 h 1603018"/>
              <a:gd name="connsiteX107" fmla="*/ 541933 w 9662615"/>
              <a:gd name="connsiteY107" fmla="*/ 1561051 h 1603018"/>
              <a:gd name="connsiteX108" fmla="*/ 472797 w 9662615"/>
              <a:gd name="connsiteY108" fmla="*/ 1568904 h 1603018"/>
              <a:gd name="connsiteX109" fmla="*/ 396059 w 9662615"/>
              <a:gd name="connsiteY109" fmla="*/ 1560970 h 1603018"/>
              <a:gd name="connsiteX110" fmla="*/ 336819 w 9662615"/>
              <a:gd name="connsiteY110" fmla="*/ 1560892 h 1603018"/>
              <a:gd name="connsiteX111" fmla="*/ 267163 w 9662615"/>
              <a:gd name="connsiteY111" fmla="*/ 1531913 h 1603018"/>
              <a:gd name="connsiteX112" fmla="*/ 196644 w 9662615"/>
              <a:gd name="connsiteY112" fmla="*/ 1524565 h 1603018"/>
              <a:gd name="connsiteX113" fmla="*/ 86819 w 9662615"/>
              <a:gd name="connsiteY113" fmla="*/ 1519517 h 1603018"/>
              <a:gd name="connsiteX114" fmla="*/ 53369 w 9662615"/>
              <a:gd name="connsiteY114" fmla="*/ 1516853 h 1603018"/>
              <a:gd name="connsiteX115" fmla="*/ 2359 w 9662615"/>
              <a:gd name="connsiteY115" fmla="*/ 1515247 h 1603018"/>
              <a:gd name="connsiteX116" fmla="*/ 0 w 9662615"/>
              <a:gd name="connsiteY116" fmla="*/ 1514932 h 1603018"/>
              <a:gd name="connsiteX117" fmla="*/ 0 w 9662615"/>
              <a:gd name="connsiteY117" fmla="*/ 0 h 1603018"/>
              <a:gd name="connsiteX0" fmla="*/ 0 w 9662615"/>
              <a:gd name="connsiteY0" fmla="*/ 0 h 1603018"/>
              <a:gd name="connsiteX1" fmla="*/ 9662615 w 9662615"/>
              <a:gd name="connsiteY1" fmla="*/ 0 h 1603018"/>
              <a:gd name="connsiteX2" fmla="*/ 9662615 w 9662615"/>
              <a:gd name="connsiteY2" fmla="*/ 1280346 h 1603018"/>
              <a:gd name="connsiteX3" fmla="*/ 9551077 w 9662615"/>
              <a:gd name="connsiteY3" fmla="*/ 1292033 h 1603018"/>
              <a:gd name="connsiteX4" fmla="*/ 9469546 w 9662615"/>
              <a:gd name="connsiteY4" fmla="*/ 1289837 h 1603018"/>
              <a:gd name="connsiteX5" fmla="*/ 9326260 w 9662615"/>
              <a:gd name="connsiteY5" fmla="*/ 1277155 h 1603018"/>
              <a:gd name="connsiteX6" fmla="*/ 9144767 w 9662615"/>
              <a:gd name="connsiteY6" fmla="*/ 1264120 h 1603018"/>
              <a:gd name="connsiteX7" fmla="*/ 8976400 w 9662615"/>
              <a:gd name="connsiteY7" fmla="*/ 1326661 h 1603018"/>
              <a:gd name="connsiteX8" fmla="*/ 8828711 w 9662615"/>
              <a:gd name="connsiteY8" fmla="*/ 1346394 h 1603018"/>
              <a:gd name="connsiteX9" fmla="*/ 8695953 w 9662615"/>
              <a:gd name="connsiteY9" fmla="*/ 1346784 h 1603018"/>
              <a:gd name="connsiteX10" fmla="*/ 8652191 w 9662615"/>
              <a:gd name="connsiteY10" fmla="*/ 1345903 h 1603018"/>
              <a:gd name="connsiteX11" fmla="*/ 8591582 w 9662615"/>
              <a:gd name="connsiteY11" fmla="*/ 1341666 h 1603018"/>
              <a:gd name="connsiteX12" fmla="*/ 8537336 w 9662615"/>
              <a:gd name="connsiteY12" fmla="*/ 1341684 h 1603018"/>
              <a:gd name="connsiteX13" fmla="*/ 8416849 w 9662615"/>
              <a:gd name="connsiteY13" fmla="*/ 1367085 h 1603018"/>
              <a:gd name="connsiteX14" fmla="*/ 8278355 w 9662615"/>
              <a:gd name="connsiteY14" fmla="*/ 1386569 h 1603018"/>
              <a:gd name="connsiteX15" fmla="*/ 8197961 w 9662615"/>
              <a:gd name="connsiteY15" fmla="*/ 1392804 h 1603018"/>
              <a:gd name="connsiteX16" fmla="*/ 8171196 w 9662615"/>
              <a:gd name="connsiteY16" fmla="*/ 1397216 h 1603018"/>
              <a:gd name="connsiteX17" fmla="*/ 8087910 w 9662615"/>
              <a:gd name="connsiteY17" fmla="*/ 1386449 h 1603018"/>
              <a:gd name="connsiteX18" fmla="*/ 7974579 w 9662615"/>
              <a:gd name="connsiteY18" fmla="*/ 1383439 h 1603018"/>
              <a:gd name="connsiteX19" fmla="*/ 7768351 w 9662615"/>
              <a:gd name="connsiteY19" fmla="*/ 1395051 h 1603018"/>
              <a:gd name="connsiteX20" fmla="*/ 7635985 w 9662615"/>
              <a:gd name="connsiteY20" fmla="*/ 1386363 h 1603018"/>
              <a:gd name="connsiteX21" fmla="*/ 7466069 w 9662615"/>
              <a:gd name="connsiteY21" fmla="*/ 1377654 h 1603018"/>
              <a:gd name="connsiteX22" fmla="*/ 7355642 w 9662615"/>
              <a:gd name="connsiteY22" fmla="*/ 1407761 h 1603018"/>
              <a:gd name="connsiteX23" fmla="*/ 7215220 w 9662615"/>
              <a:gd name="connsiteY23" fmla="*/ 1397856 h 1603018"/>
              <a:gd name="connsiteX24" fmla="*/ 7082147 w 9662615"/>
              <a:gd name="connsiteY24" fmla="*/ 1406113 h 1603018"/>
              <a:gd name="connsiteX25" fmla="*/ 6987129 w 9662615"/>
              <a:gd name="connsiteY25" fmla="*/ 1404834 h 1603018"/>
              <a:gd name="connsiteX26" fmla="*/ 6907567 w 9662615"/>
              <a:gd name="connsiteY26" fmla="*/ 1419149 h 1603018"/>
              <a:gd name="connsiteX27" fmla="*/ 6748428 w 9662615"/>
              <a:gd name="connsiteY27" fmla="*/ 1420308 h 1603018"/>
              <a:gd name="connsiteX28" fmla="*/ 6654257 w 9662615"/>
              <a:gd name="connsiteY28" fmla="*/ 1424143 h 1603018"/>
              <a:gd name="connsiteX29" fmla="*/ 6620123 w 9662615"/>
              <a:gd name="connsiteY29" fmla="*/ 1430535 h 1603018"/>
              <a:gd name="connsiteX30" fmla="*/ 6571355 w 9662615"/>
              <a:gd name="connsiteY30" fmla="*/ 1436144 h 1603018"/>
              <a:gd name="connsiteX31" fmla="*/ 6486557 w 9662615"/>
              <a:gd name="connsiteY31" fmla="*/ 1449861 h 1603018"/>
              <a:gd name="connsiteX32" fmla="*/ 6370419 w 9662615"/>
              <a:gd name="connsiteY32" fmla="*/ 1461649 h 1603018"/>
              <a:gd name="connsiteX33" fmla="*/ 6278839 w 9662615"/>
              <a:gd name="connsiteY33" fmla="*/ 1449160 h 1603018"/>
              <a:gd name="connsiteX34" fmla="*/ 6272455 w 9662615"/>
              <a:gd name="connsiteY34" fmla="*/ 1453191 h 1603018"/>
              <a:gd name="connsiteX35" fmla="*/ 6212659 w 9662615"/>
              <a:gd name="connsiteY35" fmla="*/ 1454850 h 1603018"/>
              <a:gd name="connsiteX36" fmla="*/ 6069317 w 9662615"/>
              <a:gd name="connsiteY36" fmla="*/ 1445838 h 1603018"/>
              <a:gd name="connsiteX37" fmla="*/ 5878477 w 9662615"/>
              <a:gd name="connsiteY37" fmla="*/ 1439180 h 1603018"/>
              <a:gd name="connsiteX38" fmla="*/ 5838387 w 9662615"/>
              <a:gd name="connsiteY38" fmla="*/ 1444679 h 1603018"/>
              <a:gd name="connsiteX39" fmla="*/ 5771136 w 9662615"/>
              <a:gd name="connsiteY39" fmla="*/ 1453639 h 1603018"/>
              <a:gd name="connsiteX40" fmla="*/ 5724081 w 9662615"/>
              <a:gd name="connsiteY40" fmla="*/ 1470431 h 1603018"/>
              <a:gd name="connsiteX41" fmla="*/ 5666577 w 9662615"/>
              <a:gd name="connsiteY41" fmla="*/ 1473921 h 1603018"/>
              <a:gd name="connsiteX42" fmla="*/ 5649068 w 9662615"/>
              <a:gd name="connsiteY42" fmla="*/ 1461676 h 1603018"/>
              <a:gd name="connsiteX43" fmla="*/ 5588902 w 9662615"/>
              <a:gd name="connsiteY43" fmla="*/ 1469647 h 1603018"/>
              <a:gd name="connsiteX44" fmla="*/ 5498090 w 9662615"/>
              <a:gd name="connsiteY44" fmla="*/ 1483173 h 1603018"/>
              <a:gd name="connsiteX45" fmla="*/ 5444641 w 9662615"/>
              <a:gd name="connsiteY45" fmla="*/ 1487602 h 1603018"/>
              <a:gd name="connsiteX46" fmla="*/ 5299812 w 9662615"/>
              <a:gd name="connsiteY46" fmla="*/ 1503362 h 1603018"/>
              <a:gd name="connsiteX47" fmla="*/ 5245752 w 9662615"/>
              <a:gd name="connsiteY47" fmla="*/ 1520612 h 1603018"/>
              <a:gd name="connsiteX48" fmla="*/ 5177807 w 9662615"/>
              <a:gd name="connsiteY48" fmla="*/ 1526802 h 1603018"/>
              <a:gd name="connsiteX49" fmla="*/ 5113910 w 9662615"/>
              <a:gd name="connsiteY49" fmla="*/ 1533205 h 1603018"/>
              <a:gd name="connsiteX50" fmla="*/ 5059484 w 9662615"/>
              <a:gd name="connsiteY50" fmla="*/ 1546802 h 1603018"/>
              <a:gd name="connsiteX51" fmla="*/ 5038524 w 9662615"/>
              <a:gd name="connsiteY51" fmla="*/ 1545675 h 1603018"/>
              <a:gd name="connsiteX52" fmla="*/ 5026564 w 9662615"/>
              <a:gd name="connsiteY52" fmla="*/ 1545376 h 1603018"/>
              <a:gd name="connsiteX53" fmla="*/ 4969433 w 9662615"/>
              <a:gd name="connsiteY53" fmla="*/ 1550865 h 1603018"/>
              <a:gd name="connsiteX54" fmla="*/ 4871726 w 9662615"/>
              <a:gd name="connsiteY54" fmla="*/ 1570584 h 1603018"/>
              <a:gd name="connsiteX55" fmla="*/ 4843267 w 9662615"/>
              <a:gd name="connsiteY55" fmla="*/ 1561459 h 1603018"/>
              <a:gd name="connsiteX56" fmla="*/ 4821058 w 9662615"/>
              <a:gd name="connsiteY56" fmla="*/ 1553078 h 1603018"/>
              <a:gd name="connsiteX57" fmla="*/ 4791466 w 9662615"/>
              <a:gd name="connsiteY57" fmla="*/ 1561324 h 1603018"/>
              <a:gd name="connsiteX58" fmla="*/ 4784247 w 9662615"/>
              <a:gd name="connsiteY58" fmla="*/ 1562342 h 1603018"/>
              <a:gd name="connsiteX59" fmla="*/ 4739309 w 9662615"/>
              <a:gd name="connsiteY59" fmla="*/ 1553948 h 1603018"/>
              <a:gd name="connsiteX60" fmla="*/ 4697562 w 9662615"/>
              <a:gd name="connsiteY60" fmla="*/ 1551206 h 1603018"/>
              <a:gd name="connsiteX61" fmla="*/ 4650737 w 9662615"/>
              <a:gd name="connsiteY61" fmla="*/ 1537381 h 1603018"/>
              <a:gd name="connsiteX62" fmla="*/ 4583150 w 9662615"/>
              <a:gd name="connsiteY62" fmla="*/ 1529064 h 1603018"/>
              <a:gd name="connsiteX63" fmla="*/ 4521734 w 9662615"/>
              <a:gd name="connsiteY63" fmla="*/ 1529359 h 1603018"/>
              <a:gd name="connsiteX64" fmla="*/ 4382398 w 9662615"/>
              <a:gd name="connsiteY64" fmla="*/ 1534108 h 1603018"/>
              <a:gd name="connsiteX65" fmla="*/ 4221826 w 9662615"/>
              <a:gd name="connsiteY65" fmla="*/ 1500972 h 1603018"/>
              <a:gd name="connsiteX66" fmla="*/ 4096601 w 9662615"/>
              <a:gd name="connsiteY66" fmla="*/ 1521563 h 1603018"/>
              <a:gd name="connsiteX67" fmla="*/ 4002441 w 9662615"/>
              <a:gd name="connsiteY67" fmla="*/ 1528912 h 1603018"/>
              <a:gd name="connsiteX68" fmla="*/ 3833906 w 9662615"/>
              <a:gd name="connsiteY68" fmla="*/ 1516637 h 1603018"/>
              <a:gd name="connsiteX69" fmla="*/ 3763845 w 9662615"/>
              <a:gd name="connsiteY69" fmla="*/ 1501782 h 1603018"/>
              <a:gd name="connsiteX70" fmla="*/ 3641778 w 9662615"/>
              <a:gd name="connsiteY70" fmla="*/ 1505446 h 1603018"/>
              <a:gd name="connsiteX71" fmla="*/ 3565233 w 9662615"/>
              <a:gd name="connsiteY71" fmla="*/ 1515122 h 1603018"/>
              <a:gd name="connsiteX72" fmla="*/ 3560267 w 9662615"/>
              <a:gd name="connsiteY72" fmla="*/ 1516288 h 1603018"/>
              <a:gd name="connsiteX73" fmla="*/ 3540258 w 9662615"/>
              <a:gd name="connsiteY73" fmla="*/ 1516976 h 1603018"/>
              <a:gd name="connsiteX74" fmla="*/ 3534780 w 9662615"/>
              <a:gd name="connsiteY74" fmla="*/ 1522141 h 1603018"/>
              <a:gd name="connsiteX75" fmla="*/ 3480929 w 9662615"/>
              <a:gd name="connsiteY75" fmla="*/ 1526739 h 1603018"/>
              <a:gd name="connsiteX76" fmla="*/ 3430805 w 9662615"/>
              <a:gd name="connsiteY76" fmla="*/ 1542521 h 1603018"/>
              <a:gd name="connsiteX77" fmla="*/ 3292707 w 9662615"/>
              <a:gd name="connsiteY77" fmla="*/ 1520490 h 1603018"/>
              <a:gd name="connsiteX78" fmla="*/ 3187872 w 9662615"/>
              <a:gd name="connsiteY78" fmla="*/ 1519991 h 1603018"/>
              <a:gd name="connsiteX79" fmla="*/ 3148026 w 9662615"/>
              <a:gd name="connsiteY79" fmla="*/ 1524777 h 1603018"/>
              <a:gd name="connsiteX80" fmla="*/ 3092394 w 9662615"/>
              <a:gd name="connsiteY80" fmla="*/ 1528115 h 1603018"/>
              <a:gd name="connsiteX81" fmla="*/ 2994200 w 9662615"/>
              <a:gd name="connsiteY81" fmla="*/ 1537857 h 1603018"/>
              <a:gd name="connsiteX82" fmla="*/ 2862301 w 9662615"/>
              <a:gd name="connsiteY82" fmla="*/ 1544250 h 1603018"/>
              <a:gd name="connsiteX83" fmla="*/ 2766335 w 9662615"/>
              <a:gd name="connsiteY83" fmla="*/ 1527662 h 1603018"/>
              <a:gd name="connsiteX84" fmla="*/ 2757836 w 9662615"/>
              <a:gd name="connsiteY84" fmla="*/ 1531371 h 1603018"/>
              <a:gd name="connsiteX85" fmla="*/ 2691555 w 9662615"/>
              <a:gd name="connsiteY85" fmla="*/ 1530283 h 1603018"/>
              <a:gd name="connsiteX86" fmla="*/ 2491676 w 9662615"/>
              <a:gd name="connsiteY86" fmla="*/ 1500859 h 1603018"/>
              <a:gd name="connsiteX87" fmla="*/ 2378036 w 9662615"/>
              <a:gd name="connsiteY87" fmla="*/ 1520645 h 1603018"/>
              <a:gd name="connsiteX88" fmla="*/ 2284269 w 9662615"/>
              <a:gd name="connsiteY88" fmla="*/ 1503068 h 1603018"/>
              <a:gd name="connsiteX89" fmla="*/ 2207104 w 9662615"/>
              <a:gd name="connsiteY89" fmla="*/ 1508888 h 1603018"/>
              <a:gd name="connsiteX90" fmla="*/ 2149226 w 9662615"/>
              <a:gd name="connsiteY90" fmla="*/ 1523409 h 1603018"/>
              <a:gd name="connsiteX91" fmla="*/ 2084783 w 9662615"/>
              <a:gd name="connsiteY91" fmla="*/ 1524245 h 1603018"/>
              <a:gd name="connsiteX92" fmla="*/ 2070075 w 9662615"/>
              <a:gd name="connsiteY92" fmla="*/ 1511285 h 1603018"/>
              <a:gd name="connsiteX93" fmla="*/ 2001057 w 9662615"/>
              <a:gd name="connsiteY93" fmla="*/ 1516449 h 1603018"/>
              <a:gd name="connsiteX94" fmla="*/ 1896330 w 9662615"/>
              <a:gd name="connsiteY94" fmla="*/ 1525725 h 1603018"/>
              <a:gd name="connsiteX95" fmla="*/ 1835994 w 9662615"/>
              <a:gd name="connsiteY95" fmla="*/ 1527678 h 1603018"/>
              <a:gd name="connsiteX96" fmla="*/ 1671119 w 9662615"/>
              <a:gd name="connsiteY96" fmla="*/ 1536701 h 1603018"/>
              <a:gd name="connsiteX97" fmla="*/ 1565556 w 9662615"/>
              <a:gd name="connsiteY97" fmla="*/ 1556503 h 1603018"/>
              <a:gd name="connsiteX98" fmla="*/ 1407755 w 9662615"/>
              <a:gd name="connsiteY98" fmla="*/ 1571444 h 1603018"/>
              <a:gd name="connsiteX99" fmla="*/ 1291872 w 9662615"/>
              <a:gd name="connsiteY99" fmla="*/ 1579471 h 1603018"/>
              <a:gd name="connsiteX100" fmla="*/ 1245251 w 9662615"/>
              <a:gd name="connsiteY100" fmla="*/ 1603018 h 1603018"/>
              <a:gd name="connsiteX101" fmla="*/ 1181938 w 9662615"/>
              <a:gd name="connsiteY101" fmla="*/ 1592789 h 1603018"/>
              <a:gd name="connsiteX102" fmla="*/ 1091432 w 9662615"/>
              <a:gd name="connsiteY102" fmla="*/ 1571003 h 1603018"/>
              <a:gd name="connsiteX103" fmla="*/ 940355 w 9662615"/>
              <a:gd name="connsiteY103" fmla="*/ 1560638 h 1603018"/>
              <a:gd name="connsiteX104" fmla="*/ 868264 w 9662615"/>
              <a:gd name="connsiteY104" fmla="*/ 1566392 h 1603018"/>
              <a:gd name="connsiteX105" fmla="*/ 792765 w 9662615"/>
              <a:gd name="connsiteY105" fmla="*/ 1563102 h 1603018"/>
              <a:gd name="connsiteX106" fmla="*/ 653153 w 9662615"/>
              <a:gd name="connsiteY106" fmla="*/ 1563516 h 1603018"/>
              <a:gd name="connsiteX107" fmla="*/ 541933 w 9662615"/>
              <a:gd name="connsiteY107" fmla="*/ 1561051 h 1603018"/>
              <a:gd name="connsiteX108" fmla="*/ 472797 w 9662615"/>
              <a:gd name="connsiteY108" fmla="*/ 1568904 h 1603018"/>
              <a:gd name="connsiteX109" fmla="*/ 396059 w 9662615"/>
              <a:gd name="connsiteY109" fmla="*/ 1560970 h 1603018"/>
              <a:gd name="connsiteX110" fmla="*/ 336819 w 9662615"/>
              <a:gd name="connsiteY110" fmla="*/ 1560892 h 1603018"/>
              <a:gd name="connsiteX111" fmla="*/ 267163 w 9662615"/>
              <a:gd name="connsiteY111" fmla="*/ 1531913 h 1603018"/>
              <a:gd name="connsiteX112" fmla="*/ 196644 w 9662615"/>
              <a:gd name="connsiteY112" fmla="*/ 1524565 h 1603018"/>
              <a:gd name="connsiteX113" fmla="*/ 86819 w 9662615"/>
              <a:gd name="connsiteY113" fmla="*/ 1519517 h 1603018"/>
              <a:gd name="connsiteX114" fmla="*/ 53369 w 9662615"/>
              <a:gd name="connsiteY114" fmla="*/ 1516853 h 1603018"/>
              <a:gd name="connsiteX115" fmla="*/ 2359 w 9662615"/>
              <a:gd name="connsiteY115" fmla="*/ 1515247 h 1603018"/>
              <a:gd name="connsiteX116" fmla="*/ 0 w 9662615"/>
              <a:gd name="connsiteY116" fmla="*/ 1514932 h 1603018"/>
              <a:gd name="connsiteX117" fmla="*/ 0 w 9662615"/>
              <a:gd name="connsiteY117" fmla="*/ 0 h 1603018"/>
              <a:gd name="connsiteX0" fmla="*/ 0 w 9662615"/>
              <a:gd name="connsiteY0" fmla="*/ 0 h 1603018"/>
              <a:gd name="connsiteX1" fmla="*/ 9662615 w 9662615"/>
              <a:gd name="connsiteY1" fmla="*/ 0 h 1603018"/>
              <a:gd name="connsiteX2" fmla="*/ 9662615 w 9662615"/>
              <a:gd name="connsiteY2" fmla="*/ 1280346 h 1603018"/>
              <a:gd name="connsiteX3" fmla="*/ 9551077 w 9662615"/>
              <a:gd name="connsiteY3" fmla="*/ 1292033 h 1603018"/>
              <a:gd name="connsiteX4" fmla="*/ 9469546 w 9662615"/>
              <a:gd name="connsiteY4" fmla="*/ 1289837 h 1603018"/>
              <a:gd name="connsiteX5" fmla="*/ 9326260 w 9662615"/>
              <a:gd name="connsiteY5" fmla="*/ 1277155 h 1603018"/>
              <a:gd name="connsiteX6" fmla="*/ 9144767 w 9662615"/>
              <a:gd name="connsiteY6" fmla="*/ 1264120 h 1603018"/>
              <a:gd name="connsiteX7" fmla="*/ 8976400 w 9662615"/>
              <a:gd name="connsiteY7" fmla="*/ 1326661 h 1603018"/>
              <a:gd name="connsiteX8" fmla="*/ 8828711 w 9662615"/>
              <a:gd name="connsiteY8" fmla="*/ 1346394 h 1603018"/>
              <a:gd name="connsiteX9" fmla="*/ 8695953 w 9662615"/>
              <a:gd name="connsiteY9" fmla="*/ 1346784 h 1603018"/>
              <a:gd name="connsiteX10" fmla="*/ 8652191 w 9662615"/>
              <a:gd name="connsiteY10" fmla="*/ 1345903 h 1603018"/>
              <a:gd name="connsiteX11" fmla="*/ 8591582 w 9662615"/>
              <a:gd name="connsiteY11" fmla="*/ 1341666 h 1603018"/>
              <a:gd name="connsiteX12" fmla="*/ 8537336 w 9662615"/>
              <a:gd name="connsiteY12" fmla="*/ 1341684 h 1603018"/>
              <a:gd name="connsiteX13" fmla="*/ 8416849 w 9662615"/>
              <a:gd name="connsiteY13" fmla="*/ 1367085 h 1603018"/>
              <a:gd name="connsiteX14" fmla="*/ 8278355 w 9662615"/>
              <a:gd name="connsiteY14" fmla="*/ 1386569 h 1603018"/>
              <a:gd name="connsiteX15" fmla="*/ 8197961 w 9662615"/>
              <a:gd name="connsiteY15" fmla="*/ 1392804 h 1603018"/>
              <a:gd name="connsiteX16" fmla="*/ 8171196 w 9662615"/>
              <a:gd name="connsiteY16" fmla="*/ 1397216 h 1603018"/>
              <a:gd name="connsiteX17" fmla="*/ 8087910 w 9662615"/>
              <a:gd name="connsiteY17" fmla="*/ 1386449 h 1603018"/>
              <a:gd name="connsiteX18" fmla="*/ 7974579 w 9662615"/>
              <a:gd name="connsiteY18" fmla="*/ 1383439 h 1603018"/>
              <a:gd name="connsiteX19" fmla="*/ 7768351 w 9662615"/>
              <a:gd name="connsiteY19" fmla="*/ 1395051 h 1603018"/>
              <a:gd name="connsiteX20" fmla="*/ 7635985 w 9662615"/>
              <a:gd name="connsiteY20" fmla="*/ 1386363 h 1603018"/>
              <a:gd name="connsiteX21" fmla="*/ 7466069 w 9662615"/>
              <a:gd name="connsiteY21" fmla="*/ 1377654 h 1603018"/>
              <a:gd name="connsiteX22" fmla="*/ 7355642 w 9662615"/>
              <a:gd name="connsiteY22" fmla="*/ 1407761 h 1603018"/>
              <a:gd name="connsiteX23" fmla="*/ 7215220 w 9662615"/>
              <a:gd name="connsiteY23" fmla="*/ 1397856 h 1603018"/>
              <a:gd name="connsiteX24" fmla="*/ 7082147 w 9662615"/>
              <a:gd name="connsiteY24" fmla="*/ 1406113 h 1603018"/>
              <a:gd name="connsiteX25" fmla="*/ 6987129 w 9662615"/>
              <a:gd name="connsiteY25" fmla="*/ 1404834 h 1603018"/>
              <a:gd name="connsiteX26" fmla="*/ 6907567 w 9662615"/>
              <a:gd name="connsiteY26" fmla="*/ 1419149 h 1603018"/>
              <a:gd name="connsiteX27" fmla="*/ 6748428 w 9662615"/>
              <a:gd name="connsiteY27" fmla="*/ 1420308 h 1603018"/>
              <a:gd name="connsiteX28" fmla="*/ 6654257 w 9662615"/>
              <a:gd name="connsiteY28" fmla="*/ 1424143 h 1603018"/>
              <a:gd name="connsiteX29" fmla="*/ 6620123 w 9662615"/>
              <a:gd name="connsiteY29" fmla="*/ 1430535 h 1603018"/>
              <a:gd name="connsiteX30" fmla="*/ 6571355 w 9662615"/>
              <a:gd name="connsiteY30" fmla="*/ 1436144 h 1603018"/>
              <a:gd name="connsiteX31" fmla="*/ 6486557 w 9662615"/>
              <a:gd name="connsiteY31" fmla="*/ 1449861 h 1603018"/>
              <a:gd name="connsiteX32" fmla="*/ 6370419 w 9662615"/>
              <a:gd name="connsiteY32" fmla="*/ 1461649 h 1603018"/>
              <a:gd name="connsiteX33" fmla="*/ 6278839 w 9662615"/>
              <a:gd name="connsiteY33" fmla="*/ 1449160 h 1603018"/>
              <a:gd name="connsiteX34" fmla="*/ 6272455 w 9662615"/>
              <a:gd name="connsiteY34" fmla="*/ 1453191 h 1603018"/>
              <a:gd name="connsiteX35" fmla="*/ 6212659 w 9662615"/>
              <a:gd name="connsiteY35" fmla="*/ 1454850 h 1603018"/>
              <a:gd name="connsiteX36" fmla="*/ 6069317 w 9662615"/>
              <a:gd name="connsiteY36" fmla="*/ 1445838 h 1603018"/>
              <a:gd name="connsiteX37" fmla="*/ 5878477 w 9662615"/>
              <a:gd name="connsiteY37" fmla="*/ 1439180 h 1603018"/>
              <a:gd name="connsiteX38" fmla="*/ 5838387 w 9662615"/>
              <a:gd name="connsiteY38" fmla="*/ 1444679 h 1603018"/>
              <a:gd name="connsiteX39" fmla="*/ 5771136 w 9662615"/>
              <a:gd name="connsiteY39" fmla="*/ 1453639 h 1603018"/>
              <a:gd name="connsiteX40" fmla="*/ 5724081 w 9662615"/>
              <a:gd name="connsiteY40" fmla="*/ 1470431 h 1603018"/>
              <a:gd name="connsiteX41" fmla="*/ 5666577 w 9662615"/>
              <a:gd name="connsiteY41" fmla="*/ 1473921 h 1603018"/>
              <a:gd name="connsiteX42" fmla="*/ 5649068 w 9662615"/>
              <a:gd name="connsiteY42" fmla="*/ 1461676 h 1603018"/>
              <a:gd name="connsiteX43" fmla="*/ 5588902 w 9662615"/>
              <a:gd name="connsiteY43" fmla="*/ 1469647 h 1603018"/>
              <a:gd name="connsiteX44" fmla="*/ 5498090 w 9662615"/>
              <a:gd name="connsiteY44" fmla="*/ 1483173 h 1603018"/>
              <a:gd name="connsiteX45" fmla="*/ 5444641 w 9662615"/>
              <a:gd name="connsiteY45" fmla="*/ 1487602 h 1603018"/>
              <a:gd name="connsiteX46" fmla="*/ 5299812 w 9662615"/>
              <a:gd name="connsiteY46" fmla="*/ 1503362 h 1603018"/>
              <a:gd name="connsiteX47" fmla="*/ 5245752 w 9662615"/>
              <a:gd name="connsiteY47" fmla="*/ 1520612 h 1603018"/>
              <a:gd name="connsiteX48" fmla="*/ 5177807 w 9662615"/>
              <a:gd name="connsiteY48" fmla="*/ 1526802 h 1603018"/>
              <a:gd name="connsiteX49" fmla="*/ 5113910 w 9662615"/>
              <a:gd name="connsiteY49" fmla="*/ 1533205 h 1603018"/>
              <a:gd name="connsiteX50" fmla="*/ 5059484 w 9662615"/>
              <a:gd name="connsiteY50" fmla="*/ 1546802 h 1603018"/>
              <a:gd name="connsiteX51" fmla="*/ 5038524 w 9662615"/>
              <a:gd name="connsiteY51" fmla="*/ 1545675 h 1603018"/>
              <a:gd name="connsiteX52" fmla="*/ 5026564 w 9662615"/>
              <a:gd name="connsiteY52" fmla="*/ 1545376 h 1603018"/>
              <a:gd name="connsiteX53" fmla="*/ 4969433 w 9662615"/>
              <a:gd name="connsiteY53" fmla="*/ 1550865 h 1603018"/>
              <a:gd name="connsiteX54" fmla="*/ 4871726 w 9662615"/>
              <a:gd name="connsiteY54" fmla="*/ 1570584 h 1603018"/>
              <a:gd name="connsiteX55" fmla="*/ 4843267 w 9662615"/>
              <a:gd name="connsiteY55" fmla="*/ 1561459 h 1603018"/>
              <a:gd name="connsiteX56" fmla="*/ 4821058 w 9662615"/>
              <a:gd name="connsiteY56" fmla="*/ 1553078 h 1603018"/>
              <a:gd name="connsiteX57" fmla="*/ 4791466 w 9662615"/>
              <a:gd name="connsiteY57" fmla="*/ 1561324 h 1603018"/>
              <a:gd name="connsiteX58" fmla="*/ 4784247 w 9662615"/>
              <a:gd name="connsiteY58" fmla="*/ 1562342 h 1603018"/>
              <a:gd name="connsiteX59" fmla="*/ 4739309 w 9662615"/>
              <a:gd name="connsiteY59" fmla="*/ 1553948 h 1603018"/>
              <a:gd name="connsiteX60" fmla="*/ 4697562 w 9662615"/>
              <a:gd name="connsiteY60" fmla="*/ 1551206 h 1603018"/>
              <a:gd name="connsiteX61" fmla="*/ 4650737 w 9662615"/>
              <a:gd name="connsiteY61" fmla="*/ 1537381 h 1603018"/>
              <a:gd name="connsiteX62" fmla="*/ 4583150 w 9662615"/>
              <a:gd name="connsiteY62" fmla="*/ 1529064 h 1603018"/>
              <a:gd name="connsiteX63" fmla="*/ 4521734 w 9662615"/>
              <a:gd name="connsiteY63" fmla="*/ 1529359 h 1603018"/>
              <a:gd name="connsiteX64" fmla="*/ 4382398 w 9662615"/>
              <a:gd name="connsiteY64" fmla="*/ 1534108 h 1603018"/>
              <a:gd name="connsiteX65" fmla="*/ 4221826 w 9662615"/>
              <a:gd name="connsiteY65" fmla="*/ 1500972 h 1603018"/>
              <a:gd name="connsiteX66" fmla="*/ 4096601 w 9662615"/>
              <a:gd name="connsiteY66" fmla="*/ 1521563 h 1603018"/>
              <a:gd name="connsiteX67" fmla="*/ 4002441 w 9662615"/>
              <a:gd name="connsiteY67" fmla="*/ 1528912 h 1603018"/>
              <a:gd name="connsiteX68" fmla="*/ 3833906 w 9662615"/>
              <a:gd name="connsiteY68" fmla="*/ 1516637 h 1603018"/>
              <a:gd name="connsiteX69" fmla="*/ 3763845 w 9662615"/>
              <a:gd name="connsiteY69" fmla="*/ 1501782 h 1603018"/>
              <a:gd name="connsiteX70" fmla="*/ 3641778 w 9662615"/>
              <a:gd name="connsiteY70" fmla="*/ 1505446 h 1603018"/>
              <a:gd name="connsiteX71" fmla="*/ 3565233 w 9662615"/>
              <a:gd name="connsiteY71" fmla="*/ 1515122 h 1603018"/>
              <a:gd name="connsiteX72" fmla="*/ 3560267 w 9662615"/>
              <a:gd name="connsiteY72" fmla="*/ 1516288 h 1603018"/>
              <a:gd name="connsiteX73" fmla="*/ 3540258 w 9662615"/>
              <a:gd name="connsiteY73" fmla="*/ 1516976 h 1603018"/>
              <a:gd name="connsiteX74" fmla="*/ 3522853 w 9662615"/>
              <a:gd name="connsiteY74" fmla="*/ 1538044 h 1603018"/>
              <a:gd name="connsiteX75" fmla="*/ 3480929 w 9662615"/>
              <a:gd name="connsiteY75" fmla="*/ 1526739 h 1603018"/>
              <a:gd name="connsiteX76" fmla="*/ 3430805 w 9662615"/>
              <a:gd name="connsiteY76" fmla="*/ 1542521 h 1603018"/>
              <a:gd name="connsiteX77" fmla="*/ 3292707 w 9662615"/>
              <a:gd name="connsiteY77" fmla="*/ 1520490 h 1603018"/>
              <a:gd name="connsiteX78" fmla="*/ 3187872 w 9662615"/>
              <a:gd name="connsiteY78" fmla="*/ 1519991 h 1603018"/>
              <a:gd name="connsiteX79" fmla="*/ 3148026 w 9662615"/>
              <a:gd name="connsiteY79" fmla="*/ 1524777 h 1603018"/>
              <a:gd name="connsiteX80" fmla="*/ 3092394 w 9662615"/>
              <a:gd name="connsiteY80" fmla="*/ 1528115 h 1603018"/>
              <a:gd name="connsiteX81" fmla="*/ 2994200 w 9662615"/>
              <a:gd name="connsiteY81" fmla="*/ 1537857 h 1603018"/>
              <a:gd name="connsiteX82" fmla="*/ 2862301 w 9662615"/>
              <a:gd name="connsiteY82" fmla="*/ 1544250 h 1603018"/>
              <a:gd name="connsiteX83" fmla="*/ 2766335 w 9662615"/>
              <a:gd name="connsiteY83" fmla="*/ 1527662 h 1603018"/>
              <a:gd name="connsiteX84" fmla="*/ 2757836 w 9662615"/>
              <a:gd name="connsiteY84" fmla="*/ 1531371 h 1603018"/>
              <a:gd name="connsiteX85" fmla="*/ 2691555 w 9662615"/>
              <a:gd name="connsiteY85" fmla="*/ 1530283 h 1603018"/>
              <a:gd name="connsiteX86" fmla="*/ 2491676 w 9662615"/>
              <a:gd name="connsiteY86" fmla="*/ 1500859 h 1603018"/>
              <a:gd name="connsiteX87" fmla="*/ 2378036 w 9662615"/>
              <a:gd name="connsiteY87" fmla="*/ 1520645 h 1603018"/>
              <a:gd name="connsiteX88" fmla="*/ 2284269 w 9662615"/>
              <a:gd name="connsiteY88" fmla="*/ 1503068 h 1603018"/>
              <a:gd name="connsiteX89" fmla="*/ 2207104 w 9662615"/>
              <a:gd name="connsiteY89" fmla="*/ 1508888 h 1603018"/>
              <a:gd name="connsiteX90" fmla="*/ 2149226 w 9662615"/>
              <a:gd name="connsiteY90" fmla="*/ 1523409 h 1603018"/>
              <a:gd name="connsiteX91" fmla="*/ 2084783 w 9662615"/>
              <a:gd name="connsiteY91" fmla="*/ 1524245 h 1603018"/>
              <a:gd name="connsiteX92" fmla="*/ 2070075 w 9662615"/>
              <a:gd name="connsiteY92" fmla="*/ 1511285 h 1603018"/>
              <a:gd name="connsiteX93" fmla="*/ 2001057 w 9662615"/>
              <a:gd name="connsiteY93" fmla="*/ 1516449 h 1603018"/>
              <a:gd name="connsiteX94" fmla="*/ 1896330 w 9662615"/>
              <a:gd name="connsiteY94" fmla="*/ 1525725 h 1603018"/>
              <a:gd name="connsiteX95" fmla="*/ 1835994 w 9662615"/>
              <a:gd name="connsiteY95" fmla="*/ 1527678 h 1603018"/>
              <a:gd name="connsiteX96" fmla="*/ 1671119 w 9662615"/>
              <a:gd name="connsiteY96" fmla="*/ 1536701 h 1603018"/>
              <a:gd name="connsiteX97" fmla="*/ 1565556 w 9662615"/>
              <a:gd name="connsiteY97" fmla="*/ 1556503 h 1603018"/>
              <a:gd name="connsiteX98" fmla="*/ 1407755 w 9662615"/>
              <a:gd name="connsiteY98" fmla="*/ 1571444 h 1603018"/>
              <a:gd name="connsiteX99" fmla="*/ 1291872 w 9662615"/>
              <a:gd name="connsiteY99" fmla="*/ 1579471 h 1603018"/>
              <a:gd name="connsiteX100" fmla="*/ 1245251 w 9662615"/>
              <a:gd name="connsiteY100" fmla="*/ 1603018 h 1603018"/>
              <a:gd name="connsiteX101" fmla="*/ 1181938 w 9662615"/>
              <a:gd name="connsiteY101" fmla="*/ 1592789 h 1603018"/>
              <a:gd name="connsiteX102" fmla="*/ 1091432 w 9662615"/>
              <a:gd name="connsiteY102" fmla="*/ 1571003 h 1603018"/>
              <a:gd name="connsiteX103" fmla="*/ 940355 w 9662615"/>
              <a:gd name="connsiteY103" fmla="*/ 1560638 h 1603018"/>
              <a:gd name="connsiteX104" fmla="*/ 868264 w 9662615"/>
              <a:gd name="connsiteY104" fmla="*/ 1566392 h 1603018"/>
              <a:gd name="connsiteX105" fmla="*/ 792765 w 9662615"/>
              <a:gd name="connsiteY105" fmla="*/ 1563102 h 1603018"/>
              <a:gd name="connsiteX106" fmla="*/ 653153 w 9662615"/>
              <a:gd name="connsiteY106" fmla="*/ 1563516 h 1603018"/>
              <a:gd name="connsiteX107" fmla="*/ 541933 w 9662615"/>
              <a:gd name="connsiteY107" fmla="*/ 1561051 h 1603018"/>
              <a:gd name="connsiteX108" fmla="*/ 472797 w 9662615"/>
              <a:gd name="connsiteY108" fmla="*/ 1568904 h 1603018"/>
              <a:gd name="connsiteX109" fmla="*/ 396059 w 9662615"/>
              <a:gd name="connsiteY109" fmla="*/ 1560970 h 1603018"/>
              <a:gd name="connsiteX110" fmla="*/ 336819 w 9662615"/>
              <a:gd name="connsiteY110" fmla="*/ 1560892 h 1603018"/>
              <a:gd name="connsiteX111" fmla="*/ 267163 w 9662615"/>
              <a:gd name="connsiteY111" fmla="*/ 1531913 h 1603018"/>
              <a:gd name="connsiteX112" fmla="*/ 196644 w 9662615"/>
              <a:gd name="connsiteY112" fmla="*/ 1524565 h 1603018"/>
              <a:gd name="connsiteX113" fmla="*/ 86819 w 9662615"/>
              <a:gd name="connsiteY113" fmla="*/ 1519517 h 1603018"/>
              <a:gd name="connsiteX114" fmla="*/ 53369 w 9662615"/>
              <a:gd name="connsiteY114" fmla="*/ 1516853 h 1603018"/>
              <a:gd name="connsiteX115" fmla="*/ 2359 w 9662615"/>
              <a:gd name="connsiteY115" fmla="*/ 1515247 h 1603018"/>
              <a:gd name="connsiteX116" fmla="*/ 0 w 9662615"/>
              <a:gd name="connsiteY116" fmla="*/ 1514932 h 1603018"/>
              <a:gd name="connsiteX117" fmla="*/ 0 w 9662615"/>
              <a:gd name="connsiteY117" fmla="*/ 0 h 1603018"/>
              <a:gd name="connsiteX0" fmla="*/ 0 w 9662615"/>
              <a:gd name="connsiteY0" fmla="*/ 0 h 1603018"/>
              <a:gd name="connsiteX1" fmla="*/ 9662615 w 9662615"/>
              <a:gd name="connsiteY1" fmla="*/ 0 h 1603018"/>
              <a:gd name="connsiteX2" fmla="*/ 9662615 w 9662615"/>
              <a:gd name="connsiteY2" fmla="*/ 1280346 h 1603018"/>
              <a:gd name="connsiteX3" fmla="*/ 9551077 w 9662615"/>
              <a:gd name="connsiteY3" fmla="*/ 1292033 h 1603018"/>
              <a:gd name="connsiteX4" fmla="*/ 9469546 w 9662615"/>
              <a:gd name="connsiteY4" fmla="*/ 1289837 h 1603018"/>
              <a:gd name="connsiteX5" fmla="*/ 9326260 w 9662615"/>
              <a:gd name="connsiteY5" fmla="*/ 1277155 h 1603018"/>
              <a:gd name="connsiteX6" fmla="*/ 9144767 w 9662615"/>
              <a:gd name="connsiteY6" fmla="*/ 1264120 h 1603018"/>
              <a:gd name="connsiteX7" fmla="*/ 8976400 w 9662615"/>
              <a:gd name="connsiteY7" fmla="*/ 1326661 h 1603018"/>
              <a:gd name="connsiteX8" fmla="*/ 8828711 w 9662615"/>
              <a:gd name="connsiteY8" fmla="*/ 1346394 h 1603018"/>
              <a:gd name="connsiteX9" fmla="*/ 8695953 w 9662615"/>
              <a:gd name="connsiteY9" fmla="*/ 1346784 h 1603018"/>
              <a:gd name="connsiteX10" fmla="*/ 8652191 w 9662615"/>
              <a:gd name="connsiteY10" fmla="*/ 1345903 h 1603018"/>
              <a:gd name="connsiteX11" fmla="*/ 8591582 w 9662615"/>
              <a:gd name="connsiteY11" fmla="*/ 1341666 h 1603018"/>
              <a:gd name="connsiteX12" fmla="*/ 8537336 w 9662615"/>
              <a:gd name="connsiteY12" fmla="*/ 1341684 h 1603018"/>
              <a:gd name="connsiteX13" fmla="*/ 8416849 w 9662615"/>
              <a:gd name="connsiteY13" fmla="*/ 1367085 h 1603018"/>
              <a:gd name="connsiteX14" fmla="*/ 8278355 w 9662615"/>
              <a:gd name="connsiteY14" fmla="*/ 1386569 h 1603018"/>
              <a:gd name="connsiteX15" fmla="*/ 8197961 w 9662615"/>
              <a:gd name="connsiteY15" fmla="*/ 1392804 h 1603018"/>
              <a:gd name="connsiteX16" fmla="*/ 8171196 w 9662615"/>
              <a:gd name="connsiteY16" fmla="*/ 1397216 h 1603018"/>
              <a:gd name="connsiteX17" fmla="*/ 8087910 w 9662615"/>
              <a:gd name="connsiteY17" fmla="*/ 1386449 h 1603018"/>
              <a:gd name="connsiteX18" fmla="*/ 7974579 w 9662615"/>
              <a:gd name="connsiteY18" fmla="*/ 1383439 h 1603018"/>
              <a:gd name="connsiteX19" fmla="*/ 7768351 w 9662615"/>
              <a:gd name="connsiteY19" fmla="*/ 1395051 h 1603018"/>
              <a:gd name="connsiteX20" fmla="*/ 7635985 w 9662615"/>
              <a:gd name="connsiteY20" fmla="*/ 1386363 h 1603018"/>
              <a:gd name="connsiteX21" fmla="*/ 7466069 w 9662615"/>
              <a:gd name="connsiteY21" fmla="*/ 1377654 h 1603018"/>
              <a:gd name="connsiteX22" fmla="*/ 7355642 w 9662615"/>
              <a:gd name="connsiteY22" fmla="*/ 1407761 h 1603018"/>
              <a:gd name="connsiteX23" fmla="*/ 7215220 w 9662615"/>
              <a:gd name="connsiteY23" fmla="*/ 1397856 h 1603018"/>
              <a:gd name="connsiteX24" fmla="*/ 7082147 w 9662615"/>
              <a:gd name="connsiteY24" fmla="*/ 1406113 h 1603018"/>
              <a:gd name="connsiteX25" fmla="*/ 6987129 w 9662615"/>
              <a:gd name="connsiteY25" fmla="*/ 1404834 h 1603018"/>
              <a:gd name="connsiteX26" fmla="*/ 6907567 w 9662615"/>
              <a:gd name="connsiteY26" fmla="*/ 1419149 h 1603018"/>
              <a:gd name="connsiteX27" fmla="*/ 6748428 w 9662615"/>
              <a:gd name="connsiteY27" fmla="*/ 1420308 h 1603018"/>
              <a:gd name="connsiteX28" fmla="*/ 6654257 w 9662615"/>
              <a:gd name="connsiteY28" fmla="*/ 1424143 h 1603018"/>
              <a:gd name="connsiteX29" fmla="*/ 6620123 w 9662615"/>
              <a:gd name="connsiteY29" fmla="*/ 1430535 h 1603018"/>
              <a:gd name="connsiteX30" fmla="*/ 6571355 w 9662615"/>
              <a:gd name="connsiteY30" fmla="*/ 1436144 h 1603018"/>
              <a:gd name="connsiteX31" fmla="*/ 6486557 w 9662615"/>
              <a:gd name="connsiteY31" fmla="*/ 1449861 h 1603018"/>
              <a:gd name="connsiteX32" fmla="*/ 6370419 w 9662615"/>
              <a:gd name="connsiteY32" fmla="*/ 1461649 h 1603018"/>
              <a:gd name="connsiteX33" fmla="*/ 6278839 w 9662615"/>
              <a:gd name="connsiteY33" fmla="*/ 1449160 h 1603018"/>
              <a:gd name="connsiteX34" fmla="*/ 6272455 w 9662615"/>
              <a:gd name="connsiteY34" fmla="*/ 1453191 h 1603018"/>
              <a:gd name="connsiteX35" fmla="*/ 6212659 w 9662615"/>
              <a:gd name="connsiteY35" fmla="*/ 1454850 h 1603018"/>
              <a:gd name="connsiteX36" fmla="*/ 6069317 w 9662615"/>
              <a:gd name="connsiteY36" fmla="*/ 1445838 h 1603018"/>
              <a:gd name="connsiteX37" fmla="*/ 5878477 w 9662615"/>
              <a:gd name="connsiteY37" fmla="*/ 1439180 h 1603018"/>
              <a:gd name="connsiteX38" fmla="*/ 5838387 w 9662615"/>
              <a:gd name="connsiteY38" fmla="*/ 1444679 h 1603018"/>
              <a:gd name="connsiteX39" fmla="*/ 5771136 w 9662615"/>
              <a:gd name="connsiteY39" fmla="*/ 1453639 h 1603018"/>
              <a:gd name="connsiteX40" fmla="*/ 5724081 w 9662615"/>
              <a:gd name="connsiteY40" fmla="*/ 1470431 h 1603018"/>
              <a:gd name="connsiteX41" fmla="*/ 5666577 w 9662615"/>
              <a:gd name="connsiteY41" fmla="*/ 1473921 h 1603018"/>
              <a:gd name="connsiteX42" fmla="*/ 5649068 w 9662615"/>
              <a:gd name="connsiteY42" fmla="*/ 1461676 h 1603018"/>
              <a:gd name="connsiteX43" fmla="*/ 5588902 w 9662615"/>
              <a:gd name="connsiteY43" fmla="*/ 1469647 h 1603018"/>
              <a:gd name="connsiteX44" fmla="*/ 5498090 w 9662615"/>
              <a:gd name="connsiteY44" fmla="*/ 1483173 h 1603018"/>
              <a:gd name="connsiteX45" fmla="*/ 5444641 w 9662615"/>
              <a:gd name="connsiteY45" fmla="*/ 1487602 h 1603018"/>
              <a:gd name="connsiteX46" fmla="*/ 5299812 w 9662615"/>
              <a:gd name="connsiteY46" fmla="*/ 1503362 h 1603018"/>
              <a:gd name="connsiteX47" fmla="*/ 5245752 w 9662615"/>
              <a:gd name="connsiteY47" fmla="*/ 1520612 h 1603018"/>
              <a:gd name="connsiteX48" fmla="*/ 5177807 w 9662615"/>
              <a:gd name="connsiteY48" fmla="*/ 1526802 h 1603018"/>
              <a:gd name="connsiteX49" fmla="*/ 5113910 w 9662615"/>
              <a:gd name="connsiteY49" fmla="*/ 1533205 h 1603018"/>
              <a:gd name="connsiteX50" fmla="*/ 5059484 w 9662615"/>
              <a:gd name="connsiteY50" fmla="*/ 1546802 h 1603018"/>
              <a:gd name="connsiteX51" fmla="*/ 5038524 w 9662615"/>
              <a:gd name="connsiteY51" fmla="*/ 1545675 h 1603018"/>
              <a:gd name="connsiteX52" fmla="*/ 5026564 w 9662615"/>
              <a:gd name="connsiteY52" fmla="*/ 1545376 h 1603018"/>
              <a:gd name="connsiteX53" fmla="*/ 4969433 w 9662615"/>
              <a:gd name="connsiteY53" fmla="*/ 1550865 h 1603018"/>
              <a:gd name="connsiteX54" fmla="*/ 4871726 w 9662615"/>
              <a:gd name="connsiteY54" fmla="*/ 1570584 h 1603018"/>
              <a:gd name="connsiteX55" fmla="*/ 4843267 w 9662615"/>
              <a:gd name="connsiteY55" fmla="*/ 1561459 h 1603018"/>
              <a:gd name="connsiteX56" fmla="*/ 4821058 w 9662615"/>
              <a:gd name="connsiteY56" fmla="*/ 1553078 h 1603018"/>
              <a:gd name="connsiteX57" fmla="*/ 4791466 w 9662615"/>
              <a:gd name="connsiteY57" fmla="*/ 1561324 h 1603018"/>
              <a:gd name="connsiteX58" fmla="*/ 4784247 w 9662615"/>
              <a:gd name="connsiteY58" fmla="*/ 1562342 h 1603018"/>
              <a:gd name="connsiteX59" fmla="*/ 4739309 w 9662615"/>
              <a:gd name="connsiteY59" fmla="*/ 1553948 h 1603018"/>
              <a:gd name="connsiteX60" fmla="*/ 4697562 w 9662615"/>
              <a:gd name="connsiteY60" fmla="*/ 1551206 h 1603018"/>
              <a:gd name="connsiteX61" fmla="*/ 4650737 w 9662615"/>
              <a:gd name="connsiteY61" fmla="*/ 1537381 h 1603018"/>
              <a:gd name="connsiteX62" fmla="*/ 4583150 w 9662615"/>
              <a:gd name="connsiteY62" fmla="*/ 1529064 h 1603018"/>
              <a:gd name="connsiteX63" fmla="*/ 4521734 w 9662615"/>
              <a:gd name="connsiteY63" fmla="*/ 1529359 h 1603018"/>
              <a:gd name="connsiteX64" fmla="*/ 4382398 w 9662615"/>
              <a:gd name="connsiteY64" fmla="*/ 1534108 h 1603018"/>
              <a:gd name="connsiteX65" fmla="*/ 4221826 w 9662615"/>
              <a:gd name="connsiteY65" fmla="*/ 1500972 h 1603018"/>
              <a:gd name="connsiteX66" fmla="*/ 4096601 w 9662615"/>
              <a:gd name="connsiteY66" fmla="*/ 1521563 h 1603018"/>
              <a:gd name="connsiteX67" fmla="*/ 4002441 w 9662615"/>
              <a:gd name="connsiteY67" fmla="*/ 1528912 h 1603018"/>
              <a:gd name="connsiteX68" fmla="*/ 3833906 w 9662615"/>
              <a:gd name="connsiteY68" fmla="*/ 1516637 h 1603018"/>
              <a:gd name="connsiteX69" fmla="*/ 3763845 w 9662615"/>
              <a:gd name="connsiteY69" fmla="*/ 1501782 h 1603018"/>
              <a:gd name="connsiteX70" fmla="*/ 3641778 w 9662615"/>
              <a:gd name="connsiteY70" fmla="*/ 1505446 h 1603018"/>
              <a:gd name="connsiteX71" fmla="*/ 3612941 w 9662615"/>
              <a:gd name="connsiteY71" fmla="*/ 1411755 h 1603018"/>
              <a:gd name="connsiteX72" fmla="*/ 3560267 w 9662615"/>
              <a:gd name="connsiteY72" fmla="*/ 1516288 h 1603018"/>
              <a:gd name="connsiteX73" fmla="*/ 3540258 w 9662615"/>
              <a:gd name="connsiteY73" fmla="*/ 1516976 h 1603018"/>
              <a:gd name="connsiteX74" fmla="*/ 3522853 w 9662615"/>
              <a:gd name="connsiteY74" fmla="*/ 1538044 h 1603018"/>
              <a:gd name="connsiteX75" fmla="*/ 3480929 w 9662615"/>
              <a:gd name="connsiteY75" fmla="*/ 1526739 h 1603018"/>
              <a:gd name="connsiteX76" fmla="*/ 3430805 w 9662615"/>
              <a:gd name="connsiteY76" fmla="*/ 1542521 h 1603018"/>
              <a:gd name="connsiteX77" fmla="*/ 3292707 w 9662615"/>
              <a:gd name="connsiteY77" fmla="*/ 1520490 h 1603018"/>
              <a:gd name="connsiteX78" fmla="*/ 3187872 w 9662615"/>
              <a:gd name="connsiteY78" fmla="*/ 1519991 h 1603018"/>
              <a:gd name="connsiteX79" fmla="*/ 3148026 w 9662615"/>
              <a:gd name="connsiteY79" fmla="*/ 1524777 h 1603018"/>
              <a:gd name="connsiteX80" fmla="*/ 3092394 w 9662615"/>
              <a:gd name="connsiteY80" fmla="*/ 1528115 h 1603018"/>
              <a:gd name="connsiteX81" fmla="*/ 2994200 w 9662615"/>
              <a:gd name="connsiteY81" fmla="*/ 1537857 h 1603018"/>
              <a:gd name="connsiteX82" fmla="*/ 2862301 w 9662615"/>
              <a:gd name="connsiteY82" fmla="*/ 1544250 h 1603018"/>
              <a:gd name="connsiteX83" fmla="*/ 2766335 w 9662615"/>
              <a:gd name="connsiteY83" fmla="*/ 1527662 h 1603018"/>
              <a:gd name="connsiteX84" fmla="*/ 2757836 w 9662615"/>
              <a:gd name="connsiteY84" fmla="*/ 1531371 h 1603018"/>
              <a:gd name="connsiteX85" fmla="*/ 2691555 w 9662615"/>
              <a:gd name="connsiteY85" fmla="*/ 1530283 h 1603018"/>
              <a:gd name="connsiteX86" fmla="*/ 2491676 w 9662615"/>
              <a:gd name="connsiteY86" fmla="*/ 1500859 h 1603018"/>
              <a:gd name="connsiteX87" fmla="*/ 2378036 w 9662615"/>
              <a:gd name="connsiteY87" fmla="*/ 1520645 h 1603018"/>
              <a:gd name="connsiteX88" fmla="*/ 2284269 w 9662615"/>
              <a:gd name="connsiteY88" fmla="*/ 1503068 h 1603018"/>
              <a:gd name="connsiteX89" fmla="*/ 2207104 w 9662615"/>
              <a:gd name="connsiteY89" fmla="*/ 1508888 h 1603018"/>
              <a:gd name="connsiteX90" fmla="*/ 2149226 w 9662615"/>
              <a:gd name="connsiteY90" fmla="*/ 1523409 h 1603018"/>
              <a:gd name="connsiteX91" fmla="*/ 2084783 w 9662615"/>
              <a:gd name="connsiteY91" fmla="*/ 1524245 h 1603018"/>
              <a:gd name="connsiteX92" fmla="*/ 2070075 w 9662615"/>
              <a:gd name="connsiteY92" fmla="*/ 1511285 h 1603018"/>
              <a:gd name="connsiteX93" fmla="*/ 2001057 w 9662615"/>
              <a:gd name="connsiteY93" fmla="*/ 1516449 h 1603018"/>
              <a:gd name="connsiteX94" fmla="*/ 1896330 w 9662615"/>
              <a:gd name="connsiteY94" fmla="*/ 1525725 h 1603018"/>
              <a:gd name="connsiteX95" fmla="*/ 1835994 w 9662615"/>
              <a:gd name="connsiteY95" fmla="*/ 1527678 h 1603018"/>
              <a:gd name="connsiteX96" fmla="*/ 1671119 w 9662615"/>
              <a:gd name="connsiteY96" fmla="*/ 1536701 h 1603018"/>
              <a:gd name="connsiteX97" fmla="*/ 1565556 w 9662615"/>
              <a:gd name="connsiteY97" fmla="*/ 1556503 h 1603018"/>
              <a:gd name="connsiteX98" fmla="*/ 1407755 w 9662615"/>
              <a:gd name="connsiteY98" fmla="*/ 1571444 h 1603018"/>
              <a:gd name="connsiteX99" fmla="*/ 1291872 w 9662615"/>
              <a:gd name="connsiteY99" fmla="*/ 1579471 h 1603018"/>
              <a:gd name="connsiteX100" fmla="*/ 1245251 w 9662615"/>
              <a:gd name="connsiteY100" fmla="*/ 1603018 h 1603018"/>
              <a:gd name="connsiteX101" fmla="*/ 1181938 w 9662615"/>
              <a:gd name="connsiteY101" fmla="*/ 1592789 h 1603018"/>
              <a:gd name="connsiteX102" fmla="*/ 1091432 w 9662615"/>
              <a:gd name="connsiteY102" fmla="*/ 1571003 h 1603018"/>
              <a:gd name="connsiteX103" fmla="*/ 940355 w 9662615"/>
              <a:gd name="connsiteY103" fmla="*/ 1560638 h 1603018"/>
              <a:gd name="connsiteX104" fmla="*/ 868264 w 9662615"/>
              <a:gd name="connsiteY104" fmla="*/ 1566392 h 1603018"/>
              <a:gd name="connsiteX105" fmla="*/ 792765 w 9662615"/>
              <a:gd name="connsiteY105" fmla="*/ 1563102 h 1603018"/>
              <a:gd name="connsiteX106" fmla="*/ 653153 w 9662615"/>
              <a:gd name="connsiteY106" fmla="*/ 1563516 h 1603018"/>
              <a:gd name="connsiteX107" fmla="*/ 541933 w 9662615"/>
              <a:gd name="connsiteY107" fmla="*/ 1561051 h 1603018"/>
              <a:gd name="connsiteX108" fmla="*/ 472797 w 9662615"/>
              <a:gd name="connsiteY108" fmla="*/ 1568904 h 1603018"/>
              <a:gd name="connsiteX109" fmla="*/ 396059 w 9662615"/>
              <a:gd name="connsiteY109" fmla="*/ 1560970 h 1603018"/>
              <a:gd name="connsiteX110" fmla="*/ 336819 w 9662615"/>
              <a:gd name="connsiteY110" fmla="*/ 1560892 h 1603018"/>
              <a:gd name="connsiteX111" fmla="*/ 267163 w 9662615"/>
              <a:gd name="connsiteY111" fmla="*/ 1531913 h 1603018"/>
              <a:gd name="connsiteX112" fmla="*/ 196644 w 9662615"/>
              <a:gd name="connsiteY112" fmla="*/ 1524565 h 1603018"/>
              <a:gd name="connsiteX113" fmla="*/ 86819 w 9662615"/>
              <a:gd name="connsiteY113" fmla="*/ 1519517 h 1603018"/>
              <a:gd name="connsiteX114" fmla="*/ 53369 w 9662615"/>
              <a:gd name="connsiteY114" fmla="*/ 1516853 h 1603018"/>
              <a:gd name="connsiteX115" fmla="*/ 2359 w 9662615"/>
              <a:gd name="connsiteY115" fmla="*/ 1515247 h 1603018"/>
              <a:gd name="connsiteX116" fmla="*/ 0 w 9662615"/>
              <a:gd name="connsiteY116" fmla="*/ 1514932 h 1603018"/>
              <a:gd name="connsiteX117" fmla="*/ 0 w 9662615"/>
              <a:gd name="connsiteY117" fmla="*/ 0 h 1603018"/>
              <a:gd name="connsiteX0" fmla="*/ 0 w 9662615"/>
              <a:gd name="connsiteY0" fmla="*/ 0 h 1603018"/>
              <a:gd name="connsiteX1" fmla="*/ 9662615 w 9662615"/>
              <a:gd name="connsiteY1" fmla="*/ 0 h 1603018"/>
              <a:gd name="connsiteX2" fmla="*/ 9662615 w 9662615"/>
              <a:gd name="connsiteY2" fmla="*/ 1280346 h 1603018"/>
              <a:gd name="connsiteX3" fmla="*/ 9551077 w 9662615"/>
              <a:gd name="connsiteY3" fmla="*/ 1292033 h 1603018"/>
              <a:gd name="connsiteX4" fmla="*/ 9469546 w 9662615"/>
              <a:gd name="connsiteY4" fmla="*/ 1289837 h 1603018"/>
              <a:gd name="connsiteX5" fmla="*/ 9326260 w 9662615"/>
              <a:gd name="connsiteY5" fmla="*/ 1277155 h 1603018"/>
              <a:gd name="connsiteX6" fmla="*/ 9144767 w 9662615"/>
              <a:gd name="connsiteY6" fmla="*/ 1264120 h 1603018"/>
              <a:gd name="connsiteX7" fmla="*/ 8976400 w 9662615"/>
              <a:gd name="connsiteY7" fmla="*/ 1326661 h 1603018"/>
              <a:gd name="connsiteX8" fmla="*/ 8828711 w 9662615"/>
              <a:gd name="connsiteY8" fmla="*/ 1346394 h 1603018"/>
              <a:gd name="connsiteX9" fmla="*/ 8695953 w 9662615"/>
              <a:gd name="connsiteY9" fmla="*/ 1346784 h 1603018"/>
              <a:gd name="connsiteX10" fmla="*/ 8652191 w 9662615"/>
              <a:gd name="connsiteY10" fmla="*/ 1345903 h 1603018"/>
              <a:gd name="connsiteX11" fmla="*/ 8591582 w 9662615"/>
              <a:gd name="connsiteY11" fmla="*/ 1341666 h 1603018"/>
              <a:gd name="connsiteX12" fmla="*/ 8537336 w 9662615"/>
              <a:gd name="connsiteY12" fmla="*/ 1341684 h 1603018"/>
              <a:gd name="connsiteX13" fmla="*/ 8416849 w 9662615"/>
              <a:gd name="connsiteY13" fmla="*/ 1367085 h 1603018"/>
              <a:gd name="connsiteX14" fmla="*/ 8278355 w 9662615"/>
              <a:gd name="connsiteY14" fmla="*/ 1386569 h 1603018"/>
              <a:gd name="connsiteX15" fmla="*/ 8197961 w 9662615"/>
              <a:gd name="connsiteY15" fmla="*/ 1392804 h 1603018"/>
              <a:gd name="connsiteX16" fmla="*/ 8171196 w 9662615"/>
              <a:gd name="connsiteY16" fmla="*/ 1397216 h 1603018"/>
              <a:gd name="connsiteX17" fmla="*/ 8087910 w 9662615"/>
              <a:gd name="connsiteY17" fmla="*/ 1386449 h 1603018"/>
              <a:gd name="connsiteX18" fmla="*/ 7974579 w 9662615"/>
              <a:gd name="connsiteY18" fmla="*/ 1383439 h 1603018"/>
              <a:gd name="connsiteX19" fmla="*/ 7768351 w 9662615"/>
              <a:gd name="connsiteY19" fmla="*/ 1395051 h 1603018"/>
              <a:gd name="connsiteX20" fmla="*/ 7635985 w 9662615"/>
              <a:gd name="connsiteY20" fmla="*/ 1386363 h 1603018"/>
              <a:gd name="connsiteX21" fmla="*/ 7466069 w 9662615"/>
              <a:gd name="connsiteY21" fmla="*/ 1377654 h 1603018"/>
              <a:gd name="connsiteX22" fmla="*/ 7355642 w 9662615"/>
              <a:gd name="connsiteY22" fmla="*/ 1407761 h 1603018"/>
              <a:gd name="connsiteX23" fmla="*/ 7215220 w 9662615"/>
              <a:gd name="connsiteY23" fmla="*/ 1397856 h 1603018"/>
              <a:gd name="connsiteX24" fmla="*/ 7082147 w 9662615"/>
              <a:gd name="connsiteY24" fmla="*/ 1406113 h 1603018"/>
              <a:gd name="connsiteX25" fmla="*/ 6987129 w 9662615"/>
              <a:gd name="connsiteY25" fmla="*/ 1404834 h 1603018"/>
              <a:gd name="connsiteX26" fmla="*/ 6907567 w 9662615"/>
              <a:gd name="connsiteY26" fmla="*/ 1419149 h 1603018"/>
              <a:gd name="connsiteX27" fmla="*/ 6748428 w 9662615"/>
              <a:gd name="connsiteY27" fmla="*/ 1420308 h 1603018"/>
              <a:gd name="connsiteX28" fmla="*/ 6654257 w 9662615"/>
              <a:gd name="connsiteY28" fmla="*/ 1424143 h 1603018"/>
              <a:gd name="connsiteX29" fmla="*/ 6620123 w 9662615"/>
              <a:gd name="connsiteY29" fmla="*/ 1430535 h 1603018"/>
              <a:gd name="connsiteX30" fmla="*/ 6571355 w 9662615"/>
              <a:gd name="connsiteY30" fmla="*/ 1436144 h 1603018"/>
              <a:gd name="connsiteX31" fmla="*/ 6486557 w 9662615"/>
              <a:gd name="connsiteY31" fmla="*/ 1449861 h 1603018"/>
              <a:gd name="connsiteX32" fmla="*/ 6370419 w 9662615"/>
              <a:gd name="connsiteY32" fmla="*/ 1461649 h 1603018"/>
              <a:gd name="connsiteX33" fmla="*/ 6278839 w 9662615"/>
              <a:gd name="connsiteY33" fmla="*/ 1449160 h 1603018"/>
              <a:gd name="connsiteX34" fmla="*/ 6272455 w 9662615"/>
              <a:gd name="connsiteY34" fmla="*/ 1453191 h 1603018"/>
              <a:gd name="connsiteX35" fmla="*/ 6212659 w 9662615"/>
              <a:gd name="connsiteY35" fmla="*/ 1454850 h 1603018"/>
              <a:gd name="connsiteX36" fmla="*/ 6069317 w 9662615"/>
              <a:gd name="connsiteY36" fmla="*/ 1445838 h 1603018"/>
              <a:gd name="connsiteX37" fmla="*/ 5878477 w 9662615"/>
              <a:gd name="connsiteY37" fmla="*/ 1439180 h 1603018"/>
              <a:gd name="connsiteX38" fmla="*/ 5838387 w 9662615"/>
              <a:gd name="connsiteY38" fmla="*/ 1444679 h 1603018"/>
              <a:gd name="connsiteX39" fmla="*/ 5771136 w 9662615"/>
              <a:gd name="connsiteY39" fmla="*/ 1453639 h 1603018"/>
              <a:gd name="connsiteX40" fmla="*/ 5724081 w 9662615"/>
              <a:gd name="connsiteY40" fmla="*/ 1470431 h 1603018"/>
              <a:gd name="connsiteX41" fmla="*/ 5666577 w 9662615"/>
              <a:gd name="connsiteY41" fmla="*/ 1473921 h 1603018"/>
              <a:gd name="connsiteX42" fmla="*/ 5649068 w 9662615"/>
              <a:gd name="connsiteY42" fmla="*/ 1461676 h 1603018"/>
              <a:gd name="connsiteX43" fmla="*/ 5588902 w 9662615"/>
              <a:gd name="connsiteY43" fmla="*/ 1469647 h 1603018"/>
              <a:gd name="connsiteX44" fmla="*/ 5498090 w 9662615"/>
              <a:gd name="connsiteY44" fmla="*/ 1483173 h 1603018"/>
              <a:gd name="connsiteX45" fmla="*/ 5444641 w 9662615"/>
              <a:gd name="connsiteY45" fmla="*/ 1487602 h 1603018"/>
              <a:gd name="connsiteX46" fmla="*/ 5299812 w 9662615"/>
              <a:gd name="connsiteY46" fmla="*/ 1503362 h 1603018"/>
              <a:gd name="connsiteX47" fmla="*/ 5245752 w 9662615"/>
              <a:gd name="connsiteY47" fmla="*/ 1520612 h 1603018"/>
              <a:gd name="connsiteX48" fmla="*/ 5177807 w 9662615"/>
              <a:gd name="connsiteY48" fmla="*/ 1526802 h 1603018"/>
              <a:gd name="connsiteX49" fmla="*/ 5113910 w 9662615"/>
              <a:gd name="connsiteY49" fmla="*/ 1533205 h 1603018"/>
              <a:gd name="connsiteX50" fmla="*/ 5059484 w 9662615"/>
              <a:gd name="connsiteY50" fmla="*/ 1546802 h 1603018"/>
              <a:gd name="connsiteX51" fmla="*/ 5038524 w 9662615"/>
              <a:gd name="connsiteY51" fmla="*/ 1545675 h 1603018"/>
              <a:gd name="connsiteX52" fmla="*/ 5026564 w 9662615"/>
              <a:gd name="connsiteY52" fmla="*/ 1545376 h 1603018"/>
              <a:gd name="connsiteX53" fmla="*/ 4969433 w 9662615"/>
              <a:gd name="connsiteY53" fmla="*/ 1550865 h 1603018"/>
              <a:gd name="connsiteX54" fmla="*/ 4871726 w 9662615"/>
              <a:gd name="connsiteY54" fmla="*/ 1570584 h 1603018"/>
              <a:gd name="connsiteX55" fmla="*/ 4843267 w 9662615"/>
              <a:gd name="connsiteY55" fmla="*/ 1561459 h 1603018"/>
              <a:gd name="connsiteX56" fmla="*/ 4821058 w 9662615"/>
              <a:gd name="connsiteY56" fmla="*/ 1553078 h 1603018"/>
              <a:gd name="connsiteX57" fmla="*/ 4791466 w 9662615"/>
              <a:gd name="connsiteY57" fmla="*/ 1561324 h 1603018"/>
              <a:gd name="connsiteX58" fmla="*/ 4784247 w 9662615"/>
              <a:gd name="connsiteY58" fmla="*/ 1562342 h 1603018"/>
              <a:gd name="connsiteX59" fmla="*/ 4739309 w 9662615"/>
              <a:gd name="connsiteY59" fmla="*/ 1553948 h 1603018"/>
              <a:gd name="connsiteX60" fmla="*/ 4697562 w 9662615"/>
              <a:gd name="connsiteY60" fmla="*/ 1551206 h 1603018"/>
              <a:gd name="connsiteX61" fmla="*/ 4650737 w 9662615"/>
              <a:gd name="connsiteY61" fmla="*/ 1537381 h 1603018"/>
              <a:gd name="connsiteX62" fmla="*/ 4583150 w 9662615"/>
              <a:gd name="connsiteY62" fmla="*/ 1529064 h 1603018"/>
              <a:gd name="connsiteX63" fmla="*/ 4521734 w 9662615"/>
              <a:gd name="connsiteY63" fmla="*/ 1529359 h 1603018"/>
              <a:gd name="connsiteX64" fmla="*/ 4382398 w 9662615"/>
              <a:gd name="connsiteY64" fmla="*/ 1534108 h 1603018"/>
              <a:gd name="connsiteX65" fmla="*/ 4221826 w 9662615"/>
              <a:gd name="connsiteY65" fmla="*/ 1500972 h 1603018"/>
              <a:gd name="connsiteX66" fmla="*/ 4096601 w 9662615"/>
              <a:gd name="connsiteY66" fmla="*/ 1521563 h 1603018"/>
              <a:gd name="connsiteX67" fmla="*/ 4002441 w 9662615"/>
              <a:gd name="connsiteY67" fmla="*/ 1528912 h 1603018"/>
              <a:gd name="connsiteX68" fmla="*/ 3833906 w 9662615"/>
              <a:gd name="connsiteY68" fmla="*/ 1516637 h 1603018"/>
              <a:gd name="connsiteX69" fmla="*/ 3763845 w 9662615"/>
              <a:gd name="connsiteY69" fmla="*/ 1501782 h 1603018"/>
              <a:gd name="connsiteX70" fmla="*/ 3641778 w 9662615"/>
              <a:gd name="connsiteY70" fmla="*/ 1505446 h 1603018"/>
              <a:gd name="connsiteX71" fmla="*/ 3612941 w 9662615"/>
              <a:gd name="connsiteY71" fmla="*/ 1411755 h 1603018"/>
              <a:gd name="connsiteX72" fmla="*/ 3576170 w 9662615"/>
              <a:gd name="connsiteY72" fmla="*/ 1516288 h 1603018"/>
              <a:gd name="connsiteX73" fmla="*/ 3540258 w 9662615"/>
              <a:gd name="connsiteY73" fmla="*/ 1516976 h 1603018"/>
              <a:gd name="connsiteX74" fmla="*/ 3522853 w 9662615"/>
              <a:gd name="connsiteY74" fmla="*/ 1538044 h 1603018"/>
              <a:gd name="connsiteX75" fmla="*/ 3480929 w 9662615"/>
              <a:gd name="connsiteY75" fmla="*/ 1526739 h 1603018"/>
              <a:gd name="connsiteX76" fmla="*/ 3430805 w 9662615"/>
              <a:gd name="connsiteY76" fmla="*/ 1542521 h 1603018"/>
              <a:gd name="connsiteX77" fmla="*/ 3292707 w 9662615"/>
              <a:gd name="connsiteY77" fmla="*/ 1520490 h 1603018"/>
              <a:gd name="connsiteX78" fmla="*/ 3187872 w 9662615"/>
              <a:gd name="connsiteY78" fmla="*/ 1519991 h 1603018"/>
              <a:gd name="connsiteX79" fmla="*/ 3148026 w 9662615"/>
              <a:gd name="connsiteY79" fmla="*/ 1524777 h 1603018"/>
              <a:gd name="connsiteX80" fmla="*/ 3092394 w 9662615"/>
              <a:gd name="connsiteY80" fmla="*/ 1528115 h 1603018"/>
              <a:gd name="connsiteX81" fmla="*/ 2994200 w 9662615"/>
              <a:gd name="connsiteY81" fmla="*/ 1537857 h 1603018"/>
              <a:gd name="connsiteX82" fmla="*/ 2862301 w 9662615"/>
              <a:gd name="connsiteY82" fmla="*/ 1544250 h 1603018"/>
              <a:gd name="connsiteX83" fmla="*/ 2766335 w 9662615"/>
              <a:gd name="connsiteY83" fmla="*/ 1527662 h 1603018"/>
              <a:gd name="connsiteX84" fmla="*/ 2757836 w 9662615"/>
              <a:gd name="connsiteY84" fmla="*/ 1531371 h 1603018"/>
              <a:gd name="connsiteX85" fmla="*/ 2691555 w 9662615"/>
              <a:gd name="connsiteY85" fmla="*/ 1530283 h 1603018"/>
              <a:gd name="connsiteX86" fmla="*/ 2491676 w 9662615"/>
              <a:gd name="connsiteY86" fmla="*/ 1500859 h 1603018"/>
              <a:gd name="connsiteX87" fmla="*/ 2378036 w 9662615"/>
              <a:gd name="connsiteY87" fmla="*/ 1520645 h 1603018"/>
              <a:gd name="connsiteX88" fmla="*/ 2284269 w 9662615"/>
              <a:gd name="connsiteY88" fmla="*/ 1503068 h 1603018"/>
              <a:gd name="connsiteX89" fmla="*/ 2207104 w 9662615"/>
              <a:gd name="connsiteY89" fmla="*/ 1508888 h 1603018"/>
              <a:gd name="connsiteX90" fmla="*/ 2149226 w 9662615"/>
              <a:gd name="connsiteY90" fmla="*/ 1523409 h 1603018"/>
              <a:gd name="connsiteX91" fmla="*/ 2084783 w 9662615"/>
              <a:gd name="connsiteY91" fmla="*/ 1524245 h 1603018"/>
              <a:gd name="connsiteX92" fmla="*/ 2070075 w 9662615"/>
              <a:gd name="connsiteY92" fmla="*/ 1511285 h 1603018"/>
              <a:gd name="connsiteX93" fmla="*/ 2001057 w 9662615"/>
              <a:gd name="connsiteY93" fmla="*/ 1516449 h 1603018"/>
              <a:gd name="connsiteX94" fmla="*/ 1896330 w 9662615"/>
              <a:gd name="connsiteY94" fmla="*/ 1525725 h 1603018"/>
              <a:gd name="connsiteX95" fmla="*/ 1835994 w 9662615"/>
              <a:gd name="connsiteY95" fmla="*/ 1527678 h 1603018"/>
              <a:gd name="connsiteX96" fmla="*/ 1671119 w 9662615"/>
              <a:gd name="connsiteY96" fmla="*/ 1536701 h 1603018"/>
              <a:gd name="connsiteX97" fmla="*/ 1565556 w 9662615"/>
              <a:gd name="connsiteY97" fmla="*/ 1556503 h 1603018"/>
              <a:gd name="connsiteX98" fmla="*/ 1407755 w 9662615"/>
              <a:gd name="connsiteY98" fmla="*/ 1571444 h 1603018"/>
              <a:gd name="connsiteX99" fmla="*/ 1291872 w 9662615"/>
              <a:gd name="connsiteY99" fmla="*/ 1579471 h 1603018"/>
              <a:gd name="connsiteX100" fmla="*/ 1245251 w 9662615"/>
              <a:gd name="connsiteY100" fmla="*/ 1603018 h 1603018"/>
              <a:gd name="connsiteX101" fmla="*/ 1181938 w 9662615"/>
              <a:gd name="connsiteY101" fmla="*/ 1592789 h 1603018"/>
              <a:gd name="connsiteX102" fmla="*/ 1091432 w 9662615"/>
              <a:gd name="connsiteY102" fmla="*/ 1571003 h 1603018"/>
              <a:gd name="connsiteX103" fmla="*/ 940355 w 9662615"/>
              <a:gd name="connsiteY103" fmla="*/ 1560638 h 1603018"/>
              <a:gd name="connsiteX104" fmla="*/ 868264 w 9662615"/>
              <a:gd name="connsiteY104" fmla="*/ 1566392 h 1603018"/>
              <a:gd name="connsiteX105" fmla="*/ 792765 w 9662615"/>
              <a:gd name="connsiteY105" fmla="*/ 1563102 h 1603018"/>
              <a:gd name="connsiteX106" fmla="*/ 653153 w 9662615"/>
              <a:gd name="connsiteY106" fmla="*/ 1563516 h 1603018"/>
              <a:gd name="connsiteX107" fmla="*/ 541933 w 9662615"/>
              <a:gd name="connsiteY107" fmla="*/ 1561051 h 1603018"/>
              <a:gd name="connsiteX108" fmla="*/ 472797 w 9662615"/>
              <a:gd name="connsiteY108" fmla="*/ 1568904 h 1603018"/>
              <a:gd name="connsiteX109" fmla="*/ 396059 w 9662615"/>
              <a:gd name="connsiteY109" fmla="*/ 1560970 h 1603018"/>
              <a:gd name="connsiteX110" fmla="*/ 336819 w 9662615"/>
              <a:gd name="connsiteY110" fmla="*/ 1560892 h 1603018"/>
              <a:gd name="connsiteX111" fmla="*/ 267163 w 9662615"/>
              <a:gd name="connsiteY111" fmla="*/ 1531913 h 1603018"/>
              <a:gd name="connsiteX112" fmla="*/ 196644 w 9662615"/>
              <a:gd name="connsiteY112" fmla="*/ 1524565 h 1603018"/>
              <a:gd name="connsiteX113" fmla="*/ 86819 w 9662615"/>
              <a:gd name="connsiteY113" fmla="*/ 1519517 h 1603018"/>
              <a:gd name="connsiteX114" fmla="*/ 53369 w 9662615"/>
              <a:gd name="connsiteY114" fmla="*/ 1516853 h 1603018"/>
              <a:gd name="connsiteX115" fmla="*/ 2359 w 9662615"/>
              <a:gd name="connsiteY115" fmla="*/ 1515247 h 1603018"/>
              <a:gd name="connsiteX116" fmla="*/ 0 w 9662615"/>
              <a:gd name="connsiteY116" fmla="*/ 1514932 h 1603018"/>
              <a:gd name="connsiteX117" fmla="*/ 0 w 9662615"/>
              <a:gd name="connsiteY117" fmla="*/ 0 h 1603018"/>
              <a:gd name="connsiteX0" fmla="*/ 0 w 9662615"/>
              <a:gd name="connsiteY0" fmla="*/ 0 h 1603018"/>
              <a:gd name="connsiteX1" fmla="*/ 9662615 w 9662615"/>
              <a:gd name="connsiteY1" fmla="*/ 0 h 1603018"/>
              <a:gd name="connsiteX2" fmla="*/ 9662615 w 9662615"/>
              <a:gd name="connsiteY2" fmla="*/ 1280346 h 1603018"/>
              <a:gd name="connsiteX3" fmla="*/ 9551077 w 9662615"/>
              <a:gd name="connsiteY3" fmla="*/ 1292033 h 1603018"/>
              <a:gd name="connsiteX4" fmla="*/ 9469546 w 9662615"/>
              <a:gd name="connsiteY4" fmla="*/ 1289837 h 1603018"/>
              <a:gd name="connsiteX5" fmla="*/ 9326260 w 9662615"/>
              <a:gd name="connsiteY5" fmla="*/ 1277155 h 1603018"/>
              <a:gd name="connsiteX6" fmla="*/ 9144767 w 9662615"/>
              <a:gd name="connsiteY6" fmla="*/ 1264120 h 1603018"/>
              <a:gd name="connsiteX7" fmla="*/ 8976400 w 9662615"/>
              <a:gd name="connsiteY7" fmla="*/ 1326661 h 1603018"/>
              <a:gd name="connsiteX8" fmla="*/ 8828711 w 9662615"/>
              <a:gd name="connsiteY8" fmla="*/ 1346394 h 1603018"/>
              <a:gd name="connsiteX9" fmla="*/ 8695953 w 9662615"/>
              <a:gd name="connsiteY9" fmla="*/ 1346784 h 1603018"/>
              <a:gd name="connsiteX10" fmla="*/ 8652191 w 9662615"/>
              <a:gd name="connsiteY10" fmla="*/ 1345903 h 1603018"/>
              <a:gd name="connsiteX11" fmla="*/ 8591582 w 9662615"/>
              <a:gd name="connsiteY11" fmla="*/ 1341666 h 1603018"/>
              <a:gd name="connsiteX12" fmla="*/ 8537336 w 9662615"/>
              <a:gd name="connsiteY12" fmla="*/ 1341684 h 1603018"/>
              <a:gd name="connsiteX13" fmla="*/ 8416849 w 9662615"/>
              <a:gd name="connsiteY13" fmla="*/ 1367085 h 1603018"/>
              <a:gd name="connsiteX14" fmla="*/ 8278355 w 9662615"/>
              <a:gd name="connsiteY14" fmla="*/ 1386569 h 1603018"/>
              <a:gd name="connsiteX15" fmla="*/ 8197961 w 9662615"/>
              <a:gd name="connsiteY15" fmla="*/ 1392804 h 1603018"/>
              <a:gd name="connsiteX16" fmla="*/ 8171196 w 9662615"/>
              <a:gd name="connsiteY16" fmla="*/ 1397216 h 1603018"/>
              <a:gd name="connsiteX17" fmla="*/ 8087910 w 9662615"/>
              <a:gd name="connsiteY17" fmla="*/ 1386449 h 1603018"/>
              <a:gd name="connsiteX18" fmla="*/ 7974579 w 9662615"/>
              <a:gd name="connsiteY18" fmla="*/ 1383439 h 1603018"/>
              <a:gd name="connsiteX19" fmla="*/ 7768351 w 9662615"/>
              <a:gd name="connsiteY19" fmla="*/ 1395051 h 1603018"/>
              <a:gd name="connsiteX20" fmla="*/ 7635985 w 9662615"/>
              <a:gd name="connsiteY20" fmla="*/ 1386363 h 1603018"/>
              <a:gd name="connsiteX21" fmla="*/ 7466069 w 9662615"/>
              <a:gd name="connsiteY21" fmla="*/ 1377654 h 1603018"/>
              <a:gd name="connsiteX22" fmla="*/ 7355642 w 9662615"/>
              <a:gd name="connsiteY22" fmla="*/ 1407761 h 1603018"/>
              <a:gd name="connsiteX23" fmla="*/ 7215220 w 9662615"/>
              <a:gd name="connsiteY23" fmla="*/ 1397856 h 1603018"/>
              <a:gd name="connsiteX24" fmla="*/ 7082147 w 9662615"/>
              <a:gd name="connsiteY24" fmla="*/ 1406113 h 1603018"/>
              <a:gd name="connsiteX25" fmla="*/ 6987129 w 9662615"/>
              <a:gd name="connsiteY25" fmla="*/ 1404834 h 1603018"/>
              <a:gd name="connsiteX26" fmla="*/ 6907567 w 9662615"/>
              <a:gd name="connsiteY26" fmla="*/ 1419149 h 1603018"/>
              <a:gd name="connsiteX27" fmla="*/ 6748428 w 9662615"/>
              <a:gd name="connsiteY27" fmla="*/ 1420308 h 1603018"/>
              <a:gd name="connsiteX28" fmla="*/ 6654257 w 9662615"/>
              <a:gd name="connsiteY28" fmla="*/ 1424143 h 1603018"/>
              <a:gd name="connsiteX29" fmla="*/ 6620123 w 9662615"/>
              <a:gd name="connsiteY29" fmla="*/ 1430535 h 1603018"/>
              <a:gd name="connsiteX30" fmla="*/ 6571355 w 9662615"/>
              <a:gd name="connsiteY30" fmla="*/ 1436144 h 1603018"/>
              <a:gd name="connsiteX31" fmla="*/ 6486557 w 9662615"/>
              <a:gd name="connsiteY31" fmla="*/ 1449861 h 1603018"/>
              <a:gd name="connsiteX32" fmla="*/ 6370419 w 9662615"/>
              <a:gd name="connsiteY32" fmla="*/ 1461649 h 1603018"/>
              <a:gd name="connsiteX33" fmla="*/ 6278839 w 9662615"/>
              <a:gd name="connsiteY33" fmla="*/ 1449160 h 1603018"/>
              <a:gd name="connsiteX34" fmla="*/ 6272455 w 9662615"/>
              <a:gd name="connsiteY34" fmla="*/ 1453191 h 1603018"/>
              <a:gd name="connsiteX35" fmla="*/ 6212659 w 9662615"/>
              <a:gd name="connsiteY35" fmla="*/ 1454850 h 1603018"/>
              <a:gd name="connsiteX36" fmla="*/ 6069317 w 9662615"/>
              <a:gd name="connsiteY36" fmla="*/ 1445838 h 1603018"/>
              <a:gd name="connsiteX37" fmla="*/ 5878477 w 9662615"/>
              <a:gd name="connsiteY37" fmla="*/ 1439180 h 1603018"/>
              <a:gd name="connsiteX38" fmla="*/ 5838387 w 9662615"/>
              <a:gd name="connsiteY38" fmla="*/ 1444679 h 1603018"/>
              <a:gd name="connsiteX39" fmla="*/ 5771136 w 9662615"/>
              <a:gd name="connsiteY39" fmla="*/ 1453639 h 1603018"/>
              <a:gd name="connsiteX40" fmla="*/ 5724081 w 9662615"/>
              <a:gd name="connsiteY40" fmla="*/ 1470431 h 1603018"/>
              <a:gd name="connsiteX41" fmla="*/ 5666577 w 9662615"/>
              <a:gd name="connsiteY41" fmla="*/ 1473921 h 1603018"/>
              <a:gd name="connsiteX42" fmla="*/ 5649068 w 9662615"/>
              <a:gd name="connsiteY42" fmla="*/ 1461676 h 1603018"/>
              <a:gd name="connsiteX43" fmla="*/ 5588902 w 9662615"/>
              <a:gd name="connsiteY43" fmla="*/ 1469647 h 1603018"/>
              <a:gd name="connsiteX44" fmla="*/ 5498090 w 9662615"/>
              <a:gd name="connsiteY44" fmla="*/ 1483173 h 1603018"/>
              <a:gd name="connsiteX45" fmla="*/ 5444641 w 9662615"/>
              <a:gd name="connsiteY45" fmla="*/ 1487602 h 1603018"/>
              <a:gd name="connsiteX46" fmla="*/ 5299812 w 9662615"/>
              <a:gd name="connsiteY46" fmla="*/ 1503362 h 1603018"/>
              <a:gd name="connsiteX47" fmla="*/ 5245752 w 9662615"/>
              <a:gd name="connsiteY47" fmla="*/ 1520612 h 1603018"/>
              <a:gd name="connsiteX48" fmla="*/ 5177807 w 9662615"/>
              <a:gd name="connsiteY48" fmla="*/ 1526802 h 1603018"/>
              <a:gd name="connsiteX49" fmla="*/ 5113910 w 9662615"/>
              <a:gd name="connsiteY49" fmla="*/ 1533205 h 1603018"/>
              <a:gd name="connsiteX50" fmla="*/ 5059484 w 9662615"/>
              <a:gd name="connsiteY50" fmla="*/ 1546802 h 1603018"/>
              <a:gd name="connsiteX51" fmla="*/ 5038524 w 9662615"/>
              <a:gd name="connsiteY51" fmla="*/ 1545675 h 1603018"/>
              <a:gd name="connsiteX52" fmla="*/ 5026564 w 9662615"/>
              <a:gd name="connsiteY52" fmla="*/ 1545376 h 1603018"/>
              <a:gd name="connsiteX53" fmla="*/ 4969433 w 9662615"/>
              <a:gd name="connsiteY53" fmla="*/ 1550865 h 1603018"/>
              <a:gd name="connsiteX54" fmla="*/ 4871726 w 9662615"/>
              <a:gd name="connsiteY54" fmla="*/ 1570584 h 1603018"/>
              <a:gd name="connsiteX55" fmla="*/ 4843267 w 9662615"/>
              <a:gd name="connsiteY55" fmla="*/ 1561459 h 1603018"/>
              <a:gd name="connsiteX56" fmla="*/ 4821058 w 9662615"/>
              <a:gd name="connsiteY56" fmla="*/ 1553078 h 1603018"/>
              <a:gd name="connsiteX57" fmla="*/ 4791466 w 9662615"/>
              <a:gd name="connsiteY57" fmla="*/ 1561324 h 1603018"/>
              <a:gd name="connsiteX58" fmla="*/ 4784247 w 9662615"/>
              <a:gd name="connsiteY58" fmla="*/ 1562342 h 1603018"/>
              <a:gd name="connsiteX59" fmla="*/ 4739309 w 9662615"/>
              <a:gd name="connsiteY59" fmla="*/ 1553948 h 1603018"/>
              <a:gd name="connsiteX60" fmla="*/ 4697562 w 9662615"/>
              <a:gd name="connsiteY60" fmla="*/ 1551206 h 1603018"/>
              <a:gd name="connsiteX61" fmla="*/ 4650737 w 9662615"/>
              <a:gd name="connsiteY61" fmla="*/ 1537381 h 1603018"/>
              <a:gd name="connsiteX62" fmla="*/ 4583150 w 9662615"/>
              <a:gd name="connsiteY62" fmla="*/ 1529064 h 1603018"/>
              <a:gd name="connsiteX63" fmla="*/ 4521734 w 9662615"/>
              <a:gd name="connsiteY63" fmla="*/ 1529359 h 1603018"/>
              <a:gd name="connsiteX64" fmla="*/ 4382398 w 9662615"/>
              <a:gd name="connsiteY64" fmla="*/ 1534108 h 1603018"/>
              <a:gd name="connsiteX65" fmla="*/ 4221826 w 9662615"/>
              <a:gd name="connsiteY65" fmla="*/ 1500972 h 1603018"/>
              <a:gd name="connsiteX66" fmla="*/ 4096601 w 9662615"/>
              <a:gd name="connsiteY66" fmla="*/ 1521563 h 1603018"/>
              <a:gd name="connsiteX67" fmla="*/ 4002441 w 9662615"/>
              <a:gd name="connsiteY67" fmla="*/ 1528912 h 1603018"/>
              <a:gd name="connsiteX68" fmla="*/ 3833906 w 9662615"/>
              <a:gd name="connsiteY68" fmla="*/ 1516637 h 1603018"/>
              <a:gd name="connsiteX69" fmla="*/ 3763845 w 9662615"/>
              <a:gd name="connsiteY69" fmla="*/ 1501782 h 1603018"/>
              <a:gd name="connsiteX70" fmla="*/ 3673583 w 9662615"/>
              <a:gd name="connsiteY70" fmla="*/ 1501471 h 1603018"/>
              <a:gd name="connsiteX71" fmla="*/ 3612941 w 9662615"/>
              <a:gd name="connsiteY71" fmla="*/ 1411755 h 1603018"/>
              <a:gd name="connsiteX72" fmla="*/ 3576170 w 9662615"/>
              <a:gd name="connsiteY72" fmla="*/ 1516288 h 1603018"/>
              <a:gd name="connsiteX73" fmla="*/ 3540258 w 9662615"/>
              <a:gd name="connsiteY73" fmla="*/ 1516976 h 1603018"/>
              <a:gd name="connsiteX74" fmla="*/ 3522853 w 9662615"/>
              <a:gd name="connsiteY74" fmla="*/ 1538044 h 1603018"/>
              <a:gd name="connsiteX75" fmla="*/ 3480929 w 9662615"/>
              <a:gd name="connsiteY75" fmla="*/ 1526739 h 1603018"/>
              <a:gd name="connsiteX76" fmla="*/ 3430805 w 9662615"/>
              <a:gd name="connsiteY76" fmla="*/ 1542521 h 1603018"/>
              <a:gd name="connsiteX77" fmla="*/ 3292707 w 9662615"/>
              <a:gd name="connsiteY77" fmla="*/ 1520490 h 1603018"/>
              <a:gd name="connsiteX78" fmla="*/ 3187872 w 9662615"/>
              <a:gd name="connsiteY78" fmla="*/ 1519991 h 1603018"/>
              <a:gd name="connsiteX79" fmla="*/ 3148026 w 9662615"/>
              <a:gd name="connsiteY79" fmla="*/ 1524777 h 1603018"/>
              <a:gd name="connsiteX80" fmla="*/ 3092394 w 9662615"/>
              <a:gd name="connsiteY80" fmla="*/ 1528115 h 1603018"/>
              <a:gd name="connsiteX81" fmla="*/ 2994200 w 9662615"/>
              <a:gd name="connsiteY81" fmla="*/ 1537857 h 1603018"/>
              <a:gd name="connsiteX82" fmla="*/ 2862301 w 9662615"/>
              <a:gd name="connsiteY82" fmla="*/ 1544250 h 1603018"/>
              <a:gd name="connsiteX83" fmla="*/ 2766335 w 9662615"/>
              <a:gd name="connsiteY83" fmla="*/ 1527662 h 1603018"/>
              <a:gd name="connsiteX84" fmla="*/ 2757836 w 9662615"/>
              <a:gd name="connsiteY84" fmla="*/ 1531371 h 1603018"/>
              <a:gd name="connsiteX85" fmla="*/ 2691555 w 9662615"/>
              <a:gd name="connsiteY85" fmla="*/ 1530283 h 1603018"/>
              <a:gd name="connsiteX86" fmla="*/ 2491676 w 9662615"/>
              <a:gd name="connsiteY86" fmla="*/ 1500859 h 1603018"/>
              <a:gd name="connsiteX87" fmla="*/ 2378036 w 9662615"/>
              <a:gd name="connsiteY87" fmla="*/ 1520645 h 1603018"/>
              <a:gd name="connsiteX88" fmla="*/ 2284269 w 9662615"/>
              <a:gd name="connsiteY88" fmla="*/ 1503068 h 1603018"/>
              <a:gd name="connsiteX89" fmla="*/ 2207104 w 9662615"/>
              <a:gd name="connsiteY89" fmla="*/ 1508888 h 1603018"/>
              <a:gd name="connsiteX90" fmla="*/ 2149226 w 9662615"/>
              <a:gd name="connsiteY90" fmla="*/ 1523409 h 1603018"/>
              <a:gd name="connsiteX91" fmla="*/ 2084783 w 9662615"/>
              <a:gd name="connsiteY91" fmla="*/ 1524245 h 1603018"/>
              <a:gd name="connsiteX92" fmla="*/ 2070075 w 9662615"/>
              <a:gd name="connsiteY92" fmla="*/ 1511285 h 1603018"/>
              <a:gd name="connsiteX93" fmla="*/ 2001057 w 9662615"/>
              <a:gd name="connsiteY93" fmla="*/ 1516449 h 1603018"/>
              <a:gd name="connsiteX94" fmla="*/ 1896330 w 9662615"/>
              <a:gd name="connsiteY94" fmla="*/ 1525725 h 1603018"/>
              <a:gd name="connsiteX95" fmla="*/ 1835994 w 9662615"/>
              <a:gd name="connsiteY95" fmla="*/ 1527678 h 1603018"/>
              <a:gd name="connsiteX96" fmla="*/ 1671119 w 9662615"/>
              <a:gd name="connsiteY96" fmla="*/ 1536701 h 1603018"/>
              <a:gd name="connsiteX97" fmla="*/ 1565556 w 9662615"/>
              <a:gd name="connsiteY97" fmla="*/ 1556503 h 1603018"/>
              <a:gd name="connsiteX98" fmla="*/ 1407755 w 9662615"/>
              <a:gd name="connsiteY98" fmla="*/ 1571444 h 1603018"/>
              <a:gd name="connsiteX99" fmla="*/ 1291872 w 9662615"/>
              <a:gd name="connsiteY99" fmla="*/ 1579471 h 1603018"/>
              <a:gd name="connsiteX100" fmla="*/ 1245251 w 9662615"/>
              <a:gd name="connsiteY100" fmla="*/ 1603018 h 1603018"/>
              <a:gd name="connsiteX101" fmla="*/ 1181938 w 9662615"/>
              <a:gd name="connsiteY101" fmla="*/ 1592789 h 1603018"/>
              <a:gd name="connsiteX102" fmla="*/ 1091432 w 9662615"/>
              <a:gd name="connsiteY102" fmla="*/ 1571003 h 1603018"/>
              <a:gd name="connsiteX103" fmla="*/ 940355 w 9662615"/>
              <a:gd name="connsiteY103" fmla="*/ 1560638 h 1603018"/>
              <a:gd name="connsiteX104" fmla="*/ 868264 w 9662615"/>
              <a:gd name="connsiteY104" fmla="*/ 1566392 h 1603018"/>
              <a:gd name="connsiteX105" fmla="*/ 792765 w 9662615"/>
              <a:gd name="connsiteY105" fmla="*/ 1563102 h 1603018"/>
              <a:gd name="connsiteX106" fmla="*/ 653153 w 9662615"/>
              <a:gd name="connsiteY106" fmla="*/ 1563516 h 1603018"/>
              <a:gd name="connsiteX107" fmla="*/ 541933 w 9662615"/>
              <a:gd name="connsiteY107" fmla="*/ 1561051 h 1603018"/>
              <a:gd name="connsiteX108" fmla="*/ 472797 w 9662615"/>
              <a:gd name="connsiteY108" fmla="*/ 1568904 h 1603018"/>
              <a:gd name="connsiteX109" fmla="*/ 396059 w 9662615"/>
              <a:gd name="connsiteY109" fmla="*/ 1560970 h 1603018"/>
              <a:gd name="connsiteX110" fmla="*/ 336819 w 9662615"/>
              <a:gd name="connsiteY110" fmla="*/ 1560892 h 1603018"/>
              <a:gd name="connsiteX111" fmla="*/ 267163 w 9662615"/>
              <a:gd name="connsiteY111" fmla="*/ 1531913 h 1603018"/>
              <a:gd name="connsiteX112" fmla="*/ 196644 w 9662615"/>
              <a:gd name="connsiteY112" fmla="*/ 1524565 h 1603018"/>
              <a:gd name="connsiteX113" fmla="*/ 86819 w 9662615"/>
              <a:gd name="connsiteY113" fmla="*/ 1519517 h 1603018"/>
              <a:gd name="connsiteX114" fmla="*/ 53369 w 9662615"/>
              <a:gd name="connsiteY114" fmla="*/ 1516853 h 1603018"/>
              <a:gd name="connsiteX115" fmla="*/ 2359 w 9662615"/>
              <a:gd name="connsiteY115" fmla="*/ 1515247 h 1603018"/>
              <a:gd name="connsiteX116" fmla="*/ 0 w 9662615"/>
              <a:gd name="connsiteY116" fmla="*/ 1514932 h 1603018"/>
              <a:gd name="connsiteX117" fmla="*/ 0 w 9662615"/>
              <a:gd name="connsiteY117" fmla="*/ 0 h 1603018"/>
              <a:gd name="connsiteX0" fmla="*/ 0 w 9662615"/>
              <a:gd name="connsiteY0" fmla="*/ 0 h 1603018"/>
              <a:gd name="connsiteX1" fmla="*/ 9662615 w 9662615"/>
              <a:gd name="connsiteY1" fmla="*/ 0 h 1603018"/>
              <a:gd name="connsiteX2" fmla="*/ 9662615 w 9662615"/>
              <a:gd name="connsiteY2" fmla="*/ 1280346 h 1603018"/>
              <a:gd name="connsiteX3" fmla="*/ 9551077 w 9662615"/>
              <a:gd name="connsiteY3" fmla="*/ 1292033 h 1603018"/>
              <a:gd name="connsiteX4" fmla="*/ 9469546 w 9662615"/>
              <a:gd name="connsiteY4" fmla="*/ 1289837 h 1603018"/>
              <a:gd name="connsiteX5" fmla="*/ 9326260 w 9662615"/>
              <a:gd name="connsiteY5" fmla="*/ 1277155 h 1603018"/>
              <a:gd name="connsiteX6" fmla="*/ 9144767 w 9662615"/>
              <a:gd name="connsiteY6" fmla="*/ 1264120 h 1603018"/>
              <a:gd name="connsiteX7" fmla="*/ 8976400 w 9662615"/>
              <a:gd name="connsiteY7" fmla="*/ 1326661 h 1603018"/>
              <a:gd name="connsiteX8" fmla="*/ 8828711 w 9662615"/>
              <a:gd name="connsiteY8" fmla="*/ 1346394 h 1603018"/>
              <a:gd name="connsiteX9" fmla="*/ 8695953 w 9662615"/>
              <a:gd name="connsiteY9" fmla="*/ 1346784 h 1603018"/>
              <a:gd name="connsiteX10" fmla="*/ 8652191 w 9662615"/>
              <a:gd name="connsiteY10" fmla="*/ 1345903 h 1603018"/>
              <a:gd name="connsiteX11" fmla="*/ 8591582 w 9662615"/>
              <a:gd name="connsiteY11" fmla="*/ 1341666 h 1603018"/>
              <a:gd name="connsiteX12" fmla="*/ 8537336 w 9662615"/>
              <a:gd name="connsiteY12" fmla="*/ 1341684 h 1603018"/>
              <a:gd name="connsiteX13" fmla="*/ 8416849 w 9662615"/>
              <a:gd name="connsiteY13" fmla="*/ 1367085 h 1603018"/>
              <a:gd name="connsiteX14" fmla="*/ 8278355 w 9662615"/>
              <a:gd name="connsiteY14" fmla="*/ 1386569 h 1603018"/>
              <a:gd name="connsiteX15" fmla="*/ 8197961 w 9662615"/>
              <a:gd name="connsiteY15" fmla="*/ 1392804 h 1603018"/>
              <a:gd name="connsiteX16" fmla="*/ 8171196 w 9662615"/>
              <a:gd name="connsiteY16" fmla="*/ 1397216 h 1603018"/>
              <a:gd name="connsiteX17" fmla="*/ 8087910 w 9662615"/>
              <a:gd name="connsiteY17" fmla="*/ 1386449 h 1603018"/>
              <a:gd name="connsiteX18" fmla="*/ 7974579 w 9662615"/>
              <a:gd name="connsiteY18" fmla="*/ 1383439 h 1603018"/>
              <a:gd name="connsiteX19" fmla="*/ 7768351 w 9662615"/>
              <a:gd name="connsiteY19" fmla="*/ 1395051 h 1603018"/>
              <a:gd name="connsiteX20" fmla="*/ 7635985 w 9662615"/>
              <a:gd name="connsiteY20" fmla="*/ 1386363 h 1603018"/>
              <a:gd name="connsiteX21" fmla="*/ 7466069 w 9662615"/>
              <a:gd name="connsiteY21" fmla="*/ 1377654 h 1603018"/>
              <a:gd name="connsiteX22" fmla="*/ 7355642 w 9662615"/>
              <a:gd name="connsiteY22" fmla="*/ 1407761 h 1603018"/>
              <a:gd name="connsiteX23" fmla="*/ 7215220 w 9662615"/>
              <a:gd name="connsiteY23" fmla="*/ 1397856 h 1603018"/>
              <a:gd name="connsiteX24" fmla="*/ 7082147 w 9662615"/>
              <a:gd name="connsiteY24" fmla="*/ 1406113 h 1603018"/>
              <a:gd name="connsiteX25" fmla="*/ 6987129 w 9662615"/>
              <a:gd name="connsiteY25" fmla="*/ 1404834 h 1603018"/>
              <a:gd name="connsiteX26" fmla="*/ 6907567 w 9662615"/>
              <a:gd name="connsiteY26" fmla="*/ 1419149 h 1603018"/>
              <a:gd name="connsiteX27" fmla="*/ 6748428 w 9662615"/>
              <a:gd name="connsiteY27" fmla="*/ 1420308 h 1603018"/>
              <a:gd name="connsiteX28" fmla="*/ 6654257 w 9662615"/>
              <a:gd name="connsiteY28" fmla="*/ 1424143 h 1603018"/>
              <a:gd name="connsiteX29" fmla="*/ 6620123 w 9662615"/>
              <a:gd name="connsiteY29" fmla="*/ 1430535 h 1603018"/>
              <a:gd name="connsiteX30" fmla="*/ 6571355 w 9662615"/>
              <a:gd name="connsiteY30" fmla="*/ 1436144 h 1603018"/>
              <a:gd name="connsiteX31" fmla="*/ 6486557 w 9662615"/>
              <a:gd name="connsiteY31" fmla="*/ 1449861 h 1603018"/>
              <a:gd name="connsiteX32" fmla="*/ 6370419 w 9662615"/>
              <a:gd name="connsiteY32" fmla="*/ 1461649 h 1603018"/>
              <a:gd name="connsiteX33" fmla="*/ 6278839 w 9662615"/>
              <a:gd name="connsiteY33" fmla="*/ 1449160 h 1603018"/>
              <a:gd name="connsiteX34" fmla="*/ 6272455 w 9662615"/>
              <a:gd name="connsiteY34" fmla="*/ 1453191 h 1603018"/>
              <a:gd name="connsiteX35" fmla="*/ 6212659 w 9662615"/>
              <a:gd name="connsiteY35" fmla="*/ 1454850 h 1603018"/>
              <a:gd name="connsiteX36" fmla="*/ 6069317 w 9662615"/>
              <a:gd name="connsiteY36" fmla="*/ 1445838 h 1603018"/>
              <a:gd name="connsiteX37" fmla="*/ 5878477 w 9662615"/>
              <a:gd name="connsiteY37" fmla="*/ 1439180 h 1603018"/>
              <a:gd name="connsiteX38" fmla="*/ 5838387 w 9662615"/>
              <a:gd name="connsiteY38" fmla="*/ 1444679 h 1603018"/>
              <a:gd name="connsiteX39" fmla="*/ 5771136 w 9662615"/>
              <a:gd name="connsiteY39" fmla="*/ 1453639 h 1603018"/>
              <a:gd name="connsiteX40" fmla="*/ 5724081 w 9662615"/>
              <a:gd name="connsiteY40" fmla="*/ 1470431 h 1603018"/>
              <a:gd name="connsiteX41" fmla="*/ 5666577 w 9662615"/>
              <a:gd name="connsiteY41" fmla="*/ 1473921 h 1603018"/>
              <a:gd name="connsiteX42" fmla="*/ 5649068 w 9662615"/>
              <a:gd name="connsiteY42" fmla="*/ 1461676 h 1603018"/>
              <a:gd name="connsiteX43" fmla="*/ 5588902 w 9662615"/>
              <a:gd name="connsiteY43" fmla="*/ 1469647 h 1603018"/>
              <a:gd name="connsiteX44" fmla="*/ 5498090 w 9662615"/>
              <a:gd name="connsiteY44" fmla="*/ 1483173 h 1603018"/>
              <a:gd name="connsiteX45" fmla="*/ 5444641 w 9662615"/>
              <a:gd name="connsiteY45" fmla="*/ 1487602 h 1603018"/>
              <a:gd name="connsiteX46" fmla="*/ 5299812 w 9662615"/>
              <a:gd name="connsiteY46" fmla="*/ 1503362 h 1603018"/>
              <a:gd name="connsiteX47" fmla="*/ 5245752 w 9662615"/>
              <a:gd name="connsiteY47" fmla="*/ 1520612 h 1603018"/>
              <a:gd name="connsiteX48" fmla="*/ 5177807 w 9662615"/>
              <a:gd name="connsiteY48" fmla="*/ 1526802 h 1603018"/>
              <a:gd name="connsiteX49" fmla="*/ 5113910 w 9662615"/>
              <a:gd name="connsiteY49" fmla="*/ 1533205 h 1603018"/>
              <a:gd name="connsiteX50" fmla="*/ 5059484 w 9662615"/>
              <a:gd name="connsiteY50" fmla="*/ 1546802 h 1603018"/>
              <a:gd name="connsiteX51" fmla="*/ 5038524 w 9662615"/>
              <a:gd name="connsiteY51" fmla="*/ 1545675 h 1603018"/>
              <a:gd name="connsiteX52" fmla="*/ 5026564 w 9662615"/>
              <a:gd name="connsiteY52" fmla="*/ 1545376 h 1603018"/>
              <a:gd name="connsiteX53" fmla="*/ 4969433 w 9662615"/>
              <a:gd name="connsiteY53" fmla="*/ 1550865 h 1603018"/>
              <a:gd name="connsiteX54" fmla="*/ 4871726 w 9662615"/>
              <a:gd name="connsiteY54" fmla="*/ 1570584 h 1603018"/>
              <a:gd name="connsiteX55" fmla="*/ 4843267 w 9662615"/>
              <a:gd name="connsiteY55" fmla="*/ 1561459 h 1603018"/>
              <a:gd name="connsiteX56" fmla="*/ 4821058 w 9662615"/>
              <a:gd name="connsiteY56" fmla="*/ 1553078 h 1603018"/>
              <a:gd name="connsiteX57" fmla="*/ 4791466 w 9662615"/>
              <a:gd name="connsiteY57" fmla="*/ 1561324 h 1603018"/>
              <a:gd name="connsiteX58" fmla="*/ 4784247 w 9662615"/>
              <a:gd name="connsiteY58" fmla="*/ 1562342 h 1603018"/>
              <a:gd name="connsiteX59" fmla="*/ 4739309 w 9662615"/>
              <a:gd name="connsiteY59" fmla="*/ 1553948 h 1603018"/>
              <a:gd name="connsiteX60" fmla="*/ 4697562 w 9662615"/>
              <a:gd name="connsiteY60" fmla="*/ 1551206 h 1603018"/>
              <a:gd name="connsiteX61" fmla="*/ 4650737 w 9662615"/>
              <a:gd name="connsiteY61" fmla="*/ 1537381 h 1603018"/>
              <a:gd name="connsiteX62" fmla="*/ 4583150 w 9662615"/>
              <a:gd name="connsiteY62" fmla="*/ 1529064 h 1603018"/>
              <a:gd name="connsiteX63" fmla="*/ 4521734 w 9662615"/>
              <a:gd name="connsiteY63" fmla="*/ 1529359 h 1603018"/>
              <a:gd name="connsiteX64" fmla="*/ 4382398 w 9662615"/>
              <a:gd name="connsiteY64" fmla="*/ 1534108 h 1603018"/>
              <a:gd name="connsiteX65" fmla="*/ 4221826 w 9662615"/>
              <a:gd name="connsiteY65" fmla="*/ 1500972 h 1603018"/>
              <a:gd name="connsiteX66" fmla="*/ 4096601 w 9662615"/>
              <a:gd name="connsiteY66" fmla="*/ 1521563 h 1603018"/>
              <a:gd name="connsiteX67" fmla="*/ 4002441 w 9662615"/>
              <a:gd name="connsiteY67" fmla="*/ 1528912 h 1603018"/>
              <a:gd name="connsiteX68" fmla="*/ 3833906 w 9662615"/>
              <a:gd name="connsiteY68" fmla="*/ 1516637 h 1603018"/>
              <a:gd name="connsiteX69" fmla="*/ 3763845 w 9662615"/>
              <a:gd name="connsiteY69" fmla="*/ 1501782 h 1603018"/>
              <a:gd name="connsiteX70" fmla="*/ 3673583 w 9662615"/>
              <a:gd name="connsiteY70" fmla="*/ 1501471 h 1603018"/>
              <a:gd name="connsiteX71" fmla="*/ 3640771 w 9662615"/>
              <a:gd name="connsiteY71" fmla="*/ 1531025 h 1603018"/>
              <a:gd name="connsiteX72" fmla="*/ 3576170 w 9662615"/>
              <a:gd name="connsiteY72" fmla="*/ 1516288 h 1603018"/>
              <a:gd name="connsiteX73" fmla="*/ 3540258 w 9662615"/>
              <a:gd name="connsiteY73" fmla="*/ 1516976 h 1603018"/>
              <a:gd name="connsiteX74" fmla="*/ 3522853 w 9662615"/>
              <a:gd name="connsiteY74" fmla="*/ 1538044 h 1603018"/>
              <a:gd name="connsiteX75" fmla="*/ 3480929 w 9662615"/>
              <a:gd name="connsiteY75" fmla="*/ 1526739 h 1603018"/>
              <a:gd name="connsiteX76" fmla="*/ 3430805 w 9662615"/>
              <a:gd name="connsiteY76" fmla="*/ 1542521 h 1603018"/>
              <a:gd name="connsiteX77" fmla="*/ 3292707 w 9662615"/>
              <a:gd name="connsiteY77" fmla="*/ 1520490 h 1603018"/>
              <a:gd name="connsiteX78" fmla="*/ 3187872 w 9662615"/>
              <a:gd name="connsiteY78" fmla="*/ 1519991 h 1603018"/>
              <a:gd name="connsiteX79" fmla="*/ 3148026 w 9662615"/>
              <a:gd name="connsiteY79" fmla="*/ 1524777 h 1603018"/>
              <a:gd name="connsiteX80" fmla="*/ 3092394 w 9662615"/>
              <a:gd name="connsiteY80" fmla="*/ 1528115 h 1603018"/>
              <a:gd name="connsiteX81" fmla="*/ 2994200 w 9662615"/>
              <a:gd name="connsiteY81" fmla="*/ 1537857 h 1603018"/>
              <a:gd name="connsiteX82" fmla="*/ 2862301 w 9662615"/>
              <a:gd name="connsiteY82" fmla="*/ 1544250 h 1603018"/>
              <a:gd name="connsiteX83" fmla="*/ 2766335 w 9662615"/>
              <a:gd name="connsiteY83" fmla="*/ 1527662 h 1603018"/>
              <a:gd name="connsiteX84" fmla="*/ 2757836 w 9662615"/>
              <a:gd name="connsiteY84" fmla="*/ 1531371 h 1603018"/>
              <a:gd name="connsiteX85" fmla="*/ 2691555 w 9662615"/>
              <a:gd name="connsiteY85" fmla="*/ 1530283 h 1603018"/>
              <a:gd name="connsiteX86" fmla="*/ 2491676 w 9662615"/>
              <a:gd name="connsiteY86" fmla="*/ 1500859 h 1603018"/>
              <a:gd name="connsiteX87" fmla="*/ 2378036 w 9662615"/>
              <a:gd name="connsiteY87" fmla="*/ 1520645 h 1603018"/>
              <a:gd name="connsiteX88" fmla="*/ 2284269 w 9662615"/>
              <a:gd name="connsiteY88" fmla="*/ 1503068 h 1603018"/>
              <a:gd name="connsiteX89" fmla="*/ 2207104 w 9662615"/>
              <a:gd name="connsiteY89" fmla="*/ 1508888 h 1603018"/>
              <a:gd name="connsiteX90" fmla="*/ 2149226 w 9662615"/>
              <a:gd name="connsiteY90" fmla="*/ 1523409 h 1603018"/>
              <a:gd name="connsiteX91" fmla="*/ 2084783 w 9662615"/>
              <a:gd name="connsiteY91" fmla="*/ 1524245 h 1603018"/>
              <a:gd name="connsiteX92" fmla="*/ 2070075 w 9662615"/>
              <a:gd name="connsiteY92" fmla="*/ 1511285 h 1603018"/>
              <a:gd name="connsiteX93" fmla="*/ 2001057 w 9662615"/>
              <a:gd name="connsiteY93" fmla="*/ 1516449 h 1603018"/>
              <a:gd name="connsiteX94" fmla="*/ 1896330 w 9662615"/>
              <a:gd name="connsiteY94" fmla="*/ 1525725 h 1603018"/>
              <a:gd name="connsiteX95" fmla="*/ 1835994 w 9662615"/>
              <a:gd name="connsiteY95" fmla="*/ 1527678 h 1603018"/>
              <a:gd name="connsiteX96" fmla="*/ 1671119 w 9662615"/>
              <a:gd name="connsiteY96" fmla="*/ 1536701 h 1603018"/>
              <a:gd name="connsiteX97" fmla="*/ 1565556 w 9662615"/>
              <a:gd name="connsiteY97" fmla="*/ 1556503 h 1603018"/>
              <a:gd name="connsiteX98" fmla="*/ 1407755 w 9662615"/>
              <a:gd name="connsiteY98" fmla="*/ 1571444 h 1603018"/>
              <a:gd name="connsiteX99" fmla="*/ 1291872 w 9662615"/>
              <a:gd name="connsiteY99" fmla="*/ 1579471 h 1603018"/>
              <a:gd name="connsiteX100" fmla="*/ 1245251 w 9662615"/>
              <a:gd name="connsiteY100" fmla="*/ 1603018 h 1603018"/>
              <a:gd name="connsiteX101" fmla="*/ 1181938 w 9662615"/>
              <a:gd name="connsiteY101" fmla="*/ 1592789 h 1603018"/>
              <a:gd name="connsiteX102" fmla="*/ 1091432 w 9662615"/>
              <a:gd name="connsiteY102" fmla="*/ 1571003 h 1603018"/>
              <a:gd name="connsiteX103" fmla="*/ 940355 w 9662615"/>
              <a:gd name="connsiteY103" fmla="*/ 1560638 h 1603018"/>
              <a:gd name="connsiteX104" fmla="*/ 868264 w 9662615"/>
              <a:gd name="connsiteY104" fmla="*/ 1566392 h 1603018"/>
              <a:gd name="connsiteX105" fmla="*/ 792765 w 9662615"/>
              <a:gd name="connsiteY105" fmla="*/ 1563102 h 1603018"/>
              <a:gd name="connsiteX106" fmla="*/ 653153 w 9662615"/>
              <a:gd name="connsiteY106" fmla="*/ 1563516 h 1603018"/>
              <a:gd name="connsiteX107" fmla="*/ 541933 w 9662615"/>
              <a:gd name="connsiteY107" fmla="*/ 1561051 h 1603018"/>
              <a:gd name="connsiteX108" fmla="*/ 472797 w 9662615"/>
              <a:gd name="connsiteY108" fmla="*/ 1568904 h 1603018"/>
              <a:gd name="connsiteX109" fmla="*/ 396059 w 9662615"/>
              <a:gd name="connsiteY109" fmla="*/ 1560970 h 1603018"/>
              <a:gd name="connsiteX110" fmla="*/ 336819 w 9662615"/>
              <a:gd name="connsiteY110" fmla="*/ 1560892 h 1603018"/>
              <a:gd name="connsiteX111" fmla="*/ 267163 w 9662615"/>
              <a:gd name="connsiteY111" fmla="*/ 1531913 h 1603018"/>
              <a:gd name="connsiteX112" fmla="*/ 196644 w 9662615"/>
              <a:gd name="connsiteY112" fmla="*/ 1524565 h 1603018"/>
              <a:gd name="connsiteX113" fmla="*/ 86819 w 9662615"/>
              <a:gd name="connsiteY113" fmla="*/ 1519517 h 1603018"/>
              <a:gd name="connsiteX114" fmla="*/ 53369 w 9662615"/>
              <a:gd name="connsiteY114" fmla="*/ 1516853 h 1603018"/>
              <a:gd name="connsiteX115" fmla="*/ 2359 w 9662615"/>
              <a:gd name="connsiteY115" fmla="*/ 1515247 h 1603018"/>
              <a:gd name="connsiteX116" fmla="*/ 0 w 9662615"/>
              <a:gd name="connsiteY116" fmla="*/ 1514932 h 1603018"/>
              <a:gd name="connsiteX117" fmla="*/ 0 w 9662615"/>
              <a:gd name="connsiteY117" fmla="*/ 0 h 1603018"/>
              <a:gd name="connsiteX0" fmla="*/ 0 w 9662615"/>
              <a:gd name="connsiteY0" fmla="*/ 0 h 1603018"/>
              <a:gd name="connsiteX1" fmla="*/ 9662615 w 9662615"/>
              <a:gd name="connsiteY1" fmla="*/ 0 h 1603018"/>
              <a:gd name="connsiteX2" fmla="*/ 9662615 w 9662615"/>
              <a:gd name="connsiteY2" fmla="*/ 1280346 h 1603018"/>
              <a:gd name="connsiteX3" fmla="*/ 9551077 w 9662615"/>
              <a:gd name="connsiteY3" fmla="*/ 1292033 h 1603018"/>
              <a:gd name="connsiteX4" fmla="*/ 9469546 w 9662615"/>
              <a:gd name="connsiteY4" fmla="*/ 1289837 h 1603018"/>
              <a:gd name="connsiteX5" fmla="*/ 9326260 w 9662615"/>
              <a:gd name="connsiteY5" fmla="*/ 1277155 h 1603018"/>
              <a:gd name="connsiteX6" fmla="*/ 9144767 w 9662615"/>
              <a:gd name="connsiteY6" fmla="*/ 1264120 h 1603018"/>
              <a:gd name="connsiteX7" fmla="*/ 8976400 w 9662615"/>
              <a:gd name="connsiteY7" fmla="*/ 1326661 h 1603018"/>
              <a:gd name="connsiteX8" fmla="*/ 8828711 w 9662615"/>
              <a:gd name="connsiteY8" fmla="*/ 1346394 h 1603018"/>
              <a:gd name="connsiteX9" fmla="*/ 8695953 w 9662615"/>
              <a:gd name="connsiteY9" fmla="*/ 1346784 h 1603018"/>
              <a:gd name="connsiteX10" fmla="*/ 8652191 w 9662615"/>
              <a:gd name="connsiteY10" fmla="*/ 1345903 h 1603018"/>
              <a:gd name="connsiteX11" fmla="*/ 8591582 w 9662615"/>
              <a:gd name="connsiteY11" fmla="*/ 1341666 h 1603018"/>
              <a:gd name="connsiteX12" fmla="*/ 8537336 w 9662615"/>
              <a:gd name="connsiteY12" fmla="*/ 1341684 h 1603018"/>
              <a:gd name="connsiteX13" fmla="*/ 8416849 w 9662615"/>
              <a:gd name="connsiteY13" fmla="*/ 1367085 h 1603018"/>
              <a:gd name="connsiteX14" fmla="*/ 8278355 w 9662615"/>
              <a:gd name="connsiteY14" fmla="*/ 1386569 h 1603018"/>
              <a:gd name="connsiteX15" fmla="*/ 8197961 w 9662615"/>
              <a:gd name="connsiteY15" fmla="*/ 1392804 h 1603018"/>
              <a:gd name="connsiteX16" fmla="*/ 8171196 w 9662615"/>
              <a:gd name="connsiteY16" fmla="*/ 1397216 h 1603018"/>
              <a:gd name="connsiteX17" fmla="*/ 8087910 w 9662615"/>
              <a:gd name="connsiteY17" fmla="*/ 1386449 h 1603018"/>
              <a:gd name="connsiteX18" fmla="*/ 7974579 w 9662615"/>
              <a:gd name="connsiteY18" fmla="*/ 1383439 h 1603018"/>
              <a:gd name="connsiteX19" fmla="*/ 7768351 w 9662615"/>
              <a:gd name="connsiteY19" fmla="*/ 1395051 h 1603018"/>
              <a:gd name="connsiteX20" fmla="*/ 7635985 w 9662615"/>
              <a:gd name="connsiteY20" fmla="*/ 1386363 h 1603018"/>
              <a:gd name="connsiteX21" fmla="*/ 7466069 w 9662615"/>
              <a:gd name="connsiteY21" fmla="*/ 1377654 h 1603018"/>
              <a:gd name="connsiteX22" fmla="*/ 7355642 w 9662615"/>
              <a:gd name="connsiteY22" fmla="*/ 1407761 h 1603018"/>
              <a:gd name="connsiteX23" fmla="*/ 7215220 w 9662615"/>
              <a:gd name="connsiteY23" fmla="*/ 1397856 h 1603018"/>
              <a:gd name="connsiteX24" fmla="*/ 7082147 w 9662615"/>
              <a:gd name="connsiteY24" fmla="*/ 1406113 h 1603018"/>
              <a:gd name="connsiteX25" fmla="*/ 6987129 w 9662615"/>
              <a:gd name="connsiteY25" fmla="*/ 1404834 h 1603018"/>
              <a:gd name="connsiteX26" fmla="*/ 6907567 w 9662615"/>
              <a:gd name="connsiteY26" fmla="*/ 1419149 h 1603018"/>
              <a:gd name="connsiteX27" fmla="*/ 6748428 w 9662615"/>
              <a:gd name="connsiteY27" fmla="*/ 1420308 h 1603018"/>
              <a:gd name="connsiteX28" fmla="*/ 6654257 w 9662615"/>
              <a:gd name="connsiteY28" fmla="*/ 1424143 h 1603018"/>
              <a:gd name="connsiteX29" fmla="*/ 6620123 w 9662615"/>
              <a:gd name="connsiteY29" fmla="*/ 1430535 h 1603018"/>
              <a:gd name="connsiteX30" fmla="*/ 6571355 w 9662615"/>
              <a:gd name="connsiteY30" fmla="*/ 1436144 h 1603018"/>
              <a:gd name="connsiteX31" fmla="*/ 6486557 w 9662615"/>
              <a:gd name="connsiteY31" fmla="*/ 1449861 h 1603018"/>
              <a:gd name="connsiteX32" fmla="*/ 6370419 w 9662615"/>
              <a:gd name="connsiteY32" fmla="*/ 1461649 h 1603018"/>
              <a:gd name="connsiteX33" fmla="*/ 6278839 w 9662615"/>
              <a:gd name="connsiteY33" fmla="*/ 1449160 h 1603018"/>
              <a:gd name="connsiteX34" fmla="*/ 6272455 w 9662615"/>
              <a:gd name="connsiteY34" fmla="*/ 1453191 h 1603018"/>
              <a:gd name="connsiteX35" fmla="*/ 6212659 w 9662615"/>
              <a:gd name="connsiteY35" fmla="*/ 1454850 h 1603018"/>
              <a:gd name="connsiteX36" fmla="*/ 6069317 w 9662615"/>
              <a:gd name="connsiteY36" fmla="*/ 1445838 h 1603018"/>
              <a:gd name="connsiteX37" fmla="*/ 5878477 w 9662615"/>
              <a:gd name="connsiteY37" fmla="*/ 1439180 h 1603018"/>
              <a:gd name="connsiteX38" fmla="*/ 5838387 w 9662615"/>
              <a:gd name="connsiteY38" fmla="*/ 1444679 h 1603018"/>
              <a:gd name="connsiteX39" fmla="*/ 5771136 w 9662615"/>
              <a:gd name="connsiteY39" fmla="*/ 1453639 h 1603018"/>
              <a:gd name="connsiteX40" fmla="*/ 5724081 w 9662615"/>
              <a:gd name="connsiteY40" fmla="*/ 1470431 h 1603018"/>
              <a:gd name="connsiteX41" fmla="*/ 5666577 w 9662615"/>
              <a:gd name="connsiteY41" fmla="*/ 1473921 h 1603018"/>
              <a:gd name="connsiteX42" fmla="*/ 5649068 w 9662615"/>
              <a:gd name="connsiteY42" fmla="*/ 1461676 h 1603018"/>
              <a:gd name="connsiteX43" fmla="*/ 5588902 w 9662615"/>
              <a:gd name="connsiteY43" fmla="*/ 1469647 h 1603018"/>
              <a:gd name="connsiteX44" fmla="*/ 5498090 w 9662615"/>
              <a:gd name="connsiteY44" fmla="*/ 1483173 h 1603018"/>
              <a:gd name="connsiteX45" fmla="*/ 5444641 w 9662615"/>
              <a:gd name="connsiteY45" fmla="*/ 1487602 h 1603018"/>
              <a:gd name="connsiteX46" fmla="*/ 5299812 w 9662615"/>
              <a:gd name="connsiteY46" fmla="*/ 1503362 h 1603018"/>
              <a:gd name="connsiteX47" fmla="*/ 5245752 w 9662615"/>
              <a:gd name="connsiteY47" fmla="*/ 1520612 h 1603018"/>
              <a:gd name="connsiteX48" fmla="*/ 5177807 w 9662615"/>
              <a:gd name="connsiteY48" fmla="*/ 1526802 h 1603018"/>
              <a:gd name="connsiteX49" fmla="*/ 5113910 w 9662615"/>
              <a:gd name="connsiteY49" fmla="*/ 1533205 h 1603018"/>
              <a:gd name="connsiteX50" fmla="*/ 5059484 w 9662615"/>
              <a:gd name="connsiteY50" fmla="*/ 1546802 h 1603018"/>
              <a:gd name="connsiteX51" fmla="*/ 5038524 w 9662615"/>
              <a:gd name="connsiteY51" fmla="*/ 1545675 h 1603018"/>
              <a:gd name="connsiteX52" fmla="*/ 5026564 w 9662615"/>
              <a:gd name="connsiteY52" fmla="*/ 1545376 h 1603018"/>
              <a:gd name="connsiteX53" fmla="*/ 4969433 w 9662615"/>
              <a:gd name="connsiteY53" fmla="*/ 1550865 h 1603018"/>
              <a:gd name="connsiteX54" fmla="*/ 4871726 w 9662615"/>
              <a:gd name="connsiteY54" fmla="*/ 1570584 h 1603018"/>
              <a:gd name="connsiteX55" fmla="*/ 4843267 w 9662615"/>
              <a:gd name="connsiteY55" fmla="*/ 1561459 h 1603018"/>
              <a:gd name="connsiteX56" fmla="*/ 4821058 w 9662615"/>
              <a:gd name="connsiteY56" fmla="*/ 1553078 h 1603018"/>
              <a:gd name="connsiteX57" fmla="*/ 4791466 w 9662615"/>
              <a:gd name="connsiteY57" fmla="*/ 1561324 h 1603018"/>
              <a:gd name="connsiteX58" fmla="*/ 4784247 w 9662615"/>
              <a:gd name="connsiteY58" fmla="*/ 1562342 h 1603018"/>
              <a:gd name="connsiteX59" fmla="*/ 4739309 w 9662615"/>
              <a:gd name="connsiteY59" fmla="*/ 1553948 h 1603018"/>
              <a:gd name="connsiteX60" fmla="*/ 4697562 w 9662615"/>
              <a:gd name="connsiteY60" fmla="*/ 1551206 h 1603018"/>
              <a:gd name="connsiteX61" fmla="*/ 4650737 w 9662615"/>
              <a:gd name="connsiteY61" fmla="*/ 1537381 h 1603018"/>
              <a:gd name="connsiteX62" fmla="*/ 4583150 w 9662615"/>
              <a:gd name="connsiteY62" fmla="*/ 1529064 h 1603018"/>
              <a:gd name="connsiteX63" fmla="*/ 4521734 w 9662615"/>
              <a:gd name="connsiteY63" fmla="*/ 1529359 h 1603018"/>
              <a:gd name="connsiteX64" fmla="*/ 4382398 w 9662615"/>
              <a:gd name="connsiteY64" fmla="*/ 1534108 h 1603018"/>
              <a:gd name="connsiteX65" fmla="*/ 4221826 w 9662615"/>
              <a:gd name="connsiteY65" fmla="*/ 1500972 h 1603018"/>
              <a:gd name="connsiteX66" fmla="*/ 4096601 w 9662615"/>
              <a:gd name="connsiteY66" fmla="*/ 1521563 h 1603018"/>
              <a:gd name="connsiteX67" fmla="*/ 4002441 w 9662615"/>
              <a:gd name="connsiteY67" fmla="*/ 1528912 h 1603018"/>
              <a:gd name="connsiteX68" fmla="*/ 3833906 w 9662615"/>
              <a:gd name="connsiteY68" fmla="*/ 1516637 h 1603018"/>
              <a:gd name="connsiteX69" fmla="*/ 3763845 w 9662615"/>
              <a:gd name="connsiteY69" fmla="*/ 1501782 h 1603018"/>
              <a:gd name="connsiteX70" fmla="*/ 3673583 w 9662615"/>
              <a:gd name="connsiteY70" fmla="*/ 1501471 h 1603018"/>
              <a:gd name="connsiteX71" fmla="*/ 3640771 w 9662615"/>
              <a:gd name="connsiteY71" fmla="*/ 1531025 h 1603018"/>
              <a:gd name="connsiteX72" fmla="*/ 3576170 w 9662615"/>
              <a:gd name="connsiteY72" fmla="*/ 1516288 h 1603018"/>
              <a:gd name="connsiteX73" fmla="*/ 3540258 w 9662615"/>
              <a:gd name="connsiteY73" fmla="*/ 1516976 h 1603018"/>
              <a:gd name="connsiteX74" fmla="*/ 3522853 w 9662615"/>
              <a:gd name="connsiteY74" fmla="*/ 1538044 h 1603018"/>
              <a:gd name="connsiteX75" fmla="*/ 3480929 w 9662615"/>
              <a:gd name="connsiteY75" fmla="*/ 1526739 h 1603018"/>
              <a:gd name="connsiteX76" fmla="*/ 3430805 w 9662615"/>
              <a:gd name="connsiteY76" fmla="*/ 1542521 h 1603018"/>
              <a:gd name="connsiteX77" fmla="*/ 3292707 w 9662615"/>
              <a:gd name="connsiteY77" fmla="*/ 1520490 h 1603018"/>
              <a:gd name="connsiteX78" fmla="*/ 3187872 w 9662615"/>
              <a:gd name="connsiteY78" fmla="*/ 1519991 h 1603018"/>
              <a:gd name="connsiteX79" fmla="*/ 3148026 w 9662615"/>
              <a:gd name="connsiteY79" fmla="*/ 1524777 h 1603018"/>
              <a:gd name="connsiteX80" fmla="*/ 3092394 w 9662615"/>
              <a:gd name="connsiteY80" fmla="*/ 1528115 h 1603018"/>
              <a:gd name="connsiteX81" fmla="*/ 2994200 w 9662615"/>
              <a:gd name="connsiteY81" fmla="*/ 1537857 h 1603018"/>
              <a:gd name="connsiteX82" fmla="*/ 2862301 w 9662615"/>
              <a:gd name="connsiteY82" fmla="*/ 1544250 h 1603018"/>
              <a:gd name="connsiteX83" fmla="*/ 2766335 w 9662615"/>
              <a:gd name="connsiteY83" fmla="*/ 1527662 h 1603018"/>
              <a:gd name="connsiteX84" fmla="*/ 2757836 w 9662615"/>
              <a:gd name="connsiteY84" fmla="*/ 1531371 h 1603018"/>
              <a:gd name="connsiteX85" fmla="*/ 2691555 w 9662615"/>
              <a:gd name="connsiteY85" fmla="*/ 1530283 h 1603018"/>
              <a:gd name="connsiteX86" fmla="*/ 2539383 w 9662615"/>
              <a:gd name="connsiteY86" fmla="*/ 1504835 h 1603018"/>
              <a:gd name="connsiteX87" fmla="*/ 2378036 w 9662615"/>
              <a:gd name="connsiteY87" fmla="*/ 1520645 h 1603018"/>
              <a:gd name="connsiteX88" fmla="*/ 2284269 w 9662615"/>
              <a:gd name="connsiteY88" fmla="*/ 1503068 h 1603018"/>
              <a:gd name="connsiteX89" fmla="*/ 2207104 w 9662615"/>
              <a:gd name="connsiteY89" fmla="*/ 1508888 h 1603018"/>
              <a:gd name="connsiteX90" fmla="*/ 2149226 w 9662615"/>
              <a:gd name="connsiteY90" fmla="*/ 1523409 h 1603018"/>
              <a:gd name="connsiteX91" fmla="*/ 2084783 w 9662615"/>
              <a:gd name="connsiteY91" fmla="*/ 1524245 h 1603018"/>
              <a:gd name="connsiteX92" fmla="*/ 2070075 w 9662615"/>
              <a:gd name="connsiteY92" fmla="*/ 1511285 h 1603018"/>
              <a:gd name="connsiteX93" fmla="*/ 2001057 w 9662615"/>
              <a:gd name="connsiteY93" fmla="*/ 1516449 h 1603018"/>
              <a:gd name="connsiteX94" fmla="*/ 1896330 w 9662615"/>
              <a:gd name="connsiteY94" fmla="*/ 1525725 h 1603018"/>
              <a:gd name="connsiteX95" fmla="*/ 1835994 w 9662615"/>
              <a:gd name="connsiteY95" fmla="*/ 1527678 h 1603018"/>
              <a:gd name="connsiteX96" fmla="*/ 1671119 w 9662615"/>
              <a:gd name="connsiteY96" fmla="*/ 1536701 h 1603018"/>
              <a:gd name="connsiteX97" fmla="*/ 1565556 w 9662615"/>
              <a:gd name="connsiteY97" fmla="*/ 1556503 h 1603018"/>
              <a:gd name="connsiteX98" fmla="*/ 1407755 w 9662615"/>
              <a:gd name="connsiteY98" fmla="*/ 1571444 h 1603018"/>
              <a:gd name="connsiteX99" fmla="*/ 1291872 w 9662615"/>
              <a:gd name="connsiteY99" fmla="*/ 1579471 h 1603018"/>
              <a:gd name="connsiteX100" fmla="*/ 1245251 w 9662615"/>
              <a:gd name="connsiteY100" fmla="*/ 1603018 h 1603018"/>
              <a:gd name="connsiteX101" fmla="*/ 1181938 w 9662615"/>
              <a:gd name="connsiteY101" fmla="*/ 1592789 h 1603018"/>
              <a:gd name="connsiteX102" fmla="*/ 1091432 w 9662615"/>
              <a:gd name="connsiteY102" fmla="*/ 1571003 h 1603018"/>
              <a:gd name="connsiteX103" fmla="*/ 940355 w 9662615"/>
              <a:gd name="connsiteY103" fmla="*/ 1560638 h 1603018"/>
              <a:gd name="connsiteX104" fmla="*/ 868264 w 9662615"/>
              <a:gd name="connsiteY104" fmla="*/ 1566392 h 1603018"/>
              <a:gd name="connsiteX105" fmla="*/ 792765 w 9662615"/>
              <a:gd name="connsiteY105" fmla="*/ 1563102 h 1603018"/>
              <a:gd name="connsiteX106" fmla="*/ 653153 w 9662615"/>
              <a:gd name="connsiteY106" fmla="*/ 1563516 h 1603018"/>
              <a:gd name="connsiteX107" fmla="*/ 541933 w 9662615"/>
              <a:gd name="connsiteY107" fmla="*/ 1561051 h 1603018"/>
              <a:gd name="connsiteX108" fmla="*/ 472797 w 9662615"/>
              <a:gd name="connsiteY108" fmla="*/ 1568904 h 1603018"/>
              <a:gd name="connsiteX109" fmla="*/ 396059 w 9662615"/>
              <a:gd name="connsiteY109" fmla="*/ 1560970 h 1603018"/>
              <a:gd name="connsiteX110" fmla="*/ 336819 w 9662615"/>
              <a:gd name="connsiteY110" fmla="*/ 1560892 h 1603018"/>
              <a:gd name="connsiteX111" fmla="*/ 267163 w 9662615"/>
              <a:gd name="connsiteY111" fmla="*/ 1531913 h 1603018"/>
              <a:gd name="connsiteX112" fmla="*/ 196644 w 9662615"/>
              <a:gd name="connsiteY112" fmla="*/ 1524565 h 1603018"/>
              <a:gd name="connsiteX113" fmla="*/ 86819 w 9662615"/>
              <a:gd name="connsiteY113" fmla="*/ 1519517 h 1603018"/>
              <a:gd name="connsiteX114" fmla="*/ 53369 w 9662615"/>
              <a:gd name="connsiteY114" fmla="*/ 1516853 h 1603018"/>
              <a:gd name="connsiteX115" fmla="*/ 2359 w 9662615"/>
              <a:gd name="connsiteY115" fmla="*/ 1515247 h 1603018"/>
              <a:gd name="connsiteX116" fmla="*/ 0 w 9662615"/>
              <a:gd name="connsiteY116" fmla="*/ 1514932 h 1603018"/>
              <a:gd name="connsiteX117" fmla="*/ 0 w 9662615"/>
              <a:gd name="connsiteY117" fmla="*/ 0 h 1603018"/>
              <a:gd name="connsiteX0" fmla="*/ 0 w 9662615"/>
              <a:gd name="connsiteY0" fmla="*/ 0 h 1603018"/>
              <a:gd name="connsiteX1" fmla="*/ 9662615 w 9662615"/>
              <a:gd name="connsiteY1" fmla="*/ 0 h 1603018"/>
              <a:gd name="connsiteX2" fmla="*/ 9662615 w 9662615"/>
              <a:gd name="connsiteY2" fmla="*/ 1280346 h 1603018"/>
              <a:gd name="connsiteX3" fmla="*/ 9551077 w 9662615"/>
              <a:gd name="connsiteY3" fmla="*/ 1292033 h 1603018"/>
              <a:gd name="connsiteX4" fmla="*/ 9469546 w 9662615"/>
              <a:gd name="connsiteY4" fmla="*/ 1289837 h 1603018"/>
              <a:gd name="connsiteX5" fmla="*/ 9326260 w 9662615"/>
              <a:gd name="connsiteY5" fmla="*/ 1277155 h 1603018"/>
              <a:gd name="connsiteX6" fmla="*/ 9144767 w 9662615"/>
              <a:gd name="connsiteY6" fmla="*/ 1264120 h 1603018"/>
              <a:gd name="connsiteX7" fmla="*/ 8976400 w 9662615"/>
              <a:gd name="connsiteY7" fmla="*/ 1326661 h 1603018"/>
              <a:gd name="connsiteX8" fmla="*/ 8828711 w 9662615"/>
              <a:gd name="connsiteY8" fmla="*/ 1346394 h 1603018"/>
              <a:gd name="connsiteX9" fmla="*/ 8695953 w 9662615"/>
              <a:gd name="connsiteY9" fmla="*/ 1346784 h 1603018"/>
              <a:gd name="connsiteX10" fmla="*/ 8652191 w 9662615"/>
              <a:gd name="connsiteY10" fmla="*/ 1345903 h 1603018"/>
              <a:gd name="connsiteX11" fmla="*/ 8591582 w 9662615"/>
              <a:gd name="connsiteY11" fmla="*/ 1341666 h 1603018"/>
              <a:gd name="connsiteX12" fmla="*/ 8537336 w 9662615"/>
              <a:gd name="connsiteY12" fmla="*/ 1341684 h 1603018"/>
              <a:gd name="connsiteX13" fmla="*/ 8416849 w 9662615"/>
              <a:gd name="connsiteY13" fmla="*/ 1367085 h 1603018"/>
              <a:gd name="connsiteX14" fmla="*/ 8278355 w 9662615"/>
              <a:gd name="connsiteY14" fmla="*/ 1386569 h 1603018"/>
              <a:gd name="connsiteX15" fmla="*/ 8197961 w 9662615"/>
              <a:gd name="connsiteY15" fmla="*/ 1392804 h 1603018"/>
              <a:gd name="connsiteX16" fmla="*/ 8171196 w 9662615"/>
              <a:gd name="connsiteY16" fmla="*/ 1397216 h 1603018"/>
              <a:gd name="connsiteX17" fmla="*/ 8087910 w 9662615"/>
              <a:gd name="connsiteY17" fmla="*/ 1386449 h 1603018"/>
              <a:gd name="connsiteX18" fmla="*/ 7974579 w 9662615"/>
              <a:gd name="connsiteY18" fmla="*/ 1383439 h 1603018"/>
              <a:gd name="connsiteX19" fmla="*/ 7768351 w 9662615"/>
              <a:gd name="connsiteY19" fmla="*/ 1395051 h 1603018"/>
              <a:gd name="connsiteX20" fmla="*/ 7635985 w 9662615"/>
              <a:gd name="connsiteY20" fmla="*/ 1386363 h 1603018"/>
              <a:gd name="connsiteX21" fmla="*/ 7466069 w 9662615"/>
              <a:gd name="connsiteY21" fmla="*/ 1377654 h 1603018"/>
              <a:gd name="connsiteX22" fmla="*/ 7355642 w 9662615"/>
              <a:gd name="connsiteY22" fmla="*/ 1407761 h 1603018"/>
              <a:gd name="connsiteX23" fmla="*/ 7215220 w 9662615"/>
              <a:gd name="connsiteY23" fmla="*/ 1397856 h 1603018"/>
              <a:gd name="connsiteX24" fmla="*/ 7082147 w 9662615"/>
              <a:gd name="connsiteY24" fmla="*/ 1406113 h 1603018"/>
              <a:gd name="connsiteX25" fmla="*/ 6987129 w 9662615"/>
              <a:gd name="connsiteY25" fmla="*/ 1404834 h 1603018"/>
              <a:gd name="connsiteX26" fmla="*/ 6907567 w 9662615"/>
              <a:gd name="connsiteY26" fmla="*/ 1419149 h 1603018"/>
              <a:gd name="connsiteX27" fmla="*/ 6748428 w 9662615"/>
              <a:gd name="connsiteY27" fmla="*/ 1420308 h 1603018"/>
              <a:gd name="connsiteX28" fmla="*/ 6654257 w 9662615"/>
              <a:gd name="connsiteY28" fmla="*/ 1424143 h 1603018"/>
              <a:gd name="connsiteX29" fmla="*/ 6620123 w 9662615"/>
              <a:gd name="connsiteY29" fmla="*/ 1430535 h 1603018"/>
              <a:gd name="connsiteX30" fmla="*/ 6571355 w 9662615"/>
              <a:gd name="connsiteY30" fmla="*/ 1436144 h 1603018"/>
              <a:gd name="connsiteX31" fmla="*/ 6486557 w 9662615"/>
              <a:gd name="connsiteY31" fmla="*/ 1449861 h 1603018"/>
              <a:gd name="connsiteX32" fmla="*/ 6370419 w 9662615"/>
              <a:gd name="connsiteY32" fmla="*/ 1461649 h 1603018"/>
              <a:gd name="connsiteX33" fmla="*/ 6278839 w 9662615"/>
              <a:gd name="connsiteY33" fmla="*/ 1449160 h 1603018"/>
              <a:gd name="connsiteX34" fmla="*/ 6272455 w 9662615"/>
              <a:gd name="connsiteY34" fmla="*/ 1453191 h 1603018"/>
              <a:gd name="connsiteX35" fmla="*/ 6212659 w 9662615"/>
              <a:gd name="connsiteY35" fmla="*/ 1454850 h 1603018"/>
              <a:gd name="connsiteX36" fmla="*/ 6069317 w 9662615"/>
              <a:gd name="connsiteY36" fmla="*/ 1445838 h 1603018"/>
              <a:gd name="connsiteX37" fmla="*/ 5878477 w 9662615"/>
              <a:gd name="connsiteY37" fmla="*/ 1439180 h 1603018"/>
              <a:gd name="connsiteX38" fmla="*/ 5838387 w 9662615"/>
              <a:gd name="connsiteY38" fmla="*/ 1444679 h 1603018"/>
              <a:gd name="connsiteX39" fmla="*/ 5771136 w 9662615"/>
              <a:gd name="connsiteY39" fmla="*/ 1453639 h 1603018"/>
              <a:gd name="connsiteX40" fmla="*/ 5724081 w 9662615"/>
              <a:gd name="connsiteY40" fmla="*/ 1470431 h 1603018"/>
              <a:gd name="connsiteX41" fmla="*/ 5666577 w 9662615"/>
              <a:gd name="connsiteY41" fmla="*/ 1473921 h 1603018"/>
              <a:gd name="connsiteX42" fmla="*/ 5649068 w 9662615"/>
              <a:gd name="connsiteY42" fmla="*/ 1461676 h 1603018"/>
              <a:gd name="connsiteX43" fmla="*/ 5588902 w 9662615"/>
              <a:gd name="connsiteY43" fmla="*/ 1469647 h 1603018"/>
              <a:gd name="connsiteX44" fmla="*/ 5498090 w 9662615"/>
              <a:gd name="connsiteY44" fmla="*/ 1483173 h 1603018"/>
              <a:gd name="connsiteX45" fmla="*/ 5444641 w 9662615"/>
              <a:gd name="connsiteY45" fmla="*/ 1487602 h 1603018"/>
              <a:gd name="connsiteX46" fmla="*/ 5299812 w 9662615"/>
              <a:gd name="connsiteY46" fmla="*/ 1503362 h 1603018"/>
              <a:gd name="connsiteX47" fmla="*/ 5245752 w 9662615"/>
              <a:gd name="connsiteY47" fmla="*/ 1520612 h 1603018"/>
              <a:gd name="connsiteX48" fmla="*/ 5177807 w 9662615"/>
              <a:gd name="connsiteY48" fmla="*/ 1526802 h 1603018"/>
              <a:gd name="connsiteX49" fmla="*/ 5113910 w 9662615"/>
              <a:gd name="connsiteY49" fmla="*/ 1533205 h 1603018"/>
              <a:gd name="connsiteX50" fmla="*/ 5059484 w 9662615"/>
              <a:gd name="connsiteY50" fmla="*/ 1546802 h 1603018"/>
              <a:gd name="connsiteX51" fmla="*/ 5038524 w 9662615"/>
              <a:gd name="connsiteY51" fmla="*/ 1545675 h 1603018"/>
              <a:gd name="connsiteX52" fmla="*/ 5026564 w 9662615"/>
              <a:gd name="connsiteY52" fmla="*/ 1545376 h 1603018"/>
              <a:gd name="connsiteX53" fmla="*/ 4969433 w 9662615"/>
              <a:gd name="connsiteY53" fmla="*/ 1550865 h 1603018"/>
              <a:gd name="connsiteX54" fmla="*/ 4871726 w 9662615"/>
              <a:gd name="connsiteY54" fmla="*/ 1570584 h 1603018"/>
              <a:gd name="connsiteX55" fmla="*/ 4843267 w 9662615"/>
              <a:gd name="connsiteY55" fmla="*/ 1561459 h 1603018"/>
              <a:gd name="connsiteX56" fmla="*/ 4821058 w 9662615"/>
              <a:gd name="connsiteY56" fmla="*/ 1553078 h 1603018"/>
              <a:gd name="connsiteX57" fmla="*/ 4791466 w 9662615"/>
              <a:gd name="connsiteY57" fmla="*/ 1561324 h 1603018"/>
              <a:gd name="connsiteX58" fmla="*/ 4784247 w 9662615"/>
              <a:gd name="connsiteY58" fmla="*/ 1562342 h 1603018"/>
              <a:gd name="connsiteX59" fmla="*/ 4739309 w 9662615"/>
              <a:gd name="connsiteY59" fmla="*/ 1553948 h 1603018"/>
              <a:gd name="connsiteX60" fmla="*/ 4697562 w 9662615"/>
              <a:gd name="connsiteY60" fmla="*/ 1551206 h 1603018"/>
              <a:gd name="connsiteX61" fmla="*/ 4650737 w 9662615"/>
              <a:gd name="connsiteY61" fmla="*/ 1537381 h 1603018"/>
              <a:gd name="connsiteX62" fmla="*/ 4583150 w 9662615"/>
              <a:gd name="connsiteY62" fmla="*/ 1529064 h 1603018"/>
              <a:gd name="connsiteX63" fmla="*/ 4521734 w 9662615"/>
              <a:gd name="connsiteY63" fmla="*/ 1529359 h 1603018"/>
              <a:gd name="connsiteX64" fmla="*/ 4382398 w 9662615"/>
              <a:gd name="connsiteY64" fmla="*/ 1534108 h 1603018"/>
              <a:gd name="connsiteX65" fmla="*/ 4221826 w 9662615"/>
              <a:gd name="connsiteY65" fmla="*/ 1500972 h 1603018"/>
              <a:gd name="connsiteX66" fmla="*/ 4096601 w 9662615"/>
              <a:gd name="connsiteY66" fmla="*/ 1521563 h 1603018"/>
              <a:gd name="connsiteX67" fmla="*/ 4002441 w 9662615"/>
              <a:gd name="connsiteY67" fmla="*/ 1528912 h 1603018"/>
              <a:gd name="connsiteX68" fmla="*/ 3833906 w 9662615"/>
              <a:gd name="connsiteY68" fmla="*/ 1516637 h 1603018"/>
              <a:gd name="connsiteX69" fmla="*/ 3763845 w 9662615"/>
              <a:gd name="connsiteY69" fmla="*/ 1501782 h 1603018"/>
              <a:gd name="connsiteX70" fmla="*/ 3673583 w 9662615"/>
              <a:gd name="connsiteY70" fmla="*/ 1501471 h 1603018"/>
              <a:gd name="connsiteX71" fmla="*/ 3640771 w 9662615"/>
              <a:gd name="connsiteY71" fmla="*/ 1531025 h 1603018"/>
              <a:gd name="connsiteX72" fmla="*/ 3576170 w 9662615"/>
              <a:gd name="connsiteY72" fmla="*/ 1516288 h 1603018"/>
              <a:gd name="connsiteX73" fmla="*/ 3540258 w 9662615"/>
              <a:gd name="connsiteY73" fmla="*/ 1516976 h 1603018"/>
              <a:gd name="connsiteX74" fmla="*/ 3522853 w 9662615"/>
              <a:gd name="connsiteY74" fmla="*/ 1538044 h 1603018"/>
              <a:gd name="connsiteX75" fmla="*/ 3480929 w 9662615"/>
              <a:gd name="connsiteY75" fmla="*/ 1526739 h 1603018"/>
              <a:gd name="connsiteX76" fmla="*/ 3430805 w 9662615"/>
              <a:gd name="connsiteY76" fmla="*/ 1542521 h 1603018"/>
              <a:gd name="connsiteX77" fmla="*/ 3292707 w 9662615"/>
              <a:gd name="connsiteY77" fmla="*/ 1520490 h 1603018"/>
              <a:gd name="connsiteX78" fmla="*/ 3187872 w 9662615"/>
              <a:gd name="connsiteY78" fmla="*/ 1519991 h 1603018"/>
              <a:gd name="connsiteX79" fmla="*/ 3148026 w 9662615"/>
              <a:gd name="connsiteY79" fmla="*/ 1524777 h 1603018"/>
              <a:gd name="connsiteX80" fmla="*/ 3092394 w 9662615"/>
              <a:gd name="connsiteY80" fmla="*/ 1528115 h 1603018"/>
              <a:gd name="connsiteX81" fmla="*/ 2994200 w 9662615"/>
              <a:gd name="connsiteY81" fmla="*/ 1537857 h 1603018"/>
              <a:gd name="connsiteX82" fmla="*/ 2862301 w 9662615"/>
              <a:gd name="connsiteY82" fmla="*/ 1544250 h 1603018"/>
              <a:gd name="connsiteX83" fmla="*/ 2766335 w 9662615"/>
              <a:gd name="connsiteY83" fmla="*/ 1527662 h 1603018"/>
              <a:gd name="connsiteX84" fmla="*/ 2757836 w 9662615"/>
              <a:gd name="connsiteY84" fmla="*/ 1531371 h 1603018"/>
              <a:gd name="connsiteX85" fmla="*/ 2691555 w 9662615"/>
              <a:gd name="connsiteY85" fmla="*/ 1530283 h 1603018"/>
              <a:gd name="connsiteX86" fmla="*/ 2539383 w 9662615"/>
              <a:gd name="connsiteY86" fmla="*/ 1504835 h 1603018"/>
              <a:gd name="connsiteX87" fmla="*/ 2378036 w 9662615"/>
              <a:gd name="connsiteY87" fmla="*/ 1520645 h 1603018"/>
              <a:gd name="connsiteX88" fmla="*/ 2320049 w 9662615"/>
              <a:gd name="connsiteY88" fmla="*/ 1511019 h 1603018"/>
              <a:gd name="connsiteX89" fmla="*/ 2207104 w 9662615"/>
              <a:gd name="connsiteY89" fmla="*/ 1508888 h 1603018"/>
              <a:gd name="connsiteX90" fmla="*/ 2149226 w 9662615"/>
              <a:gd name="connsiteY90" fmla="*/ 1523409 h 1603018"/>
              <a:gd name="connsiteX91" fmla="*/ 2084783 w 9662615"/>
              <a:gd name="connsiteY91" fmla="*/ 1524245 h 1603018"/>
              <a:gd name="connsiteX92" fmla="*/ 2070075 w 9662615"/>
              <a:gd name="connsiteY92" fmla="*/ 1511285 h 1603018"/>
              <a:gd name="connsiteX93" fmla="*/ 2001057 w 9662615"/>
              <a:gd name="connsiteY93" fmla="*/ 1516449 h 1603018"/>
              <a:gd name="connsiteX94" fmla="*/ 1896330 w 9662615"/>
              <a:gd name="connsiteY94" fmla="*/ 1525725 h 1603018"/>
              <a:gd name="connsiteX95" fmla="*/ 1835994 w 9662615"/>
              <a:gd name="connsiteY95" fmla="*/ 1527678 h 1603018"/>
              <a:gd name="connsiteX96" fmla="*/ 1671119 w 9662615"/>
              <a:gd name="connsiteY96" fmla="*/ 1536701 h 1603018"/>
              <a:gd name="connsiteX97" fmla="*/ 1565556 w 9662615"/>
              <a:gd name="connsiteY97" fmla="*/ 1556503 h 1603018"/>
              <a:gd name="connsiteX98" fmla="*/ 1407755 w 9662615"/>
              <a:gd name="connsiteY98" fmla="*/ 1571444 h 1603018"/>
              <a:gd name="connsiteX99" fmla="*/ 1291872 w 9662615"/>
              <a:gd name="connsiteY99" fmla="*/ 1579471 h 1603018"/>
              <a:gd name="connsiteX100" fmla="*/ 1245251 w 9662615"/>
              <a:gd name="connsiteY100" fmla="*/ 1603018 h 1603018"/>
              <a:gd name="connsiteX101" fmla="*/ 1181938 w 9662615"/>
              <a:gd name="connsiteY101" fmla="*/ 1592789 h 1603018"/>
              <a:gd name="connsiteX102" fmla="*/ 1091432 w 9662615"/>
              <a:gd name="connsiteY102" fmla="*/ 1571003 h 1603018"/>
              <a:gd name="connsiteX103" fmla="*/ 940355 w 9662615"/>
              <a:gd name="connsiteY103" fmla="*/ 1560638 h 1603018"/>
              <a:gd name="connsiteX104" fmla="*/ 868264 w 9662615"/>
              <a:gd name="connsiteY104" fmla="*/ 1566392 h 1603018"/>
              <a:gd name="connsiteX105" fmla="*/ 792765 w 9662615"/>
              <a:gd name="connsiteY105" fmla="*/ 1563102 h 1603018"/>
              <a:gd name="connsiteX106" fmla="*/ 653153 w 9662615"/>
              <a:gd name="connsiteY106" fmla="*/ 1563516 h 1603018"/>
              <a:gd name="connsiteX107" fmla="*/ 541933 w 9662615"/>
              <a:gd name="connsiteY107" fmla="*/ 1561051 h 1603018"/>
              <a:gd name="connsiteX108" fmla="*/ 472797 w 9662615"/>
              <a:gd name="connsiteY108" fmla="*/ 1568904 h 1603018"/>
              <a:gd name="connsiteX109" fmla="*/ 396059 w 9662615"/>
              <a:gd name="connsiteY109" fmla="*/ 1560970 h 1603018"/>
              <a:gd name="connsiteX110" fmla="*/ 336819 w 9662615"/>
              <a:gd name="connsiteY110" fmla="*/ 1560892 h 1603018"/>
              <a:gd name="connsiteX111" fmla="*/ 267163 w 9662615"/>
              <a:gd name="connsiteY111" fmla="*/ 1531913 h 1603018"/>
              <a:gd name="connsiteX112" fmla="*/ 196644 w 9662615"/>
              <a:gd name="connsiteY112" fmla="*/ 1524565 h 1603018"/>
              <a:gd name="connsiteX113" fmla="*/ 86819 w 9662615"/>
              <a:gd name="connsiteY113" fmla="*/ 1519517 h 1603018"/>
              <a:gd name="connsiteX114" fmla="*/ 53369 w 9662615"/>
              <a:gd name="connsiteY114" fmla="*/ 1516853 h 1603018"/>
              <a:gd name="connsiteX115" fmla="*/ 2359 w 9662615"/>
              <a:gd name="connsiteY115" fmla="*/ 1515247 h 1603018"/>
              <a:gd name="connsiteX116" fmla="*/ 0 w 9662615"/>
              <a:gd name="connsiteY116" fmla="*/ 1514932 h 1603018"/>
              <a:gd name="connsiteX117" fmla="*/ 0 w 9662615"/>
              <a:gd name="connsiteY117" fmla="*/ 0 h 1603018"/>
              <a:gd name="connsiteX0" fmla="*/ 0 w 9662615"/>
              <a:gd name="connsiteY0" fmla="*/ 0 h 1603018"/>
              <a:gd name="connsiteX1" fmla="*/ 9662615 w 9662615"/>
              <a:gd name="connsiteY1" fmla="*/ 0 h 1603018"/>
              <a:gd name="connsiteX2" fmla="*/ 9662615 w 9662615"/>
              <a:gd name="connsiteY2" fmla="*/ 1280346 h 1603018"/>
              <a:gd name="connsiteX3" fmla="*/ 9551077 w 9662615"/>
              <a:gd name="connsiteY3" fmla="*/ 1292033 h 1603018"/>
              <a:gd name="connsiteX4" fmla="*/ 9469546 w 9662615"/>
              <a:gd name="connsiteY4" fmla="*/ 1289837 h 1603018"/>
              <a:gd name="connsiteX5" fmla="*/ 9326260 w 9662615"/>
              <a:gd name="connsiteY5" fmla="*/ 1277155 h 1603018"/>
              <a:gd name="connsiteX6" fmla="*/ 9144767 w 9662615"/>
              <a:gd name="connsiteY6" fmla="*/ 1264120 h 1603018"/>
              <a:gd name="connsiteX7" fmla="*/ 8976400 w 9662615"/>
              <a:gd name="connsiteY7" fmla="*/ 1326661 h 1603018"/>
              <a:gd name="connsiteX8" fmla="*/ 8828711 w 9662615"/>
              <a:gd name="connsiteY8" fmla="*/ 1346394 h 1603018"/>
              <a:gd name="connsiteX9" fmla="*/ 8695953 w 9662615"/>
              <a:gd name="connsiteY9" fmla="*/ 1346784 h 1603018"/>
              <a:gd name="connsiteX10" fmla="*/ 8652191 w 9662615"/>
              <a:gd name="connsiteY10" fmla="*/ 1345903 h 1603018"/>
              <a:gd name="connsiteX11" fmla="*/ 8591582 w 9662615"/>
              <a:gd name="connsiteY11" fmla="*/ 1341666 h 1603018"/>
              <a:gd name="connsiteX12" fmla="*/ 8537336 w 9662615"/>
              <a:gd name="connsiteY12" fmla="*/ 1341684 h 1603018"/>
              <a:gd name="connsiteX13" fmla="*/ 8416849 w 9662615"/>
              <a:gd name="connsiteY13" fmla="*/ 1367085 h 1603018"/>
              <a:gd name="connsiteX14" fmla="*/ 8278355 w 9662615"/>
              <a:gd name="connsiteY14" fmla="*/ 1386569 h 1603018"/>
              <a:gd name="connsiteX15" fmla="*/ 8197961 w 9662615"/>
              <a:gd name="connsiteY15" fmla="*/ 1392804 h 1603018"/>
              <a:gd name="connsiteX16" fmla="*/ 8171196 w 9662615"/>
              <a:gd name="connsiteY16" fmla="*/ 1397216 h 1603018"/>
              <a:gd name="connsiteX17" fmla="*/ 8087910 w 9662615"/>
              <a:gd name="connsiteY17" fmla="*/ 1386449 h 1603018"/>
              <a:gd name="connsiteX18" fmla="*/ 7974579 w 9662615"/>
              <a:gd name="connsiteY18" fmla="*/ 1383439 h 1603018"/>
              <a:gd name="connsiteX19" fmla="*/ 7768351 w 9662615"/>
              <a:gd name="connsiteY19" fmla="*/ 1395051 h 1603018"/>
              <a:gd name="connsiteX20" fmla="*/ 7635985 w 9662615"/>
              <a:gd name="connsiteY20" fmla="*/ 1386363 h 1603018"/>
              <a:gd name="connsiteX21" fmla="*/ 7466069 w 9662615"/>
              <a:gd name="connsiteY21" fmla="*/ 1377654 h 1603018"/>
              <a:gd name="connsiteX22" fmla="*/ 7355642 w 9662615"/>
              <a:gd name="connsiteY22" fmla="*/ 1407761 h 1603018"/>
              <a:gd name="connsiteX23" fmla="*/ 7215220 w 9662615"/>
              <a:gd name="connsiteY23" fmla="*/ 1397856 h 1603018"/>
              <a:gd name="connsiteX24" fmla="*/ 7082147 w 9662615"/>
              <a:gd name="connsiteY24" fmla="*/ 1406113 h 1603018"/>
              <a:gd name="connsiteX25" fmla="*/ 6987129 w 9662615"/>
              <a:gd name="connsiteY25" fmla="*/ 1404834 h 1603018"/>
              <a:gd name="connsiteX26" fmla="*/ 6907567 w 9662615"/>
              <a:gd name="connsiteY26" fmla="*/ 1419149 h 1603018"/>
              <a:gd name="connsiteX27" fmla="*/ 6748428 w 9662615"/>
              <a:gd name="connsiteY27" fmla="*/ 1420308 h 1603018"/>
              <a:gd name="connsiteX28" fmla="*/ 6654257 w 9662615"/>
              <a:gd name="connsiteY28" fmla="*/ 1424143 h 1603018"/>
              <a:gd name="connsiteX29" fmla="*/ 6620123 w 9662615"/>
              <a:gd name="connsiteY29" fmla="*/ 1430535 h 1603018"/>
              <a:gd name="connsiteX30" fmla="*/ 6571355 w 9662615"/>
              <a:gd name="connsiteY30" fmla="*/ 1436144 h 1603018"/>
              <a:gd name="connsiteX31" fmla="*/ 6486557 w 9662615"/>
              <a:gd name="connsiteY31" fmla="*/ 1449861 h 1603018"/>
              <a:gd name="connsiteX32" fmla="*/ 6370419 w 9662615"/>
              <a:gd name="connsiteY32" fmla="*/ 1461649 h 1603018"/>
              <a:gd name="connsiteX33" fmla="*/ 6278839 w 9662615"/>
              <a:gd name="connsiteY33" fmla="*/ 1449160 h 1603018"/>
              <a:gd name="connsiteX34" fmla="*/ 6272455 w 9662615"/>
              <a:gd name="connsiteY34" fmla="*/ 1453191 h 1603018"/>
              <a:gd name="connsiteX35" fmla="*/ 6212659 w 9662615"/>
              <a:gd name="connsiteY35" fmla="*/ 1454850 h 1603018"/>
              <a:gd name="connsiteX36" fmla="*/ 6069317 w 9662615"/>
              <a:gd name="connsiteY36" fmla="*/ 1445838 h 1603018"/>
              <a:gd name="connsiteX37" fmla="*/ 5878477 w 9662615"/>
              <a:gd name="connsiteY37" fmla="*/ 1439180 h 1603018"/>
              <a:gd name="connsiteX38" fmla="*/ 5838387 w 9662615"/>
              <a:gd name="connsiteY38" fmla="*/ 1444679 h 1603018"/>
              <a:gd name="connsiteX39" fmla="*/ 5771136 w 9662615"/>
              <a:gd name="connsiteY39" fmla="*/ 1453639 h 1603018"/>
              <a:gd name="connsiteX40" fmla="*/ 5724081 w 9662615"/>
              <a:gd name="connsiteY40" fmla="*/ 1470431 h 1603018"/>
              <a:gd name="connsiteX41" fmla="*/ 5666577 w 9662615"/>
              <a:gd name="connsiteY41" fmla="*/ 1473921 h 1603018"/>
              <a:gd name="connsiteX42" fmla="*/ 5649068 w 9662615"/>
              <a:gd name="connsiteY42" fmla="*/ 1461676 h 1603018"/>
              <a:gd name="connsiteX43" fmla="*/ 5588902 w 9662615"/>
              <a:gd name="connsiteY43" fmla="*/ 1469647 h 1603018"/>
              <a:gd name="connsiteX44" fmla="*/ 5498090 w 9662615"/>
              <a:gd name="connsiteY44" fmla="*/ 1483173 h 1603018"/>
              <a:gd name="connsiteX45" fmla="*/ 5444641 w 9662615"/>
              <a:gd name="connsiteY45" fmla="*/ 1487602 h 1603018"/>
              <a:gd name="connsiteX46" fmla="*/ 5299812 w 9662615"/>
              <a:gd name="connsiteY46" fmla="*/ 1503362 h 1603018"/>
              <a:gd name="connsiteX47" fmla="*/ 5245752 w 9662615"/>
              <a:gd name="connsiteY47" fmla="*/ 1520612 h 1603018"/>
              <a:gd name="connsiteX48" fmla="*/ 5177807 w 9662615"/>
              <a:gd name="connsiteY48" fmla="*/ 1526802 h 1603018"/>
              <a:gd name="connsiteX49" fmla="*/ 5113910 w 9662615"/>
              <a:gd name="connsiteY49" fmla="*/ 1533205 h 1603018"/>
              <a:gd name="connsiteX50" fmla="*/ 5059484 w 9662615"/>
              <a:gd name="connsiteY50" fmla="*/ 1546802 h 1603018"/>
              <a:gd name="connsiteX51" fmla="*/ 5038524 w 9662615"/>
              <a:gd name="connsiteY51" fmla="*/ 1545675 h 1603018"/>
              <a:gd name="connsiteX52" fmla="*/ 5026564 w 9662615"/>
              <a:gd name="connsiteY52" fmla="*/ 1545376 h 1603018"/>
              <a:gd name="connsiteX53" fmla="*/ 4969433 w 9662615"/>
              <a:gd name="connsiteY53" fmla="*/ 1550865 h 1603018"/>
              <a:gd name="connsiteX54" fmla="*/ 4871726 w 9662615"/>
              <a:gd name="connsiteY54" fmla="*/ 1570584 h 1603018"/>
              <a:gd name="connsiteX55" fmla="*/ 4843267 w 9662615"/>
              <a:gd name="connsiteY55" fmla="*/ 1561459 h 1603018"/>
              <a:gd name="connsiteX56" fmla="*/ 4821058 w 9662615"/>
              <a:gd name="connsiteY56" fmla="*/ 1553078 h 1603018"/>
              <a:gd name="connsiteX57" fmla="*/ 4791466 w 9662615"/>
              <a:gd name="connsiteY57" fmla="*/ 1561324 h 1603018"/>
              <a:gd name="connsiteX58" fmla="*/ 4784247 w 9662615"/>
              <a:gd name="connsiteY58" fmla="*/ 1562342 h 1603018"/>
              <a:gd name="connsiteX59" fmla="*/ 4739309 w 9662615"/>
              <a:gd name="connsiteY59" fmla="*/ 1553948 h 1603018"/>
              <a:gd name="connsiteX60" fmla="*/ 4697562 w 9662615"/>
              <a:gd name="connsiteY60" fmla="*/ 1551206 h 1603018"/>
              <a:gd name="connsiteX61" fmla="*/ 4650737 w 9662615"/>
              <a:gd name="connsiteY61" fmla="*/ 1537381 h 1603018"/>
              <a:gd name="connsiteX62" fmla="*/ 4583150 w 9662615"/>
              <a:gd name="connsiteY62" fmla="*/ 1529064 h 1603018"/>
              <a:gd name="connsiteX63" fmla="*/ 4521734 w 9662615"/>
              <a:gd name="connsiteY63" fmla="*/ 1529359 h 1603018"/>
              <a:gd name="connsiteX64" fmla="*/ 4382398 w 9662615"/>
              <a:gd name="connsiteY64" fmla="*/ 1534108 h 1603018"/>
              <a:gd name="connsiteX65" fmla="*/ 4221826 w 9662615"/>
              <a:gd name="connsiteY65" fmla="*/ 1500972 h 1603018"/>
              <a:gd name="connsiteX66" fmla="*/ 4096601 w 9662615"/>
              <a:gd name="connsiteY66" fmla="*/ 1521563 h 1603018"/>
              <a:gd name="connsiteX67" fmla="*/ 4002441 w 9662615"/>
              <a:gd name="connsiteY67" fmla="*/ 1528912 h 1603018"/>
              <a:gd name="connsiteX68" fmla="*/ 3833906 w 9662615"/>
              <a:gd name="connsiteY68" fmla="*/ 1516637 h 1603018"/>
              <a:gd name="connsiteX69" fmla="*/ 3763845 w 9662615"/>
              <a:gd name="connsiteY69" fmla="*/ 1501782 h 1603018"/>
              <a:gd name="connsiteX70" fmla="*/ 3673583 w 9662615"/>
              <a:gd name="connsiteY70" fmla="*/ 1501471 h 1603018"/>
              <a:gd name="connsiteX71" fmla="*/ 3640771 w 9662615"/>
              <a:gd name="connsiteY71" fmla="*/ 1531025 h 1603018"/>
              <a:gd name="connsiteX72" fmla="*/ 3576170 w 9662615"/>
              <a:gd name="connsiteY72" fmla="*/ 1516288 h 1603018"/>
              <a:gd name="connsiteX73" fmla="*/ 3540258 w 9662615"/>
              <a:gd name="connsiteY73" fmla="*/ 1516976 h 1603018"/>
              <a:gd name="connsiteX74" fmla="*/ 3522853 w 9662615"/>
              <a:gd name="connsiteY74" fmla="*/ 1538044 h 1603018"/>
              <a:gd name="connsiteX75" fmla="*/ 3480929 w 9662615"/>
              <a:gd name="connsiteY75" fmla="*/ 1526739 h 1603018"/>
              <a:gd name="connsiteX76" fmla="*/ 3430805 w 9662615"/>
              <a:gd name="connsiteY76" fmla="*/ 1542521 h 1603018"/>
              <a:gd name="connsiteX77" fmla="*/ 3292707 w 9662615"/>
              <a:gd name="connsiteY77" fmla="*/ 1520490 h 1603018"/>
              <a:gd name="connsiteX78" fmla="*/ 3187872 w 9662615"/>
              <a:gd name="connsiteY78" fmla="*/ 1519991 h 1603018"/>
              <a:gd name="connsiteX79" fmla="*/ 3148026 w 9662615"/>
              <a:gd name="connsiteY79" fmla="*/ 1524777 h 1603018"/>
              <a:gd name="connsiteX80" fmla="*/ 3092394 w 9662615"/>
              <a:gd name="connsiteY80" fmla="*/ 1528115 h 1603018"/>
              <a:gd name="connsiteX81" fmla="*/ 2994200 w 9662615"/>
              <a:gd name="connsiteY81" fmla="*/ 1537857 h 1603018"/>
              <a:gd name="connsiteX82" fmla="*/ 2862301 w 9662615"/>
              <a:gd name="connsiteY82" fmla="*/ 1544250 h 1603018"/>
              <a:gd name="connsiteX83" fmla="*/ 2766335 w 9662615"/>
              <a:gd name="connsiteY83" fmla="*/ 1527662 h 1603018"/>
              <a:gd name="connsiteX84" fmla="*/ 2757836 w 9662615"/>
              <a:gd name="connsiteY84" fmla="*/ 1531371 h 1603018"/>
              <a:gd name="connsiteX85" fmla="*/ 2691555 w 9662615"/>
              <a:gd name="connsiteY85" fmla="*/ 1530283 h 1603018"/>
              <a:gd name="connsiteX86" fmla="*/ 2539383 w 9662615"/>
              <a:gd name="connsiteY86" fmla="*/ 1504835 h 1603018"/>
              <a:gd name="connsiteX87" fmla="*/ 2378036 w 9662615"/>
              <a:gd name="connsiteY87" fmla="*/ 1520645 h 1603018"/>
              <a:gd name="connsiteX88" fmla="*/ 2320049 w 9662615"/>
              <a:gd name="connsiteY88" fmla="*/ 1511019 h 1603018"/>
              <a:gd name="connsiteX89" fmla="*/ 2238909 w 9662615"/>
              <a:gd name="connsiteY89" fmla="*/ 1508888 h 1603018"/>
              <a:gd name="connsiteX90" fmla="*/ 2149226 w 9662615"/>
              <a:gd name="connsiteY90" fmla="*/ 1523409 h 1603018"/>
              <a:gd name="connsiteX91" fmla="*/ 2084783 w 9662615"/>
              <a:gd name="connsiteY91" fmla="*/ 1524245 h 1603018"/>
              <a:gd name="connsiteX92" fmla="*/ 2070075 w 9662615"/>
              <a:gd name="connsiteY92" fmla="*/ 1511285 h 1603018"/>
              <a:gd name="connsiteX93" fmla="*/ 2001057 w 9662615"/>
              <a:gd name="connsiteY93" fmla="*/ 1516449 h 1603018"/>
              <a:gd name="connsiteX94" fmla="*/ 1896330 w 9662615"/>
              <a:gd name="connsiteY94" fmla="*/ 1525725 h 1603018"/>
              <a:gd name="connsiteX95" fmla="*/ 1835994 w 9662615"/>
              <a:gd name="connsiteY95" fmla="*/ 1527678 h 1603018"/>
              <a:gd name="connsiteX96" fmla="*/ 1671119 w 9662615"/>
              <a:gd name="connsiteY96" fmla="*/ 1536701 h 1603018"/>
              <a:gd name="connsiteX97" fmla="*/ 1565556 w 9662615"/>
              <a:gd name="connsiteY97" fmla="*/ 1556503 h 1603018"/>
              <a:gd name="connsiteX98" fmla="*/ 1407755 w 9662615"/>
              <a:gd name="connsiteY98" fmla="*/ 1571444 h 1603018"/>
              <a:gd name="connsiteX99" fmla="*/ 1291872 w 9662615"/>
              <a:gd name="connsiteY99" fmla="*/ 1579471 h 1603018"/>
              <a:gd name="connsiteX100" fmla="*/ 1245251 w 9662615"/>
              <a:gd name="connsiteY100" fmla="*/ 1603018 h 1603018"/>
              <a:gd name="connsiteX101" fmla="*/ 1181938 w 9662615"/>
              <a:gd name="connsiteY101" fmla="*/ 1592789 h 1603018"/>
              <a:gd name="connsiteX102" fmla="*/ 1091432 w 9662615"/>
              <a:gd name="connsiteY102" fmla="*/ 1571003 h 1603018"/>
              <a:gd name="connsiteX103" fmla="*/ 940355 w 9662615"/>
              <a:gd name="connsiteY103" fmla="*/ 1560638 h 1603018"/>
              <a:gd name="connsiteX104" fmla="*/ 868264 w 9662615"/>
              <a:gd name="connsiteY104" fmla="*/ 1566392 h 1603018"/>
              <a:gd name="connsiteX105" fmla="*/ 792765 w 9662615"/>
              <a:gd name="connsiteY105" fmla="*/ 1563102 h 1603018"/>
              <a:gd name="connsiteX106" fmla="*/ 653153 w 9662615"/>
              <a:gd name="connsiteY106" fmla="*/ 1563516 h 1603018"/>
              <a:gd name="connsiteX107" fmla="*/ 541933 w 9662615"/>
              <a:gd name="connsiteY107" fmla="*/ 1561051 h 1603018"/>
              <a:gd name="connsiteX108" fmla="*/ 472797 w 9662615"/>
              <a:gd name="connsiteY108" fmla="*/ 1568904 h 1603018"/>
              <a:gd name="connsiteX109" fmla="*/ 396059 w 9662615"/>
              <a:gd name="connsiteY109" fmla="*/ 1560970 h 1603018"/>
              <a:gd name="connsiteX110" fmla="*/ 336819 w 9662615"/>
              <a:gd name="connsiteY110" fmla="*/ 1560892 h 1603018"/>
              <a:gd name="connsiteX111" fmla="*/ 267163 w 9662615"/>
              <a:gd name="connsiteY111" fmla="*/ 1531913 h 1603018"/>
              <a:gd name="connsiteX112" fmla="*/ 196644 w 9662615"/>
              <a:gd name="connsiteY112" fmla="*/ 1524565 h 1603018"/>
              <a:gd name="connsiteX113" fmla="*/ 86819 w 9662615"/>
              <a:gd name="connsiteY113" fmla="*/ 1519517 h 1603018"/>
              <a:gd name="connsiteX114" fmla="*/ 53369 w 9662615"/>
              <a:gd name="connsiteY114" fmla="*/ 1516853 h 1603018"/>
              <a:gd name="connsiteX115" fmla="*/ 2359 w 9662615"/>
              <a:gd name="connsiteY115" fmla="*/ 1515247 h 1603018"/>
              <a:gd name="connsiteX116" fmla="*/ 0 w 9662615"/>
              <a:gd name="connsiteY116" fmla="*/ 1514932 h 1603018"/>
              <a:gd name="connsiteX117" fmla="*/ 0 w 9662615"/>
              <a:gd name="connsiteY117" fmla="*/ 0 h 1603018"/>
              <a:gd name="connsiteX0" fmla="*/ 0 w 9662615"/>
              <a:gd name="connsiteY0" fmla="*/ 0 h 1603018"/>
              <a:gd name="connsiteX1" fmla="*/ 9662615 w 9662615"/>
              <a:gd name="connsiteY1" fmla="*/ 0 h 1603018"/>
              <a:gd name="connsiteX2" fmla="*/ 9662615 w 9662615"/>
              <a:gd name="connsiteY2" fmla="*/ 1280346 h 1603018"/>
              <a:gd name="connsiteX3" fmla="*/ 9551077 w 9662615"/>
              <a:gd name="connsiteY3" fmla="*/ 1292033 h 1603018"/>
              <a:gd name="connsiteX4" fmla="*/ 9469546 w 9662615"/>
              <a:gd name="connsiteY4" fmla="*/ 1289837 h 1603018"/>
              <a:gd name="connsiteX5" fmla="*/ 9326260 w 9662615"/>
              <a:gd name="connsiteY5" fmla="*/ 1277155 h 1603018"/>
              <a:gd name="connsiteX6" fmla="*/ 9144767 w 9662615"/>
              <a:gd name="connsiteY6" fmla="*/ 1264120 h 1603018"/>
              <a:gd name="connsiteX7" fmla="*/ 8976400 w 9662615"/>
              <a:gd name="connsiteY7" fmla="*/ 1326661 h 1603018"/>
              <a:gd name="connsiteX8" fmla="*/ 8828711 w 9662615"/>
              <a:gd name="connsiteY8" fmla="*/ 1346394 h 1603018"/>
              <a:gd name="connsiteX9" fmla="*/ 8695953 w 9662615"/>
              <a:gd name="connsiteY9" fmla="*/ 1346784 h 1603018"/>
              <a:gd name="connsiteX10" fmla="*/ 8652191 w 9662615"/>
              <a:gd name="connsiteY10" fmla="*/ 1345903 h 1603018"/>
              <a:gd name="connsiteX11" fmla="*/ 8591582 w 9662615"/>
              <a:gd name="connsiteY11" fmla="*/ 1341666 h 1603018"/>
              <a:gd name="connsiteX12" fmla="*/ 8537336 w 9662615"/>
              <a:gd name="connsiteY12" fmla="*/ 1341684 h 1603018"/>
              <a:gd name="connsiteX13" fmla="*/ 8416849 w 9662615"/>
              <a:gd name="connsiteY13" fmla="*/ 1367085 h 1603018"/>
              <a:gd name="connsiteX14" fmla="*/ 8278355 w 9662615"/>
              <a:gd name="connsiteY14" fmla="*/ 1386569 h 1603018"/>
              <a:gd name="connsiteX15" fmla="*/ 8197961 w 9662615"/>
              <a:gd name="connsiteY15" fmla="*/ 1392804 h 1603018"/>
              <a:gd name="connsiteX16" fmla="*/ 8171196 w 9662615"/>
              <a:gd name="connsiteY16" fmla="*/ 1397216 h 1603018"/>
              <a:gd name="connsiteX17" fmla="*/ 8087910 w 9662615"/>
              <a:gd name="connsiteY17" fmla="*/ 1386449 h 1603018"/>
              <a:gd name="connsiteX18" fmla="*/ 7974579 w 9662615"/>
              <a:gd name="connsiteY18" fmla="*/ 1383439 h 1603018"/>
              <a:gd name="connsiteX19" fmla="*/ 7768351 w 9662615"/>
              <a:gd name="connsiteY19" fmla="*/ 1395051 h 1603018"/>
              <a:gd name="connsiteX20" fmla="*/ 7635985 w 9662615"/>
              <a:gd name="connsiteY20" fmla="*/ 1386363 h 1603018"/>
              <a:gd name="connsiteX21" fmla="*/ 7466069 w 9662615"/>
              <a:gd name="connsiteY21" fmla="*/ 1377654 h 1603018"/>
              <a:gd name="connsiteX22" fmla="*/ 7355642 w 9662615"/>
              <a:gd name="connsiteY22" fmla="*/ 1407761 h 1603018"/>
              <a:gd name="connsiteX23" fmla="*/ 7215220 w 9662615"/>
              <a:gd name="connsiteY23" fmla="*/ 1397856 h 1603018"/>
              <a:gd name="connsiteX24" fmla="*/ 7082147 w 9662615"/>
              <a:gd name="connsiteY24" fmla="*/ 1406113 h 1603018"/>
              <a:gd name="connsiteX25" fmla="*/ 6987129 w 9662615"/>
              <a:gd name="connsiteY25" fmla="*/ 1404834 h 1603018"/>
              <a:gd name="connsiteX26" fmla="*/ 6907567 w 9662615"/>
              <a:gd name="connsiteY26" fmla="*/ 1419149 h 1603018"/>
              <a:gd name="connsiteX27" fmla="*/ 6748428 w 9662615"/>
              <a:gd name="connsiteY27" fmla="*/ 1420308 h 1603018"/>
              <a:gd name="connsiteX28" fmla="*/ 6654257 w 9662615"/>
              <a:gd name="connsiteY28" fmla="*/ 1424143 h 1603018"/>
              <a:gd name="connsiteX29" fmla="*/ 6620123 w 9662615"/>
              <a:gd name="connsiteY29" fmla="*/ 1430535 h 1603018"/>
              <a:gd name="connsiteX30" fmla="*/ 6571355 w 9662615"/>
              <a:gd name="connsiteY30" fmla="*/ 1436144 h 1603018"/>
              <a:gd name="connsiteX31" fmla="*/ 6486557 w 9662615"/>
              <a:gd name="connsiteY31" fmla="*/ 1449861 h 1603018"/>
              <a:gd name="connsiteX32" fmla="*/ 6370419 w 9662615"/>
              <a:gd name="connsiteY32" fmla="*/ 1461649 h 1603018"/>
              <a:gd name="connsiteX33" fmla="*/ 6278839 w 9662615"/>
              <a:gd name="connsiteY33" fmla="*/ 1449160 h 1603018"/>
              <a:gd name="connsiteX34" fmla="*/ 6272455 w 9662615"/>
              <a:gd name="connsiteY34" fmla="*/ 1453191 h 1603018"/>
              <a:gd name="connsiteX35" fmla="*/ 6212659 w 9662615"/>
              <a:gd name="connsiteY35" fmla="*/ 1454850 h 1603018"/>
              <a:gd name="connsiteX36" fmla="*/ 6069317 w 9662615"/>
              <a:gd name="connsiteY36" fmla="*/ 1445838 h 1603018"/>
              <a:gd name="connsiteX37" fmla="*/ 5878477 w 9662615"/>
              <a:gd name="connsiteY37" fmla="*/ 1439180 h 1603018"/>
              <a:gd name="connsiteX38" fmla="*/ 5838387 w 9662615"/>
              <a:gd name="connsiteY38" fmla="*/ 1444679 h 1603018"/>
              <a:gd name="connsiteX39" fmla="*/ 5771136 w 9662615"/>
              <a:gd name="connsiteY39" fmla="*/ 1453639 h 1603018"/>
              <a:gd name="connsiteX40" fmla="*/ 5724081 w 9662615"/>
              <a:gd name="connsiteY40" fmla="*/ 1470431 h 1603018"/>
              <a:gd name="connsiteX41" fmla="*/ 5666577 w 9662615"/>
              <a:gd name="connsiteY41" fmla="*/ 1473921 h 1603018"/>
              <a:gd name="connsiteX42" fmla="*/ 5649068 w 9662615"/>
              <a:gd name="connsiteY42" fmla="*/ 1461676 h 1603018"/>
              <a:gd name="connsiteX43" fmla="*/ 5588902 w 9662615"/>
              <a:gd name="connsiteY43" fmla="*/ 1469647 h 1603018"/>
              <a:gd name="connsiteX44" fmla="*/ 5498090 w 9662615"/>
              <a:gd name="connsiteY44" fmla="*/ 1483173 h 1603018"/>
              <a:gd name="connsiteX45" fmla="*/ 5444641 w 9662615"/>
              <a:gd name="connsiteY45" fmla="*/ 1487602 h 1603018"/>
              <a:gd name="connsiteX46" fmla="*/ 5299812 w 9662615"/>
              <a:gd name="connsiteY46" fmla="*/ 1503362 h 1603018"/>
              <a:gd name="connsiteX47" fmla="*/ 5245752 w 9662615"/>
              <a:gd name="connsiteY47" fmla="*/ 1520612 h 1603018"/>
              <a:gd name="connsiteX48" fmla="*/ 5177807 w 9662615"/>
              <a:gd name="connsiteY48" fmla="*/ 1526802 h 1603018"/>
              <a:gd name="connsiteX49" fmla="*/ 5113910 w 9662615"/>
              <a:gd name="connsiteY49" fmla="*/ 1533205 h 1603018"/>
              <a:gd name="connsiteX50" fmla="*/ 5059484 w 9662615"/>
              <a:gd name="connsiteY50" fmla="*/ 1546802 h 1603018"/>
              <a:gd name="connsiteX51" fmla="*/ 5038524 w 9662615"/>
              <a:gd name="connsiteY51" fmla="*/ 1545675 h 1603018"/>
              <a:gd name="connsiteX52" fmla="*/ 5026564 w 9662615"/>
              <a:gd name="connsiteY52" fmla="*/ 1545376 h 1603018"/>
              <a:gd name="connsiteX53" fmla="*/ 4969433 w 9662615"/>
              <a:gd name="connsiteY53" fmla="*/ 1550865 h 1603018"/>
              <a:gd name="connsiteX54" fmla="*/ 4871726 w 9662615"/>
              <a:gd name="connsiteY54" fmla="*/ 1570584 h 1603018"/>
              <a:gd name="connsiteX55" fmla="*/ 4843267 w 9662615"/>
              <a:gd name="connsiteY55" fmla="*/ 1561459 h 1603018"/>
              <a:gd name="connsiteX56" fmla="*/ 4821058 w 9662615"/>
              <a:gd name="connsiteY56" fmla="*/ 1553078 h 1603018"/>
              <a:gd name="connsiteX57" fmla="*/ 4791466 w 9662615"/>
              <a:gd name="connsiteY57" fmla="*/ 1561324 h 1603018"/>
              <a:gd name="connsiteX58" fmla="*/ 4784247 w 9662615"/>
              <a:gd name="connsiteY58" fmla="*/ 1562342 h 1603018"/>
              <a:gd name="connsiteX59" fmla="*/ 4739309 w 9662615"/>
              <a:gd name="connsiteY59" fmla="*/ 1553948 h 1603018"/>
              <a:gd name="connsiteX60" fmla="*/ 4697562 w 9662615"/>
              <a:gd name="connsiteY60" fmla="*/ 1551206 h 1603018"/>
              <a:gd name="connsiteX61" fmla="*/ 4650737 w 9662615"/>
              <a:gd name="connsiteY61" fmla="*/ 1537381 h 1603018"/>
              <a:gd name="connsiteX62" fmla="*/ 4583150 w 9662615"/>
              <a:gd name="connsiteY62" fmla="*/ 1529064 h 1603018"/>
              <a:gd name="connsiteX63" fmla="*/ 4521734 w 9662615"/>
              <a:gd name="connsiteY63" fmla="*/ 1529359 h 1603018"/>
              <a:gd name="connsiteX64" fmla="*/ 4382398 w 9662615"/>
              <a:gd name="connsiteY64" fmla="*/ 1534108 h 1603018"/>
              <a:gd name="connsiteX65" fmla="*/ 4221826 w 9662615"/>
              <a:gd name="connsiteY65" fmla="*/ 1500972 h 1603018"/>
              <a:gd name="connsiteX66" fmla="*/ 4096601 w 9662615"/>
              <a:gd name="connsiteY66" fmla="*/ 1521563 h 1603018"/>
              <a:gd name="connsiteX67" fmla="*/ 4002441 w 9662615"/>
              <a:gd name="connsiteY67" fmla="*/ 1528912 h 1603018"/>
              <a:gd name="connsiteX68" fmla="*/ 3833906 w 9662615"/>
              <a:gd name="connsiteY68" fmla="*/ 1516637 h 1603018"/>
              <a:gd name="connsiteX69" fmla="*/ 3763845 w 9662615"/>
              <a:gd name="connsiteY69" fmla="*/ 1501782 h 1603018"/>
              <a:gd name="connsiteX70" fmla="*/ 3673583 w 9662615"/>
              <a:gd name="connsiteY70" fmla="*/ 1501471 h 1603018"/>
              <a:gd name="connsiteX71" fmla="*/ 3640771 w 9662615"/>
              <a:gd name="connsiteY71" fmla="*/ 1531025 h 1603018"/>
              <a:gd name="connsiteX72" fmla="*/ 3576170 w 9662615"/>
              <a:gd name="connsiteY72" fmla="*/ 1516288 h 1603018"/>
              <a:gd name="connsiteX73" fmla="*/ 3540258 w 9662615"/>
              <a:gd name="connsiteY73" fmla="*/ 1516976 h 1603018"/>
              <a:gd name="connsiteX74" fmla="*/ 3522853 w 9662615"/>
              <a:gd name="connsiteY74" fmla="*/ 1538044 h 1603018"/>
              <a:gd name="connsiteX75" fmla="*/ 3480929 w 9662615"/>
              <a:gd name="connsiteY75" fmla="*/ 1526739 h 1603018"/>
              <a:gd name="connsiteX76" fmla="*/ 3430805 w 9662615"/>
              <a:gd name="connsiteY76" fmla="*/ 1542521 h 1603018"/>
              <a:gd name="connsiteX77" fmla="*/ 3292707 w 9662615"/>
              <a:gd name="connsiteY77" fmla="*/ 1520490 h 1603018"/>
              <a:gd name="connsiteX78" fmla="*/ 3187872 w 9662615"/>
              <a:gd name="connsiteY78" fmla="*/ 1519991 h 1603018"/>
              <a:gd name="connsiteX79" fmla="*/ 3148026 w 9662615"/>
              <a:gd name="connsiteY79" fmla="*/ 1524777 h 1603018"/>
              <a:gd name="connsiteX80" fmla="*/ 3092394 w 9662615"/>
              <a:gd name="connsiteY80" fmla="*/ 1528115 h 1603018"/>
              <a:gd name="connsiteX81" fmla="*/ 2994200 w 9662615"/>
              <a:gd name="connsiteY81" fmla="*/ 1537857 h 1603018"/>
              <a:gd name="connsiteX82" fmla="*/ 2862301 w 9662615"/>
              <a:gd name="connsiteY82" fmla="*/ 1544250 h 1603018"/>
              <a:gd name="connsiteX83" fmla="*/ 2766335 w 9662615"/>
              <a:gd name="connsiteY83" fmla="*/ 1527662 h 1603018"/>
              <a:gd name="connsiteX84" fmla="*/ 2757836 w 9662615"/>
              <a:gd name="connsiteY84" fmla="*/ 1531371 h 1603018"/>
              <a:gd name="connsiteX85" fmla="*/ 2691555 w 9662615"/>
              <a:gd name="connsiteY85" fmla="*/ 1530283 h 1603018"/>
              <a:gd name="connsiteX86" fmla="*/ 2539383 w 9662615"/>
              <a:gd name="connsiteY86" fmla="*/ 1504835 h 1603018"/>
              <a:gd name="connsiteX87" fmla="*/ 2378036 w 9662615"/>
              <a:gd name="connsiteY87" fmla="*/ 1520645 h 1603018"/>
              <a:gd name="connsiteX88" fmla="*/ 2320049 w 9662615"/>
              <a:gd name="connsiteY88" fmla="*/ 1511019 h 1603018"/>
              <a:gd name="connsiteX89" fmla="*/ 2238909 w 9662615"/>
              <a:gd name="connsiteY89" fmla="*/ 1508888 h 1603018"/>
              <a:gd name="connsiteX90" fmla="*/ 2181031 w 9662615"/>
              <a:gd name="connsiteY90" fmla="*/ 1531361 h 1603018"/>
              <a:gd name="connsiteX91" fmla="*/ 2084783 w 9662615"/>
              <a:gd name="connsiteY91" fmla="*/ 1524245 h 1603018"/>
              <a:gd name="connsiteX92" fmla="*/ 2070075 w 9662615"/>
              <a:gd name="connsiteY92" fmla="*/ 1511285 h 1603018"/>
              <a:gd name="connsiteX93" fmla="*/ 2001057 w 9662615"/>
              <a:gd name="connsiteY93" fmla="*/ 1516449 h 1603018"/>
              <a:gd name="connsiteX94" fmla="*/ 1896330 w 9662615"/>
              <a:gd name="connsiteY94" fmla="*/ 1525725 h 1603018"/>
              <a:gd name="connsiteX95" fmla="*/ 1835994 w 9662615"/>
              <a:gd name="connsiteY95" fmla="*/ 1527678 h 1603018"/>
              <a:gd name="connsiteX96" fmla="*/ 1671119 w 9662615"/>
              <a:gd name="connsiteY96" fmla="*/ 1536701 h 1603018"/>
              <a:gd name="connsiteX97" fmla="*/ 1565556 w 9662615"/>
              <a:gd name="connsiteY97" fmla="*/ 1556503 h 1603018"/>
              <a:gd name="connsiteX98" fmla="*/ 1407755 w 9662615"/>
              <a:gd name="connsiteY98" fmla="*/ 1571444 h 1603018"/>
              <a:gd name="connsiteX99" fmla="*/ 1291872 w 9662615"/>
              <a:gd name="connsiteY99" fmla="*/ 1579471 h 1603018"/>
              <a:gd name="connsiteX100" fmla="*/ 1245251 w 9662615"/>
              <a:gd name="connsiteY100" fmla="*/ 1603018 h 1603018"/>
              <a:gd name="connsiteX101" fmla="*/ 1181938 w 9662615"/>
              <a:gd name="connsiteY101" fmla="*/ 1592789 h 1603018"/>
              <a:gd name="connsiteX102" fmla="*/ 1091432 w 9662615"/>
              <a:gd name="connsiteY102" fmla="*/ 1571003 h 1603018"/>
              <a:gd name="connsiteX103" fmla="*/ 940355 w 9662615"/>
              <a:gd name="connsiteY103" fmla="*/ 1560638 h 1603018"/>
              <a:gd name="connsiteX104" fmla="*/ 868264 w 9662615"/>
              <a:gd name="connsiteY104" fmla="*/ 1566392 h 1603018"/>
              <a:gd name="connsiteX105" fmla="*/ 792765 w 9662615"/>
              <a:gd name="connsiteY105" fmla="*/ 1563102 h 1603018"/>
              <a:gd name="connsiteX106" fmla="*/ 653153 w 9662615"/>
              <a:gd name="connsiteY106" fmla="*/ 1563516 h 1603018"/>
              <a:gd name="connsiteX107" fmla="*/ 541933 w 9662615"/>
              <a:gd name="connsiteY107" fmla="*/ 1561051 h 1603018"/>
              <a:gd name="connsiteX108" fmla="*/ 472797 w 9662615"/>
              <a:gd name="connsiteY108" fmla="*/ 1568904 h 1603018"/>
              <a:gd name="connsiteX109" fmla="*/ 396059 w 9662615"/>
              <a:gd name="connsiteY109" fmla="*/ 1560970 h 1603018"/>
              <a:gd name="connsiteX110" fmla="*/ 336819 w 9662615"/>
              <a:gd name="connsiteY110" fmla="*/ 1560892 h 1603018"/>
              <a:gd name="connsiteX111" fmla="*/ 267163 w 9662615"/>
              <a:gd name="connsiteY111" fmla="*/ 1531913 h 1603018"/>
              <a:gd name="connsiteX112" fmla="*/ 196644 w 9662615"/>
              <a:gd name="connsiteY112" fmla="*/ 1524565 h 1603018"/>
              <a:gd name="connsiteX113" fmla="*/ 86819 w 9662615"/>
              <a:gd name="connsiteY113" fmla="*/ 1519517 h 1603018"/>
              <a:gd name="connsiteX114" fmla="*/ 53369 w 9662615"/>
              <a:gd name="connsiteY114" fmla="*/ 1516853 h 1603018"/>
              <a:gd name="connsiteX115" fmla="*/ 2359 w 9662615"/>
              <a:gd name="connsiteY115" fmla="*/ 1515247 h 1603018"/>
              <a:gd name="connsiteX116" fmla="*/ 0 w 9662615"/>
              <a:gd name="connsiteY116" fmla="*/ 1514932 h 1603018"/>
              <a:gd name="connsiteX117" fmla="*/ 0 w 9662615"/>
              <a:gd name="connsiteY117" fmla="*/ 0 h 1603018"/>
              <a:gd name="connsiteX0" fmla="*/ 0 w 9662615"/>
              <a:gd name="connsiteY0" fmla="*/ 0 h 1603018"/>
              <a:gd name="connsiteX1" fmla="*/ 9662615 w 9662615"/>
              <a:gd name="connsiteY1" fmla="*/ 0 h 1603018"/>
              <a:gd name="connsiteX2" fmla="*/ 9662615 w 9662615"/>
              <a:gd name="connsiteY2" fmla="*/ 1280346 h 1603018"/>
              <a:gd name="connsiteX3" fmla="*/ 9551077 w 9662615"/>
              <a:gd name="connsiteY3" fmla="*/ 1292033 h 1603018"/>
              <a:gd name="connsiteX4" fmla="*/ 9469546 w 9662615"/>
              <a:gd name="connsiteY4" fmla="*/ 1289837 h 1603018"/>
              <a:gd name="connsiteX5" fmla="*/ 9326260 w 9662615"/>
              <a:gd name="connsiteY5" fmla="*/ 1277155 h 1603018"/>
              <a:gd name="connsiteX6" fmla="*/ 9144767 w 9662615"/>
              <a:gd name="connsiteY6" fmla="*/ 1264120 h 1603018"/>
              <a:gd name="connsiteX7" fmla="*/ 8976400 w 9662615"/>
              <a:gd name="connsiteY7" fmla="*/ 1326661 h 1603018"/>
              <a:gd name="connsiteX8" fmla="*/ 8828711 w 9662615"/>
              <a:gd name="connsiteY8" fmla="*/ 1346394 h 1603018"/>
              <a:gd name="connsiteX9" fmla="*/ 8695953 w 9662615"/>
              <a:gd name="connsiteY9" fmla="*/ 1346784 h 1603018"/>
              <a:gd name="connsiteX10" fmla="*/ 8652191 w 9662615"/>
              <a:gd name="connsiteY10" fmla="*/ 1345903 h 1603018"/>
              <a:gd name="connsiteX11" fmla="*/ 8591582 w 9662615"/>
              <a:gd name="connsiteY11" fmla="*/ 1341666 h 1603018"/>
              <a:gd name="connsiteX12" fmla="*/ 8537336 w 9662615"/>
              <a:gd name="connsiteY12" fmla="*/ 1341684 h 1603018"/>
              <a:gd name="connsiteX13" fmla="*/ 8416849 w 9662615"/>
              <a:gd name="connsiteY13" fmla="*/ 1367085 h 1603018"/>
              <a:gd name="connsiteX14" fmla="*/ 8278355 w 9662615"/>
              <a:gd name="connsiteY14" fmla="*/ 1386569 h 1603018"/>
              <a:gd name="connsiteX15" fmla="*/ 8197961 w 9662615"/>
              <a:gd name="connsiteY15" fmla="*/ 1392804 h 1603018"/>
              <a:gd name="connsiteX16" fmla="*/ 8171196 w 9662615"/>
              <a:gd name="connsiteY16" fmla="*/ 1397216 h 1603018"/>
              <a:gd name="connsiteX17" fmla="*/ 8087910 w 9662615"/>
              <a:gd name="connsiteY17" fmla="*/ 1386449 h 1603018"/>
              <a:gd name="connsiteX18" fmla="*/ 7974579 w 9662615"/>
              <a:gd name="connsiteY18" fmla="*/ 1383439 h 1603018"/>
              <a:gd name="connsiteX19" fmla="*/ 7768351 w 9662615"/>
              <a:gd name="connsiteY19" fmla="*/ 1395051 h 1603018"/>
              <a:gd name="connsiteX20" fmla="*/ 7635985 w 9662615"/>
              <a:gd name="connsiteY20" fmla="*/ 1386363 h 1603018"/>
              <a:gd name="connsiteX21" fmla="*/ 7466069 w 9662615"/>
              <a:gd name="connsiteY21" fmla="*/ 1377654 h 1603018"/>
              <a:gd name="connsiteX22" fmla="*/ 7355642 w 9662615"/>
              <a:gd name="connsiteY22" fmla="*/ 1407761 h 1603018"/>
              <a:gd name="connsiteX23" fmla="*/ 7215220 w 9662615"/>
              <a:gd name="connsiteY23" fmla="*/ 1397856 h 1603018"/>
              <a:gd name="connsiteX24" fmla="*/ 7082147 w 9662615"/>
              <a:gd name="connsiteY24" fmla="*/ 1406113 h 1603018"/>
              <a:gd name="connsiteX25" fmla="*/ 6987129 w 9662615"/>
              <a:gd name="connsiteY25" fmla="*/ 1404834 h 1603018"/>
              <a:gd name="connsiteX26" fmla="*/ 6907567 w 9662615"/>
              <a:gd name="connsiteY26" fmla="*/ 1419149 h 1603018"/>
              <a:gd name="connsiteX27" fmla="*/ 6748428 w 9662615"/>
              <a:gd name="connsiteY27" fmla="*/ 1420308 h 1603018"/>
              <a:gd name="connsiteX28" fmla="*/ 6654257 w 9662615"/>
              <a:gd name="connsiteY28" fmla="*/ 1424143 h 1603018"/>
              <a:gd name="connsiteX29" fmla="*/ 6620123 w 9662615"/>
              <a:gd name="connsiteY29" fmla="*/ 1430535 h 1603018"/>
              <a:gd name="connsiteX30" fmla="*/ 6571355 w 9662615"/>
              <a:gd name="connsiteY30" fmla="*/ 1436144 h 1603018"/>
              <a:gd name="connsiteX31" fmla="*/ 6486557 w 9662615"/>
              <a:gd name="connsiteY31" fmla="*/ 1449861 h 1603018"/>
              <a:gd name="connsiteX32" fmla="*/ 6370419 w 9662615"/>
              <a:gd name="connsiteY32" fmla="*/ 1461649 h 1603018"/>
              <a:gd name="connsiteX33" fmla="*/ 6278839 w 9662615"/>
              <a:gd name="connsiteY33" fmla="*/ 1449160 h 1603018"/>
              <a:gd name="connsiteX34" fmla="*/ 6272455 w 9662615"/>
              <a:gd name="connsiteY34" fmla="*/ 1453191 h 1603018"/>
              <a:gd name="connsiteX35" fmla="*/ 6212659 w 9662615"/>
              <a:gd name="connsiteY35" fmla="*/ 1454850 h 1603018"/>
              <a:gd name="connsiteX36" fmla="*/ 6069317 w 9662615"/>
              <a:gd name="connsiteY36" fmla="*/ 1445838 h 1603018"/>
              <a:gd name="connsiteX37" fmla="*/ 5878477 w 9662615"/>
              <a:gd name="connsiteY37" fmla="*/ 1439180 h 1603018"/>
              <a:gd name="connsiteX38" fmla="*/ 5838387 w 9662615"/>
              <a:gd name="connsiteY38" fmla="*/ 1444679 h 1603018"/>
              <a:gd name="connsiteX39" fmla="*/ 5771136 w 9662615"/>
              <a:gd name="connsiteY39" fmla="*/ 1453639 h 1603018"/>
              <a:gd name="connsiteX40" fmla="*/ 5724081 w 9662615"/>
              <a:gd name="connsiteY40" fmla="*/ 1470431 h 1603018"/>
              <a:gd name="connsiteX41" fmla="*/ 5666577 w 9662615"/>
              <a:gd name="connsiteY41" fmla="*/ 1473921 h 1603018"/>
              <a:gd name="connsiteX42" fmla="*/ 5649068 w 9662615"/>
              <a:gd name="connsiteY42" fmla="*/ 1461676 h 1603018"/>
              <a:gd name="connsiteX43" fmla="*/ 5588902 w 9662615"/>
              <a:gd name="connsiteY43" fmla="*/ 1469647 h 1603018"/>
              <a:gd name="connsiteX44" fmla="*/ 5498090 w 9662615"/>
              <a:gd name="connsiteY44" fmla="*/ 1483173 h 1603018"/>
              <a:gd name="connsiteX45" fmla="*/ 5444641 w 9662615"/>
              <a:gd name="connsiteY45" fmla="*/ 1487602 h 1603018"/>
              <a:gd name="connsiteX46" fmla="*/ 5299812 w 9662615"/>
              <a:gd name="connsiteY46" fmla="*/ 1503362 h 1603018"/>
              <a:gd name="connsiteX47" fmla="*/ 5245752 w 9662615"/>
              <a:gd name="connsiteY47" fmla="*/ 1520612 h 1603018"/>
              <a:gd name="connsiteX48" fmla="*/ 5177807 w 9662615"/>
              <a:gd name="connsiteY48" fmla="*/ 1526802 h 1603018"/>
              <a:gd name="connsiteX49" fmla="*/ 5113910 w 9662615"/>
              <a:gd name="connsiteY49" fmla="*/ 1533205 h 1603018"/>
              <a:gd name="connsiteX50" fmla="*/ 5059484 w 9662615"/>
              <a:gd name="connsiteY50" fmla="*/ 1546802 h 1603018"/>
              <a:gd name="connsiteX51" fmla="*/ 5038524 w 9662615"/>
              <a:gd name="connsiteY51" fmla="*/ 1545675 h 1603018"/>
              <a:gd name="connsiteX52" fmla="*/ 5026564 w 9662615"/>
              <a:gd name="connsiteY52" fmla="*/ 1545376 h 1603018"/>
              <a:gd name="connsiteX53" fmla="*/ 4969433 w 9662615"/>
              <a:gd name="connsiteY53" fmla="*/ 1550865 h 1603018"/>
              <a:gd name="connsiteX54" fmla="*/ 4871726 w 9662615"/>
              <a:gd name="connsiteY54" fmla="*/ 1570584 h 1603018"/>
              <a:gd name="connsiteX55" fmla="*/ 4843267 w 9662615"/>
              <a:gd name="connsiteY55" fmla="*/ 1561459 h 1603018"/>
              <a:gd name="connsiteX56" fmla="*/ 4821058 w 9662615"/>
              <a:gd name="connsiteY56" fmla="*/ 1553078 h 1603018"/>
              <a:gd name="connsiteX57" fmla="*/ 4791466 w 9662615"/>
              <a:gd name="connsiteY57" fmla="*/ 1561324 h 1603018"/>
              <a:gd name="connsiteX58" fmla="*/ 4784247 w 9662615"/>
              <a:gd name="connsiteY58" fmla="*/ 1562342 h 1603018"/>
              <a:gd name="connsiteX59" fmla="*/ 4739309 w 9662615"/>
              <a:gd name="connsiteY59" fmla="*/ 1553948 h 1603018"/>
              <a:gd name="connsiteX60" fmla="*/ 4697562 w 9662615"/>
              <a:gd name="connsiteY60" fmla="*/ 1551206 h 1603018"/>
              <a:gd name="connsiteX61" fmla="*/ 4650737 w 9662615"/>
              <a:gd name="connsiteY61" fmla="*/ 1537381 h 1603018"/>
              <a:gd name="connsiteX62" fmla="*/ 4583150 w 9662615"/>
              <a:gd name="connsiteY62" fmla="*/ 1529064 h 1603018"/>
              <a:gd name="connsiteX63" fmla="*/ 4521734 w 9662615"/>
              <a:gd name="connsiteY63" fmla="*/ 1529359 h 1603018"/>
              <a:gd name="connsiteX64" fmla="*/ 4382398 w 9662615"/>
              <a:gd name="connsiteY64" fmla="*/ 1534108 h 1603018"/>
              <a:gd name="connsiteX65" fmla="*/ 4221826 w 9662615"/>
              <a:gd name="connsiteY65" fmla="*/ 1500972 h 1603018"/>
              <a:gd name="connsiteX66" fmla="*/ 4096601 w 9662615"/>
              <a:gd name="connsiteY66" fmla="*/ 1521563 h 1603018"/>
              <a:gd name="connsiteX67" fmla="*/ 4002441 w 9662615"/>
              <a:gd name="connsiteY67" fmla="*/ 1528912 h 1603018"/>
              <a:gd name="connsiteX68" fmla="*/ 3833906 w 9662615"/>
              <a:gd name="connsiteY68" fmla="*/ 1516637 h 1603018"/>
              <a:gd name="connsiteX69" fmla="*/ 3763845 w 9662615"/>
              <a:gd name="connsiteY69" fmla="*/ 1501782 h 1603018"/>
              <a:gd name="connsiteX70" fmla="*/ 3673583 w 9662615"/>
              <a:gd name="connsiteY70" fmla="*/ 1501471 h 1603018"/>
              <a:gd name="connsiteX71" fmla="*/ 3640771 w 9662615"/>
              <a:gd name="connsiteY71" fmla="*/ 1531025 h 1603018"/>
              <a:gd name="connsiteX72" fmla="*/ 3576170 w 9662615"/>
              <a:gd name="connsiteY72" fmla="*/ 1516288 h 1603018"/>
              <a:gd name="connsiteX73" fmla="*/ 3540258 w 9662615"/>
              <a:gd name="connsiteY73" fmla="*/ 1516976 h 1603018"/>
              <a:gd name="connsiteX74" fmla="*/ 3522853 w 9662615"/>
              <a:gd name="connsiteY74" fmla="*/ 1538044 h 1603018"/>
              <a:gd name="connsiteX75" fmla="*/ 3480929 w 9662615"/>
              <a:gd name="connsiteY75" fmla="*/ 1526739 h 1603018"/>
              <a:gd name="connsiteX76" fmla="*/ 3430805 w 9662615"/>
              <a:gd name="connsiteY76" fmla="*/ 1542521 h 1603018"/>
              <a:gd name="connsiteX77" fmla="*/ 3292707 w 9662615"/>
              <a:gd name="connsiteY77" fmla="*/ 1520490 h 1603018"/>
              <a:gd name="connsiteX78" fmla="*/ 3187872 w 9662615"/>
              <a:gd name="connsiteY78" fmla="*/ 1519991 h 1603018"/>
              <a:gd name="connsiteX79" fmla="*/ 3148026 w 9662615"/>
              <a:gd name="connsiteY79" fmla="*/ 1524777 h 1603018"/>
              <a:gd name="connsiteX80" fmla="*/ 3092394 w 9662615"/>
              <a:gd name="connsiteY80" fmla="*/ 1528115 h 1603018"/>
              <a:gd name="connsiteX81" fmla="*/ 2994200 w 9662615"/>
              <a:gd name="connsiteY81" fmla="*/ 1537857 h 1603018"/>
              <a:gd name="connsiteX82" fmla="*/ 2862301 w 9662615"/>
              <a:gd name="connsiteY82" fmla="*/ 1544250 h 1603018"/>
              <a:gd name="connsiteX83" fmla="*/ 2766335 w 9662615"/>
              <a:gd name="connsiteY83" fmla="*/ 1527662 h 1603018"/>
              <a:gd name="connsiteX84" fmla="*/ 2757836 w 9662615"/>
              <a:gd name="connsiteY84" fmla="*/ 1531371 h 1603018"/>
              <a:gd name="connsiteX85" fmla="*/ 2691555 w 9662615"/>
              <a:gd name="connsiteY85" fmla="*/ 1530283 h 1603018"/>
              <a:gd name="connsiteX86" fmla="*/ 2539383 w 9662615"/>
              <a:gd name="connsiteY86" fmla="*/ 1504835 h 1603018"/>
              <a:gd name="connsiteX87" fmla="*/ 2378036 w 9662615"/>
              <a:gd name="connsiteY87" fmla="*/ 1520645 h 1603018"/>
              <a:gd name="connsiteX88" fmla="*/ 2320049 w 9662615"/>
              <a:gd name="connsiteY88" fmla="*/ 1511019 h 1603018"/>
              <a:gd name="connsiteX89" fmla="*/ 2238909 w 9662615"/>
              <a:gd name="connsiteY89" fmla="*/ 1508888 h 1603018"/>
              <a:gd name="connsiteX90" fmla="*/ 2181031 w 9662615"/>
              <a:gd name="connsiteY90" fmla="*/ 1531361 h 1603018"/>
              <a:gd name="connsiteX91" fmla="*/ 2112613 w 9662615"/>
              <a:gd name="connsiteY91" fmla="*/ 1524245 h 1603018"/>
              <a:gd name="connsiteX92" fmla="*/ 2070075 w 9662615"/>
              <a:gd name="connsiteY92" fmla="*/ 1511285 h 1603018"/>
              <a:gd name="connsiteX93" fmla="*/ 2001057 w 9662615"/>
              <a:gd name="connsiteY93" fmla="*/ 1516449 h 1603018"/>
              <a:gd name="connsiteX94" fmla="*/ 1896330 w 9662615"/>
              <a:gd name="connsiteY94" fmla="*/ 1525725 h 1603018"/>
              <a:gd name="connsiteX95" fmla="*/ 1835994 w 9662615"/>
              <a:gd name="connsiteY95" fmla="*/ 1527678 h 1603018"/>
              <a:gd name="connsiteX96" fmla="*/ 1671119 w 9662615"/>
              <a:gd name="connsiteY96" fmla="*/ 1536701 h 1603018"/>
              <a:gd name="connsiteX97" fmla="*/ 1565556 w 9662615"/>
              <a:gd name="connsiteY97" fmla="*/ 1556503 h 1603018"/>
              <a:gd name="connsiteX98" fmla="*/ 1407755 w 9662615"/>
              <a:gd name="connsiteY98" fmla="*/ 1571444 h 1603018"/>
              <a:gd name="connsiteX99" fmla="*/ 1291872 w 9662615"/>
              <a:gd name="connsiteY99" fmla="*/ 1579471 h 1603018"/>
              <a:gd name="connsiteX100" fmla="*/ 1245251 w 9662615"/>
              <a:gd name="connsiteY100" fmla="*/ 1603018 h 1603018"/>
              <a:gd name="connsiteX101" fmla="*/ 1181938 w 9662615"/>
              <a:gd name="connsiteY101" fmla="*/ 1592789 h 1603018"/>
              <a:gd name="connsiteX102" fmla="*/ 1091432 w 9662615"/>
              <a:gd name="connsiteY102" fmla="*/ 1571003 h 1603018"/>
              <a:gd name="connsiteX103" fmla="*/ 940355 w 9662615"/>
              <a:gd name="connsiteY103" fmla="*/ 1560638 h 1603018"/>
              <a:gd name="connsiteX104" fmla="*/ 868264 w 9662615"/>
              <a:gd name="connsiteY104" fmla="*/ 1566392 h 1603018"/>
              <a:gd name="connsiteX105" fmla="*/ 792765 w 9662615"/>
              <a:gd name="connsiteY105" fmla="*/ 1563102 h 1603018"/>
              <a:gd name="connsiteX106" fmla="*/ 653153 w 9662615"/>
              <a:gd name="connsiteY106" fmla="*/ 1563516 h 1603018"/>
              <a:gd name="connsiteX107" fmla="*/ 541933 w 9662615"/>
              <a:gd name="connsiteY107" fmla="*/ 1561051 h 1603018"/>
              <a:gd name="connsiteX108" fmla="*/ 472797 w 9662615"/>
              <a:gd name="connsiteY108" fmla="*/ 1568904 h 1603018"/>
              <a:gd name="connsiteX109" fmla="*/ 396059 w 9662615"/>
              <a:gd name="connsiteY109" fmla="*/ 1560970 h 1603018"/>
              <a:gd name="connsiteX110" fmla="*/ 336819 w 9662615"/>
              <a:gd name="connsiteY110" fmla="*/ 1560892 h 1603018"/>
              <a:gd name="connsiteX111" fmla="*/ 267163 w 9662615"/>
              <a:gd name="connsiteY111" fmla="*/ 1531913 h 1603018"/>
              <a:gd name="connsiteX112" fmla="*/ 196644 w 9662615"/>
              <a:gd name="connsiteY112" fmla="*/ 1524565 h 1603018"/>
              <a:gd name="connsiteX113" fmla="*/ 86819 w 9662615"/>
              <a:gd name="connsiteY113" fmla="*/ 1519517 h 1603018"/>
              <a:gd name="connsiteX114" fmla="*/ 53369 w 9662615"/>
              <a:gd name="connsiteY114" fmla="*/ 1516853 h 1603018"/>
              <a:gd name="connsiteX115" fmla="*/ 2359 w 9662615"/>
              <a:gd name="connsiteY115" fmla="*/ 1515247 h 1603018"/>
              <a:gd name="connsiteX116" fmla="*/ 0 w 9662615"/>
              <a:gd name="connsiteY116" fmla="*/ 1514932 h 1603018"/>
              <a:gd name="connsiteX117" fmla="*/ 0 w 9662615"/>
              <a:gd name="connsiteY117" fmla="*/ 0 h 1603018"/>
              <a:gd name="connsiteX0" fmla="*/ 0 w 9662615"/>
              <a:gd name="connsiteY0" fmla="*/ 0 h 1603018"/>
              <a:gd name="connsiteX1" fmla="*/ 9662615 w 9662615"/>
              <a:gd name="connsiteY1" fmla="*/ 0 h 1603018"/>
              <a:gd name="connsiteX2" fmla="*/ 9662615 w 9662615"/>
              <a:gd name="connsiteY2" fmla="*/ 1280346 h 1603018"/>
              <a:gd name="connsiteX3" fmla="*/ 9551077 w 9662615"/>
              <a:gd name="connsiteY3" fmla="*/ 1292033 h 1603018"/>
              <a:gd name="connsiteX4" fmla="*/ 9469546 w 9662615"/>
              <a:gd name="connsiteY4" fmla="*/ 1289837 h 1603018"/>
              <a:gd name="connsiteX5" fmla="*/ 9326260 w 9662615"/>
              <a:gd name="connsiteY5" fmla="*/ 1277155 h 1603018"/>
              <a:gd name="connsiteX6" fmla="*/ 9144767 w 9662615"/>
              <a:gd name="connsiteY6" fmla="*/ 1264120 h 1603018"/>
              <a:gd name="connsiteX7" fmla="*/ 8976400 w 9662615"/>
              <a:gd name="connsiteY7" fmla="*/ 1326661 h 1603018"/>
              <a:gd name="connsiteX8" fmla="*/ 8828711 w 9662615"/>
              <a:gd name="connsiteY8" fmla="*/ 1346394 h 1603018"/>
              <a:gd name="connsiteX9" fmla="*/ 8695953 w 9662615"/>
              <a:gd name="connsiteY9" fmla="*/ 1346784 h 1603018"/>
              <a:gd name="connsiteX10" fmla="*/ 8652191 w 9662615"/>
              <a:gd name="connsiteY10" fmla="*/ 1345903 h 1603018"/>
              <a:gd name="connsiteX11" fmla="*/ 8591582 w 9662615"/>
              <a:gd name="connsiteY11" fmla="*/ 1341666 h 1603018"/>
              <a:gd name="connsiteX12" fmla="*/ 8537336 w 9662615"/>
              <a:gd name="connsiteY12" fmla="*/ 1341684 h 1603018"/>
              <a:gd name="connsiteX13" fmla="*/ 8416849 w 9662615"/>
              <a:gd name="connsiteY13" fmla="*/ 1367085 h 1603018"/>
              <a:gd name="connsiteX14" fmla="*/ 8278355 w 9662615"/>
              <a:gd name="connsiteY14" fmla="*/ 1386569 h 1603018"/>
              <a:gd name="connsiteX15" fmla="*/ 8197961 w 9662615"/>
              <a:gd name="connsiteY15" fmla="*/ 1392804 h 1603018"/>
              <a:gd name="connsiteX16" fmla="*/ 8171196 w 9662615"/>
              <a:gd name="connsiteY16" fmla="*/ 1397216 h 1603018"/>
              <a:gd name="connsiteX17" fmla="*/ 8087910 w 9662615"/>
              <a:gd name="connsiteY17" fmla="*/ 1386449 h 1603018"/>
              <a:gd name="connsiteX18" fmla="*/ 7974579 w 9662615"/>
              <a:gd name="connsiteY18" fmla="*/ 1383439 h 1603018"/>
              <a:gd name="connsiteX19" fmla="*/ 7768351 w 9662615"/>
              <a:gd name="connsiteY19" fmla="*/ 1395051 h 1603018"/>
              <a:gd name="connsiteX20" fmla="*/ 7635985 w 9662615"/>
              <a:gd name="connsiteY20" fmla="*/ 1386363 h 1603018"/>
              <a:gd name="connsiteX21" fmla="*/ 7466069 w 9662615"/>
              <a:gd name="connsiteY21" fmla="*/ 1377654 h 1603018"/>
              <a:gd name="connsiteX22" fmla="*/ 7355642 w 9662615"/>
              <a:gd name="connsiteY22" fmla="*/ 1407761 h 1603018"/>
              <a:gd name="connsiteX23" fmla="*/ 7215220 w 9662615"/>
              <a:gd name="connsiteY23" fmla="*/ 1397856 h 1603018"/>
              <a:gd name="connsiteX24" fmla="*/ 7082147 w 9662615"/>
              <a:gd name="connsiteY24" fmla="*/ 1406113 h 1603018"/>
              <a:gd name="connsiteX25" fmla="*/ 6987129 w 9662615"/>
              <a:gd name="connsiteY25" fmla="*/ 1404834 h 1603018"/>
              <a:gd name="connsiteX26" fmla="*/ 6907567 w 9662615"/>
              <a:gd name="connsiteY26" fmla="*/ 1419149 h 1603018"/>
              <a:gd name="connsiteX27" fmla="*/ 6748428 w 9662615"/>
              <a:gd name="connsiteY27" fmla="*/ 1420308 h 1603018"/>
              <a:gd name="connsiteX28" fmla="*/ 6654257 w 9662615"/>
              <a:gd name="connsiteY28" fmla="*/ 1424143 h 1603018"/>
              <a:gd name="connsiteX29" fmla="*/ 6620123 w 9662615"/>
              <a:gd name="connsiteY29" fmla="*/ 1430535 h 1603018"/>
              <a:gd name="connsiteX30" fmla="*/ 6571355 w 9662615"/>
              <a:gd name="connsiteY30" fmla="*/ 1436144 h 1603018"/>
              <a:gd name="connsiteX31" fmla="*/ 6486557 w 9662615"/>
              <a:gd name="connsiteY31" fmla="*/ 1449861 h 1603018"/>
              <a:gd name="connsiteX32" fmla="*/ 6370419 w 9662615"/>
              <a:gd name="connsiteY32" fmla="*/ 1461649 h 1603018"/>
              <a:gd name="connsiteX33" fmla="*/ 6278839 w 9662615"/>
              <a:gd name="connsiteY33" fmla="*/ 1449160 h 1603018"/>
              <a:gd name="connsiteX34" fmla="*/ 6272455 w 9662615"/>
              <a:gd name="connsiteY34" fmla="*/ 1453191 h 1603018"/>
              <a:gd name="connsiteX35" fmla="*/ 6212659 w 9662615"/>
              <a:gd name="connsiteY35" fmla="*/ 1454850 h 1603018"/>
              <a:gd name="connsiteX36" fmla="*/ 6069317 w 9662615"/>
              <a:gd name="connsiteY36" fmla="*/ 1445838 h 1603018"/>
              <a:gd name="connsiteX37" fmla="*/ 5878477 w 9662615"/>
              <a:gd name="connsiteY37" fmla="*/ 1439180 h 1603018"/>
              <a:gd name="connsiteX38" fmla="*/ 5838387 w 9662615"/>
              <a:gd name="connsiteY38" fmla="*/ 1444679 h 1603018"/>
              <a:gd name="connsiteX39" fmla="*/ 5771136 w 9662615"/>
              <a:gd name="connsiteY39" fmla="*/ 1453639 h 1603018"/>
              <a:gd name="connsiteX40" fmla="*/ 5724081 w 9662615"/>
              <a:gd name="connsiteY40" fmla="*/ 1470431 h 1603018"/>
              <a:gd name="connsiteX41" fmla="*/ 5666577 w 9662615"/>
              <a:gd name="connsiteY41" fmla="*/ 1473921 h 1603018"/>
              <a:gd name="connsiteX42" fmla="*/ 5649068 w 9662615"/>
              <a:gd name="connsiteY42" fmla="*/ 1461676 h 1603018"/>
              <a:gd name="connsiteX43" fmla="*/ 5588902 w 9662615"/>
              <a:gd name="connsiteY43" fmla="*/ 1469647 h 1603018"/>
              <a:gd name="connsiteX44" fmla="*/ 5498090 w 9662615"/>
              <a:gd name="connsiteY44" fmla="*/ 1483173 h 1603018"/>
              <a:gd name="connsiteX45" fmla="*/ 5444641 w 9662615"/>
              <a:gd name="connsiteY45" fmla="*/ 1487602 h 1603018"/>
              <a:gd name="connsiteX46" fmla="*/ 5299812 w 9662615"/>
              <a:gd name="connsiteY46" fmla="*/ 1503362 h 1603018"/>
              <a:gd name="connsiteX47" fmla="*/ 5245752 w 9662615"/>
              <a:gd name="connsiteY47" fmla="*/ 1520612 h 1603018"/>
              <a:gd name="connsiteX48" fmla="*/ 5177807 w 9662615"/>
              <a:gd name="connsiteY48" fmla="*/ 1526802 h 1603018"/>
              <a:gd name="connsiteX49" fmla="*/ 5113910 w 9662615"/>
              <a:gd name="connsiteY49" fmla="*/ 1533205 h 1603018"/>
              <a:gd name="connsiteX50" fmla="*/ 5059484 w 9662615"/>
              <a:gd name="connsiteY50" fmla="*/ 1546802 h 1603018"/>
              <a:gd name="connsiteX51" fmla="*/ 5038524 w 9662615"/>
              <a:gd name="connsiteY51" fmla="*/ 1545675 h 1603018"/>
              <a:gd name="connsiteX52" fmla="*/ 5026564 w 9662615"/>
              <a:gd name="connsiteY52" fmla="*/ 1545376 h 1603018"/>
              <a:gd name="connsiteX53" fmla="*/ 4969433 w 9662615"/>
              <a:gd name="connsiteY53" fmla="*/ 1550865 h 1603018"/>
              <a:gd name="connsiteX54" fmla="*/ 4871726 w 9662615"/>
              <a:gd name="connsiteY54" fmla="*/ 1570584 h 1603018"/>
              <a:gd name="connsiteX55" fmla="*/ 4843267 w 9662615"/>
              <a:gd name="connsiteY55" fmla="*/ 1561459 h 1603018"/>
              <a:gd name="connsiteX56" fmla="*/ 4821058 w 9662615"/>
              <a:gd name="connsiteY56" fmla="*/ 1553078 h 1603018"/>
              <a:gd name="connsiteX57" fmla="*/ 4791466 w 9662615"/>
              <a:gd name="connsiteY57" fmla="*/ 1561324 h 1603018"/>
              <a:gd name="connsiteX58" fmla="*/ 4784247 w 9662615"/>
              <a:gd name="connsiteY58" fmla="*/ 1562342 h 1603018"/>
              <a:gd name="connsiteX59" fmla="*/ 4739309 w 9662615"/>
              <a:gd name="connsiteY59" fmla="*/ 1553948 h 1603018"/>
              <a:gd name="connsiteX60" fmla="*/ 4697562 w 9662615"/>
              <a:gd name="connsiteY60" fmla="*/ 1551206 h 1603018"/>
              <a:gd name="connsiteX61" fmla="*/ 4650737 w 9662615"/>
              <a:gd name="connsiteY61" fmla="*/ 1537381 h 1603018"/>
              <a:gd name="connsiteX62" fmla="*/ 4583150 w 9662615"/>
              <a:gd name="connsiteY62" fmla="*/ 1529064 h 1603018"/>
              <a:gd name="connsiteX63" fmla="*/ 4521734 w 9662615"/>
              <a:gd name="connsiteY63" fmla="*/ 1529359 h 1603018"/>
              <a:gd name="connsiteX64" fmla="*/ 4382398 w 9662615"/>
              <a:gd name="connsiteY64" fmla="*/ 1534108 h 1603018"/>
              <a:gd name="connsiteX65" fmla="*/ 4221826 w 9662615"/>
              <a:gd name="connsiteY65" fmla="*/ 1500972 h 1603018"/>
              <a:gd name="connsiteX66" fmla="*/ 4096601 w 9662615"/>
              <a:gd name="connsiteY66" fmla="*/ 1521563 h 1603018"/>
              <a:gd name="connsiteX67" fmla="*/ 4002441 w 9662615"/>
              <a:gd name="connsiteY67" fmla="*/ 1528912 h 1603018"/>
              <a:gd name="connsiteX68" fmla="*/ 3833906 w 9662615"/>
              <a:gd name="connsiteY68" fmla="*/ 1516637 h 1603018"/>
              <a:gd name="connsiteX69" fmla="*/ 3763845 w 9662615"/>
              <a:gd name="connsiteY69" fmla="*/ 1501782 h 1603018"/>
              <a:gd name="connsiteX70" fmla="*/ 3673583 w 9662615"/>
              <a:gd name="connsiteY70" fmla="*/ 1501471 h 1603018"/>
              <a:gd name="connsiteX71" fmla="*/ 3640771 w 9662615"/>
              <a:gd name="connsiteY71" fmla="*/ 1531025 h 1603018"/>
              <a:gd name="connsiteX72" fmla="*/ 3576170 w 9662615"/>
              <a:gd name="connsiteY72" fmla="*/ 1516288 h 1603018"/>
              <a:gd name="connsiteX73" fmla="*/ 3540258 w 9662615"/>
              <a:gd name="connsiteY73" fmla="*/ 1516976 h 1603018"/>
              <a:gd name="connsiteX74" fmla="*/ 3522853 w 9662615"/>
              <a:gd name="connsiteY74" fmla="*/ 1538044 h 1603018"/>
              <a:gd name="connsiteX75" fmla="*/ 3480929 w 9662615"/>
              <a:gd name="connsiteY75" fmla="*/ 1526739 h 1603018"/>
              <a:gd name="connsiteX76" fmla="*/ 3430805 w 9662615"/>
              <a:gd name="connsiteY76" fmla="*/ 1542521 h 1603018"/>
              <a:gd name="connsiteX77" fmla="*/ 3292707 w 9662615"/>
              <a:gd name="connsiteY77" fmla="*/ 1520490 h 1603018"/>
              <a:gd name="connsiteX78" fmla="*/ 3187872 w 9662615"/>
              <a:gd name="connsiteY78" fmla="*/ 1519991 h 1603018"/>
              <a:gd name="connsiteX79" fmla="*/ 3148026 w 9662615"/>
              <a:gd name="connsiteY79" fmla="*/ 1524777 h 1603018"/>
              <a:gd name="connsiteX80" fmla="*/ 3092394 w 9662615"/>
              <a:gd name="connsiteY80" fmla="*/ 1528115 h 1603018"/>
              <a:gd name="connsiteX81" fmla="*/ 2994200 w 9662615"/>
              <a:gd name="connsiteY81" fmla="*/ 1537857 h 1603018"/>
              <a:gd name="connsiteX82" fmla="*/ 2862301 w 9662615"/>
              <a:gd name="connsiteY82" fmla="*/ 1544250 h 1603018"/>
              <a:gd name="connsiteX83" fmla="*/ 2766335 w 9662615"/>
              <a:gd name="connsiteY83" fmla="*/ 1527662 h 1603018"/>
              <a:gd name="connsiteX84" fmla="*/ 2757836 w 9662615"/>
              <a:gd name="connsiteY84" fmla="*/ 1531371 h 1603018"/>
              <a:gd name="connsiteX85" fmla="*/ 2691555 w 9662615"/>
              <a:gd name="connsiteY85" fmla="*/ 1530283 h 1603018"/>
              <a:gd name="connsiteX86" fmla="*/ 2539383 w 9662615"/>
              <a:gd name="connsiteY86" fmla="*/ 1504835 h 1603018"/>
              <a:gd name="connsiteX87" fmla="*/ 2378036 w 9662615"/>
              <a:gd name="connsiteY87" fmla="*/ 1520645 h 1603018"/>
              <a:gd name="connsiteX88" fmla="*/ 2320049 w 9662615"/>
              <a:gd name="connsiteY88" fmla="*/ 1511019 h 1603018"/>
              <a:gd name="connsiteX89" fmla="*/ 2238909 w 9662615"/>
              <a:gd name="connsiteY89" fmla="*/ 1508888 h 1603018"/>
              <a:gd name="connsiteX90" fmla="*/ 2181031 w 9662615"/>
              <a:gd name="connsiteY90" fmla="*/ 1531361 h 1603018"/>
              <a:gd name="connsiteX91" fmla="*/ 2112613 w 9662615"/>
              <a:gd name="connsiteY91" fmla="*/ 1524245 h 1603018"/>
              <a:gd name="connsiteX92" fmla="*/ 2046221 w 9662615"/>
              <a:gd name="connsiteY92" fmla="*/ 1523212 h 1603018"/>
              <a:gd name="connsiteX93" fmla="*/ 2001057 w 9662615"/>
              <a:gd name="connsiteY93" fmla="*/ 1516449 h 1603018"/>
              <a:gd name="connsiteX94" fmla="*/ 1896330 w 9662615"/>
              <a:gd name="connsiteY94" fmla="*/ 1525725 h 1603018"/>
              <a:gd name="connsiteX95" fmla="*/ 1835994 w 9662615"/>
              <a:gd name="connsiteY95" fmla="*/ 1527678 h 1603018"/>
              <a:gd name="connsiteX96" fmla="*/ 1671119 w 9662615"/>
              <a:gd name="connsiteY96" fmla="*/ 1536701 h 1603018"/>
              <a:gd name="connsiteX97" fmla="*/ 1565556 w 9662615"/>
              <a:gd name="connsiteY97" fmla="*/ 1556503 h 1603018"/>
              <a:gd name="connsiteX98" fmla="*/ 1407755 w 9662615"/>
              <a:gd name="connsiteY98" fmla="*/ 1571444 h 1603018"/>
              <a:gd name="connsiteX99" fmla="*/ 1291872 w 9662615"/>
              <a:gd name="connsiteY99" fmla="*/ 1579471 h 1603018"/>
              <a:gd name="connsiteX100" fmla="*/ 1245251 w 9662615"/>
              <a:gd name="connsiteY100" fmla="*/ 1603018 h 1603018"/>
              <a:gd name="connsiteX101" fmla="*/ 1181938 w 9662615"/>
              <a:gd name="connsiteY101" fmla="*/ 1592789 h 1603018"/>
              <a:gd name="connsiteX102" fmla="*/ 1091432 w 9662615"/>
              <a:gd name="connsiteY102" fmla="*/ 1571003 h 1603018"/>
              <a:gd name="connsiteX103" fmla="*/ 940355 w 9662615"/>
              <a:gd name="connsiteY103" fmla="*/ 1560638 h 1603018"/>
              <a:gd name="connsiteX104" fmla="*/ 868264 w 9662615"/>
              <a:gd name="connsiteY104" fmla="*/ 1566392 h 1603018"/>
              <a:gd name="connsiteX105" fmla="*/ 792765 w 9662615"/>
              <a:gd name="connsiteY105" fmla="*/ 1563102 h 1603018"/>
              <a:gd name="connsiteX106" fmla="*/ 653153 w 9662615"/>
              <a:gd name="connsiteY106" fmla="*/ 1563516 h 1603018"/>
              <a:gd name="connsiteX107" fmla="*/ 541933 w 9662615"/>
              <a:gd name="connsiteY107" fmla="*/ 1561051 h 1603018"/>
              <a:gd name="connsiteX108" fmla="*/ 472797 w 9662615"/>
              <a:gd name="connsiteY108" fmla="*/ 1568904 h 1603018"/>
              <a:gd name="connsiteX109" fmla="*/ 396059 w 9662615"/>
              <a:gd name="connsiteY109" fmla="*/ 1560970 h 1603018"/>
              <a:gd name="connsiteX110" fmla="*/ 336819 w 9662615"/>
              <a:gd name="connsiteY110" fmla="*/ 1560892 h 1603018"/>
              <a:gd name="connsiteX111" fmla="*/ 267163 w 9662615"/>
              <a:gd name="connsiteY111" fmla="*/ 1531913 h 1603018"/>
              <a:gd name="connsiteX112" fmla="*/ 196644 w 9662615"/>
              <a:gd name="connsiteY112" fmla="*/ 1524565 h 1603018"/>
              <a:gd name="connsiteX113" fmla="*/ 86819 w 9662615"/>
              <a:gd name="connsiteY113" fmla="*/ 1519517 h 1603018"/>
              <a:gd name="connsiteX114" fmla="*/ 53369 w 9662615"/>
              <a:gd name="connsiteY114" fmla="*/ 1516853 h 1603018"/>
              <a:gd name="connsiteX115" fmla="*/ 2359 w 9662615"/>
              <a:gd name="connsiteY115" fmla="*/ 1515247 h 1603018"/>
              <a:gd name="connsiteX116" fmla="*/ 0 w 9662615"/>
              <a:gd name="connsiteY116" fmla="*/ 1514932 h 1603018"/>
              <a:gd name="connsiteX117" fmla="*/ 0 w 9662615"/>
              <a:gd name="connsiteY117" fmla="*/ 0 h 1603018"/>
              <a:gd name="connsiteX0" fmla="*/ 0 w 9662615"/>
              <a:gd name="connsiteY0" fmla="*/ 0 h 1603018"/>
              <a:gd name="connsiteX1" fmla="*/ 9662615 w 9662615"/>
              <a:gd name="connsiteY1" fmla="*/ 0 h 1603018"/>
              <a:gd name="connsiteX2" fmla="*/ 9662615 w 9662615"/>
              <a:gd name="connsiteY2" fmla="*/ 1280346 h 1603018"/>
              <a:gd name="connsiteX3" fmla="*/ 9551077 w 9662615"/>
              <a:gd name="connsiteY3" fmla="*/ 1292033 h 1603018"/>
              <a:gd name="connsiteX4" fmla="*/ 9469546 w 9662615"/>
              <a:gd name="connsiteY4" fmla="*/ 1289837 h 1603018"/>
              <a:gd name="connsiteX5" fmla="*/ 9326260 w 9662615"/>
              <a:gd name="connsiteY5" fmla="*/ 1277155 h 1603018"/>
              <a:gd name="connsiteX6" fmla="*/ 9144767 w 9662615"/>
              <a:gd name="connsiteY6" fmla="*/ 1264120 h 1603018"/>
              <a:gd name="connsiteX7" fmla="*/ 8976400 w 9662615"/>
              <a:gd name="connsiteY7" fmla="*/ 1326661 h 1603018"/>
              <a:gd name="connsiteX8" fmla="*/ 8828711 w 9662615"/>
              <a:gd name="connsiteY8" fmla="*/ 1346394 h 1603018"/>
              <a:gd name="connsiteX9" fmla="*/ 8695953 w 9662615"/>
              <a:gd name="connsiteY9" fmla="*/ 1346784 h 1603018"/>
              <a:gd name="connsiteX10" fmla="*/ 8652191 w 9662615"/>
              <a:gd name="connsiteY10" fmla="*/ 1345903 h 1603018"/>
              <a:gd name="connsiteX11" fmla="*/ 8591582 w 9662615"/>
              <a:gd name="connsiteY11" fmla="*/ 1341666 h 1603018"/>
              <a:gd name="connsiteX12" fmla="*/ 8537336 w 9662615"/>
              <a:gd name="connsiteY12" fmla="*/ 1341684 h 1603018"/>
              <a:gd name="connsiteX13" fmla="*/ 8416849 w 9662615"/>
              <a:gd name="connsiteY13" fmla="*/ 1367085 h 1603018"/>
              <a:gd name="connsiteX14" fmla="*/ 8278355 w 9662615"/>
              <a:gd name="connsiteY14" fmla="*/ 1386569 h 1603018"/>
              <a:gd name="connsiteX15" fmla="*/ 8197961 w 9662615"/>
              <a:gd name="connsiteY15" fmla="*/ 1392804 h 1603018"/>
              <a:gd name="connsiteX16" fmla="*/ 8171196 w 9662615"/>
              <a:gd name="connsiteY16" fmla="*/ 1397216 h 1603018"/>
              <a:gd name="connsiteX17" fmla="*/ 8087910 w 9662615"/>
              <a:gd name="connsiteY17" fmla="*/ 1386449 h 1603018"/>
              <a:gd name="connsiteX18" fmla="*/ 7974579 w 9662615"/>
              <a:gd name="connsiteY18" fmla="*/ 1383439 h 1603018"/>
              <a:gd name="connsiteX19" fmla="*/ 7768351 w 9662615"/>
              <a:gd name="connsiteY19" fmla="*/ 1395051 h 1603018"/>
              <a:gd name="connsiteX20" fmla="*/ 7635985 w 9662615"/>
              <a:gd name="connsiteY20" fmla="*/ 1386363 h 1603018"/>
              <a:gd name="connsiteX21" fmla="*/ 7466069 w 9662615"/>
              <a:gd name="connsiteY21" fmla="*/ 1377654 h 1603018"/>
              <a:gd name="connsiteX22" fmla="*/ 7355642 w 9662615"/>
              <a:gd name="connsiteY22" fmla="*/ 1407761 h 1603018"/>
              <a:gd name="connsiteX23" fmla="*/ 7215220 w 9662615"/>
              <a:gd name="connsiteY23" fmla="*/ 1397856 h 1603018"/>
              <a:gd name="connsiteX24" fmla="*/ 7082147 w 9662615"/>
              <a:gd name="connsiteY24" fmla="*/ 1406113 h 1603018"/>
              <a:gd name="connsiteX25" fmla="*/ 6987129 w 9662615"/>
              <a:gd name="connsiteY25" fmla="*/ 1404834 h 1603018"/>
              <a:gd name="connsiteX26" fmla="*/ 6907567 w 9662615"/>
              <a:gd name="connsiteY26" fmla="*/ 1419149 h 1603018"/>
              <a:gd name="connsiteX27" fmla="*/ 6748428 w 9662615"/>
              <a:gd name="connsiteY27" fmla="*/ 1420308 h 1603018"/>
              <a:gd name="connsiteX28" fmla="*/ 6654257 w 9662615"/>
              <a:gd name="connsiteY28" fmla="*/ 1424143 h 1603018"/>
              <a:gd name="connsiteX29" fmla="*/ 6620123 w 9662615"/>
              <a:gd name="connsiteY29" fmla="*/ 1430535 h 1603018"/>
              <a:gd name="connsiteX30" fmla="*/ 6571355 w 9662615"/>
              <a:gd name="connsiteY30" fmla="*/ 1436144 h 1603018"/>
              <a:gd name="connsiteX31" fmla="*/ 6486557 w 9662615"/>
              <a:gd name="connsiteY31" fmla="*/ 1449861 h 1603018"/>
              <a:gd name="connsiteX32" fmla="*/ 6370419 w 9662615"/>
              <a:gd name="connsiteY32" fmla="*/ 1461649 h 1603018"/>
              <a:gd name="connsiteX33" fmla="*/ 6278839 w 9662615"/>
              <a:gd name="connsiteY33" fmla="*/ 1449160 h 1603018"/>
              <a:gd name="connsiteX34" fmla="*/ 6272455 w 9662615"/>
              <a:gd name="connsiteY34" fmla="*/ 1453191 h 1603018"/>
              <a:gd name="connsiteX35" fmla="*/ 6212659 w 9662615"/>
              <a:gd name="connsiteY35" fmla="*/ 1454850 h 1603018"/>
              <a:gd name="connsiteX36" fmla="*/ 6069317 w 9662615"/>
              <a:gd name="connsiteY36" fmla="*/ 1445838 h 1603018"/>
              <a:gd name="connsiteX37" fmla="*/ 5878477 w 9662615"/>
              <a:gd name="connsiteY37" fmla="*/ 1439180 h 1603018"/>
              <a:gd name="connsiteX38" fmla="*/ 5838387 w 9662615"/>
              <a:gd name="connsiteY38" fmla="*/ 1444679 h 1603018"/>
              <a:gd name="connsiteX39" fmla="*/ 5771136 w 9662615"/>
              <a:gd name="connsiteY39" fmla="*/ 1453639 h 1603018"/>
              <a:gd name="connsiteX40" fmla="*/ 5724081 w 9662615"/>
              <a:gd name="connsiteY40" fmla="*/ 1470431 h 1603018"/>
              <a:gd name="connsiteX41" fmla="*/ 5666577 w 9662615"/>
              <a:gd name="connsiteY41" fmla="*/ 1473921 h 1603018"/>
              <a:gd name="connsiteX42" fmla="*/ 5649068 w 9662615"/>
              <a:gd name="connsiteY42" fmla="*/ 1461676 h 1603018"/>
              <a:gd name="connsiteX43" fmla="*/ 5588902 w 9662615"/>
              <a:gd name="connsiteY43" fmla="*/ 1469647 h 1603018"/>
              <a:gd name="connsiteX44" fmla="*/ 5498090 w 9662615"/>
              <a:gd name="connsiteY44" fmla="*/ 1483173 h 1603018"/>
              <a:gd name="connsiteX45" fmla="*/ 5444641 w 9662615"/>
              <a:gd name="connsiteY45" fmla="*/ 1487602 h 1603018"/>
              <a:gd name="connsiteX46" fmla="*/ 5299812 w 9662615"/>
              <a:gd name="connsiteY46" fmla="*/ 1503362 h 1603018"/>
              <a:gd name="connsiteX47" fmla="*/ 5245752 w 9662615"/>
              <a:gd name="connsiteY47" fmla="*/ 1520612 h 1603018"/>
              <a:gd name="connsiteX48" fmla="*/ 5177807 w 9662615"/>
              <a:gd name="connsiteY48" fmla="*/ 1526802 h 1603018"/>
              <a:gd name="connsiteX49" fmla="*/ 5113910 w 9662615"/>
              <a:gd name="connsiteY49" fmla="*/ 1533205 h 1603018"/>
              <a:gd name="connsiteX50" fmla="*/ 5059484 w 9662615"/>
              <a:gd name="connsiteY50" fmla="*/ 1546802 h 1603018"/>
              <a:gd name="connsiteX51" fmla="*/ 5038524 w 9662615"/>
              <a:gd name="connsiteY51" fmla="*/ 1545675 h 1603018"/>
              <a:gd name="connsiteX52" fmla="*/ 5026564 w 9662615"/>
              <a:gd name="connsiteY52" fmla="*/ 1545376 h 1603018"/>
              <a:gd name="connsiteX53" fmla="*/ 4969433 w 9662615"/>
              <a:gd name="connsiteY53" fmla="*/ 1550865 h 1603018"/>
              <a:gd name="connsiteX54" fmla="*/ 4871726 w 9662615"/>
              <a:gd name="connsiteY54" fmla="*/ 1570584 h 1603018"/>
              <a:gd name="connsiteX55" fmla="*/ 4843267 w 9662615"/>
              <a:gd name="connsiteY55" fmla="*/ 1561459 h 1603018"/>
              <a:gd name="connsiteX56" fmla="*/ 4821058 w 9662615"/>
              <a:gd name="connsiteY56" fmla="*/ 1553078 h 1603018"/>
              <a:gd name="connsiteX57" fmla="*/ 4791466 w 9662615"/>
              <a:gd name="connsiteY57" fmla="*/ 1561324 h 1603018"/>
              <a:gd name="connsiteX58" fmla="*/ 4784247 w 9662615"/>
              <a:gd name="connsiteY58" fmla="*/ 1562342 h 1603018"/>
              <a:gd name="connsiteX59" fmla="*/ 4739309 w 9662615"/>
              <a:gd name="connsiteY59" fmla="*/ 1553948 h 1603018"/>
              <a:gd name="connsiteX60" fmla="*/ 4697562 w 9662615"/>
              <a:gd name="connsiteY60" fmla="*/ 1551206 h 1603018"/>
              <a:gd name="connsiteX61" fmla="*/ 4650737 w 9662615"/>
              <a:gd name="connsiteY61" fmla="*/ 1537381 h 1603018"/>
              <a:gd name="connsiteX62" fmla="*/ 4583150 w 9662615"/>
              <a:gd name="connsiteY62" fmla="*/ 1529064 h 1603018"/>
              <a:gd name="connsiteX63" fmla="*/ 4521734 w 9662615"/>
              <a:gd name="connsiteY63" fmla="*/ 1529359 h 1603018"/>
              <a:gd name="connsiteX64" fmla="*/ 4382398 w 9662615"/>
              <a:gd name="connsiteY64" fmla="*/ 1534108 h 1603018"/>
              <a:gd name="connsiteX65" fmla="*/ 4221826 w 9662615"/>
              <a:gd name="connsiteY65" fmla="*/ 1500972 h 1603018"/>
              <a:gd name="connsiteX66" fmla="*/ 4096601 w 9662615"/>
              <a:gd name="connsiteY66" fmla="*/ 1521563 h 1603018"/>
              <a:gd name="connsiteX67" fmla="*/ 4002441 w 9662615"/>
              <a:gd name="connsiteY67" fmla="*/ 1528912 h 1603018"/>
              <a:gd name="connsiteX68" fmla="*/ 3833906 w 9662615"/>
              <a:gd name="connsiteY68" fmla="*/ 1516637 h 1603018"/>
              <a:gd name="connsiteX69" fmla="*/ 3763845 w 9662615"/>
              <a:gd name="connsiteY69" fmla="*/ 1501782 h 1603018"/>
              <a:gd name="connsiteX70" fmla="*/ 3673583 w 9662615"/>
              <a:gd name="connsiteY70" fmla="*/ 1501471 h 1603018"/>
              <a:gd name="connsiteX71" fmla="*/ 3640771 w 9662615"/>
              <a:gd name="connsiteY71" fmla="*/ 1531025 h 1603018"/>
              <a:gd name="connsiteX72" fmla="*/ 3576170 w 9662615"/>
              <a:gd name="connsiteY72" fmla="*/ 1516288 h 1603018"/>
              <a:gd name="connsiteX73" fmla="*/ 3540258 w 9662615"/>
              <a:gd name="connsiteY73" fmla="*/ 1516976 h 1603018"/>
              <a:gd name="connsiteX74" fmla="*/ 3522853 w 9662615"/>
              <a:gd name="connsiteY74" fmla="*/ 1538044 h 1603018"/>
              <a:gd name="connsiteX75" fmla="*/ 3480929 w 9662615"/>
              <a:gd name="connsiteY75" fmla="*/ 1526739 h 1603018"/>
              <a:gd name="connsiteX76" fmla="*/ 3430805 w 9662615"/>
              <a:gd name="connsiteY76" fmla="*/ 1542521 h 1603018"/>
              <a:gd name="connsiteX77" fmla="*/ 3292707 w 9662615"/>
              <a:gd name="connsiteY77" fmla="*/ 1520490 h 1603018"/>
              <a:gd name="connsiteX78" fmla="*/ 3187872 w 9662615"/>
              <a:gd name="connsiteY78" fmla="*/ 1519991 h 1603018"/>
              <a:gd name="connsiteX79" fmla="*/ 3148026 w 9662615"/>
              <a:gd name="connsiteY79" fmla="*/ 1524777 h 1603018"/>
              <a:gd name="connsiteX80" fmla="*/ 3092394 w 9662615"/>
              <a:gd name="connsiteY80" fmla="*/ 1528115 h 1603018"/>
              <a:gd name="connsiteX81" fmla="*/ 2994200 w 9662615"/>
              <a:gd name="connsiteY81" fmla="*/ 1537857 h 1603018"/>
              <a:gd name="connsiteX82" fmla="*/ 2862301 w 9662615"/>
              <a:gd name="connsiteY82" fmla="*/ 1544250 h 1603018"/>
              <a:gd name="connsiteX83" fmla="*/ 2766335 w 9662615"/>
              <a:gd name="connsiteY83" fmla="*/ 1527662 h 1603018"/>
              <a:gd name="connsiteX84" fmla="*/ 2757836 w 9662615"/>
              <a:gd name="connsiteY84" fmla="*/ 1531371 h 1603018"/>
              <a:gd name="connsiteX85" fmla="*/ 2691555 w 9662615"/>
              <a:gd name="connsiteY85" fmla="*/ 1530283 h 1603018"/>
              <a:gd name="connsiteX86" fmla="*/ 2539383 w 9662615"/>
              <a:gd name="connsiteY86" fmla="*/ 1504835 h 1603018"/>
              <a:gd name="connsiteX87" fmla="*/ 2378036 w 9662615"/>
              <a:gd name="connsiteY87" fmla="*/ 1520645 h 1603018"/>
              <a:gd name="connsiteX88" fmla="*/ 2320049 w 9662615"/>
              <a:gd name="connsiteY88" fmla="*/ 1511019 h 1603018"/>
              <a:gd name="connsiteX89" fmla="*/ 2238909 w 9662615"/>
              <a:gd name="connsiteY89" fmla="*/ 1508888 h 1603018"/>
              <a:gd name="connsiteX90" fmla="*/ 2181031 w 9662615"/>
              <a:gd name="connsiteY90" fmla="*/ 1531361 h 1603018"/>
              <a:gd name="connsiteX91" fmla="*/ 2112613 w 9662615"/>
              <a:gd name="connsiteY91" fmla="*/ 1524245 h 1603018"/>
              <a:gd name="connsiteX92" fmla="*/ 2046221 w 9662615"/>
              <a:gd name="connsiteY92" fmla="*/ 1523212 h 1603018"/>
              <a:gd name="connsiteX93" fmla="*/ 2001057 w 9662615"/>
              <a:gd name="connsiteY93" fmla="*/ 1516449 h 1603018"/>
              <a:gd name="connsiteX94" fmla="*/ 1920184 w 9662615"/>
              <a:gd name="connsiteY94" fmla="*/ 1533676 h 1603018"/>
              <a:gd name="connsiteX95" fmla="*/ 1835994 w 9662615"/>
              <a:gd name="connsiteY95" fmla="*/ 1527678 h 1603018"/>
              <a:gd name="connsiteX96" fmla="*/ 1671119 w 9662615"/>
              <a:gd name="connsiteY96" fmla="*/ 1536701 h 1603018"/>
              <a:gd name="connsiteX97" fmla="*/ 1565556 w 9662615"/>
              <a:gd name="connsiteY97" fmla="*/ 1556503 h 1603018"/>
              <a:gd name="connsiteX98" fmla="*/ 1407755 w 9662615"/>
              <a:gd name="connsiteY98" fmla="*/ 1571444 h 1603018"/>
              <a:gd name="connsiteX99" fmla="*/ 1291872 w 9662615"/>
              <a:gd name="connsiteY99" fmla="*/ 1579471 h 1603018"/>
              <a:gd name="connsiteX100" fmla="*/ 1245251 w 9662615"/>
              <a:gd name="connsiteY100" fmla="*/ 1603018 h 1603018"/>
              <a:gd name="connsiteX101" fmla="*/ 1181938 w 9662615"/>
              <a:gd name="connsiteY101" fmla="*/ 1592789 h 1603018"/>
              <a:gd name="connsiteX102" fmla="*/ 1091432 w 9662615"/>
              <a:gd name="connsiteY102" fmla="*/ 1571003 h 1603018"/>
              <a:gd name="connsiteX103" fmla="*/ 940355 w 9662615"/>
              <a:gd name="connsiteY103" fmla="*/ 1560638 h 1603018"/>
              <a:gd name="connsiteX104" fmla="*/ 868264 w 9662615"/>
              <a:gd name="connsiteY104" fmla="*/ 1566392 h 1603018"/>
              <a:gd name="connsiteX105" fmla="*/ 792765 w 9662615"/>
              <a:gd name="connsiteY105" fmla="*/ 1563102 h 1603018"/>
              <a:gd name="connsiteX106" fmla="*/ 653153 w 9662615"/>
              <a:gd name="connsiteY106" fmla="*/ 1563516 h 1603018"/>
              <a:gd name="connsiteX107" fmla="*/ 541933 w 9662615"/>
              <a:gd name="connsiteY107" fmla="*/ 1561051 h 1603018"/>
              <a:gd name="connsiteX108" fmla="*/ 472797 w 9662615"/>
              <a:gd name="connsiteY108" fmla="*/ 1568904 h 1603018"/>
              <a:gd name="connsiteX109" fmla="*/ 396059 w 9662615"/>
              <a:gd name="connsiteY109" fmla="*/ 1560970 h 1603018"/>
              <a:gd name="connsiteX110" fmla="*/ 336819 w 9662615"/>
              <a:gd name="connsiteY110" fmla="*/ 1560892 h 1603018"/>
              <a:gd name="connsiteX111" fmla="*/ 267163 w 9662615"/>
              <a:gd name="connsiteY111" fmla="*/ 1531913 h 1603018"/>
              <a:gd name="connsiteX112" fmla="*/ 196644 w 9662615"/>
              <a:gd name="connsiteY112" fmla="*/ 1524565 h 1603018"/>
              <a:gd name="connsiteX113" fmla="*/ 86819 w 9662615"/>
              <a:gd name="connsiteY113" fmla="*/ 1519517 h 1603018"/>
              <a:gd name="connsiteX114" fmla="*/ 53369 w 9662615"/>
              <a:gd name="connsiteY114" fmla="*/ 1516853 h 1603018"/>
              <a:gd name="connsiteX115" fmla="*/ 2359 w 9662615"/>
              <a:gd name="connsiteY115" fmla="*/ 1515247 h 1603018"/>
              <a:gd name="connsiteX116" fmla="*/ 0 w 9662615"/>
              <a:gd name="connsiteY116" fmla="*/ 1514932 h 1603018"/>
              <a:gd name="connsiteX117" fmla="*/ 0 w 9662615"/>
              <a:gd name="connsiteY117" fmla="*/ 0 h 1603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9662615" h="1603018">
                <a:moveTo>
                  <a:pt x="0" y="0"/>
                </a:moveTo>
                <a:lnTo>
                  <a:pt x="9662615" y="0"/>
                </a:lnTo>
                <a:lnTo>
                  <a:pt x="9662615" y="1280346"/>
                </a:lnTo>
                <a:lnTo>
                  <a:pt x="9551077" y="1292033"/>
                </a:lnTo>
                <a:cubicBezTo>
                  <a:pt x="9489925" y="1291588"/>
                  <a:pt x="9543615" y="1296257"/>
                  <a:pt x="9469546" y="1289837"/>
                </a:cubicBezTo>
                <a:cubicBezTo>
                  <a:pt x="9413040" y="1331485"/>
                  <a:pt x="9340031" y="1268376"/>
                  <a:pt x="9326260" y="1277155"/>
                </a:cubicBezTo>
                <a:cubicBezTo>
                  <a:pt x="9234251" y="1284900"/>
                  <a:pt x="9225377" y="1258935"/>
                  <a:pt x="9144767" y="1264120"/>
                </a:cubicBezTo>
                <a:cubicBezTo>
                  <a:pt x="9159115" y="1310075"/>
                  <a:pt x="9066692" y="1304806"/>
                  <a:pt x="8976400" y="1326661"/>
                </a:cubicBezTo>
                <a:cubicBezTo>
                  <a:pt x="8931920" y="1325947"/>
                  <a:pt x="8871807" y="1351060"/>
                  <a:pt x="8828711" y="1346394"/>
                </a:cubicBezTo>
                <a:cubicBezTo>
                  <a:pt x="8809650" y="1326213"/>
                  <a:pt x="8718313" y="1358527"/>
                  <a:pt x="8695953" y="1346784"/>
                </a:cubicBezTo>
                <a:cubicBezTo>
                  <a:pt x="8694290" y="1355317"/>
                  <a:pt x="8661526" y="1349865"/>
                  <a:pt x="8652191" y="1345903"/>
                </a:cubicBezTo>
                <a:cubicBezTo>
                  <a:pt x="8641363" y="1349626"/>
                  <a:pt x="8603292" y="1341304"/>
                  <a:pt x="8591582" y="1341666"/>
                </a:cubicBezTo>
                <a:cubicBezTo>
                  <a:pt x="8568421" y="1323004"/>
                  <a:pt x="8565847" y="1352287"/>
                  <a:pt x="8537336" y="1341684"/>
                </a:cubicBezTo>
                <a:cubicBezTo>
                  <a:pt x="8524809" y="1348019"/>
                  <a:pt x="8445703" y="1377667"/>
                  <a:pt x="8416849" y="1367085"/>
                </a:cubicBezTo>
                <a:cubicBezTo>
                  <a:pt x="8350736" y="1379599"/>
                  <a:pt x="8346589" y="1391624"/>
                  <a:pt x="8278355" y="1386569"/>
                </a:cubicBezTo>
                <a:cubicBezTo>
                  <a:pt x="8268756" y="1398649"/>
                  <a:pt x="8183331" y="1371185"/>
                  <a:pt x="8197961" y="1392804"/>
                </a:cubicBezTo>
                <a:cubicBezTo>
                  <a:pt x="8175189" y="1391748"/>
                  <a:pt x="8158503" y="1383145"/>
                  <a:pt x="8171196" y="1397216"/>
                </a:cubicBezTo>
                <a:cubicBezTo>
                  <a:pt x="8141821" y="1397466"/>
                  <a:pt x="8125626" y="1386947"/>
                  <a:pt x="8087910" y="1386449"/>
                </a:cubicBezTo>
                <a:cubicBezTo>
                  <a:pt x="8029319" y="1362701"/>
                  <a:pt x="8020916" y="1407035"/>
                  <a:pt x="7974579" y="1383439"/>
                </a:cubicBezTo>
                <a:cubicBezTo>
                  <a:pt x="7912074" y="1402493"/>
                  <a:pt x="7841761" y="1389550"/>
                  <a:pt x="7768351" y="1395051"/>
                </a:cubicBezTo>
                <a:cubicBezTo>
                  <a:pt x="7741665" y="1390266"/>
                  <a:pt x="7663663" y="1410813"/>
                  <a:pt x="7635985" y="1386363"/>
                </a:cubicBezTo>
                <a:cubicBezTo>
                  <a:pt x="7646173" y="1415707"/>
                  <a:pt x="7542198" y="1378410"/>
                  <a:pt x="7466069" y="1377654"/>
                </a:cubicBezTo>
                <a:cubicBezTo>
                  <a:pt x="7427626" y="1403818"/>
                  <a:pt x="7337822" y="1398948"/>
                  <a:pt x="7355642" y="1407761"/>
                </a:cubicBezTo>
                <a:cubicBezTo>
                  <a:pt x="7270634" y="1390553"/>
                  <a:pt x="7306340" y="1403822"/>
                  <a:pt x="7215220" y="1397856"/>
                </a:cubicBezTo>
                <a:cubicBezTo>
                  <a:pt x="7175381" y="1421457"/>
                  <a:pt x="7122339" y="1428094"/>
                  <a:pt x="7082147" y="1406113"/>
                </a:cubicBezTo>
                <a:cubicBezTo>
                  <a:pt x="7040624" y="1425217"/>
                  <a:pt x="7029993" y="1391726"/>
                  <a:pt x="6987129" y="1404834"/>
                </a:cubicBezTo>
                <a:cubicBezTo>
                  <a:pt x="6953477" y="1411964"/>
                  <a:pt x="6957479" y="1421694"/>
                  <a:pt x="6907567" y="1419149"/>
                </a:cubicBezTo>
                <a:cubicBezTo>
                  <a:pt x="6863513" y="1408514"/>
                  <a:pt x="6803088" y="1434619"/>
                  <a:pt x="6748428" y="1420308"/>
                </a:cubicBezTo>
                <a:cubicBezTo>
                  <a:pt x="6728317" y="1416860"/>
                  <a:pt x="6666046" y="1417296"/>
                  <a:pt x="6654257" y="1424143"/>
                </a:cubicBezTo>
                <a:cubicBezTo>
                  <a:pt x="6641271" y="1425628"/>
                  <a:pt x="6626125" y="1423202"/>
                  <a:pt x="6620123" y="1430535"/>
                </a:cubicBezTo>
                <a:cubicBezTo>
                  <a:pt x="6610208" y="1439359"/>
                  <a:pt x="6564906" y="1425734"/>
                  <a:pt x="6571355" y="1436144"/>
                </a:cubicBezTo>
                <a:cubicBezTo>
                  <a:pt x="6539188" y="1426808"/>
                  <a:pt x="6513602" y="1445293"/>
                  <a:pt x="6486557" y="1449861"/>
                </a:cubicBezTo>
                <a:cubicBezTo>
                  <a:pt x="6461221" y="1440598"/>
                  <a:pt x="6429457" y="1459319"/>
                  <a:pt x="6370419" y="1461649"/>
                </a:cubicBezTo>
                <a:cubicBezTo>
                  <a:pt x="6342558" y="1450937"/>
                  <a:pt x="6330664" y="1463365"/>
                  <a:pt x="6278839" y="1449160"/>
                </a:cubicBezTo>
                <a:cubicBezTo>
                  <a:pt x="6277206" y="1450621"/>
                  <a:pt x="6275057" y="1451978"/>
                  <a:pt x="6272455" y="1453191"/>
                </a:cubicBezTo>
                <a:cubicBezTo>
                  <a:pt x="6257338" y="1460236"/>
                  <a:pt x="6230567" y="1460979"/>
                  <a:pt x="6212659" y="1454850"/>
                </a:cubicBezTo>
                <a:cubicBezTo>
                  <a:pt x="6130994" y="1436046"/>
                  <a:pt x="6135790" y="1448771"/>
                  <a:pt x="6069317" y="1445838"/>
                </a:cubicBezTo>
                <a:cubicBezTo>
                  <a:pt x="5994738" y="1444791"/>
                  <a:pt x="5975991" y="1456673"/>
                  <a:pt x="5878477" y="1439180"/>
                </a:cubicBezTo>
                <a:cubicBezTo>
                  <a:pt x="5870803" y="1447519"/>
                  <a:pt x="5859206" y="1448153"/>
                  <a:pt x="5838387" y="1444679"/>
                </a:cubicBezTo>
                <a:cubicBezTo>
                  <a:pt x="5802317" y="1444778"/>
                  <a:pt x="5810848" y="1465165"/>
                  <a:pt x="5771136" y="1453639"/>
                </a:cubicBezTo>
                <a:cubicBezTo>
                  <a:pt x="5780732" y="1464484"/>
                  <a:pt x="5704275" y="1459369"/>
                  <a:pt x="5724081" y="1470431"/>
                </a:cubicBezTo>
                <a:cubicBezTo>
                  <a:pt x="5703536" y="1480946"/>
                  <a:pt x="5687323" y="1464719"/>
                  <a:pt x="5666577" y="1473921"/>
                </a:cubicBezTo>
                <a:cubicBezTo>
                  <a:pt x="5640974" y="1476520"/>
                  <a:pt x="5678275" y="1461854"/>
                  <a:pt x="5649068" y="1461676"/>
                </a:cubicBezTo>
                <a:cubicBezTo>
                  <a:pt x="5614218" y="1463443"/>
                  <a:pt x="5608578" y="1443299"/>
                  <a:pt x="5588902" y="1469647"/>
                </a:cubicBezTo>
                <a:cubicBezTo>
                  <a:pt x="5550386" y="1464321"/>
                  <a:pt x="5546573" y="1476049"/>
                  <a:pt x="5498090" y="1483173"/>
                </a:cubicBezTo>
                <a:cubicBezTo>
                  <a:pt x="5475226" y="1477314"/>
                  <a:pt x="5459293" y="1480930"/>
                  <a:pt x="5444641" y="1487602"/>
                </a:cubicBezTo>
                <a:cubicBezTo>
                  <a:pt x="5395328" y="1487320"/>
                  <a:pt x="5353572" y="1498007"/>
                  <a:pt x="5299812" y="1503362"/>
                </a:cubicBezTo>
                <a:cubicBezTo>
                  <a:pt x="5238326" y="1497756"/>
                  <a:pt x="5303225" y="1514963"/>
                  <a:pt x="5245752" y="1520612"/>
                </a:cubicBezTo>
                <a:cubicBezTo>
                  <a:pt x="5190753" y="1507732"/>
                  <a:pt x="5205712" y="1518627"/>
                  <a:pt x="5177807" y="1526802"/>
                </a:cubicBezTo>
                <a:lnTo>
                  <a:pt x="5113910" y="1533205"/>
                </a:lnTo>
                <a:lnTo>
                  <a:pt x="5059484" y="1546802"/>
                </a:lnTo>
                <a:lnTo>
                  <a:pt x="5038524" y="1545675"/>
                </a:lnTo>
                <a:lnTo>
                  <a:pt x="5026564" y="1545376"/>
                </a:lnTo>
                <a:cubicBezTo>
                  <a:pt x="5006873" y="1544046"/>
                  <a:pt x="4987701" y="1552900"/>
                  <a:pt x="4969433" y="1550865"/>
                </a:cubicBezTo>
                <a:cubicBezTo>
                  <a:pt x="4943627" y="1555066"/>
                  <a:pt x="4892754" y="1568818"/>
                  <a:pt x="4871726" y="1570584"/>
                </a:cubicBezTo>
                <a:cubicBezTo>
                  <a:pt x="4863638" y="1570310"/>
                  <a:pt x="4846771" y="1559566"/>
                  <a:pt x="4843267" y="1561459"/>
                </a:cubicBezTo>
                <a:lnTo>
                  <a:pt x="4821058" y="1553078"/>
                </a:lnTo>
                <a:lnTo>
                  <a:pt x="4791466" y="1561324"/>
                </a:lnTo>
                <a:lnTo>
                  <a:pt x="4784247" y="1562342"/>
                </a:lnTo>
                <a:cubicBezTo>
                  <a:pt x="4770593" y="1574121"/>
                  <a:pt x="4776816" y="1558072"/>
                  <a:pt x="4739309" y="1553948"/>
                </a:cubicBezTo>
                <a:cubicBezTo>
                  <a:pt x="4684311" y="1578213"/>
                  <a:pt x="4712803" y="1566697"/>
                  <a:pt x="4697562" y="1551206"/>
                </a:cubicBezTo>
                <a:lnTo>
                  <a:pt x="4650737" y="1537381"/>
                </a:lnTo>
                <a:cubicBezTo>
                  <a:pt x="4628208" y="1530633"/>
                  <a:pt x="4609654" y="1567617"/>
                  <a:pt x="4583150" y="1529064"/>
                </a:cubicBezTo>
                <a:cubicBezTo>
                  <a:pt x="4575879" y="1527088"/>
                  <a:pt x="4527005" y="1532552"/>
                  <a:pt x="4521734" y="1529359"/>
                </a:cubicBezTo>
                <a:cubicBezTo>
                  <a:pt x="4457980" y="1517590"/>
                  <a:pt x="4465052" y="1532003"/>
                  <a:pt x="4382398" y="1534108"/>
                </a:cubicBezTo>
                <a:cubicBezTo>
                  <a:pt x="4347480" y="1506889"/>
                  <a:pt x="4310783" y="1494709"/>
                  <a:pt x="4221826" y="1500972"/>
                </a:cubicBezTo>
                <a:cubicBezTo>
                  <a:pt x="4174471" y="1526598"/>
                  <a:pt x="4136675" y="1542031"/>
                  <a:pt x="4096601" y="1521563"/>
                </a:cubicBezTo>
                <a:cubicBezTo>
                  <a:pt x="4015086" y="1550501"/>
                  <a:pt x="3986123" y="1519347"/>
                  <a:pt x="4002441" y="1528912"/>
                </a:cubicBezTo>
                <a:cubicBezTo>
                  <a:pt x="3967120" y="1539744"/>
                  <a:pt x="3931774" y="1526729"/>
                  <a:pt x="3833906" y="1516637"/>
                </a:cubicBezTo>
                <a:cubicBezTo>
                  <a:pt x="3781438" y="1538249"/>
                  <a:pt x="3822855" y="1526006"/>
                  <a:pt x="3763845" y="1501782"/>
                </a:cubicBezTo>
                <a:cubicBezTo>
                  <a:pt x="3734533" y="1525292"/>
                  <a:pt x="3677359" y="1524487"/>
                  <a:pt x="3673583" y="1501471"/>
                </a:cubicBezTo>
                <a:cubicBezTo>
                  <a:pt x="3663687" y="1502855"/>
                  <a:pt x="3650245" y="1528777"/>
                  <a:pt x="3640771" y="1531025"/>
                </a:cubicBezTo>
                <a:lnTo>
                  <a:pt x="3576170" y="1516288"/>
                </a:lnTo>
                <a:lnTo>
                  <a:pt x="3540258" y="1516976"/>
                </a:lnTo>
                <a:lnTo>
                  <a:pt x="3522853" y="1538044"/>
                </a:lnTo>
                <a:lnTo>
                  <a:pt x="3480929" y="1526739"/>
                </a:lnTo>
                <a:cubicBezTo>
                  <a:pt x="3469671" y="1527693"/>
                  <a:pt x="3444273" y="1543724"/>
                  <a:pt x="3430805" y="1542521"/>
                </a:cubicBezTo>
                <a:cubicBezTo>
                  <a:pt x="3386352" y="1529947"/>
                  <a:pt x="3347457" y="1537200"/>
                  <a:pt x="3292707" y="1520490"/>
                </a:cubicBezTo>
                <a:cubicBezTo>
                  <a:pt x="3271897" y="1516147"/>
                  <a:pt x="3203347" y="1513732"/>
                  <a:pt x="3187872" y="1519991"/>
                </a:cubicBezTo>
                <a:cubicBezTo>
                  <a:pt x="3173062" y="1520872"/>
                  <a:pt x="3157325" y="1517771"/>
                  <a:pt x="3148026" y="1524777"/>
                </a:cubicBezTo>
                <a:cubicBezTo>
                  <a:pt x="3133878" y="1533085"/>
                  <a:pt x="3089156" y="1517485"/>
                  <a:pt x="3092394" y="1528115"/>
                </a:cubicBezTo>
                <a:cubicBezTo>
                  <a:pt x="3060512" y="1517374"/>
                  <a:pt x="3025593" y="1534558"/>
                  <a:pt x="2994200" y="1537857"/>
                </a:cubicBezTo>
                <a:cubicBezTo>
                  <a:pt x="2969798" y="1527501"/>
                  <a:pt x="2927999" y="1544636"/>
                  <a:pt x="2862301" y="1544250"/>
                </a:cubicBezTo>
                <a:cubicBezTo>
                  <a:pt x="2835658" y="1532340"/>
                  <a:pt x="2818008" y="1544135"/>
                  <a:pt x="2766335" y="1527662"/>
                </a:cubicBezTo>
                <a:cubicBezTo>
                  <a:pt x="2764004" y="1529036"/>
                  <a:pt x="2761142" y="1530285"/>
                  <a:pt x="2757836" y="1531371"/>
                </a:cubicBezTo>
                <a:cubicBezTo>
                  <a:pt x="2738633" y="1537675"/>
                  <a:pt x="2708957" y="1537188"/>
                  <a:pt x="2691555" y="1530283"/>
                </a:cubicBezTo>
                <a:cubicBezTo>
                  <a:pt x="2608810" y="1507878"/>
                  <a:pt x="2611304" y="1510787"/>
                  <a:pt x="2539383" y="1504835"/>
                </a:cubicBezTo>
                <a:cubicBezTo>
                  <a:pt x="2457862" y="1500384"/>
                  <a:pt x="2478670" y="1542474"/>
                  <a:pt x="2378036" y="1520645"/>
                </a:cubicBezTo>
                <a:cubicBezTo>
                  <a:pt x="2366529" y="1528574"/>
                  <a:pt x="2341629" y="1515421"/>
                  <a:pt x="2320049" y="1511019"/>
                </a:cubicBezTo>
                <a:cubicBezTo>
                  <a:pt x="2280399" y="1509467"/>
                  <a:pt x="2278267" y="1522148"/>
                  <a:pt x="2238909" y="1508888"/>
                </a:cubicBezTo>
                <a:cubicBezTo>
                  <a:pt x="2245444" y="1520095"/>
                  <a:pt x="2163364" y="1519472"/>
                  <a:pt x="2181031" y="1531361"/>
                </a:cubicBezTo>
                <a:cubicBezTo>
                  <a:pt x="2154585" y="1540861"/>
                  <a:pt x="2138796" y="1516056"/>
                  <a:pt x="2112613" y="1524245"/>
                </a:cubicBezTo>
                <a:cubicBezTo>
                  <a:pt x="2083537" y="1525655"/>
                  <a:pt x="2078233" y="1524725"/>
                  <a:pt x="2046221" y="1523212"/>
                </a:cubicBezTo>
                <a:cubicBezTo>
                  <a:pt x="2007296" y="1523373"/>
                  <a:pt x="2032394" y="1491187"/>
                  <a:pt x="2001057" y="1516449"/>
                </a:cubicBezTo>
                <a:cubicBezTo>
                  <a:pt x="1960724" y="1509398"/>
                  <a:pt x="1976058" y="1528820"/>
                  <a:pt x="1920184" y="1533676"/>
                </a:cubicBezTo>
                <a:cubicBezTo>
                  <a:pt x="1897238" y="1526813"/>
                  <a:pt x="1877505" y="1527174"/>
                  <a:pt x="1835994" y="1527678"/>
                </a:cubicBezTo>
                <a:cubicBezTo>
                  <a:pt x="1794483" y="1528182"/>
                  <a:pt x="1726077" y="1533693"/>
                  <a:pt x="1671119" y="1536701"/>
                </a:cubicBezTo>
                <a:cubicBezTo>
                  <a:pt x="1605663" y="1528324"/>
                  <a:pt x="1630763" y="1553523"/>
                  <a:pt x="1565556" y="1556503"/>
                </a:cubicBezTo>
                <a:cubicBezTo>
                  <a:pt x="1501959" y="1539013"/>
                  <a:pt x="1462468" y="1572800"/>
                  <a:pt x="1407755" y="1571444"/>
                </a:cubicBezTo>
                <a:cubicBezTo>
                  <a:pt x="1319286" y="1555448"/>
                  <a:pt x="1429251" y="1585263"/>
                  <a:pt x="1291872" y="1579471"/>
                </a:cubicBezTo>
                <a:cubicBezTo>
                  <a:pt x="1284192" y="1576816"/>
                  <a:pt x="1243590" y="1599390"/>
                  <a:pt x="1245251" y="1603018"/>
                </a:cubicBezTo>
                <a:cubicBezTo>
                  <a:pt x="1236562" y="1601891"/>
                  <a:pt x="1184091" y="1586977"/>
                  <a:pt x="1181938" y="1592789"/>
                </a:cubicBezTo>
                <a:cubicBezTo>
                  <a:pt x="1138153" y="1593474"/>
                  <a:pt x="1130439" y="1578153"/>
                  <a:pt x="1091432" y="1571003"/>
                </a:cubicBezTo>
                <a:cubicBezTo>
                  <a:pt x="1007000" y="1580980"/>
                  <a:pt x="1001377" y="1557850"/>
                  <a:pt x="940355" y="1560638"/>
                </a:cubicBezTo>
                <a:cubicBezTo>
                  <a:pt x="891367" y="1572083"/>
                  <a:pt x="924846" y="1558773"/>
                  <a:pt x="868264" y="1566392"/>
                </a:cubicBezTo>
                <a:cubicBezTo>
                  <a:pt x="848640" y="1547574"/>
                  <a:pt x="814997" y="1568391"/>
                  <a:pt x="792765" y="1563102"/>
                </a:cubicBezTo>
                <a:cubicBezTo>
                  <a:pt x="758082" y="1585102"/>
                  <a:pt x="689950" y="1563038"/>
                  <a:pt x="653153" y="1563516"/>
                </a:cubicBezTo>
                <a:cubicBezTo>
                  <a:pt x="591300" y="1567692"/>
                  <a:pt x="576686" y="1582565"/>
                  <a:pt x="541933" y="1561051"/>
                </a:cubicBezTo>
                <a:cubicBezTo>
                  <a:pt x="537775" y="1570056"/>
                  <a:pt x="508236" y="1570304"/>
                  <a:pt x="472797" y="1568904"/>
                </a:cubicBezTo>
                <a:cubicBezTo>
                  <a:pt x="458898" y="1573560"/>
                  <a:pt x="425270" y="1567476"/>
                  <a:pt x="396059" y="1560970"/>
                </a:cubicBezTo>
                <a:cubicBezTo>
                  <a:pt x="431016" y="1548467"/>
                  <a:pt x="332180" y="1575204"/>
                  <a:pt x="336819" y="1560892"/>
                </a:cubicBezTo>
                <a:cubicBezTo>
                  <a:pt x="292157" y="1552383"/>
                  <a:pt x="263346" y="1557575"/>
                  <a:pt x="267163" y="1531913"/>
                </a:cubicBezTo>
                <a:cubicBezTo>
                  <a:pt x="253228" y="1516946"/>
                  <a:pt x="198100" y="1540864"/>
                  <a:pt x="196644" y="1524565"/>
                </a:cubicBezTo>
                <a:cubicBezTo>
                  <a:pt x="172602" y="1535342"/>
                  <a:pt x="127394" y="1518578"/>
                  <a:pt x="86819" y="1519517"/>
                </a:cubicBezTo>
                <a:cubicBezTo>
                  <a:pt x="78537" y="1512257"/>
                  <a:pt x="69224" y="1512723"/>
                  <a:pt x="53369" y="1516853"/>
                </a:cubicBezTo>
                <a:cubicBezTo>
                  <a:pt x="37131" y="1517503"/>
                  <a:pt x="19976" y="1516838"/>
                  <a:pt x="2359" y="1515247"/>
                </a:cubicBezTo>
                <a:lnTo>
                  <a:pt x="0" y="151493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63500" dist="12700" dir="2700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DB8C0BEF-1AD9-4002-9C03-EBFDBBE574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2403" y="475883"/>
            <a:ext cx="7246961" cy="1750949"/>
          </a:xfrm>
          <a:custGeom>
            <a:avLst/>
            <a:gdLst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577675 w 9662615"/>
              <a:gd name="connsiteY20" fmla="*/ 1370461 h 1583140"/>
              <a:gd name="connsiteX21" fmla="*/ 7466069 w 9662615"/>
              <a:gd name="connsiteY21" fmla="*/ 1377654 h 1583140"/>
              <a:gd name="connsiteX22" fmla="*/ 7435155 w 9662615"/>
              <a:gd name="connsiteY22" fmla="*/ 1397159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5995105 w 9662615"/>
              <a:gd name="connsiteY36" fmla="*/ 1435236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155638 w 9662615"/>
              <a:gd name="connsiteY47" fmla="*/ 1521938 h 1583140"/>
              <a:gd name="connsiteX48" fmla="*/ 5090342 w 9662615"/>
              <a:gd name="connsiteY48" fmla="*/ 1546680 h 1583140"/>
              <a:gd name="connsiteX49" fmla="*/ 5082104 w 9662615"/>
              <a:gd name="connsiteY49" fmla="*/ 1547781 h 1583140"/>
              <a:gd name="connsiteX50" fmla="*/ 5059484 w 9662615"/>
              <a:gd name="connsiteY50" fmla="*/ 1546802 h 1583140"/>
              <a:gd name="connsiteX51" fmla="*/ 5050958 w 9662615"/>
              <a:gd name="connsiteY51" fmla="*/ 1545776 h 1583140"/>
              <a:gd name="connsiteX52" fmla="*/ 5038524 w 9662615"/>
              <a:gd name="connsiteY52" fmla="*/ 1545675 h 1583140"/>
              <a:gd name="connsiteX53" fmla="*/ 5038223 w 9662615"/>
              <a:gd name="connsiteY53" fmla="*/ 1545881 h 1583140"/>
              <a:gd name="connsiteX54" fmla="*/ 5026564 w 9662615"/>
              <a:gd name="connsiteY54" fmla="*/ 1545376 h 1583140"/>
              <a:gd name="connsiteX55" fmla="*/ 4969433 w 9662615"/>
              <a:gd name="connsiteY55" fmla="*/ 1540263 h 1583140"/>
              <a:gd name="connsiteX56" fmla="*/ 4894799 w 9662615"/>
              <a:gd name="connsiteY56" fmla="*/ 1559476 h 1583140"/>
              <a:gd name="connsiteX57" fmla="*/ 4863775 w 9662615"/>
              <a:gd name="connsiteY57" fmla="*/ 1562633 h 1583140"/>
              <a:gd name="connsiteX58" fmla="*/ 4847242 w 9662615"/>
              <a:gd name="connsiteY58" fmla="*/ 1565435 h 1583140"/>
              <a:gd name="connsiteX59" fmla="*/ 4846237 w 9662615"/>
              <a:gd name="connsiteY59" fmla="*/ 1566331 h 1583140"/>
              <a:gd name="connsiteX60" fmla="*/ 4791466 w 9662615"/>
              <a:gd name="connsiteY60" fmla="*/ 1561324 h 1583140"/>
              <a:gd name="connsiteX61" fmla="*/ 4784247 w 9662615"/>
              <a:gd name="connsiteY61" fmla="*/ 1562342 h 1583140"/>
              <a:gd name="connsiteX62" fmla="*/ 4748477 w 9662615"/>
              <a:gd name="connsiteY62" fmla="*/ 1556925 h 1583140"/>
              <a:gd name="connsiteX63" fmla="*/ 4730033 w 9662615"/>
              <a:gd name="connsiteY63" fmla="*/ 1555274 h 1583140"/>
              <a:gd name="connsiteX64" fmla="*/ 4724747 w 9662615"/>
              <a:gd name="connsiteY64" fmla="*/ 1552439 h 1583140"/>
              <a:gd name="connsiteX65" fmla="*/ 4697562 w 9662615"/>
              <a:gd name="connsiteY65" fmla="*/ 1551206 h 1583140"/>
              <a:gd name="connsiteX66" fmla="*/ 4694469 w 9662615"/>
              <a:gd name="connsiteY66" fmla="*/ 1551958 h 1583140"/>
              <a:gd name="connsiteX67" fmla="*/ 4671940 w 9662615"/>
              <a:gd name="connsiteY67" fmla="*/ 1547617 h 1583140"/>
              <a:gd name="connsiteX68" fmla="*/ 4652930 w 9662615"/>
              <a:gd name="connsiteY68" fmla="*/ 1539961 h 1583140"/>
              <a:gd name="connsiteX69" fmla="*/ 4422155 w 9662615"/>
              <a:gd name="connsiteY69" fmla="*/ 1542059 h 1583140"/>
              <a:gd name="connsiteX70" fmla="*/ 4221826 w 9662615"/>
              <a:gd name="connsiteY70" fmla="*/ 1508923 h 1583140"/>
              <a:gd name="connsiteX71" fmla="*/ 4096601 w 9662615"/>
              <a:gd name="connsiteY71" fmla="*/ 1510961 h 1583140"/>
              <a:gd name="connsiteX72" fmla="*/ 4055448 w 9662615"/>
              <a:gd name="connsiteY72" fmla="*/ 1528913 h 1583140"/>
              <a:gd name="connsiteX73" fmla="*/ 3743791 w 9662615"/>
              <a:gd name="connsiteY73" fmla="*/ 1516637 h 1583140"/>
              <a:gd name="connsiteX74" fmla="*/ 3664453 w 9662615"/>
              <a:gd name="connsiteY74" fmla="*/ 1521660 h 1583140"/>
              <a:gd name="connsiteX75" fmla="*/ 3594070 w 9662615"/>
              <a:gd name="connsiteY75" fmla="*/ 1509422 h 1583140"/>
              <a:gd name="connsiteX76" fmla="*/ 3565233 w 9662615"/>
              <a:gd name="connsiteY76" fmla="*/ 1515122 h 1583140"/>
              <a:gd name="connsiteX77" fmla="*/ 3560267 w 9662615"/>
              <a:gd name="connsiteY77" fmla="*/ 1516288 h 1583140"/>
              <a:gd name="connsiteX78" fmla="*/ 3540258 w 9662615"/>
              <a:gd name="connsiteY78" fmla="*/ 1516976 h 1583140"/>
              <a:gd name="connsiteX79" fmla="*/ 3534780 w 9662615"/>
              <a:gd name="connsiteY79" fmla="*/ 1522141 h 1583140"/>
              <a:gd name="connsiteX80" fmla="*/ 3504783 w 9662615"/>
              <a:gd name="connsiteY80" fmla="*/ 1526739 h 1583140"/>
              <a:gd name="connsiteX81" fmla="*/ 3467911 w 9662615"/>
              <a:gd name="connsiteY81" fmla="*/ 1526618 h 1583140"/>
              <a:gd name="connsiteX82" fmla="*/ 3292707 w 9662615"/>
              <a:gd name="connsiteY82" fmla="*/ 1520490 h 1583140"/>
              <a:gd name="connsiteX83" fmla="*/ 3187872 w 9662615"/>
              <a:gd name="connsiteY83" fmla="*/ 1519991 h 1583140"/>
              <a:gd name="connsiteX84" fmla="*/ 3148026 w 9662615"/>
              <a:gd name="connsiteY84" fmla="*/ 1524777 h 1583140"/>
              <a:gd name="connsiteX85" fmla="*/ 3092394 w 9662615"/>
              <a:gd name="connsiteY85" fmla="*/ 1528115 h 1583140"/>
              <a:gd name="connsiteX86" fmla="*/ 2994200 w 9662615"/>
              <a:gd name="connsiteY86" fmla="*/ 1537857 h 1583140"/>
              <a:gd name="connsiteX87" fmla="*/ 2862301 w 9662615"/>
              <a:gd name="connsiteY87" fmla="*/ 1544250 h 1583140"/>
              <a:gd name="connsiteX88" fmla="*/ 2766335 w 9662615"/>
              <a:gd name="connsiteY88" fmla="*/ 1527662 h 1583140"/>
              <a:gd name="connsiteX89" fmla="*/ 2757836 w 9662615"/>
              <a:gd name="connsiteY89" fmla="*/ 1531371 h 1583140"/>
              <a:gd name="connsiteX90" fmla="*/ 2691555 w 9662615"/>
              <a:gd name="connsiteY90" fmla="*/ 1530283 h 1583140"/>
              <a:gd name="connsiteX91" fmla="*/ 2459871 w 9662615"/>
              <a:gd name="connsiteY91" fmla="*/ 1500859 h 1583140"/>
              <a:gd name="connsiteX92" fmla="*/ 2330328 w 9662615"/>
              <a:gd name="connsiteY92" fmla="*/ 1499441 h 1583140"/>
              <a:gd name="connsiteX93" fmla="*/ 2284269 w 9662615"/>
              <a:gd name="connsiteY93" fmla="*/ 1503068 h 1583140"/>
              <a:gd name="connsiteX94" fmla="*/ 2207104 w 9662615"/>
              <a:gd name="connsiteY94" fmla="*/ 1508888 h 1583140"/>
              <a:gd name="connsiteX95" fmla="*/ 2149226 w 9662615"/>
              <a:gd name="connsiteY95" fmla="*/ 1523409 h 1583140"/>
              <a:gd name="connsiteX96" fmla="*/ 2084783 w 9662615"/>
              <a:gd name="connsiteY96" fmla="*/ 1524245 h 1583140"/>
              <a:gd name="connsiteX97" fmla="*/ 2070075 w 9662615"/>
              <a:gd name="connsiteY97" fmla="*/ 1511285 h 1583140"/>
              <a:gd name="connsiteX98" fmla="*/ 2001057 w 9662615"/>
              <a:gd name="connsiteY98" fmla="*/ 1516449 h 1583140"/>
              <a:gd name="connsiteX99" fmla="*/ 1896330 w 9662615"/>
              <a:gd name="connsiteY99" fmla="*/ 1525725 h 1583140"/>
              <a:gd name="connsiteX100" fmla="*/ 1835994 w 9662615"/>
              <a:gd name="connsiteY100" fmla="*/ 1527678 h 1583140"/>
              <a:gd name="connsiteX101" fmla="*/ 1671119 w 9662615"/>
              <a:gd name="connsiteY101" fmla="*/ 1536701 h 1583140"/>
              <a:gd name="connsiteX102" fmla="*/ 1505921 w 9662615"/>
              <a:gd name="connsiteY102" fmla="*/ 1548552 h 1583140"/>
              <a:gd name="connsiteX103" fmla="*/ 1407755 w 9662615"/>
              <a:gd name="connsiteY103" fmla="*/ 1571444 h 1583140"/>
              <a:gd name="connsiteX104" fmla="*/ 1271994 w 9662615"/>
              <a:gd name="connsiteY104" fmla="*/ 1579471 h 1583140"/>
              <a:gd name="connsiteX105" fmla="*/ 1249226 w 9662615"/>
              <a:gd name="connsiteY105" fmla="*/ 1583140 h 1583140"/>
              <a:gd name="connsiteX106" fmla="*/ 1217719 w 9662615"/>
              <a:gd name="connsiteY106" fmla="*/ 1580863 h 1583140"/>
              <a:gd name="connsiteX107" fmla="*/ 1091432 w 9662615"/>
              <a:gd name="connsiteY107" fmla="*/ 1571003 h 1583140"/>
              <a:gd name="connsiteX108" fmla="*/ 992039 w 9662615"/>
              <a:gd name="connsiteY108" fmla="*/ 1556662 h 1583140"/>
              <a:gd name="connsiteX109" fmla="*/ 868264 w 9662615"/>
              <a:gd name="connsiteY109" fmla="*/ 1566392 h 1583140"/>
              <a:gd name="connsiteX110" fmla="*/ 792765 w 9662615"/>
              <a:gd name="connsiteY110" fmla="*/ 1563102 h 1583140"/>
              <a:gd name="connsiteX111" fmla="*/ 669055 w 9662615"/>
              <a:gd name="connsiteY111" fmla="*/ 1543638 h 1583140"/>
              <a:gd name="connsiteX112" fmla="*/ 506152 w 9662615"/>
              <a:gd name="connsiteY112" fmla="*/ 1549124 h 1583140"/>
              <a:gd name="connsiteX113" fmla="*/ 472797 w 9662615"/>
              <a:gd name="connsiteY113" fmla="*/ 1568904 h 1583140"/>
              <a:gd name="connsiteX114" fmla="*/ 427864 w 9662615"/>
              <a:gd name="connsiteY114" fmla="*/ 1580848 h 1583140"/>
              <a:gd name="connsiteX115" fmla="*/ 408381 w 9662615"/>
              <a:gd name="connsiteY115" fmla="*/ 1552940 h 1583140"/>
              <a:gd name="connsiteX116" fmla="*/ 267163 w 9662615"/>
              <a:gd name="connsiteY116" fmla="*/ 1531913 h 1583140"/>
              <a:gd name="connsiteX117" fmla="*/ 196644 w 9662615"/>
              <a:gd name="connsiteY117" fmla="*/ 1524565 h 1583140"/>
              <a:gd name="connsiteX118" fmla="*/ 86819 w 9662615"/>
              <a:gd name="connsiteY118" fmla="*/ 1519517 h 1583140"/>
              <a:gd name="connsiteX119" fmla="*/ 53369 w 9662615"/>
              <a:gd name="connsiteY119" fmla="*/ 1516853 h 1583140"/>
              <a:gd name="connsiteX120" fmla="*/ 2359 w 9662615"/>
              <a:gd name="connsiteY120" fmla="*/ 1515247 h 1583140"/>
              <a:gd name="connsiteX121" fmla="*/ 0 w 9662615"/>
              <a:gd name="connsiteY121" fmla="*/ 1514932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577675 w 9662615"/>
              <a:gd name="connsiteY20" fmla="*/ 1370461 h 1583140"/>
              <a:gd name="connsiteX21" fmla="*/ 7466069 w 9662615"/>
              <a:gd name="connsiteY21" fmla="*/ 1377654 h 1583140"/>
              <a:gd name="connsiteX22" fmla="*/ 7435155 w 9662615"/>
              <a:gd name="connsiteY22" fmla="*/ 1397159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5995105 w 9662615"/>
              <a:gd name="connsiteY36" fmla="*/ 1435236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155638 w 9662615"/>
              <a:gd name="connsiteY47" fmla="*/ 1521938 h 1583140"/>
              <a:gd name="connsiteX48" fmla="*/ 5090342 w 9662615"/>
              <a:gd name="connsiteY48" fmla="*/ 1546680 h 1583140"/>
              <a:gd name="connsiteX49" fmla="*/ 5082104 w 9662615"/>
              <a:gd name="connsiteY49" fmla="*/ 1547781 h 1583140"/>
              <a:gd name="connsiteX50" fmla="*/ 5059484 w 9662615"/>
              <a:gd name="connsiteY50" fmla="*/ 1546802 h 1583140"/>
              <a:gd name="connsiteX51" fmla="*/ 5050958 w 9662615"/>
              <a:gd name="connsiteY51" fmla="*/ 1545776 h 1583140"/>
              <a:gd name="connsiteX52" fmla="*/ 5038524 w 9662615"/>
              <a:gd name="connsiteY52" fmla="*/ 1545675 h 1583140"/>
              <a:gd name="connsiteX53" fmla="*/ 5038223 w 9662615"/>
              <a:gd name="connsiteY53" fmla="*/ 1545881 h 1583140"/>
              <a:gd name="connsiteX54" fmla="*/ 5026564 w 9662615"/>
              <a:gd name="connsiteY54" fmla="*/ 1545376 h 1583140"/>
              <a:gd name="connsiteX55" fmla="*/ 4969433 w 9662615"/>
              <a:gd name="connsiteY55" fmla="*/ 1540263 h 1583140"/>
              <a:gd name="connsiteX56" fmla="*/ 4894799 w 9662615"/>
              <a:gd name="connsiteY56" fmla="*/ 1559476 h 1583140"/>
              <a:gd name="connsiteX57" fmla="*/ 4863775 w 9662615"/>
              <a:gd name="connsiteY57" fmla="*/ 1562633 h 1583140"/>
              <a:gd name="connsiteX58" fmla="*/ 4847242 w 9662615"/>
              <a:gd name="connsiteY58" fmla="*/ 1565435 h 1583140"/>
              <a:gd name="connsiteX59" fmla="*/ 4846237 w 9662615"/>
              <a:gd name="connsiteY59" fmla="*/ 1566331 h 1583140"/>
              <a:gd name="connsiteX60" fmla="*/ 4791466 w 9662615"/>
              <a:gd name="connsiteY60" fmla="*/ 1561324 h 1583140"/>
              <a:gd name="connsiteX61" fmla="*/ 4784247 w 9662615"/>
              <a:gd name="connsiteY61" fmla="*/ 1562342 h 1583140"/>
              <a:gd name="connsiteX62" fmla="*/ 4748477 w 9662615"/>
              <a:gd name="connsiteY62" fmla="*/ 1556925 h 1583140"/>
              <a:gd name="connsiteX63" fmla="*/ 4730033 w 9662615"/>
              <a:gd name="connsiteY63" fmla="*/ 1555274 h 1583140"/>
              <a:gd name="connsiteX64" fmla="*/ 4724747 w 9662615"/>
              <a:gd name="connsiteY64" fmla="*/ 1552439 h 1583140"/>
              <a:gd name="connsiteX65" fmla="*/ 4697562 w 9662615"/>
              <a:gd name="connsiteY65" fmla="*/ 1551206 h 1583140"/>
              <a:gd name="connsiteX66" fmla="*/ 4694469 w 9662615"/>
              <a:gd name="connsiteY66" fmla="*/ 1551958 h 1583140"/>
              <a:gd name="connsiteX67" fmla="*/ 4671940 w 9662615"/>
              <a:gd name="connsiteY67" fmla="*/ 1547617 h 1583140"/>
              <a:gd name="connsiteX68" fmla="*/ 4652930 w 9662615"/>
              <a:gd name="connsiteY68" fmla="*/ 1539961 h 1583140"/>
              <a:gd name="connsiteX69" fmla="*/ 4422155 w 9662615"/>
              <a:gd name="connsiteY69" fmla="*/ 1542059 h 1583140"/>
              <a:gd name="connsiteX70" fmla="*/ 4221826 w 9662615"/>
              <a:gd name="connsiteY70" fmla="*/ 1508923 h 1583140"/>
              <a:gd name="connsiteX71" fmla="*/ 4096601 w 9662615"/>
              <a:gd name="connsiteY71" fmla="*/ 1510961 h 1583140"/>
              <a:gd name="connsiteX72" fmla="*/ 3986537 w 9662615"/>
              <a:gd name="connsiteY72" fmla="*/ 1523612 h 1583140"/>
              <a:gd name="connsiteX73" fmla="*/ 3743791 w 9662615"/>
              <a:gd name="connsiteY73" fmla="*/ 1516637 h 1583140"/>
              <a:gd name="connsiteX74" fmla="*/ 3664453 w 9662615"/>
              <a:gd name="connsiteY74" fmla="*/ 1521660 h 1583140"/>
              <a:gd name="connsiteX75" fmla="*/ 3594070 w 9662615"/>
              <a:gd name="connsiteY75" fmla="*/ 1509422 h 1583140"/>
              <a:gd name="connsiteX76" fmla="*/ 3565233 w 9662615"/>
              <a:gd name="connsiteY76" fmla="*/ 1515122 h 1583140"/>
              <a:gd name="connsiteX77" fmla="*/ 3560267 w 9662615"/>
              <a:gd name="connsiteY77" fmla="*/ 1516288 h 1583140"/>
              <a:gd name="connsiteX78" fmla="*/ 3540258 w 9662615"/>
              <a:gd name="connsiteY78" fmla="*/ 1516976 h 1583140"/>
              <a:gd name="connsiteX79" fmla="*/ 3534780 w 9662615"/>
              <a:gd name="connsiteY79" fmla="*/ 1522141 h 1583140"/>
              <a:gd name="connsiteX80" fmla="*/ 3504783 w 9662615"/>
              <a:gd name="connsiteY80" fmla="*/ 1526739 h 1583140"/>
              <a:gd name="connsiteX81" fmla="*/ 3467911 w 9662615"/>
              <a:gd name="connsiteY81" fmla="*/ 1526618 h 1583140"/>
              <a:gd name="connsiteX82" fmla="*/ 3292707 w 9662615"/>
              <a:gd name="connsiteY82" fmla="*/ 1520490 h 1583140"/>
              <a:gd name="connsiteX83" fmla="*/ 3187872 w 9662615"/>
              <a:gd name="connsiteY83" fmla="*/ 1519991 h 1583140"/>
              <a:gd name="connsiteX84" fmla="*/ 3148026 w 9662615"/>
              <a:gd name="connsiteY84" fmla="*/ 1524777 h 1583140"/>
              <a:gd name="connsiteX85" fmla="*/ 3092394 w 9662615"/>
              <a:gd name="connsiteY85" fmla="*/ 1528115 h 1583140"/>
              <a:gd name="connsiteX86" fmla="*/ 2994200 w 9662615"/>
              <a:gd name="connsiteY86" fmla="*/ 1537857 h 1583140"/>
              <a:gd name="connsiteX87" fmla="*/ 2862301 w 9662615"/>
              <a:gd name="connsiteY87" fmla="*/ 1544250 h 1583140"/>
              <a:gd name="connsiteX88" fmla="*/ 2766335 w 9662615"/>
              <a:gd name="connsiteY88" fmla="*/ 1527662 h 1583140"/>
              <a:gd name="connsiteX89" fmla="*/ 2757836 w 9662615"/>
              <a:gd name="connsiteY89" fmla="*/ 1531371 h 1583140"/>
              <a:gd name="connsiteX90" fmla="*/ 2691555 w 9662615"/>
              <a:gd name="connsiteY90" fmla="*/ 1530283 h 1583140"/>
              <a:gd name="connsiteX91" fmla="*/ 2459871 w 9662615"/>
              <a:gd name="connsiteY91" fmla="*/ 1500859 h 1583140"/>
              <a:gd name="connsiteX92" fmla="*/ 2330328 w 9662615"/>
              <a:gd name="connsiteY92" fmla="*/ 1499441 h 1583140"/>
              <a:gd name="connsiteX93" fmla="*/ 2284269 w 9662615"/>
              <a:gd name="connsiteY93" fmla="*/ 1503068 h 1583140"/>
              <a:gd name="connsiteX94" fmla="*/ 2207104 w 9662615"/>
              <a:gd name="connsiteY94" fmla="*/ 1508888 h 1583140"/>
              <a:gd name="connsiteX95" fmla="*/ 2149226 w 9662615"/>
              <a:gd name="connsiteY95" fmla="*/ 1523409 h 1583140"/>
              <a:gd name="connsiteX96" fmla="*/ 2084783 w 9662615"/>
              <a:gd name="connsiteY96" fmla="*/ 1524245 h 1583140"/>
              <a:gd name="connsiteX97" fmla="*/ 2070075 w 9662615"/>
              <a:gd name="connsiteY97" fmla="*/ 1511285 h 1583140"/>
              <a:gd name="connsiteX98" fmla="*/ 2001057 w 9662615"/>
              <a:gd name="connsiteY98" fmla="*/ 1516449 h 1583140"/>
              <a:gd name="connsiteX99" fmla="*/ 1896330 w 9662615"/>
              <a:gd name="connsiteY99" fmla="*/ 1525725 h 1583140"/>
              <a:gd name="connsiteX100" fmla="*/ 1835994 w 9662615"/>
              <a:gd name="connsiteY100" fmla="*/ 1527678 h 1583140"/>
              <a:gd name="connsiteX101" fmla="*/ 1671119 w 9662615"/>
              <a:gd name="connsiteY101" fmla="*/ 1536701 h 1583140"/>
              <a:gd name="connsiteX102" fmla="*/ 1505921 w 9662615"/>
              <a:gd name="connsiteY102" fmla="*/ 1548552 h 1583140"/>
              <a:gd name="connsiteX103" fmla="*/ 1407755 w 9662615"/>
              <a:gd name="connsiteY103" fmla="*/ 1571444 h 1583140"/>
              <a:gd name="connsiteX104" fmla="*/ 1271994 w 9662615"/>
              <a:gd name="connsiteY104" fmla="*/ 1579471 h 1583140"/>
              <a:gd name="connsiteX105" fmla="*/ 1249226 w 9662615"/>
              <a:gd name="connsiteY105" fmla="*/ 1583140 h 1583140"/>
              <a:gd name="connsiteX106" fmla="*/ 1217719 w 9662615"/>
              <a:gd name="connsiteY106" fmla="*/ 1580863 h 1583140"/>
              <a:gd name="connsiteX107" fmla="*/ 1091432 w 9662615"/>
              <a:gd name="connsiteY107" fmla="*/ 1571003 h 1583140"/>
              <a:gd name="connsiteX108" fmla="*/ 992039 w 9662615"/>
              <a:gd name="connsiteY108" fmla="*/ 1556662 h 1583140"/>
              <a:gd name="connsiteX109" fmla="*/ 868264 w 9662615"/>
              <a:gd name="connsiteY109" fmla="*/ 1566392 h 1583140"/>
              <a:gd name="connsiteX110" fmla="*/ 792765 w 9662615"/>
              <a:gd name="connsiteY110" fmla="*/ 1563102 h 1583140"/>
              <a:gd name="connsiteX111" fmla="*/ 669055 w 9662615"/>
              <a:gd name="connsiteY111" fmla="*/ 1543638 h 1583140"/>
              <a:gd name="connsiteX112" fmla="*/ 506152 w 9662615"/>
              <a:gd name="connsiteY112" fmla="*/ 1549124 h 1583140"/>
              <a:gd name="connsiteX113" fmla="*/ 472797 w 9662615"/>
              <a:gd name="connsiteY113" fmla="*/ 1568904 h 1583140"/>
              <a:gd name="connsiteX114" fmla="*/ 427864 w 9662615"/>
              <a:gd name="connsiteY114" fmla="*/ 1580848 h 1583140"/>
              <a:gd name="connsiteX115" fmla="*/ 408381 w 9662615"/>
              <a:gd name="connsiteY115" fmla="*/ 1552940 h 1583140"/>
              <a:gd name="connsiteX116" fmla="*/ 267163 w 9662615"/>
              <a:gd name="connsiteY116" fmla="*/ 1531913 h 1583140"/>
              <a:gd name="connsiteX117" fmla="*/ 196644 w 9662615"/>
              <a:gd name="connsiteY117" fmla="*/ 1524565 h 1583140"/>
              <a:gd name="connsiteX118" fmla="*/ 86819 w 9662615"/>
              <a:gd name="connsiteY118" fmla="*/ 1519517 h 1583140"/>
              <a:gd name="connsiteX119" fmla="*/ 53369 w 9662615"/>
              <a:gd name="connsiteY119" fmla="*/ 1516853 h 1583140"/>
              <a:gd name="connsiteX120" fmla="*/ 2359 w 9662615"/>
              <a:gd name="connsiteY120" fmla="*/ 1515247 h 1583140"/>
              <a:gd name="connsiteX121" fmla="*/ 0 w 9662615"/>
              <a:gd name="connsiteY121" fmla="*/ 1514932 h 1583140"/>
              <a:gd name="connsiteX122" fmla="*/ 0 w 9662615"/>
              <a:gd name="connsiteY122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577675 w 9662615"/>
              <a:gd name="connsiteY20" fmla="*/ 1370461 h 1583140"/>
              <a:gd name="connsiteX21" fmla="*/ 7466069 w 9662615"/>
              <a:gd name="connsiteY21" fmla="*/ 1377654 h 1583140"/>
              <a:gd name="connsiteX22" fmla="*/ 7435155 w 9662615"/>
              <a:gd name="connsiteY22" fmla="*/ 1397159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5995105 w 9662615"/>
              <a:gd name="connsiteY36" fmla="*/ 1435236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155638 w 9662615"/>
              <a:gd name="connsiteY47" fmla="*/ 1521938 h 1583140"/>
              <a:gd name="connsiteX48" fmla="*/ 5090342 w 9662615"/>
              <a:gd name="connsiteY48" fmla="*/ 1546680 h 1583140"/>
              <a:gd name="connsiteX49" fmla="*/ 5082104 w 9662615"/>
              <a:gd name="connsiteY49" fmla="*/ 1547781 h 1583140"/>
              <a:gd name="connsiteX50" fmla="*/ 5059484 w 9662615"/>
              <a:gd name="connsiteY50" fmla="*/ 1546802 h 1583140"/>
              <a:gd name="connsiteX51" fmla="*/ 5050958 w 9662615"/>
              <a:gd name="connsiteY51" fmla="*/ 1545776 h 1583140"/>
              <a:gd name="connsiteX52" fmla="*/ 5038524 w 9662615"/>
              <a:gd name="connsiteY52" fmla="*/ 1545675 h 1583140"/>
              <a:gd name="connsiteX53" fmla="*/ 5038223 w 9662615"/>
              <a:gd name="connsiteY53" fmla="*/ 1545881 h 1583140"/>
              <a:gd name="connsiteX54" fmla="*/ 5026564 w 9662615"/>
              <a:gd name="connsiteY54" fmla="*/ 1545376 h 1583140"/>
              <a:gd name="connsiteX55" fmla="*/ 4969433 w 9662615"/>
              <a:gd name="connsiteY55" fmla="*/ 1540263 h 1583140"/>
              <a:gd name="connsiteX56" fmla="*/ 4894799 w 9662615"/>
              <a:gd name="connsiteY56" fmla="*/ 1559476 h 1583140"/>
              <a:gd name="connsiteX57" fmla="*/ 4863775 w 9662615"/>
              <a:gd name="connsiteY57" fmla="*/ 1562633 h 1583140"/>
              <a:gd name="connsiteX58" fmla="*/ 4847242 w 9662615"/>
              <a:gd name="connsiteY58" fmla="*/ 1565435 h 1583140"/>
              <a:gd name="connsiteX59" fmla="*/ 4846237 w 9662615"/>
              <a:gd name="connsiteY59" fmla="*/ 1566331 h 1583140"/>
              <a:gd name="connsiteX60" fmla="*/ 4791466 w 9662615"/>
              <a:gd name="connsiteY60" fmla="*/ 1561324 h 1583140"/>
              <a:gd name="connsiteX61" fmla="*/ 4784247 w 9662615"/>
              <a:gd name="connsiteY61" fmla="*/ 1562342 h 1583140"/>
              <a:gd name="connsiteX62" fmla="*/ 4748477 w 9662615"/>
              <a:gd name="connsiteY62" fmla="*/ 1556925 h 1583140"/>
              <a:gd name="connsiteX63" fmla="*/ 4730033 w 9662615"/>
              <a:gd name="connsiteY63" fmla="*/ 1555274 h 1583140"/>
              <a:gd name="connsiteX64" fmla="*/ 4724747 w 9662615"/>
              <a:gd name="connsiteY64" fmla="*/ 1552439 h 1583140"/>
              <a:gd name="connsiteX65" fmla="*/ 4697562 w 9662615"/>
              <a:gd name="connsiteY65" fmla="*/ 1551206 h 1583140"/>
              <a:gd name="connsiteX66" fmla="*/ 4694469 w 9662615"/>
              <a:gd name="connsiteY66" fmla="*/ 1551958 h 1583140"/>
              <a:gd name="connsiteX67" fmla="*/ 4671940 w 9662615"/>
              <a:gd name="connsiteY67" fmla="*/ 1547617 h 1583140"/>
              <a:gd name="connsiteX68" fmla="*/ 4652930 w 9662615"/>
              <a:gd name="connsiteY68" fmla="*/ 1539961 h 1583140"/>
              <a:gd name="connsiteX69" fmla="*/ 4422155 w 9662615"/>
              <a:gd name="connsiteY69" fmla="*/ 1542059 h 1583140"/>
              <a:gd name="connsiteX70" fmla="*/ 4221826 w 9662615"/>
              <a:gd name="connsiteY70" fmla="*/ 1508923 h 1583140"/>
              <a:gd name="connsiteX71" fmla="*/ 4096601 w 9662615"/>
              <a:gd name="connsiteY71" fmla="*/ 1510961 h 1583140"/>
              <a:gd name="connsiteX72" fmla="*/ 3970635 w 9662615"/>
              <a:gd name="connsiteY72" fmla="*/ 1544815 h 1583140"/>
              <a:gd name="connsiteX73" fmla="*/ 3743791 w 9662615"/>
              <a:gd name="connsiteY73" fmla="*/ 1516637 h 1583140"/>
              <a:gd name="connsiteX74" fmla="*/ 3664453 w 9662615"/>
              <a:gd name="connsiteY74" fmla="*/ 1521660 h 1583140"/>
              <a:gd name="connsiteX75" fmla="*/ 3594070 w 9662615"/>
              <a:gd name="connsiteY75" fmla="*/ 1509422 h 1583140"/>
              <a:gd name="connsiteX76" fmla="*/ 3565233 w 9662615"/>
              <a:gd name="connsiteY76" fmla="*/ 1515122 h 1583140"/>
              <a:gd name="connsiteX77" fmla="*/ 3560267 w 9662615"/>
              <a:gd name="connsiteY77" fmla="*/ 1516288 h 1583140"/>
              <a:gd name="connsiteX78" fmla="*/ 3540258 w 9662615"/>
              <a:gd name="connsiteY78" fmla="*/ 1516976 h 1583140"/>
              <a:gd name="connsiteX79" fmla="*/ 3534780 w 9662615"/>
              <a:gd name="connsiteY79" fmla="*/ 1522141 h 1583140"/>
              <a:gd name="connsiteX80" fmla="*/ 3504783 w 9662615"/>
              <a:gd name="connsiteY80" fmla="*/ 1526739 h 1583140"/>
              <a:gd name="connsiteX81" fmla="*/ 3467911 w 9662615"/>
              <a:gd name="connsiteY81" fmla="*/ 1526618 h 1583140"/>
              <a:gd name="connsiteX82" fmla="*/ 3292707 w 9662615"/>
              <a:gd name="connsiteY82" fmla="*/ 1520490 h 1583140"/>
              <a:gd name="connsiteX83" fmla="*/ 3187872 w 9662615"/>
              <a:gd name="connsiteY83" fmla="*/ 1519991 h 1583140"/>
              <a:gd name="connsiteX84" fmla="*/ 3148026 w 9662615"/>
              <a:gd name="connsiteY84" fmla="*/ 1524777 h 1583140"/>
              <a:gd name="connsiteX85" fmla="*/ 3092394 w 9662615"/>
              <a:gd name="connsiteY85" fmla="*/ 1528115 h 1583140"/>
              <a:gd name="connsiteX86" fmla="*/ 2994200 w 9662615"/>
              <a:gd name="connsiteY86" fmla="*/ 1537857 h 1583140"/>
              <a:gd name="connsiteX87" fmla="*/ 2862301 w 9662615"/>
              <a:gd name="connsiteY87" fmla="*/ 1544250 h 1583140"/>
              <a:gd name="connsiteX88" fmla="*/ 2766335 w 9662615"/>
              <a:gd name="connsiteY88" fmla="*/ 1527662 h 1583140"/>
              <a:gd name="connsiteX89" fmla="*/ 2757836 w 9662615"/>
              <a:gd name="connsiteY89" fmla="*/ 1531371 h 1583140"/>
              <a:gd name="connsiteX90" fmla="*/ 2691555 w 9662615"/>
              <a:gd name="connsiteY90" fmla="*/ 1530283 h 1583140"/>
              <a:gd name="connsiteX91" fmla="*/ 2459871 w 9662615"/>
              <a:gd name="connsiteY91" fmla="*/ 1500859 h 1583140"/>
              <a:gd name="connsiteX92" fmla="*/ 2330328 w 9662615"/>
              <a:gd name="connsiteY92" fmla="*/ 1499441 h 1583140"/>
              <a:gd name="connsiteX93" fmla="*/ 2284269 w 9662615"/>
              <a:gd name="connsiteY93" fmla="*/ 1503068 h 1583140"/>
              <a:gd name="connsiteX94" fmla="*/ 2207104 w 9662615"/>
              <a:gd name="connsiteY94" fmla="*/ 1508888 h 1583140"/>
              <a:gd name="connsiteX95" fmla="*/ 2149226 w 9662615"/>
              <a:gd name="connsiteY95" fmla="*/ 1523409 h 1583140"/>
              <a:gd name="connsiteX96" fmla="*/ 2084783 w 9662615"/>
              <a:gd name="connsiteY96" fmla="*/ 1524245 h 1583140"/>
              <a:gd name="connsiteX97" fmla="*/ 2070075 w 9662615"/>
              <a:gd name="connsiteY97" fmla="*/ 1511285 h 1583140"/>
              <a:gd name="connsiteX98" fmla="*/ 2001057 w 9662615"/>
              <a:gd name="connsiteY98" fmla="*/ 1516449 h 1583140"/>
              <a:gd name="connsiteX99" fmla="*/ 1896330 w 9662615"/>
              <a:gd name="connsiteY99" fmla="*/ 1525725 h 1583140"/>
              <a:gd name="connsiteX100" fmla="*/ 1835994 w 9662615"/>
              <a:gd name="connsiteY100" fmla="*/ 1527678 h 1583140"/>
              <a:gd name="connsiteX101" fmla="*/ 1671119 w 9662615"/>
              <a:gd name="connsiteY101" fmla="*/ 1536701 h 1583140"/>
              <a:gd name="connsiteX102" fmla="*/ 1505921 w 9662615"/>
              <a:gd name="connsiteY102" fmla="*/ 1548552 h 1583140"/>
              <a:gd name="connsiteX103" fmla="*/ 1407755 w 9662615"/>
              <a:gd name="connsiteY103" fmla="*/ 1571444 h 1583140"/>
              <a:gd name="connsiteX104" fmla="*/ 1271994 w 9662615"/>
              <a:gd name="connsiteY104" fmla="*/ 1579471 h 1583140"/>
              <a:gd name="connsiteX105" fmla="*/ 1249226 w 9662615"/>
              <a:gd name="connsiteY105" fmla="*/ 1583140 h 1583140"/>
              <a:gd name="connsiteX106" fmla="*/ 1217719 w 9662615"/>
              <a:gd name="connsiteY106" fmla="*/ 1580863 h 1583140"/>
              <a:gd name="connsiteX107" fmla="*/ 1091432 w 9662615"/>
              <a:gd name="connsiteY107" fmla="*/ 1571003 h 1583140"/>
              <a:gd name="connsiteX108" fmla="*/ 992039 w 9662615"/>
              <a:gd name="connsiteY108" fmla="*/ 1556662 h 1583140"/>
              <a:gd name="connsiteX109" fmla="*/ 868264 w 9662615"/>
              <a:gd name="connsiteY109" fmla="*/ 1566392 h 1583140"/>
              <a:gd name="connsiteX110" fmla="*/ 792765 w 9662615"/>
              <a:gd name="connsiteY110" fmla="*/ 1563102 h 1583140"/>
              <a:gd name="connsiteX111" fmla="*/ 669055 w 9662615"/>
              <a:gd name="connsiteY111" fmla="*/ 1543638 h 1583140"/>
              <a:gd name="connsiteX112" fmla="*/ 506152 w 9662615"/>
              <a:gd name="connsiteY112" fmla="*/ 1549124 h 1583140"/>
              <a:gd name="connsiteX113" fmla="*/ 472797 w 9662615"/>
              <a:gd name="connsiteY113" fmla="*/ 1568904 h 1583140"/>
              <a:gd name="connsiteX114" fmla="*/ 427864 w 9662615"/>
              <a:gd name="connsiteY114" fmla="*/ 1580848 h 1583140"/>
              <a:gd name="connsiteX115" fmla="*/ 408381 w 9662615"/>
              <a:gd name="connsiteY115" fmla="*/ 1552940 h 1583140"/>
              <a:gd name="connsiteX116" fmla="*/ 267163 w 9662615"/>
              <a:gd name="connsiteY116" fmla="*/ 1531913 h 1583140"/>
              <a:gd name="connsiteX117" fmla="*/ 196644 w 9662615"/>
              <a:gd name="connsiteY117" fmla="*/ 1524565 h 1583140"/>
              <a:gd name="connsiteX118" fmla="*/ 86819 w 9662615"/>
              <a:gd name="connsiteY118" fmla="*/ 1519517 h 1583140"/>
              <a:gd name="connsiteX119" fmla="*/ 53369 w 9662615"/>
              <a:gd name="connsiteY119" fmla="*/ 1516853 h 1583140"/>
              <a:gd name="connsiteX120" fmla="*/ 2359 w 9662615"/>
              <a:gd name="connsiteY120" fmla="*/ 1515247 h 1583140"/>
              <a:gd name="connsiteX121" fmla="*/ 0 w 9662615"/>
              <a:gd name="connsiteY121" fmla="*/ 1514932 h 1583140"/>
              <a:gd name="connsiteX122" fmla="*/ 0 w 9662615"/>
              <a:gd name="connsiteY122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577675 w 9662615"/>
              <a:gd name="connsiteY20" fmla="*/ 1370461 h 1583140"/>
              <a:gd name="connsiteX21" fmla="*/ 7466069 w 9662615"/>
              <a:gd name="connsiteY21" fmla="*/ 1377654 h 1583140"/>
              <a:gd name="connsiteX22" fmla="*/ 7435155 w 9662615"/>
              <a:gd name="connsiteY22" fmla="*/ 1397159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5995105 w 9662615"/>
              <a:gd name="connsiteY36" fmla="*/ 1435236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155638 w 9662615"/>
              <a:gd name="connsiteY47" fmla="*/ 1521938 h 1583140"/>
              <a:gd name="connsiteX48" fmla="*/ 5090342 w 9662615"/>
              <a:gd name="connsiteY48" fmla="*/ 1546680 h 1583140"/>
              <a:gd name="connsiteX49" fmla="*/ 5082104 w 9662615"/>
              <a:gd name="connsiteY49" fmla="*/ 1547781 h 1583140"/>
              <a:gd name="connsiteX50" fmla="*/ 5059484 w 9662615"/>
              <a:gd name="connsiteY50" fmla="*/ 1546802 h 1583140"/>
              <a:gd name="connsiteX51" fmla="*/ 5050958 w 9662615"/>
              <a:gd name="connsiteY51" fmla="*/ 1545776 h 1583140"/>
              <a:gd name="connsiteX52" fmla="*/ 5038524 w 9662615"/>
              <a:gd name="connsiteY52" fmla="*/ 1545675 h 1583140"/>
              <a:gd name="connsiteX53" fmla="*/ 5038223 w 9662615"/>
              <a:gd name="connsiteY53" fmla="*/ 1545881 h 1583140"/>
              <a:gd name="connsiteX54" fmla="*/ 5026564 w 9662615"/>
              <a:gd name="connsiteY54" fmla="*/ 1545376 h 1583140"/>
              <a:gd name="connsiteX55" fmla="*/ 4969433 w 9662615"/>
              <a:gd name="connsiteY55" fmla="*/ 1540263 h 1583140"/>
              <a:gd name="connsiteX56" fmla="*/ 4894799 w 9662615"/>
              <a:gd name="connsiteY56" fmla="*/ 1559476 h 1583140"/>
              <a:gd name="connsiteX57" fmla="*/ 4863775 w 9662615"/>
              <a:gd name="connsiteY57" fmla="*/ 1562633 h 1583140"/>
              <a:gd name="connsiteX58" fmla="*/ 4847242 w 9662615"/>
              <a:gd name="connsiteY58" fmla="*/ 1565435 h 1583140"/>
              <a:gd name="connsiteX59" fmla="*/ 4846237 w 9662615"/>
              <a:gd name="connsiteY59" fmla="*/ 1566331 h 1583140"/>
              <a:gd name="connsiteX60" fmla="*/ 4791466 w 9662615"/>
              <a:gd name="connsiteY60" fmla="*/ 1561324 h 1583140"/>
              <a:gd name="connsiteX61" fmla="*/ 4784247 w 9662615"/>
              <a:gd name="connsiteY61" fmla="*/ 1562342 h 1583140"/>
              <a:gd name="connsiteX62" fmla="*/ 4748477 w 9662615"/>
              <a:gd name="connsiteY62" fmla="*/ 1556925 h 1583140"/>
              <a:gd name="connsiteX63" fmla="*/ 4730033 w 9662615"/>
              <a:gd name="connsiteY63" fmla="*/ 1555274 h 1583140"/>
              <a:gd name="connsiteX64" fmla="*/ 4724747 w 9662615"/>
              <a:gd name="connsiteY64" fmla="*/ 1552439 h 1583140"/>
              <a:gd name="connsiteX65" fmla="*/ 4697562 w 9662615"/>
              <a:gd name="connsiteY65" fmla="*/ 1551206 h 1583140"/>
              <a:gd name="connsiteX66" fmla="*/ 4694469 w 9662615"/>
              <a:gd name="connsiteY66" fmla="*/ 1551958 h 1583140"/>
              <a:gd name="connsiteX67" fmla="*/ 4671940 w 9662615"/>
              <a:gd name="connsiteY67" fmla="*/ 1547617 h 1583140"/>
              <a:gd name="connsiteX68" fmla="*/ 4652930 w 9662615"/>
              <a:gd name="connsiteY68" fmla="*/ 1539961 h 1583140"/>
              <a:gd name="connsiteX69" fmla="*/ 4422155 w 9662615"/>
              <a:gd name="connsiteY69" fmla="*/ 1542059 h 1583140"/>
              <a:gd name="connsiteX70" fmla="*/ 4221826 w 9662615"/>
              <a:gd name="connsiteY70" fmla="*/ 1508923 h 1583140"/>
              <a:gd name="connsiteX71" fmla="*/ 4096601 w 9662615"/>
              <a:gd name="connsiteY71" fmla="*/ 1510961 h 1583140"/>
              <a:gd name="connsiteX72" fmla="*/ 3970635 w 9662615"/>
              <a:gd name="connsiteY72" fmla="*/ 1544815 h 1583140"/>
              <a:gd name="connsiteX73" fmla="*/ 3743791 w 9662615"/>
              <a:gd name="connsiteY73" fmla="*/ 1516637 h 1583140"/>
              <a:gd name="connsiteX74" fmla="*/ 3664453 w 9662615"/>
              <a:gd name="connsiteY74" fmla="*/ 1521660 h 1583140"/>
              <a:gd name="connsiteX75" fmla="*/ 3594070 w 9662615"/>
              <a:gd name="connsiteY75" fmla="*/ 1509422 h 1583140"/>
              <a:gd name="connsiteX76" fmla="*/ 3565233 w 9662615"/>
              <a:gd name="connsiteY76" fmla="*/ 1515122 h 1583140"/>
              <a:gd name="connsiteX77" fmla="*/ 3560267 w 9662615"/>
              <a:gd name="connsiteY77" fmla="*/ 1516288 h 1583140"/>
              <a:gd name="connsiteX78" fmla="*/ 3540258 w 9662615"/>
              <a:gd name="connsiteY78" fmla="*/ 1516976 h 1583140"/>
              <a:gd name="connsiteX79" fmla="*/ 3534780 w 9662615"/>
              <a:gd name="connsiteY79" fmla="*/ 1522141 h 1583140"/>
              <a:gd name="connsiteX80" fmla="*/ 3504783 w 9662615"/>
              <a:gd name="connsiteY80" fmla="*/ 1526739 h 1583140"/>
              <a:gd name="connsiteX81" fmla="*/ 3467911 w 9662615"/>
              <a:gd name="connsiteY81" fmla="*/ 1526618 h 1583140"/>
              <a:gd name="connsiteX82" fmla="*/ 3292707 w 9662615"/>
              <a:gd name="connsiteY82" fmla="*/ 1520490 h 1583140"/>
              <a:gd name="connsiteX83" fmla="*/ 3187872 w 9662615"/>
              <a:gd name="connsiteY83" fmla="*/ 1519991 h 1583140"/>
              <a:gd name="connsiteX84" fmla="*/ 3148026 w 9662615"/>
              <a:gd name="connsiteY84" fmla="*/ 1524777 h 1583140"/>
              <a:gd name="connsiteX85" fmla="*/ 3092394 w 9662615"/>
              <a:gd name="connsiteY85" fmla="*/ 1528115 h 1583140"/>
              <a:gd name="connsiteX86" fmla="*/ 2994200 w 9662615"/>
              <a:gd name="connsiteY86" fmla="*/ 1537857 h 1583140"/>
              <a:gd name="connsiteX87" fmla="*/ 2862301 w 9662615"/>
              <a:gd name="connsiteY87" fmla="*/ 1544250 h 1583140"/>
              <a:gd name="connsiteX88" fmla="*/ 2766335 w 9662615"/>
              <a:gd name="connsiteY88" fmla="*/ 1527662 h 1583140"/>
              <a:gd name="connsiteX89" fmla="*/ 2757836 w 9662615"/>
              <a:gd name="connsiteY89" fmla="*/ 1531371 h 1583140"/>
              <a:gd name="connsiteX90" fmla="*/ 2691555 w 9662615"/>
              <a:gd name="connsiteY90" fmla="*/ 1530283 h 1583140"/>
              <a:gd name="connsiteX91" fmla="*/ 2459871 w 9662615"/>
              <a:gd name="connsiteY91" fmla="*/ 1500859 h 1583140"/>
              <a:gd name="connsiteX92" fmla="*/ 2330328 w 9662615"/>
              <a:gd name="connsiteY92" fmla="*/ 1499441 h 1583140"/>
              <a:gd name="connsiteX93" fmla="*/ 2284269 w 9662615"/>
              <a:gd name="connsiteY93" fmla="*/ 1503068 h 1583140"/>
              <a:gd name="connsiteX94" fmla="*/ 2207104 w 9662615"/>
              <a:gd name="connsiteY94" fmla="*/ 1508888 h 1583140"/>
              <a:gd name="connsiteX95" fmla="*/ 2149226 w 9662615"/>
              <a:gd name="connsiteY95" fmla="*/ 1523409 h 1583140"/>
              <a:gd name="connsiteX96" fmla="*/ 2084783 w 9662615"/>
              <a:gd name="connsiteY96" fmla="*/ 1524245 h 1583140"/>
              <a:gd name="connsiteX97" fmla="*/ 2070075 w 9662615"/>
              <a:gd name="connsiteY97" fmla="*/ 1511285 h 1583140"/>
              <a:gd name="connsiteX98" fmla="*/ 2001057 w 9662615"/>
              <a:gd name="connsiteY98" fmla="*/ 1516449 h 1583140"/>
              <a:gd name="connsiteX99" fmla="*/ 1896330 w 9662615"/>
              <a:gd name="connsiteY99" fmla="*/ 1525725 h 1583140"/>
              <a:gd name="connsiteX100" fmla="*/ 1835994 w 9662615"/>
              <a:gd name="connsiteY100" fmla="*/ 1527678 h 1583140"/>
              <a:gd name="connsiteX101" fmla="*/ 1671119 w 9662615"/>
              <a:gd name="connsiteY101" fmla="*/ 1536701 h 1583140"/>
              <a:gd name="connsiteX102" fmla="*/ 1505921 w 9662615"/>
              <a:gd name="connsiteY102" fmla="*/ 1548552 h 1583140"/>
              <a:gd name="connsiteX103" fmla="*/ 1407755 w 9662615"/>
              <a:gd name="connsiteY103" fmla="*/ 1571444 h 1583140"/>
              <a:gd name="connsiteX104" fmla="*/ 1271994 w 9662615"/>
              <a:gd name="connsiteY104" fmla="*/ 1579471 h 1583140"/>
              <a:gd name="connsiteX105" fmla="*/ 1249226 w 9662615"/>
              <a:gd name="connsiteY105" fmla="*/ 1583140 h 1583140"/>
              <a:gd name="connsiteX106" fmla="*/ 1217719 w 9662615"/>
              <a:gd name="connsiteY106" fmla="*/ 1580863 h 1583140"/>
              <a:gd name="connsiteX107" fmla="*/ 1091432 w 9662615"/>
              <a:gd name="connsiteY107" fmla="*/ 1571003 h 1583140"/>
              <a:gd name="connsiteX108" fmla="*/ 992039 w 9662615"/>
              <a:gd name="connsiteY108" fmla="*/ 1556662 h 1583140"/>
              <a:gd name="connsiteX109" fmla="*/ 868264 w 9662615"/>
              <a:gd name="connsiteY109" fmla="*/ 1566392 h 1583140"/>
              <a:gd name="connsiteX110" fmla="*/ 792765 w 9662615"/>
              <a:gd name="connsiteY110" fmla="*/ 1563102 h 1583140"/>
              <a:gd name="connsiteX111" fmla="*/ 669055 w 9662615"/>
              <a:gd name="connsiteY111" fmla="*/ 1543638 h 1583140"/>
              <a:gd name="connsiteX112" fmla="*/ 506152 w 9662615"/>
              <a:gd name="connsiteY112" fmla="*/ 1549124 h 1583140"/>
              <a:gd name="connsiteX113" fmla="*/ 472797 w 9662615"/>
              <a:gd name="connsiteY113" fmla="*/ 1568904 h 1583140"/>
              <a:gd name="connsiteX114" fmla="*/ 427864 w 9662615"/>
              <a:gd name="connsiteY114" fmla="*/ 1580848 h 1583140"/>
              <a:gd name="connsiteX115" fmla="*/ 408381 w 9662615"/>
              <a:gd name="connsiteY115" fmla="*/ 1552940 h 1583140"/>
              <a:gd name="connsiteX116" fmla="*/ 267163 w 9662615"/>
              <a:gd name="connsiteY116" fmla="*/ 1531913 h 1583140"/>
              <a:gd name="connsiteX117" fmla="*/ 196644 w 9662615"/>
              <a:gd name="connsiteY117" fmla="*/ 1524565 h 1583140"/>
              <a:gd name="connsiteX118" fmla="*/ 86819 w 9662615"/>
              <a:gd name="connsiteY118" fmla="*/ 1519517 h 1583140"/>
              <a:gd name="connsiteX119" fmla="*/ 53369 w 9662615"/>
              <a:gd name="connsiteY119" fmla="*/ 1516853 h 1583140"/>
              <a:gd name="connsiteX120" fmla="*/ 2359 w 9662615"/>
              <a:gd name="connsiteY120" fmla="*/ 1515247 h 1583140"/>
              <a:gd name="connsiteX121" fmla="*/ 0 w 9662615"/>
              <a:gd name="connsiteY121" fmla="*/ 1514932 h 1583140"/>
              <a:gd name="connsiteX122" fmla="*/ 0 w 9662615"/>
              <a:gd name="connsiteY122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577675 w 9662615"/>
              <a:gd name="connsiteY20" fmla="*/ 1370461 h 1583140"/>
              <a:gd name="connsiteX21" fmla="*/ 7466069 w 9662615"/>
              <a:gd name="connsiteY21" fmla="*/ 1377654 h 1583140"/>
              <a:gd name="connsiteX22" fmla="*/ 7435155 w 9662615"/>
              <a:gd name="connsiteY22" fmla="*/ 1397159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5995105 w 9662615"/>
              <a:gd name="connsiteY36" fmla="*/ 1435236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155638 w 9662615"/>
              <a:gd name="connsiteY47" fmla="*/ 1521938 h 1583140"/>
              <a:gd name="connsiteX48" fmla="*/ 5090342 w 9662615"/>
              <a:gd name="connsiteY48" fmla="*/ 1546680 h 1583140"/>
              <a:gd name="connsiteX49" fmla="*/ 5082104 w 9662615"/>
              <a:gd name="connsiteY49" fmla="*/ 1547781 h 1583140"/>
              <a:gd name="connsiteX50" fmla="*/ 5059484 w 9662615"/>
              <a:gd name="connsiteY50" fmla="*/ 1546802 h 1583140"/>
              <a:gd name="connsiteX51" fmla="*/ 5050958 w 9662615"/>
              <a:gd name="connsiteY51" fmla="*/ 1545776 h 1583140"/>
              <a:gd name="connsiteX52" fmla="*/ 5038524 w 9662615"/>
              <a:gd name="connsiteY52" fmla="*/ 1545675 h 1583140"/>
              <a:gd name="connsiteX53" fmla="*/ 5038223 w 9662615"/>
              <a:gd name="connsiteY53" fmla="*/ 1545881 h 1583140"/>
              <a:gd name="connsiteX54" fmla="*/ 5026564 w 9662615"/>
              <a:gd name="connsiteY54" fmla="*/ 1545376 h 1583140"/>
              <a:gd name="connsiteX55" fmla="*/ 4969433 w 9662615"/>
              <a:gd name="connsiteY55" fmla="*/ 1540263 h 1583140"/>
              <a:gd name="connsiteX56" fmla="*/ 4894799 w 9662615"/>
              <a:gd name="connsiteY56" fmla="*/ 1559476 h 1583140"/>
              <a:gd name="connsiteX57" fmla="*/ 4863775 w 9662615"/>
              <a:gd name="connsiteY57" fmla="*/ 1562633 h 1583140"/>
              <a:gd name="connsiteX58" fmla="*/ 4847242 w 9662615"/>
              <a:gd name="connsiteY58" fmla="*/ 1565435 h 1583140"/>
              <a:gd name="connsiteX59" fmla="*/ 4846237 w 9662615"/>
              <a:gd name="connsiteY59" fmla="*/ 1566331 h 1583140"/>
              <a:gd name="connsiteX60" fmla="*/ 4791466 w 9662615"/>
              <a:gd name="connsiteY60" fmla="*/ 1561324 h 1583140"/>
              <a:gd name="connsiteX61" fmla="*/ 4784247 w 9662615"/>
              <a:gd name="connsiteY61" fmla="*/ 1562342 h 1583140"/>
              <a:gd name="connsiteX62" fmla="*/ 4748477 w 9662615"/>
              <a:gd name="connsiteY62" fmla="*/ 1556925 h 1583140"/>
              <a:gd name="connsiteX63" fmla="*/ 4730033 w 9662615"/>
              <a:gd name="connsiteY63" fmla="*/ 1555274 h 1583140"/>
              <a:gd name="connsiteX64" fmla="*/ 4724747 w 9662615"/>
              <a:gd name="connsiteY64" fmla="*/ 1552439 h 1583140"/>
              <a:gd name="connsiteX65" fmla="*/ 4697562 w 9662615"/>
              <a:gd name="connsiteY65" fmla="*/ 1551206 h 1583140"/>
              <a:gd name="connsiteX66" fmla="*/ 4694469 w 9662615"/>
              <a:gd name="connsiteY66" fmla="*/ 1551958 h 1583140"/>
              <a:gd name="connsiteX67" fmla="*/ 4671940 w 9662615"/>
              <a:gd name="connsiteY67" fmla="*/ 1547617 h 1583140"/>
              <a:gd name="connsiteX68" fmla="*/ 4652930 w 9662615"/>
              <a:gd name="connsiteY68" fmla="*/ 1539961 h 1583140"/>
              <a:gd name="connsiteX69" fmla="*/ 4422155 w 9662615"/>
              <a:gd name="connsiteY69" fmla="*/ 1542059 h 1583140"/>
              <a:gd name="connsiteX70" fmla="*/ 4221826 w 9662615"/>
              <a:gd name="connsiteY70" fmla="*/ 1508923 h 1583140"/>
              <a:gd name="connsiteX71" fmla="*/ 4096601 w 9662615"/>
              <a:gd name="connsiteY71" fmla="*/ 1510961 h 1583140"/>
              <a:gd name="connsiteX72" fmla="*/ 3970635 w 9662615"/>
              <a:gd name="connsiteY72" fmla="*/ 1544815 h 1583140"/>
              <a:gd name="connsiteX73" fmla="*/ 3743791 w 9662615"/>
              <a:gd name="connsiteY73" fmla="*/ 1516637 h 1583140"/>
              <a:gd name="connsiteX74" fmla="*/ 3664453 w 9662615"/>
              <a:gd name="connsiteY74" fmla="*/ 1521660 h 1583140"/>
              <a:gd name="connsiteX75" fmla="*/ 3594070 w 9662615"/>
              <a:gd name="connsiteY75" fmla="*/ 1509422 h 1583140"/>
              <a:gd name="connsiteX76" fmla="*/ 3565233 w 9662615"/>
              <a:gd name="connsiteY76" fmla="*/ 1515122 h 1583140"/>
              <a:gd name="connsiteX77" fmla="*/ 3560267 w 9662615"/>
              <a:gd name="connsiteY77" fmla="*/ 1516288 h 1583140"/>
              <a:gd name="connsiteX78" fmla="*/ 3540258 w 9662615"/>
              <a:gd name="connsiteY78" fmla="*/ 1516976 h 1583140"/>
              <a:gd name="connsiteX79" fmla="*/ 3534780 w 9662615"/>
              <a:gd name="connsiteY79" fmla="*/ 1522141 h 1583140"/>
              <a:gd name="connsiteX80" fmla="*/ 3504783 w 9662615"/>
              <a:gd name="connsiteY80" fmla="*/ 1526739 h 1583140"/>
              <a:gd name="connsiteX81" fmla="*/ 3467911 w 9662615"/>
              <a:gd name="connsiteY81" fmla="*/ 1526618 h 1583140"/>
              <a:gd name="connsiteX82" fmla="*/ 3292707 w 9662615"/>
              <a:gd name="connsiteY82" fmla="*/ 1520490 h 1583140"/>
              <a:gd name="connsiteX83" fmla="*/ 3187872 w 9662615"/>
              <a:gd name="connsiteY83" fmla="*/ 1519991 h 1583140"/>
              <a:gd name="connsiteX84" fmla="*/ 3148026 w 9662615"/>
              <a:gd name="connsiteY84" fmla="*/ 1524777 h 1583140"/>
              <a:gd name="connsiteX85" fmla="*/ 3092394 w 9662615"/>
              <a:gd name="connsiteY85" fmla="*/ 1528115 h 1583140"/>
              <a:gd name="connsiteX86" fmla="*/ 2994200 w 9662615"/>
              <a:gd name="connsiteY86" fmla="*/ 1537857 h 1583140"/>
              <a:gd name="connsiteX87" fmla="*/ 2862301 w 9662615"/>
              <a:gd name="connsiteY87" fmla="*/ 1544250 h 1583140"/>
              <a:gd name="connsiteX88" fmla="*/ 2766335 w 9662615"/>
              <a:gd name="connsiteY88" fmla="*/ 1527662 h 1583140"/>
              <a:gd name="connsiteX89" fmla="*/ 2757836 w 9662615"/>
              <a:gd name="connsiteY89" fmla="*/ 1531371 h 1583140"/>
              <a:gd name="connsiteX90" fmla="*/ 2691555 w 9662615"/>
              <a:gd name="connsiteY90" fmla="*/ 1530283 h 1583140"/>
              <a:gd name="connsiteX91" fmla="*/ 2459871 w 9662615"/>
              <a:gd name="connsiteY91" fmla="*/ 1500859 h 1583140"/>
              <a:gd name="connsiteX92" fmla="*/ 2330328 w 9662615"/>
              <a:gd name="connsiteY92" fmla="*/ 1499441 h 1583140"/>
              <a:gd name="connsiteX93" fmla="*/ 2284269 w 9662615"/>
              <a:gd name="connsiteY93" fmla="*/ 1503068 h 1583140"/>
              <a:gd name="connsiteX94" fmla="*/ 2207104 w 9662615"/>
              <a:gd name="connsiteY94" fmla="*/ 1508888 h 1583140"/>
              <a:gd name="connsiteX95" fmla="*/ 2149226 w 9662615"/>
              <a:gd name="connsiteY95" fmla="*/ 1523409 h 1583140"/>
              <a:gd name="connsiteX96" fmla="*/ 2084783 w 9662615"/>
              <a:gd name="connsiteY96" fmla="*/ 1524245 h 1583140"/>
              <a:gd name="connsiteX97" fmla="*/ 2070075 w 9662615"/>
              <a:gd name="connsiteY97" fmla="*/ 1511285 h 1583140"/>
              <a:gd name="connsiteX98" fmla="*/ 2001057 w 9662615"/>
              <a:gd name="connsiteY98" fmla="*/ 1516449 h 1583140"/>
              <a:gd name="connsiteX99" fmla="*/ 1896330 w 9662615"/>
              <a:gd name="connsiteY99" fmla="*/ 1525725 h 1583140"/>
              <a:gd name="connsiteX100" fmla="*/ 1835994 w 9662615"/>
              <a:gd name="connsiteY100" fmla="*/ 1527678 h 1583140"/>
              <a:gd name="connsiteX101" fmla="*/ 1671119 w 9662615"/>
              <a:gd name="connsiteY101" fmla="*/ 1536701 h 1583140"/>
              <a:gd name="connsiteX102" fmla="*/ 1505921 w 9662615"/>
              <a:gd name="connsiteY102" fmla="*/ 1548552 h 1583140"/>
              <a:gd name="connsiteX103" fmla="*/ 1407755 w 9662615"/>
              <a:gd name="connsiteY103" fmla="*/ 1571444 h 1583140"/>
              <a:gd name="connsiteX104" fmla="*/ 1271994 w 9662615"/>
              <a:gd name="connsiteY104" fmla="*/ 1579471 h 1583140"/>
              <a:gd name="connsiteX105" fmla="*/ 1249226 w 9662615"/>
              <a:gd name="connsiteY105" fmla="*/ 1583140 h 1583140"/>
              <a:gd name="connsiteX106" fmla="*/ 1217719 w 9662615"/>
              <a:gd name="connsiteY106" fmla="*/ 1580863 h 1583140"/>
              <a:gd name="connsiteX107" fmla="*/ 1091432 w 9662615"/>
              <a:gd name="connsiteY107" fmla="*/ 1571003 h 1583140"/>
              <a:gd name="connsiteX108" fmla="*/ 992039 w 9662615"/>
              <a:gd name="connsiteY108" fmla="*/ 1556662 h 1583140"/>
              <a:gd name="connsiteX109" fmla="*/ 868264 w 9662615"/>
              <a:gd name="connsiteY109" fmla="*/ 1566392 h 1583140"/>
              <a:gd name="connsiteX110" fmla="*/ 792765 w 9662615"/>
              <a:gd name="connsiteY110" fmla="*/ 1563102 h 1583140"/>
              <a:gd name="connsiteX111" fmla="*/ 669055 w 9662615"/>
              <a:gd name="connsiteY111" fmla="*/ 1543638 h 1583140"/>
              <a:gd name="connsiteX112" fmla="*/ 506152 w 9662615"/>
              <a:gd name="connsiteY112" fmla="*/ 1549124 h 1583140"/>
              <a:gd name="connsiteX113" fmla="*/ 472797 w 9662615"/>
              <a:gd name="connsiteY113" fmla="*/ 1568904 h 1583140"/>
              <a:gd name="connsiteX114" fmla="*/ 427864 w 9662615"/>
              <a:gd name="connsiteY114" fmla="*/ 1580848 h 1583140"/>
              <a:gd name="connsiteX115" fmla="*/ 408381 w 9662615"/>
              <a:gd name="connsiteY115" fmla="*/ 1552940 h 1583140"/>
              <a:gd name="connsiteX116" fmla="*/ 267163 w 9662615"/>
              <a:gd name="connsiteY116" fmla="*/ 1531913 h 1583140"/>
              <a:gd name="connsiteX117" fmla="*/ 196644 w 9662615"/>
              <a:gd name="connsiteY117" fmla="*/ 1524565 h 1583140"/>
              <a:gd name="connsiteX118" fmla="*/ 86819 w 9662615"/>
              <a:gd name="connsiteY118" fmla="*/ 1519517 h 1583140"/>
              <a:gd name="connsiteX119" fmla="*/ 53369 w 9662615"/>
              <a:gd name="connsiteY119" fmla="*/ 1516853 h 1583140"/>
              <a:gd name="connsiteX120" fmla="*/ 2359 w 9662615"/>
              <a:gd name="connsiteY120" fmla="*/ 1515247 h 1583140"/>
              <a:gd name="connsiteX121" fmla="*/ 0 w 9662615"/>
              <a:gd name="connsiteY121" fmla="*/ 1514932 h 1583140"/>
              <a:gd name="connsiteX122" fmla="*/ 0 w 9662615"/>
              <a:gd name="connsiteY122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577675 w 9662615"/>
              <a:gd name="connsiteY20" fmla="*/ 1370461 h 1583140"/>
              <a:gd name="connsiteX21" fmla="*/ 7466069 w 9662615"/>
              <a:gd name="connsiteY21" fmla="*/ 1377654 h 1583140"/>
              <a:gd name="connsiteX22" fmla="*/ 7435155 w 9662615"/>
              <a:gd name="connsiteY22" fmla="*/ 1397159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5995105 w 9662615"/>
              <a:gd name="connsiteY36" fmla="*/ 1435236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155638 w 9662615"/>
              <a:gd name="connsiteY47" fmla="*/ 1521938 h 1583140"/>
              <a:gd name="connsiteX48" fmla="*/ 5090342 w 9662615"/>
              <a:gd name="connsiteY48" fmla="*/ 1546680 h 1583140"/>
              <a:gd name="connsiteX49" fmla="*/ 5082104 w 9662615"/>
              <a:gd name="connsiteY49" fmla="*/ 1547781 h 1583140"/>
              <a:gd name="connsiteX50" fmla="*/ 5059484 w 9662615"/>
              <a:gd name="connsiteY50" fmla="*/ 1546802 h 1583140"/>
              <a:gd name="connsiteX51" fmla="*/ 5050958 w 9662615"/>
              <a:gd name="connsiteY51" fmla="*/ 1545776 h 1583140"/>
              <a:gd name="connsiteX52" fmla="*/ 5038524 w 9662615"/>
              <a:gd name="connsiteY52" fmla="*/ 1545675 h 1583140"/>
              <a:gd name="connsiteX53" fmla="*/ 5038223 w 9662615"/>
              <a:gd name="connsiteY53" fmla="*/ 1545881 h 1583140"/>
              <a:gd name="connsiteX54" fmla="*/ 5026564 w 9662615"/>
              <a:gd name="connsiteY54" fmla="*/ 1545376 h 1583140"/>
              <a:gd name="connsiteX55" fmla="*/ 4969433 w 9662615"/>
              <a:gd name="connsiteY55" fmla="*/ 1540263 h 1583140"/>
              <a:gd name="connsiteX56" fmla="*/ 4894799 w 9662615"/>
              <a:gd name="connsiteY56" fmla="*/ 1559476 h 1583140"/>
              <a:gd name="connsiteX57" fmla="*/ 4863775 w 9662615"/>
              <a:gd name="connsiteY57" fmla="*/ 1562633 h 1583140"/>
              <a:gd name="connsiteX58" fmla="*/ 4847242 w 9662615"/>
              <a:gd name="connsiteY58" fmla="*/ 1565435 h 1583140"/>
              <a:gd name="connsiteX59" fmla="*/ 4846237 w 9662615"/>
              <a:gd name="connsiteY59" fmla="*/ 1566331 h 1583140"/>
              <a:gd name="connsiteX60" fmla="*/ 4791466 w 9662615"/>
              <a:gd name="connsiteY60" fmla="*/ 1561324 h 1583140"/>
              <a:gd name="connsiteX61" fmla="*/ 4784247 w 9662615"/>
              <a:gd name="connsiteY61" fmla="*/ 1562342 h 1583140"/>
              <a:gd name="connsiteX62" fmla="*/ 4748477 w 9662615"/>
              <a:gd name="connsiteY62" fmla="*/ 1556925 h 1583140"/>
              <a:gd name="connsiteX63" fmla="*/ 4730033 w 9662615"/>
              <a:gd name="connsiteY63" fmla="*/ 1555274 h 1583140"/>
              <a:gd name="connsiteX64" fmla="*/ 4724747 w 9662615"/>
              <a:gd name="connsiteY64" fmla="*/ 1552439 h 1583140"/>
              <a:gd name="connsiteX65" fmla="*/ 4697562 w 9662615"/>
              <a:gd name="connsiteY65" fmla="*/ 1551206 h 1583140"/>
              <a:gd name="connsiteX66" fmla="*/ 4694469 w 9662615"/>
              <a:gd name="connsiteY66" fmla="*/ 1551958 h 1583140"/>
              <a:gd name="connsiteX67" fmla="*/ 4671940 w 9662615"/>
              <a:gd name="connsiteY67" fmla="*/ 1547617 h 1583140"/>
              <a:gd name="connsiteX68" fmla="*/ 4589320 w 9662615"/>
              <a:gd name="connsiteY68" fmla="*/ 1534660 h 1583140"/>
              <a:gd name="connsiteX69" fmla="*/ 4422155 w 9662615"/>
              <a:gd name="connsiteY69" fmla="*/ 1542059 h 1583140"/>
              <a:gd name="connsiteX70" fmla="*/ 4221826 w 9662615"/>
              <a:gd name="connsiteY70" fmla="*/ 1508923 h 1583140"/>
              <a:gd name="connsiteX71" fmla="*/ 4096601 w 9662615"/>
              <a:gd name="connsiteY71" fmla="*/ 1510961 h 1583140"/>
              <a:gd name="connsiteX72" fmla="*/ 3970635 w 9662615"/>
              <a:gd name="connsiteY72" fmla="*/ 1544815 h 1583140"/>
              <a:gd name="connsiteX73" fmla="*/ 3743791 w 9662615"/>
              <a:gd name="connsiteY73" fmla="*/ 1516637 h 1583140"/>
              <a:gd name="connsiteX74" fmla="*/ 3664453 w 9662615"/>
              <a:gd name="connsiteY74" fmla="*/ 1521660 h 1583140"/>
              <a:gd name="connsiteX75" fmla="*/ 3594070 w 9662615"/>
              <a:gd name="connsiteY75" fmla="*/ 1509422 h 1583140"/>
              <a:gd name="connsiteX76" fmla="*/ 3565233 w 9662615"/>
              <a:gd name="connsiteY76" fmla="*/ 1515122 h 1583140"/>
              <a:gd name="connsiteX77" fmla="*/ 3560267 w 9662615"/>
              <a:gd name="connsiteY77" fmla="*/ 1516288 h 1583140"/>
              <a:gd name="connsiteX78" fmla="*/ 3540258 w 9662615"/>
              <a:gd name="connsiteY78" fmla="*/ 1516976 h 1583140"/>
              <a:gd name="connsiteX79" fmla="*/ 3534780 w 9662615"/>
              <a:gd name="connsiteY79" fmla="*/ 1522141 h 1583140"/>
              <a:gd name="connsiteX80" fmla="*/ 3504783 w 9662615"/>
              <a:gd name="connsiteY80" fmla="*/ 1526739 h 1583140"/>
              <a:gd name="connsiteX81" fmla="*/ 3467911 w 9662615"/>
              <a:gd name="connsiteY81" fmla="*/ 1526618 h 1583140"/>
              <a:gd name="connsiteX82" fmla="*/ 3292707 w 9662615"/>
              <a:gd name="connsiteY82" fmla="*/ 1520490 h 1583140"/>
              <a:gd name="connsiteX83" fmla="*/ 3187872 w 9662615"/>
              <a:gd name="connsiteY83" fmla="*/ 1519991 h 1583140"/>
              <a:gd name="connsiteX84" fmla="*/ 3148026 w 9662615"/>
              <a:gd name="connsiteY84" fmla="*/ 1524777 h 1583140"/>
              <a:gd name="connsiteX85" fmla="*/ 3092394 w 9662615"/>
              <a:gd name="connsiteY85" fmla="*/ 1528115 h 1583140"/>
              <a:gd name="connsiteX86" fmla="*/ 2994200 w 9662615"/>
              <a:gd name="connsiteY86" fmla="*/ 1537857 h 1583140"/>
              <a:gd name="connsiteX87" fmla="*/ 2862301 w 9662615"/>
              <a:gd name="connsiteY87" fmla="*/ 1544250 h 1583140"/>
              <a:gd name="connsiteX88" fmla="*/ 2766335 w 9662615"/>
              <a:gd name="connsiteY88" fmla="*/ 1527662 h 1583140"/>
              <a:gd name="connsiteX89" fmla="*/ 2757836 w 9662615"/>
              <a:gd name="connsiteY89" fmla="*/ 1531371 h 1583140"/>
              <a:gd name="connsiteX90" fmla="*/ 2691555 w 9662615"/>
              <a:gd name="connsiteY90" fmla="*/ 1530283 h 1583140"/>
              <a:gd name="connsiteX91" fmla="*/ 2459871 w 9662615"/>
              <a:gd name="connsiteY91" fmla="*/ 1500859 h 1583140"/>
              <a:gd name="connsiteX92" fmla="*/ 2330328 w 9662615"/>
              <a:gd name="connsiteY92" fmla="*/ 1499441 h 1583140"/>
              <a:gd name="connsiteX93" fmla="*/ 2284269 w 9662615"/>
              <a:gd name="connsiteY93" fmla="*/ 1503068 h 1583140"/>
              <a:gd name="connsiteX94" fmla="*/ 2207104 w 9662615"/>
              <a:gd name="connsiteY94" fmla="*/ 1508888 h 1583140"/>
              <a:gd name="connsiteX95" fmla="*/ 2149226 w 9662615"/>
              <a:gd name="connsiteY95" fmla="*/ 1523409 h 1583140"/>
              <a:gd name="connsiteX96" fmla="*/ 2084783 w 9662615"/>
              <a:gd name="connsiteY96" fmla="*/ 1524245 h 1583140"/>
              <a:gd name="connsiteX97" fmla="*/ 2070075 w 9662615"/>
              <a:gd name="connsiteY97" fmla="*/ 1511285 h 1583140"/>
              <a:gd name="connsiteX98" fmla="*/ 2001057 w 9662615"/>
              <a:gd name="connsiteY98" fmla="*/ 1516449 h 1583140"/>
              <a:gd name="connsiteX99" fmla="*/ 1896330 w 9662615"/>
              <a:gd name="connsiteY99" fmla="*/ 1525725 h 1583140"/>
              <a:gd name="connsiteX100" fmla="*/ 1835994 w 9662615"/>
              <a:gd name="connsiteY100" fmla="*/ 1527678 h 1583140"/>
              <a:gd name="connsiteX101" fmla="*/ 1671119 w 9662615"/>
              <a:gd name="connsiteY101" fmla="*/ 1536701 h 1583140"/>
              <a:gd name="connsiteX102" fmla="*/ 1505921 w 9662615"/>
              <a:gd name="connsiteY102" fmla="*/ 1548552 h 1583140"/>
              <a:gd name="connsiteX103" fmla="*/ 1407755 w 9662615"/>
              <a:gd name="connsiteY103" fmla="*/ 1571444 h 1583140"/>
              <a:gd name="connsiteX104" fmla="*/ 1271994 w 9662615"/>
              <a:gd name="connsiteY104" fmla="*/ 1579471 h 1583140"/>
              <a:gd name="connsiteX105" fmla="*/ 1249226 w 9662615"/>
              <a:gd name="connsiteY105" fmla="*/ 1583140 h 1583140"/>
              <a:gd name="connsiteX106" fmla="*/ 1217719 w 9662615"/>
              <a:gd name="connsiteY106" fmla="*/ 1580863 h 1583140"/>
              <a:gd name="connsiteX107" fmla="*/ 1091432 w 9662615"/>
              <a:gd name="connsiteY107" fmla="*/ 1571003 h 1583140"/>
              <a:gd name="connsiteX108" fmla="*/ 992039 w 9662615"/>
              <a:gd name="connsiteY108" fmla="*/ 1556662 h 1583140"/>
              <a:gd name="connsiteX109" fmla="*/ 868264 w 9662615"/>
              <a:gd name="connsiteY109" fmla="*/ 1566392 h 1583140"/>
              <a:gd name="connsiteX110" fmla="*/ 792765 w 9662615"/>
              <a:gd name="connsiteY110" fmla="*/ 1563102 h 1583140"/>
              <a:gd name="connsiteX111" fmla="*/ 669055 w 9662615"/>
              <a:gd name="connsiteY111" fmla="*/ 1543638 h 1583140"/>
              <a:gd name="connsiteX112" fmla="*/ 506152 w 9662615"/>
              <a:gd name="connsiteY112" fmla="*/ 1549124 h 1583140"/>
              <a:gd name="connsiteX113" fmla="*/ 472797 w 9662615"/>
              <a:gd name="connsiteY113" fmla="*/ 1568904 h 1583140"/>
              <a:gd name="connsiteX114" fmla="*/ 427864 w 9662615"/>
              <a:gd name="connsiteY114" fmla="*/ 1580848 h 1583140"/>
              <a:gd name="connsiteX115" fmla="*/ 408381 w 9662615"/>
              <a:gd name="connsiteY115" fmla="*/ 1552940 h 1583140"/>
              <a:gd name="connsiteX116" fmla="*/ 267163 w 9662615"/>
              <a:gd name="connsiteY116" fmla="*/ 1531913 h 1583140"/>
              <a:gd name="connsiteX117" fmla="*/ 196644 w 9662615"/>
              <a:gd name="connsiteY117" fmla="*/ 1524565 h 1583140"/>
              <a:gd name="connsiteX118" fmla="*/ 86819 w 9662615"/>
              <a:gd name="connsiteY118" fmla="*/ 1519517 h 1583140"/>
              <a:gd name="connsiteX119" fmla="*/ 53369 w 9662615"/>
              <a:gd name="connsiteY119" fmla="*/ 1516853 h 1583140"/>
              <a:gd name="connsiteX120" fmla="*/ 2359 w 9662615"/>
              <a:gd name="connsiteY120" fmla="*/ 1515247 h 1583140"/>
              <a:gd name="connsiteX121" fmla="*/ 0 w 9662615"/>
              <a:gd name="connsiteY121" fmla="*/ 1514932 h 1583140"/>
              <a:gd name="connsiteX122" fmla="*/ 0 w 9662615"/>
              <a:gd name="connsiteY122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577675 w 9662615"/>
              <a:gd name="connsiteY20" fmla="*/ 1370461 h 1583140"/>
              <a:gd name="connsiteX21" fmla="*/ 7466069 w 9662615"/>
              <a:gd name="connsiteY21" fmla="*/ 1377654 h 1583140"/>
              <a:gd name="connsiteX22" fmla="*/ 7435155 w 9662615"/>
              <a:gd name="connsiteY22" fmla="*/ 1397159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5995105 w 9662615"/>
              <a:gd name="connsiteY36" fmla="*/ 1435236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082104 w 9662615"/>
              <a:gd name="connsiteY49" fmla="*/ 1547781 h 1583140"/>
              <a:gd name="connsiteX50" fmla="*/ 5059484 w 9662615"/>
              <a:gd name="connsiteY50" fmla="*/ 1546802 h 1583140"/>
              <a:gd name="connsiteX51" fmla="*/ 5050958 w 9662615"/>
              <a:gd name="connsiteY51" fmla="*/ 1545776 h 1583140"/>
              <a:gd name="connsiteX52" fmla="*/ 5038524 w 9662615"/>
              <a:gd name="connsiteY52" fmla="*/ 1545675 h 1583140"/>
              <a:gd name="connsiteX53" fmla="*/ 5038223 w 9662615"/>
              <a:gd name="connsiteY53" fmla="*/ 1545881 h 1583140"/>
              <a:gd name="connsiteX54" fmla="*/ 5026564 w 9662615"/>
              <a:gd name="connsiteY54" fmla="*/ 1545376 h 1583140"/>
              <a:gd name="connsiteX55" fmla="*/ 4969433 w 9662615"/>
              <a:gd name="connsiteY55" fmla="*/ 1540263 h 1583140"/>
              <a:gd name="connsiteX56" fmla="*/ 4894799 w 9662615"/>
              <a:gd name="connsiteY56" fmla="*/ 1559476 h 1583140"/>
              <a:gd name="connsiteX57" fmla="*/ 4863775 w 9662615"/>
              <a:gd name="connsiteY57" fmla="*/ 1562633 h 1583140"/>
              <a:gd name="connsiteX58" fmla="*/ 4847242 w 9662615"/>
              <a:gd name="connsiteY58" fmla="*/ 1565435 h 1583140"/>
              <a:gd name="connsiteX59" fmla="*/ 4846237 w 9662615"/>
              <a:gd name="connsiteY59" fmla="*/ 1566331 h 1583140"/>
              <a:gd name="connsiteX60" fmla="*/ 4791466 w 9662615"/>
              <a:gd name="connsiteY60" fmla="*/ 1561324 h 1583140"/>
              <a:gd name="connsiteX61" fmla="*/ 4784247 w 9662615"/>
              <a:gd name="connsiteY61" fmla="*/ 1562342 h 1583140"/>
              <a:gd name="connsiteX62" fmla="*/ 4748477 w 9662615"/>
              <a:gd name="connsiteY62" fmla="*/ 1556925 h 1583140"/>
              <a:gd name="connsiteX63" fmla="*/ 4730033 w 9662615"/>
              <a:gd name="connsiteY63" fmla="*/ 1555274 h 1583140"/>
              <a:gd name="connsiteX64" fmla="*/ 4724747 w 9662615"/>
              <a:gd name="connsiteY64" fmla="*/ 1552439 h 1583140"/>
              <a:gd name="connsiteX65" fmla="*/ 4697562 w 9662615"/>
              <a:gd name="connsiteY65" fmla="*/ 1551206 h 1583140"/>
              <a:gd name="connsiteX66" fmla="*/ 4694469 w 9662615"/>
              <a:gd name="connsiteY66" fmla="*/ 1551958 h 1583140"/>
              <a:gd name="connsiteX67" fmla="*/ 4671940 w 9662615"/>
              <a:gd name="connsiteY67" fmla="*/ 1547617 h 1583140"/>
              <a:gd name="connsiteX68" fmla="*/ 4589320 w 9662615"/>
              <a:gd name="connsiteY68" fmla="*/ 1534660 h 1583140"/>
              <a:gd name="connsiteX69" fmla="*/ 4422155 w 9662615"/>
              <a:gd name="connsiteY69" fmla="*/ 1542059 h 1583140"/>
              <a:gd name="connsiteX70" fmla="*/ 4221826 w 9662615"/>
              <a:gd name="connsiteY70" fmla="*/ 1508923 h 1583140"/>
              <a:gd name="connsiteX71" fmla="*/ 4096601 w 9662615"/>
              <a:gd name="connsiteY71" fmla="*/ 1510961 h 1583140"/>
              <a:gd name="connsiteX72" fmla="*/ 3970635 w 9662615"/>
              <a:gd name="connsiteY72" fmla="*/ 1544815 h 1583140"/>
              <a:gd name="connsiteX73" fmla="*/ 3743791 w 9662615"/>
              <a:gd name="connsiteY73" fmla="*/ 1516637 h 1583140"/>
              <a:gd name="connsiteX74" fmla="*/ 3664453 w 9662615"/>
              <a:gd name="connsiteY74" fmla="*/ 1521660 h 1583140"/>
              <a:gd name="connsiteX75" fmla="*/ 3594070 w 9662615"/>
              <a:gd name="connsiteY75" fmla="*/ 1509422 h 1583140"/>
              <a:gd name="connsiteX76" fmla="*/ 3565233 w 9662615"/>
              <a:gd name="connsiteY76" fmla="*/ 1515122 h 1583140"/>
              <a:gd name="connsiteX77" fmla="*/ 3560267 w 9662615"/>
              <a:gd name="connsiteY77" fmla="*/ 1516288 h 1583140"/>
              <a:gd name="connsiteX78" fmla="*/ 3540258 w 9662615"/>
              <a:gd name="connsiteY78" fmla="*/ 1516976 h 1583140"/>
              <a:gd name="connsiteX79" fmla="*/ 3534780 w 9662615"/>
              <a:gd name="connsiteY79" fmla="*/ 1522141 h 1583140"/>
              <a:gd name="connsiteX80" fmla="*/ 3504783 w 9662615"/>
              <a:gd name="connsiteY80" fmla="*/ 1526739 h 1583140"/>
              <a:gd name="connsiteX81" fmla="*/ 3467911 w 9662615"/>
              <a:gd name="connsiteY81" fmla="*/ 1526618 h 1583140"/>
              <a:gd name="connsiteX82" fmla="*/ 3292707 w 9662615"/>
              <a:gd name="connsiteY82" fmla="*/ 1520490 h 1583140"/>
              <a:gd name="connsiteX83" fmla="*/ 3187872 w 9662615"/>
              <a:gd name="connsiteY83" fmla="*/ 1519991 h 1583140"/>
              <a:gd name="connsiteX84" fmla="*/ 3148026 w 9662615"/>
              <a:gd name="connsiteY84" fmla="*/ 1524777 h 1583140"/>
              <a:gd name="connsiteX85" fmla="*/ 3092394 w 9662615"/>
              <a:gd name="connsiteY85" fmla="*/ 1528115 h 1583140"/>
              <a:gd name="connsiteX86" fmla="*/ 2994200 w 9662615"/>
              <a:gd name="connsiteY86" fmla="*/ 1537857 h 1583140"/>
              <a:gd name="connsiteX87" fmla="*/ 2862301 w 9662615"/>
              <a:gd name="connsiteY87" fmla="*/ 1544250 h 1583140"/>
              <a:gd name="connsiteX88" fmla="*/ 2766335 w 9662615"/>
              <a:gd name="connsiteY88" fmla="*/ 1527662 h 1583140"/>
              <a:gd name="connsiteX89" fmla="*/ 2757836 w 9662615"/>
              <a:gd name="connsiteY89" fmla="*/ 1531371 h 1583140"/>
              <a:gd name="connsiteX90" fmla="*/ 2691555 w 9662615"/>
              <a:gd name="connsiteY90" fmla="*/ 1530283 h 1583140"/>
              <a:gd name="connsiteX91" fmla="*/ 2459871 w 9662615"/>
              <a:gd name="connsiteY91" fmla="*/ 1500859 h 1583140"/>
              <a:gd name="connsiteX92" fmla="*/ 2330328 w 9662615"/>
              <a:gd name="connsiteY92" fmla="*/ 1499441 h 1583140"/>
              <a:gd name="connsiteX93" fmla="*/ 2284269 w 9662615"/>
              <a:gd name="connsiteY93" fmla="*/ 1503068 h 1583140"/>
              <a:gd name="connsiteX94" fmla="*/ 2207104 w 9662615"/>
              <a:gd name="connsiteY94" fmla="*/ 1508888 h 1583140"/>
              <a:gd name="connsiteX95" fmla="*/ 2149226 w 9662615"/>
              <a:gd name="connsiteY95" fmla="*/ 1523409 h 1583140"/>
              <a:gd name="connsiteX96" fmla="*/ 2084783 w 9662615"/>
              <a:gd name="connsiteY96" fmla="*/ 1524245 h 1583140"/>
              <a:gd name="connsiteX97" fmla="*/ 2070075 w 9662615"/>
              <a:gd name="connsiteY97" fmla="*/ 1511285 h 1583140"/>
              <a:gd name="connsiteX98" fmla="*/ 2001057 w 9662615"/>
              <a:gd name="connsiteY98" fmla="*/ 1516449 h 1583140"/>
              <a:gd name="connsiteX99" fmla="*/ 1896330 w 9662615"/>
              <a:gd name="connsiteY99" fmla="*/ 1525725 h 1583140"/>
              <a:gd name="connsiteX100" fmla="*/ 1835994 w 9662615"/>
              <a:gd name="connsiteY100" fmla="*/ 1527678 h 1583140"/>
              <a:gd name="connsiteX101" fmla="*/ 1671119 w 9662615"/>
              <a:gd name="connsiteY101" fmla="*/ 1536701 h 1583140"/>
              <a:gd name="connsiteX102" fmla="*/ 1505921 w 9662615"/>
              <a:gd name="connsiteY102" fmla="*/ 1548552 h 1583140"/>
              <a:gd name="connsiteX103" fmla="*/ 1407755 w 9662615"/>
              <a:gd name="connsiteY103" fmla="*/ 1571444 h 1583140"/>
              <a:gd name="connsiteX104" fmla="*/ 1271994 w 9662615"/>
              <a:gd name="connsiteY104" fmla="*/ 1579471 h 1583140"/>
              <a:gd name="connsiteX105" fmla="*/ 1249226 w 9662615"/>
              <a:gd name="connsiteY105" fmla="*/ 1583140 h 1583140"/>
              <a:gd name="connsiteX106" fmla="*/ 1217719 w 9662615"/>
              <a:gd name="connsiteY106" fmla="*/ 1580863 h 1583140"/>
              <a:gd name="connsiteX107" fmla="*/ 1091432 w 9662615"/>
              <a:gd name="connsiteY107" fmla="*/ 1571003 h 1583140"/>
              <a:gd name="connsiteX108" fmla="*/ 992039 w 9662615"/>
              <a:gd name="connsiteY108" fmla="*/ 1556662 h 1583140"/>
              <a:gd name="connsiteX109" fmla="*/ 868264 w 9662615"/>
              <a:gd name="connsiteY109" fmla="*/ 1566392 h 1583140"/>
              <a:gd name="connsiteX110" fmla="*/ 792765 w 9662615"/>
              <a:gd name="connsiteY110" fmla="*/ 1563102 h 1583140"/>
              <a:gd name="connsiteX111" fmla="*/ 669055 w 9662615"/>
              <a:gd name="connsiteY111" fmla="*/ 1543638 h 1583140"/>
              <a:gd name="connsiteX112" fmla="*/ 506152 w 9662615"/>
              <a:gd name="connsiteY112" fmla="*/ 1549124 h 1583140"/>
              <a:gd name="connsiteX113" fmla="*/ 472797 w 9662615"/>
              <a:gd name="connsiteY113" fmla="*/ 1568904 h 1583140"/>
              <a:gd name="connsiteX114" fmla="*/ 427864 w 9662615"/>
              <a:gd name="connsiteY114" fmla="*/ 1580848 h 1583140"/>
              <a:gd name="connsiteX115" fmla="*/ 408381 w 9662615"/>
              <a:gd name="connsiteY115" fmla="*/ 1552940 h 1583140"/>
              <a:gd name="connsiteX116" fmla="*/ 267163 w 9662615"/>
              <a:gd name="connsiteY116" fmla="*/ 1531913 h 1583140"/>
              <a:gd name="connsiteX117" fmla="*/ 196644 w 9662615"/>
              <a:gd name="connsiteY117" fmla="*/ 1524565 h 1583140"/>
              <a:gd name="connsiteX118" fmla="*/ 86819 w 9662615"/>
              <a:gd name="connsiteY118" fmla="*/ 1519517 h 1583140"/>
              <a:gd name="connsiteX119" fmla="*/ 53369 w 9662615"/>
              <a:gd name="connsiteY119" fmla="*/ 1516853 h 1583140"/>
              <a:gd name="connsiteX120" fmla="*/ 2359 w 9662615"/>
              <a:gd name="connsiteY120" fmla="*/ 1515247 h 1583140"/>
              <a:gd name="connsiteX121" fmla="*/ 0 w 9662615"/>
              <a:gd name="connsiteY121" fmla="*/ 1514932 h 1583140"/>
              <a:gd name="connsiteX122" fmla="*/ 0 w 9662615"/>
              <a:gd name="connsiteY122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577675 w 9662615"/>
              <a:gd name="connsiteY20" fmla="*/ 1370461 h 1583140"/>
              <a:gd name="connsiteX21" fmla="*/ 7466069 w 9662615"/>
              <a:gd name="connsiteY21" fmla="*/ 1377654 h 1583140"/>
              <a:gd name="connsiteX22" fmla="*/ 7435155 w 9662615"/>
              <a:gd name="connsiteY22" fmla="*/ 1397159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082104 w 9662615"/>
              <a:gd name="connsiteY49" fmla="*/ 1547781 h 1583140"/>
              <a:gd name="connsiteX50" fmla="*/ 5059484 w 9662615"/>
              <a:gd name="connsiteY50" fmla="*/ 1546802 h 1583140"/>
              <a:gd name="connsiteX51" fmla="*/ 5050958 w 9662615"/>
              <a:gd name="connsiteY51" fmla="*/ 1545776 h 1583140"/>
              <a:gd name="connsiteX52" fmla="*/ 5038524 w 9662615"/>
              <a:gd name="connsiteY52" fmla="*/ 1545675 h 1583140"/>
              <a:gd name="connsiteX53" fmla="*/ 5038223 w 9662615"/>
              <a:gd name="connsiteY53" fmla="*/ 1545881 h 1583140"/>
              <a:gd name="connsiteX54" fmla="*/ 5026564 w 9662615"/>
              <a:gd name="connsiteY54" fmla="*/ 1545376 h 1583140"/>
              <a:gd name="connsiteX55" fmla="*/ 4969433 w 9662615"/>
              <a:gd name="connsiteY55" fmla="*/ 1540263 h 1583140"/>
              <a:gd name="connsiteX56" fmla="*/ 4894799 w 9662615"/>
              <a:gd name="connsiteY56" fmla="*/ 1559476 h 1583140"/>
              <a:gd name="connsiteX57" fmla="*/ 4863775 w 9662615"/>
              <a:gd name="connsiteY57" fmla="*/ 1562633 h 1583140"/>
              <a:gd name="connsiteX58" fmla="*/ 4847242 w 9662615"/>
              <a:gd name="connsiteY58" fmla="*/ 1565435 h 1583140"/>
              <a:gd name="connsiteX59" fmla="*/ 4846237 w 9662615"/>
              <a:gd name="connsiteY59" fmla="*/ 1566331 h 1583140"/>
              <a:gd name="connsiteX60" fmla="*/ 4791466 w 9662615"/>
              <a:gd name="connsiteY60" fmla="*/ 1561324 h 1583140"/>
              <a:gd name="connsiteX61" fmla="*/ 4784247 w 9662615"/>
              <a:gd name="connsiteY61" fmla="*/ 1562342 h 1583140"/>
              <a:gd name="connsiteX62" fmla="*/ 4748477 w 9662615"/>
              <a:gd name="connsiteY62" fmla="*/ 1556925 h 1583140"/>
              <a:gd name="connsiteX63" fmla="*/ 4730033 w 9662615"/>
              <a:gd name="connsiteY63" fmla="*/ 1555274 h 1583140"/>
              <a:gd name="connsiteX64" fmla="*/ 4724747 w 9662615"/>
              <a:gd name="connsiteY64" fmla="*/ 1552439 h 1583140"/>
              <a:gd name="connsiteX65" fmla="*/ 4697562 w 9662615"/>
              <a:gd name="connsiteY65" fmla="*/ 1551206 h 1583140"/>
              <a:gd name="connsiteX66" fmla="*/ 4694469 w 9662615"/>
              <a:gd name="connsiteY66" fmla="*/ 1551958 h 1583140"/>
              <a:gd name="connsiteX67" fmla="*/ 4671940 w 9662615"/>
              <a:gd name="connsiteY67" fmla="*/ 1547617 h 1583140"/>
              <a:gd name="connsiteX68" fmla="*/ 4589320 w 9662615"/>
              <a:gd name="connsiteY68" fmla="*/ 1534660 h 1583140"/>
              <a:gd name="connsiteX69" fmla="*/ 4422155 w 9662615"/>
              <a:gd name="connsiteY69" fmla="*/ 1542059 h 1583140"/>
              <a:gd name="connsiteX70" fmla="*/ 4221826 w 9662615"/>
              <a:gd name="connsiteY70" fmla="*/ 1508923 h 1583140"/>
              <a:gd name="connsiteX71" fmla="*/ 4096601 w 9662615"/>
              <a:gd name="connsiteY71" fmla="*/ 1510961 h 1583140"/>
              <a:gd name="connsiteX72" fmla="*/ 3970635 w 9662615"/>
              <a:gd name="connsiteY72" fmla="*/ 1544815 h 1583140"/>
              <a:gd name="connsiteX73" fmla="*/ 3743791 w 9662615"/>
              <a:gd name="connsiteY73" fmla="*/ 1516637 h 1583140"/>
              <a:gd name="connsiteX74" fmla="*/ 3664453 w 9662615"/>
              <a:gd name="connsiteY74" fmla="*/ 1521660 h 1583140"/>
              <a:gd name="connsiteX75" fmla="*/ 3594070 w 9662615"/>
              <a:gd name="connsiteY75" fmla="*/ 1509422 h 1583140"/>
              <a:gd name="connsiteX76" fmla="*/ 3565233 w 9662615"/>
              <a:gd name="connsiteY76" fmla="*/ 1515122 h 1583140"/>
              <a:gd name="connsiteX77" fmla="*/ 3560267 w 9662615"/>
              <a:gd name="connsiteY77" fmla="*/ 1516288 h 1583140"/>
              <a:gd name="connsiteX78" fmla="*/ 3540258 w 9662615"/>
              <a:gd name="connsiteY78" fmla="*/ 1516976 h 1583140"/>
              <a:gd name="connsiteX79" fmla="*/ 3534780 w 9662615"/>
              <a:gd name="connsiteY79" fmla="*/ 1522141 h 1583140"/>
              <a:gd name="connsiteX80" fmla="*/ 3504783 w 9662615"/>
              <a:gd name="connsiteY80" fmla="*/ 1526739 h 1583140"/>
              <a:gd name="connsiteX81" fmla="*/ 3467911 w 9662615"/>
              <a:gd name="connsiteY81" fmla="*/ 1526618 h 1583140"/>
              <a:gd name="connsiteX82" fmla="*/ 3292707 w 9662615"/>
              <a:gd name="connsiteY82" fmla="*/ 1520490 h 1583140"/>
              <a:gd name="connsiteX83" fmla="*/ 3187872 w 9662615"/>
              <a:gd name="connsiteY83" fmla="*/ 1519991 h 1583140"/>
              <a:gd name="connsiteX84" fmla="*/ 3148026 w 9662615"/>
              <a:gd name="connsiteY84" fmla="*/ 1524777 h 1583140"/>
              <a:gd name="connsiteX85" fmla="*/ 3092394 w 9662615"/>
              <a:gd name="connsiteY85" fmla="*/ 1528115 h 1583140"/>
              <a:gd name="connsiteX86" fmla="*/ 2994200 w 9662615"/>
              <a:gd name="connsiteY86" fmla="*/ 1537857 h 1583140"/>
              <a:gd name="connsiteX87" fmla="*/ 2862301 w 9662615"/>
              <a:gd name="connsiteY87" fmla="*/ 1544250 h 1583140"/>
              <a:gd name="connsiteX88" fmla="*/ 2766335 w 9662615"/>
              <a:gd name="connsiteY88" fmla="*/ 1527662 h 1583140"/>
              <a:gd name="connsiteX89" fmla="*/ 2757836 w 9662615"/>
              <a:gd name="connsiteY89" fmla="*/ 1531371 h 1583140"/>
              <a:gd name="connsiteX90" fmla="*/ 2691555 w 9662615"/>
              <a:gd name="connsiteY90" fmla="*/ 1530283 h 1583140"/>
              <a:gd name="connsiteX91" fmla="*/ 2459871 w 9662615"/>
              <a:gd name="connsiteY91" fmla="*/ 1500859 h 1583140"/>
              <a:gd name="connsiteX92" fmla="*/ 2330328 w 9662615"/>
              <a:gd name="connsiteY92" fmla="*/ 1499441 h 1583140"/>
              <a:gd name="connsiteX93" fmla="*/ 2284269 w 9662615"/>
              <a:gd name="connsiteY93" fmla="*/ 1503068 h 1583140"/>
              <a:gd name="connsiteX94" fmla="*/ 2207104 w 9662615"/>
              <a:gd name="connsiteY94" fmla="*/ 1508888 h 1583140"/>
              <a:gd name="connsiteX95" fmla="*/ 2149226 w 9662615"/>
              <a:gd name="connsiteY95" fmla="*/ 1523409 h 1583140"/>
              <a:gd name="connsiteX96" fmla="*/ 2084783 w 9662615"/>
              <a:gd name="connsiteY96" fmla="*/ 1524245 h 1583140"/>
              <a:gd name="connsiteX97" fmla="*/ 2070075 w 9662615"/>
              <a:gd name="connsiteY97" fmla="*/ 1511285 h 1583140"/>
              <a:gd name="connsiteX98" fmla="*/ 2001057 w 9662615"/>
              <a:gd name="connsiteY98" fmla="*/ 1516449 h 1583140"/>
              <a:gd name="connsiteX99" fmla="*/ 1896330 w 9662615"/>
              <a:gd name="connsiteY99" fmla="*/ 1525725 h 1583140"/>
              <a:gd name="connsiteX100" fmla="*/ 1835994 w 9662615"/>
              <a:gd name="connsiteY100" fmla="*/ 1527678 h 1583140"/>
              <a:gd name="connsiteX101" fmla="*/ 1671119 w 9662615"/>
              <a:gd name="connsiteY101" fmla="*/ 1536701 h 1583140"/>
              <a:gd name="connsiteX102" fmla="*/ 1505921 w 9662615"/>
              <a:gd name="connsiteY102" fmla="*/ 1548552 h 1583140"/>
              <a:gd name="connsiteX103" fmla="*/ 1407755 w 9662615"/>
              <a:gd name="connsiteY103" fmla="*/ 1571444 h 1583140"/>
              <a:gd name="connsiteX104" fmla="*/ 1271994 w 9662615"/>
              <a:gd name="connsiteY104" fmla="*/ 1579471 h 1583140"/>
              <a:gd name="connsiteX105" fmla="*/ 1249226 w 9662615"/>
              <a:gd name="connsiteY105" fmla="*/ 1583140 h 1583140"/>
              <a:gd name="connsiteX106" fmla="*/ 1217719 w 9662615"/>
              <a:gd name="connsiteY106" fmla="*/ 1580863 h 1583140"/>
              <a:gd name="connsiteX107" fmla="*/ 1091432 w 9662615"/>
              <a:gd name="connsiteY107" fmla="*/ 1571003 h 1583140"/>
              <a:gd name="connsiteX108" fmla="*/ 992039 w 9662615"/>
              <a:gd name="connsiteY108" fmla="*/ 1556662 h 1583140"/>
              <a:gd name="connsiteX109" fmla="*/ 868264 w 9662615"/>
              <a:gd name="connsiteY109" fmla="*/ 1566392 h 1583140"/>
              <a:gd name="connsiteX110" fmla="*/ 792765 w 9662615"/>
              <a:gd name="connsiteY110" fmla="*/ 1563102 h 1583140"/>
              <a:gd name="connsiteX111" fmla="*/ 669055 w 9662615"/>
              <a:gd name="connsiteY111" fmla="*/ 1543638 h 1583140"/>
              <a:gd name="connsiteX112" fmla="*/ 506152 w 9662615"/>
              <a:gd name="connsiteY112" fmla="*/ 1549124 h 1583140"/>
              <a:gd name="connsiteX113" fmla="*/ 472797 w 9662615"/>
              <a:gd name="connsiteY113" fmla="*/ 1568904 h 1583140"/>
              <a:gd name="connsiteX114" fmla="*/ 427864 w 9662615"/>
              <a:gd name="connsiteY114" fmla="*/ 1580848 h 1583140"/>
              <a:gd name="connsiteX115" fmla="*/ 408381 w 9662615"/>
              <a:gd name="connsiteY115" fmla="*/ 1552940 h 1583140"/>
              <a:gd name="connsiteX116" fmla="*/ 267163 w 9662615"/>
              <a:gd name="connsiteY116" fmla="*/ 1531913 h 1583140"/>
              <a:gd name="connsiteX117" fmla="*/ 196644 w 9662615"/>
              <a:gd name="connsiteY117" fmla="*/ 1524565 h 1583140"/>
              <a:gd name="connsiteX118" fmla="*/ 86819 w 9662615"/>
              <a:gd name="connsiteY118" fmla="*/ 1519517 h 1583140"/>
              <a:gd name="connsiteX119" fmla="*/ 53369 w 9662615"/>
              <a:gd name="connsiteY119" fmla="*/ 1516853 h 1583140"/>
              <a:gd name="connsiteX120" fmla="*/ 2359 w 9662615"/>
              <a:gd name="connsiteY120" fmla="*/ 1515247 h 1583140"/>
              <a:gd name="connsiteX121" fmla="*/ 0 w 9662615"/>
              <a:gd name="connsiteY121" fmla="*/ 1514932 h 1583140"/>
              <a:gd name="connsiteX122" fmla="*/ 0 w 9662615"/>
              <a:gd name="connsiteY122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577675 w 9662615"/>
              <a:gd name="connsiteY20" fmla="*/ 1370461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082104 w 9662615"/>
              <a:gd name="connsiteY49" fmla="*/ 1547781 h 1583140"/>
              <a:gd name="connsiteX50" fmla="*/ 5059484 w 9662615"/>
              <a:gd name="connsiteY50" fmla="*/ 1546802 h 1583140"/>
              <a:gd name="connsiteX51" fmla="*/ 5050958 w 9662615"/>
              <a:gd name="connsiteY51" fmla="*/ 1545776 h 1583140"/>
              <a:gd name="connsiteX52" fmla="*/ 5038524 w 9662615"/>
              <a:gd name="connsiteY52" fmla="*/ 1545675 h 1583140"/>
              <a:gd name="connsiteX53" fmla="*/ 5038223 w 9662615"/>
              <a:gd name="connsiteY53" fmla="*/ 1545881 h 1583140"/>
              <a:gd name="connsiteX54" fmla="*/ 5026564 w 9662615"/>
              <a:gd name="connsiteY54" fmla="*/ 1545376 h 1583140"/>
              <a:gd name="connsiteX55" fmla="*/ 4969433 w 9662615"/>
              <a:gd name="connsiteY55" fmla="*/ 1540263 h 1583140"/>
              <a:gd name="connsiteX56" fmla="*/ 4894799 w 9662615"/>
              <a:gd name="connsiteY56" fmla="*/ 1559476 h 1583140"/>
              <a:gd name="connsiteX57" fmla="*/ 4863775 w 9662615"/>
              <a:gd name="connsiteY57" fmla="*/ 1562633 h 1583140"/>
              <a:gd name="connsiteX58" fmla="*/ 4847242 w 9662615"/>
              <a:gd name="connsiteY58" fmla="*/ 1565435 h 1583140"/>
              <a:gd name="connsiteX59" fmla="*/ 4846237 w 9662615"/>
              <a:gd name="connsiteY59" fmla="*/ 1566331 h 1583140"/>
              <a:gd name="connsiteX60" fmla="*/ 4791466 w 9662615"/>
              <a:gd name="connsiteY60" fmla="*/ 1561324 h 1583140"/>
              <a:gd name="connsiteX61" fmla="*/ 4784247 w 9662615"/>
              <a:gd name="connsiteY61" fmla="*/ 1562342 h 1583140"/>
              <a:gd name="connsiteX62" fmla="*/ 4748477 w 9662615"/>
              <a:gd name="connsiteY62" fmla="*/ 1556925 h 1583140"/>
              <a:gd name="connsiteX63" fmla="*/ 4730033 w 9662615"/>
              <a:gd name="connsiteY63" fmla="*/ 1555274 h 1583140"/>
              <a:gd name="connsiteX64" fmla="*/ 4724747 w 9662615"/>
              <a:gd name="connsiteY64" fmla="*/ 1552439 h 1583140"/>
              <a:gd name="connsiteX65" fmla="*/ 4697562 w 9662615"/>
              <a:gd name="connsiteY65" fmla="*/ 1551206 h 1583140"/>
              <a:gd name="connsiteX66" fmla="*/ 4694469 w 9662615"/>
              <a:gd name="connsiteY66" fmla="*/ 1551958 h 1583140"/>
              <a:gd name="connsiteX67" fmla="*/ 4671940 w 9662615"/>
              <a:gd name="connsiteY67" fmla="*/ 1547617 h 1583140"/>
              <a:gd name="connsiteX68" fmla="*/ 4589320 w 9662615"/>
              <a:gd name="connsiteY68" fmla="*/ 1534660 h 1583140"/>
              <a:gd name="connsiteX69" fmla="*/ 4422155 w 9662615"/>
              <a:gd name="connsiteY69" fmla="*/ 1542059 h 1583140"/>
              <a:gd name="connsiteX70" fmla="*/ 4221826 w 9662615"/>
              <a:gd name="connsiteY70" fmla="*/ 1508923 h 1583140"/>
              <a:gd name="connsiteX71" fmla="*/ 4096601 w 9662615"/>
              <a:gd name="connsiteY71" fmla="*/ 1510961 h 1583140"/>
              <a:gd name="connsiteX72" fmla="*/ 3970635 w 9662615"/>
              <a:gd name="connsiteY72" fmla="*/ 1544815 h 1583140"/>
              <a:gd name="connsiteX73" fmla="*/ 3743791 w 9662615"/>
              <a:gd name="connsiteY73" fmla="*/ 1516637 h 1583140"/>
              <a:gd name="connsiteX74" fmla="*/ 3664453 w 9662615"/>
              <a:gd name="connsiteY74" fmla="*/ 1521660 h 1583140"/>
              <a:gd name="connsiteX75" fmla="*/ 3594070 w 9662615"/>
              <a:gd name="connsiteY75" fmla="*/ 1509422 h 1583140"/>
              <a:gd name="connsiteX76" fmla="*/ 3565233 w 9662615"/>
              <a:gd name="connsiteY76" fmla="*/ 1515122 h 1583140"/>
              <a:gd name="connsiteX77" fmla="*/ 3560267 w 9662615"/>
              <a:gd name="connsiteY77" fmla="*/ 1516288 h 1583140"/>
              <a:gd name="connsiteX78" fmla="*/ 3540258 w 9662615"/>
              <a:gd name="connsiteY78" fmla="*/ 1516976 h 1583140"/>
              <a:gd name="connsiteX79" fmla="*/ 3534780 w 9662615"/>
              <a:gd name="connsiteY79" fmla="*/ 1522141 h 1583140"/>
              <a:gd name="connsiteX80" fmla="*/ 3504783 w 9662615"/>
              <a:gd name="connsiteY80" fmla="*/ 1526739 h 1583140"/>
              <a:gd name="connsiteX81" fmla="*/ 3467911 w 9662615"/>
              <a:gd name="connsiteY81" fmla="*/ 1526618 h 1583140"/>
              <a:gd name="connsiteX82" fmla="*/ 3292707 w 9662615"/>
              <a:gd name="connsiteY82" fmla="*/ 1520490 h 1583140"/>
              <a:gd name="connsiteX83" fmla="*/ 3187872 w 9662615"/>
              <a:gd name="connsiteY83" fmla="*/ 1519991 h 1583140"/>
              <a:gd name="connsiteX84" fmla="*/ 3148026 w 9662615"/>
              <a:gd name="connsiteY84" fmla="*/ 1524777 h 1583140"/>
              <a:gd name="connsiteX85" fmla="*/ 3092394 w 9662615"/>
              <a:gd name="connsiteY85" fmla="*/ 1528115 h 1583140"/>
              <a:gd name="connsiteX86" fmla="*/ 2994200 w 9662615"/>
              <a:gd name="connsiteY86" fmla="*/ 1537857 h 1583140"/>
              <a:gd name="connsiteX87" fmla="*/ 2862301 w 9662615"/>
              <a:gd name="connsiteY87" fmla="*/ 1544250 h 1583140"/>
              <a:gd name="connsiteX88" fmla="*/ 2766335 w 9662615"/>
              <a:gd name="connsiteY88" fmla="*/ 1527662 h 1583140"/>
              <a:gd name="connsiteX89" fmla="*/ 2757836 w 9662615"/>
              <a:gd name="connsiteY89" fmla="*/ 1531371 h 1583140"/>
              <a:gd name="connsiteX90" fmla="*/ 2691555 w 9662615"/>
              <a:gd name="connsiteY90" fmla="*/ 1530283 h 1583140"/>
              <a:gd name="connsiteX91" fmla="*/ 2459871 w 9662615"/>
              <a:gd name="connsiteY91" fmla="*/ 1500859 h 1583140"/>
              <a:gd name="connsiteX92" fmla="*/ 2330328 w 9662615"/>
              <a:gd name="connsiteY92" fmla="*/ 1499441 h 1583140"/>
              <a:gd name="connsiteX93" fmla="*/ 2284269 w 9662615"/>
              <a:gd name="connsiteY93" fmla="*/ 1503068 h 1583140"/>
              <a:gd name="connsiteX94" fmla="*/ 2207104 w 9662615"/>
              <a:gd name="connsiteY94" fmla="*/ 1508888 h 1583140"/>
              <a:gd name="connsiteX95" fmla="*/ 2149226 w 9662615"/>
              <a:gd name="connsiteY95" fmla="*/ 1523409 h 1583140"/>
              <a:gd name="connsiteX96" fmla="*/ 2084783 w 9662615"/>
              <a:gd name="connsiteY96" fmla="*/ 1524245 h 1583140"/>
              <a:gd name="connsiteX97" fmla="*/ 2070075 w 9662615"/>
              <a:gd name="connsiteY97" fmla="*/ 1511285 h 1583140"/>
              <a:gd name="connsiteX98" fmla="*/ 2001057 w 9662615"/>
              <a:gd name="connsiteY98" fmla="*/ 1516449 h 1583140"/>
              <a:gd name="connsiteX99" fmla="*/ 1896330 w 9662615"/>
              <a:gd name="connsiteY99" fmla="*/ 1525725 h 1583140"/>
              <a:gd name="connsiteX100" fmla="*/ 1835994 w 9662615"/>
              <a:gd name="connsiteY100" fmla="*/ 1527678 h 1583140"/>
              <a:gd name="connsiteX101" fmla="*/ 1671119 w 9662615"/>
              <a:gd name="connsiteY101" fmla="*/ 1536701 h 1583140"/>
              <a:gd name="connsiteX102" fmla="*/ 1505921 w 9662615"/>
              <a:gd name="connsiteY102" fmla="*/ 1548552 h 1583140"/>
              <a:gd name="connsiteX103" fmla="*/ 1407755 w 9662615"/>
              <a:gd name="connsiteY103" fmla="*/ 1571444 h 1583140"/>
              <a:gd name="connsiteX104" fmla="*/ 1271994 w 9662615"/>
              <a:gd name="connsiteY104" fmla="*/ 1579471 h 1583140"/>
              <a:gd name="connsiteX105" fmla="*/ 1249226 w 9662615"/>
              <a:gd name="connsiteY105" fmla="*/ 1583140 h 1583140"/>
              <a:gd name="connsiteX106" fmla="*/ 1217719 w 9662615"/>
              <a:gd name="connsiteY106" fmla="*/ 1580863 h 1583140"/>
              <a:gd name="connsiteX107" fmla="*/ 1091432 w 9662615"/>
              <a:gd name="connsiteY107" fmla="*/ 1571003 h 1583140"/>
              <a:gd name="connsiteX108" fmla="*/ 992039 w 9662615"/>
              <a:gd name="connsiteY108" fmla="*/ 1556662 h 1583140"/>
              <a:gd name="connsiteX109" fmla="*/ 868264 w 9662615"/>
              <a:gd name="connsiteY109" fmla="*/ 1566392 h 1583140"/>
              <a:gd name="connsiteX110" fmla="*/ 792765 w 9662615"/>
              <a:gd name="connsiteY110" fmla="*/ 1563102 h 1583140"/>
              <a:gd name="connsiteX111" fmla="*/ 669055 w 9662615"/>
              <a:gd name="connsiteY111" fmla="*/ 1543638 h 1583140"/>
              <a:gd name="connsiteX112" fmla="*/ 506152 w 9662615"/>
              <a:gd name="connsiteY112" fmla="*/ 1549124 h 1583140"/>
              <a:gd name="connsiteX113" fmla="*/ 472797 w 9662615"/>
              <a:gd name="connsiteY113" fmla="*/ 1568904 h 1583140"/>
              <a:gd name="connsiteX114" fmla="*/ 427864 w 9662615"/>
              <a:gd name="connsiteY114" fmla="*/ 1580848 h 1583140"/>
              <a:gd name="connsiteX115" fmla="*/ 408381 w 9662615"/>
              <a:gd name="connsiteY115" fmla="*/ 1552940 h 1583140"/>
              <a:gd name="connsiteX116" fmla="*/ 267163 w 9662615"/>
              <a:gd name="connsiteY116" fmla="*/ 1531913 h 1583140"/>
              <a:gd name="connsiteX117" fmla="*/ 196644 w 9662615"/>
              <a:gd name="connsiteY117" fmla="*/ 1524565 h 1583140"/>
              <a:gd name="connsiteX118" fmla="*/ 86819 w 9662615"/>
              <a:gd name="connsiteY118" fmla="*/ 1519517 h 1583140"/>
              <a:gd name="connsiteX119" fmla="*/ 53369 w 9662615"/>
              <a:gd name="connsiteY119" fmla="*/ 1516853 h 1583140"/>
              <a:gd name="connsiteX120" fmla="*/ 2359 w 9662615"/>
              <a:gd name="connsiteY120" fmla="*/ 1515247 h 1583140"/>
              <a:gd name="connsiteX121" fmla="*/ 0 w 9662615"/>
              <a:gd name="connsiteY121" fmla="*/ 1514932 h 1583140"/>
              <a:gd name="connsiteX122" fmla="*/ 0 w 9662615"/>
              <a:gd name="connsiteY122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082104 w 9662615"/>
              <a:gd name="connsiteY49" fmla="*/ 1547781 h 1583140"/>
              <a:gd name="connsiteX50" fmla="*/ 5059484 w 9662615"/>
              <a:gd name="connsiteY50" fmla="*/ 1546802 h 1583140"/>
              <a:gd name="connsiteX51" fmla="*/ 5050958 w 9662615"/>
              <a:gd name="connsiteY51" fmla="*/ 1545776 h 1583140"/>
              <a:gd name="connsiteX52" fmla="*/ 5038524 w 9662615"/>
              <a:gd name="connsiteY52" fmla="*/ 1545675 h 1583140"/>
              <a:gd name="connsiteX53" fmla="*/ 5038223 w 9662615"/>
              <a:gd name="connsiteY53" fmla="*/ 1545881 h 1583140"/>
              <a:gd name="connsiteX54" fmla="*/ 5026564 w 9662615"/>
              <a:gd name="connsiteY54" fmla="*/ 1545376 h 1583140"/>
              <a:gd name="connsiteX55" fmla="*/ 4969433 w 9662615"/>
              <a:gd name="connsiteY55" fmla="*/ 1540263 h 1583140"/>
              <a:gd name="connsiteX56" fmla="*/ 4894799 w 9662615"/>
              <a:gd name="connsiteY56" fmla="*/ 1559476 h 1583140"/>
              <a:gd name="connsiteX57" fmla="*/ 4863775 w 9662615"/>
              <a:gd name="connsiteY57" fmla="*/ 1562633 h 1583140"/>
              <a:gd name="connsiteX58" fmla="*/ 4847242 w 9662615"/>
              <a:gd name="connsiteY58" fmla="*/ 1565435 h 1583140"/>
              <a:gd name="connsiteX59" fmla="*/ 4846237 w 9662615"/>
              <a:gd name="connsiteY59" fmla="*/ 1566331 h 1583140"/>
              <a:gd name="connsiteX60" fmla="*/ 4791466 w 9662615"/>
              <a:gd name="connsiteY60" fmla="*/ 1561324 h 1583140"/>
              <a:gd name="connsiteX61" fmla="*/ 4784247 w 9662615"/>
              <a:gd name="connsiteY61" fmla="*/ 1562342 h 1583140"/>
              <a:gd name="connsiteX62" fmla="*/ 4748477 w 9662615"/>
              <a:gd name="connsiteY62" fmla="*/ 1556925 h 1583140"/>
              <a:gd name="connsiteX63" fmla="*/ 4730033 w 9662615"/>
              <a:gd name="connsiteY63" fmla="*/ 1555274 h 1583140"/>
              <a:gd name="connsiteX64" fmla="*/ 4724747 w 9662615"/>
              <a:gd name="connsiteY64" fmla="*/ 1552439 h 1583140"/>
              <a:gd name="connsiteX65" fmla="*/ 4697562 w 9662615"/>
              <a:gd name="connsiteY65" fmla="*/ 1551206 h 1583140"/>
              <a:gd name="connsiteX66" fmla="*/ 4694469 w 9662615"/>
              <a:gd name="connsiteY66" fmla="*/ 1551958 h 1583140"/>
              <a:gd name="connsiteX67" fmla="*/ 4671940 w 9662615"/>
              <a:gd name="connsiteY67" fmla="*/ 1547617 h 1583140"/>
              <a:gd name="connsiteX68" fmla="*/ 4589320 w 9662615"/>
              <a:gd name="connsiteY68" fmla="*/ 1534660 h 1583140"/>
              <a:gd name="connsiteX69" fmla="*/ 4422155 w 9662615"/>
              <a:gd name="connsiteY69" fmla="*/ 1542059 h 1583140"/>
              <a:gd name="connsiteX70" fmla="*/ 4221826 w 9662615"/>
              <a:gd name="connsiteY70" fmla="*/ 1508923 h 1583140"/>
              <a:gd name="connsiteX71" fmla="*/ 4096601 w 9662615"/>
              <a:gd name="connsiteY71" fmla="*/ 1510961 h 1583140"/>
              <a:gd name="connsiteX72" fmla="*/ 3970635 w 9662615"/>
              <a:gd name="connsiteY72" fmla="*/ 1544815 h 1583140"/>
              <a:gd name="connsiteX73" fmla="*/ 3743791 w 9662615"/>
              <a:gd name="connsiteY73" fmla="*/ 1516637 h 1583140"/>
              <a:gd name="connsiteX74" fmla="*/ 3664453 w 9662615"/>
              <a:gd name="connsiteY74" fmla="*/ 1521660 h 1583140"/>
              <a:gd name="connsiteX75" fmla="*/ 3594070 w 9662615"/>
              <a:gd name="connsiteY75" fmla="*/ 1509422 h 1583140"/>
              <a:gd name="connsiteX76" fmla="*/ 3565233 w 9662615"/>
              <a:gd name="connsiteY76" fmla="*/ 1515122 h 1583140"/>
              <a:gd name="connsiteX77" fmla="*/ 3560267 w 9662615"/>
              <a:gd name="connsiteY77" fmla="*/ 1516288 h 1583140"/>
              <a:gd name="connsiteX78" fmla="*/ 3540258 w 9662615"/>
              <a:gd name="connsiteY78" fmla="*/ 1516976 h 1583140"/>
              <a:gd name="connsiteX79" fmla="*/ 3534780 w 9662615"/>
              <a:gd name="connsiteY79" fmla="*/ 1522141 h 1583140"/>
              <a:gd name="connsiteX80" fmla="*/ 3504783 w 9662615"/>
              <a:gd name="connsiteY80" fmla="*/ 1526739 h 1583140"/>
              <a:gd name="connsiteX81" fmla="*/ 3467911 w 9662615"/>
              <a:gd name="connsiteY81" fmla="*/ 1526618 h 1583140"/>
              <a:gd name="connsiteX82" fmla="*/ 3292707 w 9662615"/>
              <a:gd name="connsiteY82" fmla="*/ 1520490 h 1583140"/>
              <a:gd name="connsiteX83" fmla="*/ 3187872 w 9662615"/>
              <a:gd name="connsiteY83" fmla="*/ 1519991 h 1583140"/>
              <a:gd name="connsiteX84" fmla="*/ 3148026 w 9662615"/>
              <a:gd name="connsiteY84" fmla="*/ 1524777 h 1583140"/>
              <a:gd name="connsiteX85" fmla="*/ 3092394 w 9662615"/>
              <a:gd name="connsiteY85" fmla="*/ 1528115 h 1583140"/>
              <a:gd name="connsiteX86" fmla="*/ 2994200 w 9662615"/>
              <a:gd name="connsiteY86" fmla="*/ 1537857 h 1583140"/>
              <a:gd name="connsiteX87" fmla="*/ 2862301 w 9662615"/>
              <a:gd name="connsiteY87" fmla="*/ 1544250 h 1583140"/>
              <a:gd name="connsiteX88" fmla="*/ 2766335 w 9662615"/>
              <a:gd name="connsiteY88" fmla="*/ 1527662 h 1583140"/>
              <a:gd name="connsiteX89" fmla="*/ 2757836 w 9662615"/>
              <a:gd name="connsiteY89" fmla="*/ 1531371 h 1583140"/>
              <a:gd name="connsiteX90" fmla="*/ 2691555 w 9662615"/>
              <a:gd name="connsiteY90" fmla="*/ 1530283 h 1583140"/>
              <a:gd name="connsiteX91" fmla="*/ 2459871 w 9662615"/>
              <a:gd name="connsiteY91" fmla="*/ 1500859 h 1583140"/>
              <a:gd name="connsiteX92" fmla="*/ 2330328 w 9662615"/>
              <a:gd name="connsiteY92" fmla="*/ 1499441 h 1583140"/>
              <a:gd name="connsiteX93" fmla="*/ 2284269 w 9662615"/>
              <a:gd name="connsiteY93" fmla="*/ 1503068 h 1583140"/>
              <a:gd name="connsiteX94" fmla="*/ 2207104 w 9662615"/>
              <a:gd name="connsiteY94" fmla="*/ 1508888 h 1583140"/>
              <a:gd name="connsiteX95" fmla="*/ 2149226 w 9662615"/>
              <a:gd name="connsiteY95" fmla="*/ 1523409 h 1583140"/>
              <a:gd name="connsiteX96" fmla="*/ 2084783 w 9662615"/>
              <a:gd name="connsiteY96" fmla="*/ 1524245 h 1583140"/>
              <a:gd name="connsiteX97" fmla="*/ 2070075 w 9662615"/>
              <a:gd name="connsiteY97" fmla="*/ 1511285 h 1583140"/>
              <a:gd name="connsiteX98" fmla="*/ 2001057 w 9662615"/>
              <a:gd name="connsiteY98" fmla="*/ 1516449 h 1583140"/>
              <a:gd name="connsiteX99" fmla="*/ 1896330 w 9662615"/>
              <a:gd name="connsiteY99" fmla="*/ 1525725 h 1583140"/>
              <a:gd name="connsiteX100" fmla="*/ 1835994 w 9662615"/>
              <a:gd name="connsiteY100" fmla="*/ 1527678 h 1583140"/>
              <a:gd name="connsiteX101" fmla="*/ 1671119 w 9662615"/>
              <a:gd name="connsiteY101" fmla="*/ 1536701 h 1583140"/>
              <a:gd name="connsiteX102" fmla="*/ 1505921 w 9662615"/>
              <a:gd name="connsiteY102" fmla="*/ 1548552 h 1583140"/>
              <a:gd name="connsiteX103" fmla="*/ 1407755 w 9662615"/>
              <a:gd name="connsiteY103" fmla="*/ 1571444 h 1583140"/>
              <a:gd name="connsiteX104" fmla="*/ 1271994 w 9662615"/>
              <a:gd name="connsiteY104" fmla="*/ 1579471 h 1583140"/>
              <a:gd name="connsiteX105" fmla="*/ 1249226 w 9662615"/>
              <a:gd name="connsiteY105" fmla="*/ 1583140 h 1583140"/>
              <a:gd name="connsiteX106" fmla="*/ 1217719 w 9662615"/>
              <a:gd name="connsiteY106" fmla="*/ 1580863 h 1583140"/>
              <a:gd name="connsiteX107" fmla="*/ 1091432 w 9662615"/>
              <a:gd name="connsiteY107" fmla="*/ 1571003 h 1583140"/>
              <a:gd name="connsiteX108" fmla="*/ 992039 w 9662615"/>
              <a:gd name="connsiteY108" fmla="*/ 1556662 h 1583140"/>
              <a:gd name="connsiteX109" fmla="*/ 868264 w 9662615"/>
              <a:gd name="connsiteY109" fmla="*/ 1566392 h 1583140"/>
              <a:gd name="connsiteX110" fmla="*/ 792765 w 9662615"/>
              <a:gd name="connsiteY110" fmla="*/ 1563102 h 1583140"/>
              <a:gd name="connsiteX111" fmla="*/ 669055 w 9662615"/>
              <a:gd name="connsiteY111" fmla="*/ 1543638 h 1583140"/>
              <a:gd name="connsiteX112" fmla="*/ 506152 w 9662615"/>
              <a:gd name="connsiteY112" fmla="*/ 1549124 h 1583140"/>
              <a:gd name="connsiteX113" fmla="*/ 472797 w 9662615"/>
              <a:gd name="connsiteY113" fmla="*/ 1568904 h 1583140"/>
              <a:gd name="connsiteX114" fmla="*/ 427864 w 9662615"/>
              <a:gd name="connsiteY114" fmla="*/ 1580848 h 1583140"/>
              <a:gd name="connsiteX115" fmla="*/ 408381 w 9662615"/>
              <a:gd name="connsiteY115" fmla="*/ 1552940 h 1583140"/>
              <a:gd name="connsiteX116" fmla="*/ 267163 w 9662615"/>
              <a:gd name="connsiteY116" fmla="*/ 1531913 h 1583140"/>
              <a:gd name="connsiteX117" fmla="*/ 196644 w 9662615"/>
              <a:gd name="connsiteY117" fmla="*/ 1524565 h 1583140"/>
              <a:gd name="connsiteX118" fmla="*/ 86819 w 9662615"/>
              <a:gd name="connsiteY118" fmla="*/ 1519517 h 1583140"/>
              <a:gd name="connsiteX119" fmla="*/ 53369 w 9662615"/>
              <a:gd name="connsiteY119" fmla="*/ 1516853 h 1583140"/>
              <a:gd name="connsiteX120" fmla="*/ 2359 w 9662615"/>
              <a:gd name="connsiteY120" fmla="*/ 1515247 h 1583140"/>
              <a:gd name="connsiteX121" fmla="*/ 0 w 9662615"/>
              <a:gd name="connsiteY121" fmla="*/ 1514932 h 1583140"/>
              <a:gd name="connsiteX122" fmla="*/ 0 w 9662615"/>
              <a:gd name="connsiteY122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082104 w 9662615"/>
              <a:gd name="connsiteY49" fmla="*/ 1547781 h 1583140"/>
              <a:gd name="connsiteX50" fmla="*/ 5059484 w 9662615"/>
              <a:gd name="connsiteY50" fmla="*/ 1546802 h 1583140"/>
              <a:gd name="connsiteX51" fmla="*/ 5050958 w 9662615"/>
              <a:gd name="connsiteY51" fmla="*/ 1545776 h 1583140"/>
              <a:gd name="connsiteX52" fmla="*/ 5038524 w 9662615"/>
              <a:gd name="connsiteY52" fmla="*/ 1545675 h 1583140"/>
              <a:gd name="connsiteX53" fmla="*/ 5038223 w 9662615"/>
              <a:gd name="connsiteY53" fmla="*/ 1545881 h 1583140"/>
              <a:gd name="connsiteX54" fmla="*/ 5026564 w 9662615"/>
              <a:gd name="connsiteY54" fmla="*/ 1545376 h 1583140"/>
              <a:gd name="connsiteX55" fmla="*/ 4969433 w 9662615"/>
              <a:gd name="connsiteY55" fmla="*/ 1540263 h 1583140"/>
              <a:gd name="connsiteX56" fmla="*/ 4894799 w 9662615"/>
              <a:gd name="connsiteY56" fmla="*/ 1559476 h 1583140"/>
              <a:gd name="connsiteX57" fmla="*/ 4863775 w 9662615"/>
              <a:gd name="connsiteY57" fmla="*/ 1562633 h 1583140"/>
              <a:gd name="connsiteX58" fmla="*/ 4847242 w 9662615"/>
              <a:gd name="connsiteY58" fmla="*/ 1565435 h 1583140"/>
              <a:gd name="connsiteX59" fmla="*/ 4846237 w 9662615"/>
              <a:gd name="connsiteY59" fmla="*/ 1566331 h 1583140"/>
              <a:gd name="connsiteX60" fmla="*/ 4791466 w 9662615"/>
              <a:gd name="connsiteY60" fmla="*/ 1561324 h 1583140"/>
              <a:gd name="connsiteX61" fmla="*/ 4784247 w 9662615"/>
              <a:gd name="connsiteY61" fmla="*/ 1562342 h 1583140"/>
              <a:gd name="connsiteX62" fmla="*/ 4748477 w 9662615"/>
              <a:gd name="connsiteY62" fmla="*/ 1556925 h 1583140"/>
              <a:gd name="connsiteX63" fmla="*/ 4730033 w 9662615"/>
              <a:gd name="connsiteY63" fmla="*/ 1555274 h 1583140"/>
              <a:gd name="connsiteX64" fmla="*/ 4724747 w 9662615"/>
              <a:gd name="connsiteY64" fmla="*/ 1552439 h 1583140"/>
              <a:gd name="connsiteX65" fmla="*/ 4697562 w 9662615"/>
              <a:gd name="connsiteY65" fmla="*/ 1551206 h 1583140"/>
              <a:gd name="connsiteX66" fmla="*/ 4694469 w 9662615"/>
              <a:gd name="connsiteY66" fmla="*/ 1551958 h 1583140"/>
              <a:gd name="connsiteX67" fmla="*/ 4671940 w 9662615"/>
              <a:gd name="connsiteY67" fmla="*/ 1547617 h 1583140"/>
              <a:gd name="connsiteX68" fmla="*/ 4589320 w 9662615"/>
              <a:gd name="connsiteY68" fmla="*/ 1534660 h 1583140"/>
              <a:gd name="connsiteX69" fmla="*/ 4422155 w 9662615"/>
              <a:gd name="connsiteY69" fmla="*/ 1542059 h 1583140"/>
              <a:gd name="connsiteX70" fmla="*/ 4221826 w 9662615"/>
              <a:gd name="connsiteY70" fmla="*/ 1508923 h 1583140"/>
              <a:gd name="connsiteX71" fmla="*/ 4096601 w 9662615"/>
              <a:gd name="connsiteY71" fmla="*/ 1510961 h 1583140"/>
              <a:gd name="connsiteX72" fmla="*/ 3970635 w 9662615"/>
              <a:gd name="connsiteY72" fmla="*/ 1544815 h 1583140"/>
              <a:gd name="connsiteX73" fmla="*/ 3743791 w 9662615"/>
              <a:gd name="connsiteY73" fmla="*/ 1516637 h 1583140"/>
              <a:gd name="connsiteX74" fmla="*/ 3664453 w 9662615"/>
              <a:gd name="connsiteY74" fmla="*/ 1521660 h 1583140"/>
              <a:gd name="connsiteX75" fmla="*/ 3594070 w 9662615"/>
              <a:gd name="connsiteY75" fmla="*/ 1509422 h 1583140"/>
              <a:gd name="connsiteX76" fmla="*/ 3565233 w 9662615"/>
              <a:gd name="connsiteY76" fmla="*/ 1515122 h 1583140"/>
              <a:gd name="connsiteX77" fmla="*/ 3560267 w 9662615"/>
              <a:gd name="connsiteY77" fmla="*/ 1516288 h 1583140"/>
              <a:gd name="connsiteX78" fmla="*/ 3540258 w 9662615"/>
              <a:gd name="connsiteY78" fmla="*/ 1516976 h 1583140"/>
              <a:gd name="connsiteX79" fmla="*/ 3534780 w 9662615"/>
              <a:gd name="connsiteY79" fmla="*/ 1522141 h 1583140"/>
              <a:gd name="connsiteX80" fmla="*/ 3504783 w 9662615"/>
              <a:gd name="connsiteY80" fmla="*/ 1526739 h 1583140"/>
              <a:gd name="connsiteX81" fmla="*/ 3467911 w 9662615"/>
              <a:gd name="connsiteY81" fmla="*/ 1526618 h 1583140"/>
              <a:gd name="connsiteX82" fmla="*/ 3292707 w 9662615"/>
              <a:gd name="connsiteY82" fmla="*/ 1520490 h 1583140"/>
              <a:gd name="connsiteX83" fmla="*/ 3187872 w 9662615"/>
              <a:gd name="connsiteY83" fmla="*/ 1519991 h 1583140"/>
              <a:gd name="connsiteX84" fmla="*/ 3148026 w 9662615"/>
              <a:gd name="connsiteY84" fmla="*/ 1524777 h 1583140"/>
              <a:gd name="connsiteX85" fmla="*/ 3092394 w 9662615"/>
              <a:gd name="connsiteY85" fmla="*/ 1528115 h 1583140"/>
              <a:gd name="connsiteX86" fmla="*/ 2994200 w 9662615"/>
              <a:gd name="connsiteY86" fmla="*/ 1537857 h 1583140"/>
              <a:gd name="connsiteX87" fmla="*/ 2862301 w 9662615"/>
              <a:gd name="connsiteY87" fmla="*/ 1544250 h 1583140"/>
              <a:gd name="connsiteX88" fmla="*/ 2766335 w 9662615"/>
              <a:gd name="connsiteY88" fmla="*/ 1527662 h 1583140"/>
              <a:gd name="connsiteX89" fmla="*/ 2757836 w 9662615"/>
              <a:gd name="connsiteY89" fmla="*/ 1531371 h 1583140"/>
              <a:gd name="connsiteX90" fmla="*/ 2691555 w 9662615"/>
              <a:gd name="connsiteY90" fmla="*/ 1530283 h 1583140"/>
              <a:gd name="connsiteX91" fmla="*/ 2459871 w 9662615"/>
              <a:gd name="connsiteY91" fmla="*/ 1500859 h 1583140"/>
              <a:gd name="connsiteX92" fmla="*/ 2330328 w 9662615"/>
              <a:gd name="connsiteY92" fmla="*/ 1499441 h 1583140"/>
              <a:gd name="connsiteX93" fmla="*/ 2284269 w 9662615"/>
              <a:gd name="connsiteY93" fmla="*/ 1503068 h 1583140"/>
              <a:gd name="connsiteX94" fmla="*/ 2207104 w 9662615"/>
              <a:gd name="connsiteY94" fmla="*/ 1508888 h 1583140"/>
              <a:gd name="connsiteX95" fmla="*/ 2149226 w 9662615"/>
              <a:gd name="connsiteY95" fmla="*/ 1523409 h 1583140"/>
              <a:gd name="connsiteX96" fmla="*/ 2084783 w 9662615"/>
              <a:gd name="connsiteY96" fmla="*/ 1524245 h 1583140"/>
              <a:gd name="connsiteX97" fmla="*/ 2070075 w 9662615"/>
              <a:gd name="connsiteY97" fmla="*/ 1511285 h 1583140"/>
              <a:gd name="connsiteX98" fmla="*/ 2001057 w 9662615"/>
              <a:gd name="connsiteY98" fmla="*/ 1516449 h 1583140"/>
              <a:gd name="connsiteX99" fmla="*/ 1896330 w 9662615"/>
              <a:gd name="connsiteY99" fmla="*/ 1525725 h 1583140"/>
              <a:gd name="connsiteX100" fmla="*/ 1835994 w 9662615"/>
              <a:gd name="connsiteY100" fmla="*/ 1527678 h 1583140"/>
              <a:gd name="connsiteX101" fmla="*/ 1671119 w 9662615"/>
              <a:gd name="connsiteY101" fmla="*/ 1536701 h 1583140"/>
              <a:gd name="connsiteX102" fmla="*/ 1601337 w 9662615"/>
              <a:gd name="connsiteY102" fmla="*/ 1548552 h 1583140"/>
              <a:gd name="connsiteX103" fmla="*/ 1407755 w 9662615"/>
              <a:gd name="connsiteY103" fmla="*/ 1571444 h 1583140"/>
              <a:gd name="connsiteX104" fmla="*/ 1271994 w 9662615"/>
              <a:gd name="connsiteY104" fmla="*/ 1579471 h 1583140"/>
              <a:gd name="connsiteX105" fmla="*/ 1249226 w 9662615"/>
              <a:gd name="connsiteY105" fmla="*/ 1583140 h 1583140"/>
              <a:gd name="connsiteX106" fmla="*/ 1217719 w 9662615"/>
              <a:gd name="connsiteY106" fmla="*/ 1580863 h 1583140"/>
              <a:gd name="connsiteX107" fmla="*/ 1091432 w 9662615"/>
              <a:gd name="connsiteY107" fmla="*/ 1571003 h 1583140"/>
              <a:gd name="connsiteX108" fmla="*/ 992039 w 9662615"/>
              <a:gd name="connsiteY108" fmla="*/ 1556662 h 1583140"/>
              <a:gd name="connsiteX109" fmla="*/ 868264 w 9662615"/>
              <a:gd name="connsiteY109" fmla="*/ 1566392 h 1583140"/>
              <a:gd name="connsiteX110" fmla="*/ 792765 w 9662615"/>
              <a:gd name="connsiteY110" fmla="*/ 1563102 h 1583140"/>
              <a:gd name="connsiteX111" fmla="*/ 669055 w 9662615"/>
              <a:gd name="connsiteY111" fmla="*/ 1543638 h 1583140"/>
              <a:gd name="connsiteX112" fmla="*/ 506152 w 9662615"/>
              <a:gd name="connsiteY112" fmla="*/ 1549124 h 1583140"/>
              <a:gd name="connsiteX113" fmla="*/ 472797 w 9662615"/>
              <a:gd name="connsiteY113" fmla="*/ 1568904 h 1583140"/>
              <a:gd name="connsiteX114" fmla="*/ 427864 w 9662615"/>
              <a:gd name="connsiteY114" fmla="*/ 1580848 h 1583140"/>
              <a:gd name="connsiteX115" fmla="*/ 408381 w 9662615"/>
              <a:gd name="connsiteY115" fmla="*/ 1552940 h 1583140"/>
              <a:gd name="connsiteX116" fmla="*/ 267163 w 9662615"/>
              <a:gd name="connsiteY116" fmla="*/ 1531913 h 1583140"/>
              <a:gd name="connsiteX117" fmla="*/ 196644 w 9662615"/>
              <a:gd name="connsiteY117" fmla="*/ 1524565 h 1583140"/>
              <a:gd name="connsiteX118" fmla="*/ 86819 w 9662615"/>
              <a:gd name="connsiteY118" fmla="*/ 1519517 h 1583140"/>
              <a:gd name="connsiteX119" fmla="*/ 53369 w 9662615"/>
              <a:gd name="connsiteY119" fmla="*/ 1516853 h 1583140"/>
              <a:gd name="connsiteX120" fmla="*/ 2359 w 9662615"/>
              <a:gd name="connsiteY120" fmla="*/ 1515247 h 1583140"/>
              <a:gd name="connsiteX121" fmla="*/ 0 w 9662615"/>
              <a:gd name="connsiteY121" fmla="*/ 1514932 h 1583140"/>
              <a:gd name="connsiteX122" fmla="*/ 0 w 9662615"/>
              <a:gd name="connsiteY122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082104 w 9662615"/>
              <a:gd name="connsiteY49" fmla="*/ 1547781 h 1583140"/>
              <a:gd name="connsiteX50" fmla="*/ 5059484 w 9662615"/>
              <a:gd name="connsiteY50" fmla="*/ 1546802 h 1583140"/>
              <a:gd name="connsiteX51" fmla="*/ 5050958 w 9662615"/>
              <a:gd name="connsiteY51" fmla="*/ 1545776 h 1583140"/>
              <a:gd name="connsiteX52" fmla="*/ 5038524 w 9662615"/>
              <a:gd name="connsiteY52" fmla="*/ 1545675 h 1583140"/>
              <a:gd name="connsiteX53" fmla="*/ 5038223 w 9662615"/>
              <a:gd name="connsiteY53" fmla="*/ 1545881 h 1583140"/>
              <a:gd name="connsiteX54" fmla="*/ 5026564 w 9662615"/>
              <a:gd name="connsiteY54" fmla="*/ 1545376 h 1583140"/>
              <a:gd name="connsiteX55" fmla="*/ 4969433 w 9662615"/>
              <a:gd name="connsiteY55" fmla="*/ 1540263 h 1583140"/>
              <a:gd name="connsiteX56" fmla="*/ 4894799 w 9662615"/>
              <a:gd name="connsiteY56" fmla="*/ 1559476 h 1583140"/>
              <a:gd name="connsiteX57" fmla="*/ 4863775 w 9662615"/>
              <a:gd name="connsiteY57" fmla="*/ 1562633 h 1583140"/>
              <a:gd name="connsiteX58" fmla="*/ 4847242 w 9662615"/>
              <a:gd name="connsiteY58" fmla="*/ 1565435 h 1583140"/>
              <a:gd name="connsiteX59" fmla="*/ 4846237 w 9662615"/>
              <a:gd name="connsiteY59" fmla="*/ 1566331 h 1583140"/>
              <a:gd name="connsiteX60" fmla="*/ 4791466 w 9662615"/>
              <a:gd name="connsiteY60" fmla="*/ 1561324 h 1583140"/>
              <a:gd name="connsiteX61" fmla="*/ 4784247 w 9662615"/>
              <a:gd name="connsiteY61" fmla="*/ 1562342 h 1583140"/>
              <a:gd name="connsiteX62" fmla="*/ 4748477 w 9662615"/>
              <a:gd name="connsiteY62" fmla="*/ 1556925 h 1583140"/>
              <a:gd name="connsiteX63" fmla="*/ 4730033 w 9662615"/>
              <a:gd name="connsiteY63" fmla="*/ 1555274 h 1583140"/>
              <a:gd name="connsiteX64" fmla="*/ 4724747 w 9662615"/>
              <a:gd name="connsiteY64" fmla="*/ 1552439 h 1583140"/>
              <a:gd name="connsiteX65" fmla="*/ 4697562 w 9662615"/>
              <a:gd name="connsiteY65" fmla="*/ 1551206 h 1583140"/>
              <a:gd name="connsiteX66" fmla="*/ 4694469 w 9662615"/>
              <a:gd name="connsiteY66" fmla="*/ 1551958 h 1583140"/>
              <a:gd name="connsiteX67" fmla="*/ 4671940 w 9662615"/>
              <a:gd name="connsiteY67" fmla="*/ 1547617 h 1583140"/>
              <a:gd name="connsiteX68" fmla="*/ 4589320 w 9662615"/>
              <a:gd name="connsiteY68" fmla="*/ 1534660 h 1583140"/>
              <a:gd name="connsiteX69" fmla="*/ 4422155 w 9662615"/>
              <a:gd name="connsiteY69" fmla="*/ 1542059 h 1583140"/>
              <a:gd name="connsiteX70" fmla="*/ 4221826 w 9662615"/>
              <a:gd name="connsiteY70" fmla="*/ 1508923 h 1583140"/>
              <a:gd name="connsiteX71" fmla="*/ 4096601 w 9662615"/>
              <a:gd name="connsiteY71" fmla="*/ 1521563 h 1583140"/>
              <a:gd name="connsiteX72" fmla="*/ 3970635 w 9662615"/>
              <a:gd name="connsiteY72" fmla="*/ 1544815 h 1583140"/>
              <a:gd name="connsiteX73" fmla="*/ 3743791 w 9662615"/>
              <a:gd name="connsiteY73" fmla="*/ 1516637 h 1583140"/>
              <a:gd name="connsiteX74" fmla="*/ 3664453 w 9662615"/>
              <a:gd name="connsiteY74" fmla="*/ 1521660 h 1583140"/>
              <a:gd name="connsiteX75" fmla="*/ 3594070 w 9662615"/>
              <a:gd name="connsiteY75" fmla="*/ 1509422 h 1583140"/>
              <a:gd name="connsiteX76" fmla="*/ 3565233 w 9662615"/>
              <a:gd name="connsiteY76" fmla="*/ 1515122 h 1583140"/>
              <a:gd name="connsiteX77" fmla="*/ 3560267 w 9662615"/>
              <a:gd name="connsiteY77" fmla="*/ 1516288 h 1583140"/>
              <a:gd name="connsiteX78" fmla="*/ 3540258 w 9662615"/>
              <a:gd name="connsiteY78" fmla="*/ 1516976 h 1583140"/>
              <a:gd name="connsiteX79" fmla="*/ 3534780 w 9662615"/>
              <a:gd name="connsiteY79" fmla="*/ 1522141 h 1583140"/>
              <a:gd name="connsiteX80" fmla="*/ 3504783 w 9662615"/>
              <a:gd name="connsiteY80" fmla="*/ 1526739 h 1583140"/>
              <a:gd name="connsiteX81" fmla="*/ 3467911 w 9662615"/>
              <a:gd name="connsiteY81" fmla="*/ 1526618 h 1583140"/>
              <a:gd name="connsiteX82" fmla="*/ 3292707 w 9662615"/>
              <a:gd name="connsiteY82" fmla="*/ 1520490 h 1583140"/>
              <a:gd name="connsiteX83" fmla="*/ 3187872 w 9662615"/>
              <a:gd name="connsiteY83" fmla="*/ 1519991 h 1583140"/>
              <a:gd name="connsiteX84" fmla="*/ 3148026 w 9662615"/>
              <a:gd name="connsiteY84" fmla="*/ 1524777 h 1583140"/>
              <a:gd name="connsiteX85" fmla="*/ 3092394 w 9662615"/>
              <a:gd name="connsiteY85" fmla="*/ 1528115 h 1583140"/>
              <a:gd name="connsiteX86" fmla="*/ 2994200 w 9662615"/>
              <a:gd name="connsiteY86" fmla="*/ 1537857 h 1583140"/>
              <a:gd name="connsiteX87" fmla="*/ 2862301 w 9662615"/>
              <a:gd name="connsiteY87" fmla="*/ 1544250 h 1583140"/>
              <a:gd name="connsiteX88" fmla="*/ 2766335 w 9662615"/>
              <a:gd name="connsiteY88" fmla="*/ 1527662 h 1583140"/>
              <a:gd name="connsiteX89" fmla="*/ 2757836 w 9662615"/>
              <a:gd name="connsiteY89" fmla="*/ 1531371 h 1583140"/>
              <a:gd name="connsiteX90" fmla="*/ 2691555 w 9662615"/>
              <a:gd name="connsiteY90" fmla="*/ 1530283 h 1583140"/>
              <a:gd name="connsiteX91" fmla="*/ 2459871 w 9662615"/>
              <a:gd name="connsiteY91" fmla="*/ 1500859 h 1583140"/>
              <a:gd name="connsiteX92" fmla="*/ 2330328 w 9662615"/>
              <a:gd name="connsiteY92" fmla="*/ 1499441 h 1583140"/>
              <a:gd name="connsiteX93" fmla="*/ 2284269 w 9662615"/>
              <a:gd name="connsiteY93" fmla="*/ 1503068 h 1583140"/>
              <a:gd name="connsiteX94" fmla="*/ 2207104 w 9662615"/>
              <a:gd name="connsiteY94" fmla="*/ 1508888 h 1583140"/>
              <a:gd name="connsiteX95" fmla="*/ 2149226 w 9662615"/>
              <a:gd name="connsiteY95" fmla="*/ 1523409 h 1583140"/>
              <a:gd name="connsiteX96" fmla="*/ 2084783 w 9662615"/>
              <a:gd name="connsiteY96" fmla="*/ 1524245 h 1583140"/>
              <a:gd name="connsiteX97" fmla="*/ 2070075 w 9662615"/>
              <a:gd name="connsiteY97" fmla="*/ 1511285 h 1583140"/>
              <a:gd name="connsiteX98" fmla="*/ 2001057 w 9662615"/>
              <a:gd name="connsiteY98" fmla="*/ 1516449 h 1583140"/>
              <a:gd name="connsiteX99" fmla="*/ 1896330 w 9662615"/>
              <a:gd name="connsiteY99" fmla="*/ 1525725 h 1583140"/>
              <a:gd name="connsiteX100" fmla="*/ 1835994 w 9662615"/>
              <a:gd name="connsiteY100" fmla="*/ 1527678 h 1583140"/>
              <a:gd name="connsiteX101" fmla="*/ 1671119 w 9662615"/>
              <a:gd name="connsiteY101" fmla="*/ 1536701 h 1583140"/>
              <a:gd name="connsiteX102" fmla="*/ 1601337 w 9662615"/>
              <a:gd name="connsiteY102" fmla="*/ 1548552 h 1583140"/>
              <a:gd name="connsiteX103" fmla="*/ 1407755 w 9662615"/>
              <a:gd name="connsiteY103" fmla="*/ 1571444 h 1583140"/>
              <a:gd name="connsiteX104" fmla="*/ 1271994 w 9662615"/>
              <a:gd name="connsiteY104" fmla="*/ 1579471 h 1583140"/>
              <a:gd name="connsiteX105" fmla="*/ 1249226 w 9662615"/>
              <a:gd name="connsiteY105" fmla="*/ 1583140 h 1583140"/>
              <a:gd name="connsiteX106" fmla="*/ 1217719 w 9662615"/>
              <a:gd name="connsiteY106" fmla="*/ 1580863 h 1583140"/>
              <a:gd name="connsiteX107" fmla="*/ 1091432 w 9662615"/>
              <a:gd name="connsiteY107" fmla="*/ 1571003 h 1583140"/>
              <a:gd name="connsiteX108" fmla="*/ 992039 w 9662615"/>
              <a:gd name="connsiteY108" fmla="*/ 1556662 h 1583140"/>
              <a:gd name="connsiteX109" fmla="*/ 868264 w 9662615"/>
              <a:gd name="connsiteY109" fmla="*/ 1566392 h 1583140"/>
              <a:gd name="connsiteX110" fmla="*/ 792765 w 9662615"/>
              <a:gd name="connsiteY110" fmla="*/ 1563102 h 1583140"/>
              <a:gd name="connsiteX111" fmla="*/ 669055 w 9662615"/>
              <a:gd name="connsiteY111" fmla="*/ 1543638 h 1583140"/>
              <a:gd name="connsiteX112" fmla="*/ 506152 w 9662615"/>
              <a:gd name="connsiteY112" fmla="*/ 1549124 h 1583140"/>
              <a:gd name="connsiteX113" fmla="*/ 472797 w 9662615"/>
              <a:gd name="connsiteY113" fmla="*/ 1568904 h 1583140"/>
              <a:gd name="connsiteX114" fmla="*/ 427864 w 9662615"/>
              <a:gd name="connsiteY114" fmla="*/ 1580848 h 1583140"/>
              <a:gd name="connsiteX115" fmla="*/ 408381 w 9662615"/>
              <a:gd name="connsiteY115" fmla="*/ 1552940 h 1583140"/>
              <a:gd name="connsiteX116" fmla="*/ 267163 w 9662615"/>
              <a:gd name="connsiteY116" fmla="*/ 1531913 h 1583140"/>
              <a:gd name="connsiteX117" fmla="*/ 196644 w 9662615"/>
              <a:gd name="connsiteY117" fmla="*/ 1524565 h 1583140"/>
              <a:gd name="connsiteX118" fmla="*/ 86819 w 9662615"/>
              <a:gd name="connsiteY118" fmla="*/ 1519517 h 1583140"/>
              <a:gd name="connsiteX119" fmla="*/ 53369 w 9662615"/>
              <a:gd name="connsiteY119" fmla="*/ 1516853 h 1583140"/>
              <a:gd name="connsiteX120" fmla="*/ 2359 w 9662615"/>
              <a:gd name="connsiteY120" fmla="*/ 1515247 h 1583140"/>
              <a:gd name="connsiteX121" fmla="*/ 0 w 9662615"/>
              <a:gd name="connsiteY121" fmla="*/ 1514932 h 1583140"/>
              <a:gd name="connsiteX122" fmla="*/ 0 w 9662615"/>
              <a:gd name="connsiteY122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082104 w 9662615"/>
              <a:gd name="connsiteY49" fmla="*/ 1547781 h 1583140"/>
              <a:gd name="connsiteX50" fmla="*/ 5059484 w 9662615"/>
              <a:gd name="connsiteY50" fmla="*/ 1546802 h 1583140"/>
              <a:gd name="connsiteX51" fmla="*/ 5050958 w 9662615"/>
              <a:gd name="connsiteY51" fmla="*/ 1545776 h 1583140"/>
              <a:gd name="connsiteX52" fmla="*/ 5038524 w 9662615"/>
              <a:gd name="connsiteY52" fmla="*/ 1545675 h 1583140"/>
              <a:gd name="connsiteX53" fmla="*/ 5038223 w 9662615"/>
              <a:gd name="connsiteY53" fmla="*/ 1545881 h 1583140"/>
              <a:gd name="connsiteX54" fmla="*/ 5026564 w 9662615"/>
              <a:gd name="connsiteY54" fmla="*/ 1545376 h 1583140"/>
              <a:gd name="connsiteX55" fmla="*/ 4969433 w 9662615"/>
              <a:gd name="connsiteY55" fmla="*/ 1540263 h 1583140"/>
              <a:gd name="connsiteX56" fmla="*/ 4894799 w 9662615"/>
              <a:gd name="connsiteY56" fmla="*/ 1559476 h 1583140"/>
              <a:gd name="connsiteX57" fmla="*/ 4863775 w 9662615"/>
              <a:gd name="connsiteY57" fmla="*/ 1562633 h 1583140"/>
              <a:gd name="connsiteX58" fmla="*/ 4847242 w 9662615"/>
              <a:gd name="connsiteY58" fmla="*/ 1565435 h 1583140"/>
              <a:gd name="connsiteX59" fmla="*/ 4846237 w 9662615"/>
              <a:gd name="connsiteY59" fmla="*/ 1566331 h 1583140"/>
              <a:gd name="connsiteX60" fmla="*/ 4791466 w 9662615"/>
              <a:gd name="connsiteY60" fmla="*/ 1561324 h 1583140"/>
              <a:gd name="connsiteX61" fmla="*/ 4784247 w 9662615"/>
              <a:gd name="connsiteY61" fmla="*/ 1562342 h 1583140"/>
              <a:gd name="connsiteX62" fmla="*/ 4748477 w 9662615"/>
              <a:gd name="connsiteY62" fmla="*/ 1556925 h 1583140"/>
              <a:gd name="connsiteX63" fmla="*/ 4730033 w 9662615"/>
              <a:gd name="connsiteY63" fmla="*/ 1555274 h 1583140"/>
              <a:gd name="connsiteX64" fmla="*/ 4724747 w 9662615"/>
              <a:gd name="connsiteY64" fmla="*/ 1552439 h 1583140"/>
              <a:gd name="connsiteX65" fmla="*/ 4697562 w 9662615"/>
              <a:gd name="connsiteY65" fmla="*/ 1551206 h 1583140"/>
              <a:gd name="connsiteX66" fmla="*/ 4694469 w 9662615"/>
              <a:gd name="connsiteY66" fmla="*/ 1551958 h 1583140"/>
              <a:gd name="connsiteX67" fmla="*/ 4671940 w 9662615"/>
              <a:gd name="connsiteY67" fmla="*/ 1547617 h 1583140"/>
              <a:gd name="connsiteX68" fmla="*/ 4589320 w 9662615"/>
              <a:gd name="connsiteY68" fmla="*/ 1534660 h 1583140"/>
              <a:gd name="connsiteX69" fmla="*/ 4422155 w 9662615"/>
              <a:gd name="connsiteY69" fmla="*/ 1542059 h 1583140"/>
              <a:gd name="connsiteX70" fmla="*/ 4221826 w 9662615"/>
              <a:gd name="connsiteY70" fmla="*/ 1508923 h 1583140"/>
              <a:gd name="connsiteX71" fmla="*/ 4096601 w 9662615"/>
              <a:gd name="connsiteY71" fmla="*/ 1521563 h 1583140"/>
              <a:gd name="connsiteX72" fmla="*/ 3970635 w 9662615"/>
              <a:gd name="connsiteY72" fmla="*/ 1544815 h 1583140"/>
              <a:gd name="connsiteX73" fmla="*/ 3743791 w 9662615"/>
              <a:gd name="connsiteY73" fmla="*/ 1516637 h 1583140"/>
              <a:gd name="connsiteX74" fmla="*/ 3664453 w 9662615"/>
              <a:gd name="connsiteY74" fmla="*/ 1521660 h 1583140"/>
              <a:gd name="connsiteX75" fmla="*/ 3594070 w 9662615"/>
              <a:gd name="connsiteY75" fmla="*/ 1509422 h 1583140"/>
              <a:gd name="connsiteX76" fmla="*/ 3565233 w 9662615"/>
              <a:gd name="connsiteY76" fmla="*/ 1515122 h 1583140"/>
              <a:gd name="connsiteX77" fmla="*/ 3560267 w 9662615"/>
              <a:gd name="connsiteY77" fmla="*/ 1516288 h 1583140"/>
              <a:gd name="connsiteX78" fmla="*/ 3540258 w 9662615"/>
              <a:gd name="connsiteY78" fmla="*/ 1516976 h 1583140"/>
              <a:gd name="connsiteX79" fmla="*/ 3534780 w 9662615"/>
              <a:gd name="connsiteY79" fmla="*/ 1522141 h 1583140"/>
              <a:gd name="connsiteX80" fmla="*/ 3504783 w 9662615"/>
              <a:gd name="connsiteY80" fmla="*/ 1526739 h 1583140"/>
              <a:gd name="connsiteX81" fmla="*/ 3467911 w 9662615"/>
              <a:gd name="connsiteY81" fmla="*/ 1526618 h 1583140"/>
              <a:gd name="connsiteX82" fmla="*/ 3292707 w 9662615"/>
              <a:gd name="connsiteY82" fmla="*/ 1520490 h 1583140"/>
              <a:gd name="connsiteX83" fmla="*/ 3187872 w 9662615"/>
              <a:gd name="connsiteY83" fmla="*/ 1519991 h 1583140"/>
              <a:gd name="connsiteX84" fmla="*/ 3148026 w 9662615"/>
              <a:gd name="connsiteY84" fmla="*/ 1524777 h 1583140"/>
              <a:gd name="connsiteX85" fmla="*/ 3092394 w 9662615"/>
              <a:gd name="connsiteY85" fmla="*/ 1528115 h 1583140"/>
              <a:gd name="connsiteX86" fmla="*/ 2994200 w 9662615"/>
              <a:gd name="connsiteY86" fmla="*/ 1537857 h 1583140"/>
              <a:gd name="connsiteX87" fmla="*/ 2862301 w 9662615"/>
              <a:gd name="connsiteY87" fmla="*/ 1544250 h 1583140"/>
              <a:gd name="connsiteX88" fmla="*/ 2766335 w 9662615"/>
              <a:gd name="connsiteY88" fmla="*/ 1527662 h 1583140"/>
              <a:gd name="connsiteX89" fmla="*/ 2757836 w 9662615"/>
              <a:gd name="connsiteY89" fmla="*/ 1531371 h 1583140"/>
              <a:gd name="connsiteX90" fmla="*/ 2691555 w 9662615"/>
              <a:gd name="connsiteY90" fmla="*/ 1530283 h 1583140"/>
              <a:gd name="connsiteX91" fmla="*/ 2459871 w 9662615"/>
              <a:gd name="connsiteY91" fmla="*/ 1500859 h 1583140"/>
              <a:gd name="connsiteX92" fmla="*/ 2330328 w 9662615"/>
              <a:gd name="connsiteY92" fmla="*/ 1499441 h 1583140"/>
              <a:gd name="connsiteX93" fmla="*/ 2284269 w 9662615"/>
              <a:gd name="connsiteY93" fmla="*/ 1503068 h 1583140"/>
              <a:gd name="connsiteX94" fmla="*/ 2207104 w 9662615"/>
              <a:gd name="connsiteY94" fmla="*/ 1508888 h 1583140"/>
              <a:gd name="connsiteX95" fmla="*/ 2149226 w 9662615"/>
              <a:gd name="connsiteY95" fmla="*/ 1523409 h 1583140"/>
              <a:gd name="connsiteX96" fmla="*/ 2084783 w 9662615"/>
              <a:gd name="connsiteY96" fmla="*/ 1524245 h 1583140"/>
              <a:gd name="connsiteX97" fmla="*/ 2070075 w 9662615"/>
              <a:gd name="connsiteY97" fmla="*/ 1511285 h 1583140"/>
              <a:gd name="connsiteX98" fmla="*/ 2001057 w 9662615"/>
              <a:gd name="connsiteY98" fmla="*/ 1516449 h 1583140"/>
              <a:gd name="connsiteX99" fmla="*/ 1896330 w 9662615"/>
              <a:gd name="connsiteY99" fmla="*/ 1525725 h 1583140"/>
              <a:gd name="connsiteX100" fmla="*/ 1835994 w 9662615"/>
              <a:gd name="connsiteY100" fmla="*/ 1527678 h 1583140"/>
              <a:gd name="connsiteX101" fmla="*/ 1671119 w 9662615"/>
              <a:gd name="connsiteY101" fmla="*/ 1536701 h 1583140"/>
              <a:gd name="connsiteX102" fmla="*/ 1601337 w 9662615"/>
              <a:gd name="connsiteY102" fmla="*/ 1548552 h 1583140"/>
              <a:gd name="connsiteX103" fmla="*/ 1407755 w 9662615"/>
              <a:gd name="connsiteY103" fmla="*/ 1571444 h 1583140"/>
              <a:gd name="connsiteX104" fmla="*/ 1271994 w 9662615"/>
              <a:gd name="connsiteY104" fmla="*/ 1579471 h 1583140"/>
              <a:gd name="connsiteX105" fmla="*/ 1249226 w 9662615"/>
              <a:gd name="connsiteY105" fmla="*/ 1583140 h 1583140"/>
              <a:gd name="connsiteX106" fmla="*/ 1217719 w 9662615"/>
              <a:gd name="connsiteY106" fmla="*/ 1580863 h 1583140"/>
              <a:gd name="connsiteX107" fmla="*/ 1091432 w 9662615"/>
              <a:gd name="connsiteY107" fmla="*/ 1571003 h 1583140"/>
              <a:gd name="connsiteX108" fmla="*/ 992039 w 9662615"/>
              <a:gd name="connsiteY108" fmla="*/ 1556662 h 1583140"/>
              <a:gd name="connsiteX109" fmla="*/ 868264 w 9662615"/>
              <a:gd name="connsiteY109" fmla="*/ 1566392 h 1583140"/>
              <a:gd name="connsiteX110" fmla="*/ 792765 w 9662615"/>
              <a:gd name="connsiteY110" fmla="*/ 1563102 h 1583140"/>
              <a:gd name="connsiteX111" fmla="*/ 669055 w 9662615"/>
              <a:gd name="connsiteY111" fmla="*/ 1543638 h 1583140"/>
              <a:gd name="connsiteX112" fmla="*/ 506152 w 9662615"/>
              <a:gd name="connsiteY112" fmla="*/ 1549124 h 1583140"/>
              <a:gd name="connsiteX113" fmla="*/ 472797 w 9662615"/>
              <a:gd name="connsiteY113" fmla="*/ 1568904 h 1583140"/>
              <a:gd name="connsiteX114" fmla="*/ 427864 w 9662615"/>
              <a:gd name="connsiteY114" fmla="*/ 1580848 h 1583140"/>
              <a:gd name="connsiteX115" fmla="*/ 408381 w 9662615"/>
              <a:gd name="connsiteY115" fmla="*/ 1552940 h 1583140"/>
              <a:gd name="connsiteX116" fmla="*/ 267163 w 9662615"/>
              <a:gd name="connsiteY116" fmla="*/ 1531913 h 1583140"/>
              <a:gd name="connsiteX117" fmla="*/ 196644 w 9662615"/>
              <a:gd name="connsiteY117" fmla="*/ 1524565 h 1583140"/>
              <a:gd name="connsiteX118" fmla="*/ 86819 w 9662615"/>
              <a:gd name="connsiteY118" fmla="*/ 1519517 h 1583140"/>
              <a:gd name="connsiteX119" fmla="*/ 53369 w 9662615"/>
              <a:gd name="connsiteY119" fmla="*/ 1516853 h 1583140"/>
              <a:gd name="connsiteX120" fmla="*/ 2359 w 9662615"/>
              <a:gd name="connsiteY120" fmla="*/ 1515247 h 1583140"/>
              <a:gd name="connsiteX121" fmla="*/ 0 w 9662615"/>
              <a:gd name="connsiteY121" fmla="*/ 1514932 h 1583140"/>
              <a:gd name="connsiteX122" fmla="*/ 0 w 9662615"/>
              <a:gd name="connsiteY122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082104 w 9662615"/>
              <a:gd name="connsiteY49" fmla="*/ 1547781 h 1583140"/>
              <a:gd name="connsiteX50" fmla="*/ 5059484 w 9662615"/>
              <a:gd name="connsiteY50" fmla="*/ 1546802 h 1583140"/>
              <a:gd name="connsiteX51" fmla="*/ 5050958 w 9662615"/>
              <a:gd name="connsiteY51" fmla="*/ 1545776 h 1583140"/>
              <a:gd name="connsiteX52" fmla="*/ 5038524 w 9662615"/>
              <a:gd name="connsiteY52" fmla="*/ 1545675 h 1583140"/>
              <a:gd name="connsiteX53" fmla="*/ 5038223 w 9662615"/>
              <a:gd name="connsiteY53" fmla="*/ 1545881 h 1583140"/>
              <a:gd name="connsiteX54" fmla="*/ 5026564 w 9662615"/>
              <a:gd name="connsiteY54" fmla="*/ 1545376 h 1583140"/>
              <a:gd name="connsiteX55" fmla="*/ 4969433 w 9662615"/>
              <a:gd name="connsiteY55" fmla="*/ 1540263 h 1583140"/>
              <a:gd name="connsiteX56" fmla="*/ 4894799 w 9662615"/>
              <a:gd name="connsiteY56" fmla="*/ 1559476 h 1583140"/>
              <a:gd name="connsiteX57" fmla="*/ 4863775 w 9662615"/>
              <a:gd name="connsiteY57" fmla="*/ 1562633 h 1583140"/>
              <a:gd name="connsiteX58" fmla="*/ 4847242 w 9662615"/>
              <a:gd name="connsiteY58" fmla="*/ 1565435 h 1583140"/>
              <a:gd name="connsiteX59" fmla="*/ 4846237 w 9662615"/>
              <a:gd name="connsiteY59" fmla="*/ 1566331 h 1583140"/>
              <a:gd name="connsiteX60" fmla="*/ 4791466 w 9662615"/>
              <a:gd name="connsiteY60" fmla="*/ 1561324 h 1583140"/>
              <a:gd name="connsiteX61" fmla="*/ 4784247 w 9662615"/>
              <a:gd name="connsiteY61" fmla="*/ 1562342 h 1583140"/>
              <a:gd name="connsiteX62" fmla="*/ 4748477 w 9662615"/>
              <a:gd name="connsiteY62" fmla="*/ 1556925 h 1583140"/>
              <a:gd name="connsiteX63" fmla="*/ 4730033 w 9662615"/>
              <a:gd name="connsiteY63" fmla="*/ 1555274 h 1583140"/>
              <a:gd name="connsiteX64" fmla="*/ 4724747 w 9662615"/>
              <a:gd name="connsiteY64" fmla="*/ 1552439 h 1583140"/>
              <a:gd name="connsiteX65" fmla="*/ 4697562 w 9662615"/>
              <a:gd name="connsiteY65" fmla="*/ 1551206 h 1583140"/>
              <a:gd name="connsiteX66" fmla="*/ 4694469 w 9662615"/>
              <a:gd name="connsiteY66" fmla="*/ 1551958 h 1583140"/>
              <a:gd name="connsiteX67" fmla="*/ 4671940 w 9662615"/>
              <a:gd name="connsiteY67" fmla="*/ 1547617 h 1583140"/>
              <a:gd name="connsiteX68" fmla="*/ 4589320 w 9662615"/>
              <a:gd name="connsiteY68" fmla="*/ 1534660 h 1583140"/>
              <a:gd name="connsiteX69" fmla="*/ 4422155 w 9662615"/>
              <a:gd name="connsiteY69" fmla="*/ 1542059 h 1583140"/>
              <a:gd name="connsiteX70" fmla="*/ 4221826 w 9662615"/>
              <a:gd name="connsiteY70" fmla="*/ 1508923 h 1583140"/>
              <a:gd name="connsiteX71" fmla="*/ 4096601 w 9662615"/>
              <a:gd name="connsiteY71" fmla="*/ 1521563 h 1583140"/>
              <a:gd name="connsiteX72" fmla="*/ 3970635 w 9662615"/>
              <a:gd name="connsiteY72" fmla="*/ 1544815 h 1583140"/>
              <a:gd name="connsiteX73" fmla="*/ 3743791 w 9662615"/>
              <a:gd name="connsiteY73" fmla="*/ 1516637 h 1583140"/>
              <a:gd name="connsiteX74" fmla="*/ 3664453 w 9662615"/>
              <a:gd name="connsiteY74" fmla="*/ 1521660 h 1583140"/>
              <a:gd name="connsiteX75" fmla="*/ 3594070 w 9662615"/>
              <a:gd name="connsiteY75" fmla="*/ 1509422 h 1583140"/>
              <a:gd name="connsiteX76" fmla="*/ 3565233 w 9662615"/>
              <a:gd name="connsiteY76" fmla="*/ 1515122 h 1583140"/>
              <a:gd name="connsiteX77" fmla="*/ 3560267 w 9662615"/>
              <a:gd name="connsiteY77" fmla="*/ 1516288 h 1583140"/>
              <a:gd name="connsiteX78" fmla="*/ 3540258 w 9662615"/>
              <a:gd name="connsiteY78" fmla="*/ 1516976 h 1583140"/>
              <a:gd name="connsiteX79" fmla="*/ 3534780 w 9662615"/>
              <a:gd name="connsiteY79" fmla="*/ 1522141 h 1583140"/>
              <a:gd name="connsiteX80" fmla="*/ 3504783 w 9662615"/>
              <a:gd name="connsiteY80" fmla="*/ 1526739 h 1583140"/>
              <a:gd name="connsiteX81" fmla="*/ 3467911 w 9662615"/>
              <a:gd name="connsiteY81" fmla="*/ 1526618 h 1583140"/>
              <a:gd name="connsiteX82" fmla="*/ 3292707 w 9662615"/>
              <a:gd name="connsiteY82" fmla="*/ 1520490 h 1583140"/>
              <a:gd name="connsiteX83" fmla="*/ 3187872 w 9662615"/>
              <a:gd name="connsiteY83" fmla="*/ 1519991 h 1583140"/>
              <a:gd name="connsiteX84" fmla="*/ 3148026 w 9662615"/>
              <a:gd name="connsiteY84" fmla="*/ 1524777 h 1583140"/>
              <a:gd name="connsiteX85" fmla="*/ 3092394 w 9662615"/>
              <a:gd name="connsiteY85" fmla="*/ 1528115 h 1583140"/>
              <a:gd name="connsiteX86" fmla="*/ 2994200 w 9662615"/>
              <a:gd name="connsiteY86" fmla="*/ 1537857 h 1583140"/>
              <a:gd name="connsiteX87" fmla="*/ 2862301 w 9662615"/>
              <a:gd name="connsiteY87" fmla="*/ 1544250 h 1583140"/>
              <a:gd name="connsiteX88" fmla="*/ 2766335 w 9662615"/>
              <a:gd name="connsiteY88" fmla="*/ 1527662 h 1583140"/>
              <a:gd name="connsiteX89" fmla="*/ 2757836 w 9662615"/>
              <a:gd name="connsiteY89" fmla="*/ 1531371 h 1583140"/>
              <a:gd name="connsiteX90" fmla="*/ 2691555 w 9662615"/>
              <a:gd name="connsiteY90" fmla="*/ 1530283 h 1583140"/>
              <a:gd name="connsiteX91" fmla="*/ 2459871 w 9662615"/>
              <a:gd name="connsiteY91" fmla="*/ 1500859 h 1583140"/>
              <a:gd name="connsiteX92" fmla="*/ 2330328 w 9662615"/>
              <a:gd name="connsiteY92" fmla="*/ 1499441 h 1583140"/>
              <a:gd name="connsiteX93" fmla="*/ 2284269 w 9662615"/>
              <a:gd name="connsiteY93" fmla="*/ 1503068 h 1583140"/>
              <a:gd name="connsiteX94" fmla="*/ 2207104 w 9662615"/>
              <a:gd name="connsiteY94" fmla="*/ 1508888 h 1583140"/>
              <a:gd name="connsiteX95" fmla="*/ 2149226 w 9662615"/>
              <a:gd name="connsiteY95" fmla="*/ 1523409 h 1583140"/>
              <a:gd name="connsiteX96" fmla="*/ 2084783 w 9662615"/>
              <a:gd name="connsiteY96" fmla="*/ 1524245 h 1583140"/>
              <a:gd name="connsiteX97" fmla="*/ 2070075 w 9662615"/>
              <a:gd name="connsiteY97" fmla="*/ 1511285 h 1583140"/>
              <a:gd name="connsiteX98" fmla="*/ 2001057 w 9662615"/>
              <a:gd name="connsiteY98" fmla="*/ 1516449 h 1583140"/>
              <a:gd name="connsiteX99" fmla="*/ 1896330 w 9662615"/>
              <a:gd name="connsiteY99" fmla="*/ 1525725 h 1583140"/>
              <a:gd name="connsiteX100" fmla="*/ 1835994 w 9662615"/>
              <a:gd name="connsiteY100" fmla="*/ 1527678 h 1583140"/>
              <a:gd name="connsiteX101" fmla="*/ 1671119 w 9662615"/>
              <a:gd name="connsiteY101" fmla="*/ 1536701 h 1583140"/>
              <a:gd name="connsiteX102" fmla="*/ 1601337 w 9662615"/>
              <a:gd name="connsiteY102" fmla="*/ 1548552 h 1583140"/>
              <a:gd name="connsiteX103" fmla="*/ 1407755 w 9662615"/>
              <a:gd name="connsiteY103" fmla="*/ 1571444 h 1583140"/>
              <a:gd name="connsiteX104" fmla="*/ 1271994 w 9662615"/>
              <a:gd name="connsiteY104" fmla="*/ 1579471 h 1583140"/>
              <a:gd name="connsiteX105" fmla="*/ 1249226 w 9662615"/>
              <a:gd name="connsiteY105" fmla="*/ 1583140 h 1583140"/>
              <a:gd name="connsiteX106" fmla="*/ 1217719 w 9662615"/>
              <a:gd name="connsiteY106" fmla="*/ 1580863 h 1583140"/>
              <a:gd name="connsiteX107" fmla="*/ 1091432 w 9662615"/>
              <a:gd name="connsiteY107" fmla="*/ 1571003 h 1583140"/>
              <a:gd name="connsiteX108" fmla="*/ 992039 w 9662615"/>
              <a:gd name="connsiteY108" fmla="*/ 1556662 h 1583140"/>
              <a:gd name="connsiteX109" fmla="*/ 868264 w 9662615"/>
              <a:gd name="connsiteY109" fmla="*/ 1566392 h 1583140"/>
              <a:gd name="connsiteX110" fmla="*/ 792765 w 9662615"/>
              <a:gd name="connsiteY110" fmla="*/ 1563102 h 1583140"/>
              <a:gd name="connsiteX111" fmla="*/ 669055 w 9662615"/>
              <a:gd name="connsiteY111" fmla="*/ 1543638 h 1583140"/>
              <a:gd name="connsiteX112" fmla="*/ 506152 w 9662615"/>
              <a:gd name="connsiteY112" fmla="*/ 1549124 h 1583140"/>
              <a:gd name="connsiteX113" fmla="*/ 472797 w 9662615"/>
              <a:gd name="connsiteY113" fmla="*/ 1568904 h 1583140"/>
              <a:gd name="connsiteX114" fmla="*/ 427864 w 9662615"/>
              <a:gd name="connsiteY114" fmla="*/ 1580848 h 1583140"/>
              <a:gd name="connsiteX115" fmla="*/ 408381 w 9662615"/>
              <a:gd name="connsiteY115" fmla="*/ 1552940 h 1583140"/>
              <a:gd name="connsiteX116" fmla="*/ 267163 w 9662615"/>
              <a:gd name="connsiteY116" fmla="*/ 1531913 h 1583140"/>
              <a:gd name="connsiteX117" fmla="*/ 196644 w 9662615"/>
              <a:gd name="connsiteY117" fmla="*/ 1524565 h 1583140"/>
              <a:gd name="connsiteX118" fmla="*/ 86819 w 9662615"/>
              <a:gd name="connsiteY118" fmla="*/ 1519517 h 1583140"/>
              <a:gd name="connsiteX119" fmla="*/ 53369 w 9662615"/>
              <a:gd name="connsiteY119" fmla="*/ 1516853 h 1583140"/>
              <a:gd name="connsiteX120" fmla="*/ 2359 w 9662615"/>
              <a:gd name="connsiteY120" fmla="*/ 1515247 h 1583140"/>
              <a:gd name="connsiteX121" fmla="*/ 0 w 9662615"/>
              <a:gd name="connsiteY121" fmla="*/ 1514932 h 1583140"/>
              <a:gd name="connsiteX122" fmla="*/ 0 w 9662615"/>
              <a:gd name="connsiteY122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082104 w 9662615"/>
              <a:gd name="connsiteY49" fmla="*/ 1547781 h 1583140"/>
              <a:gd name="connsiteX50" fmla="*/ 5059484 w 9662615"/>
              <a:gd name="connsiteY50" fmla="*/ 1546802 h 1583140"/>
              <a:gd name="connsiteX51" fmla="*/ 5050958 w 9662615"/>
              <a:gd name="connsiteY51" fmla="*/ 1545776 h 1583140"/>
              <a:gd name="connsiteX52" fmla="*/ 5038524 w 9662615"/>
              <a:gd name="connsiteY52" fmla="*/ 1545675 h 1583140"/>
              <a:gd name="connsiteX53" fmla="*/ 5038223 w 9662615"/>
              <a:gd name="connsiteY53" fmla="*/ 1545881 h 1583140"/>
              <a:gd name="connsiteX54" fmla="*/ 5026564 w 9662615"/>
              <a:gd name="connsiteY54" fmla="*/ 1545376 h 1583140"/>
              <a:gd name="connsiteX55" fmla="*/ 4969433 w 9662615"/>
              <a:gd name="connsiteY55" fmla="*/ 1540263 h 1583140"/>
              <a:gd name="connsiteX56" fmla="*/ 4894799 w 9662615"/>
              <a:gd name="connsiteY56" fmla="*/ 1559476 h 1583140"/>
              <a:gd name="connsiteX57" fmla="*/ 4863775 w 9662615"/>
              <a:gd name="connsiteY57" fmla="*/ 1562633 h 1583140"/>
              <a:gd name="connsiteX58" fmla="*/ 4847242 w 9662615"/>
              <a:gd name="connsiteY58" fmla="*/ 1565435 h 1583140"/>
              <a:gd name="connsiteX59" fmla="*/ 4846237 w 9662615"/>
              <a:gd name="connsiteY59" fmla="*/ 1566331 h 1583140"/>
              <a:gd name="connsiteX60" fmla="*/ 4791466 w 9662615"/>
              <a:gd name="connsiteY60" fmla="*/ 1561324 h 1583140"/>
              <a:gd name="connsiteX61" fmla="*/ 4784247 w 9662615"/>
              <a:gd name="connsiteY61" fmla="*/ 1562342 h 1583140"/>
              <a:gd name="connsiteX62" fmla="*/ 4748477 w 9662615"/>
              <a:gd name="connsiteY62" fmla="*/ 1556925 h 1583140"/>
              <a:gd name="connsiteX63" fmla="*/ 4730033 w 9662615"/>
              <a:gd name="connsiteY63" fmla="*/ 1555274 h 1583140"/>
              <a:gd name="connsiteX64" fmla="*/ 4724747 w 9662615"/>
              <a:gd name="connsiteY64" fmla="*/ 1552439 h 1583140"/>
              <a:gd name="connsiteX65" fmla="*/ 4697562 w 9662615"/>
              <a:gd name="connsiteY65" fmla="*/ 1551206 h 1583140"/>
              <a:gd name="connsiteX66" fmla="*/ 4694469 w 9662615"/>
              <a:gd name="connsiteY66" fmla="*/ 1551958 h 1583140"/>
              <a:gd name="connsiteX67" fmla="*/ 4671940 w 9662615"/>
              <a:gd name="connsiteY67" fmla="*/ 1547617 h 1583140"/>
              <a:gd name="connsiteX68" fmla="*/ 4589320 w 9662615"/>
              <a:gd name="connsiteY68" fmla="*/ 1534660 h 1583140"/>
              <a:gd name="connsiteX69" fmla="*/ 4422155 w 9662615"/>
              <a:gd name="connsiteY69" fmla="*/ 1542059 h 1583140"/>
              <a:gd name="connsiteX70" fmla="*/ 4221826 w 9662615"/>
              <a:gd name="connsiteY70" fmla="*/ 1508923 h 1583140"/>
              <a:gd name="connsiteX71" fmla="*/ 4096601 w 9662615"/>
              <a:gd name="connsiteY71" fmla="*/ 1521563 h 1583140"/>
              <a:gd name="connsiteX72" fmla="*/ 3970635 w 9662615"/>
              <a:gd name="connsiteY72" fmla="*/ 1544815 h 1583140"/>
              <a:gd name="connsiteX73" fmla="*/ 3833906 w 9662615"/>
              <a:gd name="connsiteY73" fmla="*/ 1516637 h 1583140"/>
              <a:gd name="connsiteX74" fmla="*/ 3664453 w 9662615"/>
              <a:gd name="connsiteY74" fmla="*/ 1521660 h 1583140"/>
              <a:gd name="connsiteX75" fmla="*/ 3594070 w 9662615"/>
              <a:gd name="connsiteY75" fmla="*/ 1509422 h 1583140"/>
              <a:gd name="connsiteX76" fmla="*/ 3565233 w 9662615"/>
              <a:gd name="connsiteY76" fmla="*/ 1515122 h 1583140"/>
              <a:gd name="connsiteX77" fmla="*/ 3560267 w 9662615"/>
              <a:gd name="connsiteY77" fmla="*/ 1516288 h 1583140"/>
              <a:gd name="connsiteX78" fmla="*/ 3540258 w 9662615"/>
              <a:gd name="connsiteY78" fmla="*/ 1516976 h 1583140"/>
              <a:gd name="connsiteX79" fmla="*/ 3534780 w 9662615"/>
              <a:gd name="connsiteY79" fmla="*/ 1522141 h 1583140"/>
              <a:gd name="connsiteX80" fmla="*/ 3504783 w 9662615"/>
              <a:gd name="connsiteY80" fmla="*/ 1526739 h 1583140"/>
              <a:gd name="connsiteX81" fmla="*/ 3467911 w 9662615"/>
              <a:gd name="connsiteY81" fmla="*/ 1526618 h 1583140"/>
              <a:gd name="connsiteX82" fmla="*/ 3292707 w 9662615"/>
              <a:gd name="connsiteY82" fmla="*/ 1520490 h 1583140"/>
              <a:gd name="connsiteX83" fmla="*/ 3187872 w 9662615"/>
              <a:gd name="connsiteY83" fmla="*/ 1519991 h 1583140"/>
              <a:gd name="connsiteX84" fmla="*/ 3148026 w 9662615"/>
              <a:gd name="connsiteY84" fmla="*/ 1524777 h 1583140"/>
              <a:gd name="connsiteX85" fmla="*/ 3092394 w 9662615"/>
              <a:gd name="connsiteY85" fmla="*/ 1528115 h 1583140"/>
              <a:gd name="connsiteX86" fmla="*/ 2994200 w 9662615"/>
              <a:gd name="connsiteY86" fmla="*/ 1537857 h 1583140"/>
              <a:gd name="connsiteX87" fmla="*/ 2862301 w 9662615"/>
              <a:gd name="connsiteY87" fmla="*/ 1544250 h 1583140"/>
              <a:gd name="connsiteX88" fmla="*/ 2766335 w 9662615"/>
              <a:gd name="connsiteY88" fmla="*/ 1527662 h 1583140"/>
              <a:gd name="connsiteX89" fmla="*/ 2757836 w 9662615"/>
              <a:gd name="connsiteY89" fmla="*/ 1531371 h 1583140"/>
              <a:gd name="connsiteX90" fmla="*/ 2691555 w 9662615"/>
              <a:gd name="connsiteY90" fmla="*/ 1530283 h 1583140"/>
              <a:gd name="connsiteX91" fmla="*/ 2459871 w 9662615"/>
              <a:gd name="connsiteY91" fmla="*/ 1500859 h 1583140"/>
              <a:gd name="connsiteX92" fmla="*/ 2330328 w 9662615"/>
              <a:gd name="connsiteY92" fmla="*/ 1499441 h 1583140"/>
              <a:gd name="connsiteX93" fmla="*/ 2284269 w 9662615"/>
              <a:gd name="connsiteY93" fmla="*/ 1503068 h 1583140"/>
              <a:gd name="connsiteX94" fmla="*/ 2207104 w 9662615"/>
              <a:gd name="connsiteY94" fmla="*/ 1508888 h 1583140"/>
              <a:gd name="connsiteX95" fmla="*/ 2149226 w 9662615"/>
              <a:gd name="connsiteY95" fmla="*/ 1523409 h 1583140"/>
              <a:gd name="connsiteX96" fmla="*/ 2084783 w 9662615"/>
              <a:gd name="connsiteY96" fmla="*/ 1524245 h 1583140"/>
              <a:gd name="connsiteX97" fmla="*/ 2070075 w 9662615"/>
              <a:gd name="connsiteY97" fmla="*/ 1511285 h 1583140"/>
              <a:gd name="connsiteX98" fmla="*/ 2001057 w 9662615"/>
              <a:gd name="connsiteY98" fmla="*/ 1516449 h 1583140"/>
              <a:gd name="connsiteX99" fmla="*/ 1896330 w 9662615"/>
              <a:gd name="connsiteY99" fmla="*/ 1525725 h 1583140"/>
              <a:gd name="connsiteX100" fmla="*/ 1835994 w 9662615"/>
              <a:gd name="connsiteY100" fmla="*/ 1527678 h 1583140"/>
              <a:gd name="connsiteX101" fmla="*/ 1671119 w 9662615"/>
              <a:gd name="connsiteY101" fmla="*/ 1536701 h 1583140"/>
              <a:gd name="connsiteX102" fmla="*/ 1601337 w 9662615"/>
              <a:gd name="connsiteY102" fmla="*/ 1548552 h 1583140"/>
              <a:gd name="connsiteX103" fmla="*/ 1407755 w 9662615"/>
              <a:gd name="connsiteY103" fmla="*/ 1571444 h 1583140"/>
              <a:gd name="connsiteX104" fmla="*/ 1271994 w 9662615"/>
              <a:gd name="connsiteY104" fmla="*/ 1579471 h 1583140"/>
              <a:gd name="connsiteX105" fmla="*/ 1249226 w 9662615"/>
              <a:gd name="connsiteY105" fmla="*/ 1583140 h 1583140"/>
              <a:gd name="connsiteX106" fmla="*/ 1217719 w 9662615"/>
              <a:gd name="connsiteY106" fmla="*/ 1580863 h 1583140"/>
              <a:gd name="connsiteX107" fmla="*/ 1091432 w 9662615"/>
              <a:gd name="connsiteY107" fmla="*/ 1571003 h 1583140"/>
              <a:gd name="connsiteX108" fmla="*/ 992039 w 9662615"/>
              <a:gd name="connsiteY108" fmla="*/ 1556662 h 1583140"/>
              <a:gd name="connsiteX109" fmla="*/ 868264 w 9662615"/>
              <a:gd name="connsiteY109" fmla="*/ 1566392 h 1583140"/>
              <a:gd name="connsiteX110" fmla="*/ 792765 w 9662615"/>
              <a:gd name="connsiteY110" fmla="*/ 1563102 h 1583140"/>
              <a:gd name="connsiteX111" fmla="*/ 669055 w 9662615"/>
              <a:gd name="connsiteY111" fmla="*/ 1543638 h 1583140"/>
              <a:gd name="connsiteX112" fmla="*/ 506152 w 9662615"/>
              <a:gd name="connsiteY112" fmla="*/ 1549124 h 1583140"/>
              <a:gd name="connsiteX113" fmla="*/ 472797 w 9662615"/>
              <a:gd name="connsiteY113" fmla="*/ 1568904 h 1583140"/>
              <a:gd name="connsiteX114" fmla="*/ 427864 w 9662615"/>
              <a:gd name="connsiteY114" fmla="*/ 1580848 h 1583140"/>
              <a:gd name="connsiteX115" fmla="*/ 408381 w 9662615"/>
              <a:gd name="connsiteY115" fmla="*/ 1552940 h 1583140"/>
              <a:gd name="connsiteX116" fmla="*/ 267163 w 9662615"/>
              <a:gd name="connsiteY116" fmla="*/ 1531913 h 1583140"/>
              <a:gd name="connsiteX117" fmla="*/ 196644 w 9662615"/>
              <a:gd name="connsiteY117" fmla="*/ 1524565 h 1583140"/>
              <a:gd name="connsiteX118" fmla="*/ 86819 w 9662615"/>
              <a:gd name="connsiteY118" fmla="*/ 1519517 h 1583140"/>
              <a:gd name="connsiteX119" fmla="*/ 53369 w 9662615"/>
              <a:gd name="connsiteY119" fmla="*/ 1516853 h 1583140"/>
              <a:gd name="connsiteX120" fmla="*/ 2359 w 9662615"/>
              <a:gd name="connsiteY120" fmla="*/ 1515247 h 1583140"/>
              <a:gd name="connsiteX121" fmla="*/ 0 w 9662615"/>
              <a:gd name="connsiteY121" fmla="*/ 1514932 h 1583140"/>
              <a:gd name="connsiteX122" fmla="*/ 0 w 9662615"/>
              <a:gd name="connsiteY122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082104 w 9662615"/>
              <a:gd name="connsiteY49" fmla="*/ 1547781 h 1583140"/>
              <a:gd name="connsiteX50" fmla="*/ 5059484 w 9662615"/>
              <a:gd name="connsiteY50" fmla="*/ 1546802 h 1583140"/>
              <a:gd name="connsiteX51" fmla="*/ 5050958 w 9662615"/>
              <a:gd name="connsiteY51" fmla="*/ 1545776 h 1583140"/>
              <a:gd name="connsiteX52" fmla="*/ 5038524 w 9662615"/>
              <a:gd name="connsiteY52" fmla="*/ 1545675 h 1583140"/>
              <a:gd name="connsiteX53" fmla="*/ 5038223 w 9662615"/>
              <a:gd name="connsiteY53" fmla="*/ 1545881 h 1583140"/>
              <a:gd name="connsiteX54" fmla="*/ 5026564 w 9662615"/>
              <a:gd name="connsiteY54" fmla="*/ 1545376 h 1583140"/>
              <a:gd name="connsiteX55" fmla="*/ 4969433 w 9662615"/>
              <a:gd name="connsiteY55" fmla="*/ 1540263 h 1583140"/>
              <a:gd name="connsiteX56" fmla="*/ 4894799 w 9662615"/>
              <a:gd name="connsiteY56" fmla="*/ 1559476 h 1583140"/>
              <a:gd name="connsiteX57" fmla="*/ 4863775 w 9662615"/>
              <a:gd name="connsiteY57" fmla="*/ 1562633 h 1583140"/>
              <a:gd name="connsiteX58" fmla="*/ 4847242 w 9662615"/>
              <a:gd name="connsiteY58" fmla="*/ 1565435 h 1583140"/>
              <a:gd name="connsiteX59" fmla="*/ 4846237 w 9662615"/>
              <a:gd name="connsiteY59" fmla="*/ 1566331 h 1583140"/>
              <a:gd name="connsiteX60" fmla="*/ 4791466 w 9662615"/>
              <a:gd name="connsiteY60" fmla="*/ 1561324 h 1583140"/>
              <a:gd name="connsiteX61" fmla="*/ 4784247 w 9662615"/>
              <a:gd name="connsiteY61" fmla="*/ 1562342 h 1583140"/>
              <a:gd name="connsiteX62" fmla="*/ 4748477 w 9662615"/>
              <a:gd name="connsiteY62" fmla="*/ 1556925 h 1583140"/>
              <a:gd name="connsiteX63" fmla="*/ 4730033 w 9662615"/>
              <a:gd name="connsiteY63" fmla="*/ 1555274 h 1583140"/>
              <a:gd name="connsiteX64" fmla="*/ 4724747 w 9662615"/>
              <a:gd name="connsiteY64" fmla="*/ 1552439 h 1583140"/>
              <a:gd name="connsiteX65" fmla="*/ 4697562 w 9662615"/>
              <a:gd name="connsiteY65" fmla="*/ 1551206 h 1583140"/>
              <a:gd name="connsiteX66" fmla="*/ 4694469 w 9662615"/>
              <a:gd name="connsiteY66" fmla="*/ 1551958 h 1583140"/>
              <a:gd name="connsiteX67" fmla="*/ 4671940 w 9662615"/>
              <a:gd name="connsiteY67" fmla="*/ 1547617 h 1583140"/>
              <a:gd name="connsiteX68" fmla="*/ 4589320 w 9662615"/>
              <a:gd name="connsiteY68" fmla="*/ 1534660 h 1583140"/>
              <a:gd name="connsiteX69" fmla="*/ 4422155 w 9662615"/>
              <a:gd name="connsiteY69" fmla="*/ 1542059 h 1583140"/>
              <a:gd name="connsiteX70" fmla="*/ 4221826 w 9662615"/>
              <a:gd name="connsiteY70" fmla="*/ 1508923 h 1583140"/>
              <a:gd name="connsiteX71" fmla="*/ 4096601 w 9662615"/>
              <a:gd name="connsiteY71" fmla="*/ 1521563 h 1583140"/>
              <a:gd name="connsiteX72" fmla="*/ 3970635 w 9662615"/>
              <a:gd name="connsiteY72" fmla="*/ 1544815 h 1583140"/>
              <a:gd name="connsiteX73" fmla="*/ 3833906 w 9662615"/>
              <a:gd name="connsiteY73" fmla="*/ 1516637 h 1583140"/>
              <a:gd name="connsiteX74" fmla="*/ 3696258 w 9662615"/>
              <a:gd name="connsiteY74" fmla="*/ 1537563 h 1583140"/>
              <a:gd name="connsiteX75" fmla="*/ 3594070 w 9662615"/>
              <a:gd name="connsiteY75" fmla="*/ 1509422 h 1583140"/>
              <a:gd name="connsiteX76" fmla="*/ 3565233 w 9662615"/>
              <a:gd name="connsiteY76" fmla="*/ 1515122 h 1583140"/>
              <a:gd name="connsiteX77" fmla="*/ 3560267 w 9662615"/>
              <a:gd name="connsiteY77" fmla="*/ 1516288 h 1583140"/>
              <a:gd name="connsiteX78" fmla="*/ 3540258 w 9662615"/>
              <a:gd name="connsiteY78" fmla="*/ 1516976 h 1583140"/>
              <a:gd name="connsiteX79" fmla="*/ 3534780 w 9662615"/>
              <a:gd name="connsiteY79" fmla="*/ 1522141 h 1583140"/>
              <a:gd name="connsiteX80" fmla="*/ 3504783 w 9662615"/>
              <a:gd name="connsiteY80" fmla="*/ 1526739 h 1583140"/>
              <a:gd name="connsiteX81" fmla="*/ 3467911 w 9662615"/>
              <a:gd name="connsiteY81" fmla="*/ 1526618 h 1583140"/>
              <a:gd name="connsiteX82" fmla="*/ 3292707 w 9662615"/>
              <a:gd name="connsiteY82" fmla="*/ 1520490 h 1583140"/>
              <a:gd name="connsiteX83" fmla="*/ 3187872 w 9662615"/>
              <a:gd name="connsiteY83" fmla="*/ 1519991 h 1583140"/>
              <a:gd name="connsiteX84" fmla="*/ 3148026 w 9662615"/>
              <a:gd name="connsiteY84" fmla="*/ 1524777 h 1583140"/>
              <a:gd name="connsiteX85" fmla="*/ 3092394 w 9662615"/>
              <a:gd name="connsiteY85" fmla="*/ 1528115 h 1583140"/>
              <a:gd name="connsiteX86" fmla="*/ 2994200 w 9662615"/>
              <a:gd name="connsiteY86" fmla="*/ 1537857 h 1583140"/>
              <a:gd name="connsiteX87" fmla="*/ 2862301 w 9662615"/>
              <a:gd name="connsiteY87" fmla="*/ 1544250 h 1583140"/>
              <a:gd name="connsiteX88" fmla="*/ 2766335 w 9662615"/>
              <a:gd name="connsiteY88" fmla="*/ 1527662 h 1583140"/>
              <a:gd name="connsiteX89" fmla="*/ 2757836 w 9662615"/>
              <a:gd name="connsiteY89" fmla="*/ 1531371 h 1583140"/>
              <a:gd name="connsiteX90" fmla="*/ 2691555 w 9662615"/>
              <a:gd name="connsiteY90" fmla="*/ 1530283 h 1583140"/>
              <a:gd name="connsiteX91" fmla="*/ 2459871 w 9662615"/>
              <a:gd name="connsiteY91" fmla="*/ 1500859 h 1583140"/>
              <a:gd name="connsiteX92" fmla="*/ 2330328 w 9662615"/>
              <a:gd name="connsiteY92" fmla="*/ 1499441 h 1583140"/>
              <a:gd name="connsiteX93" fmla="*/ 2284269 w 9662615"/>
              <a:gd name="connsiteY93" fmla="*/ 1503068 h 1583140"/>
              <a:gd name="connsiteX94" fmla="*/ 2207104 w 9662615"/>
              <a:gd name="connsiteY94" fmla="*/ 1508888 h 1583140"/>
              <a:gd name="connsiteX95" fmla="*/ 2149226 w 9662615"/>
              <a:gd name="connsiteY95" fmla="*/ 1523409 h 1583140"/>
              <a:gd name="connsiteX96" fmla="*/ 2084783 w 9662615"/>
              <a:gd name="connsiteY96" fmla="*/ 1524245 h 1583140"/>
              <a:gd name="connsiteX97" fmla="*/ 2070075 w 9662615"/>
              <a:gd name="connsiteY97" fmla="*/ 1511285 h 1583140"/>
              <a:gd name="connsiteX98" fmla="*/ 2001057 w 9662615"/>
              <a:gd name="connsiteY98" fmla="*/ 1516449 h 1583140"/>
              <a:gd name="connsiteX99" fmla="*/ 1896330 w 9662615"/>
              <a:gd name="connsiteY99" fmla="*/ 1525725 h 1583140"/>
              <a:gd name="connsiteX100" fmla="*/ 1835994 w 9662615"/>
              <a:gd name="connsiteY100" fmla="*/ 1527678 h 1583140"/>
              <a:gd name="connsiteX101" fmla="*/ 1671119 w 9662615"/>
              <a:gd name="connsiteY101" fmla="*/ 1536701 h 1583140"/>
              <a:gd name="connsiteX102" fmla="*/ 1601337 w 9662615"/>
              <a:gd name="connsiteY102" fmla="*/ 1548552 h 1583140"/>
              <a:gd name="connsiteX103" fmla="*/ 1407755 w 9662615"/>
              <a:gd name="connsiteY103" fmla="*/ 1571444 h 1583140"/>
              <a:gd name="connsiteX104" fmla="*/ 1271994 w 9662615"/>
              <a:gd name="connsiteY104" fmla="*/ 1579471 h 1583140"/>
              <a:gd name="connsiteX105" fmla="*/ 1249226 w 9662615"/>
              <a:gd name="connsiteY105" fmla="*/ 1583140 h 1583140"/>
              <a:gd name="connsiteX106" fmla="*/ 1217719 w 9662615"/>
              <a:gd name="connsiteY106" fmla="*/ 1580863 h 1583140"/>
              <a:gd name="connsiteX107" fmla="*/ 1091432 w 9662615"/>
              <a:gd name="connsiteY107" fmla="*/ 1571003 h 1583140"/>
              <a:gd name="connsiteX108" fmla="*/ 992039 w 9662615"/>
              <a:gd name="connsiteY108" fmla="*/ 1556662 h 1583140"/>
              <a:gd name="connsiteX109" fmla="*/ 868264 w 9662615"/>
              <a:gd name="connsiteY109" fmla="*/ 1566392 h 1583140"/>
              <a:gd name="connsiteX110" fmla="*/ 792765 w 9662615"/>
              <a:gd name="connsiteY110" fmla="*/ 1563102 h 1583140"/>
              <a:gd name="connsiteX111" fmla="*/ 669055 w 9662615"/>
              <a:gd name="connsiteY111" fmla="*/ 1543638 h 1583140"/>
              <a:gd name="connsiteX112" fmla="*/ 506152 w 9662615"/>
              <a:gd name="connsiteY112" fmla="*/ 1549124 h 1583140"/>
              <a:gd name="connsiteX113" fmla="*/ 472797 w 9662615"/>
              <a:gd name="connsiteY113" fmla="*/ 1568904 h 1583140"/>
              <a:gd name="connsiteX114" fmla="*/ 427864 w 9662615"/>
              <a:gd name="connsiteY114" fmla="*/ 1580848 h 1583140"/>
              <a:gd name="connsiteX115" fmla="*/ 408381 w 9662615"/>
              <a:gd name="connsiteY115" fmla="*/ 1552940 h 1583140"/>
              <a:gd name="connsiteX116" fmla="*/ 267163 w 9662615"/>
              <a:gd name="connsiteY116" fmla="*/ 1531913 h 1583140"/>
              <a:gd name="connsiteX117" fmla="*/ 196644 w 9662615"/>
              <a:gd name="connsiteY117" fmla="*/ 1524565 h 1583140"/>
              <a:gd name="connsiteX118" fmla="*/ 86819 w 9662615"/>
              <a:gd name="connsiteY118" fmla="*/ 1519517 h 1583140"/>
              <a:gd name="connsiteX119" fmla="*/ 53369 w 9662615"/>
              <a:gd name="connsiteY119" fmla="*/ 1516853 h 1583140"/>
              <a:gd name="connsiteX120" fmla="*/ 2359 w 9662615"/>
              <a:gd name="connsiteY120" fmla="*/ 1515247 h 1583140"/>
              <a:gd name="connsiteX121" fmla="*/ 0 w 9662615"/>
              <a:gd name="connsiteY121" fmla="*/ 1514932 h 1583140"/>
              <a:gd name="connsiteX122" fmla="*/ 0 w 9662615"/>
              <a:gd name="connsiteY122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082104 w 9662615"/>
              <a:gd name="connsiteY49" fmla="*/ 1547781 h 1583140"/>
              <a:gd name="connsiteX50" fmla="*/ 5059484 w 9662615"/>
              <a:gd name="connsiteY50" fmla="*/ 1546802 h 1583140"/>
              <a:gd name="connsiteX51" fmla="*/ 5050958 w 9662615"/>
              <a:gd name="connsiteY51" fmla="*/ 1545776 h 1583140"/>
              <a:gd name="connsiteX52" fmla="*/ 5038524 w 9662615"/>
              <a:gd name="connsiteY52" fmla="*/ 1545675 h 1583140"/>
              <a:gd name="connsiteX53" fmla="*/ 5038223 w 9662615"/>
              <a:gd name="connsiteY53" fmla="*/ 1545881 h 1583140"/>
              <a:gd name="connsiteX54" fmla="*/ 5026564 w 9662615"/>
              <a:gd name="connsiteY54" fmla="*/ 1545376 h 1583140"/>
              <a:gd name="connsiteX55" fmla="*/ 4969433 w 9662615"/>
              <a:gd name="connsiteY55" fmla="*/ 1540263 h 1583140"/>
              <a:gd name="connsiteX56" fmla="*/ 4894799 w 9662615"/>
              <a:gd name="connsiteY56" fmla="*/ 1559476 h 1583140"/>
              <a:gd name="connsiteX57" fmla="*/ 4863775 w 9662615"/>
              <a:gd name="connsiteY57" fmla="*/ 1562633 h 1583140"/>
              <a:gd name="connsiteX58" fmla="*/ 4847242 w 9662615"/>
              <a:gd name="connsiteY58" fmla="*/ 1565435 h 1583140"/>
              <a:gd name="connsiteX59" fmla="*/ 4846237 w 9662615"/>
              <a:gd name="connsiteY59" fmla="*/ 1566331 h 1583140"/>
              <a:gd name="connsiteX60" fmla="*/ 4791466 w 9662615"/>
              <a:gd name="connsiteY60" fmla="*/ 1561324 h 1583140"/>
              <a:gd name="connsiteX61" fmla="*/ 4784247 w 9662615"/>
              <a:gd name="connsiteY61" fmla="*/ 1562342 h 1583140"/>
              <a:gd name="connsiteX62" fmla="*/ 4748477 w 9662615"/>
              <a:gd name="connsiteY62" fmla="*/ 1556925 h 1583140"/>
              <a:gd name="connsiteX63" fmla="*/ 4730033 w 9662615"/>
              <a:gd name="connsiteY63" fmla="*/ 1555274 h 1583140"/>
              <a:gd name="connsiteX64" fmla="*/ 4724747 w 9662615"/>
              <a:gd name="connsiteY64" fmla="*/ 1552439 h 1583140"/>
              <a:gd name="connsiteX65" fmla="*/ 4697562 w 9662615"/>
              <a:gd name="connsiteY65" fmla="*/ 1551206 h 1583140"/>
              <a:gd name="connsiteX66" fmla="*/ 4694469 w 9662615"/>
              <a:gd name="connsiteY66" fmla="*/ 1551958 h 1583140"/>
              <a:gd name="connsiteX67" fmla="*/ 4671940 w 9662615"/>
              <a:gd name="connsiteY67" fmla="*/ 1547617 h 1583140"/>
              <a:gd name="connsiteX68" fmla="*/ 4589320 w 9662615"/>
              <a:gd name="connsiteY68" fmla="*/ 1534660 h 1583140"/>
              <a:gd name="connsiteX69" fmla="*/ 4422155 w 9662615"/>
              <a:gd name="connsiteY69" fmla="*/ 1542059 h 1583140"/>
              <a:gd name="connsiteX70" fmla="*/ 4221826 w 9662615"/>
              <a:gd name="connsiteY70" fmla="*/ 1508923 h 1583140"/>
              <a:gd name="connsiteX71" fmla="*/ 4096601 w 9662615"/>
              <a:gd name="connsiteY71" fmla="*/ 1521563 h 1583140"/>
              <a:gd name="connsiteX72" fmla="*/ 3970635 w 9662615"/>
              <a:gd name="connsiteY72" fmla="*/ 1544815 h 1583140"/>
              <a:gd name="connsiteX73" fmla="*/ 3833906 w 9662615"/>
              <a:gd name="connsiteY73" fmla="*/ 1516637 h 1583140"/>
              <a:gd name="connsiteX74" fmla="*/ 3696258 w 9662615"/>
              <a:gd name="connsiteY74" fmla="*/ 1537563 h 1583140"/>
              <a:gd name="connsiteX75" fmla="*/ 3594070 w 9662615"/>
              <a:gd name="connsiteY75" fmla="*/ 1509422 h 1583140"/>
              <a:gd name="connsiteX76" fmla="*/ 3565233 w 9662615"/>
              <a:gd name="connsiteY76" fmla="*/ 1515122 h 1583140"/>
              <a:gd name="connsiteX77" fmla="*/ 3560267 w 9662615"/>
              <a:gd name="connsiteY77" fmla="*/ 1516288 h 1583140"/>
              <a:gd name="connsiteX78" fmla="*/ 3540258 w 9662615"/>
              <a:gd name="connsiteY78" fmla="*/ 1516976 h 1583140"/>
              <a:gd name="connsiteX79" fmla="*/ 3534780 w 9662615"/>
              <a:gd name="connsiteY79" fmla="*/ 1522141 h 1583140"/>
              <a:gd name="connsiteX80" fmla="*/ 3504783 w 9662615"/>
              <a:gd name="connsiteY80" fmla="*/ 1526739 h 1583140"/>
              <a:gd name="connsiteX81" fmla="*/ 3430805 w 9662615"/>
              <a:gd name="connsiteY81" fmla="*/ 1542521 h 1583140"/>
              <a:gd name="connsiteX82" fmla="*/ 3292707 w 9662615"/>
              <a:gd name="connsiteY82" fmla="*/ 1520490 h 1583140"/>
              <a:gd name="connsiteX83" fmla="*/ 3187872 w 9662615"/>
              <a:gd name="connsiteY83" fmla="*/ 1519991 h 1583140"/>
              <a:gd name="connsiteX84" fmla="*/ 3148026 w 9662615"/>
              <a:gd name="connsiteY84" fmla="*/ 1524777 h 1583140"/>
              <a:gd name="connsiteX85" fmla="*/ 3092394 w 9662615"/>
              <a:gd name="connsiteY85" fmla="*/ 1528115 h 1583140"/>
              <a:gd name="connsiteX86" fmla="*/ 2994200 w 9662615"/>
              <a:gd name="connsiteY86" fmla="*/ 1537857 h 1583140"/>
              <a:gd name="connsiteX87" fmla="*/ 2862301 w 9662615"/>
              <a:gd name="connsiteY87" fmla="*/ 1544250 h 1583140"/>
              <a:gd name="connsiteX88" fmla="*/ 2766335 w 9662615"/>
              <a:gd name="connsiteY88" fmla="*/ 1527662 h 1583140"/>
              <a:gd name="connsiteX89" fmla="*/ 2757836 w 9662615"/>
              <a:gd name="connsiteY89" fmla="*/ 1531371 h 1583140"/>
              <a:gd name="connsiteX90" fmla="*/ 2691555 w 9662615"/>
              <a:gd name="connsiteY90" fmla="*/ 1530283 h 1583140"/>
              <a:gd name="connsiteX91" fmla="*/ 2459871 w 9662615"/>
              <a:gd name="connsiteY91" fmla="*/ 1500859 h 1583140"/>
              <a:gd name="connsiteX92" fmla="*/ 2330328 w 9662615"/>
              <a:gd name="connsiteY92" fmla="*/ 1499441 h 1583140"/>
              <a:gd name="connsiteX93" fmla="*/ 2284269 w 9662615"/>
              <a:gd name="connsiteY93" fmla="*/ 1503068 h 1583140"/>
              <a:gd name="connsiteX94" fmla="*/ 2207104 w 9662615"/>
              <a:gd name="connsiteY94" fmla="*/ 1508888 h 1583140"/>
              <a:gd name="connsiteX95" fmla="*/ 2149226 w 9662615"/>
              <a:gd name="connsiteY95" fmla="*/ 1523409 h 1583140"/>
              <a:gd name="connsiteX96" fmla="*/ 2084783 w 9662615"/>
              <a:gd name="connsiteY96" fmla="*/ 1524245 h 1583140"/>
              <a:gd name="connsiteX97" fmla="*/ 2070075 w 9662615"/>
              <a:gd name="connsiteY97" fmla="*/ 1511285 h 1583140"/>
              <a:gd name="connsiteX98" fmla="*/ 2001057 w 9662615"/>
              <a:gd name="connsiteY98" fmla="*/ 1516449 h 1583140"/>
              <a:gd name="connsiteX99" fmla="*/ 1896330 w 9662615"/>
              <a:gd name="connsiteY99" fmla="*/ 1525725 h 1583140"/>
              <a:gd name="connsiteX100" fmla="*/ 1835994 w 9662615"/>
              <a:gd name="connsiteY100" fmla="*/ 1527678 h 1583140"/>
              <a:gd name="connsiteX101" fmla="*/ 1671119 w 9662615"/>
              <a:gd name="connsiteY101" fmla="*/ 1536701 h 1583140"/>
              <a:gd name="connsiteX102" fmla="*/ 1601337 w 9662615"/>
              <a:gd name="connsiteY102" fmla="*/ 1548552 h 1583140"/>
              <a:gd name="connsiteX103" fmla="*/ 1407755 w 9662615"/>
              <a:gd name="connsiteY103" fmla="*/ 1571444 h 1583140"/>
              <a:gd name="connsiteX104" fmla="*/ 1271994 w 9662615"/>
              <a:gd name="connsiteY104" fmla="*/ 1579471 h 1583140"/>
              <a:gd name="connsiteX105" fmla="*/ 1249226 w 9662615"/>
              <a:gd name="connsiteY105" fmla="*/ 1583140 h 1583140"/>
              <a:gd name="connsiteX106" fmla="*/ 1217719 w 9662615"/>
              <a:gd name="connsiteY106" fmla="*/ 1580863 h 1583140"/>
              <a:gd name="connsiteX107" fmla="*/ 1091432 w 9662615"/>
              <a:gd name="connsiteY107" fmla="*/ 1571003 h 1583140"/>
              <a:gd name="connsiteX108" fmla="*/ 992039 w 9662615"/>
              <a:gd name="connsiteY108" fmla="*/ 1556662 h 1583140"/>
              <a:gd name="connsiteX109" fmla="*/ 868264 w 9662615"/>
              <a:gd name="connsiteY109" fmla="*/ 1566392 h 1583140"/>
              <a:gd name="connsiteX110" fmla="*/ 792765 w 9662615"/>
              <a:gd name="connsiteY110" fmla="*/ 1563102 h 1583140"/>
              <a:gd name="connsiteX111" fmla="*/ 669055 w 9662615"/>
              <a:gd name="connsiteY111" fmla="*/ 1543638 h 1583140"/>
              <a:gd name="connsiteX112" fmla="*/ 506152 w 9662615"/>
              <a:gd name="connsiteY112" fmla="*/ 1549124 h 1583140"/>
              <a:gd name="connsiteX113" fmla="*/ 472797 w 9662615"/>
              <a:gd name="connsiteY113" fmla="*/ 1568904 h 1583140"/>
              <a:gd name="connsiteX114" fmla="*/ 427864 w 9662615"/>
              <a:gd name="connsiteY114" fmla="*/ 1580848 h 1583140"/>
              <a:gd name="connsiteX115" fmla="*/ 408381 w 9662615"/>
              <a:gd name="connsiteY115" fmla="*/ 1552940 h 1583140"/>
              <a:gd name="connsiteX116" fmla="*/ 267163 w 9662615"/>
              <a:gd name="connsiteY116" fmla="*/ 1531913 h 1583140"/>
              <a:gd name="connsiteX117" fmla="*/ 196644 w 9662615"/>
              <a:gd name="connsiteY117" fmla="*/ 1524565 h 1583140"/>
              <a:gd name="connsiteX118" fmla="*/ 86819 w 9662615"/>
              <a:gd name="connsiteY118" fmla="*/ 1519517 h 1583140"/>
              <a:gd name="connsiteX119" fmla="*/ 53369 w 9662615"/>
              <a:gd name="connsiteY119" fmla="*/ 1516853 h 1583140"/>
              <a:gd name="connsiteX120" fmla="*/ 2359 w 9662615"/>
              <a:gd name="connsiteY120" fmla="*/ 1515247 h 1583140"/>
              <a:gd name="connsiteX121" fmla="*/ 0 w 9662615"/>
              <a:gd name="connsiteY121" fmla="*/ 1514932 h 1583140"/>
              <a:gd name="connsiteX122" fmla="*/ 0 w 9662615"/>
              <a:gd name="connsiteY122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082104 w 9662615"/>
              <a:gd name="connsiteY49" fmla="*/ 1547781 h 1583140"/>
              <a:gd name="connsiteX50" fmla="*/ 5059484 w 9662615"/>
              <a:gd name="connsiteY50" fmla="*/ 1546802 h 1583140"/>
              <a:gd name="connsiteX51" fmla="*/ 5050958 w 9662615"/>
              <a:gd name="connsiteY51" fmla="*/ 1545776 h 1583140"/>
              <a:gd name="connsiteX52" fmla="*/ 5038524 w 9662615"/>
              <a:gd name="connsiteY52" fmla="*/ 1545675 h 1583140"/>
              <a:gd name="connsiteX53" fmla="*/ 5038223 w 9662615"/>
              <a:gd name="connsiteY53" fmla="*/ 1545881 h 1583140"/>
              <a:gd name="connsiteX54" fmla="*/ 5026564 w 9662615"/>
              <a:gd name="connsiteY54" fmla="*/ 1545376 h 1583140"/>
              <a:gd name="connsiteX55" fmla="*/ 4969433 w 9662615"/>
              <a:gd name="connsiteY55" fmla="*/ 1540263 h 1583140"/>
              <a:gd name="connsiteX56" fmla="*/ 4894799 w 9662615"/>
              <a:gd name="connsiteY56" fmla="*/ 1559476 h 1583140"/>
              <a:gd name="connsiteX57" fmla="*/ 4863775 w 9662615"/>
              <a:gd name="connsiteY57" fmla="*/ 1562633 h 1583140"/>
              <a:gd name="connsiteX58" fmla="*/ 4847242 w 9662615"/>
              <a:gd name="connsiteY58" fmla="*/ 1565435 h 1583140"/>
              <a:gd name="connsiteX59" fmla="*/ 4846237 w 9662615"/>
              <a:gd name="connsiteY59" fmla="*/ 1566331 h 1583140"/>
              <a:gd name="connsiteX60" fmla="*/ 4791466 w 9662615"/>
              <a:gd name="connsiteY60" fmla="*/ 1561324 h 1583140"/>
              <a:gd name="connsiteX61" fmla="*/ 4784247 w 9662615"/>
              <a:gd name="connsiteY61" fmla="*/ 1562342 h 1583140"/>
              <a:gd name="connsiteX62" fmla="*/ 4748477 w 9662615"/>
              <a:gd name="connsiteY62" fmla="*/ 1556925 h 1583140"/>
              <a:gd name="connsiteX63" fmla="*/ 4730033 w 9662615"/>
              <a:gd name="connsiteY63" fmla="*/ 1555274 h 1583140"/>
              <a:gd name="connsiteX64" fmla="*/ 4724747 w 9662615"/>
              <a:gd name="connsiteY64" fmla="*/ 1552439 h 1583140"/>
              <a:gd name="connsiteX65" fmla="*/ 4697562 w 9662615"/>
              <a:gd name="connsiteY65" fmla="*/ 1551206 h 1583140"/>
              <a:gd name="connsiteX66" fmla="*/ 4694469 w 9662615"/>
              <a:gd name="connsiteY66" fmla="*/ 1551958 h 1583140"/>
              <a:gd name="connsiteX67" fmla="*/ 4671940 w 9662615"/>
              <a:gd name="connsiteY67" fmla="*/ 1547617 h 1583140"/>
              <a:gd name="connsiteX68" fmla="*/ 4589320 w 9662615"/>
              <a:gd name="connsiteY68" fmla="*/ 1534660 h 1583140"/>
              <a:gd name="connsiteX69" fmla="*/ 4422155 w 9662615"/>
              <a:gd name="connsiteY69" fmla="*/ 1542059 h 1583140"/>
              <a:gd name="connsiteX70" fmla="*/ 4221826 w 9662615"/>
              <a:gd name="connsiteY70" fmla="*/ 1508923 h 1583140"/>
              <a:gd name="connsiteX71" fmla="*/ 4096601 w 9662615"/>
              <a:gd name="connsiteY71" fmla="*/ 1521563 h 1583140"/>
              <a:gd name="connsiteX72" fmla="*/ 3970635 w 9662615"/>
              <a:gd name="connsiteY72" fmla="*/ 1544815 h 1583140"/>
              <a:gd name="connsiteX73" fmla="*/ 3833906 w 9662615"/>
              <a:gd name="connsiteY73" fmla="*/ 1516637 h 1583140"/>
              <a:gd name="connsiteX74" fmla="*/ 3696258 w 9662615"/>
              <a:gd name="connsiteY74" fmla="*/ 1537563 h 1583140"/>
              <a:gd name="connsiteX75" fmla="*/ 3594070 w 9662615"/>
              <a:gd name="connsiteY75" fmla="*/ 1509422 h 1583140"/>
              <a:gd name="connsiteX76" fmla="*/ 3565233 w 9662615"/>
              <a:gd name="connsiteY76" fmla="*/ 1515122 h 1583140"/>
              <a:gd name="connsiteX77" fmla="*/ 3560267 w 9662615"/>
              <a:gd name="connsiteY77" fmla="*/ 1516288 h 1583140"/>
              <a:gd name="connsiteX78" fmla="*/ 3540258 w 9662615"/>
              <a:gd name="connsiteY78" fmla="*/ 1516976 h 1583140"/>
              <a:gd name="connsiteX79" fmla="*/ 3534780 w 9662615"/>
              <a:gd name="connsiteY79" fmla="*/ 1522141 h 1583140"/>
              <a:gd name="connsiteX80" fmla="*/ 3504783 w 9662615"/>
              <a:gd name="connsiteY80" fmla="*/ 1526739 h 1583140"/>
              <a:gd name="connsiteX81" fmla="*/ 3430805 w 9662615"/>
              <a:gd name="connsiteY81" fmla="*/ 1542521 h 1583140"/>
              <a:gd name="connsiteX82" fmla="*/ 3292707 w 9662615"/>
              <a:gd name="connsiteY82" fmla="*/ 1520490 h 1583140"/>
              <a:gd name="connsiteX83" fmla="*/ 3187872 w 9662615"/>
              <a:gd name="connsiteY83" fmla="*/ 1519991 h 1583140"/>
              <a:gd name="connsiteX84" fmla="*/ 3148026 w 9662615"/>
              <a:gd name="connsiteY84" fmla="*/ 1524777 h 1583140"/>
              <a:gd name="connsiteX85" fmla="*/ 3092394 w 9662615"/>
              <a:gd name="connsiteY85" fmla="*/ 1528115 h 1583140"/>
              <a:gd name="connsiteX86" fmla="*/ 2994200 w 9662615"/>
              <a:gd name="connsiteY86" fmla="*/ 1537857 h 1583140"/>
              <a:gd name="connsiteX87" fmla="*/ 2862301 w 9662615"/>
              <a:gd name="connsiteY87" fmla="*/ 1544250 h 1583140"/>
              <a:gd name="connsiteX88" fmla="*/ 2766335 w 9662615"/>
              <a:gd name="connsiteY88" fmla="*/ 1527662 h 1583140"/>
              <a:gd name="connsiteX89" fmla="*/ 2757836 w 9662615"/>
              <a:gd name="connsiteY89" fmla="*/ 1531371 h 1583140"/>
              <a:gd name="connsiteX90" fmla="*/ 2691555 w 9662615"/>
              <a:gd name="connsiteY90" fmla="*/ 1530283 h 1583140"/>
              <a:gd name="connsiteX91" fmla="*/ 2491676 w 9662615"/>
              <a:gd name="connsiteY91" fmla="*/ 1500859 h 1583140"/>
              <a:gd name="connsiteX92" fmla="*/ 2330328 w 9662615"/>
              <a:gd name="connsiteY92" fmla="*/ 1499441 h 1583140"/>
              <a:gd name="connsiteX93" fmla="*/ 2284269 w 9662615"/>
              <a:gd name="connsiteY93" fmla="*/ 1503068 h 1583140"/>
              <a:gd name="connsiteX94" fmla="*/ 2207104 w 9662615"/>
              <a:gd name="connsiteY94" fmla="*/ 1508888 h 1583140"/>
              <a:gd name="connsiteX95" fmla="*/ 2149226 w 9662615"/>
              <a:gd name="connsiteY95" fmla="*/ 1523409 h 1583140"/>
              <a:gd name="connsiteX96" fmla="*/ 2084783 w 9662615"/>
              <a:gd name="connsiteY96" fmla="*/ 1524245 h 1583140"/>
              <a:gd name="connsiteX97" fmla="*/ 2070075 w 9662615"/>
              <a:gd name="connsiteY97" fmla="*/ 1511285 h 1583140"/>
              <a:gd name="connsiteX98" fmla="*/ 2001057 w 9662615"/>
              <a:gd name="connsiteY98" fmla="*/ 1516449 h 1583140"/>
              <a:gd name="connsiteX99" fmla="*/ 1896330 w 9662615"/>
              <a:gd name="connsiteY99" fmla="*/ 1525725 h 1583140"/>
              <a:gd name="connsiteX100" fmla="*/ 1835994 w 9662615"/>
              <a:gd name="connsiteY100" fmla="*/ 1527678 h 1583140"/>
              <a:gd name="connsiteX101" fmla="*/ 1671119 w 9662615"/>
              <a:gd name="connsiteY101" fmla="*/ 1536701 h 1583140"/>
              <a:gd name="connsiteX102" fmla="*/ 1601337 w 9662615"/>
              <a:gd name="connsiteY102" fmla="*/ 1548552 h 1583140"/>
              <a:gd name="connsiteX103" fmla="*/ 1407755 w 9662615"/>
              <a:gd name="connsiteY103" fmla="*/ 1571444 h 1583140"/>
              <a:gd name="connsiteX104" fmla="*/ 1271994 w 9662615"/>
              <a:gd name="connsiteY104" fmla="*/ 1579471 h 1583140"/>
              <a:gd name="connsiteX105" fmla="*/ 1249226 w 9662615"/>
              <a:gd name="connsiteY105" fmla="*/ 1583140 h 1583140"/>
              <a:gd name="connsiteX106" fmla="*/ 1217719 w 9662615"/>
              <a:gd name="connsiteY106" fmla="*/ 1580863 h 1583140"/>
              <a:gd name="connsiteX107" fmla="*/ 1091432 w 9662615"/>
              <a:gd name="connsiteY107" fmla="*/ 1571003 h 1583140"/>
              <a:gd name="connsiteX108" fmla="*/ 992039 w 9662615"/>
              <a:gd name="connsiteY108" fmla="*/ 1556662 h 1583140"/>
              <a:gd name="connsiteX109" fmla="*/ 868264 w 9662615"/>
              <a:gd name="connsiteY109" fmla="*/ 1566392 h 1583140"/>
              <a:gd name="connsiteX110" fmla="*/ 792765 w 9662615"/>
              <a:gd name="connsiteY110" fmla="*/ 1563102 h 1583140"/>
              <a:gd name="connsiteX111" fmla="*/ 669055 w 9662615"/>
              <a:gd name="connsiteY111" fmla="*/ 1543638 h 1583140"/>
              <a:gd name="connsiteX112" fmla="*/ 506152 w 9662615"/>
              <a:gd name="connsiteY112" fmla="*/ 1549124 h 1583140"/>
              <a:gd name="connsiteX113" fmla="*/ 472797 w 9662615"/>
              <a:gd name="connsiteY113" fmla="*/ 1568904 h 1583140"/>
              <a:gd name="connsiteX114" fmla="*/ 427864 w 9662615"/>
              <a:gd name="connsiteY114" fmla="*/ 1580848 h 1583140"/>
              <a:gd name="connsiteX115" fmla="*/ 408381 w 9662615"/>
              <a:gd name="connsiteY115" fmla="*/ 1552940 h 1583140"/>
              <a:gd name="connsiteX116" fmla="*/ 267163 w 9662615"/>
              <a:gd name="connsiteY116" fmla="*/ 1531913 h 1583140"/>
              <a:gd name="connsiteX117" fmla="*/ 196644 w 9662615"/>
              <a:gd name="connsiteY117" fmla="*/ 1524565 h 1583140"/>
              <a:gd name="connsiteX118" fmla="*/ 86819 w 9662615"/>
              <a:gd name="connsiteY118" fmla="*/ 1519517 h 1583140"/>
              <a:gd name="connsiteX119" fmla="*/ 53369 w 9662615"/>
              <a:gd name="connsiteY119" fmla="*/ 1516853 h 1583140"/>
              <a:gd name="connsiteX120" fmla="*/ 2359 w 9662615"/>
              <a:gd name="connsiteY120" fmla="*/ 1515247 h 1583140"/>
              <a:gd name="connsiteX121" fmla="*/ 0 w 9662615"/>
              <a:gd name="connsiteY121" fmla="*/ 1514932 h 1583140"/>
              <a:gd name="connsiteX122" fmla="*/ 0 w 9662615"/>
              <a:gd name="connsiteY122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082104 w 9662615"/>
              <a:gd name="connsiteY49" fmla="*/ 1547781 h 1583140"/>
              <a:gd name="connsiteX50" fmla="*/ 5059484 w 9662615"/>
              <a:gd name="connsiteY50" fmla="*/ 1546802 h 1583140"/>
              <a:gd name="connsiteX51" fmla="*/ 5050958 w 9662615"/>
              <a:gd name="connsiteY51" fmla="*/ 1545776 h 1583140"/>
              <a:gd name="connsiteX52" fmla="*/ 5038524 w 9662615"/>
              <a:gd name="connsiteY52" fmla="*/ 1545675 h 1583140"/>
              <a:gd name="connsiteX53" fmla="*/ 5038223 w 9662615"/>
              <a:gd name="connsiteY53" fmla="*/ 1545881 h 1583140"/>
              <a:gd name="connsiteX54" fmla="*/ 5026564 w 9662615"/>
              <a:gd name="connsiteY54" fmla="*/ 1545376 h 1583140"/>
              <a:gd name="connsiteX55" fmla="*/ 4969433 w 9662615"/>
              <a:gd name="connsiteY55" fmla="*/ 1540263 h 1583140"/>
              <a:gd name="connsiteX56" fmla="*/ 4894799 w 9662615"/>
              <a:gd name="connsiteY56" fmla="*/ 1559476 h 1583140"/>
              <a:gd name="connsiteX57" fmla="*/ 4863775 w 9662615"/>
              <a:gd name="connsiteY57" fmla="*/ 1562633 h 1583140"/>
              <a:gd name="connsiteX58" fmla="*/ 4847242 w 9662615"/>
              <a:gd name="connsiteY58" fmla="*/ 1565435 h 1583140"/>
              <a:gd name="connsiteX59" fmla="*/ 4846237 w 9662615"/>
              <a:gd name="connsiteY59" fmla="*/ 1566331 h 1583140"/>
              <a:gd name="connsiteX60" fmla="*/ 4791466 w 9662615"/>
              <a:gd name="connsiteY60" fmla="*/ 1561324 h 1583140"/>
              <a:gd name="connsiteX61" fmla="*/ 4784247 w 9662615"/>
              <a:gd name="connsiteY61" fmla="*/ 1562342 h 1583140"/>
              <a:gd name="connsiteX62" fmla="*/ 4748477 w 9662615"/>
              <a:gd name="connsiteY62" fmla="*/ 1556925 h 1583140"/>
              <a:gd name="connsiteX63" fmla="*/ 4730033 w 9662615"/>
              <a:gd name="connsiteY63" fmla="*/ 1555274 h 1583140"/>
              <a:gd name="connsiteX64" fmla="*/ 4724747 w 9662615"/>
              <a:gd name="connsiteY64" fmla="*/ 1552439 h 1583140"/>
              <a:gd name="connsiteX65" fmla="*/ 4697562 w 9662615"/>
              <a:gd name="connsiteY65" fmla="*/ 1551206 h 1583140"/>
              <a:gd name="connsiteX66" fmla="*/ 4694469 w 9662615"/>
              <a:gd name="connsiteY66" fmla="*/ 1551958 h 1583140"/>
              <a:gd name="connsiteX67" fmla="*/ 4671940 w 9662615"/>
              <a:gd name="connsiteY67" fmla="*/ 1547617 h 1583140"/>
              <a:gd name="connsiteX68" fmla="*/ 4589320 w 9662615"/>
              <a:gd name="connsiteY68" fmla="*/ 1534660 h 1583140"/>
              <a:gd name="connsiteX69" fmla="*/ 4422155 w 9662615"/>
              <a:gd name="connsiteY69" fmla="*/ 1542059 h 1583140"/>
              <a:gd name="connsiteX70" fmla="*/ 4221826 w 9662615"/>
              <a:gd name="connsiteY70" fmla="*/ 1508923 h 1583140"/>
              <a:gd name="connsiteX71" fmla="*/ 4096601 w 9662615"/>
              <a:gd name="connsiteY71" fmla="*/ 1521563 h 1583140"/>
              <a:gd name="connsiteX72" fmla="*/ 3970635 w 9662615"/>
              <a:gd name="connsiteY72" fmla="*/ 1544815 h 1583140"/>
              <a:gd name="connsiteX73" fmla="*/ 3833906 w 9662615"/>
              <a:gd name="connsiteY73" fmla="*/ 1516637 h 1583140"/>
              <a:gd name="connsiteX74" fmla="*/ 3696258 w 9662615"/>
              <a:gd name="connsiteY74" fmla="*/ 1537563 h 1583140"/>
              <a:gd name="connsiteX75" fmla="*/ 3594070 w 9662615"/>
              <a:gd name="connsiteY75" fmla="*/ 1509422 h 1583140"/>
              <a:gd name="connsiteX76" fmla="*/ 3565233 w 9662615"/>
              <a:gd name="connsiteY76" fmla="*/ 1515122 h 1583140"/>
              <a:gd name="connsiteX77" fmla="*/ 3560267 w 9662615"/>
              <a:gd name="connsiteY77" fmla="*/ 1516288 h 1583140"/>
              <a:gd name="connsiteX78" fmla="*/ 3540258 w 9662615"/>
              <a:gd name="connsiteY78" fmla="*/ 1516976 h 1583140"/>
              <a:gd name="connsiteX79" fmla="*/ 3534780 w 9662615"/>
              <a:gd name="connsiteY79" fmla="*/ 1522141 h 1583140"/>
              <a:gd name="connsiteX80" fmla="*/ 3504783 w 9662615"/>
              <a:gd name="connsiteY80" fmla="*/ 1526739 h 1583140"/>
              <a:gd name="connsiteX81" fmla="*/ 3430805 w 9662615"/>
              <a:gd name="connsiteY81" fmla="*/ 1542521 h 1583140"/>
              <a:gd name="connsiteX82" fmla="*/ 3292707 w 9662615"/>
              <a:gd name="connsiteY82" fmla="*/ 1520490 h 1583140"/>
              <a:gd name="connsiteX83" fmla="*/ 3187872 w 9662615"/>
              <a:gd name="connsiteY83" fmla="*/ 1519991 h 1583140"/>
              <a:gd name="connsiteX84" fmla="*/ 3148026 w 9662615"/>
              <a:gd name="connsiteY84" fmla="*/ 1524777 h 1583140"/>
              <a:gd name="connsiteX85" fmla="*/ 3092394 w 9662615"/>
              <a:gd name="connsiteY85" fmla="*/ 1528115 h 1583140"/>
              <a:gd name="connsiteX86" fmla="*/ 2994200 w 9662615"/>
              <a:gd name="connsiteY86" fmla="*/ 1537857 h 1583140"/>
              <a:gd name="connsiteX87" fmla="*/ 2862301 w 9662615"/>
              <a:gd name="connsiteY87" fmla="*/ 1544250 h 1583140"/>
              <a:gd name="connsiteX88" fmla="*/ 2766335 w 9662615"/>
              <a:gd name="connsiteY88" fmla="*/ 1527662 h 1583140"/>
              <a:gd name="connsiteX89" fmla="*/ 2757836 w 9662615"/>
              <a:gd name="connsiteY89" fmla="*/ 1531371 h 1583140"/>
              <a:gd name="connsiteX90" fmla="*/ 2691555 w 9662615"/>
              <a:gd name="connsiteY90" fmla="*/ 1530283 h 1583140"/>
              <a:gd name="connsiteX91" fmla="*/ 2491676 w 9662615"/>
              <a:gd name="connsiteY91" fmla="*/ 1500859 h 1583140"/>
              <a:gd name="connsiteX92" fmla="*/ 2378036 w 9662615"/>
              <a:gd name="connsiteY92" fmla="*/ 1520645 h 1583140"/>
              <a:gd name="connsiteX93" fmla="*/ 2284269 w 9662615"/>
              <a:gd name="connsiteY93" fmla="*/ 1503068 h 1583140"/>
              <a:gd name="connsiteX94" fmla="*/ 2207104 w 9662615"/>
              <a:gd name="connsiteY94" fmla="*/ 1508888 h 1583140"/>
              <a:gd name="connsiteX95" fmla="*/ 2149226 w 9662615"/>
              <a:gd name="connsiteY95" fmla="*/ 1523409 h 1583140"/>
              <a:gd name="connsiteX96" fmla="*/ 2084783 w 9662615"/>
              <a:gd name="connsiteY96" fmla="*/ 1524245 h 1583140"/>
              <a:gd name="connsiteX97" fmla="*/ 2070075 w 9662615"/>
              <a:gd name="connsiteY97" fmla="*/ 1511285 h 1583140"/>
              <a:gd name="connsiteX98" fmla="*/ 2001057 w 9662615"/>
              <a:gd name="connsiteY98" fmla="*/ 1516449 h 1583140"/>
              <a:gd name="connsiteX99" fmla="*/ 1896330 w 9662615"/>
              <a:gd name="connsiteY99" fmla="*/ 1525725 h 1583140"/>
              <a:gd name="connsiteX100" fmla="*/ 1835994 w 9662615"/>
              <a:gd name="connsiteY100" fmla="*/ 1527678 h 1583140"/>
              <a:gd name="connsiteX101" fmla="*/ 1671119 w 9662615"/>
              <a:gd name="connsiteY101" fmla="*/ 1536701 h 1583140"/>
              <a:gd name="connsiteX102" fmla="*/ 1601337 w 9662615"/>
              <a:gd name="connsiteY102" fmla="*/ 1548552 h 1583140"/>
              <a:gd name="connsiteX103" fmla="*/ 1407755 w 9662615"/>
              <a:gd name="connsiteY103" fmla="*/ 1571444 h 1583140"/>
              <a:gd name="connsiteX104" fmla="*/ 1271994 w 9662615"/>
              <a:gd name="connsiteY104" fmla="*/ 1579471 h 1583140"/>
              <a:gd name="connsiteX105" fmla="*/ 1249226 w 9662615"/>
              <a:gd name="connsiteY105" fmla="*/ 1583140 h 1583140"/>
              <a:gd name="connsiteX106" fmla="*/ 1217719 w 9662615"/>
              <a:gd name="connsiteY106" fmla="*/ 1580863 h 1583140"/>
              <a:gd name="connsiteX107" fmla="*/ 1091432 w 9662615"/>
              <a:gd name="connsiteY107" fmla="*/ 1571003 h 1583140"/>
              <a:gd name="connsiteX108" fmla="*/ 992039 w 9662615"/>
              <a:gd name="connsiteY108" fmla="*/ 1556662 h 1583140"/>
              <a:gd name="connsiteX109" fmla="*/ 868264 w 9662615"/>
              <a:gd name="connsiteY109" fmla="*/ 1566392 h 1583140"/>
              <a:gd name="connsiteX110" fmla="*/ 792765 w 9662615"/>
              <a:gd name="connsiteY110" fmla="*/ 1563102 h 1583140"/>
              <a:gd name="connsiteX111" fmla="*/ 669055 w 9662615"/>
              <a:gd name="connsiteY111" fmla="*/ 1543638 h 1583140"/>
              <a:gd name="connsiteX112" fmla="*/ 506152 w 9662615"/>
              <a:gd name="connsiteY112" fmla="*/ 1549124 h 1583140"/>
              <a:gd name="connsiteX113" fmla="*/ 472797 w 9662615"/>
              <a:gd name="connsiteY113" fmla="*/ 1568904 h 1583140"/>
              <a:gd name="connsiteX114" fmla="*/ 427864 w 9662615"/>
              <a:gd name="connsiteY114" fmla="*/ 1580848 h 1583140"/>
              <a:gd name="connsiteX115" fmla="*/ 408381 w 9662615"/>
              <a:gd name="connsiteY115" fmla="*/ 1552940 h 1583140"/>
              <a:gd name="connsiteX116" fmla="*/ 267163 w 9662615"/>
              <a:gd name="connsiteY116" fmla="*/ 1531913 h 1583140"/>
              <a:gd name="connsiteX117" fmla="*/ 196644 w 9662615"/>
              <a:gd name="connsiteY117" fmla="*/ 1524565 h 1583140"/>
              <a:gd name="connsiteX118" fmla="*/ 86819 w 9662615"/>
              <a:gd name="connsiteY118" fmla="*/ 1519517 h 1583140"/>
              <a:gd name="connsiteX119" fmla="*/ 53369 w 9662615"/>
              <a:gd name="connsiteY119" fmla="*/ 1516853 h 1583140"/>
              <a:gd name="connsiteX120" fmla="*/ 2359 w 9662615"/>
              <a:gd name="connsiteY120" fmla="*/ 1515247 h 1583140"/>
              <a:gd name="connsiteX121" fmla="*/ 0 w 9662615"/>
              <a:gd name="connsiteY121" fmla="*/ 1514932 h 1583140"/>
              <a:gd name="connsiteX122" fmla="*/ 0 w 9662615"/>
              <a:gd name="connsiteY122" fmla="*/ 0 h 1583140"/>
              <a:gd name="connsiteX0" fmla="*/ 0 w 9662615"/>
              <a:gd name="connsiteY0" fmla="*/ 0 h 1587534"/>
              <a:gd name="connsiteX1" fmla="*/ 9662615 w 9662615"/>
              <a:gd name="connsiteY1" fmla="*/ 0 h 1587534"/>
              <a:gd name="connsiteX2" fmla="*/ 9662615 w 9662615"/>
              <a:gd name="connsiteY2" fmla="*/ 1280346 h 1587534"/>
              <a:gd name="connsiteX3" fmla="*/ 9658420 w 9662615"/>
              <a:gd name="connsiteY3" fmla="*/ 1280106 h 1587534"/>
              <a:gd name="connsiteX4" fmla="*/ 9469546 w 9662615"/>
              <a:gd name="connsiteY4" fmla="*/ 1289837 h 1587534"/>
              <a:gd name="connsiteX5" fmla="*/ 9385895 w 9662615"/>
              <a:gd name="connsiteY5" fmla="*/ 1269203 h 1587534"/>
              <a:gd name="connsiteX6" fmla="*/ 9144767 w 9662615"/>
              <a:gd name="connsiteY6" fmla="*/ 1264120 h 1587534"/>
              <a:gd name="connsiteX7" fmla="*/ 8837252 w 9662615"/>
              <a:gd name="connsiteY7" fmla="*/ 1350515 h 1587534"/>
              <a:gd name="connsiteX8" fmla="*/ 8705466 w 9662615"/>
              <a:gd name="connsiteY8" fmla="*/ 1342419 h 1587534"/>
              <a:gd name="connsiteX9" fmla="*/ 8652221 w 9662615"/>
              <a:gd name="connsiteY9" fmla="*/ 1326906 h 1587534"/>
              <a:gd name="connsiteX10" fmla="*/ 8632312 w 9662615"/>
              <a:gd name="connsiteY10" fmla="*/ 1326025 h 1587534"/>
              <a:gd name="connsiteX11" fmla="*/ 8591582 w 9662615"/>
              <a:gd name="connsiteY11" fmla="*/ 1341666 h 1587534"/>
              <a:gd name="connsiteX12" fmla="*/ 8537336 w 9662615"/>
              <a:gd name="connsiteY12" fmla="*/ 1341684 h 1587534"/>
              <a:gd name="connsiteX13" fmla="*/ 8472508 w 9662615"/>
              <a:gd name="connsiteY13" fmla="*/ 1363109 h 1587534"/>
              <a:gd name="connsiteX14" fmla="*/ 8258477 w 9662615"/>
              <a:gd name="connsiteY14" fmla="*/ 1370666 h 1587534"/>
              <a:gd name="connsiteX15" fmla="*/ 8197961 w 9662615"/>
              <a:gd name="connsiteY15" fmla="*/ 1392804 h 1587534"/>
              <a:gd name="connsiteX16" fmla="*/ 8171196 w 9662615"/>
              <a:gd name="connsiteY16" fmla="*/ 1397216 h 1587534"/>
              <a:gd name="connsiteX17" fmla="*/ 8127667 w 9662615"/>
              <a:gd name="connsiteY17" fmla="*/ 1418254 h 1587534"/>
              <a:gd name="connsiteX18" fmla="*/ 7974579 w 9662615"/>
              <a:gd name="connsiteY18" fmla="*/ 1383439 h 1587534"/>
              <a:gd name="connsiteX19" fmla="*/ 7768351 w 9662615"/>
              <a:gd name="connsiteY19" fmla="*/ 1395051 h 1587534"/>
              <a:gd name="connsiteX20" fmla="*/ 7635985 w 9662615"/>
              <a:gd name="connsiteY20" fmla="*/ 1386363 h 1587534"/>
              <a:gd name="connsiteX21" fmla="*/ 7466069 w 9662615"/>
              <a:gd name="connsiteY21" fmla="*/ 1377654 h 1587534"/>
              <a:gd name="connsiteX22" fmla="*/ 7355642 w 9662615"/>
              <a:gd name="connsiteY22" fmla="*/ 1407761 h 1587534"/>
              <a:gd name="connsiteX23" fmla="*/ 7151610 w 9662615"/>
              <a:gd name="connsiteY23" fmla="*/ 1397856 h 1587534"/>
              <a:gd name="connsiteX24" fmla="*/ 7082147 w 9662615"/>
              <a:gd name="connsiteY24" fmla="*/ 1406113 h 1587534"/>
              <a:gd name="connsiteX25" fmla="*/ 7014958 w 9662615"/>
              <a:gd name="connsiteY25" fmla="*/ 1396883 h 1587534"/>
              <a:gd name="connsiteX26" fmla="*/ 6907567 w 9662615"/>
              <a:gd name="connsiteY26" fmla="*/ 1419149 h 1587534"/>
              <a:gd name="connsiteX27" fmla="*/ 6748428 w 9662615"/>
              <a:gd name="connsiteY27" fmla="*/ 1420308 h 1587534"/>
              <a:gd name="connsiteX28" fmla="*/ 6654257 w 9662615"/>
              <a:gd name="connsiteY28" fmla="*/ 1424143 h 1587534"/>
              <a:gd name="connsiteX29" fmla="*/ 6620123 w 9662615"/>
              <a:gd name="connsiteY29" fmla="*/ 1430535 h 1587534"/>
              <a:gd name="connsiteX30" fmla="*/ 6571355 w 9662615"/>
              <a:gd name="connsiteY30" fmla="*/ 1436144 h 1587534"/>
              <a:gd name="connsiteX31" fmla="*/ 6486557 w 9662615"/>
              <a:gd name="connsiteY31" fmla="*/ 1449861 h 1587534"/>
              <a:gd name="connsiteX32" fmla="*/ 6370419 w 9662615"/>
              <a:gd name="connsiteY32" fmla="*/ 1461649 h 1587534"/>
              <a:gd name="connsiteX33" fmla="*/ 6278839 w 9662615"/>
              <a:gd name="connsiteY33" fmla="*/ 1449160 h 1587534"/>
              <a:gd name="connsiteX34" fmla="*/ 6272455 w 9662615"/>
              <a:gd name="connsiteY34" fmla="*/ 1453191 h 1587534"/>
              <a:gd name="connsiteX35" fmla="*/ 6212659 w 9662615"/>
              <a:gd name="connsiteY35" fmla="*/ 1454850 h 1587534"/>
              <a:gd name="connsiteX36" fmla="*/ 6069317 w 9662615"/>
              <a:gd name="connsiteY36" fmla="*/ 1445838 h 1587534"/>
              <a:gd name="connsiteX37" fmla="*/ 5878477 w 9662615"/>
              <a:gd name="connsiteY37" fmla="*/ 1439180 h 1587534"/>
              <a:gd name="connsiteX38" fmla="*/ 5838387 w 9662615"/>
              <a:gd name="connsiteY38" fmla="*/ 1444679 h 1587534"/>
              <a:gd name="connsiteX39" fmla="*/ 5771136 w 9662615"/>
              <a:gd name="connsiteY39" fmla="*/ 1453639 h 1587534"/>
              <a:gd name="connsiteX40" fmla="*/ 5724081 w 9662615"/>
              <a:gd name="connsiteY40" fmla="*/ 1470431 h 1587534"/>
              <a:gd name="connsiteX41" fmla="*/ 5666577 w 9662615"/>
              <a:gd name="connsiteY41" fmla="*/ 1473921 h 1587534"/>
              <a:gd name="connsiteX42" fmla="*/ 5649068 w 9662615"/>
              <a:gd name="connsiteY42" fmla="*/ 1461676 h 1587534"/>
              <a:gd name="connsiteX43" fmla="*/ 5588902 w 9662615"/>
              <a:gd name="connsiteY43" fmla="*/ 1469647 h 1587534"/>
              <a:gd name="connsiteX44" fmla="*/ 5498090 w 9662615"/>
              <a:gd name="connsiteY44" fmla="*/ 1483173 h 1587534"/>
              <a:gd name="connsiteX45" fmla="*/ 5444641 w 9662615"/>
              <a:gd name="connsiteY45" fmla="*/ 1487602 h 1587534"/>
              <a:gd name="connsiteX46" fmla="*/ 5299812 w 9662615"/>
              <a:gd name="connsiteY46" fmla="*/ 1503362 h 1587534"/>
              <a:gd name="connsiteX47" fmla="*/ 5213947 w 9662615"/>
              <a:gd name="connsiteY47" fmla="*/ 1516637 h 1587534"/>
              <a:gd name="connsiteX48" fmla="*/ 5090342 w 9662615"/>
              <a:gd name="connsiteY48" fmla="*/ 1546680 h 1587534"/>
              <a:gd name="connsiteX49" fmla="*/ 5082104 w 9662615"/>
              <a:gd name="connsiteY49" fmla="*/ 1547781 h 1587534"/>
              <a:gd name="connsiteX50" fmla="*/ 5059484 w 9662615"/>
              <a:gd name="connsiteY50" fmla="*/ 1546802 h 1587534"/>
              <a:gd name="connsiteX51" fmla="*/ 5050958 w 9662615"/>
              <a:gd name="connsiteY51" fmla="*/ 1545776 h 1587534"/>
              <a:gd name="connsiteX52" fmla="*/ 5038524 w 9662615"/>
              <a:gd name="connsiteY52" fmla="*/ 1545675 h 1587534"/>
              <a:gd name="connsiteX53" fmla="*/ 5038223 w 9662615"/>
              <a:gd name="connsiteY53" fmla="*/ 1545881 h 1587534"/>
              <a:gd name="connsiteX54" fmla="*/ 5026564 w 9662615"/>
              <a:gd name="connsiteY54" fmla="*/ 1545376 h 1587534"/>
              <a:gd name="connsiteX55" fmla="*/ 4969433 w 9662615"/>
              <a:gd name="connsiteY55" fmla="*/ 1540263 h 1587534"/>
              <a:gd name="connsiteX56" fmla="*/ 4894799 w 9662615"/>
              <a:gd name="connsiteY56" fmla="*/ 1559476 h 1587534"/>
              <a:gd name="connsiteX57" fmla="*/ 4863775 w 9662615"/>
              <a:gd name="connsiteY57" fmla="*/ 1562633 h 1587534"/>
              <a:gd name="connsiteX58" fmla="*/ 4847242 w 9662615"/>
              <a:gd name="connsiteY58" fmla="*/ 1565435 h 1587534"/>
              <a:gd name="connsiteX59" fmla="*/ 4830335 w 9662615"/>
              <a:gd name="connsiteY59" fmla="*/ 1587534 h 1587534"/>
              <a:gd name="connsiteX60" fmla="*/ 4791466 w 9662615"/>
              <a:gd name="connsiteY60" fmla="*/ 1561324 h 1587534"/>
              <a:gd name="connsiteX61" fmla="*/ 4784247 w 9662615"/>
              <a:gd name="connsiteY61" fmla="*/ 1562342 h 1587534"/>
              <a:gd name="connsiteX62" fmla="*/ 4748477 w 9662615"/>
              <a:gd name="connsiteY62" fmla="*/ 1556925 h 1587534"/>
              <a:gd name="connsiteX63" fmla="*/ 4730033 w 9662615"/>
              <a:gd name="connsiteY63" fmla="*/ 1555274 h 1587534"/>
              <a:gd name="connsiteX64" fmla="*/ 4724747 w 9662615"/>
              <a:gd name="connsiteY64" fmla="*/ 1552439 h 1587534"/>
              <a:gd name="connsiteX65" fmla="*/ 4697562 w 9662615"/>
              <a:gd name="connsiteY65" fmla="*/ 1551206 h 1587534"/>
              <a:gd name="connsiteX66" fmla="*/ 4694469 w 9662615"/>
              <a:gd name="connsiteY66" fmla="*/ 1551958 h 1587534"/>
              <a:gd name="connsiteX67" fmla="*/ 4671940 w 9662615"/>
              <a:gd name="connsiteY67" fmla="*/ 1547617 h 1587534"/>
              <a:gd name="connsiteX68" fmla="*/ 4589320 w 9662615"/>
              <a:gd name="connsiteY68" fmla="*/ 1534660 h 1587534"/>
              <a:gd name="connsiteX69" fmla="*/ 4422155 w 9662615"/>
              <a:gd name="connsiteY69" fmla="*/ 1542059 h 1587534"/>
              <a:gd name="connsiteX70" fmla="*/ 4221826 w 9662615"/>
              <a:gd name="connsiteY70" fmla="*/ 1508923 h 1587534"/>
              <a:gd name="connsiteX71" fmla="*/ 4096601 w 9662615"/>
              <a:gd name="connsiteY71" fmla="*/ 1521563 h 1587534"/>
              <a:gd name="connsiteX72" fmla="*/ 3970635 w 9662615"/>
              <a:gd name="connsiteY72" fmla="*/ 1544815 h 1587534"/>
              <a:gd name="connsiteX73" fmla="*/ 3833906 w 9662615"/>
              <a:gd name="connsiteY73" fmla="*/ 1516637 h 1587534"/>
              <a:gd name="connsiteX74" fmla="*/ 3696258 w 9662615"/>
              <a:gd name="connsiteY74" fmla="*/ 1537563 h 1587534"/>
              <a:gd name="connsiteX75" fmla="*/ 3594070 w 9662615"/>
              <a:gd name="connsiteY75" fmla="*/ 1509422 h 1587534"/>
              <a:gd name="connsiteX76" fmla="*/ 3565233 w 9662615"/>
              <a:gd name="connsiteY76" fmla="*/ 1515122 h 1587534"/>
              <a:gd name="connsiteX77" fmla="*/ 3560267 w 9662615"/>
              <a:gd name="connsiteY77" fmla="*/ 1516288 h 1587534"/>
              <a:gd name="connsiteX78" fmla="*/ 3540258 w 9662615"/>
              <a:gd name="connsiteY78" fmla="*/ 1516976 h 1587534"/>
              <a:gd name="connsiteX79" fmla="*/ 3534780 w 9662615"/>
              <a:gd name="connsiteY79" fmla="*/ 1522141 h 1587534"/>
              <a:gd name="connsiteX80" fmla="*/ 3504783 w 9662615"/>
              <a:gd name="connsiteY80" fmla="*/ 1526739 h 1587534"/>
              <a:gd name="connsiteX81" fmla="*/ 3430805 w 9662615"/>
              <a:gd name="connsiteY81" fmla="*/ 1542521 h 1587534"/>
              <a:gd name="connsiteX82" fmla="*/ 3292707 w 9662615"/>
              <a:gd name="connsiteY82" fmla="*/ 1520490 h 1587534"/>
              <a:gd name="connsiteX83" fmla="*/ 3187872 w 9662615"/>
              <a:gd name="connsiteY83" fmla="*/ 1519991 h 1587534"/>
              <a:gd name="connsiteX84" fmla="*/ 3148026 w 9662615"/>
              <a:gd name="connsiteY84" fmla="*/ 1524777 h 1587534"/>
              <a:gd name="connsiteX85" fmla="*/ 3092394 w 9662615"/>
              <a:gd name="connsiteY85" fmla="*/ 1528115 h 1587534"/>
              <a:gd name="connsiteX86" fmla="*/ 2994200 w 9662615"/>
              <a:gd name="connsiteY86" fmla="*/ 1537857 h 1587534"/>
              <a:gd name="connsiteX87" fmla="*/ 2862301 w 9662615"/>
              <a:gd name="connsiteY87" fmla="*/ 1544250 h 1587534"/>
              <a:gd name="connsiteX88" fmla="*/ 2766335 w 9662615"/>
              <a:gd name="connsiteY88" fmla="*/ 1527662 h 1587534"/>
              <a:gd name="connsiteX89" fmla="*/ 2757836 w 9662615"/>
              <a:gd name="connsiteY89" fmla="*/ 1531371 h 1587534"/>
              <a:gd name="connsiteX90" fmla="*/ 2691555 w 9662615"/>
              <a:gd name="connsiteY90" fmla="*/ 1530283 h 1587534"/>
              <a:gd name="connsiteX91" fmla="*/ 2491676 w 9662615"/>
              <a:gd name="connsiteY91" fmla="*/ 1500859 h 1587534"/>
              <a:gd name="connsiteX92" fmla="*/ 2378036 w 9662615"/>
              <a:gd name="connsiteY92" fmla="*/ 1520645 h 1587534"/>
              <a:gd name="connsiteX93" fmla="*/ 2284269 w 9662615"/>
              <a:gd name="connsiteY93" fmla="*/ 1503068 h 1587534"/>
              <a:gd name="connsiteX94" fmla="*/ 2207104 w 9662615"/>
              <a:gd name="connsiteY94" fmla="*/ 1508888 h 1587534"/>
              <a:gd name="connsiteX95" fmla="*/ 2149226 w 9662615"/>
              <a:gd name="connsiteY95" fmla="*/ 1523409 h 1587534"/>
              <a:gd name="connsiteX96" fmla="*/ 2084783 w 9662615"/>
              <a:gd name="connsiteY96" fmla="*/ 1524245 h 1587534"/>
              <a:gd name="connsiteX97" fmla="*/ 2070075 w 9662615"/>
              <a:gd name="connsiteY97" fmla="*/ 1511285 h 1587534"/>
              <a:gd name="connsiteX98" fmla="*/ 2001057 w 9662615"/>
              <a:gd name="connsiteY98" fmla="*/ 1516449 h 1587534"/>
              <a:gd name="connsiteX99" fmla="*/ 1896330 w 9662615"/>
              <a:gd name="connsiteY99" fmla="*/ 1525725 h 1587534"/>
              <a:gd name="connsiteX100" fmla="*/ 1835994 w 9662615"/>
              <a:gd name="connsiteY100" fmla="*/ 1527678 h 1587534"/>
              <a:gd name="connsiteX101" fmla="*/ 1671119 w 9662615"/>
              <a:gd name="connsiteY101" fmla="*/ 1536701 h 1587534"/>
              <a:gd name="connsiteX102" fmla="*/ 1601337 w 9662615"/>
              <a:gd name="connsiteY102" fmla="*/ 1548552 h 1587534"/>
              <a:gd name="connsiteX103" fmla="*/ 1407755 w 9662615"/>
              <a:gd name="connsiteY103" fmla="*/ 1571444 h 1587534"/>
              <a:gd name="connsiteX104" fmla="*/ 1271994 w 9662615"/>
              <a:gd name="connsiteY104" fmla="*/ 1579471 h 1587534"/>
              <a:gd name="connsiteX105" fmla="*/ 1249226 w 9662615"/>
              <a:gd name="connsiteY105" fmla="*/ 1583140 h 1587534"/>
              <a:gd name="connsiteX106" fmla="*/ 1217719 w 9662615"/>
              <a:gd name="connsiteY106" fmla="*/ 1580863 h 1587534"/>
              <a:gd name="connsiteX107" fmla="*/ 1091432 w 9662615"/>
              <a:gd name="connsiteY107" fmla="*/ 1571003 h 1587534"/>
              <a:gd name="connsiteX108" fmla="*/ 992039 w 9662615"/>
              <a:gd name="connsiteY108" fmla="*/ 1556662 h 1587534"/>
              <a:gd name="connsiteX109" fmla="*/ 868264 w 9662615"/>
              <a:gd name="connsiteY109" fmla="*/ 1566392 h 1587534"/>
              <a:gd name="connsiteX110" fmla="*/ 792765 w 9662615"/>
              <a:gd name="connsiteY110" fmla="*/ 1563102 h 1587534"/>
              <a:gd name="connsiteX111" fmla="*/ 669055 w 9662615"/>
              <a:gd name="connsiteY111" fmla="*/ 1543638 h 1587534"/>
              <a:gd name="connsiteX112" fmla="*/ 506152 w 9662615"/>
              <a:gd name="connsiteY112" fmla="*/ 1549124 h 1587534"/>
              <a:gd name="connsiteX113" fmla="*/ 472797 w 9662615"/>
              <a:gd name="connsiteY113" fmla="*/ 1568904 h 1587534"/>
              <a:gd name="connsiteX114" fmla="*/ 427864 w 9662615"/>
              <a:gd name="connsiteY114" fmla="*/ 1580848 h 1587534"/>
              <a:gd name="connsiteX115" fmla="*/ 408381 w 9662615"/>
              <a:gd name="connsiteY115" fmla="*/ 1552940 h 1587534"/>
              <a:gd name="connsiteX116" fmla="*/ 267163 w 9662615"/>
              <a:gd name="connsiteY116" fmla="*/ 1531913 h 1587534"/>
              <a:gd name="connsiteX117" fmla="*/ 196644 w 9662615"/>
              <a:gd name="connsiteY117" fmla="*/ 1524565 h 1587534"/>
              <a:gd name="connsiteX118" fmla="*/ 86819 w 9662615"/>
              <a:gd name="connsiteY118" fmla="*/ 1519517 h 1587534"/>
              <a:gd name="connsiteX119" fmla="*/ 53369 w 9662615"/>
              <a:gd name="connsiteY119" fmla="*/ 1516853 h 1587534"/>
              <a:gd name="connsiteX120" fmla="*/ 2359 w 9662615"/>
              <a:gd name="connsiteY120" fmla="*/ 1515247 h 1587534"/>
              <a:gd name="connsiteX121" fmla="*/ 0 w 9662615"/>
              <a:gd name="connsiteY121" fmla="*/ 1514932 h 1587534"/>
              <a:gd name="connsiteX122" fmla="*/ 0 w 9662615"/>
              <a:gd name="connsiteY122" fmla="*/ 0 h 1587534"/>
              <a:gd name="connsiteX0" fmla="*/ 0 w 9662615"/>
              <a:gd name="connsiteY0" fmla="*/ 0 h 1587534"/>
              <a:gd name="connsiteX1" fmla="*/ 9662615 w 9662615"/>
              <a:gd name="connsiteY1" fmla="*/ 0 h 1587534"/>
              <a:gd name="connsiteX2" fmla="*/ 9662615 w 9662615"/>
              <a:gd name="connsiteY2" fmla="*/ 1280346 h 1587534"/>
              <a:gd name="connsiteX3" fmla="*/ 9658420 w 9662615"/>
              <a:gd name="connsiteY3" fmla="*/ 1280106 h 1587534"/>
              <a:gd name="connsiteX4" fmla="*/ 9469546 w 9662615"/>
              <a:gd name="connsiteY4" fmla="*/ 1289837 h 1587534"/>
              <a:gd name="connsiteX5" fmla="*/ 9385895 w 9662615"/>
              <a:gd name="connsiteY5" fmla="*/ 1269203 h 1587534"/>
              <a:gd name="connsiteX6" fmla="*/ 9144767 w 9662615"/>
              <a:gd name="connsiteY6" fmla="*/ 1264120 h 1587534"/>
              <a:gd name="connsiteX7" fmla="*/ 8837252 w 9662615"/>
              <a:gd name="connsiteY7" fmla="*/ 1350515 h 1587534"/>
              <a:gd name="connsiteX8" fmla="*/ 8705466 w 9662615"/>
              <a:gd name="connsiteY8" fmla="*/ 1342419 h 1587534"/>
              <a:gd name="connsiteX9" fmla="*/ 8652221 w 9662615"/>
              <a:gd name="connsiteY9" fmla="*/ 1326906 h 1587534"/>
              <a:gd name="connsiteX10" fmla="*/ 8632312 w 9662615"/>
              <a:gd name="connsiteY10" fmla="*/ 1326025 h 1587534"/>
              <a:gd name="connsiteX11" fmla="*/ 8591582 w 9662615"/>
              <a:gd name="connsiteY11" fmla="*/ 1341666 h 1587534"/>
              <a:gd name="connsiteX12" fmla="*/ 8537336 w 9662615"/>
              <a:gd name="connsiteY12" fmla="*/ 1341684 h 1587534"/>
              <a:gd name="connsiteX13" fmla="*/ 8472508 w 9662615"/>
              <a:gd name="connsiteY13" fmla="*/ 1363109 h 1587534"/>
              <a:gd name="connsiteX14" fmla="*/ 8258477 w 9662615"/>
              <a:gd name="connsiteY14" fmla="*/ 1370666 h 1587534"/>
              <a:gd name="connsiteX15" fmla="*/ 8197961 w 9662615"/>
              <a:gd name="connsiteY15" fmla="*/ 1392804 h 1587534"/>
              <a:gd name="connsiteX16" fmla="*/ 8171196 w 9662615"/>
              <a:gd name="connsiteY16" fmla="*/ 1397216 h 1587534"/>
              <a:gd name="connsiteX17" fmla="*/ 8127667 w 9662615"/>
              <a:gd name="connsiteY17" fmla="*/ 1418254 h 1587534"/>
              <a:gd name="connsiteX18" fmla="*/ 7974579 w 9662615"/>
              <a:gd name="connsiteY18" fmla="*/ 1383439 h 1587534"/>
              <a:gd name="connsiteX19" fmla="*/ 7768351 w 9662615"/>
              <a:gd name="connsiteY19" fmla="*/ 1395051 h 1587534"/>
              <a:gd name="connsiteX20" fmla="*/ 7635985 w 9662615"/>
              <a:gd name="connsiteY20" fmla="*/ 1386363 h 1587534"/>
              <a:gd name="connsiteX21" fmla="*/ 7466069 w 9662615"/>
              <a:gd name="connsiteY21" fmla="*/ 1377654 h 1587534"/>
              <a:gd name="connsiteX22" fmla="*/ 7355642 w 9662615"/>
              <a:gd name="connsiteY22" fmla="*/ 1407761 h 1587534"/>
              <a:gd name="connsiteX23" fmla="*/ 7151610 w 9662615"/>
              <a:gd name="connsiteY23" fmla="*/ 1397856 h 1587534"/>
              <a:gd name="connsiteX24" fmla="*/ 7082147 w 9662615"/>
              <a:gd name="connsiteY24" fmla="*/ 1406113 h 1587534"/>
              <a:gd name="connsiteX25" fmla="*/ 7014958 w 9662615"/>
              <a:gd name="connsiteY25" fmla="*/ 1396883 h 1587534"/>
              <a:gd name="connsiteX26" fmla="*/ 6907567 w 9662615"/>
              <a:gd name="connsiteY26" fmla="*/ 1419149 h 1587534"/>
              <a:gd name="connsiteX27" fmla="*/ 6748428 w 9662615"/>
              <a:gd name="connsiteY27" fmla="*/ 1420308 h 1587534"/>
              <a:gd name="connsiteX28" fmla="*/ 6654257 w 9662615"/>
              <a:gd name="connsiteY28" fmla="*/ 1424143 h 1587534"/>
              <a:gd name="connsiteX29" fmla="*/ 6620123 w 9662615"/>
              <a:gd name="connsiteY29" fmla="*/ 1430535 h 1587534"/>
              <a:gd name="connsiteX30" fmla="*/ 6571355 w 9662615"/>
              <a:gd name="connsiteY30" fmla="*/ 1436144 h 1587534"/>
              <a:gd name="connsiteX31" fmla="*/ 6486557 w 9662615"/>
              <a:gd name="connsiteY31" fmla="*/ 1449861 h 1587534"/>
              <a:gd name="connsiteX32" fmla="*/ 6370419 w 9662615"/>
              <a:gd name="connsiteY32" fmla="*/ 1461649 h 1587534"/>
              <a:gd name="connsiteX33" fmla="*/ 6278839 w 9662615"/>
              <a:gd name="connsiteY33" fmla="*/ 1449160 h 1587534"/>
              <a:gd name="connsiteX34" fmla="*/ 6272455 w 9662615"/>
              <a:gd name="connsiteY34" fmla="*/ 1453191 h 1587534"/>
              <a:gd name="connsiteX35" fmla="*/ 6212659 w 9662615"/>
              <a:gd name="connsiteY35" fmla="*/ 1454850 h 1587534"/>
              <a:gd name="connsiteX36" fmla="*/ 6069317 w 9662615"/>
              <a:gd name="connsiteY36" fmla="*/ 1445838 h 1587534"/>
              <a:gd name="connsiteX37" fmla="*/ 5878477 w 9662615"/>
              <a:gd name="connsiteY37" fmla="*/ 1439180 h 1587534"/>
              <a:gd name="connsiteX38" fmla="*/ 5838387 w 9662615"/>
              <a:gd name="connsiteY38" fmla="*/ 1444679 h 1587534"/>
              <a:gd name="connsiteX39" fmla="*/ 5771136 w 9662615"/>
              <a:gd name="connsiteY39" fmla="*/ 1453639 h 1587534"/>
              <a:gd name="connsiteX40" fmla="*/ 5724081 w 9662615"/>
              <a:gd name="connsiteY40" fmla="*/ 1470431 h 1587534"/>
              <a:gd name="connsiteX41" fmla="*/ 5666577 w 9662615"/>
              <a:gd name="connsiteY41" fmla="*/ 1473921 h 1587534"/>
              <a:gd name="connsiteX42" fmla="*/ 5649068 w 9662615"/>
              <a:gd name="connsiteY42" fmla="*/ 1461676 h 1587534"/>
              <a:gd name="connsiteX43" fmla="*/ 5588902 w 9662615"/>
              <a:gd name="connsiteY43" fmla="*/ 1469647 h 1587534"/>
              <a:gd name="connsiteX44" fmla="*/ 5498090 w 9662615"/>
              <a:gd name="connsiteY44" fmla="*/ 1483173 h 1587534"/>
              <a:gd name="connsiteX45" fmla="*/ 5444641 w 9662615"/>
              <a:gd name="connsiteY45" fmla="*/ 1487602 h 1587534"/>
              <a:gd name="connsiteX46" fmla="*/ 5299812 w 9662615"/>
              <a:gd name="connsiteY46" fmla="*/ 1503362 h 1587534"/>
              <a:gd name="connsiteX47" fmla="*/ 5213947 w 9662615"/>
              <a:gd name="connsiteY47" fmla="*/ 1516637 h 1587534"/>
              <a:gd name="connsiteX48" fmla="*/ 5090342 w 9662615"/>
              <a:gd name="connsiteY48" fmla="*/ 1546680 h 1587534"/>
              <a:gd name="connsiteX49" fmla="*/ 5082104 w 9662615"/>
              <a:gd name="connsiteY49" fmla="*/ 1547781 h 1587534"/>
              <a:gd name="connsiteX50" fmla="*/ 5059484 w 9662615"/>
              <a:gd name="connsiteY50" fmla="*/ 1546802 h 1587534"/>
              <a:gd name="connsiteX51" fmla="*/ 5050958 w 9662615"/>
              <a:gd name="connsiteY51" fmla="*/ 1545776 h 1587534"/>
              <a:gd name="connsiteX52" fmla="*/ 5038524 w 9662615"/>
              <a:gd name="connsiteY52" fmla="*/ 1545675 h 1587534"/>
              <a:gd name="connsiteX53" fmla="*/ 5038223 w 9662615"/>
              <a:gd name="connsiteY53" fmla="*/ 1545881 h 1587534"/>
              <a:gd name="connsiteX54" fmla="*/ 5026564 w 9662615"/>
              <a:gd name="connsiteY54" fmla="*/ 1545376 h 1587534"/>
              <a:gd name="connsiteX55" fmla="*/ 4969433 w 9662615"/>
              <a:gd name="connsiteY55" fmla="*/ 1540263 h 1587534"/>
              <a:gd name="connsiteX56" fmla="*/ 4894799 w 9662615"/>
              <a:gd name="connsiteY56" fmla="*/ 1559476 h 1587534"/>
              <a:gd name="connsiteX57" fmla="*/ 4863775 w 9662615"/>
              <a:gd name="connsiteY57" fmla="*/ 1562633 h 1587534"/>
              <a:gd name="connsiteX58" fmla="*/ 4847242 w 9662615"/>
              <a:gd name="connsiteY58" fmla="*/ 1565435 h 1587534"/>
              <a:gd name="connsiteX59" fmla="*/ 4830335 w 9662615"/>
              <a:gd name="connsiteY59" fmla="*/ 1587534 h 1587534"/>
              <a:gd name="connsiteX60" fmla="*/ 4791466 w 9662615"/>
              <a:gd name="connsiteY60" fmla="*/ 1561324 h 1587534"/>
              <a:gd name="connsiteX61" fmla="*/ 4784247 w 9662615"/>
              <a:gd name="connsiteY61" fmla="*/ 1562342 h 1587534"/>
              <a:gd name="connsiteX62" fmla="*/ 4748477 w 9662615"/>
              <a:gd name="connsiteY62" fmla="*/ 1556925 h 1587534"/>
              <a:gd name="connsiteX63" fmla="*/ 4730033 w 9662615"/>
              <a:gd name="connsiteY63" fmla="*/ 1555274 h 1587534"/>
              <a:gd name="connsiteX64" fmla="*/ 4724747 w 9662615"/>
              <a:gd name="connsiteY64" fmla="*/ 1552439 h 1587534"/>
              <a:gd name="connsiteX65" fmla="*/ 4697562 w 9662615"/>
              <a:gd name="connsiteY65" fmla="*/ 1551206 h 1587534"/>
              <a:gd name="connsiteX66" fmla="*/ 4694469 w 9662615"/>
              <a:gd name="connsiteY66" fmla="*/ 1551958 h 1587534"/>
              <a:gd name="connsiteX67" fmla="*/ 4671940 w 9662615"/>
              <a:gd name="connsiteY67" fmla="*/ 1547617 h 1587534"/>
              <a:gd name="connsiteX68" fmla="*/ 4541612 w 9662615"/>
              <a:gd name="connsiteY68" fmla="*/ 1545262 h 1587534"/>
              <a:gd name="connsiteX69" fmla="*/ 4422155 w 9662615"/>
              <a:gd name="connsiteY69" fmla="*/ 1542059 h 1587534"/>
              <a:gd name="connsiteX70" fmla="*/ 4221826 w 9662615"/>
              <a:gd name="connsiteY70" fmla="*/ 1508923 h 1587534"/>
              <a:gd name="connsiteX71" fmla="*/ 4096601 w 9662615"/>
              <a:gd name="connsiteY71" fmla="*/ 1521563 h 1587534"/>
              <a:gd name="connsiteX72" fmla="*/ 3970635 w 9662615"/>
              <a:gd name="connsiteY72" fmla="*/ 1544815 h 1587534"/>
              <a:gd name="connsiteX73" fmla="*/ 3833906 w 9662615"/>
              <a:gd name="connsiteY73" fmla="*/ 1516637 h 1587534"/>
              <a:gd name="connsiteX74" fmla="*/ 3696258 w 9662615"/>
              <a:gd name="connsiteY74" fmla="*/ 1537563 h 1587534"/>
              <a:gd name="connsiteX75" fmla="*/ 3594070 w 9662615"/>
              <a:gd name="connsiteY75" fmla="*/ 1509422 h 1587534"/>
              <a:gd name="connsiteX76" fmla="*/ 3565233 w 9662615"/>
              <a:gd name="connsiteY76" fmla="*/ 1515122 h 1587534"/>
              <a:gd name="connsiteX77" fmla="*/ 3560267 w 9662615"/>
              <a:gd name="connsiteY77" fmla="*/ 1516288 h 1587534"/>
              <a:gd name="connsiteX78" fmla="*/ 3540258 w 9662615"/>
              <a:gd name="connsiteY78" fmla="*/ 1516976 h 1587534"/>
              <a:gd name="connsiteX79" fmla="*/ 3534780 w 9662615"/>
              <a:gd name="connsiteY79" fmla="*/ 1522141 h 1587534"/>
              <a:gd name="connsiteX80" fmla="*/ 3504783 w 9662615"/>
              <a:gd name="connsiteY80" fmla="*/ 1526739 h 1587534"/>
              <a:gd name="connsiteX81" fmla="*/ 3430805 w 9662615"/>
              <a:gd name="connsiteY81" fmla="*/ 1542521 h 1587534"/>
              <a:gd name="connsiteX82" fmla="*/ 3292707 w 9662615"/>
              <a:gd name="connsiteY82" fmla="*/ 1520490 h 1587534"/>
              <a:gd name="connsiteX83" fmla="*/ 3187872 w 9662615"/>
              <a:gd name="connsiteY83" fmla="*/ 1519991 h 1587534"/>
              <a:gd name="connsiteX84" fmla="*/ 3148026 w 9662615"/>
              <a:gd name="connsiteY84" fmla="*/ 1524777 h 1587534"/>
              <a:gd name="connsiteX85" fmla="*/ 3092394 w 9662615"/>
              <a:gd name="connsiteY85" fmla="*/ 1528115 h 1587534"/>
              <a:gd name="connsiteX86" fmla="*/ 2994200 w 9662615"/>
              <a:gd name="connsiteY86" fmla="*/ 1537857 h 1587534"/>
              <a:gd name="connsiteX87" fmla="*/ 2862301 w 9662615"/>
              <a:gd name="connsiteY87" fmla="*/ 1544250 h 1587534"/>
              <a:gd name="connsiteX88" fmla="*/ 2766335 w 9662615"/>
              <a:gd name="connsiteY88" fmla="*/ 1527662 h 1587534"/>
              <a:gd name="connsiteX89" fmla="*/ 2757836 w 9662615"/>
              <a:gd name="connsiteY89" fmla="*/ 1531371 h 1587534"/>
              <a:gd name="connsiteX90" fmla="*/ 2691555 w 9662615"/>
              <a:gd name="connsiteY90" fmla="*/ 1530283 h 1587534"/>
              <a:gd name="connsiteX91" fmla="*/ 2491676 w 9662615"/>
              <a:gd name="connsiteY91" fmla="*/ 1500859 h 1587534"/>
              <a:gd name="connsiteX92" fmla="*/ 2378036 w 9662615"/>
              <a:gd name="connsiteY92" fmla="*/ 1520645 h 1587534"/>
              <a:gd name="connsiteX93" fmla="*/ 2284269 w 9662615"/>
              <a:gd name="connsiteY93" fmla="*/ 1503068 h 1587534"/>
              <a:gd name="connsiteX94" fmla="*/ 2207104 w 9662615"/>
              <a:gd name="connsiteY94" fmla="*/ 1508888 h 1587534"/>
              <a:gd name="connsiteX95" fmla="*/ 2149226 w 9662615"/>
              <a:gd name="connsiteY95" fmla="*/ 1523409 h 1587534"/>
              <a:gd name="connsiteX96" fmla="*/ 2084783 w 9662615"/>
              <a:gd name="connsiteY96" fmla="*/ 1524245 h 1587534"/>
              <a:gd name="connsiteX97" fmla="*/ 2070075 w 9662615"/>
              <a:gd name="connsiteY97" fmla="*/ 1511285 h 1587534"/>
              <a:gd name="connsiteX98" fmla="*/ 2001057 w 9662615"/>
              <a:gd name="connsiteY98" fmla="*/ 1516449 h 1587534"/>
              <a:gd name="connsiteX99" fmla="*/ 1896330 w 9662615"/>
              <a:gd name="connsiteY99" fmla="*/ 1525725 h 1587534"/>
              <a:gd name="connsiteX100" fmla="*/ 1835994 w 9662615"/>
              <a:gd name="connsiteY100" fmla="*/ 1527678 h 1587534"/>
              <a:gd name="connsiteX101" fmla="*/ 1671119 w 9662615"/>
              <a:gd name="connsiteY101" fmla="*/ 1536701 h 1587534"/>
              <a:gd name="connsiteX102" fmla="*/ 1601337 w 9662615"/>
              <a:gd name="connsiteY102" fmla="*/ 1548552 h 1587534"/>
              <a:gd name="connsiteX103" fmla="*/ 1407755 w 9662615"/>
              <a:gd name="connsiteY103" fmla="*/ 1571444 h 1587534"/>
              <a:gd name="connsiteX104" fmla="*/ 1271994 w 9662615"/>
              <a:gd name="connsiteY104" fmla="*/ 1579471 h 1587534"/>
              <a:gd name="connsiteX105" fmla="*/ 1249226 w 9662615"/>
              <a:gd name="connsiteY105" fmla="*/ 1583140 h 1587534"/>
              <a:gd name="connsiteX106" fmla="*/ 1217719 w 9662615"/>
              <a:gd name="connsiteY106" fmla="*/ 1580863 h 1587534"/>
              <a:gd name="connsiteX107" fmla="*/ 1091432 w 9662615"/>
              <a:gd name="connsiteY107" fmla="*/ 1571003 h 1587534"/>
              <a:gd name="connsiteX108" fmla="*/ 992039 w 9662615"/>
              <a:gd name="connsiteY108" fmla="*/ 1556662 h 1587534"/>
              <a:gd name="connsiteX109" fmla="*/ 868264 w 9662615"/>
              <a:gd name="connsiteY109" fmla="*/ 1566392 h 1587534"/>
              <a:gd name="connsiteX110" fmla="*/ 792765 w 9662615"/>
              <a:gd name="connsiteY110" fmla="*/ 1563102 h 1587534"/>
              <a:gd name="connsiteX111" fmla="*/ 669055 w 9662615"/>
              <a:gd name="connsiteY111" fmla="*/ 1543638 h 1587534"/>
              <a:gd name="connsiteX112" fmla="*/ 506152 w 9662615"/>
              <a:gd name="connsiteY112" fmla="*/ 1549124 h 1587534"/>
              <a:gd name="connsiteX113" fmla="*/ 472797 w 9662615"/>
              <a:gd name="connsiteY113" fmla="*/ 1568904 h 1587534"/>
              <a:gd name="connsiteX114" fmla="*/ 427864 w 9662615"/>
              <a:gd name="connsiteY114" fmla="*/ 1580848 h 1587534"/>
              <a:gd name="connsiteX115" fmla="*/ 408381 w 9662615"/>
              <a:gd name="connsiteY115" fmla="*/ 1552940 h 1587534"/>
              <a:gd name="connsiteX116" fmla="*/ 267163 w 9662615"/>
              <a:gd name="connsiteY116" fmla="*/ 1531913 h 1587534"/>
              <a:gd name="connsiteX117" fmla="*/ 196644 w 9662615"/>
              <a:gd name="connsiteY117" fmla="*/ 1524565 h 1587534"/>
              <a:gd name="connsiteX118" fmla="*/ 86819 w 9662615"/>
              <a:gd name="connsiteY118" fmla="*/ 1519517 h 1587534"/>
              <a:gd name="connsiteX119" fmla="*/ 53369 w 9662615"/>
              <a:gd name="connsiteY119" fmla="*/ 1516853 h 1587534"/>
              <a:gd name="connsiteX120" fmla="*/ 2359 w 9662615"/>
              <a:gd name="connsiteY120" fmla="*/ 1515247 h 1587534"/>
              <a:gd name="connsiteX121" fmla="*/ 0 w 9662615"/>
              <a:gd name="connsiteY121" fmla="*/ 1514932 h 1587534"/>
              <a:gd name="connsiteX122" fmla="*/ 0 w 9662615"/>
              <a:gd name="connsiteY122" fmla="*/ 0 h 1587534"/>
              <a:gd name="connsiteX0" fmla="*/ 0 w 9662615"/>
              <a:gd name="connsiteY0" fmla="*/ 0 h 1587534"/>
              <a:gd name="connsiteX1" fmla="*/ 9662615 w 9662615"/>
              <a:gd name="connsiteY1" fmla="*/ 0 h 1587534"/>
              <a:gd name="connsiteX2" fmla="*/ 9662615 w 9662615"/>
              <a:gd name="connsiteY2" fmla="*/ 1280346 h 1587534"/>
              <a:gd name="connsiteX3" fmla="*/ 9658420 w 9662615"/>
              <a:gd name="connsiteY3" fmla="*/ 1280106 h 1587534"/>
              <a:gd name="connsiteX4" fmla="*/ 9469546 w 9662615"/>
              <a:gd name="connsiteY4" fmla="*/ 1289837 h 1587534"/>
              <a:gd name="connsiteX5" fmla="*/ 9385895 w 9662615"/>
              <a:gd name="connsiteY5" fmla="*/ 1269203 h 1587534"/>
              <a:gd name="connsiteX6" fmla="*/ 9144767 w 9662615"/>
              <a:gd name="connsiteY6" fmla="*/ 1264120 h 1587534"/>
              <a:gd name="connsiteX7" fmla="*/ 8837252 w 9662615"/>
              <a:gd name="connsiteY7" fmla="*/ 1350515 h 1587534"/>
              <a:gd name="connsiteX8" fmla="*/ 8705466 w 9662615"/>
              <a:gd name="connsiteY8" fmla="*/ 1342419 h 1587534"/>
              <a:gd name="connsiteX9" fmla="*/ 8652221 w 9662615"/>
              <a:gd name="connsiteY9" fmla="*/ 1326906 h 1587534"/>
              <a:gd name="connsiteX10" fmla="*/ 8632312 w 9662615"/>
              <a:gd name="connsiteY10" fmla="*/ 1326025 h 1587534"/>
              <a:gd name="connsiteX11" fmla="*/ 8591582 w 9662615"/>
              <a:gd name="connsiteY11" fmla="*/ 1341666 h 1587534"/>
              <a:gd name="connsiteX12" fmla="*/ 8537336 w 9662615"/>
              <a:gd name="connsiteY12" fmla="*/ 1341684 h 1587534"/>
              <a:gd name="connsiteX13" fmla="*/ 8472508 w 9662615"/>
              <a:gd name="connsiteY13" fmla="*/ 1363109 h 1587534"/>
              <a:gd name="connsiteX14" fmla="*/ 8258477 w 9662615"/>
              <a:gd name="connsiteY14" fmla="*/ 1370666 h 1587534"/>
              <a:gd name="connsiteX15" fmla="*/ 8197961 w 9662615"/>
              <a:gd name="connsiteY15" fmla="*/ 1392804 h 1587534"/>
              <a:gd name="connsiteX16" fmla="*/ 8171196 w 9662615"/>
              <a:gd name="connsiteY16" fmla="*/ 1397216 h 1587534"/>
              <a:gd name="connsiteX17" fmla="*/ 8127667 w 9662615"/>
              <a:gd name="connsiteY17" fmla="*/ 1418254 h 1587534"/>
              <a:gd name="connsiteX18" fmla="*/ 7974579 w 9662615"/>
              <a:gd name="connsiteY18" fmla="*/ 1383439 h 1587534"/>
              <a:gd name="connsiteX19" fmla="*/ 7768351 w 9662615"/>
              <a:gd name="connsiteY19" fmla="*/ 1395051 h 1587534"/>
              <a:gd name="connsiteX20" fmla="*/ 7635985 w 9662615"/>
              <a:gd name="connsiteY20" fmla="*/ 1386363 h 1587534"/>
              <a:gd name="connsiteX21" fmla="*/ 7466069 w 9662615"/>
              <a:gd name="connsiteY21" fmla="*/ 1377654 h 1587534"/>
              <a:gd name="connsiteX22" fmla="*/ 7355642 w 9662615"/>
              <a:gd name="connsiteY22" fmla="*/ 1407761 h 1587534"/>
              <a:gd name="connsiteX23" fmla="*/ 7151610 w 9662615"/>
              <a:gd name="connsiteY23" fmla="*/ 1397856 h 1587534"/>
              <a:gd name="connsiteX24" fmla="*/ 7082147 w 9662615"/>
              <a:gd name="connsiteY24" fmla="*/ 1406113 h 1587534"/>
              <a:gd name="connsiteX25" fmla="*/ 7014958 w 9662615"/>
              <a:gd name="connsiteY25" fmla="*/ 1396883 h 1587534"/>
              <a:gd name="connsiteX26" fmla="*/ 6907567 w 9662615"/>
              <a:gd name="connsiteY26" fmla="*/ 1419149 h 1587534"/>
              <a:gd name="connsiteX27" fmla="*/ 6748428 w 9662615"/>
              <a:gd name="connsiteY27" fmla="*/ 1420308 h 1587534"/>
              <a:gd name="connsiteX28" fmla="*/ 6654257 w 9662615"/>
              <a:gd name="connsiteY28" fmla="*/ 1424143 h 1587534"/>
              <a:gd name="connsiteX29" fmla="*/ 6620123 w 9662615"/>
              <a:gd name="connsiteY29" fmla="*/ 1430535 h 1587534"/>
              <a:gd name="connsiteX30" fmla="*/ 6571355 w 9662615"/>
              <a:gd name="connsiteY30" fmla="*/ 1436144 h 1587534"/>
              <a:gd name="connsiteX31" fmla="*/ 6486557 w 9662615"/>
              <a:gd name="connsiteY31" fmla="*/ 1449861 h 1587534"/>
              <a:gd name="connsiteX32" fmla="*/ 6370419 w 9662615"/>
              <a:gd name="connsiteY32" fmla="*/ 1461649 h 1587534"/>
              <a:gd name="connsiteX33" fmla="*/ 6278839 w 9662615"/>
              <a:gd name="connsiteY33" fmla="*/ 1449160 h 1587534"/>
              <a:gd name="connsiteX34" fmla="*/ 6272455 w 9662615"/>
              <a:gd name="connsiteY34" fmla="*/ 1453191 h 1587534"/>
              <a:gd name="connsiteX35" fmla="*/ 6212659 w 9662615"/>
              <a:gd name="connsiteY35" fmla="*/ 1454850 h 1587534"/>
              <a:gd name="connsiteX36" fmla="*/ 6069317 w 9662615"/>
              <a:gd name="connsiteY36" fmla="*/ 1445838 h 1587534"/>
              <a:gd name="connsiteX37" fmla="*/ 5878477 w 9662615"/>
              <a:gd name="connsiteY37" fmla="*/ 1439180 h 1587534"/>
              <a:gd name="connsiteX38" fmla="*/ 5838387 w 9662615"/>
              <a:gd name="connsiteY38" fmla="*/ 1444679 h 1587534"/>
              <a:gd name="connsiteX39" fmla="*/ 5771136 w 9662615"/>
              <a:gd name="connsiteY39" fmla="*/ 1453639 h 1587534"/>
              <a:gd name="connsiteX40" fmla="*/ 5724081 w 9662615"/>
              <a:gd name="connsiteY40" fmla="*/ 1470431 h 1587534"/>
              <a:gd name="connsiteX41" fmla="*/ 5666577 w 9662615"/>
              <a:gd name="connsiteY41" fmla="*/ 1473921 h 1587534"/>
              <a:gd name="connsiteX42" fmla="*/ 5649068 w 9662615"/>
              <a:gd name="connsiteY42" fmla="*/ 1461676 h 1587534"/>
              <a:gd name="connsiteX43" fmla="*/ 5588902 w 9662615"/>
              <a:gd name="connsiteY43" fmla="*/ 1469647 h 1587534"/>
              <a:gd name="connsiteX44" fmla="*/ 5498090 w 9662615"/>
              <a:gd name="connsiteY44" fmla="*/ 1483173 h 1587534"/>
              <a:gd name="connsiteX45" fmla="*/ 5444641 w 9662615"/>
              <a:gd name="connsiteY45" fmla="*/ 1487602 h 1587534"/>
              <a:gd name="connsiteX46" fmla="*/ 5299812 w 9662615"/>
              <a:gd name="connsiteY46" fmla="*/ 1503362 h 1587534"/>
              <a:gd name="connsiteX47" fmla="*/ 5213947 w 9662615"/>
              <a:gd name="connsiteY47" fmla="*/ 1516637 h 1587534"/>
              <a:gd name="connsiteX48" fmla="*/ 5090342 w 9662615"/>
              <a:gd name="connsiteY48" fmla="*/ 1546680 h 1587534"/>
              <a:gd name="connsiteX49" fmla="*/ 5082104 w 9662615"/>
              <a:gd name="connsiteY49" fmla="*/ 1547781 h 1587534"/>
              <a:gd name="connsiteX50" fmla="*/ 5059484 w 9662615"/>
              <a:gd name="connsiteY50" fmla="*/ 1546802 h 1587534"/>
              <a:gd name="connsiteX51" fmla="*/ 5050958 w 9662615"/>
              <a:gd name="connsiteY51" fmla="*/ 1545776 h 1587534"/>
              <a:gd name="connsiteX52" fmla="*/ 5038524 w 9662615"/>
              <a:gd name="connsiteY52" fmla="*/ 1545675 h 1587534"/>
              <a:gd name="connsiteX53" fmla="*/ 5038223 w 9662615"/>
              <a:gd name="connsiteY53" fmla="*/ 1545881 h 1587534"/>
              <a:gd name="connsiteX54" fmla="*/ 5026564 w 9662615"/>
              <a:gd name="connsiteY54" fmla="*/ 1545376 h 1587534"/>
              <a:gd name="connsiteX55" fmla="*/ 4969433 w 9662615"/>
              <a:gd name="connsiteY55" fmla="*/ 1540263 h 1587534"/>
              <a:gd name="connsiteX56" fmla="*/ 4894799 w 9662615"/>
              <a:gd name="connsiteY56" fmla="*/ 1559476 h 1587534"/>
              <a:gd name="connsiteX57" fmla="*/ 4863775 w 9662615"/>
              <a:gd name="connsiteY57" fmla="*/ 1562633 h 1587534"/>
              <a:gd name="connsiteX58" fmla="*/ 4847242 w 9662615"/>
              <a:gd name="connsiteY58" fmla="*/ 1565435 h 1587534"/>
              <a:gd name="connsiteX59" fmla="*/ 4830335 w 9662615"/>
              <a:gd name="connsiteY59" fmla="*/ 1587534 h 1587534"/>
              <a:gd name="connsiteX60" fmla="*/ 4791466 w 9662615"/>
              <a:gd name="connsiteY60" fmla="*/ 1561324 h 1587534"/>
              <a:gd name="connsiteX61" fmla="*/ 4784247 w 9662615"/>
              <a:gd name="connsiteY61" fmla="*/ 1562342 h 1587534"/>
              <a:gd name="connsiteX62" fmla="*/ 4748477 w 9662615"/>
              <a:gd name="connsiteY62" fmla="*/ 1556925 h 1587534"/>
              <a:gd name="connsiteX63" fmla="*/ 4730033 w 9662615"/>
              <a:gd name="connsiteY63" fmla="*/ 1555274 h 1587534"/>
              <a:gd name="connsiteX64" fmla="*/ 4724747 w 9662615"/>
              <a:gd name="connsiteY64" fmla="*/ 1552439 h 1587534"/>
              <a:gd name="connsiteX65" fmla="*/ 4697562 w 9662615"/>
              <a:gd name="connsiteY65" fmla="*/ 1551206 h 1587534"/>
              <a:gd name="connsiteX66" fmla="*/ 4694469 w 9662615"/>
              <a:gd name="connsiteY66" fmla="*/ 1551958 h 1587534"/>
              <a:gd name="connsiteX67" fmla="*/ 4603028 w 9662615"/>
              <a:gd name="connsiteY67" fmla="*/ 1568821 h 1587534"/>
              <a:gd name="connsiteX68" fmla="*/ 4541612 w 9662615"/>
              <a:gd name="connsiteY68" fmla="*/ 1545262 h 1587534"/>
              <a:gd name="connsiteX69" fmla="*/ 4422155 w 9662615"/>
              <a:gd name="connsiteY69" fmla="*/ 1542059 h 1587534"/>
              <a:gd name="connsiteX70" fmla="*/ 4221826 w 9662615"/>
              <a:gd name="connsiteY70" fmla="*/ 1508923 h 1587534"/>
              <a:gd name="connsiteX71" fmla="*/ 4096601 w 9662615"/>
              <a:gd name="connsiteY71" fmla="*/ 1521563 h 1587534"/>
              <a:gd name="connsiteX72" fmla="*/ 3970635 w 9662615"/>
              <a:gd name="connsiteY72" fmla="*/ 1544815 h 1587534"/>
              <a:gd name="connsiteX73" fmla="*/ 3833906 w 9662615"/>
              <a:gd name="connsiteY73" fmla="*/ 1516637 h 1587534"/>
              <a:gd name="connsiteX74" fmla="*/ 3696258 w 9662615"/>
              <a:gd name="connsiteY74" fmla="*/ 1537563 h 1587534"/>
              <a:gd name="connsiteX75" fmla="*/ 3594070 w 9662615"/>
              <a:gd name="connsiteY75" fmla="*/ 1509422 h 1587534"/>
              <a:gd name="connsiteX76" fmla="*/ 3565233 w 9662615"/>
              <a:gd name="connsiteY76" fmla="*/ 1515122 h 1587534"/>
              <a:gd name="connsiteX77" fmla="*/ 3560267 w 9662615"/>
              <a:gd name="connsiteY77" fmla="*/ 1516288 h 1587534"/>
              <a:gd name="connsiteX78" fmla="*/ 3540258 w 9662615"/>
              <a:gd name="connsiteY78" fmla="*/ 1516976 h 1587534"/>
              <a:gd name="connsiteX79" fmla="*/ 3534780 w 9662615"/>
              <a:gd name="connsiteY79" fmla="*/ 1522141 h 1587534"/>
              <a:gd name="connsiteX80" fmla="*/ 3504783 w 9662615"/>
              <a:gd name="connsiteY80" fmla="*/ 1526739 h 1587534"/>
              <a:gd name="connsiteX81" fmla="*/ 3430805 w 9662615"/>
              <a:gd name="connsiteY81" fmla="*/ 1542521 h 1587534"/>
              <a:gd name="connsiteX82" fmla="*/ 3292707 w 9662615"/>
              <a:gd name="connsiteY82" fmla="*/ 1520490 h 1587534"/>
              <a:gd name="connsiteX83" fmla="*/ 3187872 w 9662615"/>
              <a:gd name="connsiteY83" fmla="*/ 1519991 h 1587534"/>
              <a:gd name="connsiteX84" fmla="*/ 3148026 w 9662615"/>
              <a:gd name="connsiteY84" fmla="*/ 1524777 h 1587534"/>
              <a:gd name="connsiteX85" fmla="*/ 3092394 w 9662615"/>
              <a:gd name="connsiteY85" fmla="*/ 1528115 h 1587534"/>
              <a:gd name="connsiteX86" fmla="*/ 2994200 w 9662615"/>
              <a:gd name="connsiteY86" fmla="*/ 1537857 h 1587534"/>
              <a:gd name="connsiteX87" fmla="*/ 2862301 w 9662615"/>
              <a:gd name="connsiteY87" fmla="*/ 1544250 h 1587534"/>
              <a:gd name="connsiteX88" fmla="*/ 2766335 w 9662615"/>
              <a:gd name="connsiteY88" fmla="*/ 1527662 h 1587534"/>
              <a:gd name="connsiteX89" fmla="*/ 2757836 w 9662615"/>
              <a:gd name="connsiteY89" fmla="*/ 1531371 h 1587534"/>
              <a:gd name="connsiteX90" fmla="*/ 2691555 w 9662615"/>
              <a:gd name="connsiteY90" fmla="*/ 1530283 h 1587534"/>
              <a:gd name="connsiteX91" fmla="*/ 2491676 w 9662615"/>
              <a:gd name="connsiteY91" fmla="*/ 1500859 h 1587534"/>
              <a:gd name="connsiteX92" fmla="*/ 2378036 w 9662615"/>
              <a:gd name="connsiteY92" fmla="*/ 1520645 h 1587534"/>
              <a:gd name="connsiteX93" fmla="*/ 2284269 w 9662615"/>
              <a:gd name="connsiteY93" fmla="*/ 1503068 h 1587534"/>
              <a:gd name="connsiteX94" fmla="*/ 2207104 w 9662615"/>
              <a:gd name="connsiteY94" fmla="*/ 1508888 h 1587534"/>
              <a:gd name="connsiteX95" fmla="*/ 2149226 w 9662615"/>
              <a:gd name="connsiteY95" fmla="*/ 1523409 h 1587534"/>
              <a:gd name="connsiteX96" fmla="*/ 2084783 w 9662615"/>
              <a:gd name="connsiteY96" fmla="*/ 1524245 h 1587534"/>
              <a:gd name="connsiteX97" fmla="*/ 2070075 w 9662615"/>
              <a:gd name="connsiteY97" fmla="*/ 1511285 h 1587534"/>
              <a:gd name="connsiteX98" fmla="*/ 2001057 w 9662615"/>
              <a:gd name="connsiteY98" fmla="*/ 1516449 h 1587534"/>
              <a:gd name="connsiteX99" fmla="*/ 1896330 w 9662615"/>
              <a:gd name="connsiteY99" fmla="*/ 1525725 h 1587534"/>
              <a:gd name="connsiteX100" fmla="*/ 1835994 w 9662615"/>
              <a:gd name="connsiteY100" fmla="*/ 1527678 h 1587534"/>
              <a:gd name="connsiteX101" fmla="*/ 1671119 w 9662615"/>
              <a:gd name="connsiteY101" fmla="*/ 1536701 h 1587534"/>
              <a:gd name="connsiteX102" fmla="*/ 1601337 w 9662615"/>
              <a:gd name="connsiteY102" fmla="*/ 1548552 h 1587534"/>
              <a:gd name="connsiteX103" fmla="*/ 1407755 w 9662615"/>
              <a:gd name="connsiteY103" fmla="*/ 1571444 h 1587534"/>
              <a:gd name="connsiteX104" fmla="*/ 1271994 w 9662615"/>
              <a:gd name="connsiteY104" fmla="*/ 1579471 h 1587534"/>
              <a:gd name="connsiteX105" fmla="*/ 1249226 w 9662615"/>
              <a:gd name="connsiteY105" fmla="*/ 1583140 h 1587534"/>
              <a:gd name="connsiteX106" fmla="*/ 1217719 w 9662615"/>
              <a:gd name="connsiteY106" fmla="*/ 1580863 h 1587534"/>
              <a:gd name="connsiteX107" fmla="*/ 1091432 w 9662615"/>
              <a:gd name="connsiteY107" fmla="*/ 1571003 h 1587534"/>
              <a:gd name="connsiteX108" fmla="*/ 992039 w 9662615"/>
              <a:gd name="connsiteY108" fmla="*/ 1556662 h 1587534"/>
              <a:gd name="connsiteX109" fmla="*/ 868264 w 9662615"/>
              <a:gd name="connsiteY109" fmla="*/ 1566392 h 1587534"/>
              <a:gd name="connsiteX110" fmla="*/ 792765 w 9662615"/>
              <a:gd name="connsiteY110" fmla="*/ 1563102 h 1587534"/>
              <a:gd name="connsiteX111" fmla="*/ 669055 w 9662615"/>
              <a:gd name="connsiteY111" fmla="*/ 1543638 h 1587534"/>
              <a:gd name="connsiteX112" fmla="*/ 506152 w 9662615"/>
              <a:gd name="connsiteY112" fmla="*/ 1549124 h 1587534"/>
              <a:gd name="connsiteX113" fmla="*/ 472797 w 9662615"/>
              <a:gd name="connsiteY113" fmla="*/ 1568904 h 1587534"/>
              <a:gd name="connsiteX114" fmla="*/ 427864 w 9662615"/>
              <a:gd name="connsiteY114" fmla="*/ 1580848 h 1587534"/>
              <a:gd name="connsiteX115" fmla="*/ 408381 w 9662615"/>
              <a:gd name="connsiteY115" fmla="*/ 1552940 h 1587534"/>
              <a:gd name="connsiteX116" fmla="*/ 267163 w 9662615"/>
              <a:gd name="connsiteY116" fmla="*/ 1531913 h 1587534"/>
              <a:gd name="connsiteX117" fmla="*/ 196644 w 9662615"/>
              <a:gd name="connsiteY117" fmla="*/ 1524565 h 1587534"/>
              <a:gd name="connsiteX118" fmla="*/ 86819 w 9662615"/>
              <a:gd name="connsiteY118" fmla="*/ 1519517 h 1587534"/>
              <a:gd name="connsiteX119" fmla="*/ 53369 w 9662615"/>
              <a:gd name="connsiteY119" fmla="*/ 1516853 h 1587534"/>
              <a:gd name="connsiteX120" fmla="*/ 2359 w 9662615"/>
              <a:gd name="connsiteY120" fmla="*/ 1515247 h 1587534"/>
              <a:gd name="connsiteX121" fmla="*/ 0 w 9662615"/>
              <a:gd name="connsiteY121" fmla="*/ 1514932 h 1587534"/>
              <a:gd name="connsiteX122" fmla="*/ 0 w 9662615"/>
              <a:gd name="connsiteY122" fmla="*/ 0 h 1587534"/>
              <a:gd name="connsiteX0" fmla="*/ 0 w 9662615"/>
              <a:gd name="connsiteY0" fmla="*/ 0 h 1587534"/>
              <a:gd name="connsiteX1" fmla="*/ 9662615 w 9662615"/>
              <a:gd name="connsiteY1" fmla="*/ 0 h 1587534"/>
              <a:gd name="connsiteX2" fmla="*/ 9662615 w 9662615"/>
              <a:gd name="connsiteY2" fmla="*/ 1280346 h 1587534"/>
              <a:gd name="connsiteX3" fmla="*/ 9658420 w 9662615"/>
              <a:gd name="connsiteY3" fmla="*/ 1280106 h 1587534"/>
              <a:gd name="connsiteX4" fmla="*/ 9469546 w 9662615"/>
              <a:gd name="connsiteY4" fmla="*/ 1289837 h 1587534"/>
              <a:gd name="connsiteX5" fmla="*/ 9385895 w 9662615"/>
              <a:gd name="connsiteY5" fmla="*/ 1269203 h 1587534"/>
              <a:gd name="connsiteX6" fmla="*/ 9144767 w 9662615"/>
              <a:gd name="connsiteY6" fmla="*/ 1264120 h 1587534"/>
              <a:gd name="connsiteX7" fmla="*/ 8837252 w 9662615"/>
              <a:gd name="connsiteY7" fmla="*/ 1350515 h 1587534"/>
              <a:gd name="connsiteX8" fmla="*/ 8705466 w 9662615"/>
              <a:gd name="connsiteY8" fmla="*/ 1342419 h 1587534"/>
              <a:gd name="connsiteX9" fmla="*/ 8652221 w 9662615"/>
              <a:gd name="connsiteY9" fmla="*/ 1326906 h 1587534"/>
              <a:gd name="connsiteX10" fmla="*/ 8632312 w 9662615"/>
              <a:gd name="connsiteY10" fmla="*/ 1326025 h 1587534"/>
              <a:gd name="connsiteX11" fmla="*/ 8591582 w 9662615"/>
              <a:gd name="connsiteY11" fmla="*/ 1341666 h 1587534"/>
              <a:gd name="connsiteX12" fmla="*/ 8537336 w 9662615"/>
              <a:gd name="connsiteY12" fmla="*/ 1341684 h 1587534"/>
              <a:gd name="connsiteX13" fmla="*/ 8472508 w 9662615"/>
              <a:gd name="connsiteY13" fmla="*/ 1363109 h 1587534"/>
              <a:gd name="connsiteX14" fmla="*/ 8258477 w 9662615"/>
              <a:gd name="connsiteY14" fmla="*/ 1370666 h 1587534"/>
              <a:gd name="connsiteX15" fmla="*/ 8197961 w 9662615"/>
              <a:gd name="connsiteY15" fmla="*/ 1392804 h 1587534"/>
              <a:gd name="connsiteX16" fmla="*/ 8171196 w 9662615"/>
              <a:gd name="connsiteY16" fmla="*/ 1397216 h 1587534"/>
              <a:gd name="connsiteX17" fmla="*/ 8127667 w 9662615"/>
              <a:gd name="connsiteY17" fmla="*/ 1418254 h 1587534"/>
              <a:gd name="connsiteX18" fmla="*/ 7974579 w 9662615"/>
              <a:gd name="connsiteY18" fmla="*/ 1383439 h 1587534"/>
              <a:gd name="connsiteX19" fmla="*/ 7768351 w 9662615"/>
              <a:gd name="connsiteY19" fmla="*/ 1395051 h 1587534"/>
              <a:gd name="connsiteX20" fmla="*/ 7635985 w 9662615"/>
              <a:gd name="connsiteY20" fmla="*/ 1386363 h 1587534"/>
              <a:gd name="connsiteX21" fmla="*/ 7466069 w 9662615"/>
              <a:gd name="connsiteY21" fmla="*/ 1377654 h 1587534"/>
              <a:gd name="connsiteX22" fmla="*/ 7355642 w 9662615"/>
              <a:gd name="connsiteY22" fmla="*/ 1407761 h 1587534"/>
              <a:gd name="connsiteX23" fmla="*/ 7151610 w 9662615"/>
              <a:gd name="connsiteY23" fmla="*/ 1397856 h 1587534"/>
              <a:gd name="connsiteX24" fmla="*/ 7082147 w 9662615"/>
              <a:gd name="connsiteY24" fmla="*/ 1406113 h 1587534"/>
              <a:gd name="connsiteX25" fmla="*/ 7014958 w 9662615"/>
              <a:gd name="connsiteY25" fmla="*/ 1396883 h 1587534"/>
              <a:gd name="connsiteX26" fmla="*/ 6907567 w 9662615"/>
              <a:gd name="connsiteY26" fmla="*/ 1419149 h 1587534"/>
              <a:gd name="connsiteX27" fmla="*/ 6748428 w 9662615"/>
              <a:gd name="connsiteY27" fmla="*/ 1420308 h 1587534"/>
              <a:gd name="connsiteX28" fmla="*/ 6654257 w 9662615"/>
              <a:gd name="connsiteY28" fmla="*/ 1424143 h 1587534"/>
              <a:gd name="connsiteX29" fmla="*/ 6620123 w 9662615"/>
              <a:gd name="connsiteY29" fmla="*/ 1430535 h 1587534"/>
              <a:gd name="connsiteX30" fmla="*/ 6571355 w 9662615"/>
              <a:gd name="connsiteY30" fmla="*/ 1436144 h 1587534"/>
              <a:gd name="connsiteX31" fmla="*/ 6486557 w 9662615"/>
              <a:gd name="connsiteY31" fmla="*/ 1449861 h 1587534"/>
              <a:gd name="connsiteX32" fmla="*/ 6370419 w 9662615"/>
              <a:gd name="connsiteY32" fmla="*/ 1461649 h 1587534"/>
              <a:gd name="connsiteX33" fmla="*/ 6278839 w 9662615"/>
              <a:gd name="connsiteY33" fmla="*/ 1449160 h 1587534"/>
              <a:gd name="connsiteX34" fmla="*/ 6272455 w 9662615"/>
              <a:gd name="connsiteY34" fmla="*/ 1453191 h 1587534"/>
              <a:gd name="connsiteX35" fmla="*/ 6212659 w 9662615"/>
              <a:gd name="connsiteY35" fmla="*/ 1454850 h 1587534"/>
              <a:gd name="connsiteX36" fmla="*/ 6069317 w 9662615"/>
              <a:gd name="connsiteY36" fmla="*/ 1445838 h 1587534"/>
              <a:gd name="connsiteX37" fmla="*/ 5878477 w 9662615"/>
              <a:gd name="connsiteY37" fmla="*/ 1439180 h 1587534"/>
              <a:gd name="connsiteX38" fmla="*/ 5838387 w 9662615"/>
              <a:gd name="connsiteY38" fmla="*/ 1444679 h 1587534"/>
              <a:gd name="connsiteX39" fmla="*/ 5771136 w 9662615"/>
              <a:gd name="connsiteY39" fmla="*/ 1453639 h 1587534"/>
              <a:gd name="connsiteX40" fmla="*/ 5724081 w 9662615"/>
              <a:gd name="connsiteY40" fmla="*/ 1470431 h 1587534"/>
              <a:gd name="connsiteX41" fmla="*/ 5666577 w 9662615"/>
              <a:gd name="connsiteY41" fmla="*/ 1473921 h 1587534"/>
              <a:gd name="connsiteX42" fmla="*/ 5649068 w 9662615"/>
              <a:gd name="connsiteY42" fmla="*/ 1461676 h 1587534"/>
              <a:gd name="connsiteX43" fmla="*/ 5588902 w 9662615"/>
              <a:gd name="connsiteY43" fmla="*/ 1469647 h 1587534"/>
              <a:gd name="connsiteX44" fmla="*/ 5498090 w 9662615"/>
              <a:gd name="connsiteY44" fmla="*/ 1483173 h 1587534"/>
              <a:gd name="connsiteX45" fmla="*/ 5444641 w 9662615"/>
              <a:gd name="connsiteY45" fmla="*/ 1487602 h 1587534"/>
              <a:gd name="connsiteX46" fmla="*/ 5299812 w 9662615"/>
              <a:gd name="connsiteY46" fmla="*/ 1503362 h 1587534"/>
              <a:gd name="connsiteX47" fmla="*/ 5213947 w 9662615"/>
              <a:gd name="connsiteY47" fmla="*/ 1516637 h 1587534"/>
              <a:gd name="connsiteX48" fmla="*/ 5090342 w 9662615"/>
              <a:gd name="connsiteY48" fmla="*/ 1546680 h 1587534"/>
              <a:gd name="connsiteX49" fmla="*/ 5082104 w 9662615"/>
              <a:gd name="connsiteY49" fmla="*/ 1547781 h 1587534"/>
              <a:gd name="connsiteX50" fmla="*/ 5059484 w 9662615"/>
              <a:gd name="connsiteY50" fmla="*/ 1546802 h 1587534"/>
              <a:gd name="connsiteX51" fmla="*/ 5050958 w 9662615"/>
              <a:gd name="connsiteY51" fmla="*/ 1545776 h 1587534"/>
              <a:gd name="connsiteX52" fmla="*/ 5038524 w 9662615"/>
              <a:gd name="connsiteY52" fmla="*/ 1545675 h 1587534"/>
              <a:gd name="connsiteX53" fmla="*/ 5038223 w 9662615"/>
              <a:gd name="connsiteY53" fmla="*/ 1545881 h 1587534"/>
              <a:gd name="connsiteX54" fmla="*/ 5026564 w 9662615"/>
              <a:gd name="connsiteY54" fmla="*/ 1545376 h 1587534"/>
              <a:gd name="connsiteX55" fmla="*/ 4969433 w 9662615"/>
              <a:gd name="connsiteY55" fmla="*/ 1540263 h 1587534"/>
              <a:gd name="connsiteX56" fmla="*/ 4894799 w 9662615"/>
              <a:gd name="connsiteY56" fmla="*/ 1559476 h 1587534"/>
              <a:gd name="connsiteX57" fmla="*/ 4863775 w 9662615"/>
              <a:gd name="connsiteY57" fmla="*/ 1562633 h 1587534"/>
              <a:gd name="connsiteX58" fmla="*/ 4847242 w 9662615"/>
              <a:gd name="connsiteY58" fmla="*/ 1565435 h 1587534"/>
              <a:gd name="connsiteX59" fmla="*/ 4830335 w 9662615"/>
              <a:gd name="connsiteY59" fmla="*/ 1587534 h 1587534"/>
              <a:gd name="connsiteX60" fmla="*/ 4791466 w 9662615"/>
              <a:gd name="connsiteY60" fmla="*/ 1561324 h 1587534"/>
              <a:gd name="connsiteX61" fmla="*/ 4784247 w 9662615"/>
              <a:gd name="connsiteY61" fmla="*/ 1562342 h 1587534"/>
              <a:gd name="connsiteX62" fmla="*/ 4748477 w 9662615"/>
              <a:gd name="connsiteY62" fmla="*/ 1556925 h 1587534"/>
              <a:gd name="connsiteX63" fmla="*/ 4730033 w 9662615"/>
              <a:gd name="connsiteY63" fmla="*/ 1555274 h 1587534"/>
              <a:gd name="connsiteX64" fmla="*/ 4724747 w 9662615"/>
              <a:gd name="connsiteY64" fmla="*/ 1552439 h 1587534"/>
              <a:gd name="connsiteX65" fmla="*/ 4697562 w 9662615"/>
              <a:gd name="connsiteY65" fmla="*/ 1551206 h 1587534"/>
              <a:gd name="connsiteX66" fmla="*/ 4662664 w 9662615"/>
              <a:gd name="connsiteY66" fmla="*/ 1573162 h 1587534"/>
              <a:gd name="connsiteX67" fmla="*/ 4603028 w 9662615"/>
              <a:gd name="connsiteY67" fmla="*/ 1568821 h 1587534"/>
              <a:gd name="connsiteX68" fmla="*/ 4541612 w 9662615"/>
              <a:gd name="connsiteY68" fmla="*/ 1545262 h 1587534"/>
              <a:gd name="connsiteX69" fmla="*/ 4422155 w 9662615"/>
              <a:gd name="connsiteY69" fmla="*/ 1542059 h 1587534"/>
              <a:gd name="connsiteX70" fmla="*/ 4221826 w 9662615"/>
              <a:gd name="connsiteY70" fmla="*/ 1508923 h 1587534"/>
              <a:gd name="connsiteX71" fmla="*/ 4096601 w 9662615"/>
              <a:gd name="connsiteY71" fmla="*/ 1521563 h 1587534"/>
              <a:gd name="connsiteX72" fmla="*/ 3970635 w 9662615"/>
              <a:gd name="connsiteY72" fmla="*/ 1544815 h 1587534"/>
              <a:gd name="connsiteX73" fmla="*/ 3833906 w 9662615"/>
              <a:gd name="connsiteY73" fmla="*/ 1516637 h 1587534"/>
              <a:gd name="connsiteX74" fmla="*/ 3696258 w 9662615"/>
              <a:gd name="connsiteY74" fmla="*/ 1537563 h 1587534"/>
              <a:gd name="connsiteX75" fmla="*/ 3594070 w 9662615"/>
              <a:gd name="connsiteY75" fmla="*/ 1509422 h 1587534"/>
              <a:gd name="connsiteX76" fmla="*/ 3565233 w 9662615"/>
              <a:gd name="connsiteY76" fmla="*/ 1515122 h 1587534"/>
              <a:gd name="connsiteX77" fmla="*/ 3560267 w 9662615"/>
              <a:gd name="connsiteY77" fmla="*/ 1516288 h 1587534"/>
              <a:gd name="connsiteX78" fmla="*/ 3540258 w 9662615"/>
              <a:gd name="connsiteY78" fmla="*/ 1516976 h 1587534"/>
              <a:gd name="connsiteX79" fmla="*/ 3534780 w 9662615"/>
              <a:gd name="connsiteY79" fmla="*/ 1522141 h 1587534"/>
              <a:gd name="connsiteX80" fmla="*/ 3504783 w 9662615"/>
              <a:gd name="connsiteY80" fmla="*/ 1526739 h 1587534"/>
              <a:gd name="connsiteX81" fmla="*/ 3430805 w 9662615"/>
              <a:gd name="connsiteY81" fmla="*/ 1542521 h 1587534"/>
              <a:gd name="connsiteX82" fmla="*/ 3292707 w 9662615"/>
              <a:gd name="connsiteY82" fmla="*/ 1520490 h 1587534"/>
              <a:gd name="connsiteX83" fmla="*/ 3187872 w 9662615"/>
              <a:gd name="connsiteY83" fmla="*/ 1519991 h 1587534"/>
              <a:gd name="connsiteX84" fmla="*/ 3148026 w 9662615"/>
              <a:gd name="connsiteY84" fmla="*/ 1524777 h 1587534"/>
              <a:gd name="connsiteX85" fmla="*/ 3092394 w 9662615"/>
              <a:gd name="connsiteY85" fmla="*/ 1528115 h 1587534"/>
              <a:gd name="connsiteX86" fmla="*/ 2994200 w 9662615"/>
              <a:gd name="connsiteY86" fmla="*/ 1537857 h 1587534"/>
              <a:gd name="connsiteX87" fmla="*/ 2862301 w 9662615"/>
              <a:gd name="connsiteY87" fmla="*/ 1544250 h 1587534"/>
              <a:gd name="connsiteX88" fmla="*/ 2766335 w 9662615"/>
              <a:gd name="connsiteY88" fmla="*/ 1527662 h 1587534"/>
              <a:gd name="connsiteX89" fmla="*/ 2757836 w 9662615"/>
              <a:gd name="connsiteY89" fmla="*/ 1531371 h 1587534"/>
              <a:gd name="connsiteX90" fmla="*/ 2691555 w 9662615"/>
              <a:gd name="connsiteY90" fmla="*/ 1530283 h 1587534"/>
              <a:gd name="connsiteX91" fmla="*/ 2491676 w 9662615"/>
              <a:gd name="connsiteY91" fmla="*/ 1500859 h 1587534"/>
              <a:gd name="connsiteX92" fmla="*/ 2378036 w 9662615"/>
              <a:gd name="connsiteY92" fmla="*/ 1520645 h 1587534"/>
              <a:gd name="connsiteX93" fmla="*/ 2284269 w 9662615"/>
              <a:gd name="connsiteY93" fmla="*/ 1503068 h 1587534"/>
              <a:gd name="connsiteX94" fmla="*/ 2207104 w 9662615"/>
              <a:gd name="connsiteY94" fmla="*/ 1508888 h 1587534"/>
              <a:gd name="connsiteX95" fmla="*/ 2149226 w 9662615"/>
              <a:gd name="connsiteY95" fmla="*/ 1523409 h 1587534"/>
              <a:gd name="connsiteX96" fmla="*/ 2084783 w 9662615"/>
              <a:gd name="connsiteY96" fmla="*/ 1524245 h 1587534"/>
              <a:gd name="connsiteX97" fmla="*/ 2070075 w 9662615"/>
              <a:gd name="connsiteY97" fmla="*/ 1511285 h 1587534"/>
              <a:gd name="connsiteX98" fmla="*/ 2001057 w 9662615"/>
              <a:gd name="connsiteY98" fmla="*/ 1516449 h 1587534"/>
              <a:gd name="connsiteX99" fmla="*/ 1896330 w 9662615"/>
              <a:gd name="connsiteY99" fmla="*/ 1525725 h 1587534"/>
              <a:gd name="connsiteX100" fmla="*/ 1835994 w 9662615"/>
              <a:gd name="connsiteY100" fmla="*/ 1527678 h 1587534"/>
              <a:gd name="connsiteX101" fmla="*/ 1671119 w 9662615"/>
              <a:gd name="connsiteY101" fmla="*/ 1536701 h 1587534"/>
              <a:gd name="connsiteX102" fmla="*/ 1601337 w 9662615"/>
              <a:gd name="connsiteY102" fmla="*/ 1548552 h 1587534"/>
              <a:gd name="connsiteX103" fmla="*/ 1407755 w 9662615"/>
              <a:gd name="connsiteY103" fmla="*/ 1571444 h 1587534"/>
              <a:gd name="connsiteX104" fmla="*/ 1271994 w 9662615"/>
              <a:gd name="connsiteY104" fmla="*/ 1579471 h 1587534"/>
              <a:gd name="connsiteX105" fmla="*/ 1249226 w 9662615"/>
              <a:gd name="connsiteY105" fmla="*/ 1583140 h 1587534"/>
              <a:gd name="connsiteX106" fmla="*/ 1217719 w 9662615"/>
              <a:gd name="connsiteY106" fmla="*/ 1580863 h 1587534"/>
              <a:gd name="connsiteX107" fmla="*/ 1091432 w 9662615"/>
              <a:gd name="connsiteY107" fmla="*/ 1571003 h 1587534"/>
              <a:gd name="connsiteX108" fmla="*/ 992039 w 9662615"/>
              <a:gd name="connsiteY108" fmla="*/ 1556662 h 1587534"/>
              <a:gd name="connsiteX109" fmla="*/ 868264 w 9662615"/>
              <a:gd name="connsiteY109" fmla="*/ 1566392 h 1587534"/>
              <a:gd name="connsiteX110" fmla="*/ 792765 w 9662615"/>
              <a:gd name="connsiteY110" fmla="*/ 1563102 h 1587534"/>
              <a:gd name="connsiteX111" fmla="*/ 669055 w 9662615"/>
              <a:gd name="connsiteY111" fmla="*/ 1543638 h 1587534"/>
              <a:gd name="connsiteX112" fmla="*/ 506152 w 9662615"/>
              <a:gd name="connsiteY112" fmla="*/ 1549124 h 1587534"/>
              <a:gd name="connsiteX113" fmla="*/ 472797 w 9662615"/>
              <a:gd name="connsiteY113" fmla="*/ 1568904 h 1587534"/>
              <a:gd name="connsiteX114" fmla="*/ 427864 w 9662615"/>
              <a:gd name="connsiteY114" fmla="*/ 1580848 h 1587534"/>
              <a:gd name="connsiteX115" fmla="*/ 408381 w 9662615"/>
              <a:gd name="connsiteY115" fmla="*/ 1552940 h 1587534"/>
              <a:gd name="connsiteX116" fmla="*/ 267163 w 9662615"/>
              <a:gd name="connsiteY116" fmla="*/ 1531913 h 1587534"/>
              <a:gd name="connsiteX117" fmla="*/ 196644 w 9662615"/>
              <a:gd name="connsiteY117" fmla="*/ 1524565 h 1587534"/>
              <a:gd name="connsiteX118" fmla="*/ 86819 w 9662615"/>
              <a:gd name="connsiteY118" fmla="*/ 1519517 h 1587534"/>
              <a:gd name="connsiteX119" fmla="*/ 53369 w 9662615"/>
              <a:gd name="connsiteY119" fmla="*/ 1516853 h 1587534"/>
              <a:gd name="connsiteX120" fmla="*/ 2359 w 9662615"/>
              <a:gd name="connsiteY120" fmla="*/ 1515247 h 1587534"/>
              <a:gd name="connsiteX121" fmla="*/ 0 w 9662615"/>
              <a:gd name="connsiteY121" fmla="*/ 1514932 h 1587534"/>
              <a:gd name="connsiteX122" fmla="*/ 0 w 9662615"/>
              <a:gd name="connsiteY122" fmla="*/ 0 h 1587534"/>
              <a:gd name="connsiteX0" fmla="*/ 0 w 9662615"/>
              <a:gd name="connsiteY0" fmla="*/ 0 h 1587534"/>
              <a:gd name="connsiteX1" fmla="*/ 9662615 w 9662615"/>
              <a:gd name="connsiteY1" fmla="*/ 0 h 1587534"/>
              <a:gd name="connsiteX2" fmla="*/ 9662615 w 9662615"/>
              <a:gd name="connsiteY2" fmla="*/ 1280346 h 1587534"/>
              <a:gd name="connsiteX3" fmla="*/ 9658420 w 9662615"/>
              <a:gd name="connsiteY3" fmla="*/ 1280106 h 1587534"/>
              <a:gd name="connsiteX4" fmla="*/ 9469546 w 9662615"/>
              <a:gd name="connsiteY4" fmla="*/ 1289837 h 1587534"/>
              <a:gd name="connsiteX5" fmla="*/ 9385895 w 9662615"/>
              <a:gd name="connsiteY5" fmla="*/ 1269203 h 1587534"/>
              <a:gd name="connsiteX6" fmla="*/ 9144767 w 9662615"/>
              <a:gd name="connsiteY6" fmla="*/ 1264120 h 1587534"/>
              <a:gd name="connsiteX7" fmla="*/ 8837252 w 9662615"/>
              <a:gd name="connsiteY7" fmla="*/ 1350515 h 1587534"/>
              <a:gd name="connsiteX8" fmla="*/ 8705466 w 9662615"/>
              <a:gd name="connsiteY8" fmla="*/ 1342419 h 1587534"/>
              <a:gd name="connsiteX9" fmla="*/ 8652221 w 9662615"/>
              <a:gd name="connsiteY9" fmla="*/ 1326906 h 1587534"/>
              <a:gd name="connsiteX10" fmla="*/ 8632312 w 9662615"/>
              <a:gd name="connsiteY10" fmla="*/ 1326025 h 1587534"/>
              <a:gd name="connsiteX11" fmla="*/ 8591582 w 9662615"/>
              <a:gd name="connsiteY11" fmla="*/ 1341666 h 1587534"/>
              <a:gd name="connsiteX12" fmla="*/ 8537336 w 9662615"/>
              <a:gd name="connsiteY12" fmla="*/ 1341684 h 1587534"/>
              <a:gd name="connsiteX13" fmla="*/ 8472508 w 9662615"/>
              <a:gd name="connsiteY13" fmla="*/ 1363109 h 1587534"/>
              <a:gd name="connsiteX14" fmla="*/ 8258477 w 9662615"/>
              <a:gd name="connsiteY14" fmla="*/ 1370666 h 1587534"/>
              <a:gd name="connsiteX15" fmla="*/ 8197961 w 9662615"/>
              <a:gd name="connsiteY15" fmla="*/ 1392804 h 1587534"/>
              <a:gd name="connsiteX16" fmla="*/ 8171196 w 9662615"/>
              <a:gd name="connsiteY16" fmla="*/ 1397216 h 1587534"/>
              <a:gd name="connsiteX17" fmla="*/ 8127667 w 9662615"/>
              <a:gd name="connsiteY17" fmla="*/ 1418254 h 1587534"/>
              <a:gd name="connsiteX18" fmla="*/ 7974579 w 9662615"/>
              <a:gd name="connsiteY18" fmla="*/ 1383439 h 1587534"/>
              <a:gd name="connsiteX19" fmla="*/ 7768351 w 9662615"/>
              <a:gd name="connsiteY19" fmla="*/ 1395051 h 1587534"/>
              <a:gd name="connsiteX20" fmla="*/ 7635985 w 9662615"/>
              <a:gd name="connsiteY20" fmla="*/ 1386363 h 1587534"/>
              <a:gd name="connsiteX21" fmla="*/ 7466069 w 9662615"/>
              <a:gd name="connsiteY21" fmla="*/ 1377654 h 1587534"/>
              <a:gd name="connsiteX22" fmla="*/ 7355642 w 9662615"/>
              <a:gd name="connsiteY22" fmla="*/ 1407761 h 1587534"/>
              <a:gd name="connsiteX23" fmla="*/ 7151610 w 9662615"/>
              <a:gd name="connsiteY23" fmla="*/ 1397856 h 1587534"/>
              <a:gd name="connsiteX24" fmla="*/ 7082147 w 9662615"/>
              <a:gd name="connsiteY24" fmla="*/ 1406113 h 1587534"/>
              <a:gd name="connsiteX25" fmla="*/ 7014958 w 9662615"/>
              <a:gd name="connsiteY25" fmla="*/ 1396883 h 1587534"/>
              <a:gd name="connsiteX26" fmla="*/ 6907567 w 9662615"/>
              <a:gd name="connsiteY26" fmla="*/ 1419149 h 1587534"/>
              <a:gd name="connsiteX27" fmla="*/ 6748428 w 9662615"/>
              <a:gd name="connsiteY27" fmla="*/ 1420308 h 1587534"/>
              <a:gd name="connsiteX28" fmla="*/ 6654257 w 9662615"/>
              <a:gd name="connsiteY28" fmla="*/ 1424143 h 1587534"/>
              <a:gd name="connsiteX29" fmla="*/ 6620123 w 9662615"/>
              <a:gd name="connsiteY29" fmla="*/ 1430535 h 1587534"/>
              <a:gd name="connsiteX30" fmla="*/ 6571355 w 9662615"/>
              <a:gd name="connsiteY30" fmla="*/ 1436144 h 1587534"/>
              <a:gd name="connsiteX31" fmla="*/ 6486557 w 9662615"/>
              <a:gd name="connsiteY31" fmla="*/ 1449861 h 1587534"/>
              <a:gd name="connsiteX32" fmla="*/ 6370419 w 9662615"/>
              <a:gd name="connsiteY32" fmla="*/ 1461649 h 1587534"/>
              <a:gd name="connsiteX33" fmla="*/ 6278839 w 9662615"/>
              <a:gd name="connsiteY33" fmla="*/ 1449160 h 1587534"/>
              <a:gd name="connsiteX34" fmla="*/ 6272455 w 9662615"/>
              <a:gd name="connsiteY34" fmla="*/ 1453191 h 1587534"/>
              <a:gd name="connsiteX35" fmla="*/ 6212659 w 9662615"/>
              <a:gd name="connsiteY35" fmla="*/ 1454850 h 1587534"/>
              <a:gd name="connsiteX36" fmla="*/ 6069317 w 9662615"/>
              <a:gd name="connsiteY36" fmla="*/ 1445838 h 1587534"/>
              <a:gd name="connsiteX37" fmla="*/ 5878477 w 9662615"/>
              <a:gd name="connsiteY37" fmla="*/ 1439180 h 1587534"/>
              <a:gd name="connsiteX38" fmla="*/ 5838387 w 9662615"/>
              <a:gd name="connsiteY38" fmla="*/ 1444679 h 1587534"/>
              <a:gd name="connsiteX39" fmla="*/ 5771136 w 9662615"/>
              <a:gd name="connsiteY39" fmla="*/ 1453639 h 1587534"/>
              <a:gd name="connsiteX40" fmla="*/ 5724081 w 9662615"/>
              <a:gd name="connsiteY40" fmla="*/ 1470431 h 1587534"/>
              <a:gd name="connsiteX41" fmla="*/ 5666577 w 9662615"/>
              <a:gd name="connsiteY41" fmla="*/ 1473921 h 1587534"/>
              <a:gd name="connsiteX42" fmla="*/ 5649068 w 9662615"/>
              <a:gd name="connsiteY42" fmla="*/ 1461676 h 1587534"/>
              <a:gd name="connsiteX43" fmla="*/ 5588902 w 9662615"/>
              <a:gd name="connsiteY43" fmla="*/ 1469647 h 1587534"/>
              <a:gd name="connsiteX44" fmla="*/ 5498090 w 9662615"/>
              <a:gd name="connsiteY44" fmla="*/ 1483173 h 1587534"/>
              <a:gd name="connsiteX45" fmla="*/ 5444641 w 9662615"/>
              <a:gd name="connsiteY45" fmla="*/ 1487602 h 1587534"/>
              <a:gd name="connsiteX46" fmla="*/ 5299812 w 9662615"/>
              <a:gd name="connsiteY46" fmla="*/ 1503362 h 1587534"/>
              <a:gd name="connsiteX47" fmla="*/ 5213947 w 9662615"/>
              <a:gd name="connsiteY47" fmla="*/ 1516637 h 1587534"/>
              <a:gd name="connsiteX48" fmla="*/ 5090342 w 9662615"/>
              <a:gd name="connsiteY48" fmla="*/ 1546680 h 1587534"/>
              <a:gd name="connsiteX49" fmla="*/ 5082104 w 9662615"/>
              <a:gd name="connsiteY49" fmla="*/ 1547781 h 1587534"/>
              <a:gd name="connsiteX50" fmla="*/ 5059484 w 9662615"/>
              <a:gd name="connsiteY50" fmla="*/ 1546802 h 1587534"/>
              <a:gd name="connsiteX51" fmla="*/ 5050958 w 9662615"/>
              <a:gd name="connsiteY51" fmla="*/ 1545776 h 1587534"/>
              <a:gd name="connsiteX52" fmla="*/ 5038524 w 9662615"/>
              <a:gd name="connsiteY52" fmla="*/ 1545675 h 1587534"/>
              <a:gd name="connsiteX53" fmla="*/ 5038223 w 9662615"/>
              <a:gd name="connsiteY53" fmla="*/ 1545881 h 1587534"/>
              <a:gd name="connsiteX54" fmla="*/ 5026564 w 9662615"/>
              <a:gd name="connsiteY54" fmla="*/ 1545376 h 1587534"/>
              <a:gd name="connsiteX55" fmla="*/ 4969433 w 9662615"/>
              <a:gd name="connsiteY55" fmla="*/ 1540263 h 1587534"/>
              <a:gd name="connsiteX56" fmla="*/ 4921303 w 9662615"/>
              <a:gd name="connsiteY56" fmla="*/ 1575379 h 1587534"/>
              <a:gd name="connsiteX57" fmla="*/ 4863775 w 9662615"/>
              <a:gd name="connsiteY57" fmla="*/ 1562633 h 1587534"/>
              <a:gd name="connsiteX58" fmla="*/ 4847242 w 9662615"/>
              <a:gd name="connsiteY58" fmla="*/ 1565435 h 1587534"/>
              <a:gd name="connsiteX59" fmla="*/ 4830335 w 9662615"/>
              <a:gd name="connsiteY59" fmla="*/ 1587534 h 1587534"/>
              <a:gd name="connsiteX60" fmla="*/ 4791466 w 9662615"/>
              <a:gd name="connsiteY60" fmla="*/ 1561324 h 1587534"/>
              <a:gd name="connsiteX61" fmla="*/ 4784247 w 9662615"/>
              <a:gd name="connsiteY61" fmla="*/ 1562342 h 1587534"/>
              <a:gd name="connsiteX62" fmla="*/ 4748477 w 9662615"/>
              <a:gd name="connsiteY62" fmla="*/ 1556925 h 1587534"/>
              <a:gd name="connsiteX63" fmla="*/ 4730033 w 9662615"/>
              <a:gd name="connsiteY63" fmla="*/ 1555274 h 1587534"/>
              <a:gd name="connsiteX64" fmla="*/ 4724747 w 9662615"/>
              <a:gd name="connsiteY64" fmla="*/ 1552439 h 1587534"/>
              <a:gd name="connsiteX65" fmla="*/ 4697562 w 9662615"/>
              <a:gd name="connsiteY65" fmla="*/ 1551206 h 1587534"/>
              <a:gd name="connsiteX66" fmla="*/ 4662664 w 9662615"/>
              <a:gd name="connsiteY66" fmla="*/ 1573162 h 1587534"/>
              <a:gd name="connsiteX67" fmla="*/ 4603028 w 9662615"/>
              <a:gd name="connsiteY67" fmla="*/ 1568821 h 1587534"/>
              <a:gd name="connsiteX68" fmla="*/ 4541612 w 9662615"/>
              <a:gd name="connsiteY68" fmla="*/ 1545262 h 1587534"/>
              <a:gd name="connsiteX69" fmla="*/ 4422155 w 9662615"/>
              <a:gd name="connsiteY69" fmla="*/ 1542059 h 1587534"/>
              <a:gd name="connsiteX70" fmla="*/ 4221826 w 9662615"/>
              <a:gd name="connsiteY70" fmla="*/ 1508923 h 1587534"/>
              <a:gd name="connsiteX71" fmla="*/ 4096601 w 9662615"/>
              <a:gd name="connsiteY71" fmla="*/ 1521563 h 1587534"/>
              <a:gd name="connsiteX72" fmla="*/ 3970635 w 9662615"/>
              <a:gd name="connsiteY72" fmla="*/ 1544815 h 1587534"/>
              <a:gd name="connsiteX73" fmla="*/ 3833906 w 9662615"/>
              <a:gd name="connsiteY73" fmla="*/ 1516637 h 1587534"/>
              <a:gd name="connsiteX74" fmla="*/ 3696258 w 9662615"/>
              <a:gd name="connsiteY74" fmla="*/ 1537563 h 1587534"/>
              <a:gd name="connsiteX75" fmla="*/ 3594070 w 9662615"/>
              <a:gd name="connsiteY75" fmla="*/ 1509422 h 1587534"/>
              <a:gd name="connsiteX76" fmla="*/ 3565233 w 9662615"/>
              <a:gd name="connsiteY76" fmla="*/ 1515122 h 1587534"/>
              <a:gd name="connsiteX77" fmla="*/ 3560267 w 9662615"/>
              <a:gd name="connsiteY77" fmla="*/ 1516288 h 1587534"/>
              <a:gd name="connsiteX78" fmla="*/ 3540258 w 9662615"/>
              <a:gd name="connsiteY78" fmla="*/ 1516976 h 1587534"/>
              <a:gd name="connsiteX79" fmla="*/ 3534780 w 9662615"/>
              <a:gd name="connsiteY79" fmla="*/ 1522141 h 1587534"/>
              <a:gd name="connsiteX80" fmla="*/ 3504783 w 9662615"/>
              <a:gd name="connsiteY80" fmla="*/ 1526739 h 1587534"/>
              <a:gd name="connsiteX81" fmla="*/ 3430805 w 9662615"/>
              <a:gd name="connsiteY81" fmla="*/ 1542521 h 1587534"/>
              <a:gd name="connsiteX82" fmla="*/ 3292707 w 9662615"/>
              <a:gd name="connsiteY82" fmla="*/ 1520490 h 1587534"/>
              <a:gd name="connsiteX83" fmla="*/ 3187872 w 9662615"/>
              <a:gd name="connsiteY83" fmla="*/ 1519991 h 1587534"/>
              <a:gd name="connsiteX84" fmla="*/ 3148026 w 9662615"/>
              <a:gd name="connsiteY84" fmla="*/ 1524777 h 1587534"/>
              <a:gd name="connsiteX85" fmla="*/ 3092394 w 9662615"/>
              <a:gd name="connsiteY85" fmla="*/ 1528115 h 1587534"/>
              <a:gd name="connsiteX86" fmla="*/ 2994200 w 9662615"/>
              <a:gd name="connsiteY86" fmla="*/ 1537857 h 1587534"/>
              <a:gd name="connsiteX87" fmla="*/ 2862301 w 9662615"/>
              <a:gd name="connsiteY87" fmla="*/ 1544250 h 1587534"/>
              <a:gd name="connsiteX88" fmla="*/ 2766335 w 9662615"/>
              <a:gd name="connsiteY88" fmla="*/ 1527662 h 1587534"/>
              <a:gd name="connsiteX89" fmla="*/ 2757836 w 9662615"/>
              <a:gd name="connsiteY89" fmla="*/ 1531371 h 1587534"/>
              <a:gd name="connsiteX90" fmla="*/ 2691555 w 9662615"/>
              <a:gd name="connsiteY90" fmla="*/ 1530283 h 1587534"/>
              <a:gd name="connsiteX91" fmla="*/ 2491676 w 9662615"/>
              <a:gd name="connsiteY91" fmla="*/ 1500859 h 1587534"/>
              <a:gd name="connsiteX92" fmla="*/ 2378036 w 9662615"/>
              <a:gd name="connsiteY92" fmla="*/ 1520645 h 1587534"/>
              <a:gd name="connsiteX93" fmla="*/ 2284269 w 9662615"/>
              <a:gd name="connsiteY93" fmla="*/ 1503068 h 1587534"/>
              <a:gd name="connsiteX94" fmla="*/ 2207104 w 9662615"/>
              <a:gd name="connsiteY94" fmla="*/ 1508888 h 1587534"/>
              <a:gd name="connsiteX95" fmla="*/ 2149226 w 9662615"/>
              <a:gd name="connsiteY95" fmla="*/ 1523409 h 1587534"/>
              <a:gd name="connsiteX96" fmla="*/ 2084783 w 9662615"/>
              <a:gd name="connsiteY96" fmla="*/ 1524245 h 1587534"/>
              <a:gd name="connsiteX97" fmla="*/ 2070075 w 9662615"/>
              <a:gd name="connsiteY97" fmla="*/ 1511285 h 1587534"/>
              <a:gd name="connsiteX98" fmla="*/ 2001057 w 9662615"/>
              <a:gd name="connsiteY98" fmla="*/ 1516449 h 1587534"/>
              <a:gd name="connsiteX99" fmla="*/ 1896330 w 9662615"/>
              <a:gd name="connsiteY99" fmla="*/ 1525725 h 1587534"/>
              <a:gd name="connsiteX100" fmla="*/ 1835994 w 9662615"/>
              <a:gd name="connsiteY100" fmla="*/ 1527678 h 1587534"/>
              <a:gd name="connsiteX101" fmla="*/ 1671119 w 9662615"/>
              <a:gd name="connsiteY101" fmla="*/ 1536701 h 1587534"/>
              <a:gd name="connsiteX102" fmla="*/ 1601337 w 9662615"/>
              <a:gd name="connsiteY102" fmla="*/ 1548552 h 1587534"/>
              <a:gd name="connsiteX103" fmla="*/ 1407755 w 9662615"/>
              <a:gd name="connsiteY103" fmla="*/ 1571444 h 1587534"/>
              <a:gd name="connsiteX104" fmla="*/ 1271994 w 9662615"/>
              <a:gd name="connsiteY104" fmla="*/ 1579471 h 1587534"/>
              <a:gd name="connsiteX105" fmla="*/ 1249226 w 9662615"/>
              <a:gd name="connsiteY105" fmla="*/ 1583140 h 1587534"/>
              <a:gd name="connsiteX106" fmla="*/ 1217719 w 9662615"/>
              <a:gd name="connsiteY106" fmla="*/ 1580863 h 1587534"/>
              <a:gd name="connsiteX107" fmla="*/ 1091432 w 9662615"/>
              <a:gd name="connsiteY107" fmla="*/ 1571003 h 1587534"/>
              <a:gd name="connsiteX108" fmla="*/ 992039 w 9662615"/>
              <a:gd name="connsiteY108" fmla="*/ 1556662 h 1587534"/>
              <a:gd name="connsiteX109" fmla="*/ 868264 w 9662615"/>
              <a:gd name="connsiteY109" fmla="*/ 1566392 h 1587534"/>
              <a:gd name="connsiteX110" fmla="*/ 792765 w 9662615"/>
              <a:gd name="connsiteY110" fmla="*/ 1563102 h 1587534"/>
              <a:gd name="connsiteX111" fmla="*/ 669055 w 9662615"/>
              <a:gd name="connsiteY111" fmla="*/ 1543638 h 1587534"/>
              <a:gd name="connsiteX112" fmla="*/ 506152 w 9662615"/>
              <a:gd name="connsiteY112" fmla="*/ 1549124 h 1587534"/>
              <a:gd name="connsiteX113" fmla="*/ 472797 w 9662615"/>
              <a:gd name="connsiteY113" fmla="*/ 1568904 h 1587534"/>
              <a:gd name="connsiteX114" fmla="*/ 427864 w 9662615"/>
              <a:gd name="connsiteY114" fmla="*/ 1580848 h 1587534"/>
              <a:gd name="connsiteX115" fmla="*/ 408381 w 9662615"/>
              <a:gd name="connsiteY115" fmla="*/ 1552940 h 1587534"/>
              <a:gd name="connsiteX116" fmla="*/ 267163 w 9662615"/>
              <a:gd name="connsiteY116" fmla="*/ 1531913 h 1587534"/>
              <a:gd name="connsiteX117" fmla="*/ 196644 w 9662615"/>
              <a:gd name="connsiteY117" fmla="*/ 1524565 h 1587534"/>
              <a:gd name="connsiteX118" fmla="*/ 86819 w 9662615"/>
              <a:gd name="connsiteY118" fmla="*/ 1519517 h 1587534"/>
              <a:gd name="connsiteX119" fmla="*/ 53369 w 9662615"/>
              <a:gd name="connsiteY119" fmla="*/ 1516853 h 1587534"/>
              <a:gd name="connsiteX120" fmla="*/ 2359 w 9662615"/>
              <a:gd name="connsiteY120" fmla="*/ 1515247 h 1587534"/>
              <a:gd name="connsiteX121" fmla="*/ 0 w 9662615"/>
              <a:gd name="connsiteY121" fmla="*/ 1514932 h 1587534"/>
              <a:gd name="connsiteX122" fmla="*/ 0 w 9662615"/>
              <a:gd name="connsiteY122" fmla="*/ 0 h 1587534"/>
              <a:gd name="connsiteX0" fmla="*/ 0 w 9662615"/>
              <a:gd name="connsiteY0" fmla="*/ 0 h 1598136"/>
              <a:gd name="connsiteX1" fmla="*/ 9662615 w 9662615"/>
              <a:gd name="connsiteY1" fmla="*/ 0 h 1598136"/>
              <a:gd name="connsiteX2" fmla="*/ 9662615 w 9662615"/>
              <a:gd name="connsiteY2" fmla="*/ 1280346 h 1598136"/>
              <a:gd name="connsiteX3" fmla="*/ 9658420 w 9662615"/>
              <a:gd name="connsiteY3" fmla="*/ 1280106 h 1598136"/>
              <a:gd name="connsiteX4" fmla="*/ 9469546 w 9662615"/>
              <a:gd name="connsiteY4" fmla="*/ 1289837 h 1598136"/>
              <a:gd name="connsiteX5" fmla="*/ 9385895 w 9662615"/>
              <a:gd name="connsiteY5" fmla="*/ 1269203 h 1598136"/>
              <a:gd name="connsiteX6" fmla="*/ 9144767 w 9662615"/>
              <a:gd name="connsiteY6" fmla="*/ 1264120 h 1598136"/>
              <a:gd name="connsiteX7" fmla="*/ 8837252 w 9662615"/>
              <a:gd name="connsiteY7" fmla="*/ 1350515 h 1598136"/>
              <a:gd name="connsiteX8" fmla="*/ 8705466 w 9662615"/>
              <a:gd name="connsiteY8" fmla="*/ 1342419 h 1598136"/>
              <a:gd name="connsiteX9" fmla="*/ 8652221 w 9662615"/>
              <a:gd name="connsiteY9" fmla="*/ 1326906 h 1598136"/>
              <a:gd name="connsiteX10" fmla="*/ 8632312 w 9662615"/>
              <a:gd name="connsiteY10" fmla="*/ 1326025 h 1598136"/>
              <a:gd name="connsiteX11" fmla="*/ 8591582 w 9662615"/>
              <a:gd name="connsiteY11" fmla="*/ 1341666 h 1598136"/>
              <a:gd name="connsiteX12" fmla="*/ 8537336 w 9662615"/>
              <a:gd name="connsiteY12" fmla="*/ 1341684 h 1598136"/>
              <a:gd name="connsiteX13" fmla="*/ 8472508 w 9662615"/>
              <a:gd name="connsiteY13" fmla="*/ 1363109 h 1598136"/>
              <a:gd name="connsiteX14" fmla="*/ 8258477 w 9662615"/>
              <a:gd name="connsiteY14" fmla="*/ 1370666 h 1598136"/>
              <a:gd name="connsiteX15" fmla="*/ 8197961 w 9662615"/>
              <a:gd name="connsiteY15" fmla="*/ 1392804 h 1598136"/>
              <a:gd name="connsiteX16" fmla="*/ 8171196 w 9662615"/>
              <a:gd name="connsiteY16" fmla="*/ 1397216 h 1598136"/>
              <a:gd name="connsiteX17" fmla="*/ 8127667 w 9662615"/>
              <a:gd name="connsiteY17" fmla="*/ 1418254 h 1598136"/>
              <a:gd name="connsiteX18" fmla="*/ 7974579 w 9662615"/>
              <a:gd name="connsiteY18" fmla="*/ 1383439 h 1598136"/>
              <a:gd name="connsiteX19" fmla="*/ 7768351 w 9662615"/>
              <a:gd name="connsiteY19" fmla="*/ 1395051 h 1598136"/>
              <a:gd name="connsiteX20" fmla="*/ 7635985 w 9662615"/>
              <a:gd name="connsiteY20" fmla="*/ 1386363 h 1598136"/>
              <a:gd name="connsiteX21" fmla="*/ 7466069 w 9662615"/>
              <a:gd name="connsiteY21" fmla="*/ 1377654 h 1598136"/>
              <a:gd name="connsiteX22" fmla="*/ 7355642 w 9662615"/>
              <a:gd name="connsiteY22" fmla="*/ 1407761 h 1598136"/>
              <a:gd name="connsiteX23" fmla="*/ 7151610 w 9662615"/>
              <a:gd name="connsiteY23" fmla="*/ 1397856 h 1598136"/>
              <a:gd name="connsiteX24" fmla="*/ 7082147 w 9662615"/>
              <a:gd name="connsiteY24" fmla="*/ 1406113 h 1598136"/>
              <a:gd name="connsiteX25" fmla="*/ 7014958 w 9662615"/>
              <a:gd name="connsiteY25" fmla="*/ 1396883 h 1598136"/>
              <a:gd name="connsiteX26" fmla="*/ 6907567 w 9662615"/>
              <a:gd name="connsiteY26" fmla="*/ 1419149 h 1598136"/>
              <a:gd name="connsiteX27" fmla="*/ 6748428 w 9662615"/>
              <a:gd name="connsiteY27" fmla="*/ 1420308 h 1598136"/>
              <a:gd name="connsiteX28" fmla="*/ 6654257 w 9662615"/>
              <a:gd name="connsiteY28" fmla="*/ 1424143 h 1598136"/>
              <a:gd name="connsiteX29" fmla="*/ 6620123 w 9662615"/>
              <a:gd name="connsiteY29" fmla="*/ 1430535 h 1598136"/>
              <a:gd name="connsiteX30" fmla="*/ 6571355 w 9662615"/>
              <a:gd name="connsiteY30" fmla="*/ 1436144 h 1598136"/>
              <a:gd name="connsiteX31" fmla="*/ 6486557 w 9662615"/>
              <a:gd name="connsiteY31" fmla="*/ 1449861 h 1598136"/>
              <a:gd name="connsiteX32" fmla="*/ 6370419 w 9662615"/>
              <a:gd name="connsiteY32" fmla="*/ 1461649 h 1598136"/>
              <a:gd name="connsiteX33" fmla="*/ 6278839 w 9662615"/>
              <a:gd name="connsiteY33" fmla="*/ 1449160 h 1598136"/>
              <a:gd name="connsiteX34" fmla="*/ 6272455 w 9662615"/>
              <a:gd name="connsiteY34" fmla="*/ 1453191 h 1598136"/>
              <a:gd name="connsiteX35" fmla="*/ 6212659 w 9662615"/>
              <a:gd name="connsiteY35" fmla="*/ 1454850 h 1598136"/>
              <a:gd name="connsiteX36" fmla="*/ 6069317 w 9662615"/>
              <a:gd name="connsiteY36" fmla="*/ 1445838 h 1598136"/>
              <a:gd name="connsiteX37" fmla="*/ 5878477 w 9662615"/>
              <a:gd name="connsiteY37" fmla="*/ 1439180 h 1598136"/>
              <a:gd name="connsiteX38" fmla="*/ 5838387 w 9662615"/>
              <a:gd name="connsiteY38" fmla="*/ 1444679 h 1598136"/>
              <a:gd name="connsiteX39" fmla="*/ 5771136 w 9662615"/>
              <a:gd name="connsiteY39" fmla="*/ 1453639 h 1598136"/>
              <a:gd name="connsiteX40" fmla="*/ 5724081 w 9662615"/>
              <a:gd name="connsiteY40" fmla="*/ 1470431 h 1598136"/>
              <a:gd name="connsiteX41" fmla="*/ 5666577 w 9662615"/>
              <a:gd name="connsiteY41" fmla="*/ 1473921 h 1598136"/>
              <a:gd name="connsiteX42" fmla="*/ 5649068 w 9662615"/>
              <a:gd name="connsiteY42" fmla="*/ 1461676 h 1598136"/>
              <a:gd name="connsiteX43" fmla="*/ 5588902 w 9662615"/>
              <a:gd name="connsiteY43" fmla="*/ 1469647 h 1598136"/>
              <a:gd name="connsiteX44" fmla="*/ 5498090 w 9662615"/>
              <a:gd name="connsiteY44" fmla="*/ 1483173 h 1598136"/>
              <a:gd name="connsiteX45" fmla="*/ 5444641 w 9662615"/>
              <a:gd name="connsiteY45" fmla="*/ 1487602 h 1598136"/>
              <a:gd name="connsiteX46" fmla="*/ 5299812 w 9662615"/>
              <a:gd name="connsiteY46" fmla="*/ 1503362 h 1598136"/>
              <a:gd name="connsiteX47" fmla="*/ 5213947 w 9662615"/>
              <a:gd name="connsiteY47" fmla="*/ 1516637 h 1598136"/>
              <a:gd name="connsiteX48" fmla="*/ 5090342 w 9662615"/>
              <a:gd name="connsiteY48" fmla="*/ 1546680 h 1598136"/>
              <a:gd name="connsiteX49" fmla="*/ 5082104 w 9662615"/>
              <a:gd name="connsiteY49" fmla="*/ 1547781 h 1598136"/>
              <a:gd name="connsiteX50" fmla="*/ 5059484 w 9662615"/>
              <a:gd name="connsiteY50" fmla="*/ 1546802 h 1598136"/>
              <a:gd name="connsiteX51" fmla="*/ 5050958 w 9662615"/>
              <a:gd name="connsiteY51" fmla="*/ 1545776 h 1598136"/>
              <a:gd name="connsiteX52" fmla="*/ 5038524 w 9662615"/>
              <a:gd name="connsiteY52" fmla="*/ 1545675 h 1598136"/>
              <a:gd name="connsiteX53" fmla="*/ 5038223 w 9662615"/>
              <a:gd name="connsiteY53" fmla="*/ 1545881 h 1598136"/>
              <a:gd name="connsiteX54" fmla="*/ 5026564 w 9662615"/>
              <a:gd name="connsiteY54" fmla="*/ 1545376 h 1598136"/>
              <a:gd name="connsiteX55" fmla="*/ 4969433 w 9662615"/>
              <a:gd name="connsiteY55" fmla="*/ 1540263 h 1598136"/>
              <a:gd name="connsiteX56" fmla="*/ 4921303 w 9662615"/>
              <a:gd name="connsiteY56" fmla="*/ 1575379 h 1598136"/>
              <a:gd name="connsiteX57" fmla="*/ 4863775 w 9662615"/>
              <a:gd name="connsiteY57" fmla="*/ 1562633 h 1598136"/>
              <a:gd name="connsiteX58" fmla="*/ 4847242 w 9662615"/>
              <a:gd name="connsiteY58" fmla="*/ 1565435 h 1598136"/>
              <a:gd name="connsiteX59" fmla="*/ 4856839 w 9662615"/>
              <a:gd name="connsiteY59" fmla="*/ 1598136 h 1598136"/>
              <a:gd name="connsiteX60" fmla="*/ 4791466 w 9662615"/>
              <a:gd name="connsiteY60" fmla="*/ 1561324 h 1598136"/>
              <a:gd name="connsiteX61" fmla="*/ 4784247 w 9662615"/>
              <a:gd name="connsiteY61" fmla="*/ 1562342 h 1598136"/>
              <a:gd name="connsiteX62" fmla="*/ 4748477 w 9662615"/>
              <a:gd name="connsiteY62" fmla="*/ 1556925 h 1598136"/>
              <a:gd name="connsiteX63" fmla="*/ 4730033 w 9662615"/>
              <a:gd name="connsiteY63" fmla="*/ 1555274 h 1598136"/>
              <a:gd name="connsiteX64" fmla="*/ 4724747 w 9662615"/>
              <a:gd name="connsiteY64" fmla="*/ 1552439 h 1598136"/>
              <a:gd name="connsiteX65" fmla="*/ 4697562 w 9662615"/>
              <a:gd name="connsiteY65" fmla="*/ 1551206 h 1598136"/>
              <a:gd name="connsiteX66" fmla="*/ 4662664 w 9662615"/>
              <a:gd name="connsiteY66" fmla="*/ 1573162 h 1598136"/>
              <a:gd name="connsiteX67" fmla="*/ 4603028 w 9662615"/>
              <a:gd name="connsiteY67" fmla="*/ 1568821 h 1598136"/>
              <a:gd name="connsiteX68" fmla="*/ 4541612 w 9662615"/>
              <a:gd name="connsiteY68" fmla="*/ 1545262 h 1598136"/>
              <a:gd name="connsiteX69" fmla="*/ 4422155 w 9662615"/>
              <a:gd name="connsiteY69" fmla="*/ 1542059 h 1598136"/>
              <a:gd name="connsiteX70" fmla="*/ 4221826 w 9662615"/>
              <a:gd name="connsiteY70" fmla="*/ 1508923 h 1598136"/>
              <a:gd name="connsiteX71" fmla="*/ 4096601 w 9662615"/>
              <a:gd name="connsiteY71" fmla="*/ 1521563 h 1598136"/>
              <a:gd name="connsiteX72" fmla="*/ 3970635 w 9662615"/>
              <a:gd name="connsiteY72" fmla="*/ 1544815 h 1598136"/>
              <a:gd name="connsiteX73" fmla="*/ 3833906 w 9662615"/>
              <a:gd name="connsiteY73" fmla="*/ 1516637 h 1598136"/>
              <a:gd name="connsiteX74" fmla="*/ 3696258 w 9662615"/>
              <a:gd name="connsiteY74" fmla="*/ 1537563 h 1598136"/>
              <a:gd name="connsiteX75" fmla="*/ 3594070 w 9662615"/>
              <a:gd name="connsiteY75" fmla="*/ 1509422 h 1598136"/>
              <a:gd name="connsiteX76" fmla="*/ 3565233 w 9662615"/>
              <a:gd name="connsiteY76" fmla="*/ 1515122 h 1598136"/>
              <a:gd name="connsiteX77" fmla="*/ 3560267 w 9662615"/>
              <a:gd name="connsiteY77" fmla="*/ 1516288 h 1598136"/>
              <a:gd name="connsiteX78" fmla="*/ 3540258 w 9662615"/>
              <a:gd name="connsiteY78" fmla="*/ 1516976 h 1598136"/>
              <a:gd name="connsiteX79" fmla="*/ 3534780 w 9662615"/>
              <a:gd name="connsiteY79" fmla="*/ 1522141 h 1598136"/>
              <a:gd name="connsiteX80" fmla="*/ 3504783 w 9662615"/>
              <a:gd name="connsiteY80" fmla="*/ 1526739 h 1598136"/>
              <a:gd name="connsiteX81" fmla="*/ 3430805 w 9662615"/>
              <a:gd name="connsiteY81" fmla="*/ 1542521 h 1598136"/>
              <a:gd name="connsiteX82" fmla="*/ 3292707 w 9662615"/>
              <a:gd name="connsiteY82" fmla="*/ 1520490 h 1598136"/>
              <a:gd name="connsiteX83" fmla="*/ 3187872 w 9662615"/>
              <a:gd name="connsiteY83" fmla="*/ 1519991 h 1598136"/>
              <a:gd name="connsiteX84" fmla="*/ 3148026 w 9662615"/>
              <a:gd name="connsiteY84" fmla="*/ 1524777 h 1598136"/>
              <a:gd name="connsiteX85" fmla="*/ 3092394 w 9662615"/>
              <a:gd name="connsiteY85" fmla="*/ 1528115 h 1598136"/>
              <a:gd name="connsiteX86" fmla="*/ 2994200 w 9662615"/>
              <a:gd name="connsiteY86" fmla="*/ 1537857 h 1598136"/>
              <a:gd name="connsiteX87" fmla="*/ 2862301 w 9662615"/>
              <a:gd name="connsiteY87" fmla="*/ 1544250 h 1598136"/>
              <a:gd name="connsiteX88" fmla="*/ 2766335 w 9662615"/>
              <a:gd name="connsiteY88" fmla="*/ 1527662 h 1598136"/>
              <a:gd name="connsiteX89" fmla="*/ 2757836 w 9662615"/>
              <a:gd name="connsiteY89" fmla="*/ 1531371 h 1598136"/>
              <a:gd name="connsiteX90" fmla="*/ 2691555 w 9662615"/>
              <a:gd name="connsiteY90" fmla="*/ 1530283 h 1598136"/>
              <a:gd name="connsiteX91" fmla="*/ 2491676 w 9662615"/>
              <a:gd name="connsiteY91" fmla="*/ 1500859 h 1598136"/>
              <a:gd name="connsiteX92" fmla="*/ 2378036 w 9662615"/>
              <a:gd name="connsiteY92" fmla="*/ 1520645 h 1598136"/>
              <a:gd name="connsiteX93" fmla="*/ 2284269 w 9662615"/>
              <a:gd name="connsiteY93" fmla="*/ 1503068 h 1598136"/>
              <a:gd name="connsiteX94" fmla="*/ 2207104 w 9662615"/>
              <a:gd name="connsiteY94" fmla="*/ 1508888 h 1598136"/>
              <a:gd name="connsiteX95" fmla="*/ 2149226 w 9662615"/>
              <a:gd name="connsiteY95" fmla="*/ 1523409 h 1598136"/>
              <a:gd name="connsiteX96" fmla="*/ 2084783 w 9662615"/>
              <a:gd name="connsiteY96" fmla="*/ 1524245 h 1598136"/>
              <a:gd name="connsiteX97" fmla="*/ 2070075 w 9662615"/>
              <a:gd name="connsiteY97" fmla="*/ 1511285 h 1598136"/>
              <a:gd name="connsiteX98" fmla="*/ 2001057 w 9662615"/>
              <a:gd name="connsiteY98" fmla="*/ 1516449 h 1598136"/>
              <a:gd name="connsiteX99" fmla="*/ 1896330 w 9662615"/>
              <a:gd name="connsiteY99" fmla="*/ 1525725 h 1598136"/>
              <a:gd name="connsiteX100" fmla="*/ 1835994 w 9662615"/>
              <a:gd name="connsiteY100" fmla="*/ 1527678 h 1598136"/>
              <a:gd name="connsiteX101" fmla="*/ 1671119 w 9662615"/>
              <a:gd name="connsiteY101" fmla="*/ 1536701 h 1598136"/>
              <a:gd name="connsiteX102" fmla="*/ 1601337 w 9662615"/>
              <a:gd name="connsiteY102" fmla="*/ 1548552 h 1598136"/>
              <a:gd name="connsiteX103" fmla="*/ 1407755 w 9662615"/>
              <a:gd name="connsiteY103" fmla="*/ 1571444 h 1598136"/>
              <a:gd name="connsiteX104" fmla="*/ 1271994 w 9662615"/>
              <a:gd name="connsiteY104" fmla="*/ 1579471 h 1598136"/>
              <a:gd name="connsiteX105" fmla="*/ 1249226 w 9662615"/>
              <a:gd name="connsiteY105" fmla="*/ 1583140 h 1598136"/>
              <a:gd name="connsiteX106" fmla="*/ 1217719 w 9662615"/>
              <a:gd name="connsiteY106" fmla="*/ 1580863 h 1598136"/>
              <a:gd name="connsiteX107" fmla="*/ 1091432 w 9662615"/>
              <a:gd name="connsiteY107" fmla="*/ 1571003 h 1598136"/>
              <a:gd name="connsiteX108" fmla="*/ 992039 w 9662615"/>
              <a:gd name="connsiteY108" fmla="*/ 1556662 h 1598136"/>
              <a:gd name="connsiteX109" fmla="*/ 868264 w 9662615"/>
              <a:gd name="connsiteY109" fmla="*/ 1566392 h 1598136"/>
              <a:gd name="connsiteX110" fmla="*/ 792765 w 9662615"/>
              <a:gd name="connsiteY110" fmla="*/ 1563102 h 1598136"/>
              <a:gd name="connsiteX111" fmla="*/ 669055 w 9662615"/>
              <a:gd name="connsiteY111" fmla="*/ 1543638 h 1598136"/>
              <a:gd name="connsiteX112" fmla="*/ 506152 w 9662615"/>
              <a:gd name="connsiteY112" fmla="*/ 1549124 h 1598136"/>
              <a:gd name="connsiteX113" fmla="*/ 472797 w 9662615"/>
              <a:gd name="connsiteY113" fmla="*/ 1568904 h 1598136"/>
              <a:gd name="connsiteX114" fmla="*/ 427864 w 9662615"/>
              <a:gd name="connsiteY114" fmla="*/ 1580848 h 1598136"/>
              <a:gd name="connsiteX115" fmla="*/ 408381 w 9662615"/>
              <a:gd name="connsiteY115" fmla="*/ 1552940 h 1598136"/>
              <a:gd name="connsiteX116" fmla="*/ 267163 w 9662615"/>
              <a:gd name="connsiteY116" fmla="*/ 1531913 h 1598136"/>
              <a:gd name="connsiteX117" fmla="*/ 196644 w 9662615"/>
              <a:gd name="connsiteY117" fmla="*/ 1524565 h 1598136"/>
              <a:gd name="connsiteX118" fmla="*/ 86819 w 9662615"/>
              <a:gd name="connsiteY118" fmla="*/ 1519517 h 1598136"/>
              <a:gd name="connsiteX119" fmla="*/ 53369 w 9662615"/>
              <a:gd name="connsiteY119" fmla="*/ 1516853 h 1598136"/>
              <a:gd name="connsiteX120" fmla="*/ 2359 w 9662615"/>
              <a:gd name="connsiteY120" fmla="*/ 1515247 h 1598136"/>
              <a:gd name="connsiteX121" fmla="*/ 0 w 9662615"/>
              <a:gd name="connsiteY121" fmla="*/ 1514932 h 1598136"/>
              <a:gd name="connsiteX122" fmla="*/ 0 w 9662615"/>
              <a:gd name="connsiteY122" fmla="*/ 0 h 1598136"/>
              <a:gd name="connsiteX0" fmla="*/ 0 w 9662615"/>
              <a:gd name="connsiteY0" fmla="*/ 0 h 1598136"/>
              <a:gd name="connsiteX1" fmla="*/ 9662615 w 9662615"/>
              <a:gd name="connsiteY1" fmla="*/ 0 h 1598136"/>
              <a:gd name="connsiteX2" fmla="*/ 9662615 w 9662615"/>
              <a:gd name="connsiteY2" fmla="*/ 1280346 h 1598136"/>
              <a:gd name="connsiteX3" fmla="*/ 9658420 w 9662615"/>
              <a:gd name="connsiteY3" fmla="*/ 1280106 h 1598136"/>
              <a:gd name="connsiteX4" fmla="*/ 9469546 w 9662615"/>
              <a:gd name="connsiteY4" fmla="*/ 1289837 h 1598136"/>
              <a:gd name="connsiteX5" fmla="*/ 9385895 w 9662615"/>
              <a:gd name="connsiteY5" fmla="*/ 1269203 h 1598136"/>
              <a:gd name="connsiteX6" fmla="*/ 9144767 w 9662615"/>
              <a:gd name="connsiteY6" fmla="*/ 1264120 h 1598136"/>
              <a:gd name="connsiteX7" fmla="*/ 8837252 w 9662615"/>
              <a:gd name="connsiteY7" fmla="*/ 1350515 h 1598136"/>
              <a:gd name="connsiteX8" fmla="*/ 8705466 w 9662615"/>
              <a:gd name="connsiteY8" fmla="*/ 1342419 h 1598136"/>
              <a:gd name="connsiteX9" fmla="*/ 8652221 w 9662615"/>
              <a:gd name="connsiteY9" fmla="*/ 1326906 h 1598136"/>
              <a:gd name="connsiteX10" fmla="*/ 8632312 w 9662615"/>
              <a:gd name="connsiteY10" fmla="*/ 1326025 h 1598136"/>
              <a:gd name="connsiteX11" fmla="*/ 8591582 w 9662615"/>
              <a:gd name="connsiteY11" fmla="*/ 1341666 h 1598136"/>
              <a:gd name="connsiteX12" fmla="*/ 8537336 w 9662615"/>
              <a:gd name="connsiteY12" fmla="*/ 1341684 h 1598136"/>
              <a:gd name="connsiteX13" fmla="*/ 8472508 w 9662615"/>
              <a:gd name="connsiteY13" fmla="*/ 1363109 h 1598136"/>
              <a:gd name="connsiteX14" fmla="*/ 8258477 w 9662615"/>
              <a:gd name="connsiteY14" fmla="*/ 1370666 h 1598136"/>
              <a:gd name="connsiteX15" fmla="*/ 8197961 w 9662615"/>
              <a:gd name="connsiteY15" fmla="*/ 1392804 h 1598136"/>
              <a:gd name="connsiteX16" fmla="*/ 8171196 w 9662615"/>
              <a:gd name="connsiteY16" fmla="*/ 1397216 h 1598136"/>
              <a:gd name="connsiteX17" fmla="*/ 8127667 w 9662615"/>
              <a:gd name="connsiteY17" fmla="*/ 1418254 h 1598136"/>
              <a:gd name="connsiteX18" fmla="*/ 7974579 w 9662615"/>
              <a:gd name="connsiteY18" fmla="*/ 1383439 h 1598136"/>
              <a:gd name="connsiteX19" fmla="*/ 7768351 w 9662615"/>
              <a:gd name="connsiteY19" fmla="*/ 1395051 h 1598136"/>
              <a:gd name="connsiteX20" fmla="*/ 7635985 w 9662615"/>
              <a:gd name="connsiteY20" fmla="*/ 1386363 h 1598136"/>
              <a:gd name="connsiteX21" fmla="*/ 7466069 w 9662615"/>
              <a:gd name="connsiteY21" fmla="*/ 1377654 h 1598136"/>
              <a:gd name="connsiteX22" fmla="*/ 7355642 w 9662615"/>
              <a:gd name="connsiteY22" fmla="*/ 1407761 h 1598136"/>
              <a:gd name="connsiteX23" fmla="*/ 7151610 w 9662615"/>
              <a:gd name="connsiteY23" fmla="*/ 1397856 h 1598136"/>
              <a:gd name="connsiteX24" fmla="*/ 7082147 w 9662615"/>
              <a:gd name="connsiteY24" fmla="*/ 1406113 h 1598136"/>
              <a:gd name="connsiteX25" fmla="*/ 7014958 w 9662615"/>
              <a:gd name="connsiteY25" fmla="*/ 1396883 h 1598136"/>
              <a:gd name="connsiteX26" fmla="*/ 6907567 w 9662615"/>
              <a:gd name="connsiteY26" fmla="*/ 1419149 h 1598136"/>
              <a:gd name="connsiteX27" fmla="*/ 6748428 w 9662615"/>
              <a:gd name="connsiteY27" fmla="*/ 1420308 h 1598136"/>
              <a:gd name="connsiteX28" fmla="*/ 6654257 w 9662615"/>
              <a:gd name="connsiteY28" fmla="*/ 1424143 h 1598136"/>
              <a:gd name="connsiteX29" fmla="*/ 6620123 w 9662615"/>
              <a:gd name="connsiteY29" fmla="*/ 1430535 h 1598136"/>
              <a:gd name="connsiteX30" fmla="*/ 6571355 w 9662615"/>
              <a:gd name="connsiteY30" fmla="*/ 1436144 h 1598136"/>
              <a:gd name="connsiteX31" fmla="*/ 6486557 w 9662615"/>
              <a:gd name="connsiteY31" fmla="*/ 1449861 h 1598136"/>
              <a:gd name="connsiteX32" fmla="*/ 6370419 w 9662615"/>
              <a:gd name="connsiteY32" fmla="*/ 1461649 h 1598136"/>
              <a:gd name="connsiteX33" fmla="*/ 6278839 w 9662615"/>
              <a:gd name="connsiteY33" fmla="*/ 1449160 h 1598136"/>
              <a:gd name="connsiteX34" fmla="*/ 6272455 w 9662615"/>
              <a:gd name="connsiteY34" fmla="*/ 1453191 h 1598136"/>
              <a:gd name="connsiteX35" fmla="*/ 6212659 w 9662615"/>
              <a:gd name="connsiteY35" fmla="*/ 1454850 h 1598136"/>
              <a:gd name="connsiteX36" fmla="*/ 6069317 w 9662615"/>
              <a:gd name="connsiteY36" fmla="*/ 1445838 h 1598136"/>
              <a:gd name="connsiteX37" fmla="*/ 5878477 w 9662615"/>
              <a:gd name="connsiteY37" fmla="*/ 1439180 h 1598136"/>
              <a:gd name="connsiteX38" fmla="*/ 5838387 w 9662615"/>
              <a:gd name="connsiteY38" fmla="*/ 1444679 h 1598136"/>
              <a:gd name="connsiteX39" fmla="*/ 5771136 w 9662615"/>
              <a:gd name="connsiteY39" fmla="*/ 1453639 h 1598136"/>
              <a:gd name="connsiteX40" fmla="*/ 5724081 w 9662615"/>
              <a:gd name="connsiteY40" fmla="*/ 1470431 h 1598136"/>
              <a:gd name="connsiteX41" fmla="*/ 5666577 w 9662615"/>
              <a:gd name="connsiteY41" fmla="*/ 1473921 h 1598136"/>
              <a:gd name="connsiteX42" fmla="*/ 5649068 w 9662615"/>
              <a:gd name="connsiteY42" fmla="*/ 1461676 h 1598136"/>
              <a:gd name="connsiteX43" fmla="*/ 5588902 w 9662615"/>
              <a:gd name="connsiteY43" fmla="*/ 1469647 h 1598136"/>
              <a:gd name="connsiteX44" fmla="*/ 5498090 w 9662615"/>
              <a:gd name="connsiteY44" fmla="*/ 1483173 h 1598136"/>
              <a:gd name="connsiteX45" fmla="*/ 5444641 w 9662615"/>
              <a:gd name="connsiteY45" fmla="*/ 1487602 h 1598136"/>
              <a:gd name="connsiteX46" fmla="*/ 5299812 w 9662615"/>
              <a:gd name="connsiteY46" fmla="*/ 1503362 h 1598136"/>
              <a:gd name="connsiteX47" fmla="*/ 5213947 w 9662615"/>
              <a:gd name="connsiteY47" fmla="*/ 1516637 h 1598136"/>
              <a:gd name="connsiteX48" fmla="*/ 5090342 w 9662615"/>
              <a:gd name="connsiteY48" fmla="*/ 1546680 h 1598136"/>
              <a:gd name="connsiteX49" fmla="*/ 5129812 w 9662615"/>
              <a:gd name="connsiteY49" fmla="*/ 1521277 h 1598136"/>
              <a:gd name="connsiteX50" fmla="*/ 5059484 w 9662615"/>
              <a:gd name="connsiteY50" fmla="*/ 1546802 h 1598136"/>
              <a:gd name="connsiteX51" fmla="*/ 5050958 w 9662615"/>
              <a:gd name="connsiteY51" fmla="*/ 1545776 h 1598136"/>
              <a:gd name="connsiteX52" fmla="*/ 5038524 w 9662615"/>
              <a:gd name="connsiteY52" fmla="*/ 1545675 h 1598136"/>
              <a:gd name="connsiteX53" fmla="*/ 5038223 w 9662615"/>
              <a:gd name="connsiteY53" fmla="*/ 1545881 h 1598136"/>
              <a:gd name="connsiteX54" fmla="*/ 5026564 w 9662615"/>
              <a:gd name="connsiteY54" fmla="*/ 1545376 h 1598136"/>
              <a:gd name="connsiteX55" fmla="*/ 4969433 w 9662615"/>
              <a:gd name="connsiteY55" fmla="*/ 1540263 h 1598136"/>
              <a:gd name="connsiteX56" fmla="*/ 4921303 w 9662615"/>
              <a:gd name="connsiteY56" fmla="*/ 1575379 h 1598136"/>
              <a:gd name="connsiteX57" fmla="*/ 4863775 w 9662615"/>
              <a:gd name="connsiteY57" fmla="*/ 1562633 h 1598136"/>
              <a:gd name="connsiteX58" fmla="*/ 4847242 w 9662615"/>
              <a:gd name="connsiteY58" fmla="*/ 1565435 h 1598136"/>
              <a:gd name="connsiteX59" fmla="*/ 4856839 w 9662615"/>
              <a:gd name="connsiteY59" fmla="*/ 1598136 h 1598136"/>
              <a:gd name="connsiteX60" fmla="*/ 4791466 w 9662615"/>
              <a:gd name="connsiteY60" fmla="*/ 1561324 h 1598136"/>
              <a:gd name="connsiteX61" fmla="*/ 4784247 w 9662615"/>
              <a:gd name="connsiteY61" fmla="*/ 1562342 h 1598136"/>
              <a:gd name="connsiteX62" fmla="*/ 4748477 w 9662615"/>
              <a:gd name="connsiteY62" fmla="*/ 1556925 h 1598136"/>
              <a:gd name="connsiteX63" fmla="*/ 4730033 w 9662615"/>
              <a:gd name="connsiteY63" fmla="*/ 1555274 h 1598136"/>
              <a:gd name="connsiteX64" fmla="*/ 4724747 w 9662615"/>
              <a:gd name="connsiteY64" fmla="*/ 1552439 h 1598136"/>
              <a:gd name="connsiteX65" fmla="*/ 4697562 w 9662615"/>
              <a:gd name="connsiteY65" fmla="*/ 1551206 h 1598136"/>
              <a:gd name="connsiteX66" fmla="*/ 4662664 w 9662615"/>
              <a:gd name="connsiteY66" fmla="*/ 1573162 h 1598136"/>
              <a:gd name="connsiteX67" fmla="*/ 4603028 w 9662615"/>
              <a:gd name="connsiteY67" fmla="*/ 1568821 h 1598136"/>
              <a:gd name="connsiteX68" fmla="*/ 4541612 w 9662615"/>
              <a:gd name="connsiteY68" fmla="*/ 1545262 h 1598136"/>
              <a:gd name="connsiteX69" fmla="*/ 4422155 w 9662615"/>
              <a:gd name="connsiteY69" fmla="*/ 1542059 h 1598136"/>
              <a:gd name="connsiteX70" fmla="*/ 4221826 w 9662615"/>
              <a:gd name="connsiteY70" fmla="*/ 1508923 h 1598136"/>
              <a:gd name="connsiteX71" fmla="*/ 4096601 w 9662615"/>
              <a:gd name="connsiteY71" fmla="*/ 1521563 h 1598136"/>
              <a:gd name="connsiteX72" fmla="*/ 3970635 w 9662615"/>
              <a:gd name="connsiteY72" fmla="*/ 1544815 h 1598136"/>
              <a:gd name="connsiteX73" fmla="*/ 3833906 w 9662615"/>
              <a:gd name="connsiteY73" fmla="*/ 1516637 h 1598136"/>
              <a:gd name="connsiteX74" fmla="*/ 3696258 w 9662615"/>
              <a:gd name="connsiteY74" fmla="*/ 1537563 h 1598136"/>
              <a:gd name="connsiteX75" fmla="*/ 3594070 w 9662615"/>
              <a:gd name="connsiteY75" fmla="*/ 1509422 h 1598136"/>
              <a:gd name="connsiteX76" fmla="*/ 3565233 w 9662615"/>
              <a:gd name="connsiteY76" fmla="*/ 1515122 h 1598136"/>
              <a:gd name="connsiteX77" fmla="*/ 3560267 w 9662615"/>
              <a:gd name="connsiteY77" fmla="*/ 1516288 h 1598136"/>
              <a:gd name="connsiteX78" fmla="*/ 3540258 w 9662615"/>
              <a:gd name="connsiteY78" fmla="*/ 1516976 h 1598136"/>
              <a:gd name="connsiteX79" fmla="*/ 3534780 w 9662615"/>
              <a:gd name="connsiteY79" fmla="*/ 1522141 h 1598136"/>
              <a:gd name="connsiteX80" fmla="*/ 3504783 w 9662615"/>
              <a:gd name="connsiteY80" fmla="*/ 1526739 h 1598136"/>
              <a:gd name="connsiteX81" fmla="*/ 3430805 w 9662615"/>
              <a:gd name="connsiteY81" fmla="*/ 1542521 h 1598136"/>
              <a:gd name="connsiteX82" fmla="*/ 3292707 w 9662615"/>
              <a:gd name="connsiteY82" fmla="*/ 1520490 h 1598136"/>
              <a:gd name="connsiteX83" fmla="*/ 3187872 w 9662615"/>
              <a:gd name="connsiteY83" fmla="*/ 1519991 h 1598136"/>
              <a:gd name="connsiteX84" fmla="*/ 3148026 w 9662615"/>
              <a:gd name="connsiteY84" fmla="*/ 1524777 h 1598136"/>
              <a:gd name="connsiteX85" fmla="*/ 3092394 w 9662615"/>
              <a:gd name="connsiteY85" fmla="*/ 1528115 h 1598136"/>
              <a:gd name="connsiteX86" fmla="*/ 2994200 w 9662615"/>
              <a:gd name="connsiteY86" fmla="*/ 1537857 h 1598136"/>
              <a:gd name="connsiteX87" fmla="*/ 2862301 w 9662615"/>
              <a:gd name="connsiteY87" fmla="*/ 1544250 h 1598136"/>
              <a:gd name="connsiteX88" fmla="*/ 2766335 w 9662615"/>
              <a:gd name="connsiteY88" fmla="*/ 1527662 h 1598136"/>
              <a:gd name="connsiteX89" fmla="*/ 2757836 w 9662615"/>
              <a:gd name="connsiteY89" fmla="*/ 1531371 h 1598136"/>
              <a:gd name="connsiteX90" fmla="*/ 2691555 w 9662615"/>
              <a:gd name="connsiteY90" fmla="*/ 1530283 h 1598136"/>
              <a:gd name="connsiteX91" fmla="*/ 2491676 w 9662615"/>
              <a:gd name="connsiteY91" fmla="*/ 1500859 h 1598136"/>
              <a:gd name="connsiteX92" fmla="*/ 2378036 w 9662615"/>
              <a:gd name="connsiteY92" fmla="*/ 1520645 h 1598136"/>
              <a:gd name="connsiteX93" fmla="*/ 2284269 w 9662615"/>
              <a:gd name="connsiteY93" fmla="*/ 1503068 h 1598136"/>
              <a:gd name="connsiteX94" fmla="*/ 2207104 w 9662615"/>
              <a:gd name="connsiteY94" fmla="*/ 1508888 h 1598136"/>
              <a:gd name="connsiteX95" fmla="*/ 2149226 w 9662615"/>
              <a:gd name="connsiteY95" fmla="*/ 1523409 h 1598136"/>
              <a:gd name="connsiteX96" fmla="*/ 2084783 w 9662615"/>
              <a:gd name="connsiteY96" fmla="*/ 1524245 h 1598136"/>
              <a:gd name="connsiteX97" fmla="*/ 2070075 w 9662615"/>
              <a:gd name="connsiteY97" fmla="*/ 1511285 h 1598136"/>
              <a:gd name="connsiteX98" fmla="*/ 2001057 w 9662615"/>
              <a:gd name="connsiteY98" fmla="*/ 1516449 h 1598136"/>
              <a:gd name="connsiteX99" fmla="*/ 1896330 w 9662615"/>
              <a:gd name="connsiteY99" fmla="*/ 1525725 h 1598136"/>
              <a:gd name="connsiteX100" fmla="*/ 1835994 w 9662615"/>
              <a:gd name="connsiteY100" fmla="*/ 1527678 h 1598136"/>
              <a:gd name="connsiteX101" fmla="*/ 1671119 w 9662615"/>
              <a:gd name="connsiteY101" fmla="*/ 1536701 h 1598136"/>
              <a:gd name="connsiteX102" fmla="*/ 1601337 w 9662615"/>
              <a:gd name="connsiteY102" fmla="*/ 1548552 h 1598136"/>
              <a:gd name="connsiteX103" fmla="*/ 1407755 w 9662615"/>
              <a:gd name="connsiteY103" fmla="*/ 1571444 h 1598136"/>
              <a:gd name="connsiteX104" fmla="*/ 1271994 w 9662615"/>
              <a:gd name="connsiteY104" fmla="*/ 1579471 h 1598136"/>
              <a:gd name="connsiteX105" fmla="*/ 1249226 w 9662615"/>
              <a:gd name="connsiteY105" fmla="*/ 1583140 h 1598136"/>
              <a:gd name="connsiteX106" fmla="*/ 1217719 w 9662615"/>
              <a:gd name="connsiteY106" fmla="*/ 1580863 h 1598136"/>
              <a:gd name="connsiteX107" fmla="*/ 1091432 w 9662615"/>
              <a:gd name="connsiteY107" fmla="*/ 1571003 h 1598136"/>
              <a:gd name="connsiteX108" fmla="*/ 992039 w 9662615"/>
              <a:gd name="connsiteY108" fmla="*/ 1556662 h 1598136"/>
              <a:gd name="connsiteX109" fmla="*/ 868264 w 9662615"/>
              <a:gd name="connsiteY109" fmla="*/ 1566392 h 1598136"/>
              <a:gd name="connsiteX110" fmla="*/ 792765 w 9662615"/>
              <a:gd name="connsiteY110" fmla="*/ 1563102 h 1598136"/>
              <a:gd name="connsiteX111" fmla="*/ 669055 w 9662615"/>
              <a:gd name="connsiteY111" fmla="*/ 1543638 h 1598136"/>
              <a:gd name="connsiteX112" fmla="*/ 506152 w 9662615"/>
              <a:gd name="connsiteY112" fmla="*/ 1549124 h 1598136"/>
              <a:gd name="connsiteX113" fmla="*/ 472797 w 9662615"/>
              <a:gd name="connsiteY113" fmla="*/ 1568904 h 1598136"/>
              <a:gd name="connsiteX114" fmla="*/ 427864 w 9662615"/>
              <a:gd name="connsiteY114" fmla="*/ 1580848 h 1598136"/>
              <a:gd name="connsiteX115" fmla="*/ 408381 w 9662615"/>
              <a:gd name="connsiteY115" fmla="*/ 1552940 h 1598136"/>
              <a:gd name="connsiteX116" fmla="*/ 267163 w 9662615"/>
              <a:gd name="connsiteY116" fmla="*/ 1531913 h 1598136"/>
              <a:gd name="connsiteX117" fmla="*/ 196644 w 9662615"/>
              <a:gd name="connsiteY117" fmla="*/ 1524565 h 1598136"/>
              <a:gd name="connsiteX118" fmla="*/ 86819 w 9662615"/>
              <a:gd name="connsiteY118" fmla="*/ 1519517 h 1598136"/>
              <a:gd name="connsiteX119" fmla="*/ 53369 w 9662615"/>
              <a:gd name="connsiteY119" fmla="*/ 1516853 h 1598136"/>
              <a:gd name="connsiteX120" fmla="*/ 2359 w 9662615"/>
              <a:gd name="connsiteY120" fmla="*/ 1515247 h 1598136"/>
              <a:gd name="connsiteX121" fmla="*/ 0 w 9662615"/>
              <a:gd name="connsiteY121" fmla="*/ 1514932 h 1598136"/>
              <a:gd name="connsiteX122" fmla="*/ 0 w 9662615"/>
              <a:gd name="connsiteY122" fmla="*/ 0 h 1598136"/>
              <a:gd name="connsiteX0" fmla="*/ 0 w 9662615"/>
              <a:gd name="connsiteY0" fmla="*/ 0 h 1598136"/>
              <a:gd name="connsiteX1" fmla="*/ 9662615 w 9662615"/>
              <a:gd name="connsiteY1" fmla="*/ 0 h 1598136"/>
              <a:gd name="connsiteX2" fmla="*/ 9662615 w 9662615"/>
              <a:gd name="connsiteY2" fmla="*/ 1280346 h 1598136"/>
              <a:gd name="connsiteX3" fmla="*/ 9658420 w 9662615"/>
              <a:gd name="connsiteY3" fmla="*/ 1280106 h 1598136"/>
              <a:gd name="connsiteX4" fmla="*/ 9469546 w 9662615"/>
              <a:gd name="connsiteY4" fmla="*/ 1289837 h 1598136"/>
              <a:gd name="connsiteX5" fmla="*/ 9385895 w 9662615"/>
              <a:gd name="connsiteY5" fmla="*/ 1269203 h 1598136"/>
              <a:gd name="connsiteX6" fmla="*/ 9144767 w 9662615"/>
              <a:gd name="connsiteY6" fmla="*/ 1264120 h 1598136"/>
              <a:gd name="connsiteX7" fmla="*/ 8837252 w 9662615"/>
              <a:gd name="connsiteY7" fmla="*/ 1350515 h 1598136"/>
              <a:gd name="connsiteX8" fmla="*/ 8705466 w 9662615"/>
              <a:gd name="connsiteY8" fmla="*/ 1342419 h 1598136"/>
              <a:gd name="connsiteX9" fmla="*/ 8652221 w 9662615"/>
              <a:gd name="connsiteY9" fmla="*/ 1326906 h 1598136"/>
              <a:gd name="connsiteX10" fmla="*/ 8632312 w 9662615"/>
              <a:gd name="connsiteY10" fmla="*/ 1326025 h 1598136"/>
              <a:gd name="connsiteX11" fmla="*/ 8591582 w 9662615"/>
              <a:gd name="connsiteY11" fmla="*/ 1341666 h 1598136"/>
              <a:gd name="connsiteX12" fmla="*/ 8537336 w 9662615"/>
              <a:gd name="connsiteY12" fmla="*/ 1341684 h 1598136"/>
              <a:gd name="connsiteX13" fmla="*/ 8472508 w 9662615"/>
              <a:gd name="connsiteY13" fmla="*/ 1363109 h 1598136"/>
              <a:gd name="connsiteX14" fmla="*/ 8258477 w 9662615"/>
              <a:gd name="connsiteY14" fmla="*/ 1370666 h 1598136"/>
              <a:gd name="connsiteX15" fmla="*/ 8197961 w 9662615"/>
              <a:gd name="connsiteY15" fmla="*/ 1392804 h 1598136"/>
              <a:gd name="connsiteX16" fmla="*/ 8171196 w 9662615"/>
              <a:gd name="connsiteY16" fmla="*/ 1397216 h 1598136"/>
              <a:gd name="connsiteX17" fmla="*/ 8127667 w 9662615"/>
              <a:gd name="connsiteY17" fmla="*/ 1418254 h 1598136"/>
              <a:gd name="connsiteX18" fmla="*/ 7974579 w 9662615"/>
              <a:gd name="connsiteY18" fmla="*/ 1383439 h 1598136"/>
              <a:gd name="connsiteX19" fmla="*/ 7768351 w 9662615"/>
              <a:gd name="connsiteY19" fmla="*/ 1395051 h 1598136"/>
              <a:gd name="connsiteX20" fmla="*/ 7635985 w 9662615"/>
              <a:gd name="connsiteY20" fmla="*/ 1386363 h 1598136"/>
              <a:gd name="connsiteX21" fmla="*/ 7466069 w 9662615"/>
              <a:gd name="connsiteY21" fmla="*/ 1377654 h 1598136"/>
              <a:gd name="connsiteX22" fmla="*/ 7355642 w 9662615"/>
              <a:gd name="connsiteY22" fmla="*/ 1407761 h 1598136"/>
              <a:gd name="connsiteX23" fmla="*/ 7151610 w 9662615"/>
              <a:gd name="connsiteY23" fmla="*/ 1397856 h 1598136"/>
              <a:gd name="connsiteX24" fmla="*/ 7082147 w 9662615"/>
              <a:gd name="connsiteY24" fmla="*/ 1406113 h 1598136"/>
              <a:gd name="connsiteX25" fmla="*/ 7014958 w 9662615"/>
              <a:gd name="connsiteY25" fmla="*/ 1396883 h 1598136"/>
              <a:gd name="connsiteX26" fmla="*/ 6907567 w 9662615"/>
              <a:gd name="connsiteY26" fmla="*/ 1419149 h 1598136"/>
              <a:gd name="connsiteX27" fmla="*/ 6748428 w 9662615"/>
              <a:gd name="connsiteY27" fmla="*/ 1420308 h 1598136"/>
              <a:gd name="connsiteX28" fmla="*/ 6654257 w 9662615"/>
              <a:gd name="connsiteY28" fmla="*/ 1424143 h 1598136"/>
              <a:gd name="connsiteX29" fmla="*/ 6620123 w 9662615"/>
              <a:gd name="connsiteY29" fmla="*/ 1430535 h 1598136"/>
              <a:gd name="connsiteX30" fmla="*/ 6571355 w 9662615"/>
              <a:gd name="connsiteY30" fmla="*/ 1436144 h 1598136"/>
              <a:gd name="connsiteX31" fmla="*/ 6486557 w 9662615"/>
              <a:gd name="connsiteY31" fmla="*/ 1449861 h 1598136"/>
              <a:gd name="connsiteX32" fmla="*/ 6370419 w 9662615"/>
              <a:gd name="connsiteY32" fmla="*/ 1461649 h 1598136"/>
              <a:gd name="connsiteX33" fmla="*/ 6278839 w 9662615"/>
              <a:gd name="connsiteY33" fmla="*/ 1449160 h 1598136"/>
              <a:gd name="connsiteX34" fmla="*/ 6272455 w 9662615"/>
              <a:gd name="connsiteY34" fmla="*/ 1453191 h 1598136"/>
              <a:gd name="connsiteX35" fmla="*/ 6212659 w 9662615"/>
              <a:gd name="connsiteY35" fmla="*/ 1454850 h 1598136"/>
              <a:gd name="connsiteX36" fmla="*/ 6069317 w 9662615"/>
              <a:gd name="connsiteY36" fmla="*/ 1445838 h 1598136"/>
              <a:gd name="connsiteX37" fmla="*/ 5878477 w 9662615"/>
              <a:gd name="connsiteY37" fmla="*/ 1439180 h 1598136"/>
              <a:gd name="connsiteX38" fmla="*/ 5838387 w 9662615"/>
              <a:gd name="connsiteY38" fmla="*/ 1444679 h 1598136"/>
              <a:gd name="connsiteX39" fmla="*/ 5771136 w 9662615"/>
              <a:gd name="connsiteY39" fmla="*/ 1453639 h 1598136"/>
              <a:gd name="connsiteX40" fmla="*/ 5724081 w 9662615"/>
              <a:gd name="connsiteY40" fmla="*/ 1470431 h 1598136"/>
              <a:gd name="connsiteX41" fmla="*/ 5666577 w 9662615"/>
              <a:gd name="connsiteY41" fmla="*/ 1473921 h 1598136"/>
              <a:gd name="connsiteX42" fmla="*/ 5649068 w 9662615"/>
              <a:gd name="connsiteY42" fmla="*/ 1461676 h 1598136"/>
              <a:gd name="connsiteX43" fmla="*/ 5588902 w 9662615"/>
              <a:gd name="connsiteY43" fmla="*/ 1469647 h 1598136"/>
              <a:gd name="connsiteX44" fmla="*/ 5498090 w 9662615"/>
              <a:gd name="connsiteY44" fmla="*/ 1483173 h 1598136"/>
              <a:gd name="connsiteX45" fmla="*/ 5444641 w 9662615"/>
              <a:gd name="connsiteY45" fmla="*/ 1487602 h 1598136"/>
              <a:gd name="connsiteX46" fmla="*/ 5299812 w 9662615"/>
              <a:gd name="connsiteY46" fmla="*/ 1503362 h 1598136"/>
              <a:gd name="connsiteX47" fmla="*/ 5213947 w 9662615"/>
              <a:gd name="connsiteY47" fmla="*/ 1516637 h 1598136"/>
              <a:gd name="connsiteX48" fmla="*/ 5090342 w 9662615"/>
              <a:gd name="connsiteY48" fmla="*/ 1546680 h 1598136"/>
              <a:gd name="connsiteX49" fmla="*/ 5129812 w 9662615"/>
              <a:gd name="connsiteY49" fmla="*/ 1521277 h 1598136"/>
              <a:gd name="connsiteX50" fmla="*/ 5059484 w 9662615"/>
              <a:gd name="connsiteY50" fmla="*/ 1546802 h 1598136"/>
              <a:gd name="connsiteX51" fmla="*/ 5050958 w 9662615"/>
              <a:gd name="connsiteY51" fmla="*/ 1545776 h 1598136"/>
              <a:gd name="connsiteX52" fmla="*/ 5038524 w 9662615"/>
              <a:gd name="connsiteY52" fmla="*/ 1545675 h 1598136"/>
              <a:gd name="connsiteX53" fmla="*/ 5026564 w 9662615"/>
              <a:gd name="connsiteY53" fmla="*/ 1545376 h 1598136"/>
              <a:gd name="connsiteX54" fmla="*/ 4969433 w 9662615"/>
              <a:gd name="connsiteY54" fmla="*/ 1540263 h 1598136"/>
              <a:gd name="connsiteX55" fmla="*/ 4921303 w 9662615"/>
              <a:gd name="connsiteY55" fmla="*/ 1575379 h 1598136"/>
              <a:gd name="connsiteX56" fmla="*/ 4863775 w 9662615"/>
              <a:gd name="connsiteY56" fmla="*/ 1562633 h 1598136"/>
              <a:gd name="connsiteX57" fmla="*/ 4847242 w 9662615"/>
              <a:gd name="connsiteY57" fmla="*/ 1565435 h 1598136"/>
              <a:gd name="connsiteX58" fmla="*/ 4856839 w 9662615"/>
              <a:gd name="connsiteY58" fmla="*/ 1598136 h 1598136"/>
              <a:gd name="connsiteX59" fmla="*/ 4791466 w 9662615"/>
              <a:gd name="connsiteY59" fmla="*/ 1561324 h 1598136"/>
              <a:gd name="connsiteX60" fmla="*/ 4784247 w 9662615"/>
              <a:gd name="connsiteY60" fmla="*/ 1562342 h 1598136"/>
              <a:gd name="connsiteX61" fmla="*/ 4748477 w 9662615"/>
              <a:gd name="connsiteY61" fmla="*/ 1556925 h 1598136"/>
              <a:gd name="connsiteX62" fmla="*/ 4730033 w 9662615"/>
              <a:gd name="connsiteY62" fmla="*/ 1555274 h 1598136"/>
              <a:gd name="connsiteX63" fmla="*/ 4724747 w 9662615"/>
              <a:gd name="connsiteY63" fmla="*/ 1552439 h 1598136"/>
              <a:gd name="connsiteX64" fmla="*/ 4697562 w 9662615"/>
              <a:gd name="connsiteY64" fmla="*/ 1551206 h 1598136"/>
              <a:gd name="connsiteX65" fmla="*/ 4662664 w 9662615"/>
              <a:gd name="connsiteY65" fmla="*/ 1573162 h 1598136"/>
              <a:gd name="connsiteX66" fmla="*/ 4603028 w 9662615"/>
              <a:gd name="connsiteY66" fmla="*/ 1568821 h 1598136"/>
              <a:gd name="connsiteX67" fmla="*/ 4541612 w 9662615"/>
              <a:gd name="connsiteY67" fmla="*/ 1545262 h 1598136"/>
              <a:gd name="connsiteX68" fmla="*/ 4422155 w 9662615"/>
              <a:gd name="connsiteY68" fmla="*/ 1542059 h 1598136"/>
              <a:gd name="connsiteX69" fmla="*/ 4221826 w 9662615"/>
              <a:gd name="connsiteY69" fmla="*/ 1508923 h 1598136"/>
              <a:gd name="connsiteX70" fmla="*/ 4096601 w 9662615"/>
              <a:gd name="connsiteY70" fmla="*/ 1521563 h 1598136"/>
              <a:gd name="connsiteX71" fmla="*/ 3970635 w 9662615"/>
              <a:gd name="connsiteY71" fmla="*/ 1544815 h 1598136"/>
              <a:gd name="connsiteX72" fmla="*/ 3833906 w 9662615"/>
              <a:gd name="connsiteY72" fmla="*/ 1516637 h 1598136"/>
              <a:gd name="connsiteX73" fmla="*/ 3696258 w 9662615"/>
              <a:gd name="connsiteY73" fmla="*/ 1537563 h 1598136"/>
              <a:gd name="connsiteX74" fmla="*/ 3594070 w 9662615"/>
              <a:gd name="connsiteY74" fmla="*/ 1509422 h 1598136"/>
              <a:gd name="connsiteX75" fmla="*/ 3565233 w 9662615"/>
              <a:gd name="connsiteY75" fmla="*/ 1515122 h 1598136"/>
              <a:gd name="connsiteX76" fmla="*/ 3560267 w 9662615"/>
              <a:gd name="connsiteY76" fmla="*/ 1516288 h 1598136"/>
              <a:gd name="connsiteX77" fmla="*/ 3540258 w 9662615"/>
              <a:gd name="connsiteY77" fmla="*/ 1516976 h 1598136"/>
              <a:gd name="connsiteX78" fmla="*/ 3534780 w 9662615"/>
              <a:gd name="connsiteY78" fmla="*/ 1522141 h 1598136"/>
              <a:gd name="connsiteX79" fmla="*/ 3504783 w 9662615"/>
              <a:gd name="connsiteY79" fmla="*/ 1526739 h 1598136"/>
              <a:gd name="connsiteX80" fmla="*/ 3430805 w 9662615"/>
              <a:gd name="connsiteY80" fmla="*/ 1542521 h 1598136"/>
              <a:gd name="connsiteX81" fmla="*/ 3292707 w 9662615"/>
              <a:gd name="connsiteY81" fmla="*/ 1520490 h 1598136"/>
              <a:gd name="connsiteX82" fmla="*/ 3187872 w 9662615"/>
              <a:gd name="connsiteY82" fmla="*/ 1519991 h 1598136"/>
              <a:gd name="connsiteX83" fmla="*/ 3148026 w 9662615"/>
              <a:gd name="connsiteY83" fmla="*/ 1524777 h 1598136"/>
              <a:gd name="connsiteX84" fmla="*/ 3092394 w 9662615"/>
              <a:gd name="connsiteY84" fmla="*/ 1528115 h 1598136"/>
              <a:gd name="connsiteX85" fmla="*/ 2994200 w 9662615"/>
              <a:gd name="connsiteY85" fmla="*/ 1537857 h 1598136"/>
              <a:gd name="connsiteX86" fmla="*/ 2862301 w 9662615"/>
              <a:gd name="connsiteY86" fmla="*/ 1544250 h 1598136"/>
              <a:gd name="connsiteX87" fmla="*/ 2766335 w 9662615"/>
              <a:gd name="connsiteY87" fmla="*/ 1527662 h 1598136"/>
              <a:gd name="connsiteX88" fmla="*/ 2757836 w 9662615"/>
              <a:gd name="connsiteY88" fmla="*/ 1531371 h 1598136"/>
              <a:gd name="connsiteX89" fmla="*/ 2691555 w 9662615"/>
              <a:gd name="connsiteY89" fmla="*/ 1530283 h 1598136"/>
              <a:gd name="connsiteX90" fmla="*/ 2491676 w 9662615"/>
              <a:gd name="connsiteY90" fmla="*/ 1500859 h 1598136"/>
              <a:gd name="connsiteX91" fmla="*/ 2378036 w 9662615"/>
              <a:gd name="connsiteY91" fmla="*/ 1520645 h 1598136"/>
              <a:gd name="connsiteX92" fmla="*/ 2284269 w 9662615"/>
              <a:gd name="connsiteY92" fmla="*/ 1503068 h 1598136"/>
              <a:gd name="connsiteX93" fmla="*/ 2207104 w 9662615"/>
              <a:gd name="connsiteY93" fmla="*/ 1508888 h 1598136"/>
              <a:gd name="connsiteX94" fmla="*/ 2149226 w 9662615"/>
              <a:gd name="connsiteY94" fmla="*/ 1523409 h 1598136"/>
              <a:gd name="connsiteX95" fmla="*/ 2084783 w 9662615"/>
              <a:gd name="connsiteY95" fmla="*/ 1524245 h 1598136"/>
              <a:gd name="connsiteX96" fmla="*/ 2070075 w 9662615"/>
              <a:gd name="connsiteY96" fmla="*/ 1511285 h 1598136"/>
              <a:gd name="connsiteX97" fmla="*/ 2001057 w 9662615"/>
              <a:gd name="connsiteY97" fmla="*/ 1516449 h 1598136"/>
              <a:gd name="connsiteX98" fmla="*/ 1896330 w 9662615"/>
              <a:gd name="connsiteY98" fmla="*/ 1525725 h 1598136"/>
              <a:gd name="connsiteX99" fmla="*/ 1835994 w 9662615"/>
              <a:gd name="connsiteY99" fmla="*/ 1527678 h 1598136"/>
              <a:gd name="connsiteX100" fmla="*/ 1671119 w 9662615"/>
              <a:gd name="connsiteY100" fmla="*/ 1536701 h 1598136"/>
              <a:gd name="connsiteX101" fmla="*/ 1601337 w 9662615"/>
              <a:gd name="connsiteY101" fmla="*/ 1548552 h 1598136"/>
              <a:gd name="connsiteX102" fmla="*/ 1407755 w 9662615"/>
              <a:gd name="connsiteY102" fmla="*/ 1571444 h 1598136"/>
              <a:gd name="connsiteX103" fmla="*/ 1271994 w 9662615"/>
              <a:gd name="connsiteY103" fmla="*/ 1579471 h 1598136"/>
              <a:gd name="connsiteX104" fmla="*/ 1249226 w 9662615"/>
              <a:gd name="connsiteY104" fmla="*/ 1583140 h 1598136"/>
              <a:gd name="connsiteX105" fmla="*/ 1217719 w 9662615"/>
              <a:gd name="connsiteY105" fmla="*/ 1580863 h 1598136"/>
              <a:gd name="connsiteX106" fmla="*/ 1091432 w 9662615"/>
              <a:gd name="connsiteY106" fmla="*/ 1571003 h 1598136"/>
              <a:gd name="connsiteX107" fmla="*/ 992039 w 9662615"/>
              <a:gd name="connsiteY107" fmla="*/ 1556662 h 1598136"/>
              <a:gd name="connsiteX108" fmla="*/ 868264 w 9662615"/>
              <a:gd name="connsiteY108" fmla="*/ 1566392 h 1598136"/>
              <a:gd name="connsiteX109" fmla="*/ 792765 w 9662615"/>
              <a:gd name="connsiteY109" fmla="*/ 1563102 h 1598136"/>
              <a:gd name="connsiteX110" fmla="*/ 669055 w 9662615"/>
              <a:gd name="connsiteY110" fmla="*/ 1543638 h 1598136"/>
              <a:gd name="connsiteX111" fmla="*/ 506152 w 9662615"/>
              <a:gd name="connsiteY111" fmla="*/ 1549124 h 1598136"/>
              <a:gd name="connsiteX112" fmla="*/ 472797 w 9662615"/>
              <a:gd name="connsiteY112" fmla="*/ 1568904 h 1598136"/>
              <a:gd name="connsiteX113" fmla="*/ 427864 w 9662615"/>
              <a:gd name="connsiteY113" fmla="*/ 1580848 h 1598136"/>
              <a:gd name="connsiteX114" fmla="*/ 408381 w 9662615"/>
              <a:gd name="connsiteY114" fmla="*/ 1552940 h 1598136"/>
              <a:gd name="connsiteX115" fmla="*/ 267163 w 9662615"/>
              <a:gd name="connsiteY115" fmla="*/ 1531913 h 1598136"/>
              <a:gd name="connsiteX116" fmla="*/ 196644 w 9662615"/>
              <a:gd name="connsiteY116" fmla="*/ 1524565 h 1598136"/>
              <a:gd name="connsiteX117" fmla="*/ 86819 w 9662615"/>
              <a:gd name="connsiteY117" fmla="*/ 1519517 h 1598136"/>
              <a:gd name="connsiteX118" fmla="*/ 53369 w 9662615"/>
              <a:gd name="connsiteY118" fmla="*/ 1516853 h 1598136"/>
              <a:gd name="connsiteX119" fmla="*/ 2359 w 9662615"/>
              <a:gd name="connsiteY119" fmla="*/ 1515247 h 1598136"/>
              <a:gd name="connsiteX120" fmla="*/ 0 w 9662615"/>
              <a:gd name="connsiteY120" fmla="*/ 1514932 h 1598136"/>
              <a:gd name="connsiteX121" fmla="*/ 0 w 9662615"/>
              <a:gd name="connsiteY121" fmla="*/ 0 h 1598136"/>
              <a:gd name="connsiteX0" fmla="*/ 0 w 9662615"/>
              <a:gd name="connsiteY0" fmla="*/ 0 h 1598136"/>
              <a:gd name="connsiteX1" fmla="*/ 9662615 w 9662615"/>
              <a:gd name="connsiteY1" fmla="*/ 0 h 1598136"/>
              <a:gd name="connsiteX2" fmla="*/ 9662615 w 9662615"/>
              <a:gd name="connsiteY2" fmla="*/ 1280346 h 1598136"/>
              <a:gd name="connsiteX3" fmla="*/ 9658420 w 9662615"/>
              <a:gd name="connsiteY3" fmla="*/ 1280106 h 1598136"/>
              <a:gd name="connsiteX4" fmla="*/ 9469546 w 9662615"/>
              <a:gd name="connsiteY4" fmla="*/ 1289837 h 1598136"/>
              <a:gd name="connsiteX5" fmla="*/ 9385895 w 9662615"/>
              <a:gd name="connsiteY5" fmla="*/ 1269203 h 1598136"/>
              <a:gd name="connsiteX6" fmla="*/ 9144767 w 9662615"/>
              <a:gd name="connsiteY6" fmla="*/ 1264120 h 1598136"/>
              <a:gd name="connsiteX7" fmla="*/ 8837252 w 9662615"/>
              <a:gd name="connsiteY7" fmla="*/ 1350515 h 1598136"/>
              <a:gd name="connsiteX8" fmla="*/ 8705466 w 9662615"/>
              <a:gd name="connsiteY8" fmla="*/ 1342419 h 1598136"/>
              <a:gd name="connsiteX9" fmla="*/ 8652221 w 9662615"/>
              <a:gd name="connsiteY9" fmla="*/ 1326906 h 1598136"/>
              <a:gd name="connsiteX10" fmla="*/ 8632312 w 9662615"/>
              <a:gd name="connsiteY10" fmla="*/ 1326025 h 1598136"/>
              <a:gd name="connsiteX11" fmla="*/ 8591582 w 9662615"/>
              <a:gd name="connsiteY11" fmla="*/ 1341666 h 1598136"/>
              <a:gd name="connsiteX12" fmla="*/ 8537336 w 9662615"/>
              <a:gd name="connsiteY12" fmla="*/ 1341684 h 1598136"/>
              <a:gd name="connsiteX13" fmla="*/ 8472508 w 9662615"/>
              <a:gd name="connsiteY13" fmla="*/ 1363109 h 1598136"/>
              <a:gd name="connsiteX14" fmla="*/ 8258477 w 9662615"/>
              <a:gd name="connsiteY14" fmla="*/ 1370666 h 1598136"/>
              <a:gd name="connsiteX15" fmla="*/ 8197961 w 9662615"/>
              <a:gd name="connsiteY15" fmla="*/ 1392804 h 1598136"/>
              <a:gd name="connsiteX16" fmla="*/ 8171196 w 9662615"/>
              <a:gd name="connsiteY16" fmla="*/ 1397216 h 1598136"/>
              <a:gd name="connsiteX17" fmla="*/ 8127667 w 9662615"/>
              <a:gd name="connsiteY17" fmla="*/ 1418254 h 1598136"/>
              <a:gd name="connsiteX18" fmla="*/ 7974579 w 9662615"/>
              <a:gd name="connsiteY18" fmla="*/ 1383439 h 1598136"/>
              <a:gd name="connsiteX19" fmla="*/ 7768351 w 9662615"/>
              <a:gd name="connsiteY19" fmla="*/ 1395051 h 1598136"/>
              <a:gd name="connsiteX20" fmla="*/ 7635985 w 9662615"/>
              <a:gd name="connsiteY20" fmla="*/ 1386363 h 1598136"/>
              <a:gd name="connsiteX21" fmla="*/ 7466069 w 9662615"/>
              <a:gd name="connsiteY21" fmla="*/ 1377654 h 1598136"/>
              <a:gd name="connsiteX22" fmla="*/ 7355642 w 9662615"/>
              <a:gd name="connsiteY22" fmla="*/ 1407761 h 1598136"/>
              <a:gd name="connsiteX23" fmla="*/ 7151610 w 9662615"/>
              <a:gd name="connsiteY23" fmla="*/ 1397856 h 1598136"/>
              <a:gd name="connsiteX24" fmla="*/ 7082147 w 9662615"/>
              <a:gd name="connsiteY24" fmla="*/ 1406113 h 1598136"/>
              <a:gd name="connsiteX25" fmla="*/ 7014958 w 9662615"/>
              <a:gd name="connsiteY25" fmla="*/ 1396883 h 1598136"/>
              <a:gd name="connsiteX26" fmla="*/ 6907567 w 9662615"/>
              <a:gd name="connsiteY26" fmla="*/ 1419149 h 1598136"/>
              <a:gd name="connsiteX27" fmla="*/ 6748428 w 9662615"/>
              <a:gd name="connsiteY27" fmla="*/ 1420308 h 1598136"/>
              <a:gd name="connsiteX28" fmla="*/ 6654257 w 9662615"/>
              <a:gd name="connsiteY28" fmla="*/ 1424143 h 1598136"/>
              <a:gd name="connsiteX29" fmla="*/ 6620123 w 9662615"/>
              <a:gd name="connsiteY29" fmla="*/ 1430535 h 1598136"/>
              <a:gd name="connsiteX30" fmla="*/ 6571355 w 9662615"/>
              <a:gd name="connsiteY30" fmla="*/ 1436144 h 1598136"/>
              <a:gd name="connsiteX31" fmla="*/ 6486557 w 9662615"/>
              <a:gd name="connsiteY31" fmla="*/ 1449861 h 1598136"/>
              <a:gd name="connsiteX32" fmla="*/ 6370419 w 9662615"/>
              <a:gd name="connsiteY32" fmla="*/ 1461649 h 1598136"/>
              <a:gd name="connsiteX33" fmla="*/ 6278839 w 9662615"/>
              <a:gd name="connsiteY33" fmla="*/ 1449160 h 1598136"/>
              <a:gd name="connsiteX34" fmla="*/ 6272455 w 9662615"/>
              <a:gd name="connsiteY34" fmla="*/ 1453191 h 1598136"/>
              <a:gd name="connsiteX35" fmla="*/ 6212659 w 9662615"/>
              <a:gd name="connsiteY35" fmla="*/ 1454850 h 1598136"/>
              <a:gd name="connsiteX36" fmla="*/ 6069317 w 9662615"/>
              <a:gd name="connsiteY36" fmla="*/ 1445838 h 1598136"/>
              <a:gd name="connsiteX37" fmla="*/ 5878477 w 9662615"/>
              <a:gd name="connsiteY37" fmla="*/ 1439180 h 1598136"/>
              <a:gd name="connsiteX38" fmla="*/ 5838387 w 9662615"/>
              <a:gd name="connsiteY38" fmla="*/ 1444679 h 1598136"/>
              <a:gd name="connsiteX39" fmla="*/ 5771136 w 9662615"/>
              <a:gd name="connsiteY39" fmla="*/ 1453639 h 1598136"/>
              <a:gd name="connsiteX40" fmla="*/ 5724081 w 9662615"/>
              <a:gd name="connsiteY40" fmla="*/ 1470431 h 1598136"/>
              <a:gd name="connsiteX41" fmla="*/ 5666577 w 9662615"/>
              <a:gd name="connsiteY41" fmla="*/ 1473921 h 1598136"/>
              <a:gd name="connsiteX42" fmla="*/ 5649068 w 9662615"/>
              <a:gd name="connsiteY42" fmla="*/ 1461676 h 1598136"/>
              <a:gd name="connsiteX43" fmla="*/ 5588902 w 9662615"/>
              <a:gd name="connsiteY43" fmla="*/ 1469647 h 1598136"/>
              <a:gd name="connsiteX44" fmla="*/ 5498090 w 9662615"/>
              <a:gd name="connsiteY44" fmla="*/ 1483173 h 1598136"/>
              <a:gd name="connsiteX45" fmla="*/ 5444641 w 9662615"/>
              <a:gd name="connsiteY45" fmla="*/ 1487602 h 1598136"/>
              <a:gd name="connsiteX46" fmla="*/ 5299812 w 9662615"/>
              <a:gd name="connsiteY46" fmla="*/ 1503362 h 1598136"/>
              <a:gd name="connsiteX47" fmla="*/ 5213947 w 9662615"/>
              <a:gd name="connsiteY47" fmla="*/ 1516637 h 1598136"/>
              <a:gd name="connsiteX48" fmla="*/ 5090342 w 9662615"/>
              <a:gd name="connsiteY48" fmla="*/ 1546680 h 1598136"/>
              <a:gd name="connsiteX49" fmla="*/ 5129812 w 9662615"/>
              <a:gd name="connsiteY49" fmla="*/ 1521277 h 1598136"/>
              <a:gd name="connsiteX50" fmla="*/ 5059484 w 9662615"/>
              <a:gd name="connsiteY50" fmla="*/ 1546802 h 1598136"/>
              <a:gd name="connsiteX51" fmla="*/ 5038524 w 9662615"/>
              <a:gd name="connsiteY51" fmla="*/ 1545675 h 1598136"/>
              <a:gd name="connsiteX52" fmla="*/ 5026564 w 9662615"/>
              <a:gd name="connsiteY52" fmla="*/ 1545376 h 1598136"/>
              <a:gd name="connsiteX53" fmla="*/ 4969433 w 9662615"/>
              <a:gd name="connsiteY53" fmla="*/ 1540263 h 1598136"/>
              <a:gd name="connsiteX54" fmla="*/ 4921303 w 9662615"/>
              <a:gd name="connsiteY54" fmla="*/ 1575379 h 1598136"/>
              <a:gd name="connsiteX55" fmla="*/ 4863775 w 9662615"/>
              <a:gd name="connsiteY55" fmla="*/ 1562633 h 1598136"/>
              <a:gd name="connsiteX56" fmla="*/ 4847242 w 9662615"/>
              <a:gd name="connsiteY56" fmla="*/ 1565435 h 1598136"/>
              <a:gd name="connsiteX57" fmla="*/ 4856839 w 9662615"/>
              <a:gd name="connsiteY57" fmla="*/ 1598136 h 1598136"/>
              <a:gd name="connsiteX58" fmla="*/ 4791466 w 9662615"/>
              <a:gd name="connsiteY58" fmla="*/ 1561324 h 1598136"/>
              <a:gd name="connsiteX59" fmla="*/ 4784247 w 9662615"/>
              <a:gd name="connsiteY59" fmla="*/ 1562342 h 1598136"/>
              <a:gd name="connsiteX60" fmla="*/ 4748477 w 9662615"/>
              <a:gd name="connsiteY60" fmla="*/ 1556925 h 1598136"/>
              <a:gd name="connsiteX61" fmla="*/ 4730033 w 9662615"/>
              <a:gd name="connsiteY61" fmla="*/ 1555274 h 1598136"/>
              <a:gd name="connsiteX62" fmla="*/ 4724747 w 9662615"/>
              <a:gd name="connsiteY62" fmla="*/ 1552439 h 1598136"/>
              <a:gd name="connsiteX63" fmla="*/ 4697562 w 9662615"/>
              <a:gd name="connsiteY63" fmla="*/ 1551206 h 1598136"/>
              <a:gd name="connsiteX64" fmla="*/ 4662664 w 9662615"/>
              <a:gd name="connsiteY64" fmla="*/ 1573162 h 1598136"/>
              <a:gd name="connsiteX65" fmla="*/ 4603028 w 9662615"/>
              <a:gd name="connsiteY65" fmla="*/ 1568821 h 1598136"/>
              <a:gd name="connsiteX66" fmla="*/ 4541612 w 9662615"/>
              <a:gd name="connsiteY66" fmla="*/ 1545262 h 1598136"/>
              <a:gd name="connsiteX67" fmla="*/ 4422155 w 9662615"/>
              <a:gd name="connsiteY67" fmla="*/ 1542059 h 1598136"/>
              <a:gd name="connsiteX68" fmla="*/ 4221826 w 9662615"/>
              <a:gd name="connsiteY68" fmla="*/ 1508923 h 1598136"/>
              <a:gd name="connsiteX69" fmla="*/ 4096601 w 9662615"/>
              <a:gd name="connsiteY69" fmla="*/ 1521563 h 1598136"/>
              <a:gd name="connsiteX70" fmla="*/ 3970635 w 9662615"/>
              <a:gd name="connsiteY70" fmla="*/ 1544815 h 1598136"/>
              <a:gd name="connsiteX71" fmla="*/ 3833906 w 9662615"/>
              <a:gd name="connsiteY71" fmla="*/ 1516637 h 1598136"/>
              <a:gd name="connsiteX72" fmla="*/ 3696258 w 9662615"/>
              <a:gd name="connsiteY72" fmla="*/ 1537563 h 1598136"/>
              <a:gd name="connsiteX73" fmla="*/ 3594070 w 9662615"/>
              <a:gd name="connsiteY73" fmla="*/ 1509422 h 1598136"/>
              <a:gd name="connsiteX74" fmla="*/ 3565233 w 9662615"/>
              <a:gd name="connsiteY74" fmla="*/ 1515122 h 1598136"/>
              <a:gd name="connsiteX75" fmla="*/ 3560267 w 9662615"/>
              <a:gd name="connsiteY75" fmla="*/ 1516288 h 1598136"/>
              <a:gd name="connsiteX76" fmla="*/ 3540258 w 9662615"/>
              <a:gd name="connsiteY76" fmla="*/ 1516976 h 1598136"/>
              <a:gd name="connsiteX77" fmla="*/ 3534780 w 9662615"/>
              <a:gd name="connsiteY77" fmla="*/ 1522141 h 1598136"/>
              <a:gd name="connsiteX78" fmla="*/ 3504783 w 9662615"/>
              <a:gd name="connsiteY78" fmla="*/ 1526739 h 1598136"/>
              <a:gd name="connsiteX79" fmla="*/ 3430805 w 9662615"/>
              <a:gd name="connsiteY79" fmla="*/ 1542521 h 1598136"/>
              <a:gd name="connsiteX80" fmla="*/ 3292707 w 9662615"/>
              <a:gd name="connsiteY80" fmla="*/ 1520490 h 1598136"/>
              <a:gd name="connsiteX81" fmla="*/ 3187872 w 9662615"/>
              <a:gd name="connsiteY81" fmla="*/ 1519991 h 1598136"/>
              <a:gd name="connsiteX82" fmla="*/ 3148026 w 9662615"/>
              <a:gd name="connsiteY82" fmla="*/ 1524777 h 1598136"/>
              <a:gd name="connsiteX83" fmla="*/ 3092394 w 9662615"/>
              <a:gd name="connsiteY83" fmla="*/ 1528115 h 1598136"/>
              <a:gd name="connsiteX84" fmla="*/ 2994200 w 9662615"/>
              <a:gd name="connsiteY84" fmla="*/ 1537857 h 1598136"/>
              <a:gd name="connsiteX85" fmla="*/ 2862301 w 9662615"/>
              <a:gd name="connsiteY85" fmla="*/ 1544250 h 1598136"/>
              <a:gd name="connsiteX86" fmla="*/ 2766335 w 9662615"/>
              <a:gd name="connsiteY86" fmla="*/ 1527662 h 1598136"/>
              <a:gd name="connsiteX87" fmla="*/ 2757836 w 9662615"/>
              <a:gd name="connsiteY87" fmla="*/ 1531371 h 1598136"/>
              <a:gd name="connsiteX88" fmla="*/ 2691555 w 9662615"/>
              <a:gd name="connsiteY88" fmla="*/ 1530283 h 1598136"/>
              <a:gd name="connsiteX89" fmla="*/ 2491676 w 9662615"/>
              <a:gd name="connsiteY89" fmla="*/ 1500859 h 1598136"/>
              <a:gd name="connsiteX90" fmla="*/ 2378036 w 9662615"/>
              <a:gd name="connsiteY90" fmla="*/ 1520645 h 1598136"/>
              <a:gd name="connsiteX91" fmla="*/ 2284269 w 9662615"/>
              <a:gd name="connsiteY91" fmla="*/ 1503068 h 1598136"/>
              <a:gd name="connsiteX92" fmla="*/ 2207104 w 9662615"/>
              <a:gd name="connsiteY92" fmla="*/ 1508888 h 1598136"/>
              <a:gd name="connsiteX93" fmla="*/ 2149226 w 9662615"/>
              <a:gd name="connsiteY93" fmla="*/ 1523409 h 1598136"/>
              <a:gd name="connsiteX94" fmla="*/ 2084783 w 9662615"/>
              <a:gd name="connsiteY94" fmla="*/ 1524245 h 1598136"/>
              <a:gd name="connsiteX95" fmla="*/ 2070075 w 9662615"/>
              <a:gd name="connsiteY95" fmla="*/ 1511285 h 1598136"/>
              <a:gd name="connsiteX96" fmla="*/ 2001057 w 9662615"/>
              <a:gd name="connsiteY96" fmla="*/ 1516449 h 1598136"/>
              <a:gd name="connsiteX97" fmla="*/ 1896330 w 9662615"/>
              <a:gd name="connsiteY97" fmla="*/ 1525725 h 1598136"/>
              <a:gd name="connsiteX98" fmla="*/ 1835994 w 9662615"/>
              <a:gd name="connsiteY98" fmla="*/ 1527678 h 1598136"/>
              <a:gd name="connsiteX99" fmla="*/ 1671119 w 9662615"/>
              <a:gd name="connsiteY99" fmla="*/ 1536701 h 1598136"/>
              <a:gd name="connsiteX100" fmla="*/ 1601337 w 9662615"/>
              <a:gd name="connsiteY100" fmla="*/ 1548552 h 1598136"/>
              <a:gd name="connsiteX101" fmla="*/ 1407755 w 9662615"/>
              <a:gd name="connsiteY101" fmla="*/ 1571444 h 1598136"/>
              <a:gd name="connsiteX102" fmla="*/ 1271994 w 9662615"/>
              <a:gd name="connsiteY102" fmla="*/ 1579471 h 1598136"/>
              <a:gd name="connsiteX103" fmla="*/ 1249226 w 9662615"/>
              <a:gd name="connsiteY103" fmla="*/ 1583140 h 1598136"/>
              <a:gd name="connsiteX104" fmla="*/ 1217719 w 9662615"/>
              <a:gd name="connsiteY104" fmla="*/ 1580863 h 1598136"/>
              <a:gd name="connsiteX105" fmla="*/ 1091432 w 9662615"/>
              <a:gd name="connsiteY105" fmla="*/ 1571003 h 1598136"/>
              <a:gd name="connsiteX106" fmla="*/ 992039 w 9662615"/>
              <a:gd name="connsiteY106" fmla="*/ 1556662 h 1598136"/>
              <a:gd name="connsiteX107" fmla="*/ 868264 w 9662615"/>
              <a:gd name="connsiteY107" fmla="*/ 1566392 h 1598136"/>
              <a:gd name="connsiteX108" fmla="*/ 792765 w 9662615"/>
              <a:gd name="connsiteY108" fmla="*/ 1563102 h 1598136"/>
              <a:gd name="connsiteX109" fmla="*/ 669055 w 9662615"/>
              <a:gd name="connsiteY109" fmla="*/ 1543638 h 1598136"/>
              <a:gd name="connsiteX110" fmla="*/ 506152 w 9662615"/>
              <a:gd name="connsiteY110" fmla="*/ 1549124 h 1598136"/>
              <a:gd name="connsiteX111" fmla="*/ 472797 w 9662615"/>
              <a:gd name="connsiteY111" fmla="*/ 1568904 h 1598136"/>
              <a:gd name="connsiteX112" fmla="*/ 427864 w 9662615"/>
              <a:gd name="connsiteY112" fmla="*/ 1580848 h 1598136"/>
              <a:gd name="connsiteX113" fmla="*/ 408381 w 9662615"/>
              <a:gd name="connsiteY113" fmla="*/ 1552940 h 1598136"/>
              <a:gd name="connsiteX114" fmla="*/ 267163 w 9662615"/>
              <a:gd name="connsiteY114" fmla="*/ 1531913 h 1598136"/>
              <a:gd name="connsiteX115" fmla="*/ 196644 w 9662615"/>
              <a:gd name="connsiteY115" fmla="*/ 1524565 h 1598136"/>
              <a:gd name="connsiteX116" fmla="*/ 86819 w 9662615"/>
              <a:gd name="connsiteY116" fmla="*/ 1519517 h 1598136"/>
              <a:gd name="connsiteX117" fmla="*/ 53369 w 9662615"/>
              <a:gd name="connsiteY117" fmla="*/ 1516853 h 1598136"/>
              <a:gd name="connsiteX118" fmla="*/ 2359 w 9662615"/>
              <a:gd name="connsiteY118" fmla="*/ 1515247 h 1598136"/>
              <a:gd name="connsiteX119" fmla="*/ 0 w 9662615"/>
              <a:gd name="connsiteY119" fmla="*/ 1514932 h 1598136"/>
              <a:gd name="connsiteX120" fmla="*/ 0 w 9662615"/>
              <a:gd name="connsiteY120" fmla="*/ 0 h 1598136"/>
              <a:gd name="connsiteX0" fmla="*/ 0 w 9662615"/>
              <a:gd name="connsiteY0" fmla="*/ 0 h 1598136"/>
              <a:gd name="connsiteX1" fmla="*/ 9662615 w 9662615"/>
              <a:gd name="connsiteY1" fmla="*/ 0 h 1598136"/>
              <a:gd name="connsiteX2" fmla="*/ 9662615 w 9662615"/>
              <a:gd name="connsiteY2" fmla="*/ 1280346 h 1598136"/>
              <a:gd name="connsiteX3" fmla="*/ 9658420 w 9662615"/>
              <a:gd name="connsiteY3" fmla="*/ 1280106 h 1598136"/>
              <a:gd name="connsiteX4" fmla="*/ 9469546 w 9662615"/>
              <a:gd name="connsiteY4" fmla="*/ 1289837 h 1598136"/>
              <a:gd name="connsiteX5" fmla="*/ 9385895 w 9662615"/>
              <a:gd name="connsiteY5" fmla="*/ 1269203 h 1598136"/>
              <a:gd name="connsiteX6" fmla="*/ 9144767 w 9662615"/>
              <a:gd name="connsiteY6" fmla="*/ 1264120 h 1598136"/>
              <a:gd name="connsiteX7" fmla="*/ 8837252 w 9662615"/>
              <a:gd name="connsiteY7" fmla="*/ 1350515 h 1598136"/>
              <a:gd name="connsiteX8" fmla="*/ 8705466 w 9662615"/>
              <a:gd name="connsiteY8" fmla="*/ 1342419 h 1598136"/>
              <a:gd name="connsiteX9" fmla="*/ 8652221 w 9662615"/>
              <a:gd name="connsiteY9" fmla="*/ 1326906 h 1598136"/>
              <a:gd name="connsiteX10" fmla="*/ 8632312 w 9662615"/>
              <a:gd name="connsiteY10" fmla="*/ 1326025 h 1598136"/>
              <a:gd name="connsiteX11" fmla="*/ 8591582 w 9662615"/>
              <a:gd name="connsiteY11" fmla="*/ 1341666 h 1598136"/>
              <a:gd name="connsiteX12" fmla="*/ 8537336 w 9662615"/>
              <a:gd name="connsiteY12" fmla="*/ 1341684 h 1598136"/>
              <a:gd name="connsiteX13" fmla="*/ 8472508 w 9662615"/>
              <a:gd name="connsiteY13" fmla="*/ 1363109 h 1598136"/>
              <a:gd name="connsiteX14" fmla="*/ 8258477 w 9662615"/>
              <a:gd name="connsiteY14" fmla="*/ 1370666 h 1598136"/>
              <a:gd name="connsiteX15" fmla="*/ 8197961 w 9662615"/>
              <a:gd name="connsiteY15" fmla="*/ 1392804 h 1598136"/>
              <a:gd name="connsiteX16" fmla="*/ 8171196 w 9662615"/>
              <a:gd name="connsiteY16" fmla="*/ 1397216 h 1598136"/>
              <a:gd name="connsiteX17" fmla="*/ 8127667 w 9662615"/>
              <a:gd name="connsiteY17" fmla="*/ 1418254 h 1598136"/>
              <a:gd name="connsiteX18" fmla="*/ 7974579 w 9662615"/>
              <a:gd name="connsiteY18" fmla="*/ 1383439 h 1598136"/>
              <a:gd name="connsiteX19" fmla="*/ 7768351 w 9662615"/>
              <a:gd name="connsiteY19" fmla="*/ 1395051 h 1598136"/>
              <a:gd name="connsiteX20" fmla="*/ 7635985 w 9662615"/>
              <a:gd name="connsiteY20" fmla="*/ 1386363 h 1598136"/>
              <a:gd name="connsiteX21" fmla="*/ 7466069 w 9662615"/>
              <a:gd name="connsiteY21" fmla="*/ 1377654 h 1598136"/>
              <a:gd name="connsiteX22" fmla="*/ 7355642 w 9662615"/>
              <a:gd name="connsiteY22" fmla="*/ 1407761 h 1598136"/>
              <a:gd name="connsiteX23" fmla="*/ 7151610 w 9662615"/>
              <a:gd name="connsiteY23" fmla="*/ 1397856 h 1598136"/>
              <a:gd name="connsiteX24" fmla="*/ 7082147 w 9662615"/>
              <a:gd name="connsiteY24" fmla="*/ 1406113 h 1598136"/>
              <a:gd name="connsiteX25" fmla="*/ 7014958 w 9662615"/>
              <a:gd name="connsiteY25" fmla="*/ 1396883 h 1598136"/>
              <a:gd name="connsiteX26" fmla="*/ 6907567 w 9662615"/>
              <a:gd name="connsiteY26" fmla="*/ 1419149 h 1598136"/>
              <a:gd name="connsiteX27" fmla="*/ 6748428 w 9662615"/>
              <a:gd name="connsiteY27" fmla="*/ 1420308 h 1598136"/>
              <a:gd name="connsiteX28" fmla="*/ 6654257 w 9662615"/>
              <a:gd name="connsiteY28" fmla="*/ 1424143 h 1598136"/>
              <a:gd name="connsiteX29" fmla="*/ 6620123 w 9662615"/>
              <a:gd name="connsiteY29" fmla="*/ 1430535 h 1598136"/>
              <a:gd name="connsiteX30" fmla="*/ 6571355 w 9662615"/>
              <a:gd name="connsiteY30" fmla="*/ 1436144 h 1598136"/>
              <a:gd name="connsiteX31" fmla="*/ 6486557 w 9662615"/>
              <a:gd name="connsiteY31" fmla="*/ 1449861 h 1598136"/>
              <a:gd name="connsiteX32" fmla="*/ 6370419 w 9662615"/>
              <a:gd name="connsiteY32" fmla="*/ 1461649 h 1598136"/>
              <a:gd name="connsiteX33" fmla="*/ 6278839 w 9662615"/>
              <a:gd name="connsiteY33" fmla="*/ 1449160 h 1598136"/>
              <a:gd name="connsiteX34" fmla="*/ 6272455 w 9662615"/>
              <a:gd name="connsiteY34" fmla="*/ 1453191 h 1598136"/>
              <a:gd name="connsiteX35" fmla="*/ 6212659 w 9662615"/>
              <a:gd name="connsiteY35" fmla="*/ 1454850 h 1598136"/>
              <a:gd name="connsiteX36" fmla="*/ 6069317 w 9662615"/>
              <a:gd name="connsiteY36" fmla="*/ 1445838 h 1598136"/>
              <a:gd name="connsiteX37" fmla="*/ 5878477 w 9662615"/>
              <a:gd name="connsiteY37" fmla="*/ 1439180 h 1598136"/>
              <a:gd name="connsiteX38" fmla="*/ 5838387 w 9662615"/>
              <a:gd name="connsiteY38" fmla="*/ 1444679 h 1598136"/>
              <a:gd name="connsiteX39" fmla="*/ 5771136 w 9662615"/>
              <a:gd name="connsiteY39" fmla="*/ 1453639 h 1598136"/>
              <a:gd name="connsiteX40" fmla="*/ 5724081 w 9662615"/>
              <a:gd name="connsiteY40" fmla="*/ 1470431 h 1598136"/>
              <a:gd name="connsiteX41" fmla="*/ 5666577 w 9662615"/>
              <a:gd name="connsiteY41" fmla="*/ 1473921 h 1598136"/>
              <a:gd name="connsiteX42" fmla="*/ 5649068 w 9662615"/>
              <a:gd name="connsiteY42" fmla="*/ 1461676 h 1598136"/>
              <a:gd name="connsiteX43" fmla="*/ 5588902 w 9662615"/>
              <a:gd name="connsiteY43" fmla="*/ 1469647 h 1598136"/>
              <a:gd name="connsiteX44" fmla="*/ 5498090 w 9662615"/>
              <a:gd name="connsiteY44" fmla="*/ 1483173 h 1598136"/>
              <a:gd name="connsiteX45" fmla="*/ 5444641 w 9662615"/>
              <a:gd name="connsiteY45" fmla="*/ 1487602 h 1598136"/>
              <a:gd name="connsiteX46" fmla="*/ 5299812 w 9662615"/>
              <a:gd name="connsiteY46" fmla="*/ 1503362 h 1598136"/>
              <a:gd name="connsiteX47" fmla="*/ 5213947 w 9662615"/>
              <a:gd name="connsiteY47" fmla="*/ 1516637 h 1598136"/>
              <a:gd name="connsiteX48" fmla="*/ 5090342 w 9662615"/>
              <a:gd name="connsiteY48" fmla="*/ 1546680 h 1598136"/>
              <a:gd name="connsiteX49" fmla="*/ 5129812 w 9662615"/>
              <a:gd name="connsiteY49" fmla="*/ 1521277 h 1598136"/>
              <a:gd name="connsiteX50" fmla="*/ 5059484 w 9662615"/>
              <a:gd name="connsiteY50" fmla="*/ 1546802 h 1598136"/>
              <a:gd name="connsiteX51" fmla="*/ 5038524 w 9662615"/>
              <a:gd name="connsiteY51" fmla="*/ 1545675 h 1598136"/>
              <a:gd name="connsiteX52" fmla="*/ 5026564 w 9662615"/>
              <a:gd name="connsiteY52" fmla="*/ 1545376 h 1598136"/>
              <a:gd name="connsiteX53" fmla="*/ 4969433 w 9662615"/>
              <a:gd name="connsiteY53" fmla="*/ 1550865 h 1598136"/>
              <a:gd name="connsiteX54" fmla="*/ 4921303 w 9662615"/>
              <a:gd name="connsiteY54" fmla="*/ 1575379 h 1598136"/>
              <a:gd name="connsiteX55" fmla="*/ 4863775 w 9662615"/>
              <a:gd name="connsiteY55" fmla="*/ 1562633 h 1598136"/>
              <a:gd name="connsiteX56" fmla="*/ 4847242 w 9662615"/>
              <a:gd name="connsiteY56" fmla="*/ 1565435 h 1598136"/>
              <a:gd name="connsiteX57" fmla="*/ 4856839 w 9662615"/>
              <a:gd name="connsiteY57" fmla="*/ 1598136 h 1598136"/>
              <a:gd name="connsiteX58" fmla="*/ 4791466 w 9662615"/>
              <a:gd name="connsiteY58" fmla="*/ 1561324 h 1598136"/>
              <a:gd name="connsiteX59" fmla="*/ 4784247 w 9662615"/>
              <a:gd name="connsiteY59" fmla="*/ 1562342 h 1598136"/>
              <a:gd name="connsiteX60" fmla="*/ 4748477 w 9662615"/>
              <a:gd name="connsiteY60" fmla="*/ 1556925 h 1598136"/>
              <a:gd name="connsiteX61" fmla="*/ 4730033 w 9662615"/>
              <a:gd name="connsiteY61" fmla="*/ 1555274 h 1598136"/>
              <a:gd name="connsiteX62" fmla="*/ 4724747 w 9662615"/>
              <a:gd name="connsiteY62" fmla="*/ 1552439 h 1598136"/>
              <a:gd name="connsiteX63" fmla="*/ 4697562 w 9662615"/>
              <a:gd name="connsiteY63" fmla="*/ 1551206 h 1598136"/>
              <a:gd name="connsiteX64" fmla="*/ 4662664 w 9662615"/>
              <a:gd name="connsiteY64" fmla="*/ 1573162 h 1598136"/>
              <a:gd name="connsiteX65" fmla="*/ 4603028 w 9662615"/>
              <a:gd name="connsiteY65" fmla="*/ 1568821 h 1598136"/>
              <a:gd name="connsiteX66" fmla="*/ 4541612 w 9662615"/>
              <a:gd name="connsiteY66" fmla="*/ 1545262 h 1598136"/>
              <a:gd name="connsiteX67" fmla="*/ 4422155 w 9662615"/>
              <a:gd name="connsiteY67" fmla="*/ 1542059 h 1598136"/>
              <a:gd name="connsiteX68" fmla="*/ 4221826 w 9662615"/>
              <a:gd name="connsiteY68" fmla="*/ 1508923 h 1598136"/>
              <a:gd name="connsiteX69" fmla="*/ 4096601 w 9662615"/>
              <a:gd name="connsiteY69" fmla="*/ 1521563 h 1598136"/>
              <a:gd name="connsiteX70" fmla="*/ 3970635 w 9662615"/>
              <a:gd name="connsiteY70" fmla="*/ 1544815 h 1598136"/>
              <a:gd name="connsiteX71" fmla="*/ 3833906 w 9662615"/>
              <a:gd name="connsiteY71" fmla="*/ 1516637 h 1598136"/>
              <a:gd name="connsiteX72" fmla="*/ 3696258 w 9662615"/>
              <a:gd name="connsiteY72" fmla="*/ 1537563 h 1598136"/>
              <a:gd name="connsiteX73" fmla="*/ 3594070 w 9662615"/>
              <a:gd name="connsiteY73" fmla="*/ 1509422 h 1598136"/>
              <a:gd name="connsiteX74" fmla="*/ 3565233 w 9662615"/>
              <a:gd name="connsiteY74" fmla="*/ 1515122 h 1598136"/>
              <a:gd name="connsiteX75" fmla="*/ 3560267 w 9662615"/>
              <a:gd name="connsiteY75" fmla="*/ 1516288 h 1598136"/>
              <a:gd name="connsiteX76" fmla="*/ 3540258 w 9662615"/>
              <a:gd name="connsiteY76" fmla="*/ 1516976 h 1598136"/>
              <a:gd name="connsiteX77" fmla="*/ 3534780 w 9662615"/>
              <a:gd name="connsiteY77" fmla="*/ 1522141 h 1598136"/>
              <a:gd name="connsiteX78" fmla="*/ 3504783 w 9662615"/>
              <a:gd name="connsiteY78" fmla="*/ 1526739 h 1598136"/>
              <a:gd name="connsiteX79" fmla="*/ 3430805 w 9662615"/>
              <a:gd name="connsiteY79" fmla="*/ 1542521 h 1598136"/>
              <a:gd name="connsiteX80" fmla="*/ 3292707 w 9662615"/>
              <a:gd name="connsiteY80" fmla="*/ 1520490 h 1598136"/>
              <a:gd name="connsiteX81" fmla="*/ 3187872 w 9662615"/>
              <a:gd name="connsiteY81" fmla="*/ 1519991 h 1598136"/>
              <a:gd name="connsiteX82" fmla="*/ 3148026 w 9662615"/>
              <a:gd name="connsiteY82" fmla="*/ 1524777 h 1598136"/>
              <a:gd name="connsiteX83" fmla="*/ 3092394 w 9662615"/>
              <a:gd name="connsiteY83" fmla="*/ 1528115 h 1598136"/>
              <a:gd name="connsiteX84" fmla="*/ 2994200 w 9662615"/>
              <a:gd name="connsiteY84" fmla="*/ 1537857 h 1598136"/>
              <a:gd name="connsiteX85" fmla="*/ 2862301 w 9662615"/>
              <a:gd name="connsiteY85" fmla="*/ 1544250 h 1598136"/>
              <a:gd name="connsiteX86" fmla="*/ 2766335 w 9662615"/>
              <a:gd name="connsiteY86" fmla="*/ 1527662 h 1598136"/>
              <a:gd name="connsiteX87" fmla="*/ 2757836 w 9662615"/>
              <a:gd name="connsiteY87" fmla="*/ 1531371 h 1598136"/>
              <a:gd name="connsiteX88" fmla="*/ 2691555 w 9662615"/>
              <a:gd name="connsiteY88" fmla="*/ 1530283 h 1598136"/>
              <a:gd name="connsiteX89" fmla="*/ 2491676 w 9662615"/>
              <a:gd name="connsiteY89" fmla="*/ 1500859 h 1598136"/>
              <a:gd name="connsiteX90" fmla="*/ 2378036 w 9662615"/>
              <a:gd name="connsiteY90" fmla="*/ 1520645 h 1598136"/>
              <a:gd name="connsiteX91" fmla="*/ 2284269 w 9662615"/>
              <a:gd name="connsiteY91" fmla="*/ 1503068 h 1598136"/>
              <a:gd name="connsiteX92" fmla="*/ 2207104 w 9662615"/>
              <a:gd name="connsiteY92" fmla="*/ 1508888 h 1598136"/>
              <a:gd name="connsiteX93" fmla="*/ 2149226 w 9662615"/>
              <a:gd name="connsiteY93" fmla="*/ 1523409 h 1598136"/>
              <a:gd name="connsiteX94" fmla="*/ 2084783 w 9662615"/>
              <a:gd name="connsiteY94" fmla="*/ 1524245 h 1598136"/>
              <a:gd name="connsiteX95" fmla="*/ 2070075 w 9662615"/>
              <a:gd name="connsiteY95" fmla="*/ 1511285 h 1598136"/>
              <a:gd name="connsiteX96" fmla="*/ 2001057 w 9662615"/>
              <a:gd name="connsiteY96" fmla="*/ 1516449 h 1598136"/>
              <a:gd name="connsiteX97" fmla="*/ 1896330 w 9662615"/>
              <a:gd name="connsiteY97" fmla="*/ 1525725 h 1598136"/>
              <a:gd name="connsiteX98" fmla="*/ 1835994 w 9662615"/>
              <a:gd name="connsiteY98" fmla="*/ 1527678 h 1598136"/>
              <a:gd name="connsiteX99" fmla="*/ 1671119 w 9662615"/>
              <a:gd name="connsiteY99" fmla="*/ 1536701 h 1598136"/>
              <a:gd name="connsiteX100" fmla="*/ 1601337 w 9662615"/>
              <a:gd name="connsiteY100" fmla="*/ 1548552 h 1598136"/>
              <a:gd name="connsiteX101" fmla="*/ 1407755 w 9662615"/>
              <a:gd name="connsiteY101" fmla="*/ 1571444 h 1598136"/>
              <a:gd name="connsiteX102" fmla="*/ 1271994 w 9662615"/>
              <a:gd name="connsiteY102" fmla="*/ 1579471 h 1598136"/>
              <a:gd name="connsiteX103" fmla="*/ 1249226 w 9662615"/>
              <a:gd name="connsiteY103" fmla="*/ 1583140 h 1598136"/>
              <a:gd name="connsiteX104" fmla="*/ 1217719 w 9662615"/>
              <a:gd name="connsiteY104" fmla="*/ 1580863 h 1598136"/>
              <a:gd name="connsiteX105" fmla="*/ 1091432 w 9662615"/>
              <a:gd name="connsiteY105" fmla="*/ 1571003 h 1598136"/>
              <a:gd name="connsiteX106" fmla="*/ 992039 w 9662615"/>
              <a:gd name="connsiteY106" fmla="*/ 1556662 h 1598136"/>
              <a:gd name="connsiteX107" fmla="*/ 868264 w 9662615"/>
              <a:gd name="connsiteY107" fmla="*/ 1566392 h 1598136"/>
              <a:gd name="connsiteX108" fmla="*/ 792765 w 9662615"/>
              <a:gd name="connsiteY108" fmla="*/ 1563102 h 1598136"/>
              <a:gd name="connsiteX109" fmla="*/ 669055 w 9662615"/>
              <a:gd name="connsiteY109" fmla="*/ 1543638 h 1598136"/>
              <a:gd name="connsiteX110" fmla="*/ 506152 w 9662615"/>
              <a:gd name="connsiteY110" fmla="*/ 1549124 h 1598136"/>
              <a:gd name="connsiteX111" fmla="*/ 472797 w 9662615"/>
              <a:gd name="connsiteY111" fmla="*/ 1568904 h 1598136"/>
              <a:gd name="connsiteX112" fmla="*/ 427864 w 9662615"/>
              <a:gd name="connsiteY112" fmla="*/ 1580848 h 1598136"/>
              <a:gd name="connsiteX113" fmla="*/ 408381 w 9662615"/>
              <a:gd name="connsiteY113" fmla="*/ 1552940 h 1598136"/>
              <a:gd name="connsiteX114" fmla="*/ 267163 w 9662615"/>
              <a:gd name="connsiteY114" fmla="*/ 1531913 h 1598136"/>
              <a:gd name="connsiteX115" fmla="*/ 196644 w 9662615"/>
              <a:gd name="connsiteY115" fmla="*/ 1524565 h 1598136"/>
              <a:gd name="connsiteX116" fmla="*/ 86819 w 9662615"/>
              <a:gd name="connsiteY116" fmla="*/ 1519517 h 1598136"/>
              <a:gd name="connsiteX117" fmla="*/ 53369 w 9662615"/>
              <a:gd name="connsiteY117" fmla="*/ 1516853 h 1598136"/>
              <a:gd name="connsiteX118" fmla="*/ 2359 w 9662615"/>
              <a:gd name="connsiteY118" fmla="*/ 1515247 h 1598136"/>
              <a:gd name="connsiteX119" fmla="*/ 0 w 9662615"/>
              <a:gd name="connsiteY119" fmla="*/ 1514932 h 1598136"/>
              <a:gd name="connsiteX120" fmla="*/ 0 w 9662615"/>
              <a:gd name="connsiteY120" fmla="*/ 0 h 1598136"/>
              <a:gd name="connsiteX0" fmla="*/ 0 w 9662615"/>
              <a:gd name="connsiteY0" fmla="*/ 0 h 1592835"/>
              <a:gd name="connsiteX1" fmla="*/ 9662615 w 9662615"/>
              <a:gd name="connsiteY1" fmla="*/ 0 h 1592835"/>
              <a:gd name="connsiteX2" fmla="*/ 9662615 w 9662615"/>
              <a:gd name="connsiteY2" fmla="*/ 1280346 h 1592835"/>
              <a:gd name="connsiteX3" fmla="*/ 9658420 w 9662615"/>
              <a:gd name="connsiteY3" fmla="*/ 1280106 h 1592835"/>
              <a:gd name="connsiteX4" fmla="*/ 9469546 w 9662615"/>
              <a:gd name="connsiteY4" fmla="*/ 1289837 h 1592835"/>
              <a:gd name="connsiteX5" fmla="*/ 9385895 w 9662615"/>
              <a:gd name="connsiteY5" fmla="*/ 1269203 h 1592835"/>
              <a:gd name="connsiteX6" fmla="*/ 9144767 w 9662615"/>
              <a:gd name="connsiteY6" fmla="*/ 1264120 h 1592835"/>
              <a:gd name="connsiteX7" fmla="*/ 8837252 w 9662615"/>
              <a:gd name="connsiteY7" fmla="*/ 1350515 h 1592835"/>
              <a:gd name="connsiteX8" fmla="*/ 8705466 w 9662615"/>
              <a:gd name="connsiteY8" fmla="*/ 1342419 h 1592835"/>
              <a:gd name="connsiteX9" fmla="*/ 8652221 w 9662615"/>
              <a:gd name="connsiteY9" fmla="*/ 1326906 h 1592835"/>
              <a:gd name="connsiteX10" fmla="*/ 8632312 w 9662615"/>
              <a:gd name="connsiteY10" fmla="*/ 1326025 h 1592835"/>
              <a:gd name="connsiteX11" fmla="*/ 8591582 w 9662615"/>
              <a:gd name="connsiteY11" fmla="*/ 1341666 h 1592835"/>
              <a:gd name="connsiteX12" fmla="*/ 8537336 w 9662615"/>
              <a:gd name="connsiteY12" fmla="*/ 1341684 h 1592835"/>
              <a:gd name="connsiteX13" fmla="*/ 8472508 w 9662615"/>
              <a:gd name="connsiteY13" fmla="*/ 1363109 h 1592835"/>
              <a:gd name="connsiteX14" fmla="*/ 8258477 w 9662615"/>
              <a:gd name="connsiteY14" fmla="*/ 1370666 h 1592835"/>
              <a:gd name="connsiteX15" fmla="*/ 8197961 w 9662615"/>
              <a:gd name="connsiteY15" fmla="*/ 1392804 h 1592835"/>
              <a:gd name="connsiteX16" fmla="*/ 8171196 w 9662615"/>
              <a:gd name="connsiteY16" fmla="*/ 1397216 h 1592835"/>
              <a:gd name="connsiteX17" fmla="*/ 8127667 w 9662615"/>
              <a:gd name="connsiteY17" fmla="*/ 1418254 h 1592835"/>
              <a:gd name="connsiteX18" fmla="*/ 7974579 w 9662615"/>
              <a:gd name="connsiteY18" fmla="*/ 1383439 h 1592835"/>
              <a:gd name="connsiteX19" fmla="*/ 7768351 w 9662615"/>
              <a:gd name="connsiteY19" fmla="*/ 1395051 h 1592835"/>
              <a:gd name="connsiteX20" fmla="*/ 7635985 w 9662615"/>
              <a:gd name="connsiteY20" fmla="*/ 1386363 h 1592835"/>
              <a:gd name="connsiteX21" fmla="*/ 7466069 w 9662615"/>
              <a:gd name="connsiteY21" fmla="*/ 1377654 h 1592835"/>
              <a:gd name="connsiteX22" fmla="*/ 7355642 w 9662615"/>
              <a:gd name="connsiteY22" fmla="*/ 1407761 h 1592835"/>
              <a:gd name="connsiteX23" fmla="*/ 7151610 w 9662615"/>
              <a:gd name="connsiteY23" fmla="*/ 1397856 h 1592835"/>
              <a:gd name="connsiteX24" fmla="*/ 7082147 w 9662615"/>
              <a:gd name="connsiteY24" fmla="*/ 1406113 h 1592835"/>
              <a:gd name="connsiteX25" fmla="*/ 7014958 w 9662615"/>
              <a:gd name="connsiteY25" fmla="*/ 1396883 h 1592835"/>
              <a:gd name="connsiteX26" fmla="*/ 6907567 w 9662615"/>
              <a:gd name="connsiteY26" fmla="*/ 1419149 h 1592835"/>
              <a:gd name="connsiteX27" fmla="*/ 6748428 w 9662615"/>
              <a:gd name="connsiteY27" fmla="*/ 1420308 h 1592835"/>
              <a:gd name="connsiteX28" fmla="*/ 6654257 w 9662615"/>
              <a:gd name="connsiteY28" fmla="*/ 1424143 h 1592835"/>
              <a:gd name="connsiteX29" fmla="*/ 6620123 w 9662615"/>
              <a:gd name="connsiteY29" fmla="*/ 1430535 h 1592835"/>
              <a:gd name="connsiteX30" fmla="*/ 6571355 w 9662615"/>
              <a:gd name="connsiteY30" fmla="*/ 1436144 h 1592835"/>
              <a:gd name="connsiteX31" fmla="*/ 6486557 w 9662615"/>
              <a:gd name="connsiteY31" fmla="*/ 1449861 h 1592835"/>
              <a:gd name="connsiteX32" fmla="*/ 6370419 w 9662615"/>
              <a:gd name="connsiteY32" fmla="*/ 1461649 h 1592835"/>
              <a:gd name="connsiteX33" fmla="*/ 6278839 w 9662615"/>
              <a:gd name="connsiteY33" fmla="*/ 1449160 h 1592835"/>
              <a:gd name="connsiteX34" fmla="*/ 6272455 w 9662615"/>
              <a:gd name="connsiteY34" fmla="*/ 1453191 h 1592835"/>
              <a:gd name="connsiteX35" fmla="*/ 6212659 w 9662615"/>
              <a:gd name="connsiteY35" fmla="*/ 1454850 h 1592835"/>
              <a:gd name="connsiteX36" fmla="*/ 6069317 w 9662615"/>
              <a:gd name="connsiteY36" fmla="*/ 1445838 h 1592835"/>
              <a:gd name="connsiteX37" fmla="*/ 5878477 w 9662615"/>
              <a:gd name="connsiteY37" fmla="*/ 1439180 h 1592835"/>
              <a:gd name="connsiteX38" fmla="*/ 5838387 w 9662615"/>
              <a:gd name="connsiteY38" fmla="*/ 1444679 h 1592835"/>
              <a:gd name="connsiteX39" fmla="*/ 5771136 w 9662615"/>
              <a:gd name="connsiteY39" fmla="*/ 1453639 h 1592835"/>
              <a:gd name="connsiteX40" fmla="*/ 5724081 w 9662615"/>
              <a:gd name="connsiteY40" fmla="*/ 1470431 h 1592835"/>
              <a:gd name="connsiteX41" fmla="*/ 5666577 w 9662615"/>
              <a:gd name="connsiteY41" fmla="*/ 1473921 h 1592835"/>
              <a:gd name="connsiteX42" fmla="*/ 5649068 w 9662615"/>
              <a:gd name="connsiteY42" fmla="*/ 1461676 h 1592835"/>
              <a:gd name="connsiteX43" fmla="*/ 5588902 w 9662615"/>
              <a:gd name="connsiteY43" fmla="*/ 1469647 h 1592835"/>
              <a:gd name="connsiteX44" fmla="*/ 5498090 w 9662615"/>
              <a:gd name="connsiteY44" fmla="*/ 1483173 h 1592835"/>
              <a:gd name="connsiteX45" fmla="*/ 5444641 w 9662615"/>
              <a:gd name="connsiteY45" fmla="*/ 1487602 h 1592835"/>
              <a:gd name="connsiteX46" fmla="*/ 5299812 w 9662615"/>
              <a:gd name="connsiteY46" fmla="*/ 1503362 h 1592835"/>
              <a:gd name="connsiteX47" fmla="*/ 5213947 w 9662615"/>
              <a:gd name="connsiteY47" fmla="*/ 1516637 h 1592835"/>
              <a:gd name="connsiteX48" fmla="*/ 5090342 w 9662615"/>
              <a:gd name="connsiteY48" fmla="*/ 1546680 h 1592835"/>
              <a:gd name="connsiteX49" fmla="*/ 5129812 w 9662615"/>
              <a:gd name="connsiteY49" fmla="*/ 1521277 h 1592835"/>
              <a:gd name="connsiteX50" fmla="*/ 5059484 w 9662615"/>
              <a:gd name="connsiteY50" fmla="*/ 1546802 h 1592835"/>
              <a:gd name="connsiteX51" fmla="*/ 5038524 w 9662615"/>
              <a:gd name="connsiteY51" fmla="*/ 1545675 h 1592835"/>
              <a:gd name="connsiteX52" fmla="*/ 5026564 w 9662615"/>
              <a:gd name="connsiteY52" fmla="*/ 1545376 h 1592835"/>
              <a:gd name="connsiteX53" fmla="*/ 4969433 w 9662615"/>
              <a:gd name="connsiteY53" fmla="*/ 1550865 h 1592835"/>
              <a:gd name="connsiteX54" fmla="*/ 4921303 w 9662615"/>
              <a:gd name="connsiteY54" fmla="*/ 1575379 h 1592835"/>
              <a:gd name="connsiteX55" fmla="*/ 4863775 w 9662615"/>
              <a:gd name="connsiteY55" fmla="*/ 1562633 h 1592835"/>
              <a:gd name="connsiteX56" fmla="*/ 4847242 w 9662615"/>
              <a:gd name="connsiteY56" fmla="*/ 1565435 h 1592835"/>
              <a:gd name="connsiteX57" fmla="*/ 4856839 w 9662615"/>
              <a:gd name="connsiteY57" fmla="*/ 1592835 h 1592835"/>
              <a:gd name="connsiteX58" fmla="*/ 4791466 w 9662615"/>
              <a:gd name="connsiteY58" fmla="*/ 1561324 h 1592835"/>
              <a:gd name="connsiteX59" fmla="*/ 4784247 w 9662615"/>
              <a:gd name="connsiteY59" fmla="*/ 1562342 h 1592835"/>
              <a:gd name="connsiteX60" fmla="*/ 4748477 w 9662615"/>
              <a:gd name="connsiteY60" fmla="*/ 1556925 h 1592835"/>
              <a:gd name="connsiteX61" fmla="*/ 4730033 w 9662615"/>
              <a:gd name="connsiteY61" fmla="*/ 1555274 h 1592835"/>
              <a:gd name="connsiteX62" fmla="*/ 4724747 w 9662615"/>
              <a:gd name="connsiteY62" fmla="*/ 1552439 h 1592835"/>
              <a:gd name="connsiteX63" fmla="*/ 4697562 w 9662615"/>
              <a:gd name="connsiteY63" fmla="*/ 1551206 h 1592835"/>
              <a:gd name="connsiteX64" fmla="*/ 4662664 w 9662615"/>
              <a:gd name="connsiteY64" fmla="*/ 1573162 h 1592835"/>
              <a:gd name="connsiteX65" fmla="*/ 4603028 w 9662615"/>
              <a:gd name="connsiteY65" fmla="*/ 1568821 h 1592835"/>
              <a:gd name="connsiteX66" fmla="*/ 4541612 w 9662615"/>
              <a:gd name="connsiteY66" fmla="*/ 1545262 h 1592835"/>
              <a:gd name="connsiteX67" fmla="*/ 4422155 w 9662615"/>
              <a:gd name="connsiteY67" fmla="*/ 1542059 h 1592835"/>
              <a:gd name="connsiteX68" fmla="*/ 4221826 w 9662615"/>
              <a:gd name="connsiteY68" fmla="*/ 1508923 h 1592835"/>
              <a:gd name="connsiteX69" fmla="*/ 4096601 w 9662615"/>
              <a:gd name="connsiteY69" fmla="*/ 1521563 h 1592835"/>
              <a:gd name="connsiteX70" fmla="*/ 3970635 w 9662615"/>
              <a:gd name="connsiteY70" fmla="*/ 1544815 h 1592835"/>
              <a:gd name="connsiteX71" fmla="*/ 3833906 w 9662615"/>
              <a:gd name="connsiteY71" fmla="*/ 1516637 h 1592835"/>
              <a:gd name="connsiteX72" fmla="*/ 3696258 w 9662615"/>
              <a:gd name="connsiteY72" fmla="*/ 1537563 h 1592835"/>
              <a:gd name="connsiteX73" fmla="*/ 3594070 w 9662615"/>
              <a:gd name="connsiteY73" fmla="*/ 1509422 h 1592835"/>
              <a:gd name="connsiteX74" fmla="*/ 3565233 w 9662615"/>
              <a:gd name="connsiteY74" fmla="*/ 1515122 h 1592835"/>
              <a:gd name="connsiteX75" fmla="*/ 3560267 w 9662615"/>
              <a:gd name="connsiteY75" fmla="*/ 1516288 h 1592835"/>
              <a:gd name="connsiteX76" fmla="*/ 3540258 w 9662615"/>
              <a:gd name="connsiteY76" fmla="*/ 1516976 h 1592835"/>
              <a:gd name="connsiteX77" fmla="*/ 3534780 w 9662615"/>
              <a:gd name="connsiteY77" fmla="*/ 1522141 h 1592835"/>
              <a:gd name="connsiteX78" fmla="*/ 3504783 w 9662615"/>
              <a:gd name="connsiteY78" fmla="*/ 1526739 h 1592835"/>
              <a:gd name="connsiteX79" fmla="*/ 3430805 w 9662615"/>
              <a:gd name="connsiteY79" fmla="*/ 1542521 h 1592835"/>
              <a:gd name="connsiteX80" fmla="*/ 3292707 w 9662615"/>
              <a:gd name="connsiteY80" fmla="*/ 1520490 h 1592835"/>
              <a:gd name="connsiteX81" fmla="*/ 3187872 w 9662615"/>
              <a:gd name="connsiteY81" fmla="*/ 1519991 h 1592835"/>
              <a:gd name="connsiteX82" fmla="*/ 3148026 w 9662615"/>
              <a:gd name="connsiteY82" fmla="*/ 1524777 h 1592835"/>
              <a:gd name="connsiteX83" fmla="*/ 3092394 w 9662615"/>
              <a:gd name="connsiteY83" fmla="*/ 1528115 h 1592835"/>
              <a:gd name="connsiteX84" fmla="*/ 2994200 w 9662615"/>
              <a:gd name="connsiteY84" fmla="*/ 1537857 h 1592835"/>
              <a:gd name="connsiteX85" fmla="*/ 2862301 w 9662615"/>
              <a:gd name="connsiteY85" fmla="*/ 1544250 h 1592835"/>
              <a:gd name="connsiteX86" fmla="*/ 2766335 w 9662615"/>
              <a:gd name="connsiteY86" fmla="*/ 1527662 h 1592835"/>
              <a:gd name="connsiteX87" fmla="*/ 2757836 w 9662615"/>
              <a:gd name="connsiteY87" fmla="*/ 1531371 h 1592835"/>
              <a:gd name="connsiteX88" fmla="*/ 2691555 w 9662615"/>
              <a:gd name="connsiteY88" fmla="*/ 1530283 h 1592835"/>
              <a:gd name="connsiteX89" fmla="*/ 2491676 w 9662615"/>
              <a:gd name="connsiteY89" fmla="*/ 1500859 h 1592835"/>
              <a:gd name="connsiteX90" fmla="*/ 2378036 w 9662615"/>
              <a:gd name="connsiteY90" fmla="*/ 1520645 h 1592835"/>
              <a:gd name="connsiteX91" fmla="*/ 2284269 w 9662615"/>
              <a:gd name="connsiteY91" fmla="*/ 1503068 h 1592835"/>
              <a:gd name="connsiteX92" fmla="*/ 2207104 w 9662615"/>
              <a:gd name="connsiteY92" fmla="*/ 1508888 h 1592835"/>
              <a:gd name="connsiteX93" fmla="*/ 2149226 w 9662615"/>
              <a:gd name="connsiteY93" fmla="*/ 1523409 h 1592835"/>
              <a:gd name="connsiteX94" fmla="*/ 2084783 w 9662615"/>
              <a:gd name="connsiteY94" fmla="*/ 1524245 h 1592835"/>
              <a:gd name="connsiteX95" fmla="*/ 2070075 w 9662615"/>
              <a:gd name="connsiteY95" fmla="*/ 1511285 h 1592835"/>
              <a:gd name="connsiteX96" fmla="*/ 2001057 w 9662615"/>
              <a:gd name="connsiteY96" fmla="*/ 1516449 h 1592835"/>
              <a:gd name="connsiteX97" fmla="*/ 1896330 w 9662615"/>
              <a:gd name="connsiteY97" fmla="*/ 1525725 h 1592835"/>
              <a:gd name="connsiteX98" fmla="*/ 1835994 w 9662615"/>
              <a:gd name="connsiteY98" fmla="*/ 1527678 h 1592835"/>
              <a:gd name="connsiteX99" fmla="*/ 1671119 w 9662615"/>
              <a:gd name="connsiteY99" fmla="*/ 1536701 h 1592835"/>
              <a:gd name="connsiteX100" fmla="*/ 1601337 w 9662615"/>
              <a:gd name="connsiteY100" fmla="*/ 1548552 h 1592835"/>
              <a:gd name="connsiteX101" fmla="*/ 1407755 w 9662615"/>
              <a:gd name="connsiteY101" fmla="*/ 1571444 h 1592835"/>
              <a:gd name="connsiteX102" fmla="*/ 1271994 w 9662615"/>
              <a:gd name="connsiteY102" fmla="*/ 1579471 h 1592835"/>
              <a:gd name="connsiteX103" fmla="*/ 1249226 w 9662615"/>
              <a:gd name="connsiteY103" fmla="*/ 1583140 h 1592835"/>
              <a:gd name="connsiteX104" fmla="*/ 1217719 w 9662615"/>
              <a:gd name="connsiteY104" fmla="*/ 1580863 h 1592835"/>
              <a:gd name="connsiteX105" fmla="*/ 1091432 w 9662615"/>
              <a:gd name="connsiteY105" fmla="*/ 1571003 h 1592835"/>
              <a:gd name="connsiteX106" fmla="*/ 992039 w 9662615"/>
              <a:gd name="connsiteY106" fmla="*/ 1556662 h 1592835"/>
              <a:gd name="connsiteX107" fmla="*/ 868264 w 9662615"/>
              <a:gd name="connsiteY107" fmla="*/ 1566392 h 1592835"/>
              <a:gd name="connsiteX108" fmla="*/ 792765 w 9662615"/>
              <a:gd name="connsiteY108" fmla="*/ 1563102 h 1592835"/>
              <a:gd name="connsiteX109" fmla="*/ 669055 w 9662615"/>
              <a:gd name="connsiteY109" fmla="*/ 1543638 h 1592835"/>
              <a:gd name="connsiteX110" fmla="*/ 506152 w 9662615"/>
              <a:gd name="connsiteY110" fmla="*/ 1549124 h 1592835"/>
              <a:gd name="connsiteX111" fmla="*/ 472797 w 9662615"/>
              <a:gd name="connsiteY111" fmla="*/ 1568904 h 1592835"/>
              <a:gd name="connsiteX112" fmla="*/ 427864 w 9662615"/>
              <a:gd name="connsiteY112" fmla="*/ 1580848 h 1592835"/>
              <a:gd name="connsiteX113" fmla="*/ 408381 w 9662615"/>
              <a:gd name="connsiteY113" fmla="*/ 1552940 h 1592835"/>
              <a:gd name="connsiteX114" fmla="*/ 267163 w 9662615"/>
              <a:gd name="connsiteY114" fmla="*/ 1531913 h 1592835"/>
              <a:gd name="connsiteX115" fmla="*/ 196644 w 9662615"/>
              <a:gd name="connsiteY115" fmla="*/ 1524565 h 1592835"/>
              <a:gd name="connsiteX116" fmla="*/ 86819 w 9662615"/>
              <a:gd name="connsiteY116" fmla="*/ 1519517 h 1592835"/>
              <a:gd name="connsiteX117" fmla="*/ 53369 w 9662615"/>
              <a:gd name="connsiteY117" fmla="*/ 1516853 h 1592835"/>
              <a:gd name="connsiteX118" fmla="*/ 2359 w 9662615"/>
              <a:gd name="connsiteY118" fmla="*/ 1515247 h 1592835"/>
              <a:gd name="connsiteX119" fmla="*/ 0 w 9662615"/>
              <a:gd name="connsiteY119" fmla="*/ 1514932 h 1592835"/>
              <a:gd name="connsiteX120" fmla="*/ 0 w 9662615"/>
              <a:gd name="connsiteY120" fmla="*/ 0 h 1592835"/>
              <a:gd name="connsiteX0" fmla="*/ 0 w 9662615"/>
              <a:gd name="connsiteY0" fmla="*/ 0 h 1592835"/>
              <a:gd name="connsiteX1" fmla="*/ 9662615 w 9662615"/>
              <a:gd name="connsiteY1" fmla="*/ 0 h 1592835"/>
              <a:gd name="connsiteX2" fmla="*/ 9662615 w 9662615"/>
              <a:gd name="connsiteY2" fmla="*/ 1280346 h 1592835"/>
              <a:gd name="connsiteX3" fmla="*/ 9658420 w 9662615"/>
              <a:gd name="connsiteY3" fmla="*/ 1280106 h 1592835"/>
              <a:gd name="connsiteX4" fmla="*/ 9469546 w 9662615"/>
              <a:gd name="connsiteY4" fmla="*/ 1289837 h 1592835"/>
              <a:gd name="connsiteX5" fmla="*/ 9385895 w 9662615"/>
              <a:gd name="connsiteY5" fmla="*/ 1269203 h 1592835"/>
              <a:gd name="connsiteX6" fmla="*/ 9144767 w 9662615"/>
              <a:gd name="connsiteY6" fmla="*/ 1264120 h 1592835"/>
              <a:gd name="connsiteX7" fmla="*/ 8837252 w 9662615"/>
              <a:gd name="connsiteY7" fmla="*/ 1350515 h 1592835"/>
              <a:gd name="connsiteX8" fmla="*/ 8705466 w 9662615"/>
              <a:gd name="connsiteY8" fmla="*/ 1342419 h 1592835"/>
              <a:gd name="connsiteX9" fmla="*/ 8652221 w 9662615"/>
              <a:gd name="connsiteY9" fmla="*/ 1326906 h 1592835"/>
              <a:gd name="connsiteX10" fmla="*/ 8632312 w 9662615"/>
              <a:gd name="connsiteY10" fmla="*/ 1326025 h 1592835"/>
              <a:gd name="connsiteX11" fmla="*/ 8591582 w 9662615"/>
              <a:gd name="connsiteY11" fmla="*/ 1341666 h 1592835"/>
              <a:gd name="connsiteX12" fmla="*/ 8537336 w 9662615"/>
              <a:gd name="connsiteY12" fmla="*/ 1341684 h 1592835"/>
              <a:gd name="connsiteX13" fmla="*/ 8472508 w 9662615"/>
              <a:gd name="connsiteY13" fmla="*/ 1363109 h 1592835"/>
              <a:gd name="connsiteX14" fmla="*/ 8258477 w 9662615"/>
              <a:gd name="connsiteY14" fmla="*/ 1370666 h 1592835"/>
              <a:gd name="connsiteX15" fmla="*/ 8197961 w 9662615"/>
              <a:gd name="connsiteY15" fmla="*/ 1392804 h 1592835"/>
              <a:gd name="connsiteX16" fmla="*/ 8171196 w 9662615"/>
              <a:gd name="connsiteY16" fmla="*/ 1397216 h 1592835"/>
              <a:gd name="connsiteX17" fmla="*/ 8127667 w 9662615"/>
              <a:gd name="connsiteY17" fmla="*/ 1418254 h 1592835"/>
              <a:gd name="connsiteX18" fmla="*/ 7974579 w 9662615"/>
              <a:gd name="connsiteY18" fmla="*/ 1383439 h 1592835"/>
              <a:gd name="connsiteX19" fmla="*/ 7768351 w 9662615"/>
              <a:gd name="connsiteY19" fmla="*/ 1395051 h 1592835"/>
              <a:gd name="connsiteX20" fmla="*/ 7635985 w 9662615"/>
              <a:gd name="connsiteY20" fmla="*/ 1386363 h 1592835"/>
              <a:gd name="connsiteX21" fmla="*/ 7466069 w 9662615"/>
              <a:gd name="connsiteY21" fmla="*/ 1377654 h 1592835"/>
              <a:gd name="connsiteX22" fmla="*/ 7355642 w 9662615"/>
              <a:gd name="connsiteY22" fmla="*/ 1407761 h 1592835"/>
              <a:gd name="connsiteX23" fmla="*/ 7151610 w 9662615"/>
              <a:gd name="connsiteY23" fmla="*/ 1397856 h 1592835"/>
              <a:gd name="connsiteX24" fmla="*/ 7082147 w 9662615"/>
              <a:gd name="connsiteY24" fmla="*/ 1406113 h 1592835"/>
              <a:gd name="connsiteX25" fmla="*/ 7014958 w 9662615"/>
              <a:gd name="connsiteY25" fmla="*/ 1396883 h 1592835"/>
              <a:gd name="connsiteX26" fmla="*/ 6907567 w 9662615"/>
              <a:gd name="connsiteY26" fmla="*/ 1419149 h 1592835"/>
              <a:gd name="connsiteX27" fmla="*/ 6748428 w 9662615"/>
              <a:gd name="connsiteY27" fmla="*/ 1420308 h 1592835"/>
              <a:gd name="connsiteX28" fmla="*/ 6654257 w 9662615"/>
              <a:gd name="connsiteY28" fmla="*/ 1424143 h 1592835"/>
              <a:gd name="connsiteX29" fmla="*/ 6620123 w 9662615"/>
              <a:gd name="connsiteY29" fmla="*/ 1430535 h 1592835"/>
              <a:gd name="connsiteX30" fmla="*/ 6571355 w 9662615"/>
              <a:gd name="connsiteY30" fmla="*/ 1436144 h 1592835"/>
              <a:gd name="connsiteX31" fmla="*/ 6486557 w 9662615"/>
              <a:gd name="connsiteY31" fmla="*/ 1449861 h 1592835"/>
              <a:gd name="connsiteX32" fmla="*/ 6370419 w 9662615"/>
              <a:gd name="connsiteY32" fmla="*/ 1461649 h 1592835"/>
              <a:gd name="connsiteX33" fmla="*/ 6278839 w 9662615"/>
              <a:gd name="connsiteY33" fmla="*/ 1449160 h 1592835"/>
              <a:gd name="connsiteX34" fmla="*/ 6272455 w 9662615"/>
              <a:gd name="connsiteY34" fmla="*/ 1453191 h 1592835"/>
              <a:gd name="connsiteX35" fmla="*/ 6212659 w 9662615"/>
              <a:gd name="connsiteY35" fmla="*/ 1454850 h 1592835"/>
              <a:gd name="connsiteX36" fmla="*/ 6069317 w 9662615"/>
              <a:gd name="connsiteY36" fmla="*/ 1445838 h 1592835"/>
              <a:gd name="connsiteX37" fmla="*/ 5878477 w 9662615"/>
              <a:gd name="connsiteY37" fmla="*/ 1439180 h 1592835"/>
              <a:gd name="connsiteX38" fmla="*/ 5838387 w 9662615"/>
              <a:gd name="connsiteY38" fmla="*/ 1444679 h 1592835"/>
              <a:gd name="connsiteX39" fmla="*/ 5771136 w 9662615"/>
              <a:gd name="connsiteY39" fmla="*/ 1453639 h 1592835"/>
              <a:gd name="connsiteX40" fmla="*/ 5724081 w 9662615"/>
              <a:gd name="connsiteY40" fmla="*/ 1470431 h 1592835"/>
              <a:gd name="connsiteX41" fmla="*/ 5666577 w 9662615"/>
              <a:gd name="connsiteY41" fmla="*/ 1473921 h 1592835"/>
              <a:gd name="connsiteX42" fmla="*/ 5649068 w 9662615"/>
              <a:gd name="connsiteY42" fmla="*/ 1461676 h 1592835"/>
              <a:gd name="connsiteX43" fmla="*/ 5588902 w 9662615"/>
              <a:gd name="connsiteY43" fmla="*/ 1469647 h 1592835"/>
              <a:gd name="connsiteX44" fmla="*/ 5498090 w 9662615"/>
              <a:gd name="connsiteY44" fmla="*/ 1483173 h 1592835"/>
              <a:gd name="connsiteX45" fmla="*/ 5444641 w 9662615"/>
              <a:gd name="connsiteY45" fmla="*/ 1487602 h 1592835"/>
              <a:gd name="connsiteX46" fmla="*/ 5299812 w 9662615"/>
              <a:gd name="connsiteY46" fmla="*/ 1503362 h 1592835"/>
              <a:gd name="connsiteX47" fmla="*/ 5213947 w 9662615"/>
              <a:gd name="connsiteY47" fmla="*/ 1516637 h 1592835"/>
              <a:gd name="connsiteX48" fmla="*/ 5090342 w 9662615"/>
              <a:gd name="connsiteY48" fmla="*/ 1546680 h 1592835"/>
              <a:gd name="connsiteX49" fmla="*/ 5129812 w 9662615"/>
              <a:gd name="connsiteY49" fmla="*/ 1521277 h 1592835"/>
              <a:gd name="connsiteX50" fmla="*/ 5059484 w 9662615"/>
              <a:gd name="connsiteY50" fmla="*/ 1546802 h 1592835"/>
              <a:gd name="connsiteX51" fmla="*/ 5038524 w 9662615"/>
              <a:gd name="connsiteY51" fmla="*/ 1545675 h 1592835"/>
              <a:gd name="connsiteX52" fmla="*/ 5026564 w 9662615"/>
              <a:gd name="connsiteY52" fmla="*/ 1545376 h 1592835"/>
              <a:gd name="connsiteX53" fmla="*/ 4969433 w 9662615"/>
              <a:gd name="connsiteY53" fmla="*/ 1550865 h 1592835"/>
              <a:gd name="connsiteX54" fmla="*/ 4921303 w 9662615"/>
              <a:gd name="connsiteY54" fmla="*/ 1575379 h 1592835"/>
              <a:gd name="connsiteX55" fmla="*/ 4863775 w 9662615"/>
              <a:gd name="connsiteY55" fmla="*/ 1562633 h 1592835"/>
              <a:gd name="connsiteX56" fmla="*/ 4847242 w 9662615"/>
              <a:gd name="connsiteY56" fmla="*/ 1565435 h 1592835"/>
              <a:gd name="connsiteX57" fmla="*/ 4856839 w 9662615"/>
              <a:gd name="connsiteY57" fmla="*/ 1592835 h 1592835"/>
              <a:gd name="connsiteX58" fmla="*/ 4791466 w 9662615"/>
              <a:gd name="connsiteY58" fmla="*/ 1561324 h 1592835"/>
              <a:gd name="connsiteX59" fmla="*/ 4784247 w 9662615"/>
              <a:gd name="connsiteY59" fmla="*/ 1562342 h 1592835"/>
              <a:gd name="connsiteX60" fmla="*/ 4748477 w 9662615"/>
              <a:gd name="connsiteY60" fmla="*/ 1556925 h 1592835"/>
              <a:gd name="connsiteX61" fmla="*/ 4730033 w 9662615"/>
              <a:gd name="connsiteY61" fmla="*/ 1555274 h 1592835"/>
              <a:gd name="connsiteX62" fmla="*/ 4697562 w 9662615"/>
              <a:gd name="connsiteY62" fmla="*/ 1551206 h 1592835"/>
              <a:gd name="connsiteX63" fmla="*/ 4662664 w 9662615"/>
              <a:gd name="connsiteY63" fmla="*/ 1573162 h 1592835"/>
              <a:gd name="connsiteX64" fmla="*/ 4603028 w 9662615"/>
              <a:gd name="connsiteY64" fmla="*/ 1568821 h 1592835"/>
              <a:gd name="connsiteX65" fmla="*/ 4541612 w 9662615"/>
              <a:gd name="connsiteY65" fmla="*/ 1545262 h 1592835"/>
              <a:gd name="connsiteX66" fmla="*/ 4422155 w 9662615"/>
              <a:gd name="connsiteY66" fmla="*/ 1542059 h 1592835"/>
              <a:gd name="connsiteX67" fmla="*/ 4221826 w 9662615"/>
              <a:gd name="connsiteY67" fmla="*/ 1508923 h 1592835"/>
              <a:gd name="connsiteX68" fmla="*/ 4096601 w 9662615"/>
              <a:gd name="connsiteY68" fmla="*/ 1521563 h 1592835"/>
              <a:gd name="connsiteX69" fmla="*/ 3970635 w 9662615"/>
              <a:gd name="connsiteY69" fmla="*/ 1544815 h 1592835"/>
              <a:gd name="connsiteX70" fmla="*/ 3833906 w 9662615"/>
              <a:gd name="connsiteY70" fmla="*/ 1516637 h 1592835"/>
              <a:gd name="connsiteX71" fmla="*/ 3696258 w 9662615"/>
              <a:gd name="connsiteY71" fmla="*/ 1537563 h 1592835"/>
              <a:gd name="connsiteX72" fmla="*/ 3594070 w 9662615"/>
              <a:gd name="connsiteY72" fmla="*/ 1509422 h 1592835"/>
              <a:gd name="connsiteX73" fmla="*/ 3565233 w 9662615"/>
              <a:gd name="connsiteY73" fmla="*/ 1515122 h 1592835"/>
              <a:gd name="connsiteX74" fmla="*/ 3560267 w 9662615"/>
              <a:gd name="connsiteY74" fmla="*/ 1516288 h 1592835"/>
              <a:gd name="connsiteX75" fmla="*/ 3540258 w 9662615"/>
              <a:gd name="connsiteY75" fmla="*/ 1516976 h 1592835"/>
              <a:gd name="connsiteX76" fmla="*/ 3534780 w 9662615"/>
              <a:gd name="connsiteY76" fmla="*/ 1522141 h 1592835"/>
              <a:gd name="connsiteX77" fmla="*/ 3504783 w 9662615"/>
              <a:gd name="connsiteY77" fmla="*/ 1526739 h 1592835"/>
              <a:gd name="connsiteX78" fmla="*/ 3430805 w 9662615"/>
              <a:gd name="connsiteY78" fmla="*/ 1542521 h 1592835"/>
              <a:gd name="connsiteX79" fmla="*/ 3292707 w 9662615"/>
              <a:gd name="connsiteY79" fmla="*/ 1520490 h 1592835"/>
              <a:gd name="connsiteX80" fmla="*/ 3187872 w 9662615"/>
              <a:gd name="connsiteY80" fmla="*/ 1519991 h 1592835"/>
              <a:gd name="connsiteX81" fmla="*/ 3148026 w 9662615"/>
              <a:gd name="connsiteY81" fmla="*/ 1524777 h 1592835"/>
              <a:gd name="connsiteX82" fmla="*/ 3092394 w 9662615"/>
              <a:gd name="connsiteY82" fmla="*/ 1528115 h 1592835"/>
              <a:gd name="connsiteX83" fmla="*/ 2994200 w 9662615"/>
              <a:gd name="connsiteY83" fmla="*/ 1537857 h 1592835"/>
              <a:gd name="connsiteX84" fmla="*/ 2862301 w 9662615"/>
              <a:gd name="connsiteY84" fmla="*/ 1544250 h 1592835"/>
              <a:gd name="connsiteX85" fmla="*/ 2766335 w 9662615"/>
              <a:gd name="connsiteY85" fmla="*/ 1527662 h 1592835"/>
              <a:gd name="connsiteX86" fmla="*/ 2757836 w 9662615"/>
              <a:gd name="connsiteY86" fmla="*/ 1531371 h 1592835"/>
              <a:gd name="connsiteX87" fmla="*/ 2691555 w 9662615"/>
              <a:gd name="connsiteY87" fmla="*/ 1530283 h 1592835"/>
              <a:gd name="connsiteX88" fmla="*/ 2491676 w 9662615"/>
              <a:gd name="connsiteY88" fmla="*/ 1500859 h 1592835"/>
              <a:gd name="connsiteX89" fmla="*/ 2378036 w 9662615"/>
              <a:gd name="connsiteY89" fmla="*/ 1520645 h 1592835"/>
              <a:gd name="connsiteX90" fmla="*/ 2284269 w 9662615"/>
              <a:gd name="connsiteY90" fmla="*/ 1503068 h 1592835"/>
              <a:gd name="connsiteX91" fmla="*/ 2207104 w 9662615"/>
              <a:gd name="connsiteY91" fmla="*/ 1508888 h 1592835"/>
              <a:gd name="connsiteX92" fmla="*/ 2149226 w 9662615"/>
              <a:gd name="connsiteY92" fmla="*/ 1523409 h 1592835"/>
              <a:gd name="connsiteX93" fmla="*/ 2084783 w 9662615"/>
              <a:gd name="connsiteY93" fmla="*/ 1524245 h 1592835"/>
              <a:gd name="connsiteX94" fmla="*/ 2070075 w 9662615"/>
              <a:gd name="connsiteY94" fmla="*/ 1511285 h 1592835"/>
              <a:gd name="connsiteX95" fmla="*/ 2001057 w 9662615"/>
              <a:gd name="connsiteY95" fmla="*/ 1516449 h 1592835"/>
              <a:gd name="connsiteX96" fmla="*/ 1896330 w 9662615"/>
              <a:gd name="connsiteY96" fmla="*/ 1525725 h 1592835"/>
              <a:gd name="connsiteX97" fmla="*/ 1835994 w 9662615"/>
              <a:gd name="connsiteY97" fmla="*/ 1527678 h 1592835"/>
              <a:gd name="connsiteX98" fmla="*/ 1671119 w 9662615"/>
              <a:gd name="connsiteY98" fmla="*/ 1536701 h 1592835"/>
              <a:gd name="connsiteX99" fmla="*/ 1601337 w 9662615"/>
              <a:gd name="connsiteY99" fmla="*/ 1548552 h 1592835"/>
              <a:gd name="connsiteX100" fmla="*/ 1407755 w 9662615"/>
              <a:gd name="connsiteY100" fmla="*/ 1571444 h 1592835"/>
              <a:gd name="connsiteX101" fmla="*/ 1271994 w 9662615"/>
              <a:gd name="connsiteY101" fmla="*/ 1579471 h 1592835"/>
              <a:gd name="connsiteX102" fmla="*/ 1249226 w 9662615"/>
              <a:gd name="connsiteY102" fmla="*/ 1583140 h 1592835"/>
              <a:gd name="connsiteX103" fmla="*/ 1217719 w 9662615"/>
              <a:gd name="connsiteY103" fmla="*/ 1580863 h 1592835"/>
              <a:gd name="connsiteX104" fmla="*/ 1091432 w 9662615"/>
              <a:gd name="connsiteY104" fmla="*/ 1571003 h 1592835"/>
              <a:gd name="connsiteX105" fmla="*/ 992039 w 9662615"/>
              <a:gd name="connsiteY105" fmla="*/ 1556662 h 1592835"/>
              <a:gd name="connsiteX106" fmla="*/ 868264 w 9662615"/>
              <a:gd name="connsiteY106" fmla="*/ 1566392 h 1592835"/>
              <a:gd name="connsiteX107" fmla="*/ 792765 w 9662615"/>
              <a:gd name="connsiteY107" fmla="*/ 1563102 h 1592835"/>
              <a:gd name="connsiteX108" fmla="*/ 669055 w 9662615"/>
              <a:gd name="connsiteY108" fmla="*/ 1543638 h 1592835"/>
              <a:gd name="connsiteX109" fmla="*/ 506152 w 9662615"/>
              <a:gd name="connsiteY109" fmla="*/ 1549124 h 1592835"/>
              <a:gd name="connsiteX110" fmla="*/ 472797 w 9662615"/>
              <a:gd name="connsiteY110" fmla="*/ 1568904 h 1592835"/>
              <a:gd name="connsiteX111" fmla="*/ 427864 w 9662615"/>
              <a:gd name="connsiteY111" fmla="*/ 1580848 h 1592835"/>
              <a:gd name="connsiteX112" fmla="*/ 408381 w 9662615"/>
              <a:gd name="connsiteY112" fmla="*/ 1552940 h 1592835"/>
              <a:gd name="connsiteX113" fmla="*/ 267163 w 9662615"/>
              <a:gd name="connsiteY113" fmla="*/ 1531913 h 1592835"/>
              <a:gd name="connsiteX114" fmla="*/ 196644 w 9662615"/>
              <a:gd name="connsiteY114" fmla="*/ 1524565 h 1592835"/>
              <a:gd name="connsiteX115" fmla="*/ 86819 w 9662615"/>
              <a:gd name="connsiteY115" fmla="*/ 1519517 h 1592835"/>
              <a:gd name="connsiteX116" fmla="*/ 53369 w 9662615"/>
              <a:gd name="connsiteY116" fmla="*/ 1516853 h 1592835"/>
              <a:gd name="connsiteX117" fmla="*/ 2359 w 9662615"/>
              <a:gd name="connsiteY117" fmla="*/ 1515247 h 1592835"/>
              <a:gd name="connsiteX118" fmla="*/ 0 w 9662615"/>
              <a:gd name="connsiteY118" fmla="*/ 1514932 h 1592835"/>
              <a:gd name="connsiteX119" fmla="*/ 0 w 9662615"/>
              <a:gd name="connsiteY119" fmla="*/ 0 h 1592835"/>
              <a:gd name="connsiteX0" fmla="*/ 0 w 9662615"/>
              <a:gd name="connsiteY0" fmla="*/ 0 h 1592835"/>
              <a:gd name="connsiteX1" fmla="*/ 9662615 w 9662615"/>
              <a:gd name="connsiteY1" fmla="*/ 0 h 1592835"/>
              <a:gd name="connsiteX2" fmla="*/ 9662615 w 9662615"/>
              <a:gd name="connsiteY2" fmla="*/ 1280346 h 1592835"/>
              <a:gd name="connsiteX3" fmla="*/ 9658420 w 9662615"/>
              <a:gd name="connsiteY3" fmla="*/ 1280106 h 1592835"/>
              <a:gd name="connsiteX4" fmla="*/ 9469546 w 9662615"/>
              <a:gd name="connsiteY4" fmla="*/ 1289837 h 1592835"/>
              <a:gd name="connsiteX5" fmla="*/ 9385895 w 9662615"/>
              <a:gd name="connsiteY5" fmla="*/ 1269203 h 1592835"/>
              <a:gd name="connsiteX6" fmla="*/ 9144767 w 9662615"/>
              <a:gd name="connsiteY6" fmla="*/ 1264120 h 1592835"/>
              <a:gd name="connsiteX7" fmla="*/ 8837252 w 9662615"/>
              <a:gd name="connsiteY7" fmla="*/ 1350515 h 1592835"/>
              <a:gd name="connsiteX8" fmla="*/ 8705466 w 9662615"/>
              <a:gd name="connsiteY8" fmla="*/ 1342419 h 1592835"/>
              <a:gd name="connsiteX9" fmla="*/ 8652221 w 9662615"/>
              <a:gd name="connsiteY9" fmla="*/ 1326906 h 1592835"/>
              <a:gd name="connsiteX10" fmla="*/ 8632312 w 9662615"/>
              <a:gd name="connsiteY10" fmla="*/ 1326025 h 1592835"/>
              <a:gd name="connsiteX11" fmla="*/ 8591582 w 9662615"/>
              <a:gd name="connsiteY11" fmla="*/ 1341666 h 1592835"/>
              <a:gd name="connsiteX12" fmla="*/ 8537336 w 9662615"/>
              <a:gd name="connsiteY12" fmla="*/ 1341684 h 1592835"/>
              <a:gd name="connsiteX13" fmla="*/ 8472508 w 9662615"/>
              <a:gd name="connsiteY13" fmla="*/ 1363109 h 1592835"/>
              <a:gd name="connsiteX14" fmla="*/ 8258477 w 9662615"/>
              <a:gd name="connsiteY14" fmla="*/ 1370666 h 1592835"/>
              <a:gd name="connsiteX15" fmla="*/ 8197961 w 9662615"/>
              <a:gd name="connsiteY15" fmla="*/ 1392804 h 1592835"/>
              <a:gd name="connsiteX16" fmla="*/ 8171196 w 9662615"/>
              <a:gd name="connsiteY16" fmla="*/ 1397216 h 1592835"/>
              <a:gd name="connsiteX17" fmla="*/ 8127667 w 9662615"/>
              <a:gd name="connsiteY17" fmla="*/ 1418254 h 1592835"/>
              <a:gd name="connsiteX18" fmla="*/ 7974579 w 9662615"/>
              <a:gd name="connsiteY18" fmla="*/ 1383439 h 1592835"/>
              <a:gd name="connsiteX19" fmla="*/ 7768351 w 9662615"/>
              <a:gd name="connsiteY19" fmla="*/ 1395051 h 1592835"/>
              <a:gd name="connsiteX20" fmla="*/ 7635985 w 9662615"/>
              <a:gd name="connsiteY20" fmla="*/ 1386363 h 1592835"/>
              <a:gd name="connsiteX21" fmla="*/ 7466069 w 9662615"/>
              <a:gd name="connsiteY21" fmla="*/ 1377654 h 1592835"/>
              <a:gd name="connsiteX22" fmla="*/ 7355642 w 9662615"/>
              <a:gd name="connsiteY22" fmla="*/ 1407761 h 1592835"/>
              <a:gd name="connsiteX23" fmla="*/ 7151610 w 9662615"/>
              <a:gd name="connsiteY23" fmla="*/ 1397856 h 1592835"/>
              <a:gd name="connsiteX24" fmla="*/ 7082147 w 9662615"/>
              <a:gd name="connsiteY24" fmla="*/ 1406113 h 1592835"/>
              <a:gd name="connsiteX25" fmla="*/ 7014958 w 9662615"/>
              <a:gd name="connsiteY25" fmla="*/ 1396883 h 1592835"/>
              <a:gd name="connsiteX26" fmla="*/ 6907567 w 9662615"/>
              <a:gd name="connsiteY26" fmla="*/ 1419149 h 1592835"/>
              <a:gd name="connsiteX27" fmla="*/ 6748428 w 9662615"/>
              <a:gd name="connsiteY27" fmla="*/ 1420308 h 1592835"/>
              <a:gd name="connsiteX28" fmla="*/ 6654257 w 9662615"/>
              <a:gd name="connsiteY28" fmla="*/ 1424143 h 1592835"/>
              <a:gd name="connsiteX29" fmla="*/ 6620123 w 9662615"/>
              <a:gd name="connsiteY29" fmla="*/ 1430535 h 1592835"/>
              <a:gd name="connsiteX30" fmla="*/ 6571355 w 9662615"/>
              <a:gd name="connsiteY30" fmla="*/ 1436144 h 1592835"/>
              <a:gd name="connsiteX31" fmla="*/ 6486557 w 9662615"/>
              <a:gd name="connsiteY31" fmla="*/ 1449861 h 1592835"/>
              <a:gd name="connsiteX32" fmla="*/ 6370419 w 9662615"/>
              <a:gd name="connsiteY32" fmla="*/ 1461649 h 1592835"/>
              <a:gd name="connsiteX33" fmla="*/ 6278839 w 9662615"/>
              <a:gd name="connsiteY33" fmla="*/ 1449160 h 1592835"/>
              <a:gd name="connsiteX34" fmla="*/ 6272455 w 9662615"/>
              <a:gd name="connsiteY34" fmla="*/ 1453191 h 1592835"/>
              <a:gd name="connsiteX35" fmla="*/ 6212659 w 9662615"/>
              <a:gd name="connsiteY35" fmla="*/ 1454850 h 1592835"/>
              <a:gd name="connsiteX36" fmla="*/ 6069317 w 9662615"/>
              <a:gd name="connsiteY36" fmla="*/ 1445838 h 1592835"/>
              <a:gd name="connsiteX37" fmla="*/ 5878477 w 9662615"/>
              <a:gd name="connsiteY37" fmla="*/ 1439180 h 1592835"/>
              <a:gd name="connsiteX38" fmla="*/ 5838387 w 9662615"/>
              <a:gd name="connsiteY38" fmla="*/ 1444679 h 1592835"/>
              <a:gd name="connsiteX39" fmla="*/ 5771136 w 9662615"/>
              <a:gd name="connsiteY39" fmla="*/ 1453639 h 1592835"/>
              <a:gd name="connsiteX40" fmla="*/ 5724081 w 9662615"/>
              <a:gd name="connsiteY40" fmla="*/ 1470431 h 1592835"/>
              <a:gd name="connsiteX41" fmla="*/ 5666577 w 9662615"/>
              <a:gd name="connsiteY41" fmla="*/ 1473921 h 1592835"/>
              <a:gd name="connsiteX42" fmla="*/ 5649068 w 9662615"/>
              <a:gd name="connsiteY42" fmla="*/ 1461676 h 1592835"/>
              <a:gd name="connsiteX43" fmla="*/ 5588902 w 9662615"/>
              <a:gd name="connsiteY43" fmla="*/ 1469647 h 1592835"/>
              <a:gd name="connsiteX44" fmla="*/ 5498090 w 9662615"/>
              <a:gd name="connsiteY44" fmla="*/ 1483173 h 1592835"/>
              <a:gd name="connsiteX45" fmla="*/ 5444641 w 9662615"/>
              <a:gd name="connsiteY45" fmla="*/ 1487602 h 1592835"/>
              <a:gd name="connsiteX46" fmla="*/ 5299812 w 9662615"/>
              <a:gd name="connsiteY46" fmla="*/ 1503362 h 1592835"/>
              <a:gd name="connsiteX47" fmla="*/ 5213947 w 9662615"/>
              <a:gd name="connsiteY47" fmla="*/ 1516637 h 1592835"/>
              <a:gd name="connsiteX48" fmla="*/ 5090342 w 9662615"/>
              <a:gd name="connsiteY48" fmla="*/ 1546680 h 1592835"/>
              <a:gd name="connsiteX49" fmla="*/ 5129812 w 9662615"/>
              <a:gd name="connsiteY49" fmla="*/ 1521277 h 1592835"/>
              <a:gd name="connsiteX50" fmla="*/ 5059484 w 9662615"/>
              <a:gd name="connsiteY50" fmla="*/ 1546802 h 1592835"/>
              <a:gd name="connsiteX51" fmla="*/ 5038524 w 9662615"/>
              <a:gd name="connsiteY51" fmla="*/ 1545675 h 1592835"/>
              <a:gd name="connsiteX52" fmla="*/ 5026564 w 9662615"/>
              <a:gd name="connsiteY52" fmla="*/ 1545376 h 1592835"/>
              <a:gd name="connsiteX53" fmla="*/ 4969433 w 9662615"/>
              <a:gd name="connsiteY53" fmla="*/ 1550865 h 1592835"/>
              <a:gd name="connsiteX54" fmla="*/ 4921303 w 9662615"/>
              <a:gd name="connsiteY54" fmla="*/ 1575379 h 1592835"/>
              <a:gd name="connsiteX55" fmla="*/ 4863775 w 9662615"/>
              <a:gd name="connsiteY55" fmla="*/ 1562633 h 1592835"/>
              <a:gd name="connsiteX56" fmla="*/ 4847242 w 9662615"/>
              <a:gd name="connsiteY56" fmla="*/ 1565435 h 1592835"/>
              <a:gd name="connsiteX57" fmla="*/ 4856839 w 9662615"/>
              <a:gd name="connsiteY57" fmla="*/ 1592835 h 1592835"/>
              <a:gd name="connsiteX58" fmla="*/ 4791466 w 9662615"/>
              <a:gd name="connsiteY58" fmla="*/ 1561324 h 1592835"/>
              <a:gd name="connsiteX59" fmla="*/ 4784247 w 9662615"/>
              <a:gd name="connsiteY59" fmla="*/ 1562342 h 1592835"/>
              <a:gd name="connsiteX60" fmla="*/ 4730033 w 9662615"/>
              <a:gd name="connsiteY60" fmla="*/ 1555274 h 1592835"/>
              <a:gd name="connsiteX61" fmla="*/ 4697562 w 9662615"/>
              <a:gd name="connsiteY61" fmla="*/ 1551206 h 1592835"/>
              <a:gd name="connsiteX62" fmla="*/ 4662664 w 9662615"/>
              <a:gd name="connsiteY62" fmla="*/ 1573162 h 1592835"/>
              <a:gd name="connsiteX63" fmla="*/ 4603028 w 9662615"/>
              <a:gd name="connsiteY63" fmla="*/ 1568821 h 1592835"/>
              <a:gd name="connsiteX64" fmla="*/ 4541612 w 9662615"/>
              <a:gd name="connsiteY64" fmla="*/ 1545262 h 1592835"/>
              <a:gd name="connsiteX65" fmla="*/ 4422155 w 9662615"/>
              <a:gd name="connsiteY65" fmla="*/ 1542059 h 1592835"/>
              <a:gd name="connsiteX66" fmla="*/ 4221826 w 9662615"/>
              <a:gd name="connsiteY66" fmla="*/ 1508923 h 1592835"/>
              <a:gd name="connsiteX67" fmla="*/ 4096601 w 9662615"/>
              <a:gd name="connsiteY67" fmla="*/ 1521563 h 1592835"/>
              <a:gd name="connsiteX68" fmla="*/ 3970635 w 9662615"/>
              <a:gd name="connsiteY68" fmla="*/ 1544815 h 1592835"/>
              <a:gd name="connsiteX69" fmla="*/ 3833906 w 9662615"/>
              <a:gd name="connsiteY69" fmla="*/ 1516637 h 1592835"/>
              <a:gd name="connsiteX70" fmla="*/ 3696258 w 9662615"/>
              <a:gd name="connsiteY70" fmla="*/ 1537563 h 1592835"/>
              <a:gd name="connsiteX71" fmla="*/ 3594070 w 9662615"/>
              <a:gd name="connsiteY71" fmla="*/ 1509422 h 1592835"/>
              <a:gd name="connsiteX72" fmla="*/ 3565233 w 9662615"/>
              <a:gd name="connsiteY72" fmla="*/ 1515122 h 1592835"/>
              <a:gd name="connsiteX73" fmla="*/ 3560267 w 9662615"/>
              <a:gd name="connsiteY73" fmla="*/ 1516288 h 1592835"/>
              <a:gd name="connsiteX74" fmla="*/ 3540258 w 9662615"/>
              <a:gd name="connsiteY74" fmla="*/ 1516976 h 1592835"/>
              <a:gd name="connsiteX75" fmla="*/ 3534780 w 9662615"/>
              <a:gd name="connsiteY75" fmla="*/ 1522141 h 1592835"/>
              <a:gd name="connsiteX76" fmla="*/ 3504783 w 9662615"/>
              <a:gd name="connsiteY76" fmla="*/ 1526739 h 1592835"/>
              <a:gd name="connsiteX77" fmla="*/ 3430805 w 9662615"/>
              <a:gd name="connsiteY77" fmla="*/ 1542521 h 1592835"/>
              <a:gd name="connsiteX78" fmla="*/ 3292707 w 9662615"/>
              <a:gd name="connsiteY78" fmla="*/ 1520490 h 1592835"/>
              <a:gd name="connsiteX79" fmla="*/ 3187872 w 9662615"/>
              <a:gd name="connsiteY79" fmla="*/ 1519991 h 1592835"/>
              <a:gd name="connsiteX80" fmla="*/ 3148026 w 9662615"/>
              <a:gd name="connsiteY80" fmla="*/ 1524777 h 1592835"/>
              <a:gd name="connsiteX81" fmla="*/ 3092394 w 9662615"/>
              <a:gd name="connsiteY81" fmla="*/ 1528115 h 1592835"/>
              <a:gd name="connsiteX82" fmla="*/ 2994200 w 9662615"/>
              <a:gd name="connsiteY82" fmla="*/ 1537857 h 1592835"/>
              <a:gd name="connsiteX83" fmla="*/ 2862301 w 9662615"/>
              <a:gd name="connsiteY83" fmla="*/ 1544250 h 1592835"/>
              <a:gd name="connsiteX84" fmla="*/ 2766335 w 9662615"/>
              <a:gd name="connsiteY84" fmla="*/ 1527662 h 1592835"/>
              <a:gd name="connsiteX85" fmla="*/ 2757836 w 9662615"/>
              <a:gd name="connsiteY85" fmla="*/ 1531371 h 1592835"/>
              <a:gd name="connsiteX86" fmla="*/ 2691555 w 9662615"/>
              <a:gd name="connsiteY86" fmla="*/ 1530283 h 1592835"/>
              <a:gd name="connsiteX87" fmla="*/ 2491676 w 9662615"/>
              <a:gd name="connsiteY87" fmla="*/ 1500859 h 1592835"/>
              <a:gd name="connsiteX88" fmla="*/ 2378036 w 9662615"/>
              <a:gd name="connsiteY88" fmla="*/ 1520645 h 1592835"/>
              <a:gd name="connsiteX89" fmla="*/ 2284269 w 9662615"/>
              <a:gd name="connsiteY89" fmla="*/ 1503068 h 1592835"/>
              <a:gd name="connsiteX90" fmla="*/ 2207104 w 9662615"/>
              <a:gd name="connsiteY90" fmla="*/ 1508888 h 1592835"/>
              <a:gd name="connsiteX91" fmla="*/ 2149226 w 9662615"/>
              <a:gd name="connsiteY91" fmla="*/ 1523409 h 1592835"/>
              <a:gd name="connsiteX92" fmla="*/ 2084783 w 9662615"/>
              <a:gd name="connsiteY92" fmla="*/ 1524245 h 1592835"/>
              <a:gd name="connsiteX93" fmla="*/ 2070075 w 9662615"/>
              <a:gd name="connsiteY93" fmla="*/ 1511285 h 1592835"/>
              <a:gd name="connsiteX94" fmla="*/ 2001057 w 9662615"/>
              <a:gd name="connsiteY94" fmla="*/ 1516449 h 1592835"/>
              <a:gd name="connsiteX95" fmla="*/ 1896330 w 9662615"/>
              <a:gd name="connsiteY95" fmla="*/ 1525725 h 1592835"/>
              <a:gd name="connsiteX96" fmla="*/ 1835994 w 9662615"/>
              <a:gd name="connsiteY96" fmla="*/ 1527678 h 1592835"/>
              <a:gd name="connsiteX97" fmla="*/ 1671119 w 9662615"/>
              <a:gd name="connsiteY97" fmla="*/ 1536701 h 1592835"/>
              <a:gd name="connsiteX98" fmla="*/ 1601337 w 9662615"/>
              <a:gd name="connsiteY98" fmla="*/ 1548552 h 1592835"/>
              <a:gd name="connsiteX99" fmla="*/ 1407755 w 9662615"/>
              <a:gd name="connsiteY99" fmla="*/ 1571444 h 1592835"/>
              <a:gd name="connsiteX100" fmla="*/ 1271994 w 9662615"/>
              <a:gd name="connsiteY100" fmla="*/ 1579471 h 1592835"/>
              <a:gd name="connsiteX101" fmla="*/ 1249226 w 9662615"/>
              <a:gd name="connsiteY101" fmla="*/ 1583140 h 1592835"/>
              <a:gd name="connsiteX102" fmla="*/ 1217719 w 9662615"/>
              <a:gd name="connsiteY102" fmla="*/ 1580863 h 1592835"/>
              <a:gd name="connsiteX103" fmla="*/ 1091432 w 9662615"/>
              <a:gd name="connsiteY103" fmla="*/ 1571003 h 1592835"/>
              <a:gd name="connsiteX104" fmla="*/ 992039 w 9662615"/>
              <a:gd name="connsiteY104" fmla="*/ 1556662 h 1592835"/>
              <a:gd name="connsiteX105" fmla="*/ 868264 w 9662615"/>
              <a:gd name="connsiteY105" fmla="*/ 1566392 h 1592835"/>
              <a:gd name="connsiteX106" fmla="*/ 792765 w 9662615"/>
              <a:gd name="connsiteY106" fmla="*/ 1563102 h 1592835"/>
              <a:gd name="connsiteX107" fmla="*/ 669055 w 9662615"/>
              <a:gd name="connsiteY107" fmla="*/ 1543638 h 1592835"/>
              <a:gd name="connsiteX108" fmla="*/ 506152 w 9662615"/>
              <a:gd name="connsiteY108" fmla="*/ 1549124 h 1592835"/>
              <a:gd name="connsiteX109" fmla="*/ 472797 w 9662615"/>
              <a:gd name="connsiteY109" fmla="*/ 1568904 h 1592835"/>
              <a:gd name="connsiteX110" fmla="*/ 427864 w 9662615"/>
              <a:gd name="connsiteY110" fmla="*/ 1580848 h 1592835"/>
              <a:gd name="connsiteX111" fmla="*/ 408381 w 9662615"/>
              <a:gd name="connsiteY111" fmla="*/ 1552940 h 1592835"/>
              <a:gd name="connsiteX112" fmla="*/ 267163 w 9662615"/>
              <a:gd name="connsiteY112" fmla="*/ 1531913 h 1592835"/>
              <a:gd name="connsiteX113" fmla="*/ 196644 w 9662615"/>
              <a:gd name="connsiteY113" fmla="*/ 1524565 h 1592835"/>
              <a:gd name="connsiteX114" fmla="*/ 86819 w 9662615"/>
              <a:gd name="connsiteY114" fmla="*/ 1519517 h 1592835"/>
              <a:gd name="connsiteX115" fmla="*/ 53369 w 9662615"/>
              <a:gd name="connsiteY115" fmla="*/ 1516853 h 1592835"/>
              <a:gd name="connsiteX116" fmla="*/ 2359 w 9662615"/>
              <a:gd name="connsiteY116" fmla="*/ 1515247 h 1592835"/>
              <a:gd name="connsiteX117" fmla="*/ 0 w 9662615"/>
              <a:gd name="connsiteY117" fmla="*/ 1514932 h 1592835"/>
              <a:gd name="connsiteX118" fmla="*/ 0 w 9662615"/>
              <a:gd name="connsiteY118" fmla="*/ 0 h 1592835"/>
              <a:gd name="connsiteX0" fmla="*/ 0 w 9662615"/>
              <a:gd name="connsiteY0" fmla="*/ 0 h 1592835"/>
              <a:gd name="connsiteX1" fmla="*/ 9662615 w 9662615"/>
              <a:gd name="connsiteY1" fmla="*/ 0 h 1592835"/>
              <a:gd name="connsiteX2" fmla="*/ 9662615 w 9662615"/>
              <a:gd name="connsiteY2" fmla="*/ 1280346 h 1592835"/>
              <a:gd name="connsiteX3" fmla="*/ 9658420 w 9662615"/>
              <a:gd name="connsiteY3" fmla="*/ 1280106 h 1592835"/>
              <a:gd name="connsiteX4" fmla="*/ 9469546 w 9662615"/>
              <a:gd name="connsiteY4" fmla="*/ 1289837 h 1592835"/>
              <a:gd name="connsiteX5" fmla="*/ 9385895 w 9662615"/>
              <a:gd name="connsiteY5" fmla="*/ 1269203 h 1592835"/>
              <a:gd name="connsiteX6" fmla="*/ 9144767 w 9662615"/>
              <a:gd name="connsiteY6" fmla="*/ 1264120 h 1592835"/>
              <a:gd name="connsiteX7" fmla="*/ 8837252 w 9662615"/>
              <a:gd name="connsiteY7" fmla="*/ 1350515 h 1592835"/>
              <a:gd name="connsiteX8" fmla="*/ 8705466 w 9662615"/>
              <a:gd name="connsiteY8" fmla="*/ 1342419 h 1592835"/>
              <a:gd name="connsiteX9" fmla="*/ 8652221 w 9662615"/>
              <a:gd name="connsiteY9" fmla="*/ 1326906 h 1592835"/>
              <a:gd name="connsiteX10" fmla="*/ 8632312 w 9662615"/>
              <a:gd name="connsiteY10" fmla="*/ 1326025 h 1592835"/>
              <a:gd name="connsiteX11" fmla="*/ 8591582 w 9662615"/>
              <a:gd name="connsiteY11" fmla="*/ 1341666 h 1592835"/>
              <a:gd name="connsiteX12" fmla="*/ 8537336 w 9662615"/>
              <a:gd name="connsiteY12" fmla="*/ 1341684 h 1592835"/>
              <a:gd name="connsiteX13" fmla="*/ 8472508 w 9662615"/>
              <a:gd name="connsiteY13" fmla="*/ 1363109 h 1592835"/>
              <a:gd name="connsiteX14" fmla="*/ 8258477 w 9662615"/>
              <a:gd name="connsiteY14" fmla="*/ 1370666 h 1592835"/>
              <a:gd name="connsiteX15" fmla="*/ 8197961 w 9662615"/>
              <a:gd name="connsiteY15" fmla="*/ 1392804 h 1592835"/>
              <a:gd name="connsiteX16" fmla="*/ 8171196 w 9662615"/>
              <a:gd name="connsiteY16" fmla="*/ 1397216 h 1592835"/>
              <a:gd name="connsiteX17" fmla="*/ 8127667 w 9662615"/>
              <a:gd name="connsiteY17" fmla="*/ 1418254 h 1592835"/>
              <a:gd name="connsiteX18" fmla="*/ 7974579 w 9662615"/>
              <a:gd name="connsiteY18" fmla="*/ 1383439 h 1592835"/>
              <a:gd name="connsiteX19" fmla="*/ 7768351 w 9662615"/>
              <a:gd name="connsiteY19" fmla="*/ 1395051 h 1592835"/>
              <a:gd name="connsiteX20" fmla="*/ 7635985 w 9662615"/>
              <a:gd name="connsiteY20" fmla="*/ 1386363 h 1592835"/>
              <a:gd name="connsiteX21" fmla="*/ 7466069 w 9662615"/>
              <a:gd name="connsiteY21" fmla="*/ 1377654 h 1592835"/>
              <a:gd name="connsiteX22" fmla="*/ 7355642 w 9662615"/>
              <a:gd name="connsiteY22" fmla="*/ 1407761 h 1592835"/>
              <a:gd name="connsiteX23" fmla="*/ 7151610 w 9662615"/>
              <a:gd name="connsiteY23" fmla="*/ 1397856 h 1592835"/>
              <a:gd name="connsiteX24" fmla="*/ 7082147 w 9662615"/>
              <a:gd name="connsiteY24" fmla="*/ 1406113 h 1592835"/>
              <a:gd name="connsiteX25" fmla="*/ 7014958 w 9662615"/>
              <a:gd name="connsiteY25" fmla="*/ 1396883 h 1592835"/>
              <a:gd name="connsiteX26" fmla="*/ 6907567 w 9662615"/>
              <a:gd name="connsiteY26" fmla="*/ 1419149 h 1592835"/>
              <a:gd name="connsiteX27" fmla="*/ 6748428 w 9662615"/>
              <a:gd name="connsiteY27" fmla="*/ 1420308 h 1592835"/>
              <a:gd name="connsiteX28" fmla="*/ 6654257 w 9662615"/>
              <a:gd name="connsiteY28" fmla="*/ 1424143 h 1592835"/>
              <a:gd name="connsiteX29" fmla="*/ 6620123 w 9662615"/>
              <a:gd name="connsiteY29" fmla="*/ 1430535 h 1592835"/>
              <a:gd name="connsiteX30" fmla="*/ 6571355 w 9662615"/>
              <a:gd name="connsiteY30" fmla="*/ 1436144 h 1592835"/>
              <a:gd name="connsiteX31" fmla="*/ 6486557 w 9662615"/>
              <a:gd name="connsiteY31" fmla="*/ 1449861 h 1592835"/>
              <a:gd name="connsiteX32" fmla="*/ 6370419 w 9662615"/>
              <a:gd name="connsiteY32" fmla="*/ 1461649 h 1592835"/>
              <a:gd name="connsiteX33" fmla="*/ 6278839 w 9662615"/>
              <a:gd name="connsiteY33" fmla="*/ 1449160 h 1592835"/>
              <a:gd name="connsiteX34" fmla="*/ 6272455 w 9662615"/>
              <a:gd name="connsiteY34" fmla="*/ 1453191 h 1592835"/>
              <a:gd name="connsiteX35" fmla="*/ 6212659 w 9662615"/>
              <a:gd name="connsiteY35" fmla="*/ 1454850 h 1592835"/>
              <a:gd name="connsiteX36" fmla="*/ 6069317 w 9662615"/>
              <a:gd name="connsiteY36" fmla="*/ 1445838 h 1592835"/>
              <a:gd name="connsiteX37" fmla="*/ 5878477 w 9662615"/>
              <a:gd name="connsiteY37" fmla="*/ 1439180 h 1592835"/>
              <a:gd name="connsiteX38" fmla="*/ 5838387 w 9662615"/>
              <a:gd name="connsiteY38" fmla="*/ 1444679 h 1592835"/>
              <a:gd name="connsiteX39" fmla="*/ 5771136 w 9662615"/>
              <a:gd name="connsiteY39" fmla="*/ 1453639 h 1592835"/>
              <a:gd name="connsiteX40" fmla="*/ 5724081 w 9662615"/>
              <a:gd name="connsiteY40" fmla="*/ 1470431 h 1592835"/>
              <a:gd name="connsiteX41" fmla="*/ 5666577 w 9662615"/>
              <a:gd name="connsiteY41" fmla="*/ 1473921 h 1592835"/>
              <a:gd name="connsiteX42" fmla="*/ 5649068 w 9662615"/>
              <a:gd name="connsiteY42" fmla="*/ 1461676 h 1592835"/>
              <a:gd name="connsiteX43" fmla="*/ 5588902 w 9662615"/>
              <a:gd name="connsiteY43" fmla="*/ 1469647 h 1592835"/>
              <a:gd name="connsiteX44" fmla="*/ 5498090 w 9662615"/>
              <a:gd name="connsiteY44" fmla="*/ 1483173 h 1592835"/>
              <a:gd name="connsiteX45" fmla="*/ 5444641 w 9662615"/>
              <a:gd name="connsiteY45" fmla="*/ 1487602 h 1592835"/>
              <a:gd name="connsiteX46" fmla="*/ 5299812 w 9662615"/>
              <a:gd name="connsiteY46" fmla="*/ 1503362 h 1592835"/>
              <a:gd name="connsiteX47" fmla="*/ 5213947 w 9662615"/>
              <a:gd name="connsiteY47" fmla="*/ 1516637 h 1592835"/>
              <a:gd name="connsiteX48" fmla="*/ 5090342 w 9662615"/>
              <a:gd name="connsiteY48" fmla="*/ 1546680 h 1592835"/>
              <a:gd name="connsiteX49" fmla="*/ 5129812 w 9662615"/>
              <a:gd name="connsiteY49" fmla="*/ 1521277 h 1592835"/>
              <a:gd name="connsiteX50" fmla="*/ 5059484 w 9662615"/>
              <a:gd name="connsiteY50" fmla="*/ 1546802 h 1592835"/>
              <a:gd name="connsiteX51" fmla="*/ 5038524 w 9662615"/>
              <a:gd name="connsiteY51" fmla="*/ 1545675 h 1592835"/>
              <a:gd name="connsiteX52" fmla="*/ 5026564 w 9662615"/>
              <a:gd name="connsiteY52" fmla="*/ 1545376 h 1592835"/>
              <a:gd name="connsiteX53" fmla="*/ 4969433 w 9662615"/>
              <a:gd name="connsiteY53" fmla="*/ 1550865 h 1592835"/>
              <a:gd name="connsiteX54" fmla="*/ 4921303 w 9662615"/>
              <a:gd name="connsiteY54" fmla="*/ 1575379 h 1592835"/>
              <a:gd name="connsiteX55" fmla="*/ 4863775 w 9662615"/>
              <a:gd name="connsiteY55" fmla="*/ 1562633 h 1592835"/>
              <a:gd name="connsiteX56" fmla="*/ 4847242 w 9662615"/>
              <a:gd name="connsiteY56" fmla="*/ 1565435 h 1592835"/>
              <a:gd name="connsiteX57" fmla="*/ 4856839 w 9662615"/>
              <a:gd name="connsiteY57" fmla="*/ 1592835 h 1592835"/>
              <a:gd name="connsiteX58" fmla="*/ 4791466 w 9662615"/>
              <a:gd name="connsiteY58" fmla="*/ 1561324 h 1592835"/>
              <a:gd name="connsiteX59" fmla="*/ 4784247 w 9662615"/>
              <a:gd name="connsiteY59" fmla="*/ 1562342 h 1592835"/>
              <a:gd name="connsiteX60" fmla="*/ 4735334 w 9662615"/>
              <a:gd name="connsiteY60" fmla="*/ 1581778 h 1592835"/>
              <a:gd name="connsiteX61" fmla="*/ 4697562 w 9662615"/>
              <a:gd name="connsiteY61" fmla="*/ 1551206 h 1592835"/>
              <a:gd name="connsiteX62" fmla="*/ 4662664 w 9662615"/>
              <a:gd name="connsiteY62" fmla="*/ 1573162 h 1592835"/>
              <a:gd name="connsiteX63" fmla="*/ 4603028 w 9662615"/>
              <a:gd name="connsiteY63" fmla="*/ 1568821 h 1592835"/>
              <a:gd name="connsiteX64" fmla="*/ 4541612 w 9662615"/>
              <a:gd name="connsiteY64" fmla="*/ 1545262 h 1592835"/>
              <a:gd name="connsiteX65" fmla="*/ 4422155 w 9662615"/>
              <a:gd name="connsiteY65" fmla="*/ 1542059 h 1592835"/>
              <a:gd name="connsiteX66" fmla="*/ 4221826 w 9662615"/>
              <a:gd name="connsiteY66" fmla="*/ 1508923 h 1592835"/>
              <a:gd name="connsiteX67" fmla="*/ 4096601 w 9662615"/>
              <a:gd name="connsiteY67" fmla="*/ 1521563 h 1592835"/>
              <a:gd name="connsiteX68" fmla="*/ 3970635 w 9662615"/>
              <a:gd name="connsiteY68" fmla="*/ 1544815 h 1592835"/>
              <a:gd name="connsiteX69" fmla="*/ 3833906 w 9662615"/>
              <a:gd name="connsiteY69" fmla="*/ 1516637 h 1592835"/>
              <a:gd name="connsiteX70" fmla="*/ 3696258 w 9662615"/>
              <a:gd name="connsiteY70" fmla="*/ 1537563 h 1592835"/>
              <a:gd name="connsiteX71" fmla="*/ 3594070 w 9662615"/>
              <a:gd name="connsiteY71" fmla="*/ 1509422 h 1592835"/>
              <a:gd name="connsiteX72" fmla="*/ 3565233 w 9662615"/>
              <a:gd name="connsiteY72" fmla="*/ 1515122 h 1592835"/>
              <a:gd name="connsiteX73" fmla="*/ 3560267 w 9662615"/>
              <a:gd name="connsiteY73" fmla="*/ 1516288 h 1592835"/>
              <a:gd name="connsiteX74" fmla="*/ 3540258 w 9662615"/>
              <a:gd name="connsiteY74" fmla="*/ 1516976 h 1592835"/>
              <a:gd name="connsiteX75" fmla="*/ 3534780 w 9662615"/>
              <a:gd name="connsiteY75" fmla="*/ 1522141 h 1592835"/>
              <a:gd name="connsiteX76" fmla="*/ 3504783 w 9662615"/>
              <a:gd name="connsiteY76" fmla="*/ 1526739 h 1592835"/>
              <a:gd name="connsiteX77" fmla="*/ 3430805 w 9662615"/>
              <a:gd name="connsiteY77" fmla="*/ 1542521 h 1592835"/>
              <a:gd name="connsiteX78" fmla="*/ 3292707 w 9662615"/>
              <a:gd name="connsiteY78" fmla="*/ 1520490 h 1592835"/>
              <a:gd name="connsiteX79" fmla="*/ 3187872 w 9662615"/>
              <a:gd name="connsiteY79" fmla="*/ 1519991 h 1592835"/>
              <a:gd name="connsiteX80" fmla="*/ 3148026 w 9662615"/>
              <a:gd name="connsiteY80" fmla="*/ 1524777 h 1592835"/>
              <a:gd name="connsiteX81" fmla="*/ 3092394 w 9662615"/>
              <a:gd name="connsiteY81" fmla="*/ 1528115 h 1592835"/>
              <a:gd name="connsiteX82" fmla="*/ 2994200 w 9662615"/>
              <a:gd name="connsiteY82" fmla="*/ 1537857 h 1592835"/>
              <a:gd name="connsiteX83" fmla="*/ 2862301 w 9662615"/>
              <a:gd name="connsiteY83" fmla="*/ 1544250 h 1592835"/>
              <a:gd name="connsiteX84" fmla="*/ 2766335 w 9662615"/>
              <a:gd name="connsiteY84" fmla="*/ 1527662 h 1592835"/>
              <a:gd name="connsiteX85" fmla="*/ 2757836 w 9662615"/>
              <a:gd name="connsiteY85" fmla="*/ 1531371 h 1592835"/>
              <a:gd name="connsiteX86" fmla="*/ 2691555 w 9662615"/>
              <a:gd name="connsiteY86" fmla="*/ 1530283 h 1592835"/>
              <a:gd name="connsiteX87" fmla="*/ 2491676 w 9662615"/>
              <a:gd name="connsiteY87" fmla="*/ 1500859 h 1592835"/>
              <a:gd name="connsiteX88" fmla="*/ 2378036 w 9662615"/>
              <a:gd name="connsiteY88" fmla="*/ 1520645 h 1592835"/>
              <a:gd name="connsiteX89" fmla="*/ 2284269 w 9662615"/>
              <a:gd name="connsiteY89" fmla="*/ 1503068 h 1592835"/>
              <a:gd name="connsiteX90" fmla="*/ 2207104 w 9662615"/>
              <a:gd name="connsiteY90" fmla="*/ 1508888 h 1592835"/>
              <a:gd name="connsiteX91" fmla="*/ 2149226 w 9662615"/>
              <a:gd name="connsiteY91" fmla="*/ 1523409 h 1592835"/>
              <a:gd name="connsiteX92" fmla="*/ 2084783 w 9662615"/>
              <a:gd name="connsiteY92" fmla="*/ 1524245 h 1592835"/>
              <a:gd name="connsiteX93" fmla="*/ 2070075 w 9662615"/>
              <a:gd name="connsiteY93" fmla="*/ 1511285 h 1592835"/>
              <a:gd name="connsiteX94" fmla="*/ 2001057 w 9662615"/>
              <a:gd name="connsiteY94" fmla="*/ 1516449 h 1592835"/>
              <a:gd name="connsiteX95" fmla="*/ 1896330 w 9662615"/>
              <a:gd name="connsiteY95" fmla="*/ 1525725 h 1592835"/>
              <a:gd name="connsiteX96" fmla="*/ 1835994 w 9662615"/>
              <a:gd name="connsiteY96" fmla="*/ 1527678 h 1592835"/>
              <a:gd name="connsiteX97" fmla="*/ 1671119 w 9662615"/>
              <a:gd name="connsiteY97" fmla="*/ 1536701 h 1592835"/>
              <a:gd name="connsiteX98" fmla="*/ 1601337 w 9662615"/>
              <a:gd name="connsiteY98" fmla="*/ 1548552 h 1592835"/>
              <a:gd name="connsiteX99" fmla="*/ 1407755 w 9662615"/>
              <a:gd name="connsiteY99" fmla="*/ 1571444 h 1592835"/>
              <a:gd name="connsiteX100" fmla="*/ 1271994 w 9662615"/>
              <a:gd name="connsiteY100" fmla="*/ 1579471 h 1592835"/>
              <a:gd name="connsiteX101" fmla="*/ 1249226 w 9662615"/>
              <a:gd name="connsiteY101" fmla="*/ 1583140 h 1592835"/>
              <a:gd name="connsiteX102" fmla="*/ 1217719 w 9662615"/>
              <a:gd name="connsiteY102" fmla="*/ 1580863 h 1592835"/>
              <a:gd name="connsiteX103" fmla="*/ 1091432 w 9662615"/>
              <a:gd name="connsiteY103" fmla="*/ 1571003 h 1592835"/>
              <a:gd name="connsiteX104" fmla="*/ 992039 w 9662615"/>
              <a:gd name="connsiteY104" fmla="*/ 1556662 h 1592835"/>
              <a:gd name="connsiteX105" fmla="*/ 868264 w 9662615"/>
              <a:gd name="connsiteY105" fmla="*/ 1566392 h 1592835"/>
              <a:gd name="connsiteX106" fmla="*/ 792765 w 9662615"/>
              <a:gd name="connsiteY106" fmla="*/ 1563102 h 1592835"/>
              <a:gd name="connsiteX107" fmla="*/ 669055 w 9662615"/>
              <a:gd name="connsiteY107" fmla="*/ 1543638 h 1592835"/>
              <a:gd name="connsiteX108" fmla="*/ 506152 w 9662615"/>
              <a:gd name="connsiteY108" fmla="*/ 1549124 h 1592835"/>
              <a:gd name="connsiteX109" fmla="*/ 472797 w 9662615"/>
              <a:gd name="connsiteY109" fmla="*/ 1568904 h 1592835"/>
              <a:gd name="connsiteX110" fmla="*/ 427864 w 9662615"/>
              <a:gd name="connsiteY110" fmla="*/ 1580848 h 1592835"/>
              <a:gd name="connsiteX111" fmla="*/ 408381 w 9662615"/>
              <a:gd name="connsiteY111" fmla="*/ 1552940 h 1592835"/>
              <a:gd name="connsiteX112" fmla="*/ 267163 w 9662615"/>
              <a:gd name="connsiteY112" fmla="*/ 1531913 h 1592835"/>
              <a:gd name="connsiteX113" fmla="*/ 196644 w 9662615"/>
              <a:gd name="connsiteY113" fmla="*/ 1524565 h 1592835"/>
              <a:gd name="connsiteX114" fmla="*/ 86819 w 9662615"/>
              <a:gd name="connsiteY114" fmla="*/ 1519517 h 1592835"/>
              <a:gd name="connsiteX115" fmla="*/ 53369 w 9662615"/>
              <a:gd name="connsiteY115" fmla="*/ 1516853 h 1592835"/>
              <a:gd name="connsiteX116" fmla="*/ 2359 w 9662615"/>
              <a:gd name="connsiteY116" fmla="*/ 1515247 h 1592835"/>
              <a:gd name="connsiteX117" fmla="*/ 0 w 9662615"/>
              <a:gd name="connsiteY117" fmla="*/ 1514932 h 1592835"/>
              <a:gd name="connsiteX118" fmla="*/ 0 w 9662615"/>
              <a:gd name="connsiteY118" fmla="*/ 0 h 1592835"/>
              <a:gd name="connsiteX0" fmla="*/ 0 w 9662615"/>
              <a:gd name="connsiteY0" fmla="*/ 0 h 1692226"/>
              <a:gd name="connsiteX1" fmla="*/ 9662615 w 9662615"/>
              <a:gd name="connsiteY1" fmla="*/ 0 h 1692226"/>
              <a:gd name="connsiteX2" fmla="*/ 9662615 w 9662615"/>
              <a:gd name="connsiteY2" fmla="*/ 1280346 h 1692226"/>
              <a:gd name="connsiteX3" fmla="*/ 9658420 w 9662615"/>
              <a:gd name="connsiteY3" fmla="*/ 1280106 h 1692226"/>
              <a:gd name="connsiteX4" fmla="*/ 9469546 w 9662615"/>
              <a:gd name="connsiteY4" fmla="*/ 1289837 h 1692226"/>
              <a:gd name="connsiteX5" fmla="*/ 9385895 w 9662615"/>
              <a:gd name="connsiteY5" fmla="*/ 1269203 h 1692226"/>
              <a:gd name="connsiteX6" fmla="*/ 9144767 w 9662615"/>
              <a:gd name="connsiteY6" fmla="*/ 1264120 h 1692226"/>
              <a:gd name="connsiteX7" fmla="*/ 8837252 w 9662615"/>
              <a:gd name="connsiteY7" fmla="*/ 1350515 h 1692226"/>
              <a:gd name="connsiteX8" fmla="*/ 8705466 w 9662615"/>
              <a:gd name="connsiteY8" fmla="*/ 1342419 h 1692226"/>
              <a:gd name="connsiteX9" fmla="*/ 8652221 w 9662615"/>
              <a:gd name="connsiteY9" fmla="*/ 1326906 h 1692226"/>
              <a:gd name="connsiteX10" fmla="*/ 8632312 w 9662615"/>
              <a:gd name="connsiteY10" fmla="*/ 1326025 h 1692226"/>
              <a:gd name="connsiteX11" fmla="*/ 8591582 w 9662615"/>
              <a:gd name="connsiteY11" fmla="*/ 1341666 h 1692226"/>
              <a:gd name="connsiteX12" fmla="*/ 8537336 w 9662615"/>
              <a:gd name="connsiteY12" fmla="*/ 1341684 h 1692226"/>
              <a:gd name="connsiteX13" fmla="*/ 8472508 w 9662615"/>
              <a:gd name="connsiteY13" fmla="*/ 1363109 h 1692226"/>
              <a:gd name="connsiteX14" fmla="*/ 8258477 w 9662615"/>
              <a:gd name="connsiteY14" fmla="*/ 1370666 h 1692226"/>
              <a:gd name="connsiteX15" fmla="*/ 8197961 w 9662615"/>
              <a:gd name="connsiteY15" fmla="*/ 1392804 h 1692226"/>
              <a:gd name="connsiteX16" fmla="*/ 8171196 w 9662615"/>
              <a:gd name="connsiteY16" fmla="*/ 1397216 h 1692226"/>
              <a:gd name="connsiteX17" fmla="*/ 8127667 w 9662615"/>
              <a:gd name="connsiteY17" fmla="*/ 1418254 h 1692226"/>
              <a:gd name="connsiteX18" fmla="*/ 7974579 w 9662615"/>
              <a:gd name="connsiteY18" fmla="*/ 1383439 h 1692226"/>
              <a:gd name="connsiteX19" fmla="*/ 7768351 w 9662615"/>
              <a:gd name="connsiteY19" fmla="*/ 1395051 h 1692226"/>
              <a:gd name="connsiteX20" fmla="*/ 7635985 w 9662615"/>
              <a:gd name="connsiteY20" fmla="*/ 1386363 h 1692226"/>
              <a:gd name="connsiteX21" fmla="*/ 7466069 w 9662615"/>
              <a:gd name="connsiteY21" fmla="*/ 1377654 h 1692226"/>
              <a:gd name="connsiteX22" fmla="*/ 7355642 w 9662615"/>
              <a:gd name="connsiteY22" fmla="*/ 1407761 h 1692226"/>
              <a:gd name="connsiteX23" fmla="*/ 7151610 w 9662615"/>
              <a:gd name="connsiteY23" fmla="*/ 1397856 h 1692226"/>
              <a:gd name="connsiteX24" fmla="*/ 7082147 w 9662615"/>
              <a:gd name="connsiteY24" fmla="*/ 1406113 h 1692226"/>
              <a:gd name="connsiteX25" fmla="*/ 7014958 w 9662615"/>
              <a:gd name="connsiteY25" fmla="*/ 1396883 h 1692226"/>
              <a:gd name="connsiteX26" fmla="*/ 6907567 w 9662615"/>
              <a:gd name="connsiteY26" fmla="*/ 1419149 h 1692226"/>
              <a:gd name="connsiteX27" fmla="*/ 6748428 w 9662615"/>
              <a:gd name="connsiteY27" fmla="*/ 1420308 h 1692226"/>
              <a:gd name="connsiteX28" fmla="*/ 6654257 w 9662615"/>
              <a:gd name="connsiteY28" fmla="*/ 1424143 h 1692226"/>
              <a:gd name="connsiteX29" fmla="*/ 6620123 w 9662615"/>
              <a:gd name="connsiteY29" fmla="*/ 1430535 h 1692226"/>
              <a:gd name="connsiteX30" fmla="*/ 6571355 w 9662615"/>
              <a:gd name="connsiteY30" fmla="*/ 1436144 h 1692226"/>
              <a:gd name="connsiteX31" fmla="*/ 6486557 w 9662615"/>
              <a:gd name="connsiteY31" fmla="*/ 1449861 h 1692226"/>
              <a:gd name="connsiteX32" fmla="*/ 6370419 w 9662615"/>
              <a:gd name="connsiteY32" fmla="*/ 1461649 h 1692226"/>
              <a:gd name="connsiteX33" fmla="*/ 6278839 w 9662615"/>
              <a:gd name="connsiteY33" fmla="*/ 1449160 h 1692226"/>
              <a:gd name="connsiteX34" fmla="*/ 6272455 w 9662615"/>
              <a:gd name="connsiteY34" fmla="*/ 1453191 h 1692226"/>
              <a:gd name="connsiteX35" fmla="*/ 6212659 w 9662615"/>
              <a:gd name="connsiteY35" fmla="*/ 1454850 h 1692226"/>
              <a:gd name="connsiteX36" fmla="*/ 6069317 w 9662615"/>
              <a:gd name="connsiteY36" fmla="*/ 1445838 h 1692226"/>
              <a:gd name="connsiteX37" fmla="*/ 5878477 w 9662615"/>
              <a:gd name="connsiteY37" fmla="*/ 1439180 h 1692226"/>
              <a:gd name="connsiteX38" fmla="*/ 5838387 w 9662615"/>
              <a:gd name="connsiteY38" fmla="*/ 1444679 h 1692226"/>
              <a:gd name="connsiteX39" fmla="*/ 5771136 w 9662615"/>
              <a:gd name="connsiteY39" fmla="*/ 1453639 h 1692226"/>
              <a:gd name="connsiteX40" fmla="*/ 5724081 w 9662615"/>
              <a:gd name="connsiteY40" fmla="*/ 1470431 h 1692226"/>
              <a:gd name="connsiteX41" fmla="*/ 5666577 w 9662615"/>
              <a:gd name="connsiteY41" fmla="*/ 1473921 h 1692226"/>
              <a:gd name="connsiteX42" fmla="*/ 5649068 w 9662615"/>
              <a:gd name="connsiteY42" fmla="*/ 1461676 h 1692226"/>
              <a:gd name="connsiteX43" fmla="*/ 5588902 w 9662615"/>
              <a:gd name="connsiteY43" fmla="*/ 1469647 h 1692226"/>
              <a:gd name="connsiteX44" fmla="*/ 5498090 w 9662615"/>
              <a:gd name="connsiteY44" fmla="*/ 1483173 h 1692226"/>
              <a:gd name="connsiteX45" fmla="*/ 5444641 w 9662615"/>
              <a:gd name="connsiteY45" fmla="*/ 1487602 h 1692226"/>
              <a:gd name="connsiteX46" fmla="*/ 5299812 w 9662615"/>
              <a:gd name="connsiteY46" fmla="*/ 1503362 h 1692226"/>
              <a:gd name="connsiteX47" fmla="*/ 5213947 w 9662615"/>
              <a:gd name="connsiteY47" fmla="*/ 1516637 h 1692226"/>
              <a:gd name="connsiteX48" fmla="*/ 5090342 w 9662615"/>
              <a:gd name="connsiteY48" fmla="*/ 1546680 h 1692226"/>
              <a:gd name="connsiteX49" fmla="*/ 5129812 w 9662615"/>
              <a:gd name="connsiteY49" fmla="*/ 1521277 h 1692226"/>
              <a:gd name="connsiteX50" fmla="*/ 5059484 w 9662615"/>
              <a:gd name="connsiteY50" fmla="*/ 1546802 h 1692226"/>
              <a:gd name="connsiteX51" fmla="*/ 5038524 w 9662615"/>
              <a:gd name="connsiteY51" fmla="*/ 1545675 h 1692226"/>
              <a:gd name="connsiteX52" fmla="*/ 5026564 w 9662615"/>
              <a:gd name="connsiteY52" fmla="*/ 1545376 h 1692226"/>
              <a:gd name="connsiteX53" fmla="*/ 4969433 w 9662615"/>
              <a:gd name="connsiteY53" fmla="*/ 1550865 h 1692226"/>
              <a:gd name="connsiteX54" fmla="*/ 4921303 w 9662615"/>
              <a:gd name="connsiteY54" fmla="*/ 1575379 h 1692226"/>
              <a:gd name="connsiteX55" fmla="*/ 4863775 w 9662615"/>
              <a:gd name="connsiteY55" fmla="*/ 1562633 h 1692226"/>
              <a:gd name="connsiteX56" fmla="*/ 4847242 w 9662615"/>
              <a:gd name="connsiteY56" fmla="*/ 1565435 h 1692226"/>
              <a:gd name="connsiteX57" fmla="*/ 4809131 w 9662615"/>
              <a:gd name="connsiteY57" fmla="*/ 1692226 h 1692226"/>
              <a:gd name="connsiteX58" fmla="*/ 4791466 w 9662615"/>
              <a:gd name="connsiteY58" fmla="*/ 1561324 h 1692226"/>
              <a:gd name="connsiteX59" fmla="*/ 4784247 w 9662615"/>
              <a:gd name="connsiteY59" fmla="*/ 1562342 h 1692226"/>
              <a:gd name="connsiteX60" fmla="*/ 4735334 w 9662615"/>
              <a:gd name="connsiteY60" fmla="*/ 1581778 h 1692226"/>
              <a:gd name="connsiteX61" fmla="*/ 4697562 w 9662615"/>
              <a:gd name="connsiteY61" fmla="*/ 1551206 h 1692226"/>
              <a:gd name="connsiteX62" fmla="*/ 4662664 w 9662615"/>
              <a:gd name="connsiteY62" fmla="*/ 1573162 h 1692226"/>
              <a:gd name="connsiteX63" fmla="*/ 4603028 w 9662615"/>
              <a:gd name="connsiteY63" fmla="*/ 1568821 h 1692226"/>
              <a:gd name="connsiteX64" fmla="*/ 4541612 w 9662615"/>
              <a:gd name="connsiteY64" fmla="*/ 1545262 h 1692226"/>
              <a:gd name="connsiteX65" fmla="*/ 4422155 w 9662615"/>
              <a:gd name="connsiteY65" fmla="*/ 1542059 h 1692226"/>
              <a:gd name="connsiteX66" fmla="*/ 4221826 w 9662615"/>
              <a:gd name="connsiteY66" fmla="*/ 1508923 h 1692226"/>
              <a:gd name="connsiteX67" fmla="*/ 4096601 w 9662615"/>
              <a:gd name="connsiteY67" fmla="*/ 1521563 h 1692226"/>
              <a:gd name="connsiteX68" fmla="*/ 3970635 w 9662615"/>
              <a:gd name="connsiteY68" fmla="*/ 1544815 h 1692226"/>
              <a:gd name="connsiteX69" fmla="*/ 3833906 w 9662615"/>
              <a:gd name="connsiteY69" fmla="*/ 1516637 h 1692226"/>
              <a:gd name="connsiteX70" fmla="*/ 3696258 w 9662615"/>
              <a:gd name="connsiteY70" fmla="*/ 1537563 h 1692226"/>
              <a:gd name="connsiteX71" fmla="*/ 3594070 w 9662615"/>
              <a:gd name="connsiteY71" fmla="*/ 1509422 h 1692226"/>
              <a:gd name="connsiteX72" fmla="*/ 3565233 w 9662615"/>
              <a:gd name="connsiteY72" fmla="*/ 1515122 h 1692226"/>
              <a:gd name="connsiteX73" fmla="*/ 3560267 w 9662615"/>
              <a:gd name="connsiteY73" fmla="*/ 1516288 h 1692226"/>
              <a:gd name="connsiteX74" fmla="*/ 3540258 w 9662615"/>
              <a:gd name="connsiteY74" fmla="*/ 1516976 h 1692226"/>
              <a:gd name="connsiteX75" fmla="*/ 3534780 w 9662615"/>
              <a:gd name="connsiteY75" fmla="*/ 1522141 h 1692226"/>
              <a:gd name="connsiteX76" fmla="*/ 3504783 w 9662615"/>
              <a:gd name="connsiteY76" fmla="*/ 1526739 h 1692226"/>
              <a:gd name="connsiteX77" fmla="*/ 3430805 w 9662615"/>
              <a:gd name="connsiteY77" fmla="*/ 1542521 h 1692226"/>
              <a:gd name="connsiteX78" fmla="*/ 3292707 w 9662615"/>
              <a:gd name="connsiteY78" fmla="*/ 1520490 h 1692226"/>
              <a:gd name="connsiteX79" fmla="*/ 3187872 w 9662615"/>
              <a:gd name="connsiteY79" fmla="*/ 1519991 h 1692226"/>
              <a:gd name="connsiteX80" fmla="*/ 3148026 w 9662615"/>
              <a:gd name="connsiteY80" fmla="*/ 1524777 h 1692226"/>
              <a:gd name="connsiteX81" fmla="*/ 3092394 w 9662615"/>
              <a:gd name="connsiteY81" fmla="*/ 1528115 h 1692226"/>
              <a:gd name="connsiteX82" fmla="*/ 2994200 w 9662615"/>
              <a:gd name="connsiteY82" fmla="*/ 1537857 h 1692226"/>
              <a:gd name="connsiteX83" fmla="*/ 2862301 w 9662615"/>
              <a:gd name="connsiteY83" fmla="*/ 1544250 h 1692226"/>
              <a:gd name="connsiteX84" fmla="*/ 2766335 w 9662615"/>
              <a:gd name="connsiteY84" fmla="*/ 1527662 h 1692226"/>
              <a:gd name="connsiteX85" fmla="*/ 2757836 w 9662615"/>
              <a:gd name="connsiteY85" fmla="*/ 1531371 h 1692226"/>
              <a:gd name="connsiteX86" fmla="*/ 2691555 w 9662615"/>
              <a:gd name="connsiteY86" fmla="*/ 1530283 h 1692226"/>
              <a:gd name="connsiteX87" fmla="*/ 2491676 w 9662615"/>
              <a:gd name="connsiteY87" fmla="*/ 1500859 h 1692226"/>
              <a:gd name="connsiteX88" fmla="*/ 2378036 w 9662615"/>
              <a:gd name="connsiteY88" fmla="*/ 1520645 h 1692226"/>
              <a:gd name="connsiteX89" fmla="*/ 2284269 w 9662615"/>
              <a:gd name="connsiteY89" fmla="*/ 1503068 h 1692226"/>
              <a:gd name="connsiteX90" fmla="*/ 2207104 w 9662615"/>
              <a:gd name="connsiteY90" fmla="*/ 1508888 h 1692226"/>
              <a:gd name="connsiteX91" fmla="*/ 2149226 w 9662615"/>
              <a:gd name="connsiteY91" fmla="*/ 1523409 h 1692226"/>
              <a:gd name="connsiteX92" fmla="*/ 2084783 w 9662615"/>
              <a:gd name="connsiteY92" fmla="*/ 1524245 h 1692226"/>
              <a:gd name="connsiteX93" fmla="*/ 2070075 w 9662615"/>
              <a:gd name="connsiteY93" fmla="*/ 1511285 h 1692226"/>
              <a:gd name="connsiteX94" fmla="*/ 2001057 w 9662615"/>
              <a:gd name="connsiteY94" fmla="*/ 1516449 h 1692226"/>
              <a:gd name="connsiteX95" fmla="*/ 1896330 w 9662615"/>
              <a:gd name="connsiteY95" fmla="*/ 1525725 h 1692226"/>
              <a:gd name="connsiteX96" fmla="*/ 1835994 w 9662615"/>
              <a:gd name="connsiteY96" fmla="*/ 1527678 h 1692226"/>
              <a:gd name="connsiteX97" fmla="*/ 1671119 w 9662615"/>
              <a:gd name="connsiteY97" fmla="*/ 1536701 h 1692226"/>
              <a:gd name="connsiteX98" fmla="*/ 1601337 w 9662615"/>
              <a:gd name="connsiteY98" fmla="*/ 1548552 h 1692226"/>
              <a:gd name="connsiteX99" fmla="*/ 1407755 w 9662615"/>
              <a:gd name="connsiteY99" fmla="*/ 1571444 h 1692226"/>
              <a:gd name="connsiteX100" fmla="*/ 1271994 w 9662615"/>
              <a:gd name="connsiteY100" fmla="*/ 1579471 h 1692226"/>
              <a:gd name="connsiteX101" fmla="*/ 1249226 w 9662615"/>
              <a:gd name="connsiteY101" fmla="*/ 1583140 h 1692226"/>
              <a:gd name="connsiteX102" fmla="*/ 1217719 w 9662615"/>
              <a:gd name="connsiteY102" fmla="*/ 1580863 h 1692226"/>
              <a:gd name="connsiteX103" fmla="*/ 1091432 w 9662615"/>
              <a:gd name="connsiteY103" fmla="*/ 1571003 h 1692226"/>
              <a:gd name="connsiteX104" fmla="*/ 992039 w 9662615"/>
              <a:gd name="connsiteY104" fmla="*/ 1556662 h 1692226"/>
              <a:gd name="connsiteX105" fmla="*/ 868264 w 9662615"/>
              <a:gd name="connsiteY105" fmla="*/ 1566392 h 1692226"/>
              <a:gd name="connsiteX106" fmla="*/ 792765 w 9662615"/>
              <a:gd name="connsiteY106" fmla="*/ 1563102 h 1692226"/>
              <a:gd name="connsiteX107" fmla="*/ 669055 w 9662615"/>
              <a:gd name="connsiteY107" fmla="*/ 1543638 h 1692226"/>
              <a:gd name="connsiteX108" fmla="*/ 506152 w 9662615"/>
              <a:gd name="connsiteY108" fmla="*/ 1549124 h 1692226"/>
              <a:gd name="connsiteX109" fmla="*/ 472797 w 9662615"/>
              <a:gd name="connsiteY109" fmla="*/ 1568904 h 1692226"/>
              <a:gd name="connsiteX110" fmla="*/ 427864 w 9662615"/>
              <a:gd name="connsiteY110" fmla="*/ 1580848 h 1692226"/>
              <a:gd name="connsiteX111" fmla="*/ 408381 w 9662615"/>
              <a:gd name="connsiteY111" fmla="*/ 1552940 h 1692226"/>
              <a:gd name="connsiteX112" fmla="*/ 267163 w 9662615"/>
              <a:gd name="connsiteY112" fmla="*/ 1531913 h 1692226"/>
              <a:gd name="connsiteX113" fmla="*/ 196644 w 9662615"/>
              <a:gd name="connsiteY113" fmla="*/ 1524565 h 1692226"/>
              <a:gd name="connsiteX114" fmla="*/ 86819 w 9662615"/>
              <a:gd name="connsiteY114" fmla="*/ 1519517 h 1692226"/>
              <a:gd name="connsiteX115" fmla="*/ 53369 w 9662615"/>
              <a:gd name="connsiteY115" fmla="*/ 1516853 h 1692226"/>
              <a:gd name="connsiteX116" fmla="*/ 2359 w 9662615"/>
              <a:gd name="connsiteY116" fmla="*/ 1515247 h 1692226"/>
              <a:gd name="connsiteX117" fmla="*/ 0 w 9662615"/>
              <a:gd name="connsiteY117" fmla="*/ 1514932 h 1692226"/>
              <a:gd name="connsiteX118" fmla="*/ 0 w 9662615"/>
              <a:gd name="connsiteY118" fmla="*/ 0 h 1692226"/>
              <a:gd name="connsiteX0" fmla="*/ 0 w 9662615"/>
              <a:gd name="connsiteY0" fmla="*/ 0 h 1692226"/>
              <a:gd name="connsiteX1" fmla="*/ 9662615 w 9662615"/>
              <a:gd name="connsiteY1" fmla="*/ 0 h 1692226"/>
              <a:gd name="connsiteX2" fmla="*/ 9662615 w 9662615"/>
              <a:gd name="connsiteY2" fmla="*/ 1280346 h 1692226"/>
              <a:gd name="connsiteX3" fmla="*/ 9658420 w 9662615"/>
              <a:gd name="connsiteY3" fmla="*/ 1280106 h 1692226"/>
              <a:gd name="connsiteX4" fmla="*/ 9469546 w 9662615"/>
              <a:gd name="connsiteY4" fmla="*/ 1289837 h 1692226"/>
              <a:gd name="connsiteX5" fmla="*/ 9385895 w 9662615"/>
              <a:gd name="connsiteY5" fmla="*/ 1269203 h 1692226"/>
              <a:gd name="connsiteX6" fmla="*/ 9144767 w 9662615"/>
              <a:gd name="connsiteY6" fmla="*/ 1264120 h 1692226"/>
              <a:gd name="connsiteX7" fmla="*/ 8837252 w 9662615"/>
              <a:gd name="connsiteY7" fmla="*/ 1350515 h 1692226"/>
              <a:gd name="connsiteX8" fmla="*/ 8705466 w 9662615"/>
              <a:gd name="connsiteY8" fmla="*/ 1342419 h 1692226"/>
              <a:gd name="connsiteX9" fmla="*/ 8652221 w 9662615"/>
              <a:gd name="connsiteY9" fmla="*/ 1326906 h 1692226"/>
              <a:gd name="connsiteX10" fmla="*/ 8632312 w 9662615"/>
              <a:gd name="connsiteY10" fmla="*/ 1326025 h 1692226"/>
              <a:gd name="connsiteX11" fmla="*/ 8591582 w 9662615"/>
              <a:gd name="connsiteY11" fmla="*/ 1341666 h 1692226"/>
              <a:gd name="connsiteX12" fmla="*/ 8537336 w 9662615"/>
              <a:gd name="connsiteY12" fmla="*/ 1341684 h 1692226"/>
              <a:gd name="connsiteX13" fmla="*/ 8472508 w 9662615"/>
              <a:gd name="connsiteY13" fmla="*/ 1363109 h 1692226"/>
              <a:gd name="connsiteX14" fmla="*/ 8258477 w 9662615"/>
              <a:gd name="connsiteY14" fmla="*/ 1370666 h 1692226"/>
              <a:gd name="connsiteX15" fmla="*/ 8197961 w 9662615"/>
              <a:gd name="connsiteY15" fmla="*/ 1392804 h 1692226"/>
              <a:gd name="connsiteX16" fmla="*/ 8171196 w 9662615"/>
              <a:gd name="connsiteY16" fmla="*/ 1397216 h 1692226"/>
              <a:gd name="connsiteX17" fmla="*/ 8127667 w 9662615"/>
              <a:gd name="connsiteY17" fmla="*/ 1418254 h 1692226"/>
              <a:gd name="connsiteX18" fmla="*/ 7974579 w 9662615"/>
              <a:gd name="connsiteY18" fmla="*/ 1383439 h 1692226"/>
              <a:gd name="connsiteX19" fmla="*/ 7768351 w 9662615"/>
              <a:gd name="connsiteY19" fmla="*/ 1395051 h 1692226"/>
              <a:gd name="connsiteX20" fmla="*/ 7635985 w 9662615"/>
              <a:gd name="connsiteY20" fmla="*/ 1386363 h 1692226"/>
              <a:gd name="connsiteX21" fmla="*/ 7466069 w 9662615"/>
              <a:gd name="connsiteY21" fmla="*/ 1377654 h 1692226"/>
              <a:gd name="connsiteX22" fmla="*/ 7355642 w 9662615"/>
              <a:gd name="connsiteY22" fmla="*/ 1407761 h 1692226"/>
              <a:gd name="connsiteX23" fmla="*/ 7151610 w 9662615"/>
              <a:gd name="connsiteY23" fmla="*/ 1397856 h 1692226"/>
              <a:gd name="connsiteX24" fmla="*/ 7082147 w 9662615"/>
              <a:gd name="connsiteY24" fmla="*/ 1406113 h 1692226"/>
              <a:gd name="connsiteX25" fmla="*/ 7014958 w 9662615"/>
              <a:gd name="connsiteY25" fmla="*/ 1396883 h 1692226"/>
              <a:gd name="connsiteX26" fmla="*/ 6907567 w 9662615"/>
              <a:gd name="connsiteY26" fmla="*/ 1419149 h 1692226"/>
              <a:gd name="connsiteX27" fmla="*/ 6748428 w 9662615"/>
              <a:gd name="connsiteY27" fmla="*/ 1420308 h 1692226"/>
              <a:gd name="connsiteX28" fmla="*/ 6654257 w 9662615"/>
              <a:gd name="connsiteY28" fmla="*/ 1424143 h 1692226"/>
              <a:gd name="connsiteX29" fmla="*/ 6620123 w 9662615"/>
              <a:gd name="connsiteY29" fmla="*/ 1430535 h 1692226"/>
              <a:gd name="connsiteX30" fmla="*/ 6571355 w 9662615"/>
              <a:gd name="connsiteY30" fmla="*/ 1436144 h 1692226"/>
              <a:gd name="connsiteX31" fmla="*/ 6486557 w 9662615"/>
              <a:gd name="connsiteY31" fmla="*/ 1449861 h 1692226"/>
              <a:gd name="connsiteX32" fmla="*/ 6370419 w 9662615"/>
              <a:gd name="connsiteY32" fmla="*/ 1461649 h 1692226"/>
              <a:gd name="connsiteX33" fmla="*/ 6278839 w 9662615"/>
              <a:gd name="connsiteY33" fmla="*/ 1449160 h 1692226"/>
              <a:gd name="connsiteX34" fmla="*/ 6272455 w 9662615"/>
              <a:gd name="connsiteY34" fmla="*/ 1453191 h 1692226"/>
              <a:gd name="connsiteX35" fmla="*/ 6212659 w 9662615"/>
              <a:gd name="connsiteY35" fmla="*/ 1454850 h 1692226"/>
              <a:gd name="connsiteX36" fmla="*/ 6069317 w 9662615"/>
              <a:gd name="connsiteY36" fmla="*/ 1445838 h 1692226"/>
              <a:gd name="connsiteX37" fmla="*/ 5878477 w 9662615"/>
              <a:gd name="connsiteY37" fmla="*/ 1439180 h 1692226"/>
              <a:gd name="connsiteX38" fmla="*/ 5838387 w 9662615"/>
              <a:gd name="connsiteY38" fmla="*/ 1444679 h 1692226"/>
              <a:gd name="connsiteX39" fmla="*/ 5771136 w 9662615"/>
              <a:gd name="connsiteY39" fmla="*/ 1453639 h 1692226"/>
              <a:gd name="connsiteX40" fmla="*/ 5724081 w 9662615"/>
              <a:gd name="connsiteY40" fmla="*/ 1470431 h 1692226"/>
              <a:gd name="connsiteX41" fmla="*/ 5666577 w 9662615"/>
              <a:gd name="connsiteY41" fmla="*/ 1473921 h 1692226"/>
              <a:gd name="connsiteX42" fmla="*/ 5649068 w 9662615"/>
              <a:gd name="connsiteY42" fmla="*/ 1461676 h 1692226"/>
              <a:gd name="connsiteX43" fmla="*/ 5588902 w 9662615"/>
              <a:gd name="connsiteY43" fmla="*/ 1469647 h 1692226"/>
              <a:gd name="connsiteX44" fmla="*/ 5498090 w 9662615"/>
              <a:gd name="connsiteY44" fmla="*/ 1483173 h 1692226"/>
              <a:gd name="connsiteX45" fmla="*/ 5444641 w 9662615"/>
              <a:gd name="connsiteY45" fmla="*/ 1487602 h 1692226"/>
              <a:gd name="connsiteX46" fmla="*/ 5299812 w 9662615"/>
              <a:gd name="connsiteY46" fmla="*/ 1503362 h 1692226"/>
              <a:gd name="connsiteX47" fmla="*/ 5213947 w 9662615"/>
              <a:gd name="connsiteY47" fmla="*/ 1516637 h 1692226"/>
              <a:gd name="connsiteX48" fmla="*/ 5090342 w 9662615"/>
              <a:gd name="connsiteY48" fmla="*/ 1546680 h 1692226"/>
              <a:gd name="connsiteX49" fmla="*/ 5129812 w 9662615"/>
              <a:gd name="connsiteY49" fmla="*/ 1521277 h 1692226"/>
              <a:gd name="connsiteX50" fmla="*/ 5059484 w 9662615"/>
              <a:gd name="connsiteY50" fmla="*/ 1546802 h 1692226"/>
              <a:gd name="connsiteX51" fmla="*/ 5038524 w 9662615"/>
              <a:gd name="connsiteY51" fmla="*/ 1545675 h 1692226"/>
              <a:gd name="connsiteX52" fmla="*/ 5026564 w 9662615"/>
              <a:gd name="connsiteY52" fmla="*/ 1545376 h 1692226"/>
              <a:gd name="connsiteX53" fmla="*/ 4969433 w 9662615"/>
              <a:gd name="connsiteY53" fmla="*/ 1550865 h 1692226"/>
              <a:gd name="connsiteX54" fmla="*/ 4921303 w 9662615"/>
              <a:gd name="connsiteY54" fmla="*/ 1575379 h 1692226"/>
              <a:gd name="connsiteX55" fmla="*/ 4863775 w 9662615"/>
              <a:gd name="connsiteY55" fmla="*/ 1562633 h 1692226"/>
              <a:gd name="connsiteX56" fmla="*/ 4847242 w 9662615"/>
              <a:gd name="connsiteY56" fmla="*/ 1664826 h 1692226"/>
              <a:gd name="connsiteX57" fmla="*/ 4809131 w 9662615"/>
              <a:gd name="connsiteY57" fmla="*/ 1692226 h 1692226"/>
              <a:gd name="connsiteX58" fmla="*/ 4791466 w 9662615"/>
              <a:gd name="connsiteY58" fmla="*/ 1561324 h 1692226"/>
              <a:gd name="connsiteX59" fmla="*/ 4784247 w 9662615"/>
              <a:gd name="connsiteY59" fmla="*/ 1562342 h 1692226"/>
              <a:gd name="connsiteX60" fmla="*/ 4735334 w 9662615"/>
              <a:gd name="connsiteY60" fmla="*/ 1581778 h 1692226"/>
              <a:gd name="connsiteX61" fmla="*/ 4697562 w 9662615"/>
              <a:gd name="connsiteY61" fmla="*/ 1551206 h 1692226"/>
              <a:gd name="connsiteX62" fmla="*/ 4662664 w 9662615"/>
              <a:gd name="connsiteY62" fmla="*/ 1573162 h 1692226"/>
              <a:gd name="connsiteX63" fmla="*/ 4603028 w 9662615"/>
              <a:gd name="connsiteY63" fmla="*/ 1568821 h 1692226"/>
              <a:gd name="connsiteX64" fmla="*/ 4541612 w 9662615"/>
              <a:gd name="connsiteY64" fmla="*/ 1545262 h 1692226"/>
              <a:gd name="connsiteX65" fmla="*/ 4422155 w 9662615"/>
              <a:gd name="connsiteY65" fmla="*/ 1542059 h 1692226"/>
              <a:gd name="connsiteX66" fmla="*/ 4221826 w 9662615"/>
              <a:gd name="connsiteY66" fmla="*/ 1508923 h 1692226"/>
              <a:gd name="connsiteX67" fmla="*/ 4096601 w 9662615"/>
              <a:gd name="connsiteY67" fmla="*/ 1521563 h 1692226"/>
              <a:gd name="connsiteX68" fmla="*/ 3970635 w 9662615"/>
              <a:gd name="connsiteY68" fmla="*/ 1544815 h 1692226"/>
              <a:gd name="connsiteX69" fmla="*/ 3833906 w 9662615"/>
              <a:gd name="connsiteY69" fmla="*/ 1516637 h 1692226"/>
              <a:gd name="connsiteX70" fmla="*/ 3696258 w 9662615"/>
              <a:gd name="connsiteY70" fmla="*/ 1537563 h 1692226"/>
              <a:gd name="connsiteX71" fmla="*/ 3594070 w 9662615"/>
              <a:gd name="connsiteY71" fmla="*/ 1509422 h 1692226"/>
              <a:gd name="connsiteX72" fmla="*/ 3565233 w 9662615"/>
              <a:gd name="connsiteY72" fmla="*/ 1515122 h 1692226"/>
              <a:gd name="connsiteX73" fmla="*/ 3560267 w 9662615"/>
              <a:gd name="connsiteY73" fmla="*/ 1516288 h 1692226"/>
              <a:gd name="connsiteX74" fmla="*/ 3540258 w 9662615"/>
              <a:gd name="connsiteY74" fmla="*/ 1516976 h 1692226"/>
              <a:gd name="connsiteX75" fmla="*/ 3534780 w 9662615"/>
              <a:gd name="connsiteY75" fmla="*/ 1522141 h 1692226"/>
              <a:gd name="connsiteX76" fmla="*/ 3504783 w 9662615"/>
              <a:gd name="connsiteY76" fmla="*/ 1526739 h 1692226"/>
              <a:gd name="connsiteX77" fmla="*/ 3430805 w 9662615"/>
              <a:gd name="connsiteY77" fmla="*/ 1542521 h 1692226"/>
              <a:gd name="connsiteX78" fmla="*/ 3292707 w 9662615"/>
              <a:gd name="connsiteY78" fmla="*/ 1520490 h 1692226"/>
              <a:gd name="connsiteX79" fmla="*/ 3187872 w 9662615"/>
              <a:gd name="connsiteY79" fmla="*/ 1519991 h 1692226"/>
              <a:gd name="connsiteX80" fmla="*/ 3148026 w 9662615"/>
              <a:gd name="connsiteY80" fmla="*/ 1524777 h 1692226"/>
              <a:gd name="connsiteX81" fmla="*/ 3092394 w 9662615"/>
              <a:gd name="connsiteY81" fmla="*/ 1528115 h 1692226"/>
              <a:gd name="connsiteX82" fmla="*/ 2994200 w 9662615"/>
              <a:gd name="connsiteY82" fmla="*/ 1537857 h 1692226"/>
              <a:gd name="connsiteX83" fmla="*/ 2862301 w 9662615"/>
              <a:gd name="connsiteY83" fmla="*/ 1544250 h 1692226"/>
              <a:gd name="connsiteX84" fmla="*/ 2766335 w 9662615"/>
              <a:gd name="connsiteY84" fmla="*/ 1527662 h 1692226"/>
              <a:gd name="connsiteX85" fmla="*/ 2757836 w 9662615"/>
              <a:gd name="connsiteY85" fmla="*/ 1531371 h 1692226"/>
              <a:gd name="connsiteX86" fmla="*/ 2691555 w 9662615"/>
              <a:gd name="connsiteY86" fmla="*/ 1530283 h 1692226"/>
              <a:gd name="connsiteX87" fmla="*/ 2491676 w 9662615"/>
              <a:gd name="connsiteY87" fmla="*/ 1500859 h 1692226"/>
              <a:gd name="connsiteX88" fmla="*/ 2378036 w 9662615"/>
              <a:gd name="connsiteY88" fmla="*/ 1520645 h 1692226"/>
              <a:gd name="connsiteX89" fmla="*/ 2284269 w 9662615"/>
              <a:gd name="connsiteY89" fmla="*/ 1503068 h 1692226"/>
              <a:gd name="connsiteX90" fmla="*/ 2207104 w 9662615"/>
              <a:gd name="connsiteY90" fmla="*/ 1508888 h 1692226"/>
              <a:gd name="connsiteX91" fmla="*/ 2149226 w 9662615"/>
              <a:gd name="connsiteY91" fmla="*/ 1523409 h 1692226"/>
              <a:gd name="connsiteX92" fmla="*/ 2084783 w 9662615"/>
              <a:gd name="connsiteY92" fmla="*/ 1524245 h 1692226"/>
              <a:gd name="connsiteX93" fmla="*/ 2070075 w 9662615"/>
              <a:gd name="connsiteY93" fmla="*/ 1511285 h 1692226"/>
              <a:gd name="connsiteX94" fmla="*/ 2001057 w 9662615"/>
              <a:gd name="connsiteY94" fmla="*/ 1516449 h 1692226"/>
              <a:gd name="connsiteX95" fmla="*/ 1896330 w 9662615"/>
              <a:gd name="connsiteY95" fmla="*/ 1525725 h 1692226"/>
              <a:gd name="connsiteX96" fmla="*/ 1835994 w 9662615"/>
              <a:gd name="connsiteY96" fmla="*/ 1527678 h 1692226"/>
              <a:gd name="connsiteX97" fmla="*/ 1671119 w 9662615"/>
              <a:gd name="connsiteY97" fmla="*/ 1536701 h 1692226"/>
              <a:gd name="connsiteX98" fmla="*/ 1601337 w 9662615"/>
              <a:gd name="connsiteY98" fmla="*/ 1548552 h 1692226"/>
              <a:gd name="connsiteX99" fmla="*/ 1407755 w 9662615"/>
              <a:gd name="connsiteY99" fmla="*/ 1571444 h 1692226"/>
              <a:gd name="connsiteX100" fmla="*/ 1271994 w 9662615"/>
              <a:gd name="connsiteY100" fmla="*/ 1579471 h 1692226"/>
              <a:gd name="connsiteX101" fmla="*/ 1249226 w 9662615"/>
              <a:gd name="connsiteY101" fmla="*/ 1583140 h 1692226"/>
              <a:gd name="connsiteX102" fmla="*/ 1217719 w 9662615"/>
              <a:gd name="connsiteY102" fmla="*/ 1580863 h 1692226"/>
              <a:gd name="connsiteX103" fmla="*/ 1091432 w 9662615"/>
              <a:gd name="connsiteY103" fmla="*/ 1571003 h 1692226"/>
              <a:gd name="connsiteX104" fmla="*/ 992039 w 9662615"/>
              <a:gd name="connsiteY104" fmla="*/ 1556662 h 1692226"/>
              <a:gd name="connsiteX105" fmla="*/ 868264 w 9662615"/>
              <a:gd name="connsiteY105" fmla="*/ 1566392 h 1692226"/>
              <a:gd name="connsiteX106" fmla="*/ 792765 w 9662615"/>
              <a:gd name="connsiteY106" fmla="*/ 1563102 h 1692226"/>
              <a:gd name="connsiteX107" fmla="*/ 669055 w 9662615"/>
              <a:gd name="connsiteY107" fmla="*/ 1543638 h 1692226"/>
              <a:gd name="connsiteX108" fmla="*/ 506152 w 9662615"/>
              <a:gd name="connsiteY108" fmla="*/ 1549124 h 1692226"/>
              <a:gd name="connsiteX109" fmla="*/ 472797 w 9662615"/>
              <a:gd name="connsiteY109" fmla="*/ 1568904 h 1692226"/>
              <a:gd name="connsiteX110" fmla="*/ 427864 w 9662615"/>
              <a:gd name="connsiteY110" fmla="*/ 1580848 h 1692226"/>
              <a:gd name="connsiteX111" fmla="*/ 408381 w 9662615"/>
              <a:gd name="connsiteY111" fmla="*/ 1552940 h 1692226"/>
              <a:gd name="connsiteX112" fmla="*/ 267163 w 9662615"/>
              <a:gd name="connsiteY112" fmla="*/ 1531913 h 1692226"/>
              <a:gd name="connsiteX113" fmla="*/ 196644 w 9662615"/>
              <a:gd name="connsiteY113" fmla="*/ 1524565 h 1692226"/>
              <a:gd name="connsiteX114" fmla="*/ 86819 w 9662615"/>
              <a:gd name="connsiteY114" fmla="*/ 1519517 h 1692226"/>
              <a:gd name="connsiteX115" fmla="*/ 53369 w 9662615"/>
              <a:gd name="connsiteY115" fmla="*/ 1516853 h 1692226"/>
              <a:gd name="connsiteX116" fmla="*/ 2359 w 9662615"/>
              <a:gd name="connsiteY116" fmla="*/ 1515247 h 1692226"/>
              <a:gd name="connsiteX117" fmla="*/ 0 w 9662615"/>
              <a:gd name="connsiteY117" fmla="*/ 1514932 h 1692226"/>
              <a:gd name="connsiteX118" fmla="*/ 0 w 9662615"/>
              <a:gd name="connsiteY118" fmla="*/ 0 h 1692226"/>
              <a:gd name="connsiteX0" fmla="*/ 0 w 9662615"/>
              <a:gd name="connsiteY0" fmla="*/ 0 h 1692226"/>
              <a:gd name="connsiteX1" fmla="*/ 9662615 w 9662615"/>
              <a:gd name="connsiteY1" fmla="*/ 0 h 1692226"/>
              <a:gd name="connsiteX2" fmla="*/ 9662615 w 9662615"/>
              <a:gd name="connsiteY2" fmla="*/ 1280346 h 1692226"/>
              <a:gd name="connsiteX3" fmla="*/ 9658420 w 9662615"/>
              <a:gd name="connsiteY3" fmla="*/ 1280106 h 1692226"/>
              <a:gd name="connsiteX4" fmla="*/ 9469546 w 9662615"/>
              <a:gd name="connsiteY4" fmla="*/ 1289837 h 1692226"/>
              <a:gd name="connsiteX5" fmla="*/ 9385895 w 9662615"/>
              <a:gd name="connsiteY5" fmla="*/ 1269203 h 1692226"/>
              <a:gd name="connsiteX6" fmla="*/ 9144767 w 9662615"/>
              <a:gd name="connsiteY6" fmla="*/ 1264120 h 1692226"/>
              <a:gd name="connsiteX7" fmla="*/ 8837252 w 9662615"/>
              <a:gd name="connsiteY7" fmla="*/ 1350515 h 1692226"/>
              <a:gd name="connsiteX8" fmla="*/ 8705466 w 9662615"/>
              <a:gd name="connsiteY8" fmla="*/ 1342419 h 1692226"/>
              <a:gd name="connsiteX9" fmla="*/ 8652221 w 9662615"/>
              <a:gd name="connsiteY9" fmla="*/ 1326906 h 1692226"/>
              <a:gd name="connsiteX10" fmla="*/ 8632312 w 9662615"/>
              <a:gd name="connsiteY10" fmla="*/ 1326025 h 1692226"/>
              <a:gd name="connsiteX11" fmla="*/ 8591582 w 9662615"/>
              <a:gd name="connsiteY11" fmla="*/ 1341666 h 1692226"/>
              <a:gd name="connsiteX12" fmla="*/ 8537336 w 9662615"/>
              <a:gd name="connsiteY12" fmla="*/ 1341684 h 1692226"/>
              <a:gd name="connsiteX13" fmla="*/ 8472508 w 9662615"/>
              <a:gd name="connsiteY13" fmla="*/ 1363109 h 1692226"/>
              <a:gd name="connsiteX14" fmla="*/ 8258477 w 9662615"/>
              <a:gd name="connsiteY14" fmla="*/ 1370666 h 1692226"/>
              <a:gd name="connsiteX15" fmla="*/ 8197961 w 9662615"/>
              <a:gd name="connsiteY15" fmla="*/ 1392804 h 1692226"/>
              <a:gd name="connsiteX16" fmla="*/ 8171196 w 9662615"/>
              <a:gd name="connsiteY16" fmla="*/ 1397216 h 1692226"/>
              <a:gd name="connsiteX17" fmla="*/ 8127667 w 9662615"/>
              <a:gd name="connsiteY17" fmla="*/ 1418254 h 1692226"/>
              <a:gd name="connsiteX18" fmla="*/ 7974579 w 9662615"/>
              <a:gd name="connsiteY18" fmla="*/ 1383439 h 1692226"/>
              <a:gd name="connsiteX19" fmla="*/ 7768351 w 9662615"/>
              <a:gd name="connsiteY19" fmla="*/ 1395051 h 1692226"/>
              <a:gd name="connsiteX20" fmla="*/ 7635985 w 9662615"/>
              <a:gd name="connsiteY20" fmla="*/ 1386363 h 1692226"/>
              <a:gd name="connsiteX21" fmla="*/ 7466069 w 9662615"/>
              <a:gd name="connsiteY21" fmla="*/ 1377654 h 1692226"/>
              <a:gd name="connsiteX22" fmla="*/ 7355642 w 9662615"/>
              <a:gd name="connsiteY22" fmla="*/ 1407761 h 1692226"/>
              <a:gd name="connsiteX23" fmla="*/ 7151610 w 9662615"/>
              <a:gd name="connsiteY23" fmla="*/ 1397856 h 1692226"/>
              <a:gd name="connsiteX24" fmla="*/ 7082147 w 9662615"/>
              <a:gd name="connsiteY24" fmla="*/ 1406113 h 1692226"/>
              <a:gd name="connsiteX25" fmla="*/ 7014958 w 9662615"/>
              <a:gd name="connsiteY25" fmla="*/ 1396883 h 1692226"/>
              <a:gd name="connsiteX26" fmla="*/ 6907567 w 9662615"/>
              <a:gd name="connsiteY26" fmla="*/ 1419149 h 1692226"/>
              <a:gd name="connsiteX27" fmla="*/ 6748428 w 9662615"/>
              <a:gd name="connsiteY27" fmla="*/ 1420308 h 1692226"/>
              <a:gd name="connsiteX28" fmla="*/ 6654257 w 9662615"/>
              <a:gd name="connsiteY28" fmla="*/ 1424143 h 1692226"/>
              <a:gd name="connsiteX29" fmla="*/ 6620123 w 9662615"/>
              <a:gd name="connsiteY29" fmla="*/ 1430535 h 1692226"/>
              <a:gd name="connsiteX30" fmla="*/ 6571355 w 9662615"/>
              <a:gd name="connsiteY30" fmla="*/ 1436144 h 1692226"/>
              <a:gd name="connsiteX31" fmla="*/ 6486557 w 9662615"/>
              <a:gd name="connsiteY31" fmla="*/ 1449861 h 1692226"/>
              <a:gd name="connsiteX32" fmla="*/ 6370419 w 9662615"/>
              <a:gd name="connsiteY32" fmla="*/ 1461649 h 1692226"/>
              <a:gd name="connsiteX33" fmla="*/ 6278839 w 9662615"/>
              <a:gd name="connsiteY33" fmla="*/ 1449160 h 1692226"/>
              <a:gd name="connsiteX34" fmla="*/ 6272455 w 9662615"/>
              <a:gd name="connsiteY34" fmla="*/ 1453191 h 1692226"/>
              <a:gd name="connsiteX35" fmla="*/ 6212659 w 9662615"/>
              <a:gd name="connsiteY35" fmla="*/ 1454850 h 1692226"/>
              <a:gd name="connsiteX36" fmla="*/ 6069317 w 9662615"/>
              <a:gd name="connsiteY36" fmla="*/ 1445838 h 1692226"/>
              <a:gd name="connsiteX37" fmla="*/ 5878477 w 9662615"/>
              <a:gd name="connsiteY37" fmla="*/ 1439180 h 1692226"/>
              <a:gd name="connsiteX38" fmla="*/ 5838387 w 9662615"/>
              <a:gd name="connsiteY38" fmla="*/ 1444679 h 1692226"/>
              <a:gd name="connsiteX39" fmla="*/ 5771136 w 9662615"/>
              <a:gd name="connsiteY39" fmla="*/ 1453639 h 1692226"/>
              <a:gd name="connsiteX40" fmla="*/ 5724081 w 9662615"/>
              <a:gd name="connsiteY40" fmla="*/ 1470431 h 1692226"/>
              <a:gd name="connsiteX41" fmla="*/ 5666577 w 9662615"/>
              <a:gd name="connsiteY41" fmla="*/ 1473921 h 1692226"/>
              <a:gd name="connsiteX42" fmla="*/ 5649068 w 9662615"/>
              <a:gd name="connsiteY42" fmla="*/ 1461676 h 1692226"/>
              <a:gd name="connsiteX43" fmla="*/ 5588902 w 9662615"/>
              <a:gd name="connsiteY43" fmla="*/ 1469647 h 1692226"/>
              <a:gd name="connsiteX44" fmla="*/ 5498090 w 9662615"/>
              <a:gd name="connsiteY44" fmla="*/ 1483173 h 1692226"/>
              <a:gd name="connsiteX45" fmla="*/ 5444641 w 9662615"/>
              <a:gd name="connsiteY45" fmla="*/ 1487602 h 1692226"/>
              <a:gd name="connsiteX46" fmla="*/ 5299812 w 9662615"/>
              <a:gd name="connsiteY46" fmla="*/ 1503362 h 1692226"/>
              <a:gd name="connsiteX47" fmla="*/ 5213947 w 9662615"/>
              <a:gd name="connsiteY47" fmla="*/ 1516637 h 1692226"/>
              <a:gd name="connsiteX48" fmla="*/ 5090342 w 9662615"/>
              <a:gd name="connsiteY48" fmla="*/ 1546680 h 1692226"/>
              <a:gd name="connsiteX49" fmla="*/ 5129812 w 9662615"/>
              <a:gd name="connsiteY49" fmla="*/ 1521277 h 1692226"/>
              <a:gd name="connsiteX50" fmla="*/ 5059484 w 9662615"/>
              <a:gd name="connsiteY50" fmla="*/ 1546802 h 1692226"/>
              <a:gd name="connsiteX51" fmla="*/ 5038524 w 9662615"/>
              <a:gd name="connsiteY51" fmla="*/ 1545675 h 1692226"/>
              <a:gd name="connsiteX52" fmla="*/ 5026564 w 9662615"/>
              <a:gd name="connsiteY52" fmla="*/ 1545376 h 1692226"/>
              <a:gd name="connsiteX53" fmla="*/ 4969433 w 9662615"/>
              <a:gd name="connsiteY53" fmla="*/ 1550865 h 1692226"/>
              <a:gd name="connsiteX54" fmla="*/ 4921303 w 9662615"/>
              <a:gd name="connsiteY54" fmla="*/ 1575379 h 1692226"/>
              <a:gd name="connsiteX55" fmla="*/ 4871726 w 9662615"/>
              <a:gd name="connsiteY55" fmla="*/ 1570584 h 1692226"/>
              <a:gd name="connsiteX56" fmla="*/ 4847242 w 9662615"/>
              <a:gd name="connsiteY56" fmla="*/ 1664826 h 1692226"/>
              <a:gd name="connsiteX57" fmla="*/ 4809131 w 9662615"/>
              <a:gd name="connsiteY57" fmla="*/ 1692226 h 1692226"/>
              <a:gd name="connsiteX58" fmla="*/ 4791466 w 9662615"/>
              <a:gd name="connsiteY58" fmla="*/ 1561324 h 1692226"/>
              <a:gd name="connsiteX59" fmla="*/ 4784247 w 9662615"/>
              <a:gd name="connsiteY59" fmla="*/ 1562342 h 1692226"/>
              <a:gd name="connsiteX60" fmla="*/ 4735334 w 9662615"/>
              <a:gd name="connsiteY60" fmla="*/ 1581778 h 1692226"/>
              <a:gd name="connsiteX61" fmla="*/ 4697562 w 9662615"/>
              <a:gd name="connsiteY61" fmla="*/ 1551206 h 1692226"/>
              <a:gd name="connsiteX62" fmla="*/ 4662664 w 9662615"/>
              <a:gd name="connsiteY62" fmla="*/ 1573162 h 1692226"/>
              <a:gd name="connsiteX63" fmla="*/ 4603028 w 9662615"/>
              <a:gd name="connsiteY63" fmla="*/ 1568821 h 1692226"/>
              <a:gd name="connsiteX64" fmla="*/ 4541612 w 9662615"/>
              <a:gd name="connsiteY64" fmla="*/ 1545262 h 1692226"/>
              <a:gd name="connsiteX65" fmla="*/ 4422155 w 9662615"/>
              <a:gd name="connsiteY65" fmla="*/ 1542059 h 1692226"/>
              <a:gd name="connsiteX66" fmla="*/ 4221826 w 9662615"/>
              <a:gd name="connsiteY66" fmla="*/ 1508923 h 1692226"/>
              <a:gd name="connsiteX67" fmla="*/ 4096601 w 9662615"/>
              <a:gd name="connsiteY67" fmla="*/ 1521563 h 1692226"/>
              <a:gd name="connsiteX68" fmla="*/ 3970635 w 9662615"/>
              <a:gd name="connsiteY68" fmla="*/ 1544815 h 1692226"/>
              <a:gd name="connsiteX69" fmla="*/ 3833906 w 9662615"/>
              <a:gd name="connsiteY69" fmla="*/ 1516637 h 1692226"/>
              <a:gd name="connsiteX70" fmla="*/ 3696258 w 9662615"/>
              <a:gd name="connsiteY70" fmla="*/ 1537563 h 1692226"/>
              <a:gd name="connsiteX71" fmla="*/ 3594070 w 9662615"/>
              <a:gd name="connsiteY71" fmla="*/ 1509422 h 1692226"/>
              <a:gd name="connsiteX72" fmla="*/ 3565233 w 9662615"/>
              <a:gd name="connsiteY72" fmla="*/ 1515122 h 1692226"/>
              <a:gd name="connsiteX73" fmla="*/ 3560267 w 9662615"/>
              <a:gd name="connsiteY73" fmla="*/ 1516288 h 1692226"/>
              <a:gd name="connsiteX74" fmla="*/ 3540258 w 9662615"/>
              <a:gd name="connsiteY74" fmla="*/ 1516976 h 1692226"/>
              <a:gd name="connsiteX75" fmla="*/ 3534780 w 9662615"/>
              <a:gd name="connsiteY75" fmla="*/ 1522141 h 1692226"/>
              <a:gd name="connsiteX76" fmla="*/ 3504783 w 9662615"/>
              <a:gd name="connsiteY76" fmla="*/ 1526739 h 1692226"/>
              <a:gd name="connsiteX77" fmla="*/ 3430805 w 9662615"/>
              <a:gd name="connsiteY77" fmla="*/ 1542521 h 1692226"/>
              <a:gd name="connsiteX78" fmla="*/ 3292707 w 9662615"/>
              <a:gd name="connsiteY78" fmla="*/ 1520490 h 1692226"/>
              <a:gd name="connsiteX79" fmla="*/ 3187872 w 9662615"/>
              <a:gd name="connsiteY79" fmla="*/ 1519991 h 1692226"/>
              <a:gd name="connsiteX80" fmla="*/ 3148026 w 9662615"/>
              <a:gd name="connsiteY80" fmla="*/ 1524777 h 1692226"/>
              <a:gd name="connsiteX81" fmla="*/ 3092394 w 9662615"/>
              <a:gd name="connsiteY81" fmla="*/ 1528115 h 1692226"/>
              <a:gd name="connsiteX82" fmla="*/ 2994200 w 9662615"/>
              <a:gd name="connsiteY82" fmla="*/ 1537857 h 1692226"/>
              <a:gd name="connsiteX83" fmla="*/ 2862301 w 9662615"/>
              <a:gd name="connsiteY83" fmla="*/ 1544250 h 1692226"/>
              <a:gd name="connsiteX84" fmla="*/ 2766335 w 9662615"/>
              <a:gd name="connsiteY84" fmla="*/ 1527662 h 1692226"/>
              <a:gd name="connsiteX85" fmla="*/ 2757836 w 9662615"/>
              <a:gd name="connsiteY85" fmla="*/ 1531371 h 1692226"/>
              <a:gd name="connsiteX86" fmla="*/ 2691555 w 9662615"/>
              <a:gd name="connsiteY86" fmla="*/ 1530283 h 1692226"/>
              <a:gd name="connsiteX87" fmla="*/ 2491676 w 9662615"/>
              <a:gd name="connsiteY87" fmla="*/ 1500859 h 1692226"/>
              <a:gd name="connsiteX88" fmla="*/ 2378036 w 9662615"/>
              <a:gd name="connsiteY88" fmla="*/ 1520645 h 1692226"/>
              <a:gd name="connsiteX89" fmla="*/ 2284269 w 9662615"/>
              <a:gd name="connsiteY89" fmla="*/ 1503068 h 1692226"/>
              <a:gd name="connsiteX90" fmla="*/ 2207104 w 9662615"/>
              <a:gd name="connsiteY90" fmla="*/ 1508888 h 1692226"/>
              <a:gd name="connsiteX91" fmla="*/ 2149226 w 9662615"/>
              <a:gd name="connsiteY91" fmla="*/ 1523409 h 1692226"/>
              <a:gd name="connsiteX92" fmla="*/ 2084783 w 9662615"/>
              <a:gd name="connsiteY92" fmla="*/ 1524245 h 1692226"/>
              <a:gd name="connsiteX93" fmla="*/ 2070075 w 9662615"/>
              <a:gd name="connsiteY93" fmla="*/ 1511285 h 1692226"/>
              <a:gd name="connsiteX94" fmla="*/ 2001057 w 9662615"/>
              <a:gd name="connsiteY94" fmla="*/ 1516449 h 1692226"/>
              <a:gd name="connsiteX95" fmla="*/ 1896330 w 9662615"/>
              <a:gd name="connsiteY95" fmla="*/ 1525725 h 1692226"/>
              <a:gd name="connsiteX96" fmla="*/ 1835994 w 9662615"/>
              <a:gd name="connsiteY96" fmla="*/ 1527678 h 1692226"/>
              <a:gd name="connsiteX97" fmla="*/ 1671119 w 9662615"/>
              <a:gd name="connsiteY97" fmla="*/ 1536701 h 1692226"/>
              <a:gd name="connsiteX98" fmla="*/ 1601337 w 9662615"/>
              <a:gd name="connsiteY98" fmla="*/ 1548552 h 1692226"/>
              <a:gd name="connsiteX99" fmla="*/ 1407755 w 9662615"/>
              <a:gd name="connsiteY99" fmla="*/ 1571444 h 1692226"/>
              <a:gd name="connsiteX100" fmla="*/ 1271994 w 9662615"/>
              <a:gd name="connsiteY100" fmla="*/ 1579471 h 1692226"/>
              <a:gd name="connsiteX101" fmla="*/ 1249226 w 9662615"/>
              <a:gd name="connsiteY101" fmla="*/ 1583140 h 1692226"/>
              <a:gd name="connsiteX102" fmla="*/ 1217719 w 9662615"/>
              <a:gd name="connsiteY102" fmla="*/ 1580863 h 1692226"/>
              <a:gd name="connsiteX103" fmla="*/ 1091432 w 9662615"/>
              <a:gd name="connsiteY103" fmla="*/ 1571003 h 1692226"/>
              <a:gd name="connsiteX104" fmla="*/ 992039 w 9662615"/>
              <a:gd name="connsiteY104" fmla="*/ 1556662 h 1692226"/>
              <a:gd name="connsiteX105" fmla="*/ 868264 w 9662615"/>
              <a:gd name="connsiteY105" fmla="*/ 1566392 h 1692226"/>
              <a:gd name="connsiteX106" fmla="*/ 792765 w 9662615"/>
              <a:gd name="connsiteY106" fmla="*/ 1563102 h 1692226"/>
              <a:gd name="connsiteX107" fmla="*/ 669055 w 9662615"/>
              <a:gd name="connsiteY107" fmla="*/ 1543638 h 1692226"/>
              <a:gd name="connsiteX108" fmla="*/ 506152 w 9662615"/>
              <a:gd name="connsiteY108" fmla="*/ 1549124 h 1692226"/>
              <a:gd name="connsiteX109" fmla="*/ 472797 w 9662615"/>
              <a:gd name="connsiteY109" fmla="*/ 1568904 h 1692226"/>
              <a:gd name="connsiteX110" fmla="*/ 427864 w 9662615"/>
              <a:gd name="connsiteY110" fmla="*/ 1580848 h 1692226"/>
              <a:gd name="connsiteX111" fmla="*/ 408381 w 9662615"/>
              <a:gd name="connsiteY111" fmla="*/ 1552940 h 1692226"/>
              <a:gd name="connsiteX112" fmla="*/ 267163 w 9662615"/>
              <a:gd name="connsiteY112" fmla="*/ 1531913 h 1692226"/>
              <a:gd name="connsiteX113" fmla="*/ 196644 w 9662615"/>
              <a:gd name="connsiteY113" fmla="*/ 1524565 h 1692226"/>
              <a:gd name="connsiteX114" fmla="*/ 86819 w 9662615"/>
              <a:gd name="connsiteY114" fmla="*/ 1519517 h 1692226"/>
              <a:gd name="connsiteX115" fmla="*/ 53369 w 9662615"/>
              <a:gd name="connsiteY115" fmla="*/ 1516853 h 1692226"/>
              <a:gd name="connsiteX116" fmla="*/ 2359 w 9662615"/>
              <a:gd name="connsiteY116" fmla="*/ 1515247 h 1692226"/>
              <a:gd name="connsiteX117" fmla="*/ 0 w 9662615"/>
              <a:gd name="connsiteY117" fmla="*/ 1514932 h 1692226"/>
              <a:gd name="connsiteX118" fmla="*/ 0 w 9662615"/>
              <a:gd name="connsiteY118" fmla="*/ 0 h 1692226"/>
              <a:gd name="connsiteX0" fmla="*/ 0 w 9662615"/>
              <a:gd name="connsiteY0" fmla="*/ 0 h 1692226"/>
              <a:gd name="connsiteX1" fmla="*/ 9662615 w 9662615"/>
              <a:gd name="connsiteY1" fmla="*/ 0 h 1692226"/>
              <a:gd name="connsiteX2" fmla="*/ 9662615 w 9662615"/>
              <a:gd name="connsiteY2" fmla="*/ 1280346 h 1692226"/>
              <a:gd name="connsiteX3" fmla="*/ 9658420 w 9662615"/>
              <a:gd name="connsiteY3" fmla="*/ 1280106 h 1692226"/>
              <a:gd name="connsiteX4" fmla="*/ 9469546 w 9662615"/>
              <a:gd name="connsiteY4" fmla="*/ 1289837 h 1692226"/>
              <a:gd name="connsiteX5" fmla="*/ 9385895 w 9662615"/>
              <a:gd name="connsiteY5" fmla="*/ 1269203 h 1692226"/>
              <a:gd name="connsiteX6" fmla="*/ 9144767 w 9662615"/>
              <a:gd name="connsiteY6" fmla="*/ 1264120 h 1692226"/>
              <a:gd name="connsiteX7" fmla="*/ 8837252 w 9662615"/>
              <a:gd name="connsiteY7" fmla="*/ 1350515 h 1692226"/>
              <a:gd name="connsiteX8" fmla="*/ 8705466 w 9662615"/>
              <a:gd name="connsiteY8" fmla="*/ 1342419 h 1692226"/>
              <a:gd name="connsiteX9" fmla="*/ 8652221 w 9662615"/>
              <a:gd name="connsiteY9" fmla="*/ 1326906 h 1692226"/>
              <a:gd name="connsiteX10" fmla="*/ 8632312 w 9662615"/>
              <a:gd name="connsiteY10" fmla="*/ 1326025 h 1692226"/>
              <a:gd name="connsiteX11" fmla="*/ 8591582 w 9662615"/>
              <a:gd name="connsiteY11" fmla="*/ 1341666 h 1692226"/>
              <a:gd name="connsiteX12" fmla="*/ 8537336 w 9662615"/>
              <a:gd name="connsiteY12" fmla="*/ 1341684 h 1692226"/>
              <a:gd name="connsiteX13" fmla="*/ 8472508 w 9662615"/>
              <a:gd name="connsiteY13" fmla="*/ 1363109 h 1692226"/>
              <a:gd name="connsiteX14" fmla="*/ 8258477 w 9662615"/>
              <a:gd name="connsiteY14" fmla="*/ 1370666 h 1692226"/>
              <a:gd name="connsiteX15" fmla="*/ 8197961 w 9662615"/>
              <a:gd name="connsiteY15" fmla="*/ 1392804 h 1692226"/>
              <a:gd name="connsiteX16" fmla="*/ 8171196 w 9662615"/>
              <a:gd name="connsiteY16" fmla="*/ 1397216 h 1692226"/>
              <a:gd name="connsiteX17" fmla="*/ 8127667 w 9662615"/>
              <a:gd name="connsiteY17" fmla="*/ 1418254 h 1692226"/>
              <a:gd name="connsiteX18" fmla="*/ 7974579 w 9662615"/>
              <a:gd name="connsiteY18" fmla="*/ 1383439 h 1692226"/>
              <a:gd name="connsiteX19" fmla="*/ 7768351 w 9662615"/>
              <a:gd name="connsiteY19" fmla="*/ 1395051 h 1692226"/>
              <a:gd name="connsiteX20" fmla="*/ 7635985 w 9662615"/>
              <a:gd name="connsiteY20" fmla="*/ 1386363 h 1692226"/>
              <a:gd name="connsiteX21" fmla="*/ 7466069 w 9662615"/>
              <a:gd name="connsiteY21" fmla="*/ 1377654 h 1692226"/>
              <a:gd name="connsiteX22" fmla="*/ 7355642 w 9662615"/>
              <a:gd name="connsiteY22" fmla="*/ 1407761 h 1692226"/>
              <a:gd name="connsiteX23" fmla="*/ 7151610 w 9662615"/>
              <a:gd name="connsiteY23" fmla="*/ 1397856 h 1692226"/>
              <a:gd name="connsiteX24" fmla="*/ 7082147 w 9662615"/>
              <a:gd name="connsiteY24" fmla="*/ 1406113 h 1692226"/>
              <a:gd name="connsiteX25" fmla="*/ 7014958 w 9662615"/>
              <a:gd name="connsiteY25" fmla="*/ 1396883 h 1692226"/>
              <a:gd name="connsiteX26" fmla="*/ 6907567 w 9662615"/>
              <a:gd name="connsiteY26" fmla="*/ 1419149 h 1692226"/>
              <a:gd name="connsiteX27" fmla="*/ 6748428 w 9662615"/>
              <a:gd name="connsiteY27" fmla="*/ 1420308 h 1692226"/>
              <a:gd name="connsiteX28" fmla="*/ 6654257 w 9662615"/>
              <a:gd name="connsiteY28" fmla="*/ 1424143 h 1692226"/>
              <a:gd name="connsiteX29" fmla="*/ 6620123 w 9662615"/>
              <a:gd name="connsiteY29" fmla="*/ 1430535 h 1692226"/>
              <a:gd name="connsiteX30" fmla="*/ 6571355 w 9662615"/>
              <a:gd name="connsiteY30" fmla="*/ 1436144 h 1692226"/>
              <a:gd name="connsiteX31" fmla="*/ 6486557 w 9662615"/>
              <a:gd name="connsiteY31" fmla="*/ 1449861 h 1692226"/>
              <a:gd name="connsiteX32" fmla="*/ 6370419 w 9662615"/>
              <a:gd name="connsiteY32" fmla="*/ 1461649 h 1692226"/>
              <a:gd name="connsiteX33" fmla="*/ 6278839 w 9662615"/>
              <a:gd name="connsiteY33" fmla="*/ 1449160 h 1692226"/>
              <a:gd name="connsiteX34" fmla="*/ 6272455 w 9662615"/>
              <a:gd name="connsiteY34" fmla="*/ 1453191 h 1692226"/>
              <a:gd name="connsiteX35" fmla="*/ 6212659 w 9662615"/>
              <a:gd name="connsiteY35" fmla="*/ 1454850 h 1692226"/>
              <a:gd name="connsiteX36" fmla="*/ 6069317 w 9662615"/>
              <a:gd name="connsiteY36" fmla="*/ 1445838 h 1692226"/>
              <a:gd name="connsiteX37" fmla="*/ 5878477 w 9662615"/>
              <a:gd name="connsiteY37" fmla="*/ 1439180 h 1692226"/>
              <a:gd name="connsiteX38" fmla="*/ 5838387 w 9662615"/>
              <a:gd name="connsiteY38" fmla="*/ 1444679 h 1692226"/>
              <a:gd name="connsiteX39" fmla="*/ 5771136 w 9662615"/>
              <a:gd name="connsiteY39" fmla="*/ 1453639 h 1692226"/>
              <a:gd name="connsiteX40" fmla="*/ 5724081 w 9662615"/>
              <a:gd name="connsiteY40" fmla="*/ 1470431 h 1692226"/>
              <a:gd name="connsiteX41" fmla="*/ 5666577 w 9662615"/>
              <a:gd name="connsiteY41" fmla="*/ 1473921 h 1692226"/>
              <a:gd name="connsiteX42" fmla="*/ 5649068 w 9662615"/>
              <a:gd name="connsiteY42" fmla="*/ 1461676 h 1692226"/>
              <a:gd name="connsiteX43" fmla="*/ 5588902 w 9662615"/>
              <a:gd name="connsiteY43" fmla="*/ 1469647 h 1692226"/>
              <a:gd name="connsiteX44" fmla="*/ 5498090 w 9662615"/>
              <a:gd name="connsiteY44" fmla="*/ 1483173 h 1692226"/>
              <a:gd name="connsiteX45" fmla="*/ 5444641 w 9662615"/>
              <a:gd name="connsiteY45" fmla="*/ 1487602 h 1692226"/>
              <a:gd name="connsiteX46" fmla="*/ 5299812 w 9662615"/>
              <a:gd name="connsiteY46" fmla="*/ 1503362 h 1692226"/>
              <a:gd name="connsiteX47" fmla="*/ 5213947 w 9662615"/>
              <a:gd name="connsiteY47" fmla="*/ 1516637 h 1692226"/>
              <a:gd name="connsiteX48" fmla="*/ 5090342 w 9662615"/>
              <a:gd name="connsiteY48" fmla="*/ 1546680 h 1692226"/>
              <a:gd name="connsiteX49" fmla="*/ 5129812 w 9662615"/>
              <a:gd name="connsiteY49" fmla="*/ 1521277 h 1692226"/>
              <a:gd name="connsiteX50" fmla="*/ 5059484 w 9662615"/>
              <a:gd name="connsiteY50" fmla="*/ 1546802 h 1692226"/>
              <a:gd name="connsiteX51" fmla="*/ 5038524 w 9662615"/>
              <a:gd name="connsiteY51" fmla="*/ 1545675 h 1692226"/>
              <a:gd name="connsiteX52" fmla="*/ 5026564 w 9662615"/>
              <a:gd name="connsiteY52" fmla="*/ 1545376 h 1692226"/>
              <a:gd name="connsiteX53" fmla="*/ 4969433 w 9662615"/>
              <a:gd name="connsiteY53" fmla="*/ 1550865 h 1692226"/>
              <a:gd name="connsiteX54" fmla="*/ 4921303 w 9662615"/>
              <a:gd name="connsiteY54" fmla="*/ 1575379 h 1692226"/>
              <a:gd name="connsiteX55" fmla="*/ 4871726 w 9662615"/>
              <a:gd name="connsiteY55" fmla="*/ 1570584 h 1692226"/>
              <a:gd name="connsiteX56" fmla="*/ 4847242 w 9662615"/>
              <a:gd name="connsiteY56" fmla="*/ 1621094 h 1692226"/>
              <a:gd name="connsiteX57" fmla="*/ 4809131 w 9662615"/>
              <a:gd name="connsiteY57" fmla="*/ 1692226 h 1692226"/>
              <a:gd name="connsiteX58" fmla="*/ 4791466 w 9662615"/>
              <a:gd name="connsiteY58" fmla="*/ 1561324 h 1692226"/>
              <a:gd name="connsiteX59" fmla="*/ 4784247 w 9662615"/>
              <a:gd name="connsiteY59" fmla="*/ 1562342 h 1692226"/>
              <a:gd name="connsiteX60" fmla="*/ 4735334 w 9662615"/>
              <a:gd name="connsiteY60" fmla="*/ 1581778 h 1692226"/>
              <a:gd name="connsiteX61" fmla="*/ 4697562 w 9662615"/>
              <a:gd name="connsiteY61" fmla="*/ 1551206 h 1692226"/>
              <a:gd name="connsiteX62" fmla="*/ 4662664 w 9662615"/>
              <a:gd name="connsiteY62" fmla="*/ 1573162 h 1692226"/>
              <a:gd name="connsiteX63" fmla="*/ 4603028 w 9662615"/>
              <a:gd name="connsiteY63" fmla="*/ 1568821 h 1692226"/>
              <a:gd name="connsiteX64" fmla="*/ 4541612 w 9662615"/>
              <a:gd name="connsiteY64" fmla="*/ 1545262 h 1692226"/>
              <a:gd name="connsiteX65" fmla="*/ 4422155 w 9662615"/>
              <a:gd name="connsiteY65" fmla="*/ 1542059 h 1692226"/>
              <a:gd name="connsiteX66" fmla="*/ 4221826 w 9662615"/>
              <a:gd name="connsiteY66" fmla="*/ 1508923 h 1692226"/>
              <a:gd name="connsiteX67" fmla="*/ 4096601 w 9662615"/>
              <a:gd name="connsiteY67" fmla="*/ 1521563 h 1692226"/>
              <a:gd name="connsiteX68" fmla="*/ 3970635 w 9662615"/>
              <a:gd name="connsiteY68" fmla="*/ 1544815 h 1692226"/>
              <a:gd name="connsiteX69" fmla="*/ 3833906 w 9662615"/>
              <a:gd name="connsiteY69" fmla="*/ 1516637 h 1692226"/>
              <a:gd name="connsiteX70" fmla="*/ 3696258 w 9662615"/>
              <a:gd name="connsiteY70" fmla="*/ 1537563 h 1692226"/>
              <a:gd name="connsiteX71" fmla="*/ 3594070 w 9662615"/>
              <a:gd name="connsiteY71" fmla="*/ 1509422 h 1692226"/>
              <a:gd name="connsiteX72" fmla="*/ 3565233 w 9662615"/>
              <a:gd name="connsiteY72" fmla="*/ 1515122 h 1692226"/>
              <a:gd name="connsiteX73" fmla="*/ 3560267 w 9662615"/>
              <a:gd name="connsiteY73" fmla="*/ 1516288 h 1692226"/>
              <a:gd name="connsiteX74" fmla="*/ 3540258 w 9662615"/>
              <a:gd name="connsiteY74" fmla="*/ 1516976 h 1692226"/>
              <a:gd name="connsiteX75" fmla="*/ 3534780 w 9662615"/>
              <a:gd name="connsiteY75" fmla="*/ 1522141 h 1692226"/>
              <a:gd name="connsiteX76" fmla="*/ 3504783 w 9662615"/>
              <a:gd name="connsiteY76" fmla="*/ 1526739 h 1692226"/>
              <a:gd name="connsiteX77" fmla="*/ 3430805 w 9662615"/>
              <a:gd name="connsiteY77" fmla="*/ 1542521 h 1692226"/>
              <a:gd name="connsiteX78" fmla="*/ 3292707 w 9662615"/>
              <a:gd name="connsiteY78" fmla="*/ 1520490 h 1692226"/>
              <a:gd name="connsiteX79" fmla="*/ 3187872 w 9662615"/>
              <a:gd name="connsiteY79" fmla="*/ 1519991 h 1692226"/>
              <a:gd name="connsiteX80" fmla="*/ 3148026 w 9662615"/>
              <a:gd name="connsiteY80" fmla="*/ 1524777 h 1692226"/>
              <a:gd name="connsiteX81" fmla="*/ 3092394 w 9662615"/>
              <a:gd name="connsiteY81" fmla="*/ 1528115 h 1692226"/>
              <a:gd name="connsiteX82" fmla="*/ 2994200 w 9662615"/>
              <a:gd name="connsiteY82" fmla="*/ 1537857 h 1692226"/>
              <a:gd name="connsiteX83" fmla="*/ 2862301 w 9662615"/>
              <a:gd name="connsiteY83" fmla="*/ 1544250 h 1692226"/>
              <a:gd name="connsiteX84" fmla="*/ 2766335 w 9662615"/>
              <a:gd name="connsiteY84" fmla="*/ 1527662 h 1692226"/>
              <a:gd name="connsiteX85" fmla="*/ 2757836 w 9662615"/>
              <a:gd name="connsiteY85" fmla="*/ 1531371 h 1692226"/>
              <a:gd name="connsiteX86" fmla="*/ 2691555 w 9662615"/>
              <a:gd name="connsiteY86" fmla="*/ 1530283 h 1692226"/>
              <a:gd name="connsiteX87" fmla="*/ 2491676 w 9662615"/>
              <a:gd name="connsiteY87" fmla="*/ 1500859 h 1692226"/>
              <a:gd name="connsiteX88" fmla="*/ 2378036 w 9662615"/>
              <a:gd name="connsiteY88" fmla="*/ 1520645 h 1692226"/>
              <a:gd name="connsiteX89" fmla="*/ 2284269 w 9662615"/>
              <a:gd name="connsiteY89" fmla="*/ 1503068 h 1692226"/>
              <a:gd name="connsiteX90" fmla="*/ 2207104 w 9662615"/>
              <a:gd name="connsiteY90" fmla="*/ 1508888 h 1692226"/>
              <a:gd name="connsiteX91" fmla="*/ 2149226 w 9662615"/>
              <a:gd name="connsiteY91" fmla="*/ 1523409 h 1692226"/>
              <a:gd name="connsiteX92" fmla="*/ 2084783 w 9662615"/>
              <a:gd name="connsiteY92" fmla="*/ 1524245 h 1692226"/>
              <a:gd name="connsiteX93" fmla="*/ 2070075 w 9662615"/>
              <a:gd name="connsiteY93" fmla="*/ 1511285 h 1692226"/>
              <a:gd name="connsiteX94" fmla="*/ 2001057 w 9662615"/>
              <a:gd name="connsiteY94" fmla="*/ 1516449 h 1692226"/>
              <a:gd name="connsiteX95" fmla="*/ 1896330 w 9662615"/>
              <a:gd name="connsiteY95" fmla="*/ 1525725 h 1692226"/>
              <a:gd name="connsiteX96" fmla="*/ 1835994 w 9662615"/>
              <a:gd name="connsiteY96" fmla="*/ 1527678 h 1692226"/>
              <a:gd name="connsiteX97" fmla="*/ 1671119 w 9662615"/>
              <a:gd name="connsiteY97" fmla="*/ 1536701 h 1692226"/>
              <a:gd name="connsiteX98" fmla="*/ 1601337 w 9662615"/>
              <a:gd name="connsiteY98" fmla="*/ 1548552 h 1692226"/>
              <a:gd name="connsiteX99" fmla="*/ 1407755 w 9662615"/>
              <a:gd name="connsiteY99" fmla="*/ 1571444 h 1692226"/>
              <a:gd name="connsiteX100" fmla="*/ 1271994 w 9662615"/>
              <a:gd name="connsiteY100" fmla="*/ 1579471 h 1692226"/>
              <a:gd name="connsiteX101" fmla="*/ 1249226 w 9662615"/>
              <a:gd name="connsiteY101" fmla="*/ 1583140 h 1692226"/>
              <a:gd name="connsiteX102" fmla="*/ 1217719 w 9662615"/>
              <a:gd name="connsiteY102" fmla="*/ 1580863 h 1692226"/>
              <a:gd name="connsiteX103" fmla="*/ 1091432 w 9662615"/>
              <a:gd name="connsiteY103" fmla="*/ 1571003 h 1692226"/>
              <a:gd name="connsiteX104" fmla="*/ 992039 w 9662615"/>
              <a:gd name="connsiteY104" fmla="*/ 1556662 h 1692226"/>
              <a:gd name="connsiteX105" fmla="*/ 868264 w 9662615"/>
              <a:gd name="connsiteY105" fmla="*/ 1566392 h 1692226"/>
              <a:gd name="connsiteX106" fmla="*/ 792765 w 9662615"/>
              <a:gd name="connsiteY106" fmla="*/ 1563102 h 1692226"/>
              <a:gd name="connsiteX107" fmla="*/ 669055 w 9662615"/>
              <a:gd name="connsiteY107" fmla="*/ 1543638 h 1692226"/>
              <a:gd name="connsiteX108" fmla="*/ 506152 w 9662615"/>
              <a:gd name="connsiteY108" fmla="*/ 1549124 h 1692226"/>
              <a:gd name="connsiteX109" fmla="*/ 472797 w 9662615"/>
              <a:gd name="connsiteY109" fmla="*/ 1568904 h 1692226"/>
              <a:gd name="connsiteX110" fmla="*/ 427864 w 9662615"/>
              <a:gd name="connsiteY110" fmla="*/ 1580848 h 1692226"/>
              <a:gd name="connsiteX111" fmla="*/ 408381 w 9662615"/>
              <a:gd name="connsiteY111" fmla="*/ 1552940 h 1692226"/>
              <a:gd name="connsiteX112" fmla="*/ 267163 w 9662615"/>
              <a:gd name="connsiteY112" fmla="*/ 1531913 h 1692226"/>
              <a:gd name="connsiteX113" fmla="*/ 196644 w 9662615"/>
              <a:gd name="connsiteY113" fmla="*/ 1524565 h 1692226"/>
              <a:gd name="connsiteX114" fmla="*/ 86819 w 9662615"/>
              <a:gd name="connsiteY114" fmla="*/ 1519517 h 1692226"/>
              <a:gd name="connsiteX115" fmla="*/ 53369 w 9662615"/>
              <a:gd name="connsiteY115" fmla="*/ 1516853 h 1692226"/>
              <a:gd name="connsiteX116" fmla="*/ 2359 w 9662615"/>
              <a:gd name="connsiteY116" fmla="*/ 1515247 h 1692226"/>
              <a:gd name="connsiteX117" fmla="*/ 0 w 9662615"/>
              <a:gd name="connsiteY117" fmla="*/ 1514932 h 1692226"/>
              <a:gd name="connsiteX118" fmla="*/ 0 w 9662615"/>
              <a:gd name="connsiteY118" fmla="*/ 0 h 1692226"/>
              <a:gd name="connsiteX0" fmla="*/ 0 w 9662615"/>
              <a:gd name="connsiteY0" fmla="*/ 0 h 1621094"/>
              <a:gd name="connsiteX1" fmla="*/ 9662615 w 9662615"/>
              <a:gd name="connsiteY1" fmla="*/ 0 h 1621094"/>
              <a:gd name="connsiteX2" fmla="*/ 9662615 w 9662615"/>
              <a:gd name="connsiteY2" fmla="*/ 1280346 h 1621094"/>
              <a:gd name="connsiteX3" fmla="*/ 9658420 w 9662615"/>
              <a:gd name="connsiteY3" fmla="*/ 1280106 h 1621094"/>
              <a:gd name="connsiteX4" fmla="*/ 9469546 w 9662615"/>
              <a:gd name="connsiteY4" fmla="*/ 1289837 h 1621094"/>
              <a:gd name="connsiteX5" fmla="*/ 9385895 w 9662615"/>
              <a:gd name="connsiteY5" fmla="*/ 1269203 h 1621094"/>
              <a:gd name="connsiteX6" fmla="*/ 9144767 w 9662615"/>
              <a:gd name="connsiteY6" fmla="*/ 1264120 h 1621094"/>
              <a:gd name="connsiteX7" fmla="*/ 8837252 w 9662615"/>
              <a:gd name="connsiteY7" fmla="*/ 1350515 h 1621094"/>
              <a:gd name="connsiteX8" fmla="*/ 8705466 w 9662615"/>
              <a:gd name="connsiteY8" fmla="*/ 1342419 h 1621094"/>
              <a:gd name="connsiteX9" fmla="*/ 8652221 w 9662615"/>
              <a:gd name="connsiteY9" fmla="*/ 1326906 h 1621094"/>
              <a:gd name="connsiteX10" fmla="*/ 8632312 w 9662615"/>
              <a:gd name="connsiteY10" fmla="*/ 1326025 h 1621094"/>
              <a:gd name="connsiteX11" fmla="*/ 8591582 w 9662615"/>
              <a:gd name="connsiteY11" fmla="*/ 1341666 h 1621094"/>
              <a:gd name="connsiteX12" fmla="*/ 8537336 w 9662615"/>
              <a:gd name="connsiteY12" fmla="*/ 1341684 h 1621094"/>
              <a:gd name="connsiteX13" fmla="*/ 8472508 w 9662615"/>
              <a:gd name="connsiteY13" fmla="*/ 1363109 h 1621094"/>
              <a:gd name="connsiteX14" fmla="*/ 8258477 w 9662615"/>
              <a:gd name="connsiteY14" fmla="*/ 1370666 h 1621094"/>
              <a:gd name="connsiteX15" fmla="*/ 8197961 w 9662615"/>
              <a:gd name="connsiteY15" fmla="*/ 1392804 h 1621094"/>
              <a:gd name="connsiteX16" fmla="*/ 8171196 w 9662615"/>
              <a:gd name="connsiteY16" fmla="*/ 1397216 h 1621094"/>
              <a:gd name="connsiteX17" fmla="*/ 8127667 w 9662615"/>
              <a:gd name="connsiteY17" fmla="*/ 1418254 h 1621094"/>
              <a:gd name="connsiteX18" fmla="*/ 7974579 w 9662615"/>
              <a:gd name="connsiteY18" fmla="*/ 1383439 h 1621094"/>
              <a:gd name="connsiteX19" fmla="*/ 7768351 w 9662615"/>
              <a:gd name="connsiteY19" fmla="*/ 1395051 h 1621094"/>
              <a:gd name="connsiteX20" fmla="*/ 7635985 w 9662615"/>
              <a:gd name="connsiteY20" fmla="*/ 1386363 h 1621094"/>
              <a:gd name="connsiteX21" fmla="*/ 7466069 w 9662615"/>
              <a:gd name="connsiteY21" fmla="*/ 1377654 h 1621094"/>
              <a:gd name="connsiteX22" fmla="*/ 7355642 w 9662615"/>
              <a:gd name="connsiteY22" fmla="*/ 1407761 h 1621094"/>
              <a:gd name="connsiteX23" fmla="*/ 7151610 w 9662615"/>
              <a:gd name="connsiteY23" fmla="*/ 1397856 h 1621094"/>
              <a:gd name="connsiteX24" fmla="*/ 7082147 w 9662615"/>
              <a:gd name="connsiteY24" fmla="*/ 1406113 h 1621094"/>
              <a:gd name="connsiteX25" fmla="*/ 7014958 w 9662615"/>
              <a:gd name="connsiteY25" fmla="*/ 1396883 h 1621094"/>
              <a:gd name="connsiteX26" fmla="*/ 6907567 w 9662615"/>
              <a:gd name="connsiteY26" fmla="*/ 1419149 h 1621094"/>
              <a:gd name="connsiteX27" fmla="*/ 6748428 w 9662615"/>
              <a:gd name="connsiteY27" fmla="*/ 1420308 h 1621094"/>
              <a:gd name="connsiteX28" fmla="*/ 6654257 w 9662615"/>
              <a:gd name="connsiteY28" fmla="*/ 1424143 h 1621094"/>
              <a:gd name="connsiteX29" fmla="*/ 6620123 w 9662615"/>
              <a:gd name="connsiteY29" fmla="*/ 1430535 h 1621094"/>
              <a:gd name="connsiteX30" fmla="*/ 6571355 w 9662615"/>
              <a:gd name="connsiteY30" fmla="*/ 1436144 h 1621094"/>
              <a:gd name="connsiteX31" fmla="*/ 6486557 w 9662615"/>
              <a:gd name="connsiteY31" fmla="*/ 1449861 h 1621094"/>
              <a:gd name="connsiteX32" fmla="*/ 6370419 w 9662615"/>
              <a:gd name="connsiteY32" fmla="*/ 1461649 h 1621094"/>
              <a:gd name="connsiteX33" fmla="*/ 6278839 w 9662615"/>
              <a:gd name="connsiteY33" fmla="*/ 1449160 h 1621094"/>
              <a:gd name="connsiteX34" fmla="*/ 6272455 w 9662615"/>
              <a:gd name="connsiteY34" fmla="*/ 1453191 h 1621094"/>
              <a:gd name="connsiteX35" fmla="*/ 6212659 w 9662615"/>
              <a:gd name="connsiteY35" fmla="*/ 1454850 h 1621094"/>
              <a:gd name="connsiteX36" fmla="*/ 6069317 w 9662615"/>
              <a:gd name="connsiteY36" fmla="*/ 1445838 h 1621094"/>
              <a:gd name="connsiteX37" fmla="*/ 5878477 w 9662615"/>
              <a:gd name="connsiteY37" fmla="*/ 1439180 h 1621094"/>
              <a:gd name="connsiteX38" fmla="*/ 5838387 w 9662615"/>
              <a:gd name="connsiteY38" fmla="*/ 1444679 h 1621094"/>
              <a:gd name="connsiteX39" fmla="*/ 5771136 w 9662615"/>
              <a:gd name="connsiteY39" fmla="*/ 1453639 h 1621094"/>
              <a:gd name="connsiteX40" fmla="*/ 5724081 w 9662615"/>
              <a:gd name="connsiteY40" fmla="*/ 1470431 h 1621094"/>
              <a:gd name="connsiteX41" fmla="*/ 5666577 w 9662615"/>
              <a:gd name="connsiteY41" fmla="*/ 1473921 h 1621094"/>
              <a:gd name="connsiteX42" fmla="*/ 5649068 w 9662615"/>
              <a:gd name="connsiteY42" fmla="*/ 1461676 h 1621094"/>
              <a:gd name="connsiteX43" fmla="*/ 5588902 w 9662615"/>
              <a:gd name="connsiteY43" fmla="*/ 1469647 h 1621094"/>
              <a:gd name="connsiteX44" fmla="*/ 5498090 w 9662615"/>
              <a:gd name="connsiteY44" fmla="*/ 1483173 h 1621094"/>
              <a:gd name="connsiteX45" fmla="*/ 5444641 w 9662615"/>
              <a:gd name="connsiteY45" fmla="*/ 1487602 h 1621094"/>
              <a:gd name="connsiteX46" fmla="*/ 5299812 w 9662615"/>
              <a:gd name="connsiteY46" fmla="*/ 1503362 h 1621094"/>
              <a:gd name="connsiteX47" fmla="*/ 5213947 w 9662615"/>
              <a:gd name="connsiteY47" fmla="*/ 1516637 h 1621094"/>
              <a:gd name="connsiteX48" fmla="*/ 5090342 w 9662615"/>
              <a:gd name="connsiteY48" fmla="*/ 1546680 h 1621094"/>
              <a:gd name="connsiteX49" fmla="*/ 5129812 w 9662615"/>
              <a:gd name="connsiteY49" fmla="*/ 1521277 h 1621094"/>
              <a:gd name="connsiteX50" fmla="*/ 5059484 w 9662615"/>
              <a:gd name="connsiteY50" fmla="*/ 1546802 h 1621094"/>
              <a:gd name="connsiteX51" fmla="*/ 5038524 w 9662615"/>
              <a:gd name="connsiteY51" fmla="*/ 1545675 h 1621094"/>
              <a:gd name="connsiteX52" fmla="*/ 5026564 w 9662615"/>
              <a:gd name="connsiteY52" fmla="*/ 1545376 h 1621094"/>
              <a:gd name="connsiteX53" fmla="*/ 4969433 w 9662615"/>
              <a:gd name="connsiteY53" fmla="*/ 1550865 h 1621094"/>
              <a:gd name="connsiteX54" fmla="*/ 4921303 w 9662615"/>
              <a:gd name="connsiteY54" fmla="*/ 1575379 h 1621094"/>
              <a:gd name="connsiteX55" fmla="*/ 4871726 w 9662615"/>
              <a:gd name="connsiteY55" fmla="*/ 1570584 h 1621094"/>
              <a:gd name="connsiteX56" fmla="*/ 4847242 w 9662615"/>
              <a:gd name="connsiteY56" fmla="*/ 1621094 h 1621094"/>
              <a:gd name="connsiteX57" fmla="*/ 4821058 w 9662615"/>
              <a:gd name="connsiteY57" fmla="*/ 1553078 h 1621094"/>
              <a:gd name="connsiteX58" fmla="*/ 4791466 w 9662615"/>
              <a:gd name="connsiteY58" fmla="*/ 1561324 h 1621094"/>
              <a:gd name="connsiteX59" fmla="*/ 4784247 w 9662615"/>
              <a:gd name="connsiteY59" fmla="*/ 1562342 h 1621094"/>
              <a:gd name="connsiteX60" fmla="*/ 4735334 w 9662615"/>
              <a:gd name="connsiteY60" fmla="*/ 1581778 h 1621094"/>
              <a:gd name="connsiteX61" fmla="*/ 4697562 w 9662615"/>
              <a:gd name="connsiteY61" fmla="*/ 1551206 h 1621094"/>
              <a:gd name="connsiteX62" fmla="*/ 4662664 w 9662615"/>
              <a:gd name="connsiteY62" fmla="*/ 1573162 h 1621094"/>
              <a:gd name="connsiteX63" fmla="*/ 4603028 w 9662615"/>
              <a:gd name="connsiteY63" fmla="*/ 1568821 h 1621094"/>
              <a:gd name="connsiteX64" fmla="*/ 4541612 w 9662615"/>
              <a:gd name="connsiteY64" fmla="*/ 1545262 h 1621094"/>
              <a:gd name="connsiteX65" fmla="*/ 4422155 w 9662615"/>
              <a:gd name="connsiteY65" fmla="*/ 1542059 h 1621094"/>
              <a:gd name="connsiteX66" fmla="*/ 4221826 w 9662615"/>
              <a:gd name="connsiteY66" fmla="*/ 1508923 h 1621094"/>
              <a:gd name="connsiteX67" fmla="*/ 4096601 w 9662615"/>
              <a:gd name="connsiteY67" fmla="*/ 1521563 h 1621094"/>
              <a:gd name="connsiteX68" fmla="*/ 3970635 w 9662615"/>
              <a:gd name="connsiteY68" fmla="*/ 1544815 h 1621094"/>
              <a:gd name="connsiteX69" fmla="*/ 3833906 w 9662615"/>
              <a:gd name="connsiteY69" fmla="*/ 1516637 h 1621094"/>
              <a:gd name="connsiteX70" fmla="*/ 3696258 w 9662615"/>
              <a:gd name="connsiteY70" fmla="*/ 1537563 h 1621094"/>
              <a:gd name="connsiteX71" fmla="*/ 3594070 w 9662615"/>
              <a:gd name="connsiteY71" fmla="*/ 1509422 h 1621094"/>
              <a:gd name="connsiteX72" fmla="*/ 3565233 w 9662615"/>
              <a:gd name="connsiteY72" fmla="*/ 1515122 h 1621094"/>
              <a:gd name="connsiteX73" fmla="*/ 3560267 w 9662615"/>
              <a:gd name="connsiteY73" fmla="*/ 1516288 h 1621094"/>
              <a:gd name="connsiteX74" fmla="*/ 3540258 w 9662615"/>
              <a:gd name="connsiteY74" fmla="*/ 1516976 h 1621094"/>
              <a:gd name="connsiteX75" fmla="*/ 3534780 w 9662615"/>
              <a:gd name="connsiteY75" fmla="*/ 1522141 h 1621094"/>
              <a:gd name="connsiteX76" fmla="*/ 3504783 w 9662615"/>
              <a:gd name="connsiteY76" fmla="*/ 1526739 h 1621094"/>
              <a:gd name="connsiteX77" fmla="*/ 3430805 w 9662615"/>
              <a:gd name="connsiteY77" fmla="*/ 1542521 h 1621094"/>
              <a:gd name="connsiteX78" fmla="*/ 3292707 w 9662615"/>
              <a:gd name="connsiteY78" fmla="*/ 1520490 h 1621094"/>
              <a:gd name="connsiteX79" fmla="*/ 3187872 w 9662615"/>
              <a:gd name="connsiteY79" fmla="*/ 1519991 h 1621094"/>
              <a:gd name="connsiteX80" fmla="*/ 3148026 w 9662615"/>
              <a:gd name="connsiteY80" fmla="*/ 1524777 h 1621094"/>
              <a:gd name="connsiteX81" fmla="*/ 3092394 w 9662615"/>
              <a:gd name="connsiteY81" fmla="*/ 1528115 h 1621094"/>
              <a:gd name="connsiteX82" fmla="*/ 2994200 w 9662615"/>
              <a:gd name="connsiteY82" fmla="*/ 1537857 h 1621094"/>
              <a:gd name="connsiteX83" fmla="*/ 2862301 w 9662615"/>
              <a:gd name="connsiteY83" fmla="*/ 1544250 h 1621094"/>
              <a:gd name="connsiteX84" fmla="*/ 2766335 w 9662615"/>
              <a:gd name="connsiteY84" fmla="*/ 1527662 h 1621094"/>
              <a:gd name="connsiteX85" fmla="*/ 2757836 w 9662615"/>
              <a:gd name="connsiteY85" fmla="*/ 1531371 h 1621094"/>
              <a:gd name="connsiteX86" fmla="*/ 2691555 w 9662615"/>
              <a:gd name="connsiteY86" fmla="*/ 1530283 h 1621094"/>
              <a:gd name="connsiteX87" fmla="*/ 2491676 w 9662615"/>
              <a:gd name="connsiteY87" fmla="*/ 1500859 h 1621094"/>
              <a:gd name="connsiteX88" fmla="*/ 2378036 w 9662615"/>
              <a:gd name="connsiteY88" fmla="*/ 1520645 h 1621094"/>
              <a:gd name="connsiteX89" fmla="*/ 2284269 w 9662615"/>
              <a:gd name="connsiteY89" fmla="*/ 1503068 h 1621094"/>
              <a:gd name="connsiteX90" fmla="*/ 2207104 w 9662615"/>
              <a:gd name="connsiteY90" fmla="*/ 1508888 h 1621094"/>
              <a:gd name="connsiteX91" fmla="*/ 2149226 w 9662615"/>
              <a:gd name="connsiteY91" fmla="*/ 1523409 h 1621094"/>
              <a:gd name="connsiteX92" fmla="*/ 2084783 w 9662615"/>
              <a:gd name="connsiteY92" fmla="*/ 1524245 h 1621094"/>
              <a:gd name="connsiteX93" fmla="*/ 2070075 w 9662615"/>
              <a:gd name="connsiteY93" fmla="*/ 1511285 h 1621094"/>
              <a:gd name="connsiteX94" fmla="*/ 2001057 w 9662615"/>
              <a:gd name="connsiteY94" fmla="*/ 1516449 h 1621094"/>
              <a:gd name="connsiteX95" fmla="*/ 1896330 w 9662615"/>
              <a:gd name="connsiteY95" fmla="*/ 1525725 h 1621094"/>
              <a:gd name="connsiteX96" fmla="*/ 1835994 w 9662615"/>
              <a:gd name="connsiteY96" fmla="*/ 1527678 h 1621094"/>
              <a:gd name="connsiteX97" fmla="*/ 1671119 w 9662615"/>
              <a:gd name="connsiteY97" fmla="*/ 1536701 h 1621094"/>
              <a:gd name="connsiteX98" fmla="*/ 1601337 w 9662615"/>
              <a:gd name="connsiteY98" fmla="*/ 1548552 h 1621094"/>
              <a:gd name="connsiteX99" fmla="*/ 1407755 w 9662615"/>
              <a:gd name="connsiteY99" fmla="*/ 1571444 h 1621094"/>
              <a:gd name="connsiteX100" fmla="*/ 1271994 w 9662615"/>
              <a:gd name="connsiteY100" fmla="*/ 1579471 h 1621094"/>
              <a:gd name="connsiteX101" fmla="*/ 1249226 w 9662615"/>
              <a:gd name="connsiteY101" fmla="*/ 1583140 h 1621094"/>
              <a:gd name="connsiteX102" fmla="*/ 1217719 w 9662615"/>
              <a:gd name="connsiteY102" fmla="*/ 1580863 h 1621094"/>
              <a:gd name="connsiteX103" fmla="*/ 1091432 w 9662615"/>
              <a:gd name="connsiteY103" fmla="*/ 1571003 h 1621094"/>
              <a:gd name="connsiteX104" fmla="*/ 992039 w 9662615"/>
              <a:gd name="connsiteY104" fmla="*/ 1556662 h 1621094"/>
              <a:gd name="connsiteX105" fmla="*/ 868264 w 9662615"/>
              <a:gd name="connsiteY105" fmla="*/ 1566392 h 1621094"/>
              <a:gd name="connsiteX106" fmla="*/ 792765 w 9662615"/>
              <a:gd name="connsiteY106" fmla="*/ 1563102 h 1621094"/>
              <a:gd name="connsiteX107" fmla="*/ 669055 w 9662615"/>
              <a:gd name="connsiteY107" fmla="*/ 1543638 h 1621094"/>
              <a:gd name="connsiteX108" fmla="*/ 506152 w 9662615"/>
              <a:gd name="connsiteY108" fmla="*/ 1549124 h 1621094"/>
              <a:gd name="connsiteX109" fmla="*/ 472797 w 9662615"/>
              <a:gd name="connsiteY109" fmla="*/ 1568904 h 1621094"/>
              <a:gd name="connsiteX110" fmla="*/ 427864 w 9662615"/>
              <a:gd name="connsiteY110" fmla="*/ 1580848 h 1621094"/>
              <a:gd name="connsiteX111" fmla="*/ 408381 w 9662615"/>
              <a:gd name="connsiteY111" fmla="*/ 1552940 h 1621094"/>
              <a:gd name="connsiteX112" fmla="*/ 267163 w 9662615"/>
              <a:gd name="connsiteY112" fmla="*/ 1531913 h 1621094"/>
              <a:gd name="connsiteX113" fmla="*/ 196644 w 9662615"/>
              <a:gd name="connsiteY113" fmla="*/ 1524565 h 1621094"/>
              <a:gd name="connsiteX114" fmla="*/ 86819 w 9662615"/>
              <a:gd name="connsiteY114" fmla="*/ 1519517 h 1621094"/>
              <a:gd name="connsiteX115" fmla="*/ 53369 w 9662615"/>
              <a:gd name="connsiteY115" fmla="*/ 1516853 h 1621094"/>
              <a:gd name="connsiteX116" fmla="*/ 2359 w 9662615"/>
              <a:gd name="connsiteY116" fmla="*/ 1515247 h 1621094"/>
              <a:gd name="connsiteX117" fmla="*/ 0 w 9662615"/>
              <a:gd name="connsiteY117" fmla="*/ 1514932 h 1621094"/>
              <a:gd name="connsiteX118" fmla="*/ 0 w 9662615"/>
              <a:gd name="connsiteY118" fmla="*/ 0 h 1621094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129812 w 9662615"/>
              <a:gd name="connsiteY49" fmla="*/ 1521277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1303 w 9662615"/>
              <a:gd name="connsiteY54" fmla="*/ 1575379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5334 w 9662615"/>
              <a:gd name="connsiteY60" fmla="*/ 1581778 h 1583140"/>
              <a:gd name="connsiteX61" fmla="*/ 4697562 w 9662615"/>
              <a:gd name="connsiteY61" fmla="*/ 1551206 h 1583140"/>
              <a:gd name="connsiteX62" fmla="*/ 4662664 w 9662615"/>
              <a:gd name="connsiteY62" fmla="*/ 1573162 h 1583140"/>
              <a:gd name="connsiteX63" fmla="*/ 4603028 w 9662615"/>
              <a:gd name="connsiteY63" fmla="*/ 1568821 h 1583140"/>
              <a:gd name="connsiteX64" fmla="*/ 4541612 w 9662615"/>
              <a:gd name="connsiteY64" fmla="*/ 1545262 h 1583140"/>
              <a:gd name="connsiteX65" fmla="*/ 4422155 w 9662615"/>
              <a:gd name="connsiteY65" fmla="*/ 1542059 h 1583140"/>
              <a:gd name="connsiteX66" fmla="*/ 4221826 w 9662615"/>
              <a:gd name="connsiteY66" fmla="*/ 1508923 h 1583140"/>
              <a:gd name="connsiteX67" fmla="*/ 4096601 w 9662615"/>
              <a:gd name="connsiteY67" fmla="*/ 1521563 h 1583140"/>
              <a:gd name="connsiteX68" fmla="*/ 3970635 w 9662615"/>
              <a:gd name="connsiteY68" fmla="*/ 1544815 h 1583140"/>
              <a:gd name="connsiteX69" fmla="*/ 3833906 w 9662615"/>
              <a:gd name="connsiteY69" fmla="*/ 1516637 h 1583140"/>
              <a:gd name="connsiteX70" fmla="*/ 3696258 w 9662615"/>
              <a:gd name="connsiteY70" fmla="*/ 1537563 h 1583140"/>
              <a:gd name="connsiteX71" fmla="*/ 3594070 w 9662615"/>
              <a:gd name="connsiteY71" fmla="*/ 1509422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129812 w 9662615"/>
              <a:gd name="connsiteY49" fmla="*/ 1521277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5334 w 9662615"/>
              <a:gd name="connsiteY60" fmla="*/ 1581778 h 1583140"/>
              <a:gd name="connsiteX61" fmla="*/ 4697562 w 9662615"/>
              <a:gd name="connsiteY61" fmla="*/ 1551206 h 1583140"/>
              <a:gd name="connsiteX62" fmla="*/ 4662664 w 9662615"/>
              <a:gd name="connsiteY62" fmla="*/ 1573162 h 1583140"/>
              <a:gd name="connsiteX63" fmla="*/ 4603028 w 9662615"/>
              <a:gd name="connsiteY63" fmla="*/ 1568821 h 1583140"/>
              <a:gd name="connsiteX64" fmla="*/ 4541612 w 9662615"/>
              <a:gd name="connsiteY64" fmla="*/ 1545262 h 1583140"/>
              <a:gd name="connsiteX65" fmla="*/ 4422155 w 9662615"/>
              <a:gd name="connsiteY65" fmla="*/ 1542059 h 1583140"/>
              <a:gd name="connsiteX66" fmla="*/ 4221826 w 9662615"/>
              <a:gd name="connsiteY66" fmla="*/ 1508923 h 1583140"/>
              <a:gd name="connsiteX67" fmla="*/ 4096601 w 9662615"/>
              <a:gd name="connsiteY67" fmla="*/ 1521563 h 1583140"/>
              <a:gd name="connsiteX68" fmla="*/ 3970635 w 9662615"/>
              <a:gd name="connsiteY68" fmla="*/ 1544815 h 1583140"/>
              <a:gd name="connsiteX69" fmla="*/ 3833906 w 9662615"/>
              <a:gd name="connsiteY69" fmla="*/ 1516637 h 1583140"/>
              <a:gd name="connsiteX70" fmla="*/ 3696258 w 9662615"/>
              <a:gd name="connsiteY70" fmla="*/ 1537563 h 1583140"/>
              <a:gd name="connsiteX71" fmla="*/ 3594070 w 9662615"/>
              <a:gd name="connsiteY71" fmla="*/ 1509422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97680"/>
              <a:gd name="connsiteX1" fmla="*/ 9662615 w 9662615"/>
              <a:gd name="connsiteY1" fmla="*/ 0 h 1597680"/>
              <a:gd name="connsiteX2" fmla="*/ 9662615 w 9662615"/>
              <a:gd name="connsiteY2" fmla="*/ 1280346 h 1597680"/>
              <a:gd name="connsiteX3" fmla="*/ 9658420 w 9662615"/>
              <a:gd name="connsiteY3" fmla="*/ 1280106 h 1597680"/>
              <a:gd name="connsiteX4" fmla="*/ 9469546 w 9662615"/>
              <a:gd name="connsiteY4" fmla="*/ 1289837 h 1597680"/>
              <a:gd name="connsiteX5" fmla="*/ 9385895 w 9662615"/>
              <a:gd name="connsiteY5" fmla="*/ 1269203 h 1597680"/>
              <a:gd name="connsiteX6" fmla="*/ 9144767 w 9662615"/>
              <a:gd name="connsiteY6" fmla="*/ 1264120 h 1597680"/>
              <a:gd name="connsiteX7" fmla="*/ 8837252 w 9662615"/>
              <a:gd name="connsiteY7" fmla="*/ 1350515 h 1597680"/>
              <a:gd name="connsiteX8" fmla="*/ 8705466 w 9662615"/>
              <a:gd name="connsiteY8" fmla="*/ 1342419 h 1597680"/>
              <a:gd name="connsiteX9" fmla="*/ 8652221 w 9662615"/>
              <a:gd name="connsiteY9" fmla="*/ 1326906 h 1597680"/>
              <a:gd name="connsiteX10" fmla="*/ 8632312 w 9662615"/>
              <a:gd name="connsiteY10" fmla="*/ 1326025 h 1597680"/>
              <a:gd name="connsiteX11" fmla="*/ 8591582 w 9662615"/>
              <a:gd name="connsiteY11" fmla="*/ 1341666 h 1597680"/>
              <a:gd name="connsiteX12" fmla="*/ 8537336 w 9662615"/>
              <a:gd name="connsiteY12" fmla="*/ 1341684 h 1597680"/>
              <a:gd name="connsiteX13" fmla="*/ 8472508 w 9662615"/>
              <a:gd name="connsiteY13" fmla="*/ 1363109 h 1597680"/>
              <a:gd name="connsiteX14" fmla="*/ 8258477 w 9662615"/>
              <a:gd name="connsiteY14" fmla="*/ 1370666 h 1597680"/>
              <a:gd name="connsiteX15" fmla="*/ 8197961 w 9662615"/>
              <a:gd name="connsiteY15" fmla="*/ 1392804 h 1597680"/>
              <a:gd name="connsiteX16" fmla="*/ 8171196 w 9662615"/>
              <a:gd name="connsiteY16" fmla="*/ 1397216 h 1597680"/>
              <a:gd name="connsiteX17" fmla="*/ 8127667 w 9662615"/>
              <a:gd name="connsiteY17" fmla="*/ 1418254 h 1597680"/>
              <a:gd name="connsiteX18" fmla="*/ 7974579 w 9662615"/>
              <a:gd name="connsiteY18" fmla="*/ 1383439 h 1597680"/>
              <a:gd name="connsiteX19" fmla="*/ 7768351 w 9662615"/>
              <a:gd name="connsiteY19" fmla="*/ 1395051 h 1597680"/>
              <a:gd name="connsiteX20" fmla="*/ 7635985 w 9662615"/>
              <a:gd name="connsiteY20" fmla="*/ 1386363 h 1597680"/>
              <a:gd name="connsiteX21" fmla="*/ 7466069 w 9662615"/>
              <a:gd name="connsiteY21" fmla="*/ 1377654 h 1597680"/>
              <a:gd name="connsiteX22" fmla="*/ 7355642 w 9662615"/>
              <a:gd name="connsiteY22" fmla="*/ 1407761 h 1597680"/>
              <a:gd name="connsiteX23" fmla="*/ 7151610 w 9662615"/>
              <a:gd name="connsiteY23" fmla="*/ 1397856 h 1597680"/>
              <a:gd name="connsiteX24" fmla="*/ 7082147 w 9662615"/>
              <a:gd name="connsiteY24" fmla="*/ 1406113 h 1597680"/>
              <a:gd name="connsiteX25" fmla="*/ 7014958 w 9662615"/>
              <a:gd name="connsiteY25" fmla="*/ 1396883 h 1597680"/>
              <a:gd name="connsiteX26" fmla="*/ 6907567 w 9662615"/>
              <a:gd name="connsiteY26" fmla="*/ 1419149 h 1597680"/>
              <a:gd name="connsiteX27" fmla="*/ 6748428 w 9662615"/>
              <a:gd name="connsiteY27" fmla="*/ 1420308 h 1597680"/>
              <a:gd name="connsiteX28" fmla="*/ 6654257 w 9662615"/>
              <a:gd name="connsiteY28" fmla="*/ 1424143 h 1597680"/>
              <a:gd name="connsiteX29" fmla="*/ 6620123 w 9662615"/>
              <a:gd name="connsiteY29" fmla="*/ 1430535 h 1597680"/>
              <a:gd name="connsiteX30" fmla="*/ 6571355 w 9662615"/>
              <a:gd name="connsiteY30" fmla="*/ 1436144 h 1597680"/>
              <a:gd name="connsiteX31" fmla="*/ 6486557 w 9662615"/>
              <a:gd name="connsiteY31" fmla="*/ 1449861 h 1597680"/>
              <a:gd name="connsiteX32" fmla="*/ 6370419 w 9662615"/>
              <a:gd name="connsiteY32" fmla="*/ 1461649 h 1597680"/>
              <a:gd name="connsiteX33" fmla="*/ 6278839 w 9662615"/>
              <a:gd name="connsiteY33" fmla="*/ 1449160 h 1597680"/>
              <a:gd name="connsiteX34" fmla="*/ 6272455 w 9662615"/>
              <a:gd name="connsiteY34" fmla="*/ 1453191 h 1597680"/>
              <a:gd name="connsiteX35" fmla="*/ 6212659 w 9662615"/>
              <a:gd name="connsiteY35" fmla="*/ 1454850 h 1597680"/>
              <a:gd name="connsiteX36" fmla="*/ 6069317 w 9662615"/>
              <a:gd name="connsiteY36" fmla="*/ 1445838 h 1597680"/>
              <a:gd name="connsiteX37" fmla="*/ 5878477 w 9662615"/>
              <a:gd name="connsiteY37" fmla="*/ 1439180 h 1597680"/>
              <a:gd name="connsiteX38" fmla="*/ 5838387 w 9662615"/>
              <a:gd name="connsiteY38" fmla="*/ 1444679 h 1597680"/>
              <a:gd name="connsiteX39" fmla="*/ 5771136 w 9662615"/>
              <a:gd name="connsiteY39" fmla="*/ 1453639 h 1597680"/>
              <a:gd name="connsiteX40" fmla="*/ 5724081 w 9662615"/>
              <a:gd name="connsiteY40" fmla="*/ 1470431 h 1597680"/>
              <a:gd name="connsiteX41" fmla="*/ 5666577 w 9662615"/>
              <a:gd name="connsiteY41" fmla="*/ 1473921 h 1597680"/>
              <a:gd name="connsiteX42" fmla="*/ 5649068 w 9662615"/>
              <a:gd name="connsiteY42" fmla="*/ 1461676 h 1597680"/>
              <a:gd name="connsiteX43" fmla="*/ 5588902 w 9662615"/>
              <a:gd name="connsiteY43" fmla="*/ 1469647 h 1597680"/>
              <a:gd name="connsiteX44" fmla="*/ 5498090 w 9662615"/>
              <a:gd name="connsiteY44" fmla="*/ 1483173 h 1597680"/>
              <a:gd name="connsiteX45" fmla="*/ 5444641 w 9662615"/>
              <a:gd name="connsiteY45" fmla="*/ 1487602 h 1597680"/>
              <a:gd name="connsiteX46" fmla="*/ 5299812 w 9662615"/>
              <a:gd name="connsiteY46" fmla="*/ 1503362 h 1597680"/>
              <a:gd name="connsiteX47" fmla="*/ 5213947 w 9662615"/>
              <a:gd name="connsiteY47" fmla="*/ 1516637 h 1597680"/>
              <a:gd name="connsiteX48" fmla="*/ 5090342 w 9662615"/>
              <a:gd name="connsiteY48" fmla="*/ 1546680 h 1597680"/>
              <a:gd name="connsiteX49" fmla="*/ 5129812 w 9662615"/>
              <a:gd name="connsiteY49" fmla="*/ 1521277 h 1597680"/>
              <a:gd name="connsiteX50" fmla="*/ 5059484 w 9662615"/>
              <a:gd name="connsiteY50" fmla="*/ 1546802 h 1597680"/>
              <a:gd name="connsiteX51" fmla="*/ 5038524 w 9662615"/>
              <a:gd name="connsiteY51" fmla="*/ 1545675 h 1597680"/>
              <a:gd name="connsiteX52" fmla="*/ 5026564 w 9662615"/>
              <a:gd name="connsiteY52" fmla="*/ 1545376 h 1597680"/>
              <a:gd name="connsiteX53" fmla="*/ 4969433 w 9662615"/>
              <a:gd name="connsiteY53" fmla="*/ 1550865 h 1597680"/>
              <a:gd name="connsiteX54" fmla="*/ 4929254 w 9662615"/>
              <a:gd name="connsiteY54" fmla="*/ 1563452 h 1597680"/>
              <a:gd name="connsiteX55" fmla="*/ 4871726 w 9662615"/>
              <a:gd name="connsiteY55" fmla="*/ 1570584 h 1597680"/>
              <a:gd name="connsiteX56" fmla="*/ 4843267 w 9662615"/>
              <a:gd name="connsiteY56" fmla="*/ 1561459 h 1597680"/>
              <a:gd name="connsiteX57" fmla="*/ 4821058 w 9662615"/>
              <a:gd name="connsiteY57" fmla="*/ 1553078 h 1597680"/>
              <a:gd name="connsiteX58" fmla="*/ 4791466 w 9662615"/>
              <a:gd name="connsiteY58" fmla="*/ 1561324 h 1597680"/>
              <a:gd name="connsiteX59" fmla="*/ 4784247 w 9662615"/>
              <a:gd name="connsiteY59" fmla="*/ 1562342 h 1597680"/>
              <a:gd name="connsiteX60" fmla="*/ 4743285 w 9662615"/>
              <a:gd name="connsiteY60" fmla="*/ 1597680 h 1597680"/>
              <a:gd name="connsiteX61" fmla="*/ 4697562 w 9662615"/>
              <a:gd name="connsiteY61" fmla="*/ 1551206 h 1597680"/>
              <a:gd name="connsiteX62" fmla="*/ 4662664 w 9662615"/>
              <a:gd name="connsiteY62" fmla="*/ 1573162 h 1597680"/>
              <a:gd name="connsiteX63" fmla="*/ 4603028 w 9662615"/>
              <a:gd name="connsiteY63" fmla="*/ 1568821 h 1597680"/>
              <a:gd name="connsiteX64" fmla="*/ 4541612 w 9662615"/>
              <a:gd name="connsiteY64" fmla="*/ 1545262 h 1597680"/>
              <a:gd name="connsiteX65" fmla="*/ 4422155 w 9662615"/>
              <a:gd name="connsiteY65" fmla="*/ 1542059 h 1597680"/>
              <a:gd name="connsiteX66" fmla="*/ 4221826 w 9662615"/>
              <a:gd name="connsiteY66" fmla="*/ 1508923 h 1597680"/>
              <a:gd name="connsiteX67" fmla="*/ 4096601 w 9662615"/>
              <a:gd name="connsiteY67" fmla="*/ 1521563 h 1597680"/>
              <a:gd name="connsiteX68" fmla="*/ 3970635 w 9662615"/>
              <a:gd name="connsiteY68" fmla="*/ 1544815 h 1597680"/>
              <a:gd name="connsiteX69" fmla="*/ 3833906 w 9662615"/>
              <a:gd name="connsiteY69" fmla="*/ 1516637 h 1597680"/>
              <a:gd name="connsiteX70" fmla="*/ 3696258 w 9662615"/>
              <a:gd name="connsiteY70" fmla="*/ 1537563 h 1597680"/>
              <a:gd name="connsiteX71" fmla="*/ 3594070 w 9662615"/>
              <a:gd name="connsiteY71" fmla="*/ 1509422 h 1597680"/>
              <a:gd name="connsiteX72" fmla="*/ 3565233 w 9662615"/>
              <a:gd name="connsiteY72" fmla="*/ 1515122 h 1597680"/>
              <a:gd name="connsiteX73" fmla="*/ 3560267 w 9662615"/>
              <a:gd name="connsiteY73" fmla="*/ 1516288 h 1597680"/>
              <a:gd name="connsiteX74" fmla="*/ 3540258 w 9662615"/>
              <a:gd name="connsiteY74" fmla="*/ 1516976 h 1597680"/>
              <a:gd name="connsiteX75" fmla="*/ 3534780 w 9662615"/>
              <a:gd name="connsiteY75" fmla="*/ 1522141 h 1597680"/>
              <a:gd name="connsiteX76" fmla="*/ 3504783 w 9662615"/>
              <a:gd name="connsiteY76" fmla="*/ 1526739 h 1597680"/>
              <a:gd name="connsiteX77" fmla="*/ 3430805 w 9662615"/>
              <a:gd name="connsiteY77" fmla="*/ 1542521 h 1597680"/>
              <a:gd name="connsiteX78" fmla="*/ 3292707 w 9662615"/>
              <a:gd name="connsiteY78" fmla="*/ 1520490 h 1597680"/>
              <a:gd name="connsiteX79" fmla="*/ 3187872 w 9662615"/>
              <a:gd name="connsiteY79" fmla="*/ 1519991 h 1597680"/>
              <a:gd name="connsiteX80" fmla="*/ 3148026 w 9662615"/>
              <a:gd name="connsiteY80" fmla="*/ 1524777 h 1597680"/>
              <a:gd name="connsiteX81" fmla="*/ 3092394 w 9662615"/>
              <a:gd name="connsiteY81" fmla="*/ 1528115 h 1597680"/>
              <a:gd name="connsiteX82" fmla="*/ 2994200 w 9662615"/>
              <a:gd name="connsiteY82" fmla="*/ 1537857 h 1597680"/>
              <a:gd name="connsiteX83" fmla="*/ 2862301 w 9662615"/>
              <a:gd name="connsiteY83" fmla="*/ 1544250 h 1597680"/>
              <a:gd name="connsiteX84" fmla="*/ 2766335 w 9662615"/>
              <a:gd name="connsiteY84" fmla="*/ 1527662 h 1597680"/>
              <a:gd name="connsiteX85" fmla="*/ 2757836 w 9662615"/>
              <a:gd name="connsiteY85" fmla="*/ 1531371 h 1597680"/>
              <a:gd name="connsiteX86" fmla="*/ 2691555 w 9662615"/>
              <a:gd name="connsiteY86" fmla="*/ 1530283 h 1597680"/>
              <a:gd name="connsiteX87" fmla="*/ 2491676 w 9662615"/>
              <a:gd name="connsiteY87" fmla="*/ 1500859 h 1597680"/>
              <a:gd name="connsiteX88" fmla="*/ 2378036 w 9662615"/>
              <a:gd name="connsiteY88" fmla="*/ 1520645 h 1597680"/>
              <a:gd name="connsiteX89" fmla="*/ 2284269 w 9662615"/>
              <a:gd name="connsiteY89" fmla="*/ 1503068 h 1597680"/>
              <a:gd name="connsiteX90" fmla="*/ 2207104 w 9662615"/>
              <a:gd name="connsiteY90" fmla="*/ 1508888 h 1597680"/>
              <a:gd name="connsiteX91" fmla="*/ 2149226 w 9662615"/>
              <a:gd name="connsiteY91" fmla="*/ 1523409 h 1597680"/>
              <a:gd name="connsiteX92" fmla="*/ 2084783 w 9662615"/>
              <a:gd name="connsiteY92" fmla="*/ 1524245 h 1597680"/>
              <a:gd name="connsiteX93" fmla="*/ 2070075 w 9662615"/>
              <a:gd name="connsiteY93" fmla="*/ 1511285 h 1597680"/>
              <a:gd name="connsiteX94" fmla="*/ 2001057 w 9662615"/>
              <a:gd name="connsiteY94" fmla="*/ 1516449 h 1597680"/>
              <a:gd name="connsiteX95" fmla="*/ 1896330 w 9662615"/>
              <a:gd name="connsiteY95" fmla="*/ 1525725 h 1597680"/>
              <a:gd name="connsiteX96" fmla="*/ 1835994 w 9662615"/>
              <a:gd name="connsiteY96" fmla="*/ 1527678 h 1597680"/>
              <a:gd name="connsiteX97" fmla="*/ 1671119 w 9662615"/>
              <a:gd name="connsiteY97" fmla="*/ 1536701 h 1597680"/>
              <a:gd name="connsiteX98" fmla="*/ 1601337 w 9662615"/>
              <a:gd name="connsiteY98" fmla="*/ 1548552 h 1597680"/>
              <a:gd name="connsiteX99" fmla="*/ 1407755 w 9662615"/>
              <a:gd name="connsiteY99" fmla="*/ 1571444 h 1597680"/>
              <a:gd name="connsiteX100" fmla="*/ 1271994 w 9662615"/>
              <a:gd name="connsiteY100" fmla="*/ 1579471 h 1597680"/>
              <a:gd name="connsiteX101" fmla="*/ 1249226 w 9662615"/>
              <a:gd name="connsiteY101" fmla="*/ 1583140 h 1597680"/>
              <a:gd name="connsiteX102" fmla="*/ 1217719 w 9662615"/>
              <a:gd name="connsiteY102" fmla="*/ 1580863 h 1597680"/>
              <a:gd name="connsiteX103" fmla="*/ 1091432 w 9662615"/>
              <a:gd name="connsiteY103" fmla="*/ 1571003 h 1597680"/>
              <a:gd name="connsiteX104" fmla="*/ 992039 w 9662615"/>
              <a:gd name="connsiteY104" fmla="*/ 1556662 h 1597680"/>
              <a:gd name="connsiteX105" fmla="*/ 868264 w 9662615"/>
              <a:gd name="connsiteY105" fmla="*/ 1566392 h 1597680"/>
              <a:gd name="connsiteX106" fmla="*/ 792765 w 9662615"/>
              <a:gd name="connsiteY106" fmla="*/ 1563102 h 1597680"/>
              <a:gd name="connsiteX107" fmla="*/ 669055 w 9662615"/>
              <a:gd name="connsiteY107" fmla="*/ 1543638 h 1597680"/>
              <a:gd name="connsiteX108" fmla="*/ 506152 w 9662615"/>
              <a:gd name="connsiteY108" fmla="*/ 1549124 h 1597680"/>
              <a:gd name="connsiteX109" fmla="*/ 472797 w 9662615"/>
              <a:gd name="connsiteY109" fmla="*/ 1568904 h 1597680"/>
              <a:gd name="connsiteX110" fmla="*/ 427864 w 9662615"/>
              <a:gd name="connsiteY110" fmla="*/ 1580848 h 1597680"/>
              <a:gd name="connsiteX111" fmla="*/ 408381 w 9662615"/>
              <a:gd name="connsiteY111" fmla="*/ 1552940 h 1597680"/>
              <a:gd name="connsiteX112" fmla="*/ 267163 w 9662615"/>
              <a:gd name="connsiteY112" fmla="*/ 1531913 h 1597680"/>
              <a:gd name="connsiteX113" fmla="*/ 196644 w 9662615"/>
              <a:gd name="connsiteY113" fmla="*/ 1524565 h 1597680"/>
              <a:gd name="connsiteX114" fmla="*/ 86819 w 9662615"/>
              <a:gd name="connsiteY114" fmla="*/ 1519517 h 1597680"/>
              <a:gd name="connsiteX115" fmla="*/ 53369 w 9662615"/>
              <a:gd name="connsiteY115" fmla="*/ 1516853 h 1597680"/>
              <a:gd name="connsiteX116" fmla="*/ 2359 w 9662615"/>
              <a:gd name="connsiteY116" fmla="*/ 1515247 h 1597680"/>
              <a:gd name="connsiteX117" fmla="*/ 0 w 9662615"/>
              <a:gd name="connsiteY117" fmla="*/ 1514932 h 1597680"/>
              <a:gd name="connsiteX118" fmla="*/ 0 w 9662615"/>
              <a:gd name="connsiteY118" fmla="*/ 0 h 1597680"/>
              <a:gd name="connsiteX0" fmla="*/ 0 w 9662615"/>
              <a:gd name="connsiteY0" fmla="*/ 0 h 1603753"/>
              <a:gd name="connsiteX1" fmla="*/ 9662615 w 9662615"/>
              <a:gd name="connsiteY1" fmla="*/ 0 h 1603753"/>
              <a:gd name="connsiteX2" fmla="*/ 9662615 w 9662615"/>
              <a:gd name="connsiteY2" fmla="*/ 1280346 h 1603753"/>
              <a:gd name="connsiteX3" fmla="*/ 9658420 w 9662615"/>
              <a:gd name="connsiteY3" fmla="*/ 1280106 h 1603753"/>
              <a:gd name="connsiteX4" fmla="*/ 9469546 w 9662615"/>
              <a:gd name="connsiteY4" fmla="*/ 1289837 h 1603753"/>
              <a:gd name="connsiteX5" fmla="*/ 9385895 w 9662615"/>
              <a:gd name="connsiteY5" fmla="*/ 1269203 h 1603753"/>
              <a:gd name="connsiteX6" fmla="*/ 9144767 w 9662615"/>
              <a:gd name="connsiteY6" fmla="*/ 1264120 h 1603753"/>
              <a:gd name="connsiteX7" fmla="*/ 8837252 w 9662615"/>
              <a:gd name="connsiteY7" fmla="*/ 1350515 h 1603753"/>
              <a:gd name="connsiteX8" fmla="*/ 8705466 w 9662615"/>
              <a:gd name="connsiteY8" fmla="*/ 1342419 h 1603753"/>
              <a:gd name="connsiteX9" fmla="*/ 8652221 w 9662615"/>
              <a:gd name="connsiteY9" fmla="*/ 1326906 h 1603753"/>
              <a:gd name="connsiteX10" fmla="*/ 8632312 w 9662615"/>
              <a:gd name="connsiteY10" fmla="*/ 1326025 h 1603753"/>
              <a:gd name="connsiteX11" fmla="*/ 8591582 w 9662615"/>
              <a:gd name="connsiteY11" fmla="*/ 1341666 h 1603753"/>
              <a:gd name="connsiteX12" fmla="*/ 8537336 w 9662615"/>
              <a:gd name="connsiteY12" fmla="*/ 1341684 h 1603753"/>
              <a:gd name="connsiteX13" fmla="*/ 8472508 w 9662615"/>
              <a:gd name="connsiteY13" fmla="*/ 1363109 h 1603753"/>
              <a:gd name="connsiteX14" fmla="*/ 8258477 w 9662615"/>
              <a:gd name="connsiteY14" fmla="*/ 1370666 h 1603753"/>
              <a:gd name="connsiteX15" fmla="*/ 8197961 w 9662615"/>
              <a:gd name="connsiteY15" fmla="*/ 1392804 h 1603753"/>
              <a:gd name="connsiteX16" fmla="*/ 8171196 w 9662615"/>
              <a:gd name="connsiteY16" fmla="*/ 1397216 h 1603753"/>
              <a:gd name="connsiteX17" fmla="*/ 8127667 w 9662615"/>
              <a:gd name="connsiteY17" fmla="*/ 1418254 h 1603753"/>
              <a:gd name="connsiteX18" fmla="*/ 7974579 w 9662615"/>
              <a:gd name="connsiteY18" fmla="*/ 1383439 h 1603753"/>
              <a:gd name="connsiteX19" fmla="*/ 7768351 w 9662615"/>
              <a:gd name="connsiteY19" fmla="*/ 1395051 h 1603753"/>
              <a:gd name="connsiteX20" fmla="*/ 7635985 w 9662615"/>
              <a:gd name="connsiteY20" fmla="*/ 1386363 h 1603753"/>
              <a:gd name="connsiteX21" fmla="*/ 7466069 w 9662615"/>
              <a:gd name="connsiteY21" fmla="*/ 1377654 h 1603753"/>
              <a:gd name="connsiteX22" fmla="*/ 7355642 w 9662615"/>
              <a:gd name="connsiteY22" fmla="*/ 1407761 h 1603753"/>
              <a:gd name="connsiteX23" fmla="*/ 7151610 w 9662615"/>
              <a:gd name="connsiteY23" fmla="*/ 1397856 h 1603753"/>
              <a:gd name="connsiteX24" fmla="*/ 7082147 w 9662615"/>
              <a:gd name="connsiteY24" fmla="*/ 1406113 h 1603753"/>
              <a:gd name="connsiteX25" fmla="*/ 7014958 w 9662615"/>
              <a:gd name="connsiteY25" fmla="*/ 1396883 h 1603753"/>
              <a:gd name="connsiteX26" fmla="*/ 6907567 w 9662615"/>
              <a:gd name="connsiteY26" fmla="*/ 1419149 h 1603753"/>
              <a:gd name="connsiteX27" fmla="*/ 6748428 w 9662615"/>
              <a:gd name="connsiteY27" fmla="*/ 1420308 h 1603753"/>
              <a:gd name="connsiteX28" fmla="*/ 6654257 w 9662615"/>
              <a:gd name="connsiteY28" fmla="*/ 1424143 h 1603753"/>
              <a:gd name="connsiteX29" fmla="*/ 6620123 w 9662615"/>
              <a:gd name="connsiteY29" fmla="*/ 1430535 h 1603753"/>
              <a:gd name="connsiteX30" fmla="*/ 6571355 w 9662615"/>
              <a:gd name="connsiteY30" fmla="*/ 1436144 h 1603753"/>
              <a:gd name="connsiteX31" fmla="*/ 6486557 w 9662615"/>
              <a:gd name="connsiteY31" fmla="*/ 1449861 h 1603753"/>
              <a:gd name="connsiteX32" fmla="*/ 6370419 w 9662615"/>
              <a:gd name="connsiteY32" fmla="*/ 1461649 h 1603753"/>
              <a:gd name="connsiteX33" fmla="*/ 6278839 w 9662615"/>
              <a:gd name="connsiteY33" fmla="*/ 1449160 h 1603753"/>
              <a:gd name="connsiteX34" fmla="*/ 6272455 w 9662615"/>
              <a:gd name="connsiteY34" fmla="*/ 1453191 h 1603753"/>
              <a:gd name="connsiteX35" fmla="*/ 6212659 w 9662615"/>
              <a:gd name="connsiteY35" fmla="*/ 1454850 h 1603753"/>
              <a:gd name="connsiteX36" fmla="*/ 6069317 w 9662615"/>
              <a:gd name="connsiteY36" fmla="*/ 1445838 h 1603753"/>
              <a:gd name="connsiteX37" fmla="*/ 5878477 w 9662615"/>
              <a:gd name="connsiteY37" fmla="*/ 1439180 h 1603753"/>
              <a:gd name="connsiteX38" fmla="*/ 5838387 w 9662615"/>
              <a:gd name="connsiteY38" fmla="*/ 1444679 h 1603753"/>
              <a:gd name="connsiteX39" fmla="*/ 5771136 w 9662615"/>
              <a:gd name="connsiteY39" fmla="*/ 1453639 h 1603753"/>
              <a:gd name="connsiteX40" fmla="*/ 5724081 w 9662615"/>
              <a:gd name="connsiteY40" fmla="*/ 1470431 h 1603753"/>
              <a:gd name="connsiteX41" fmla="*/ 5666577 w 9662615"/>
              <a:gd name="connsiteY41" fmla="*/ 1473921 h 1603753"/>
              <a:gd name="connsiteX42" fmla="*/ 5649068 w 9662615"/>
              <a:gd name="connsiteY42" fmla="*/ 1461676 h 1603753"/>
              <a:gd name="connsiteX43" fmla="*/ 5588902 w 9662615"/>
              <a:gd name="connsiteY43" fmla="*/ 1469647 h 1603753"/>
              <a:gd name="connsiteX44" fmla="*/ 5498090 w 9662615"/>
              <a:gd name="connsiteY44" fmla="*/ 1483173 h 1603753"/>
              <a:gd name="connsiteX45" fmla="*/ 5444641 w 9662615"/>
              <a:gd name="connsiteY45" fmla="*/ 1487602 h 1603753"/>
              <a:gd name="connsiteX46" fmla="*/ 5299812 w 9662615"/>
              <a:gd name="connsiteY46" fmla="*/ 1503362 h 1603753"/>
              <a:gd name="connsiteX47" fmla="*/ 5213947 w 9662615"/>
              <a:gd name="connsiteY47" fmla="*/ 1516637 h 1603753"/>
              <a:gd name="connsiteX48" fmla="*/ 5090342 w 9662615"/>
              <a:gd name="connsiteY48" fmla="*/ 1546680 h 1603753"/>
              <a:gd name="connsiteX49" fmla="*/ 5129812 w 9662615"/>
              <a:gd name="connsiteY49" fmla="*/ 1521277 h 1603753"/>
              <a:gd name="connsiteX50" fmla="*/ 5059484 w 9662615"/>
              <a:gd name="connsiteY50" fmla="*/ 1546802 h 1603753"/>
              <a:gd name="connsiteX51" fmla="*/ 5038524 w 9662615"/>
              <a:gd name="connsiteY51" fmla="*/ 1545675 h 1603753"/>
              <a:gd name="connsiteX52" fmla="*/ 5026564 w 9662615"/>
              <a:gd name="connsiteY52" fmla="*/ 1545376 h 1603753"/>
              <a:gd name="connsiteX53" fmla="*/ 4969433 w 9662615"/>
              <a:gd name="connsiteY53" fmla="*/ 1550865 h 1603753"/>
              <a:gd name="connsiteX54" fmla="*/ 4929254 w 9662615"/>
              <a:gd name="connsiteY54" fmla="*/ 1563452 h 1603753"/>
              <a:gd name="connsiteX55" fmla="*/ 4871726 w 9662615"/>
              <a:gd name="connsiteY55" fmla="*/ 1570584 h 1603753"/>
              <a:gd name="connsiteX56" fmla="*/ 4843267 w 9662615"/>
              <a:gd name="connsiteY56" fmla="*/ 1561459 h 1603753"/>
              <a:gd name="connsiteX57" fmla="*/ 4821058 w 9662615"/>
              <a:gd name="connsiteY57" fmla="*/ 1553078 h 1603753"/>
              <a:gd name="connsiteX58" fmla="*/ 4791466 w 9662615"/>
              <a:gd name="connsiteY58" fmla="*/ 1561324 h 1603753"/>
              <a:gd name="connsiteX59" fmla="*/ 4784247 w 9662615"/>
              <a:gd name="connsiteY59" fmla="*/ 1562342 h 1603753"/>
              <a:gd name="connsiteX60" fmla="*/ 4743285 w 9662615"/>
              <a:gd name="connsiteY60" fmla="*/ 1597680 h 1603753"/>
              <a:gd name="connsiteX61" fmla="*/ 4697562 w 9662615"/>
              <a:gd name="connsiteY61" fmla="*/ 1551206 h 1603753"/>
              <a:gd name="connsiteX62" fmla="*/ 4662664 w 9662615"/>
              <a:gd name="connsiteY62" fmla="*/ 1573162 h 1603753"/>
              <a:gd name="connsiteX63" fmla="*/ 4603028 w 9662615"/>
              <a:gd name="connsiteY63" fmla="*/ 1568821 h 1603753"/>
              <a:gd name="connsiteX64" fmla="*/ 4541612 w 9662615"/>
              <a:gd name="connsiteY64" fmla="*/ 1545262 h 1603753"/>
              <a:gd name="connsiteX65" fmla="*/ 4422155 w 9662615"/>
              <a:gd name="connsiteY65" fmla="*/ 1542059 h 1603753"/>
              <a:gd name="connsiteX66" fmla="*/ 4221826 w 9662615"/>
              <a:gd name="connsiteY66" fmla="*/ 1508923 h 1603753"/>
              <a:gd name="connsiteX67" fmla="*/ 4096601 w 9662615"/>
              <a:gd name="connsiteY67" fmla="*/ 1521563 h 1603753"/>
              <a:gd name="connsiteX68" fmla="*/ 3970635 w 9662615"/>
              <a:gd name="connsiteY68" fmla="*/ 1544815 h 1603753"/>
              <a:gd name="connsiteX69" fmla="*/ 3833906 w 9662615"/>
              <a:gd name="connsiteY69" fmla="*/ 1516637 h 1603753"/>
              <a:gd name="connsiteX70" fmla="*/ 3696258 w 9662615"/>
              <a:gd name="connsiteY70" fmla="*/ 1537563 h 1603753"/>
              <a:gd name="connsiteX71" fmla="*/ 3594070 w 9662615"/>
              <a:gd name="connsiteY71" fmla="*/ 1509422 h 1603753"/>
              <a:gd name="connsiteX72" fmla="*/ 3565233 w 9662615"/>
              <a:gd name="connsiteY72" fmla="*/ 1515122 h 1603753"/>
              <a:gd name="connsiteX73" fmla="*/ 3560267 w 9662615"/>
              <a:gd name="connsiteY73" fmla="*/ 1516288 h 1603753"/>
              <a:gd name="connsiteX74" fmla="*/ 3540258 w 9662615"/>
              <a:gd name="connsiteY74" fmla="*/ 1516976 h 1603753"/>
              <a:gd name="connsiteX75" fmla="*/ 3534780 w 9662615"/>
              <a:gd name="connsiteY75" fmla="*/ 1522141 h 1603753"/>
              <a:gd name="connsiteX76" fmla="*/ 3504783 w 9662615"/>
              <a:gd name="connsiteY76" fmla="*/ 1526739 h 1603753"/>
              <a:gd name="connsiteX77" fmla="*/ 3430805 w 9662615"/>
              <a:gd name="connsiteY77" fmla="*/ 1542521 h 1603753"/>
              <a:gd name="connsiteX78" fmla="*/ 3292707 w 9662615"/>
              <a:gd name="connsiteY78" fmla="*/ 1520490 h 1603753"/>
              <a:gd name="connsiteX79" fmla="*/ 3187872 w 9662615"/>
              <a:gd name="connsiteY79" fmla="*/ 1519991 h 1603753"/>
              <a:gd name="connsiteX80" fmla="*/ 3148026 w 9662615"/>
              <a:gd name="connsiteY80" fmla="*/ 1524777 h 1603753"/>
              <a:gd name="connsiteX81" fmla="*/ 3092394 w 9662615"/>
              <a:gd name="connsiteY81" fmla="*/ 1528115 h 1603753"/>
              <a:gd name="connsiteX82" fmla="*/ 2994200 w 9662615"/>
              <a:gd name="connsiteY82" fmla="*/ 1537857 h 1603753"/>
              <a:gd name="connsiteX83" fmla="*/ 2862301 w 9662615"/>
              <a:gd name="connsiteY83" fmla="*/ 1544250 h 1603753"/>
              <a:gd name="connsiteX84" fmla="*/ 2766335 w 9662615"/>
              <a:gd name="connsiteY84" fmla="*/ 1527662 h 1603753"/>
              <a:gd name="connsiteX85" fmla="*/ 2757836 w 9662615"/>
              <a:gd name="connsiteY85" fmla="*/ 1531371 h 1603753"/>
              <a:gd name="connsiteX86" fmla="*/ 2691555 w 9662615"/>
              <a:gd name="connsiteY86" fmla="*/ 1530283 h 1603753"/>
              <a:gd name="connsiteX87" fmla="*/ 2491676 w 9662615"/>
              <a:gd name="connsiteY87" fmla="*/ 1500859 h 1603753"/>
              <a:gd name="connsiteX88" fmla="*/ 2378036 w 9662615"/>
              <a:gd name="connsiteY88" fmla="*/ 1520645 h 1603753"/>
              <a:gd name="connsiteX89" fmla="*/ 2284269 w 9662615"/>
              <a:gd name="connsiteY89" fmla="*/ 1503068 h 1603753"/>
              <a:gd name="connsiteX90" fmla="*/ 2207104 w 9662615"/>
              <a:gd name="connsiteY90" fmla="*/ 1508888 h 1603753"/>
              <a:gd name="connsiteX91" fmla="*/ 2149226 w 9662615"/>
              <a:gd name="connsiteY91" fmla="*/ 1523409 h 1603753"/>
              <a:gd name="connsiteX92" fmla="*/ 2084783 w 9662615"/>
              <a:gd name="connsiteY92" fmla="*/ 1524245 h 1603753"/>
              <a:gd name="connsiteX93" fmla="*/ 2070075 w 9662615"/>
              <a:gd name="connsiteY93" fmla="*/ 1511285 h 1603753"/>
              <a:gd name="connsiteX94" fmla="*/ 2001057 w 9662615"/>
              <a:gd name="connsiteY94" fmla="*/ 1516449 h 1603753"/>
              <a:gd name="connsiteX95" fmla="*/ 1896330 w 9662615"/>
              <a:gd name="connsiteY95" fmla="*/ 1525725 h 1603753"/>
              <a:gd name="connsiteX96" fmla="*/ 1835994 w 9662615"/>
              <a:gd name="connsiteY96" fmla="*/ 1527678 h 1603753"/>
              <a:gd name="connsiteX97" fmla="*/ 1671119 w 9662615"/>
              <a:gd name="connsiteY97" fmla="*/ 1536701 h 1603753"/>
              <a:gd name="connsiteX98" fmla="*/ 1601337 w 9662615"/>
              <a:gd name="connsiteY98" fmla="*/ 1548552 h 1603753"/>
              <a:gd name="connsiteX99" fmla="*/ 1407755 w 9662615"/>
              <a:gd name="connsiteY99" fmla="*/ 1571444 h 1603753"/>
              <a:gd name="connsiteX100" fmla="*/ 1271994 w 9662615"/>
              <a:gd name="connsiteY100" fmla="*/ 1579471 h 1603753"/>
              <a:gd name="connsiteX101" fmla="*/ 1249226 w 9662615"/>
              <a:gd name="connsiteY101" fmla="*/ 1583140 h 1603753"/>
              <a:gd name="connsiteX102" fmla="*/ 1217719 w 9662615"/>
              <a:gd name="connsiteY102" fmla="*/ 1580863 h 1603753"/>
              <a:gd name="connsiteX103" fmla="*/ 1091432 w 9662615"/>
              <a:gd name="connsiteY103" fmla="*/ 1571003 h 1603753"/>
              <a:gd name="connsiteX104" fmla="*/ 992039 w 9662615"/>
              <a:gd name="connsiteY104" fmla="*/ 1556662 h 1603753"/>
              <a:gd name="connsiteX105" fmla="*/ 868264 w 9662615"/>
              <a:gd name="connsiteY105" fmla="*/ 1566392 h 1603753"/>
              <a:gd name="connsiteX106" fmla="*/ 792765 w 9662615"/>
              <a:gd name="connsiteY106" fmla="*/ 1563102 h 1603753"/>
              <a:gd name="connsiteX107" fmla="*/ 669055 w 9662615"/>
              <a:gd name="connsiteY107" fmla="*/ 1543638 h 1603753"/>
              <a:gd name="connsiteX108" fmla="*/ 506152 w 9662615"/>
              <a:gd name="connsiteY108" fmla="*/ 1549124 h 1603753"/>
              <a:gd name="connsiteX109" fmla="*/ 472797 w 9662615"/>
              <a:gd name="connsiteY109" fmla="*/ 1568904 h 1603753"/>
              <a:gd name="connsiteX110" fmla="*/ 427864 w 9662615"/>
              <a:gd name="connsiteY110" fmla="*/ 1580848 h 1603753"/>
              <a:gd name="connsiteX111" fmla="*/ 408381 w 9662615"/>
              <a:gd name="connsiteY111" fmla="*/ 1552940 h 1603753"/>
              <a:gd name="connsiteX112" fmla="*/ 267163 w 9662615"/>
              <a:gd name="connsiteY112" fmla="*/ 1531913 h 1603753"/>
              <a:gd name="connsiteX113" fmla="*/ 196644 w 9662615"/>
              <a:gd name="connsiteY113" fmla="*/ 1524565 h 1603753"/>
              <a:gd name="connsiteX114" fmla="*/ 86819 w 9662615"/>
              <a:gd name="connsiteY114" fmla="*/ 1519517 h 1603753"/>
              <a:gd name="connsiteX115" fmla="*/ 53369 w 9662615"/>
              <a:gd name="connsiteY115" fmla="*/ 1516853 h 1603753"/>
              <a:gd name="connsiteX116" fmla="*/ 2359 w 9662615"/>
              <a:gd name="connsiteY116" fmla="*/ 1515247 h 1603753"/>
              <a:gd name="connsiteX117" fmla="*/ 0 w 9662615"/>
              <a:gd name="connsiteY117" fmla="*/ 1514932 h 1603753"/>
              <a:gd name="connsiteX118" fmla="*/ 0 w 9662615"/>
              <a:gd name="connsiteY118" fmla="*/ 0 h 1603753"/>
              <a:gd name="connsiteX0" fmla="*/ 0 w 9662615"/>
              <a:gd name="connsiteY0" fmla="*/ 0 h 1603753"/>
              <a:gd name="connsiteX1" fmla="*/ 9662615 w 9662615"/>
              <a:gd name="connsiteY1" fmla="*/ 0 h 1603753"/>
              <a:gd name="connsiteX2" fmla="*/ 9662615 w 9662615"/>
              <a:gd name="connsiteY2" fmla="*/ 1280346 h 1603753"/>
              <a:gd name="connsiteX3" fmla="*/ 9658420 w 9662615"/>
              <a:gd name="connsiteY3" fmla="*/ 1280106 h 1603753"/>
              <a:gd name="connsiteX4" fmla="*/ 9469546 w 9662615"/>
              <a:gd name="connsiteY4" fmla="*/ 1289837 h 1603753"/>
              <a:gd name="connsiteX5" fmla="*/ 9385895 w 9662615"/>
              <a:gd name="connsiteY5" fmla="*/ 1269203 h 1603753"/>
              <a:gd name="connsiteX6" fmla="*/ 9144767 w 9662615"/>
              <a:gd name="connsiteY6" fmla="*/ 1264120 h 1603753"/>
              <a:gd name="connsiteX7" fmla="*/ 8837252 w 9662615"/>
              <a:gd name="connsiteY7" fmla="*/ 1350515 h 1603753"/>
              <a:gd name="connsiteX8" fmla="*/ 8705466 w 9662615"/>
              <a:gd name="connsiteY8" fmla="*/ 1342419 h 1603753"/>
              <a:gd name="connsiteX9" fmla="*/ 8652221 w 9662615"/>
              <a:gd name="connsiteY9" fmla="*/ 1326906 h 1603753"/>
              <a:gd name="connsiteX10" fmla="*/ 8632312 w 9662615"/>
              <a:gd name="connsiteY10" fmla="*/ 1326025 h 1603753"/>
              <a:gd name="connsiteX11" fmla="*/ 8591582 w 9662615"/>
              <a:gd name="connsiteY11" fmla="*/ 1341666 h 1603753"/>
              <a:gd name="connsiteX12" fmla="*/ 8537336 w 9662615"/>
              <a:gd name="connsiteY12" fmla="*/ 1341684 h 1603753"/>
              <a:gd name="connsiteX13" fmla="*/ 8472508 w 9662615"/>
              <a:gd name="connsiteY13" fmla="*/ 1363109 h 1603753"/>
              <a:gd name="connsiteX14" fmla="*/ 8258477 w 9662615"/>
              <a:gd name="connsiteY14" fmla="*/ 1370666 h 1603753"/>
              <a:gd name="connsiteX15" fmla="*/ 8197961 w 9662615"/>
              <a:gd name="connsiteY15" fmla="*/ 1392804 h 1603753"/>
              <a:gd name="connsiteX16" fmla="*/ 8171196 w 9662615"/>
              <a:gd name="connsiteY16" fmla="*/ 1397216 h 1603753"/>
              <a:gd name="connsiteX17" fmla="*/ 8127667 w 9662615"/>
              <a:gd name="connsiteY17" fmla="*/ 1418254 h 1603753"/>
              <a:gd name="connsiteX18" fmla="*/ 7974579 w 9662615"/>
              <a:gd name="connsiteY18" fmla="*/ 1383439 h 1603753"/>
              <a:gd name="connsiteX19" fmla="*/ 7768351 w 9662615"/>
              <a:gd name="connsiteY19" fmla="*/ 1395051 h 1603753"/>
              <a:gd name="connsiteX20" fmla="*/ 7635985 w 9662615"/>
              <a:gd name="connsiteY20" fmla="*/ 1386363 h 1603753"/>
              <a:gd name="connsiteX21" fmla="*/ 7466069 w 9662615"/>
              <a:gd name="connsiteY21" fmla="*/ 1377654 h 1603753"/>
              <a:gd name="connsiteX22" fmla="*/ 7355642 w 9662615"/>
              <a:gd name="connsiteY22" fmla="*/ 1407761 h 1603753"/>
              <a:gd name="connsiteX23" fmla="*/ 7151610 w 9662615"/>
              <a:gd name="connsiteY23" fmla="*/ 1397856 h 1603753"/>
              <a:gd name="connsiteX24" fmla="*/ 7082147 w 9662615"/>
              <a:gd name="connsiteY24" fmla="*/ 1406113 h 1603753"/>
              <a:gd name="connsiteX25" fmla="*/ 7014958 w 9662615"/>
              <a:gd name="connsiteY25" fmla="*/ 1396883 h 1603753"/>
              <a:gd name="connsiteX26" fmla="*/ 6907567 w 9662615"/>
              <a:gd name="connsiteY26" fmla="*/ 1419149 h 1603753"/>
              <a:gd name="connsiteX27" fmla="*/ 6748428 w 9662615"/>
              <a:gd name="connsiteY27" fmla="*/ 1420308 h 1603753"/>
              <a:gd name="connsiteX28" fmla="*/ 6654257 w 9662615"/>
              <a:gd name="connsiteY28" fmla="*/ 1424143 h 1603753"/>
              <a:gd name="connsiteX29" fmla="*/ 6620123 w 9662615"/>
              <a:gd name="connsiteY29" fmla="*/ 1430535 h 1603753"/>
              <a:gd name="connsiteX30" fmla="*/ 6571355 w 9662615"/>
              <a:gd name="connsiteY30" fmla="*/ 1436144 h 1603753"/>
              <a:gd name="connsiteX31" fmla="*/ 6486557 w 9662615"/>
              <a:gd name="connsiteY31" fmla="*/ 1449861 h 1603753"/>
              <a:gd name="connsiteX32" fmla="*/ 6370419 w 9662615"/>
              <a:gd name="connsiteY32" fmla="*/ 1461649 h 1603753"/>
              <a:gd name="connsiteX33" fmla="*/ 6278839 w 9662615"/>
              <a:gd name="connsiteY33" fmla="*/ 1449160 h 1603753"/>
              <a:gd name="connsiteX34" fmla="*/ 6272455 w 9662615"/>
              <a:gd name="connsiteY34" fmla="*/ 1453191 h 1603753"/>
              <a:gd name="connsiteX35" fmla="*/ 6212659 w 9662615"/>
              <a:gd name="connsiteY35" fmla="*/ 1454850 h 1603753"/>
              <a:gd name="connsiteX36" fmla="*/ 6069317 w 9662615"/>
              <a:gd name="connsiteY36" fmla="*/ 1445838 h 1603753"/>
              <a:gd name="connsiteX37" fmla="*/ 5878477 w 9662615"/>
              <a:gd name="connsiteY37" fmla="*/ 1439180 h 1603753"/>
              <a:gd name="connsiteX38" fmla="*/ 5838387 w 9662615"/>
              <a:gd name="connsiteY38" fmla="*/ 1444679 h 1603753"/>
              <a:gd name="connsiteX39" fmla="*/ 5771136 w 9662615"/>
              <a:gd name="connsiteY39" fmla="*/ 1453639 h 1603753"/>
              <a:gd name="connsiteX40" fmla="*/ 5724081 w 9662615"/>
              <a:gd name="connsiteY40" fmla="*/ 1470431 h 1603753"/>
              <a:gd name="connsiteX41" fmla="*/ 5666577 w 9662615"/>
              <a:gd name="connsiteY41" fmla="*/ 1473921 h 1603753"/>
              <a:gd name="connsiteX42" fmla="*/ 5649068 w 9662615"/>
              <a:gd name="connsiteY42" fmla="*/ 1461676 h 1603753"/>
              <a:gd name="connsiteX43" fmla="*/ 5588902 w 9662615"/>
              <a:gd name="connsiteY43" fmla="*/ 1469647 h 1603753"/>
              <a:gd name="connsiteX44" fmla="*/ 5498090 w 9662615"/>
              <a:gd name="connsiteY44" fmla="*/ 1483173 h 1603753"/>
              <a:gd name="connsiteX45" fmla="*/ 5444641 w 9662615"/>
              <a:gd name="connsiteY45" fmla="*/ 1487602 h 1603753"/>
              <a:gd name="connsiteX46" fmla="*/ 5299812 w 9662615"/>
              <a:gd name="connsiteY46" fmla="*/ 1503362 h 1603753"/>
              <a:gd name="connsiteX47" fmla="*/ 5213947 w 9662615"/>
              <a:gd name="connsiteY47" fmla="*/ 1516637 h 1603753"/>
              <a:gd name="connsiteX48" fmla="*/ 5090342 w 9662615"/>
              <a:gd name="connsiteY48" fmla="*/ 1546680 h 1603753"/>
              <a:gd name="connsiteX49" fmla="*/ 5129812 w 9662615"/>
              <a:gd name="connsiteY49" fmla="*/ 1521277 h 1603753"/>
              <a:gd name="connsiteX50" fmla="*/ 5059484 w 9662615"/>
              <a:gd name="connsiteY50" fmla="*/ 1546802 h 1603753"/>
              <a:gd name="connsiteX51" fmla="*/ 5038524 w 9662615"/>
              <a:gd name="connsiteY51" fmla="*/ 1545675 h 1603753"/>
              <a:gd name="connsiteX52" fmla="*/ 5026564 w 9662615"/>
              <a:gd name="connsiteY52" fmla="*/ 1545376 h 1603753"/>
              <a:gd name="connsiteX53" fmla="*/ 4969433 w 9662615"/>
              <a:gd name="connsiteY53" fmla="*/ 1550865 h 1603753"/>
              <a:gd name="connsiteX54" fmla="*/ 4929254 w 9662615"/>
              <a:gd name="connsiteY54" fmla="*/ 1563452 h 1603753"/>
              <a:gd name="connsiteX55" fmla="*/ 4871726 w 9662615"/>
              <a:gd name="connsiteY55" fmla="*/ 1570584 h 1603753"/>
              <a:gd name="connsiteX56" fmla="*/ 4843267 w 9662615"/>
              <a:gd name="connsiteY56" fmla="*/ 1561459 h 1603753"/>
              <a:gd name="connsiteX57" fmla="*/ 4821058 w 9662615"/>
              <a:gd name="connsiteY57" fmla="*/ 1553078 h 1603753"/>
              <a:gd name="connsiteX58" fmla="*/ 4791466 w 9662615"/>
              <a:gd name="connsiteY58" fmla="*/ 1561324 h 1603753"/>
              <a:gd name="connsiteX59" fmla="*/ 4784247 w 9662615"/>
              <a:gd name="connsiteY59" fmla="*/ 1562342 h 1603753"/>
              <a:gd name="connsiteX60" fmla="*/ 4743285 w 9662615"/>
              <a:gd name="connsiteY60" fmla="*/ 1597680 h 1603753"/>
              <a:gd name="connsiteX61" fmla="*/ 4697562 w 9662615"/>
              <a:gd name="connsiteY61" fmla="*/ 1551206 h 1603753"/>
              <a:gd name="connsiteX62" fmla="*/ 4662664 w 9662615"/>
              <a:gd name="connsiteY62" fmla="*/ 1573162 h 1603753"/>
              <a:gd name="connsiteX63" fmla="*/ 4603028 w 9662615"/>
              <a:gd name="connsiteY63" fmla="*/ 1568821 h 1603753"/>
              <a:gd name="connsiteX64" fmla="*/ 4541612 w 9662615"/>
              <a:gd name="connsiteY64" fmla="*/ 1545262 h 1603753"/>
              <a:gd name="connsiteX65" fmla="*/ 4422155 w 9662615"/>
              <a:gd name="connsiteY65" fmla="*/ 1542059 h 1603753"/>
              <a:gd name="connsiteX66" fmla="*/ 4221826 w 9662615"/>
              <a:gd name="connsiteY66" fmla="*/ 1508923 h 1603753"/>
              <a:gd name="connsiteX67" fmla="*/ 4096601 w 9662615"/>
              <a:gd name="connsiteY67" fmla="*/ 1521563 h 1603753"/>
              <a:gd name="connsiteX68" fmla="*/ 3970635 w 9662615"/>
              <a:gd name="connsiteY68" fmla="*/ 1544815 h 1603753"/>
              <a:gd name="connsiteX69" fmla="*/ 3833906 w 9662615"/>
              <a:gd name="connsiteY69" fmla="*/ 1516637 h 1603753"/>
              <a:gd name="connsiteX70" fmla="*/ 3696258 w 9662615"/>
              <a:gd name="connsiteY70" fmla="*/ 1537563 h 1603753"/>
              <a:gd name="connsiteX71" fmla="*/ 3594070 w 9662615"/>
              <a:gd name="connsiteY71" fmla="*/ 1509422 h 1603753"/>
              <a:gd name="connsiteX72" fmla="*/ 3565233 w 9662615"/>
              <a:gd name="connsiteY72" fmla="*/ 1515122 h 1603753"/>
              <a:gd name="connsiteX73" fmla="*/ 3560267 w 9662615"/>
              <a:gd name="connsiteY73" fmla="*/ 1516288 h 1603753"/>
              <a:gd name="connsiteX74" fmla="*/ 3540258 w 9662615"/>
              <a:gd name="connsiteY74" fmla="*/ 1516976 h 1603753"/>
              <a:gd name="connsiteX75" fmla="*/ 3534780 w 9662615"/>
              <a:gd name="connsiteY75" fmla="*/ 1522141 h 1603753"/>
              <a:gd name="connsiteX76" fmla="*/ 3504783 w 9662615"/>
              <a:gd name="connsiteY76" fmla="*/ 1526739 h 1603753"/>
              <a:gd name="connsiteX77" fmla="*/ 3430805 w 9662615"/>
              <a:gd name="connsiteY77" fmla="*/ 1542521 h 1603753"/>
              <a:gd name="connsiteX78" fmla="*/ 3292707 w 9662615"/>
              <a:gd name="connsiteY78" fmla="*/ 1520490 h 1603753"/>
              <a:gd name="connsiteX79" fmla="*/ 3187872 w 9662615"/>
              <a:gd name="connsiteY79" fmla="*/ 1519991 h 1603753"/>
              <a:gd name="connsiteX80" fmla="*/ 3148026 w 9662615"/>
              <a:gd name="connsiteY80" fmla="*/ 1524777 h 1603753"/>
              <a:gd name="connsiteX81" fmla="*/ 3092394 w 9662615"/>
              <a:gd name="connsiteY81" fmla="*/ 1528115 h 1603753"/>
              <a:gd name="connsiteX82" fmla="*/ 2994200 w 9662615"/>
              <a:gd name="connsiteY82" fmla="*/ 1537857 h 1603753"/>
              <a:gd name="connsiteX83" fmla="*/ 2862301 w 9662615"/>
              <a:gd name="connsiteY83" fmla="*/ 1544250 h 1603753"/>
              <a:gd name="connsiteX84" fmla="*/ 2766335 w 9662615"/>
              <a:gd name="connsiteY84" fmla="*/ 1527662 h 1603753"/>
              <a:gd name="connsiteX85" fmla="*/ 2757836 w 9662615"/>
              <a:gd name="connsiteY85" fmla="*/ 1531371 h 1603753"/>
              <a:gd name="connsiteX86" fmla="*/ 2691555 w 9662615"/>
              <a:gd name="connsiteY86" fmla="*/ 1530283 h 1603753"/>
              <a:gd name="connsiteX87" fmla="*/ 2491676 w 9662615"/>
              <a:gd name="connsiteY87" fmla="*/ 1500859 h 1603753"/>
              <a:gd name="connsiteX88" fmla="*/ 2378036 w 9662615"/>
              <a:gd name="connsiteY88" fmla="*/ 1520645 h 1603753"/>
              <a:gd name="connsiteX89" fmla="*/ 2284269 w 9662615"/>
              <a:gd name="connsiteY89" fmla="*/ 1503068 h 1603753"/>
              <a:gd name="connsiteX90" fmla="*/ 2207104 w 9662615"/>
              <a:gd name="connsiteY90" fmla="*/ 1508888 h 1603753"/>
              <a:gd name="connsiteX91" fmla="*/ 2149226 w 9662615"/>
              <a:gd name="connsiteY91" fmla="*/ 1523409 h 1603753"/>
              <a:gd name="connsiteX92" fmla="*/ 2084783 w 9662615"/>
              <a:gd name="connsiteY92" fmla="*/ 1524245 h 1603753"/>
              <a:gd name="connsiteX93" fmla="*/ 2070075 w 9662615"/>
              <a:gd name="connsiteY93" fmla="*/ 1511285 h 1603753"/>
              <a:gd name="connsiteX94" fmla="*/ 2001057 w 9662615"/>
              <a:gd name="connsiteY94" fmla="*/ 1516449 h 1603753"/>
              <a:gd name="connsiteX95" fmla="*/ 1896330 w 9662615"/>
              <a:gd name="connsiteY95" fmla="*/ 1525725 h 1603753"/>
              <a:gd name="connsiteX96" fmla="*/ 1835994 w 9662615"/>
              <a:gd name="connsiteY96" fmla="*/ 1527678 h 1603753"/>
              <a:gd name="connsiteX97" fmla="*/ 1671119 w 9662615"/>
              <a:gd name="connsiteY97" fmla="*/ 1536701 h 1603753"/>
              <a:gd name="connsiteX98" fmla="*/ 1601337 w 9662615"/>
              <a:gd name="connsiteY98" fmla="*/ 1548552 h 1603753"/>
              <a:gd name="connsiteX99" fmla="*/ 1407755 w 9662615"/>
              <a:gd name="connsiteY99" fmla="*/ 1571444 h 1603753"/>
              <a:gd name="connsiteX100" fmla="*/ 1271994 w 9662615"/>
              <a:gd name="connsiteY100" fmla="*/ 1579471 h 1603753"/>
              <a:gd name="connsiteX101" fmla="*/ 1249226 w 9662615"/>
              <a:gd name="connsiteY101" fmla="*/ 1583140 h 1603753"/>
              <a:gd name="connsiteX102" fmla="*/ 1217719 w 9662615"/>
              <a:gd name="connsiteY102" fmla="*/ 1580863 h 1603753"/>
              <a:gd name="connsiteX103" fmla="*/ 1091432 w 9662615"/>
              <a:gd name="connsiteY103" fmla="*/ 1571003 h 1603753"/>
              <a:gd name="connsiteX104" fmla="*/ 992039 w 9662615"/>
              <a:gd name="connsiteY104" fmla="*/ 1556662 h 1603753"/>
              <a:gd name="connsiteX105" fmla="*/ 868264 w 9662615"/>
              <a:gd name="connsiteY105" fmla="*/ 1566392 h 1603753"/>
              <a:gd name="connsiteX106" fmla="*/ 792765 w 9662615"/>
              <a:gd name="connsiteY106" fmla="*/ 1563102 h 1603753"/>
              <a:gd name="connsiteX107" fmla="*/ 669055 w 9662615"/>
              <a:gd name="connsiteY107" fmla="*/ 1543638 h 1603753"/>
              <a:gd name="connsiteX108" fmla="*/ 506152 w 9662615"/>
              <a:gd name="connsiteY108" fmla="*/ 1549124 h 1603753"/>
              <a:gd name="connsiteX109" fmla="*/ 472797 w 9662615"/>
              <a:gd name="connsiteY109" fmla="*/ 1568904 h 1603753"/>
              <a:gd name="connsiteX110" fmla="*/ 427864 w 9662615"/>
              <a:gd name="connsiteY110" fmla="*/ 1580848 h 1603753"/>
              <a:gd name="connsiteX111" fmla="*/ 408381 w 9662615"/>
              <a:gd name="connsiteY111" fmla="*/ 1552940 h 1603753"/>
              <a:gd name="connsiteX112" fmla="*/ 267163 w 9662615"/>
              <a:gd name="connsiteY112" fmla="*/ 1531913 h 1603753"/>
              <a:gd name="connsiteX113" fmla="*/ 196644 w 9662615"/>
              <a:gd name="connsiteY113" fmla="*/ 1524565 h 1603753"/>
              <a:gd name="connsiteX114" fmla="*/ 86819 w 9662615"/>
              <a:gd name="connsiteY114" fmla="*/ 1519517 h 1603753"/>
              <a:gd name="connsiteX115" fmla="*/ 53369 w 9662615"/>
              <a:gd name="connsiteY115" fmla="*/ 1516853 h 1603753"/>
              <a:gd name="connsiteX116" fmla="*/ 2359 w 9662615"/>
              <a:gd name="connsiteY116" fmla="*/ 1515247 h 1603753"/>
              <a:gd name="connsiteX117" fmla="*/ 0 w 9662615"/>
              <a:gd name="connsiteY117" fmla="*/ 1514932 h 1603753"/>
              <a:gd name="connsiteX118" fmla="*/ 0 w 9662615"/>
              <a:gd name="connsiteY118" fmla="*/ 0 h 1603753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129812 w 9662615"/>
              <a:gd name="connsiteY49" fmla="*/ 1521277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62664 w 9662615"/>
              <a:gd name="connsiteY62" fmla="*/ 1573162 h 1583140"/>
              <a:gd name="connsiteX63" fmla="*/ 4603028 w 9662615"/>
              <a:gd name="connsiteY63" fmla="*/ 1568821 h 1583140"/>
              <a:gd name="connsiteX64" fmla="*/ 4541612 w 9662615"/>
              <a:gd name="connsiteY64" fmla="*/ 1545262 h 1583140"/>
              <a:gd name="connsiteX65" fmla="*/ 4422155 w 9662615"/>
              <a:gd name="connsiteY65" fmla="*/ 1542059 h 1583140"/>
              <a:gd name="connsiteX66" fmla="*/ 4221826 w 9662615"/>
              <a:gd name="connsiteY66" fmla="*/ 1508923 h 1583140"/>
              <a:gd name="connsiteX67" fmla="*/ 4096601 w 9662615"/>
              <a:gd name="connsiteY67" fmla="*/ 1521563 h 1583140"/>
              <a:gd name="connsiteX68" fmla="*/ 3970635 w 9662615"/>
              <a:gd name="connsiteY68" fmla="*/ 1544815 h 1583140"/>
              <a:gd name="connsiteX69" fmla="*/ 3833906 w 9662615"/>
              <a:gd name="connsiteY69" fmla="*/ 1516637 h 1583140"/>
              <a:gd name="connsiteX70" fmla="*/ 3696258 w 9662615"/>
              <a:gd name="connsiteY70" fmla="*/ 1537563 h 1583140"/>
              <a:gd name="connsiteX71" fmla="*/ 3594070 w 9662615"/>
              <a:gd name="connsiteY71" fmla="*/ 1509422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129812 w 9662615"/>
              <a:gd name="connsiteY49" fmla="*/ 1521277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62664 w 9662615"/>
              <a:gd name="connsiteY62" fmla="*/ 1573162 h 1583140"/>
              <a:gd name="connsiteX63" fmla="*/ 4603028 w 9662615"/>
              <a:gd name="connsiteY63" fmla="*/ 1568821 h 1583140"/>
              <a:gd name="connsiteX64" fmla="*/ 4541612 w 9662615"/>
              <a:gd name="connsiteY64" fmla="*/ 1545262 h 1583140"/>
              <a:gd name="connsiteX65" fmla="*/ 4382398 w 9662615"/>
              <a:gd name="connsiteY65" fmla="*/ 1534108 h 1583140"/>
              <a:gd name="connsiteX66" fmla="*/ 4221826 w 9662615"/>
              <a:gd name="connsiteY66" fmla="*/ 1508923 h 1583140"/>
              <a:gd name="connsiteX67" fmla="*/ 4096601 w 9662615"/>
              <a:gd name="connsiteY67" fmla="*/ 1521563 h 1583140"/>
              <a:gd name="connsiteX68" fmla="*/ 3970635 w 9662615"/>
              <a:gd name="connsiteY68" fmla="*/ 1544815 h 1583140"/>
              <a:gd name="connsiteX69" fmla="*/ 3833906 w 9662615"/>
              <a:gd name="connsiteY69" fmla="*/ 1516637 h 1583140"/>
              <a:gd name="connsiteX70" fmla="*/ 3696258 w 9662615"/>
              <a:gd name="connsiteY70" fmla="*/ 1537563 h 1583140"/>
              <a:gd name="connsiteX71" fmla="*/ 3594070 w 9662615"/>
              <a:gd name="connsiteY71" fmla="*/ 1509422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129812 w 9662615"/>
              <a:gd name="connsiteY49" fmla="*/ 1521277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62664 w 9662615"/>
              <a:gd name="connsiteY62" fmla="*/ 1573162 h 1583140"/>
              <a:gd name="connsiteX63" fmla="*/ 4603028 w 9662615"/>
              <a:gd name="connsiteY63" fmla="*/ 1568821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8923 h 1583140"/>
              <a:gd name="connsiteX67" fmla="*/ 4096601 w 9662615"/>
              <a:gd name="connsiteY67" fmla="*/ 1521563 h 1583140"/>
              <a:gd name="connsiteX68" fmla="*/ 3970635 w 9662615"/>
              <a:gd name="connsiteY68" fmla="*/ 1544815 h 1583140"/>
              <a:gd name="connsiteX69" fmla="*/ 3833906 w 9662615"/>
              <a:gd name="connsiteY69" fmla="*/ 1516637 h 1583140"/>
              <a:gd name="connsiteX70" fmla="*/ 3696258 w 9662615"/>
              <a:gd name="connsiteY70" fmla="*/ 1537563 h 1583140"/>
              <a:gd name="connsiteX71" fmla="*/ 3594070 w 9662615"/>
              <a:gd name="connsiteY71" fmla="*/ 1509422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129812 w 9662615"/>
              <a:gd name="connsiteY49" fmla="*/ 1521277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62664 w 9662615"/>
              <a:gd name="connsiteY62" fmla="*/ 1573162 h 1583140"/>
              <a:gd name="connsiteX63" fmla="*/ 4603028 w 9662615"/>
              <a:gd name="connsiteY63" fmla="*/ 1568821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8923 h 1583140"/>
              <a:gd name="connsiteX67" fmla="*/ 4096601 w 9662615"/>
              <a:gd name="connsiteY67" fmla="*/ 1521563 h 1583140"/>
              <a:gd name="connsiteX68" fmla="*/ 3970635 w 9662615"/>
              <a:gd name="connsiteY68" fmla="*/ 1544815 h 1583140"/>
              <a:gd name="connsiteX69" fmla="*/ 3833906 w 9662615"/>
              <a:gd name="connsiteY69" fmla="*/ 1516637 h 1583140"/>
              <a:gd name="connsiteX70" fmla="*/ 3696258 w 9662615"/>
              <a:gd name="connsiteY70" fmla="*/ 1537563 h 1583140"/>
              <a:gd name="connsiteX71" fmla="*/ 3594070 w 9662615"/>
              <a:gd name="connsiteY71" fmla="*/ 1509422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129812 w 9662615"/>
              <a:gd name="connsiteY49" fmla="*/ 1521277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62664 w 9662615"/>
              <a:gd name="connsiteY62" fmla="*/ 1573162 h 1583140"/>
              <a:gd name="connsiteX63" fmla="*/ 4595077 w 9662615"/>
              <a:gd name="connsiteY63" fmla="*/ 1552918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8923 h 1583140"/>
              <a:gd name="connsiteX67" fmla="*/ 4096601 w 9662615"/>
              <a:gd name="connsiteY67" fmla="*/ 1521563 h 1583140"/>
              <a:gd name="connsiteX68" fmla="*/ 3970635 w 9662615"/>
              <a:gd name="connsiteY68" fmla="*/ 1544815 h 1583140"/>
              <a:gd name="connsiteX69" fmla="*/ 3833906 w 9662615"/>
              <a:gd name="connsiteY69" fmla="*/ 1516637 h 1583140"/>
              <a:gd name="connsiteX70" fmla="*/ 3696258 w 9662615"/>
              <a:gd name="connsiteY70" fmla="*/ 1537563 h 1583140"/>
              <a:gd name="connsiteX71" fmla="*/ 3594070 w 9662615"/>
              <a:gd name="connsiteY71" fmla="*/ 1509422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129812 w 9662615"/>
              <a:gd name="connsiteY49" fmla="*/ 1521277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62664 w 9662615"/>
              <a:gd name="connsiteY62" fmla="*/ 1573162 h 1583140"/>
              <a:gd name="connsiteX63" fmla="*/ 4595077 w 9662615"/>
              <a:gd name="connsiteY63" fmla="*/ 1552918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8923 h 1583140"/>
              <a:gd name="connsiteX67" fmla="*/ 4096601 w 9662615"/>
              <a:gd name="connsiteY67" fmla="*/ 1521563 h 1583140"/>
              <a:gd name="connsiteX68" fmla="*/ 3970635 w 9662615"/>
              <a:gd name="connsiteY68" fmla="*/ 1544815 h 1583140"/>
              <a:gd name="connsiteX69" fmla="*/ 3833906 w 9662615"/>
              <a:gd name="connsiteY69" fmla="*/ 1516637 h 1583140"/>
              <a:gd name="connsiteX70" fmla="*/ 3696258 w 9662615"/>
              <a:gd name="connsiteY70" fmla="*/ 1537563 h 1583140"/>
              <a:gd name="connsiteX71" fmla="*/ 3594070 w 9662615"/>
              <a:gd name="connsiteY71" fmla="*/ 1509422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129812 w 9662615"/>
              <a:gd name="connsiteY49" fmla="*/ 1521277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62664 w 9662615"/>
              <a:gd name="connsiteY62" fmla="*/ 1573162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8923 h 1583140"/>
              <a:gd name="connsiteX67" fmla="*/ 4096601 w 9662615"/>
              <a:gd name="connsiteY67" fmla="*/ 1521563 h 1583140"/>
              <a:gd name="connsiteX68" fmla="*/ 3970635 w 9662615"/>
              <a:gd name="connsiteY68" fmla="*/ 1544815 h 1583140"/>
              <a:gd name="connsiteX69" fmla="*/ 3833906 w 9662615"/>
              <a:gd name="connsiteY69" fmla="*/ 1516637 h 1583140"/>
              <a:gd name="connsiteX70" fmla="*/ 3696258 w 9662615"/>
              <a:gd name="connsiteY70" fmla="*/ 1537563 h 1583140"/>
              <a:gd name="connsiteX71" fmla="*/ 3594070 w 9662615"/>
              <a:gd name="connsiteY71" fmla="*/ 1509422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129812 w 9662615"/>
              <a:gd name="connsiteY49" fmla="*/ 1521277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8923 h 1583140"/>
              <a:gd name="connsiteX67" fmla="*/ 4096601 w 9662615"/>
              <a:gd name="connsiteY67" fmla="*/ 1521563 h 1583140"/>
              <a:gd name="connsiteX68" fmla="*/ 3970635 w 9662615"/>
              <a:gd name="connsiteY68" fmla="*/ 1544815 h 1583140"/>
              <a:gd name="connsiteX69" fmla="*/ 3833906 w 9662615"/>
              <a:gd name="connsiteY69" fmla="*/ 1516637 h 1583140"/>
              <a:gd name="connsiteX70" fmla="*/ 3696258 w 9662615"/>
              <a:gd name="connsiteY70" fmla="*/ 1537563 h 1583140"/>
              <a:gd name="connsiteX71" fmla="*/ 3594070 w 9662615"/>
              <a:gd name="connsiteY71" fmla="*/ 1509422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129812 w 9662615"/>
              <a:gd name="connsiteY49" fmla="*/ 1521277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3970635 w 9662615"/>
              <a:gd name="connsiteY68" fmla="*/ 1544815 h 1583140"/>
              <a:gd name="connsiteX69" fmla="*/ 3833906 w 9662615"/>
              <a:gd name="connsiteY69" fmla="*/ 1516637 h 1583140"/>
              <a:gd name="connsiteX70" fmla="*/ 3696258 w 9662615"/>
              <a:gd name="connsiteY70" fmla="*/ 1537563 h 1583140"/>
              <a:gd name="connsiteX71" fmla="*/ 3594070 w 9662615"/>
              <a:gd name="connsiteY71" fmla="*/ 1509422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129812 w 9662615"/>
              <a:gd name="connsiteY49" fmla="*/ 1521277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3970635 w 9662615"/>
              <a:gd name="connsiteY68" fmla="*/ 1544815 h 1583140"/>
              <a:gd name="connsiteX69" fmla="*/ 3833906 w 9662615"/>
              <a:gd name="connsiteY69" fmla="*/ 1516637 h 1583140"/>
              <a:gd name="connsiteX70" fmla="*/ 3696258 w 9662615"/>
              <a:gd name="connsiteY70" fmla="*/ 1537563 h 1583140"/>
              <a:gd name="connsiteX71" fmla="*/ 3594070 w 9662615"/>
              <a:gd name="connsiteY71" fmla="*/ 1509422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129812 w 9662615"/>
              <a:gd name="connsiteY49" fmla="*/ 1521277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3970635 w 9662615"/>
              <a:gd name="connsiteY68" fmla="*/ 1544815 h 1583140"/>
              <a:gd name="connsiteX69" fmla="*/ 3833906 w 9662615"/>
              <a:gd name="connsiteY69" fmla="*/ 1516637 h 1583140"/>
              <a:gd name="connsiteX70" fmla="*/ 3696258 w 9662615"/>
              <a:gd name="connsiteY70" fmla="*/ 1537563 h 1583140"/>
              <a:gd name="connsiteX71" fmla="*/ 3594070 w 9662615"/>
              <a:gd name="connsiteY71" fmla="*/ 1509422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129812 w 9662615"/>
              <a:gd name="connsiteY49" fmla="*/ 1521277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3966659 w 9662615"/>
              <a:gd name="connsiteY68" fmla="*/ 1528913 h 1583140"/>
              <a:gd name="connsiteX69" fmla="*/ 3833906 w 9662615"/>
              <a:gd name="connsiteY69" fmla="*/ 1516637 h 1583140"/>
              <a:gd name="connsiteX70" fmla="*/ 3696258 w 9662615"/>
              <a:gd name="connsiteY70" fmla="*/ 1537563 h 1583140"/>
              <a:gd name="connsiteX71" fmla="*/ 3594070 w 9662615"/>
              <a:gd name="connsiteY71" fmla="*/ 1509422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96499"/>
              <a:gd name="connsiteX1" fmla="*/ 9662615 w 9662615"/>
              <a:gd name="connsiteY1" fmla="*/ 0 h 1596499"/>
              <a:gd name="connsiteX2" fmla="*/ 9662615 w 9662615"/>
              <a:gd name="connsiteY2" fmla="*/ 1280346 h 1596499"/>
              <a:gd name="connsiteX3" fmla="*/ 9658420 w 9662615"/>
              <a:gd name="connsiteY3" fmla="*/ 1280106 h 1596499"/>
              <a:gd name="connsiteX4" fmla="*/ 9469546 w 9662615"/>
              <a:gd name="connsiteY4" fmla="*/ 1289837 h 1596499"/>
              <a:gd name="connsiteX5" fmla="*/ 9385895 w 9662615"/>
              <a:gd name="connsiteY5" fmla="*/ 1269203 h 1596499"/>
              <a:gd name="connsiteX6" fmla="*/ 9144767 w 9662615"/>
              <a:gd name="connsiteY6" fmla="*/ 1264120 h 1596499"/>
              <a:gd name="connsiteX7" fmla="*/ 8837252 w 9662615"/>
              <a:gd name="connsiteY7" fmla="*/ 1350515 h 1596499"/>
              <a:gd name="connsiteX8" fmla="*/ 8705466 w 9662615"/>
              <a:gd name="connsiteY8" fmla="*/ 1342419 h 1596499"/>
              <a:gd name="connsiteX9" fmla="*/ 8652221 w 9662615"/>
              <a:gd name="connsiteY9" fmla="*/ 1326906 h 1596499"/>
              <a:gd name="connsiteX10" fmla="*/ 8632312 w 9662615"/>
              <a:gd name="connsiteY10" fmla="*/ 1326025 h 1596499"/>
              <a:gd name="connsiteX11" fmla="*/ 8591582 w 9662615"/>
              <a:gd name="connsiteY11" fmla="*/ 1341666 h 1596499"/>
              <a:gd name="connsiteX12" fmla="*/ 8537336 w 9662615"/>
              <a:gd name="connsiteY12" fmla="*/ 1341684 h 1596499"/>
              <a:gd name="connsiteX13" fmla="*/ 8472508 w 9662615"/>
              <a:gd name="connsiteY13" fmla="*/ 1363109 h 1596499"/>
              <a:gd name="connsiteX14" fmla="*/ 8258477 w 9662615"/>
              <a:gd name="connsiteY14" fmla="*/ 1370666 h 1596499"/>
              <a:gd name="connsiteX15" fmla="*/ 8197961 w 9662615"/>
              <a:gd name="connsiteY15" fmla="*/ 1392804 h 1596499"/>
              <a:gd name="connsiteX16" fmla="*/ 8171196 w 9662615"/>
              <a:gd name="connsiteY16" fmla="*/ 1397216 h 1596499"/>
              <a:gd name="connsiteX17" fmla="*/ 8127667 w 9662615"/>
              <a:gd name="connsiteY17" fmla="*/ 1418254 h 1596499"/>
              <a:gd name="connsiteX18" fmla="*/ 7974579 w 9662615"/>
              <a:gd name="connsiteY18" fmla="*/ 1383439 h 1596499"/>
              <a:gd name="connsiteX19" fmla="*/ 7768351 w 9662615"/>
              <a:gd name="connsiteY19" fmla="*/ 1395051 h 1596499"/>
              <a:gd name="connsiteX20" fmla="*/ 7635985 w 9662615"/>
              <a:gd name="connsiteY20" fmla="*/ 1386363 h 1596499"/>
              <a:gd name="connsiteX21" fmla="*/ 7466069 w 9662615"/>
              <a:gd name="connsiteY21" fmla="*/ 1377654 h 1596499"/>
              <a:gd name="connsiteX22" fmla="*/ 7355642 w 9662615"/>
              <a:gd name="connsiteY22" fmla="*/ 1407761 h 1596499"/>
              <a:gd name="connsiteX23" fmla="*/ 7151610 w 9662615"/>
              <a:gd name="connsiteY23" fmla="*/ 1397856 h 1596499"/>
              <a:gd name="connsiteX24" fmla="*/ 7082147 w 9662615"/>
              <a:gd name="connsiteY24" fmla="*/ 1406113 h 1596499"/>
              <a:gd name="connsiteX25" fmla="*/ 7014958 w 9662615"/>
              <a:gd name="connsiteY25" fmla="*/ 1396883 h 1596499"/>
              <a:gd name="connsiteX26" fmla="*/ 6907567 w 9662615"/>
              <a:gd name="connsiteY26" fmla="*/ 1419149 h 1596499"/>
              <a:gd name="connsiteX27" fmla="*/ 6748428 w 9662615"/>
              <a:gd name="connsiteY27" fmla="*/ 1420308 h 1596499"/>
              <a:gd name="connsiteX28" fmla="*/ 6654257 w 9662615"/>
              <a:gd name="connsiteY28" fmla="*/ 1424143 h 1596499"/>
              <a:gd name="connsiteX29" fmla="*/ 6620123 w 9662615"/>
              <a:gd name="connsiteY29" fmla="*/ 1430535 h 1596499"/>
              <a:gd name="connsiteX30" fmla="*/ 6571355 w 9662615"/>
              <a:gd name="connsiteY30" fmla="*/ 1436144 h 1596499"/>
              <a:gd name="connsiteX31" fmla="*/ 6486557 w 9662615"/>
              <a:gd name="connsiteY31" fmla="*/ 1449861 h 1596499"/>
              <a:gd name="connsiteX32" fmla="*/ 6370419 w 9662615"/>
              <a:gd name="connsiteY32" fmla="*/ 1461649 h 1596499"/>
              <a:gd name="connsiteX33" fmla="*/ 6278839 w 9662615"/>
              <a:gd name="connsiteY33" fmla="*/ 1449160 h 1596499"/>
              <a:gd name="connsiteX34" fmla="*/ 6272455 w 9662615"/>
              <a:gd name="connsiteY34" fmla="*/ 1453191 h 1596499"/>
              <a:gd name="connsiteX35" fmla="*/ 6212659 w 9662615"/>
              <a:gd name="connsiteY35" fmla="*/ 1454850 h 1596499"/>
              <a:gd name="connsiteX36" fmla="*/ 6069317 w 9662615"/>
              <a:gd name="connsiteY36" fmla="*/ 1445838 h 1596499"/>
              <a:gd name="connsiteX37" fmla="*/ 5878477 w 9662615"/>
              <a:gd name="connsiteY37" fmla="*/ 1439180 h 1596499"/>
              <a:gd name="connsiteX38" fmla="*/ 5838387 w 9662615"/>
              <a:gd name="connsiteY38" fmla="*/ 1444679 h 1596499"/>
              <a:gd name="connsiteX39" fmla="*/ 5771136 w 9662615"/>
              <a:gd name="connsiteY39" fmla="*/ 1453639 h 1596499"/>
              <a:gd name="connsiteX40" fmla="*/ 5724081 w 9662615"/>
              <a:gd name="connsiteY40" fmla="*/ 1470431 h 1596499"/>
              <a:gd name="connsiteX41" fmla="*/ 5666577 w 9662615"/>
              <a:gd name="connsiteY41" fmla="*/ 1473921 h 1596499"/>
              <a:gd name="connsiteX42" fmla="*/ 5649068 w 9662615"/>
              <a:gd name="connsiteY42" fmla="*/ 1461676 h 1596499"/>
              <a:gd name="connsiteX43" fmla="*/ 5588902 w 9662615"/>
              <a:gd name="connsiteY43" fmla="*/ 1469647 h 1596499"/>
              <a:gd name="connsiteX44" fmla="*/ 5498090 w 9662615"/>
              <a:gd name="connsiteY44" fmla="*/ 1483173 h 1596499"/>
              <a:gd name="connsiteX45" fmla="*/ 5444641 w 9662615"/>
              <a:gd name="connsiteY45" fmla="*/ 1487602 h 1596499"/>
              <a:gd name="connsiteX46" fmla="*/ 5299812 w 9662615"/>
              <a:gd name="connsiteY46" fmla="*/ 1503362 h 1596499"/>
              <a:gd name="connsiteX47" fmla="*/ 5213947 w 9662615"/>
              <a:gd name="connsiteY47" fmla="*/ 1516637 h 1596499"/>
              <a:gd name="connsiteX48" fmla="*/ 5090342 w 9662615"/>
              <a:gd name="connsiteY48" fmla="*/ 1546680 h 1596499"/>
              <a:gd name="connsiteX49" fmla="*/ 5129812 w 9662615"/>
              <a:gd name="connsiteY49" fmla="*/ 1521277 h 1596499"/>
              <a:gd name="connsiteX50" fmla="*/ 5059484 w 9662615"/>
              <a:gd name="connsiteY50" fmla="*/ 1546802 h 1596499"/>
              <a:gd name="connsiteX51" fmla="*/ 5038524 w 9662615"/>
              <a:gd name="connsiteY51" fmla="*/ 1545675 h 1596499"/>
              <a:gd name="connsiteX52" fmla="*/ 5026564 w 9662615"/>
              <a:gd name="connsiteY52" fmla="*/ 1545376 h 1596499"/>
              <a:gd name="connsiteX53" fmla="*/ 4969433 w 9662615"/>
              <a:gd name="connsiteY53" fmla="*/ 1550865 h 1596499"/>
              <a:gd name="connsiteX54" fmla="*/ 4929254 w 9662615"/>
              <a:gd name="connsiteY54" fmla="*/ 1563452 h 1596499"/>
              <a:gd name="connsiteX55" fmla="*/ 4871726 w 9662615"/>
              <a:gd name="connsiteY55" fmla="*/ 1570584 h 1596499"/>
              <a:gd name="connsiteX56" fmla="*/ 4843267 w 9662615"/>
              <a:gd name="connsiteY56" fmla="*/ 1561459 h 1596499"/>
              <a:gd name="connsiteX57" fmla="*/ 4821058 w 9662615"/>
              <a:gd name="connsiteY57" fmla="*/ 1553078 h 1596499"/>
              <a:gd name="connsiteX58" fmla="*/ 4791466 w 9662615"/>
              <a:gd name="connsiteY58" fmla="*/ 1561324 h 1596499"/>
              <a:gd name="connsiteX59" fmla="*/ 4784247 w 9662615"/>
              <a:gd name="connsiteY59" fmla="*/ 1562342 h 1596499"/>
              <a:gd name="connsiteX60" fmla="*/ 4739309 w 9662615"/>
              <a:gd name="connsiteY60" fmla="*/ 1553948 h 1596499"/>
              <a:gd name="connsiteX61" fmla="*/ 4697562 w 9662615"/>
              <a:gd name="connsiteY61" fmla="*/ 1551206 h 1596499"/>
              <a:gd name="connsiteX62" fmla="*/ 4650737 w 9662615"/>
              <a:gd name="connsiteY62" fmla="*/ 1537381 h 1596499"/>
              <a:gd name="connsiteX63" fmla="*/ 4583150 w 9662615"/>
              <a:gd name="connsiteY63" fmla="*/ 1529064 h 1596499"/>
              <a:gd name="connsiteX64" fmla="*/ 4521734 w 9662615"/>
              <a:gd name="connsiteY64" fmla="*/ 1529359 h 1596499"/>
              <a:gd name="connsiteX65" fmla="*/ 4382398 w 9662615"/>
              <a:gd name="connsiteY65" fmla="*/ 1534108 h 1596499"/>
              <a:gd name="connsiteX66" fmla="*/ 4221826 w 9662615"/>
              <a:gd name="connsiteY66" fmla="*/ 1500972 h 1596499"/>
              <a:gd name="connsiteX67" fmla="*/ 4096601 w 9662615"/>
              <a:gd name="connsiteY67" fmla="*/ 1521563 h 1596499"/>
              <a:gd name="connsiteX68" fmla="*/ 3978586 w 9662615"/>
              <a:gd name="connsiteY68" fmla="*/ 1596499 h 1596499"/>
              <a:gd name="connsiteX69" fmla="*/ 3833906 w 9662615"/>
              <a:gd name="connsiteY69" fmla="*/ 1516637 h 1596499"/>
              <a:gd name="connsiteX70" fmla="*/ 3696258 w 9662615"/>
              <a:gd name="connsiteY70" fmla="*/ 1537563 h 1596499"/>
              <a:gd name="connsiteX71" fmla="*/ 3594070 w 9662615"/>
              <a:gd name="connsiteY71" fmla="*/ 1509422 h 1596499"/>
              <a:gd name="connsiteX72" fmla="*/ 3565233 w 9662615"/>
              <a:gd name="connsiteY72" fmla="*/ 1515122 h 1596499"/>
              <a:gd name="connsiteX73" fmla="*/ 3560267 w 9662615"/>
              <a:gd name="connsiteY73" fmla="*/ 1516288 h 1596499"/>
              <a:gd name="connsiteX74" fmla="*/ 3540258 w 9662615"/>
              <a:gd name="connsiteY74" fmla="*/ 1516976 h 1596499"/>
              <a:gd name="connsiteX75" fmla="*/ 3534780 w 9662615"/>
              <a:gd name="connsiteY75" fmla="*/ 1522141 h 1596499"/>
              <a:gd name="connsiteX76" fmla="*/ 3504783 w 9662615"/>
              <a:gd name="connsiteY76" fmla="*/ 1526739 h 1596499"/>
              <a:gd name="connsiteX77" fmla="*/ 3430805 w 9662615"/>
              <a:gd name="connsiteY77" fmla="*/ 1542521 h 1596499"/>
              <a:gd name="connsiteX78" fmla="*/ 3292707 w 9662615"/>
              <a:gd name="connsiteY78" fmla="*/ 1520490 h 1596499"/>
              <a:gd name="connsiteX79" fmla="*/ 3187872 w 9662615"/>
              <a:gd name="connsiteY79" fmla="*/ 1519991 h 1596499"/>
              <a:gd name="connsiteX80" fmla="*/ 3148026 w 9662615"/>
              <a:gd name="connsiteY80" fmla="*/ 1524777 h 1596499"/>
              <a:gd name="connsiteX81" fmla="*/ 3092394 w 9662615"/>
              <a:gd name="connsiteY81" fmla="*/ 1528115 h 1596499"/>
              <a:gd name="connsiteX82" fmla="*/ 2994200 w 9662615"/>
              <a:gd name="connsiteY82" fmla="*/ 1537857 h 1596499"/>
              <a:gd name="connsiteX83" fmla="*/ 2862301 w 9662615"/>
              <a:gd name="connsiteY83" fmla="*/ 1544250 h 1596499"/>
              <a:gd name="connsiteX84" fmla="*/ 2766335 w 9662615"/>
              <a:gd name="connsiteY84" fmla="*/ 1527662 h 1596499"/>
              <a:gd name="connsiteX85" fmla="*/ 2757836 w 9662615"/>
              <a:gd name="connsiteY85" fmla="*/ 1531371 h 1596499"/>
              <a:gd name="connsiteX86" fmla="*/ 2691555 w 9662615"/>
              <a:gd name="connsiteY86" fmla="*/ 1530283 h 1596499"/>
              <a:gd name="connsiteX87" fmla="*/ 2491676 w 9662615"/>
              <a:gd name="connsiteY87" fmla="*/ 1500859 h 1596499"/>
              <a:gd name="connsiteX88" fmla="*/ 2378036 w 9662615"/>
              <a:gd name="connsiteY88" fmla="*/ 1520645 h 1596499"/>
              <a:gd name="connsiteX89" fmla="*/ 2284269 w 9662615"/>
              <a:gd name="connsiteY89" fmla="*/ 1503068 h 1596499"/>
              <a:gd name="connsiteX90" fmla="*/ 2207104 w 9662615"/>
              <a:gd name="connsiteY90" fmla="*/ 1508888 h 1596499"/>
              <a:gd name="connsiteX91" fmla="*/ 2149226 w 9662615"/>
              <a:gd name="connsiteY91" fmla="*/ 1523409 h 1596499"/>
              <a:gd name="connsiteX92" fmla="*/ 2084783 w 9662615"/>
              <a:gd name="connsiteY92" fmla="*/ 1524245 h 1596499"/>
              <a:gd name="connsiteX93" fmla="*/ 2070075 w 9662615"/>
              <a:gd name="connsiteY93" fmla="*/ 1511285 h 1596499"/>
              <a:gd name="connsiteX94" fmla="*/ 2001057 w 9662615"/>
              <a:gd name="connsiteY94" fmla="*/ 1516449 h 1596499"/>
              <a:gd name="connsiteX95" fmla="*/ 1896330 w 9662615"/>
              <a:gd name="connsiteY95" fmla="*/ 1525725 h 1596499"/>
              <a:gd name="connsiteX96" fmla="*/ 1835994 w 9662615"/>
              <a:gd name="connsiteY96" fmla="*/ 1527678 h 1596499"/>
              <a:gd name="connsiteX97" fmla="*/ 1671119 w 9662615"/>
              <a:gd name="connsiteY97" fmla="*/ 1536701 h 1596499"/>
              <a:gd name="connsiteX98" fmla="*/ 1601337 w 9662615"/>
              <a:gd name="connsiteY98" fmla="*/ 1548552 h 1596499"/>
              <a:gd name="connsiteX99" fmla="*/ 1407755 w 9662615"/>
              <a:gd name="connsiteY99" fmla="*/ 1571444 h 1596499"/>
              <a:gd name="connsiteX100" fmla="*/ 1271994 w 9662615"/>
              <a:gd name="connsiteY100" fmla="*/ 1579471 h 1596499"/>
              <a:gd name="connsiteX101" fmla="*/ 1249226 w 9662615"/>
              <a:gd name="connsiteY101" fmla="*/ 1583140 h 1596499"/>
              <a:gd name="connsiteX102" fmla="*/ 1217719 w 9662615"/>
              <a:gd name="connsiteY102" fmla="*/ 1580863 h 1596499"/>
              <a:gd name="connsiteX103" fmla="*/ 1091432 w 9662615"/>
              <a:gd name="connsiteY103" fmla="*/ 1571003 h 1596499"/>
              <a:gd name="connsiteX104" fmla="*/ 992039 w 9662615"/>
              <a:gd name="connsiteY104" fmla="*/ 1556662 h 1596499"/>
              <a:gd name="connsiteX105" fmla="*/ 868264 w 9662615"/>
              <a:gd name="connsiteY105" fmla="*/ 1566392 h 1596499"/>
              <a:gd name="connsiteX106" fmla="*/ 792765 w 9662615"/>
              <a:gd name="connsiteY106" fmla="*/ 1563102 h 1596499"/>
              <a:gd name="connsiteX107" fmla="*/ 669055 w 9662615"/>
              <a:gd name="connsiteY107" fmla="*/ 1543638 h 1596499"/>
              <a:gd name="connsiteX108" fmla="*/ 506152 w 9662615"/>
              <a:gd name="connsiteY108" fmla="*/ 1549124 h 1596499"/>
              <a:gd name="connsiteX109" fmla="*/ 472797 w 9662615"/>
              <a:gd name="connsiteY109" fmla="*/ 1568904 h 1596499"/>
              <a:gd name="connsiteX110" fmla="*/ 427864 w 9662615"/>
              <a:gd name="connsiteY110" fmla="*/ 1580848 h 1596499"/>
              <a:gd name="connsiteX111" fmla="*/ 408381 w 9662615"/>
              <a:gd name="connsiteY111" fmla="*/ 1552940 h 1596499"/>
              <a:gd name="connsiteX112" fmla="*/ 267163 w 9662615"/>
              <a:gd name="connsiteY112" fmla="*/ 1531913 h 1596499"/>
              <a:gd name="connsiteX113" fmla="*/ 196644 w 9662615"/>
              <a:gd name="connsiteY113" fmla="*/ 1524565 h 1596499"/>
              <a:gd name="connsiteX114" fmla="*/ 86819 w 9662615"/>
              <a:gd name="connsiteY114" fmla="*/ 1519517 h 1596499"/>
              <a:gd name="connsiteX115" fmla="*/ 53369 w 9662615"/>
              <a:gd name="connsiteY115" fmla="*/ 1516853 h 1596499"/>
              <a:gd name="connsiteX116" fmla="*/ 2359 w 9662615"/>
              <a:gd name="connsiteY116" fmla="*/ 1515247 h 1596499"/>
              <a:gd name="connsiteX117" fmla="*/ 0 w 9662615"/>
              <a:gd name="connsiteY117" fmla="*/ 1514932 h 1596499"/>
              <a:gd name="connsiteX118" fmla="*/ 0 w 9662615"/>
              <a:gd name="connsiteY118" fmla="*/ 0 h 1596499"/>
              <a:gd name="connsiteX0" fmla="*/ 0 w 9662615"/>
              <a:gd name="connsiteY0" fmla="*/ 0 h 1600474"/>
              <a:gd name="connsiteX1" fmla="*/ 9662615 w 9662615"/>
              <a:gd name="connsiteY1" fmla="*/ 0 h 1600474"/>
              <a:gd name="connsiteX2" fmla="*/ 9662615 w 9662615"/>
              <a:gd name="connsiteY2" fmla="*/ 1280346 h 1600474"/>
              <a:gd name="connsiteX3" fmla="*/ 9658420 w 9662615"/>
              <a:gd name="connsiteY3" fmla="*/ 1280106 h 1600474"/>
              <a:gd name="connsiteX4" fmla="*/ 9469546 w 9662615"/>
              <a:gd name="connsiteY4" fmla="*/ 1289837 h 1600474"/>
              <a:gd name="connsiteX5" fmla="*/ 9385895 w 9662615"/>
              <a:gd name="connsiteY5" fmla="*/ 1269203 h 1600474"/>
              <a:gd name="connsiteX6" fmla="*/ 9144767 w 9662615"/>
              <a:gd name="connsiteY6" fmla="*/ 1264120 h 1600474"/>
              <a:gd name="connsiteX7" fmla="*/ 8837252 w 9662615"/>
              <a:gd name="connsiteY7" fmla="*/ 1350515 h 1600474"/>
              <a:gd name="connsiteX8" fmla="*/ 8705466 w 9662615"/>
              <a:gd name="connsiteY8" fmla="*/ 1342419 h 1600474"/>
              <a:gd name="connsiteX9" fmla="*/ 8652221 w 9662615"/>
              <a:gd name="connsiteY9" fmla="*/ 1326906 h 1600474"/>
              <a:gd name="connsiteX10" fmla="*/ 8632312 w 9662615"/>
              <a:gd name="connsiteY10" fmla="*/ 1326025 h 1600474"/>
              <a:gd name="connsiteX11" fmla="*/ 8591582 w 9662615"/>
              <a:gd name="connsiteY11" fmla="*/ 1341666 h 1600474"/>
              <a:gd name="connsiteX12" fmla="*/ 8537336 w 9662615"/>
              <a:gd name="connsiteY12" fmla="*/ 1341684 h 1600474"/>
              <a:gd name="connsiteX13" fmla="*/ 8472508 w 9662615"/>
              <a:gd name="connsiteY13" fmla="*/ 1363109 h 1600474"/>
              <a:gd name="connsiteX14" fmla="*/ 8258477 w 9662615"/>
              <a:gd name="connsiteY14" fmla="*/ 1370666 h 1600474"/>
              <a:gd name="connsiteX15" fmla="*/ 8197961 w 9662615"/>
              <a:gd name="connsiteY15" fmla="*/ 1392804 h 1600474"/>
              <a:gd name="connsiteX16" fmla="*/ 8171196 w 9662615"/>
              <a:gd name="connsiteY16" fmla="*/ 1397216 h 1600474"/>
              <a:gd name="connsiteX17" fmla="*/ 8127667 w 9662615"/>
              <a:gd name="connsiteY17" fmla="*/ 1418254 h 1600474"/>
              <a:gd name="connsiteX18" fmla="*/ 7974579 w 9662615"/>
              <a:gd name="connsiteY18" fmla="*/ 1383439 h 1600474"/>
              <a:gd name="connsiteX19" fmla="*/ 7768351 w 9662615"/>
              <a:gd name="connsiteY19" fmla="*/ 1395051 h 1600474"/>
              <a:gd name="connsiteX20" fmla="*/ 7635985 w 9662615"/>
              <a:gd name="connsiteY20" fmla="*/ 1386363 h 1600474"/>
              <a:gd name="connsiteX21" fmla="*/ 7466069 w 9662615"/>
              <a:gd name="connsiteY21" fmla="*/ 1377654 h 1600474"/>
              <a:gd name="connsiteX22" fmla="*/ 7355642 w 9662615"/>
              <a:gd name="connsiteY22" fmla="*/ 1407761 h 1600474"/>
              <a:gd name="connsiteX23" fmla="*/ 7151610 w 9662615"/>
              <a:gd name="connsiteY23" fmla="*/ 1397856 h 1600474"/>
              <a:gd name="connsiteX24" fmla="*/ 7082147 w 9662615"/>
              <a:gd name="connsiteY24" fmla="*/ 1406113 h 1600474"/>
              <a:gd name="connsiteX25" fmla="*/ 7014958 w 9662615"/>
              <a:gd name="connsiteY25" fmla="*/ 1396883 h 1600474"/>
              <a:gd name="connsiteX26" fmla="*/ 6907567 w 9662615"/>
              <a:gd name="connsiteY26" fmla="*/ 1419149 h 1600474"/>
              <a:gd name="connsiteX27" fmla="*/ 6748428 w 9662615"/>
              <a:gd name="connsiteY27" fmla="*/ 1420308 h 1600474"/>
              <a:gd name="connsiteX28" fmla="*/ 6654257 w 9662615"/>
              <a:gd name="connsiteY28" fmla="*/ 1424143 h 1600474"/>
              <a:gd name="connsiteX29" fmla="*/ 6620123 w 9662615"/>
              <a:gd name="connsiteY29" fmla="*/ 1430535 h 1600474"/>
              <a:gd name="connsiteX30" fmla="*/ 6571355 w 9662615"/>
              <a:gd name="connsiteY30" fmla="*/ 1436144 h 1600474"/>
              <a:gd name="connsiteX31" fmla="*/ 6486557 w 9662615"/>
              <a:gd name="connsiteY31" fmla="*/ 1449861 h 1600474"/>
              <a:gd name="connsiteX32" fmla="*/ 6370419 w 9662615"/>
              <a:gd name="connsiteY32" fmla="*/ 1461649 h 1600474"/>
              <a:gd name="connsiteX33" fmla="*/ 6278839 w 9662615"/>
              <a:gd name="connsiteY33" fmla="*/ 1449160 h 1600474"/>
              <a:gd name="connsiteX34" fmla="*/ 6272455 w 9662615"/>
              <a:gd name="connsiteY34" fmla="*/ 1453191 h 1600474"/>
              <a:gd name="connsiteX35" fmla="*/ 6212659 w 9662615"/>
              <a:gd name="connsiteY35" fmla="*/ 1454850 h 1600474"/>
              <a:gd name="connsiteX36" fmla="*/ 6069317 w 9662615"/>
              <a:gd name="connsiteY36" fmla="*/ 1445838 h 1600474"/>
              <a:gd name="connsiteX37" fmla="*/ 5878477 w 9662615"/>
              <a:gd name="connsiteY37" fmla="*/ 1439180 h 1600474"/>
              <a:gd name="connsiteX38" fmla="*/ 5838387 w 9662615"/>
              <a:gd name="connsiteY38" fmla="*/ 1444679 h 1600474"/>
              <a:gd name="connsiteX39" fmla="*/ 5771136 w 9662615"/>
              <a:gd name="connsiteY39" fmla="*/ 1453639 h 1600474"/>
              <a:gd name="connsiteX40" fmla="*/ 5724081 w 9662615"/>
              <a:gd name="connsiteY40" fmla="*/ 1470431 h 1600474"/>
              <a:gd name="connsiteX41" fmla="*/ 5666577 w 9662615"/>
              <a:gd name="connsiteY41" fmla="*/ 1473921 h 1600474"/>
              <a:gd name="connsiteX42" fmla="*/ 5649068 w 9662615"/>
              <a:gd name="connsiteY42" fmla="*/ 1461676 h 1600474"/>
              <a:gd name="connsiteX43" fmla="*/ 5588902 w 9662615"/>
              <a:gd name="connsiteY43" fmla="*/ 1469647 h 1600474"/>
              <a:gd name="connsiteX44" fmla="*/ 5498090 w 9662615"/>
              <a:gd name="connsiteY44" fmla="*/ 1483173 h 1600474"/>
              <a:gd name="connsiteX45" fmla="*/ 5444641 w 9662615"/>
              <a:gd name="connsiteY45" fmla="*/ 1487602 h 1600474"/>
              <a:gd name="connsiteX46" fmla="*/ 5299812 w 9662615"/>
              <a:gd name="connsiteY46" fmla="*/ 1503362 h 1600474"/>
              <a:gd name="connsiteX47" fmla="*/ 5213947 w 9662615"/>
              <a:gd name="connsiteY47" fmla="*/ 1516637 h 1600474"/>
              <a:gd name="connsiteX48" fmla="*/ 5090342 w 9662615"/>
              <a:gd name="connsiteY48" fmla="*/ 1546680 h 1600474"/>
              <a:gd name="connsiteX49" fmla="*/ 5129812 w 9662615"/>
              <a:gd name="connsiteY49" fmla="*/ 1521277 h 1600474"/>
              <a:gd name="connsiteX50" fmla="*/ 5059484 w 9662615"/>
              <a:gd name="connsiteY50" fmla="*/ 1546802 h 1600474"/>
              <a:gd name="connsiteX51" fmla="*/ 5038524 w 9662615"/>
              <a:gd name="connsiteY51" fmla="*/ 1545675 h 1600474"/>
              <a:gd name="connsiteX52" fmla="*/ 5026564 w 9662615"/>
              <a:gd name="connsiteY52" fmla="*/ 1545376 h 1600474"/>
              <a:gd name="connsiteX53" fmla="*/ 4969433 w 9662615"/>
              <a:gd name="connsiteY53" fmla="*/ 1550865 h 1600474"/>
              <a:gd name="connsiteX54" fmla="*/ 4929254 w 9662615"/>
              <a:gd name="connsiteY54" fmla="*/ 1563452 h 1600474"/>
              <a:gd name="connsiteX55" fmla="*/ 4871726 w 9662615"/>
              <a:gd name="connsiteY55" fmla="*/ 1570584 h 1600474"/>
              <a:gd name="connsiteX56" fmla="*/ 4843267 w 9662615"/>
              <a:gd name="connsiteY56" fmla="*/ 1561459 h 1600474"/>
              <a:gd name="connsiteX57" fmla="*/ 4821058 w 9662615"/>
              <a:gd name="connsiteY57" fmla="*/ 1553078 h 1600474"/>
              <a:gd name="connsiteX58" fmla="*/ 4791466 w 9662615"/>
              <a:gd name="connsiteY58" fmla="*/ 1561324 h 1600474"/>
              <a:gd name="connsiteX59" fmla="*/ 4784247 w 9662615"/>
              <a:gd name="connsiteY59" fmla="*/ 1562342 h 1600474"/>
              <a:gd name="connsiteX60" fmla="*/ 4739309 w 9662615"/>
              <a:gd name="connsiteY60" fmla="*/ 1553948 h 1600474"/>
              <a:gd name="connsiteX61" fmla="*/ 4697562 w 9662615"/>
              <a:gd name="connsiteY61" fmla="*/ 1551206 h 1600474"/>
              <a:gd name="connsiteX62" fmla="*/ 4650737 w 9662615"/>
              <a:gd name="connsiteY62" fmla="*/ 1537381 h 1600474"/>
              <a:gd name="connsiteX63" fmla="*/ 4583150 w 9662615"/>
              <a:gd name="connsiteY63" fmla="*/ 1529064 h 1600474"/>
              <a:gd name="connsiteX64" fmla="*/ 4521734 w 9662615"/>
              <a:gd name="connsiteY64" fmla="*/ 1529359 h 1600474"/>
              <a:gd name="connsiteX65" fmla="*/ 4382398 w 9662615"/>
              <a:gd name="connsiteY65" fmla="*/ 1534108 h 1600474"/>
              <a:gd name="connsiteX66" fmla="*/ 4221826 w 9662615"/>
              <a:gd name="connsiteY66" fmla="*/ 1500972 h 1600474"/>
              <a:gd name="connsiteX67" fmla="*/ 4096601 w 9662615"/>
              <a:gd name="connsiteY67" fmla="*/ 1521563 h 1600474"/>
              <a:gd name="connsiteX68" fmla="*/ 4046172 w 9662615"/>
              <a:gd name="connsiteY68" fmla="*/ 1600474 h 1600474"/>
              <a:gd name="connsiteX69" fmla="*/ 3833906 w 9662615"/>
              <a:gd name="connsiteY69" fmla="*/ 1516637 h 1600474"/>
              <a:gd name="connsiteX70" fmla="*/ 3696258 w 9662615"/>
              <a:gd name="connsiteY70" fmla="*/ 1537563 h 1600474"/>
              <a:gd name="connsiteX71" fmla="*/ 3594070 w 9662615"/>
              <a:gd name="connsiteY71" fmla="*/ 1509422 h 1600474"/>
              <a:gd name="connsiteX72" fmla="*/ 3565233 w 9662615"/>
              <a:gd name="connsiteY72" fmla="*/ 1515122 h 1600474"/>
              <a:gd name="connsiteX73" fmla="*/ 3560267 w 9662615"/>
              <a:gd name="connsiteY73" fmla="*/ 1516288 h 1600474"/>
              <a:gd name="connsiteX74" fmla="*/ 3540258 w 9662615"/>
              <a:gd name="connsiteY74" fmla="*/ 1516976 h 1600474"/>
              <a:gd name="connsiteX75" fmla="*/ 3534780 w 9662615"/>
              <a:gd name="connsiteY75" fmla="*/ 1522141 h 1600474"/>
              <a:gd name="connsiteX76" fmla="*/ 3504783 w 9662615"/>
              <a:gd name="connsiteY76" fmla="*/ 1526739 h 1600474"/>
              <a:gd name="connsiteX77" fmla="*/ 3430805 w 9662615"/>
              <a:gd name="connsiteY77" fmla="*/ 1542521 h 1600474"/>
              <a:gd name="connsiteX78" fmla="*/ 3292707 w 9662615"/>
              <a:gd name="connsiteY78" fmla="*/ 1520490 h 1600474"/>
              <a:gd name="connsiteX79" fmla="*/ 3187872 w 9662615"/>
              <a:gd name="connsiteY79" fmla="*/ 1519991 h 1600474"/>
              <a:gd name="connsiteX80" fmla="*/ 3148026 w 9662615"/>
              <a:gd name="connsiteY80" fmla="*/ 1524777 h 1600474"/>
              <a:gd name="connsiteX81" fmla="*/ 3092394 w 9662615"/>
              <a:gd name="connsiteY81" fmla="*/ 1528115 h 1600474"/>
              <a:gd name="connsiteX82" fmla="*/ 2994200 w 9662615"/>
              <a:gd name="connsiteY82" fmla="*/ 1537857 h 1600474"/>
              <a:gd name="connsiteX83" fmla="*/ 2862301 w 9662615"/>
              <a:gd name="connsiteY83" fmla="*/ 1544250 h 1600474"/>
              <a:gd name="connsiteX84" fmla="*/ 2766335 w 9662615"/>
              <a:gd name="connsiteY84" fmla="*/ 1527662 h 1600474"/>
              <a:gd name="connsiteX85" fmla="*/ 2757836 w 9662615"/>
              <a:gd name="connsiteY85" fmla="*/ 1531371 h 1600474"/>
              <a:gd name="connsiteX86" fmla="*/ 2691555 w 9662615"/>
              <a:gd name="connsiteY86" fmla="*/ 1530283 h 1600474"/>
              <a:gd name="connsiteX87" fmla="*/ 2491676 w 9662615"/>
              <a:gd name="connsiteY87" fmla="*/ 1500859 h 1600474"/>
              <a:gd name="connsiteX88" fmla="*/ 2378036 w 9662615"/>
              <a:gd name="connsiteY88" fmla="*/ 1520645 h 1600474"/>
              <a:gd name="connsiteX89" fmla="*/ 2284269 w 9662615"/>
              <a:gd name="connsiteY89" fmla="*/ 1503068 h 1600474"/>
              <a:gd name="connsiteX90" fmla="*/ 2207104 w 9662615"/>
              <a:gd name="connsiteY90" fmla="*/ 1508888 h 1600474"/>
              <a:gd name="connsiteX91" fmla="*/ 2149226 w 9662615"/>
              <a:gd name="connsiteY91" fmla="*/ 1523409 h 1600474"/>
              <a:gd name="connsiteX92" fmla="*/ 2084783 w 9662615"/>
              <a:gd name="connsiteY92" fmla="*/ 1524245 h 1600474"/>
              <a:gd name="connsiteX93" fmla="*/ 2070075 w 9662615"/>
              <a:gd name="connsiteY93" fmla="*/ 1511285 h 1600474"/>
              <a:gd name="connsiteX94" fmla="*/ 2001057 w 9662615"/>
              <a:gd name="connsiteY94" fmla="*/ 1516449 h 1600474"/>
              <a:gd name="connsiteX95" fmla="*/ 1896330 w 9662615"/>
              <a:gd name="connsiteY95" fmla="*/ 1525725 h 1600474"/>
              <a:gd name="connsiteX96" fmla="*/ 1835994 w 9662615"/>
              <a:gd name="connsiteY96" fmla="*/ 1527678 h 1600474"/>
              <a:gd name="connsiteX97" fmla="*/ 1671119 w 9662615"/>
              <a:gd name="connsiteY97" fmla="*/ 1536701 h 1600474"/>
              <a:gd name="connsiteX98" fmla="*/ 1601337 w 9662615"/>
              <a:gd name="connsiteY98" fmla="*/ 1548552 h 1600474"/>
              <a:gd name="connsiteX99" fmla="*/ 1407755 w 9662615"/>
              <a:gd name="connsiteY99" fmla="*/ 1571444 h 1600474"/>
              <a:gd name="connsiteX100" fmla="*/ 1271994 w 9662615"/>
              <a:gd name="connsiteY100" fmla="*/ 1579471 h 1600474"/>
              <a:gd name="connsiteX101" fmla="*/ 1249226 w 9662615"/>
              <a:gd name="connsiteY101" fmla="*/ 1583140 h 1600474"/>
              <a:gd name="connsiteX102" fmla="*/ 1217719 w 9662615"/>
              <a:gd name="connsiteY102" fmla="*/ 1580863 h 1600474"/>
              <a:gd name="connsiteX103" fmla="*/ 1091432 w 9662615"/>
              <a:gd name="connsiteY103" fmla="*/ 1571003 h 1600474"/>
              <a:gd name="connsiteX104" fmla="*/ 992039 w 9662615"/>
              <a:gd name="connsiteY104" fmla="*/ 1556662 h 1600474"/>
              <a:gd name="connsiteX105" fmla="*/ 868264 w 9662615"/>
              <a:gd name="connsiteY105" fmla="*/ 1566392 h 1600474"/>
              <a:gd name="connsiteX106" fmla="*/ 792765 w 9662615"/>
              <a:gd name="connsiteY106" fmla="*/ 1563102 h 1600474"/>
              <a:gd name="connsiteX107" fmla="*/ 669055 w 9662615"/>
              <a:gd name="connsiteY107" fmla="*/ 1543638 h 1600474"/>
              <a:gd name="connsiteX108" fmla="*/ 506152 w 9662615"/>
              <a:gd name="connsiteY108" fmla="*/ 1549124 h 1600474"/>
              <a:gd name="connsiteX109" fmla="*/ 472797 w 9662615"/>
              <a:gd name="connsiteY109" fmla="*/ 1568904 h 1600474"/>
              <a:gd name="connsiteX110" fmla="*/ 427864 w 9662615"/>
              <a:gd name="connsiteY110" fmla="*/ 1580848 h 1600474"/>
              <a:gd name="connsiteX111" fmla="*/ 408381 w 9662615"/>
              <a:gd name="connsiteY111" fmla="*/ 1552940 h 1600474"/>
              <a:gd name="connsiteX112" fmla="*/ 267163 w 9662615"/>
              <a:gd name="connsiteY112" fmla="*/ 1531913 h 1600474"/>
              <a:gd name="connsiteX113" fmla="*/ 196644 w 9662615"/>
              <a:gd name="connsiteY113" fmla="*/ 1524565 h 1600474"/>
              <a:gd name="connsiteX114" fmla="*/ 86819 w 9662615"/>
              <a:gd name="connsiteY114" fmla="*/ 1519517 h 1600474"/>
              <a:gd name="connsiteX115" fmla="*/ 53369 w 9662615"/>
              <a:gd name="connsiteY115" fmla="*/ 1516853 h 1600474"/>
              <a:gd name="connsiteX116" fmla="*/ 2359 w 9662615"/>
              <a:gd name="connsiteY116" fmla="*/ 1515247 h 1600474"/>
              <a:gd name="connsiteX117" fmla="*/ 0 w 9662615"/>
              <a:gd name="connsiteY117" fmla="*/ 1514932 h 1600474"/>
              <a:gd name="connsiteX118" fmla="*/ 0 w 9662615"/>
              <a:gd name="connsiteY118" fmla="*/ 0 h 1600474"/>
              <a:gd name="connsiteX0" fmla="*/ 0 w 9662615"/>
              <a:gd name="connsiteY0" fmla="*/ 0 h 1679987"/>
              <a:gd name="connsiteX1" fmla="*/ 9662615 w 9662615"/>
              <a:gd name="connsiteY1" fmla="*/ 0 h 1679987"/>
              <a:gd name="connsiteX2" fmla="*/ 9662615 w 9662615"/>
              <a:gd name="connsiteY2" fmla="*/ 1280346 h 1679987"/>
              <a:gd name="connsiteX3" fmla="*/ 9658420 w 9662615"/>
              <a:gd name="connsiteY3" fmla="*/ 1280106 h 1679987"/>
              <a:gd name="connsiteX4" fmla="*/ 9469546 w 9662615"/>
              <a:gd name="connsiteY4" fmla="*/ 1289837 h 1679987"/>
              <a:gd name="connsiteX5" fmla="*/ 9385895 w 9662615"/>
              <a:gd name="connsiteY5" fmla="*/ 1269203 h 1679987"/>
              <a:gd name="connsiteX6" fmla="*/ 9144767 w 9662615"/>
              <a:gd name="connsiteY6" fmla="*/ 1264120 h 1679987"/>
              <a:gd name="connsiteX7" fmla="*/ 8837252 w 9662615"/>
              <a:gd name="connsiteY7" fmla="*/ 1350515 h 1679987"/>
              <a:gd name="connsiteX8" fmla="*/ 8705466 w 9662615"/>
              <a:gd name="connsiteY8" fmla="*/ 1342419 h 1679987"/>
              <a:gd name="connsiteX9" fmla="*/ 8652221 w 9662615"/>
              <a:gd name="connsiteY9" fmla="*/ 1326906 h 1679987"/>
              <a:gd name="connsiteX10" fmla="*/ 8632312 w 9662615"/>
              <a:gd name="connsiteY10" fmla="*/ 1326025 h 1679987"/>
              <a:gd name="connsiteX11" fmla="*/ 8591582 w 9662615"/>
              <a:gd name="connsiteY11" fmla="*/ 1341666 h 1679987"/>
              <a:gd name="connsiteX12" fmla="*/ 8537336 w 9662615"/>
              <a:gd name="connsiteY12" fmla="*/ 1341684 h 1679987"/>
              <a:gd name="connsiteX13" fmla="*/ 8472508 w 9662615"/>
              <a:gd name="connsiteY13" fmla="*/ 1363109 h 1679987"/>
              <a:gd name="connsiteX14" fmla="*/ 8258477 w 9662615"/>
              <a:gd name="connsiteY14" fmla="*/ 1370666 h 1679987"/>
              <a:gd name="connsiteX15" fmla="*/ 8197961 w 9662615"/>
              <a:gd name="connsiteY15" fmla="*/ 1392804 h 1679987"/>
              <a:gd name="connsiteX16" fmla="*/ 8171196 w 9662615"/>
              <a:gd name="connsiteY16" fmla="*/ 1397216 h 1679987"/>
              <a:gd name="connsiteX17" fmla="*/ 8127667 w 9662615"/>
              <a:gd name="connsiteY17" fmla="*/ 1418254 h 1679987"/>
              <a:gd name="connsiteX18" fmla="*/ 7974579 w 9662615"/>
              <a:gd name="connsiteY18" fmla="*/ 1383439 h 1679987"/>
              <a:gd name="connsiteX19" fmla="*/ 7768351 w 9662615"/>
              <a:gd name="connsiteY19" fmla="*/ 1395051 h 1679987"/>
              <a:gd name="connsiteX20" fmla="*/ 7635985 w 9662615"/>
              <a:gd name="connsiteY20" fmla="*/ 1386363 h 1679987"/>
              <a:gd name="connsiteX21" fmla="*/ 7466069 w 9662615"/>
              <a:gd name="connsiteY21" fmla="*/ 1377654 h 1679987"/>
              <a:gd name="connsiteX22" fmla="*/ 7355642 w 9662615"/>
              <a:gd name="connsiteY22" fmla="*/ 1407761 h 1679987"/>
              <a:gd name="connsiteX23" fmla="*/ 7151610 w 9662615"/>
              <a:gd name="connsiteY23" fmla="*/ 1397856 h 1679987"/>
              <a:gd name="connsiteX24" fmla="*/ 7082147 w 9662615"/>
              <a:gd name="connsiteY24" fmla="*/ 1406113 h 1679987"/>
              <a:gd name="connsiteX25" fmla="*/ 7014958 w 9662615"/>
              <a:gd name="connsiteY25" fmla="*/ 1396883 h 1679987"/>
              <a:gd name="connsiteX26" fmla="*/ 6907567 w 9662615"/>
              <a:gd name="connsiteY26" fmla="*/ 1419149 h 1679987"/>
              <a:gd name="connsiteX27" fmla="*/ 6748428 w 9662615"/>
              <a:gd name="connsiteY27" fmla="*/ 1420308 h 1679987"/>
              <a:gd name="connsiteX28" fmla="*/ 6654257 w 9662615"/>
              <a:gd name="connsiteY28" fmla="*/ 1424143 h 1679987"/>
              <a:gd name="connsiteX29" fmla="*/ 6620123 w 9662615"/>
              <a:gd name="connsiteY29" fmla="*/ 1430535 h 1679987"/>
              <a:gd name="connsiteX30" fmla="*/ 6571355 w 9662615"/>
              <a:gd name="connsiteY30" fmla="*/ 1436144 h 1679987"/>
              <a:gd name="connsiteX31" fmla="*/ 6486557 w 9662615"/>
              <a:gd name="connsiteY31" fmla="*/ 1449861 h 1679987"/>
              <a:gd name="connsiteX32" fmla="*/ 6370419 w 9662615"/>
              <a:gd name="connsiteY32" fmla="*/ 1461649 h 1679987"/>
              <a:gd name="connsiteX33" fmla="*/ 6278839 w 9662615"/>
              <a:gd name="connsiteY33" fmla="*/ 1449160 h 1679987"/>
              <a:gd name="connsiteX34" fmla="*/ 6272455 w 9662615"/>
              <a:gd name="connsiteY34" fmla="*/ 1453191 h 1679987"/>
              <a:gd name="connsiteX35" fmla="*/ 6212659 w 9662615"/>
              <a:gd name="connsiteY35" fmla="*/ 1454850 h 1679987"/>
              <a:gd name="connsiteX36" fmla="*/ 6069317 w 9662615"/>
              <a:gd name="connsiteY36" fmla="*/ 1445838 h 1679987"/>
              <a:gd name="connsiteX37" fmla="*/ 5878477 w 9662615"/>
              <a:gd name="connsiteY37" fmla="*/ 1439180 h 1679987"/>
              <a:gd name="connsiteX38" fmla="*/ 5838387 w 9662615"/>
              <a:gd name="connsiteY38" fmla="*/ 1444679 h 1679987"/>
              <a:gd name="connsiteX39" fmla="*/ 5771136 w 9662615"/>
              <a:gd name="connsiteY39" fmla="*/ 1453639 h 1679987"/>
              <a:gd name="connsiteX40" fmla="*/ 5724081 w 9662615"/>
              <a:gd name="connsiteY40" fmla="*/ 1470431 h 1679987"/>
              <a:gd name="connsiteX41" fmla="*/ 5666577 w 9662615"/>
              <a:gd name="connsiteY41" fmla="*/ 1473921 h 1679987"/>
              <a:gd name="connsiteX42" fmla="*/ 5649068 w 9662615"/>
              <a:gd name="connsiteY42" fmla="*/ 1461676 h 1679987"/>
              <a:gd name="connsiteX43" fmla="*/ 5588902 w 9662615"/>
              <a:gd name="connsiteY43" fmla="*/ 1469647 h 1679987"/>
              <a:gd name="connsiteX44" fmla="*/ 5498090 w 9662615"/>
              <a:gd name="connsiteY44" fmla="*/ 1483173 h 1679987"/>
              <a:gd name="connsiteX45" fmla="*/ 5444641 w 9662615"/>
              <a:gd name="connsiteY45" fmla="*/ 1487602 h 1679987"/>
              <a:gd name="connsiteX46" fmla="*/ 5299812 w 9662615"/>
              <a:gd name="connsiteY46" fmla="*/ 1503362 h 1679987"/>
              <a:gd name="connsiteX47" fmla="*/ 5213947 w 9662615"/>
              <a:gd name="connsiteY47" fmla="*/ 1516637 h 1679987"/>
              <a:gd name="connsiteX48" fmla="*/ 5090342 w 9662615"/>
              <a:gd name="connsiteY48" fmla="*/ 1546680 h 1679987"/>
              <a:gd name="connsiteX49" fmla="*/ 5129812 w 9662615"/>
              <a:gd name="connsiteY49" fmla="*/ 1521277 h 1679987"/>
              <a:gd name="connsiteX50" fmla="*/ 5059484 w 9662615"/>
              <a:gd name="connsiteY50" fmla="*/ 1546802 h 1679987"/>
              <a:gd name="connsiteX51" fmla="*/ 5038524 w 9662615"/>
              <a:gd name="connsiteY51" fmla="*/ 1545675 h 1679987"/>
              <a:gd name="connsiteX52" fmla="*/ 5026564 w 9662615"/>
              <a:gd name="connsiteY52" fmla="*/ 1545376 h 1679987"/>
              <a:gd name="connsiteX53" fmla="*/ 4969433 w 9662615"/>
              <a:gd name="connsiteY53" fmla="*/ 1550865 h 1679987"/>
              <a:gd name="connsiteX54" fmla="*/ 4929254 w 9662615"/>
              <a:gd name="connsiteY54" fmla="*/ 1563452 h 1679987"/>
              <a:gd name="connsiteX55" fmla="*/ 4871726 w 9662615"/>
              <a:gd name="connsiteY55" fmla="*/ 1570584 h 1679987"/>
              <a:gd name="connsiteX56" fmla="*/ 4843267 w 9662615"/>
              <a:gd name="connsiteY56" fmla="*/ 1561459 h 1679987"/>
              <a:gd name="connsiteX57" fmla="*/ 4821058 w 9662615"/>
              <a:gd name="connsiteY57" fmla="*/ 1553078 h 1679987"/>
              <a:gd name="connsiteX58" fmla="*/ 4791466 w 9662615"/>
              <a:gd name="connsiteY58" fmla="*/ 1561324 h 1679987"/>
              <a:gd name="connsiteX59" fmla="*/ 4784247 w 9662615"/>
              <a:gd name="connsiteY59" fmla="*/ 1562342 h 1679987"/>
              <a:gd name="connsiteX60" fmla="*/ 4739309 w 9662615"/>
              <a:gd name="connsiteY60" fmla="*/ 1553948 h 1679987"/>
              <a:gd name="connsiteX61" fmla="*/ 4697562 w 9662615"/>
              <a:gd name="connsiteY61" fmla="*/ 1551206 h 1679987"/>
              <a:gd name="connsiteX62" fmla="*/ 4650737 w 9662615"/>
              <a:gd name="connsiteY62" fmla="*/ 1537381 h 1679987"/>
              <a:gd name="connsiteX63" fmla="*/ 4583150 w 9662615"/>
              <a:gd name="connsiteY63" fmla="*/ 1529064 h 1679987"/>
              <a:gd name="connsiteX64" fmla="*/ 4521734 w 9662615"/>
              <a:gd name="connsiteY64" fmla="*/ 1529359 h 1679987"/>
              <a:gd name="connsiteX65" fmla="*/ 4382398 w 9662615"/>
              <a:gd name="connsiteY65" fmla="*/ 1534108 h 1679987"/>
              <a:gd name="connsiteX66" fmla="*/ 4221826 w 9662615"/>
              <a:gd name="connsiteY66" fmla="*/ 1500972 h 1679987"/>
              <a:gd name="connsiteX67" fmla="*/ 4096601 w 9662615"/>
              <a:gd name="connsiteY67" fmla="*/ 1521563 h 1679987"/>
              <a:gd name="connsiteX68" fmla="*/ 3879195 w 9662615"/>
              <a:gd name="connsiteY68" fmla="*/ 1679987 h 1679987"/>
              <a:gd name="connsiteX69" fmla="*/ 3833906 w 9662615"/>
              <a:gd name="connsiteY69" fmla="*/ 1516637 h 1679987"/>
              <a:gd name="connsiteX70" fmla="*/ 3696258 w 9662615"/>
              <a:gd name="connsiteY70" fmla="*/ 1537563 h 1679987"/>
              <a:gd name="connsiteX71" fmla="*/ 3594070 w 9662615"/>
              <a:gd name="connsiteY71" fmla="*/ 1509422 h 1679987"/>
              <a:gd name="connsiteX72" fmla="*/ 3565233 w 9662615"/>
              <a:gd name="connsiteY72" fmla="*/ 1515122 h 1679987"/>
              <a:gd name="connsiteX73" fmla="*/ 3560267 w 9662615"/>
              <a:gd name="connsiteY73" fmla="*/ 1516288 h 1679987"/>
              <a:gd name="connsiteX74" fmla="*/ 3540258 w 9662615"/>
              <a:gd name="connsiteY74" fmla="*/ 1516976 h 1679987"/>
              <a:gd name="connsiteX75" fmla="*/ 3534780 w 9662615"/>
              <a:gd name="connsiteY75" fmla="*/ 1522141 h 1679987"/>
              <a:gd name="connsiteX76" fmla="*/ 3504783 w 9662615"/>
              <a:gd name="connsiteY76" fmla="*/ 1526739 h 1679987"/>
              <a:gd name="connsiteX77" fmla="*/ 3430805 w 9662615"/>
              <a:gd name="connsiteY77" fmla="*/ 1542521 h 1679987"/>
              <a:gd name="connsiteX78" fmla="*/ 3292707 w 9662615"/>
              <a:gd name="connsiteY78" fmla="*/ 1520490 h 1679987"/>
              <a:gd name="connsiteX79" fmla="*/ 3187872 w 9662615"/>
              <a:gd name="connsiteY79" fmla="*/ 1519991 h 1679987"/>
              <a:gd name="connsiteX80" fmla="*/ 3148026 w 9662615"/>
              <a:gd name="connsiteY80" fmla="*/ 1524777 h 1679987"/>
              <a:gd name="connsiteX81" fmla="*/ 3092394 w 9662615"/>
              <a:gd name="connsiteY81" fmla="*/ 1528115 h 1679987"/>
              <a:gd name="connsiteX82" fmla="*/ 2994200 w 9662615"/>
              <a:gd name="connsiteY82" fmla="*/ 1537857 h 1679987"/>
              <a:gd name="connsiteX83" fmla="*/ 2862301 w 9662615"/>
              <a:gd name="connsiteY83" fmla="*/ 1544250 h 1679987"/>
              <a:gd name="connsiteX84" fmla="*/ 2766335 w 9662615"/>
              <a:gd name="connsiteY84" fmla="*/ 1527662 h 1679987"/>
              <a:gd name="connsiteX85" fmla="*/ 2757836 w 9662615"/>
              <a:gd name="connsiteY85" fmla="*/ 1531371 h 1679987"/>
              <a:gd name="connsiteX86" fmla="*/ 2691555 w 9662615"/>
              <a:gd name="connsiteY86" fmla="*/ 1530283 h 1679987"/>
              <a:gd name="connsiteX87" fmla="*/ 2491676 w 9662615"/>
              <a:gd name="connsiteY87" fmla="*/ 1500859 h 1679987"/>
              <a:gd name="connsiteX88" fmla="*/ 2378036 w 9662615"/>
              <a:gd name="connsiteY88" fmla="*/ 1520645 h 1679987"/>
              <a:gd name="connsiteX89" fmla="*/ 2284269 w 9662615"/>
              <a:gd name="connsiteY89" fmla="*/ 1503068 h 1679987"/>
              <a:gd name="connsiteX90" fmla="*/ 2207104 w 9662615"/>
              <a:gd name="connsiteY90" fmla="*/ 1508888 h 1679987"/>
              <a:gd name="connsiteX91" fmla="*/ 2149226 w 9662615"/>
              <a:gd name="connsiteY91" fmla="*/ 1523409 h 1679987"/>
              <a:gd name="connsiteX92" fmla="*/ 2084783 w 9662615"/>
              <a:gd name="connsiteY92" fmla="*/ 1524245 h 1679987"/>
              <a:gd name="connsiteX93" fmla="*/ 2070075 w 9662615"/>
              <a:gd name="connsiteY93" fmla="*/ 1511285 h 1679987"/>
              <a:gd name="connsiteX94" fmla="*/ 2001057 w 9662615"/>
              <a:gd name="connsiteY94" fmla="*/ 1516449 h 1679987"/>
              <a:gd name="connsiteX95" fmla="*/ 1896330 w 9662615"/>
              <a:gd name="connsiteY95" fmla="*/ 1525725 h 1679987"/>
              <a:gd name="connsiteX96" fmla="*/ 1835994 w 9662615"/>
              <a:gd name="connsiteY96" fmla="*/ 1527678 h 1679987"/>
              <a:gd name="connsiteX97" fmla="*/ 1671119 w 9662615"/>
              <a:gd name="connsiteY97" fmla="*/ 1536701 h 1679987"/>
              <a:gd name="connsiteX98" fmla="*/ 1601337 w 9662615"/>
              <a:gd name="connsiteY98" fmla="*/ 1548552 h 1679987"/>
              <a:gd name="connsiteX99" fmla="*/ 1407755 w 9662615"/>
              <a:gd name="connsiteY99" fmla="*/ 1571444 h 1679987"/>
              <a:gd name="connsiteX100" fmla="*/ 1271994 w 9662615"/>
              <a:gd name="connsiteY100" fmla="*/ 1579471 h 1679987"/>
              <a:gd name="connsiteX101" fmla="*/ 1249226 w 9662615"/>
              <a:gd name="connsiteY101" fmla="*/ 1583140 h 1679987"/>
              <a:gd name="connsiteX102" fmla="*/ 1217719 w 9662615"/>
              <a:gd name="connsiteY102" fmla="*/ 1580863 h 1679987"/>
              <a:gd name="connsiteX103" fmla="*/ 1091432 w 9662615"/>
              <a:gd name="connsiteY103" fmla="*/ 1571003 h 1679987"/>
              <a:gd name="connsiteX104" fmla="*/ 992039 w 9662615"/>
              <a:gd name="connsiteY104" fmla="*/ 1556662 h 1679987"/>
              <a:gd name="connsiteX105" fmla="*/ 868264 w 9662615"/>
              <a:gd name="connsiteY105" fmla="*/ 1566392 h 1679987"/>
              <a:gd name="connsiteX106" fmla="*/ 792765 w 9662615"/>
              <a:gd name="connsiteY106" fmla="*/ 1563102 h 1679987"/>
              <a:gd name="connsiteX107" fmla="*/ 669055 w 9662615"/>
              <a:gd name="connsiteY107" fmla="*/ 1543638 h 1679987"/>
              <a:gd name="connsiteX108" fmla="*/ 506152 w 9662615"/>
              <a:gd name="connsiteY108" fmla="*/ 1549124 h 1679987"/>
              <a:gd name="connsiteX109" fmla="*/ 472797 w 9662615"/>
              <a:gd name="connsiteY109" fmla="*/ 1568904 h 1679987"/>
              <a:gd name="connsiteX110" fmla="*/ 427864 w 9662615"/>
              <a:gd name="connsiteY110" fmla="*/ 1580848 h 1679987"/>
              <a:gd name="connsiteX111" fmla="*/ 408381 w 9662615"/>
              <a:gd name="connsiteY111" fmla="*/ 1552940 h 1679987"/>
              <a:gd name="connsiteX112" fmla="*/ 267163 w 9662615"/>
              <a:gd name="connsiteY112" fmla="*/ 1531913 h 1679987"/>
              <a:gd name="connsiteX113" fmla="*/ 196644 w 9662615"/>
              <a:gd name="connsiteY113" fmla="*/ 1524565 h 1679987"/>
              <a:gd name="connsiteX114" fmla="*/ 86819 w 9662615"/>
              <a:gd name="connsiteY114" fmla="*/ 1519517 h 1679987"/>
              <a:gd name="connsiteX115" fmla="*/ 53369 w 9662615"/>
              <a:gd name="connsiteY115" fmla="*/ 1516853 h 1679987"/>
              <a:gd name="connsiteX116" fmla="*/ 2359 w 9662615"/>
              <a:gd name="connsiteY116" fmla="*/ 1515247 h 1679987"/>
              <a:gd name="connsiteX117" fmla="*/ 0 w 9662615"/>
              <a:gd name="connsiteY117" fmla="*/ 1514932 h 1679987"/>
              <a:gd name="connsiteX118" fmla="*/ 0 w 9662615"/>
              <a:gd name="connsiteY118" fmla="*/ 0 h 1679987"/>
              <a:gd name="connsiteX0" fmla="*/ 0 w 9662615"/>
              <a:gd name="connsiteY0" fmla="*/ 0 h 1648182"/>
              <a:gd name="connsiteX1" fmla="*/ 9662615 w 9662615"/>
              <a:gd name="connsiteY1" fmla="*/ 0 h 1648182"/>
              <a:gd name="connsiteX2" fmla="*/ 9662615 w 9662615"/>
              <a:gd name="connsiteY2" fmla="*/ 1280346 h 1648182"/>
              <a:gd name="connsiteX3" fmla="*/ 9658420 w 9662615"/>
              <a:gd name="connsiteY3" fmla="*/ 1280106 h 1648182"/>
              <a:gd name="connsiteX4" fmla="*/ 9469546 w 9662615"/>
              <a:gd name="connsiteY4" fmla="*/ 1289837 h 1648182"/>
              <a:gd name="connsiteX5" fmla="*/ 9385895 w 9662615"/>
              <a:gd name="connsiteY5" fmla="*/ 1269203 h 1648182"/>
              <a:gd name="connsiteX6" fmla="*/ 9144767 w 9662615"/>
              <a:gd name="connsiteY6" fmla="*/ 1264120 h 1648182"/>
              <a:gd name="connsiteX7" fmla="*/ 8837252 w 9662615"/>
              <a:gd name="connsiteY7" fmla="*/ 1350515 h 1648182"/>
              <a:gd name="connsiteX8" fmla="*/ 8705466 w 9662615"/>
              <a:gd name="connsiteY8" fmla="*/ 1342419 h 1648182"/>
              <a:gd name="connsiteX9" fmla="*/ 8652221 w 9662615"/>
              <a:gd name="connsiteY9" fmla="*/ 1326906 h 1648182"/>
              <a:gd name="connsiteX10" fmla="*/ 8632312 w 9662615"/>
              <a:gd name="connsiteY10" fmla="*/ 1326025 h 1648182"/>
              <a:gd name="connsiteX11" fmla="*/ 8591582 w 9662615"/>
              <a:gd name="connsiteY11" fmla="*/ 1341666 h 1648182"/>
              <a:gd name="connsiteX12" fmla="*/ 8537336 w 9662615"/>
              <a:gd name="connsiteY12" fmla="*/ 1341684 h 1648182"/>
              <a:gd name="connsiteX13" fmla="*/ 8472508 w 9662615"/>
              <a:gd name="connsiteY13" fmla="*/ 1363109 h 1648182"/>
              <a:gd name="connsiteX14" fmla="*/ 8258477 w 9662615"/>
              <a:gd name="connsiteY14" fmla="*/ 1370666 h 1648182"/>
              <a:gd name="connsiteX15" fmla="*/ 8197961 w 9662615"/>
              <a:gd name="connsiteY15" fmla="*/ 1392804 h 1648182"/>
              <a:gd name="connsiteX16" fmla="*/ 8171196 w 9662615"/>
              <a:gd name="connsiteY16" fmla="*/ 1397216 h 1648182"/>
              <a:gd name="connsiteX17" fmla="*/ 8127667 w 9662615"/>
              <a:gd name="connsiteY17" fmla="*/ 1418254 h 1648182"/>
              <a:gd name="connsiteX18" fmla="*/ 7974579 w 9662615"/>
              <a:gd name="connsiteY18" fmla="*/ 1383439 h 1648182"/>
              <a:gd name="connsiteX19" fmla="*/ 7768351 w 9662615"/>
              <a:gd name="connsiteY19" fmla="*/ 1395051 h 1648182"/>
              <a:gd name="connsiteX20" fmla="*/ 7635985 w 9662615"/>
              <a:gd name="connsiteY20" fmla="*/ 1386363 h 1648182"/>
              <a:gd name="connsiteX21" fmla="*/ 7466069 w 9662615"/>
              <a:gd name="connsiteY21" fmla="*/ 1377654 h 1648182"/>
              <a:gd name="connsiteX22" fmla="*/ 7355642 w 9662615"/>
              <a:gd name="connsiteY22" fmla="*/ 1407761 h 1648182"/>
              <a:gd name="connsiteX23" fmla="*/ 7151610 w 9662615"/>
              <a:gd name="connsiteY23" fmla="*/ 1397856 h 1648182"/>
              <a:gd name="connsiteX24" fmla="*/ 7082147 w 9662615"/>
              <a:gd name="connsiteY24" fmla="*/ 1406113 h 1648182"/>
              <a:gd name="connsiteX25" fmla="*/ 7014958 w 9662615"/>
              <a:gd name="connsiteY25" fmla="*/ 1396883 h 1648182"/>
              <a:gd name="connsiteX26" fmla="*/ 6907567 w 9662615"/>
              <a:gd name="connsiteY26" fmla="*/ 1419149 h 1648182"/>
              <a:gd name="connsiteX27" fmla="*/ 6748428 w 9662615"/>
              <a:gd name="connsiteY27" fmla="*/ 1420308 h 1648182"/>
              <a:gd name="connsiteX28" fmla="*/ 6654257 w 9662615"/>
              <a:gd name="connsiteY28" fmla="*/ 1424143 h 1648182"/>
              <a:gd name="connsiteX29" fmla="*/ 6620123 w 9662615"/>
              <a:gd name="connsiteY29" fmla="*/ 1430535 h 1648182"/>
              <a:gd name="connsiteX30" fmla="*/ 6571355 w 9662615"/>
              <a:gd name="connsiteY30" fmla="*/ 1436144 h 1648182"/>
              <a:gd name="connsiteX31" fmla="*/ 6486557 w 9662615"/>
              <a:gd name="connsiteY31" fmla="*/ 1449861 h 1648182"/>
              <a:gd name="connsiteX32" fmla="*/ 6370419 w 9662615"/>
              <a:gd name="connsiteY32" fmla="*/ 1461649 h 1648182"/>
              <a:gd name="connsiteX33" fmla="*/ 6278839 w 9662615"/>
              <a:gd name="connsiteY33" fmla="*/ 1449160 h 1648182"/>
              <a:gd name="connsiteX34" fmla="*/ 6272455 w 9662615"/>
              <a:gd name="connsiteY34" fmla="*/ 1453191 h 1648182"/>
              <a:gd name="connsiteX35" fmla="*/ 6212659 w 9662615"/>
              <a:gd name="connsiteY35" fmla="*/ 1454850 h 1648182"/>
              <a:gd name="connsiteX36" fmla="*/ 6069317 w 9662615"/>
              <a:gd name="connsiteY36" fmla="*/ 1445838 h 1648182"/>
              <a:gd name="connsiteX37" fmla="*/ 5878477 w 9662615"/>
              <a:gd name="connsiteY37" fmla="*/ 1439180 h 1648182"/>
              <a:gd name="connsiteX38" fmla="*/ 5838387 w 9662615"/>
              <a:gd name="connsiteY38" fmla="*/ 1444679 h 1648182"/>
              <a:gd name="connsiteX39" fmla="*/ 5771136 w 9662615"/>
              <a:gd name="connsiteY39" fmla="*/ 1453639 h 1648182"/>
              <a:gd name="connsiteX40" fmla="*/ 5724081 w 9662615"/>
              <a:gd name="connsiteY40" fmla="*/ 1470431 h 1648182"/>
              <a:gd name="connsiteX41" fmla="*/ 5666577 w 9662615"/>
              <a:gd name="connsiteY41" fmla="*/ 1473921 h 1648182"/>
              <a:gd name="connsiteX42" fmla="*/ 5649068 w 9662615"/>
              <a:gd name="connsiteY42" fmla="*/ 1461676 h 1648182"/>
              <a:gd name="connsiteX43" fmla="*/ 5588902 w 9662615"/>
              <a:gd name="connsiteY43" fmla="*/ 1469647 h 1648182"/>
              <a:gd name="connsiteX44" fmla="*/ 5498090 w 9662615"/>
              <a:gd name="connsiteY44" fmla="*/ 1483173 h 1648182"/>
              <a:gd name="connsiteX45" fmla="*/ 5444641 w 9662615"/>
              <a:gd name="connsiteY45" fmla="*/ 1487602 h 1648182"/>
              <a:gd name="connsiteX46" fmla="*/ 5299812 w 9662615"/>
              <a:gd name="connsiteY46" fmla="*/ 1503362 h 1648182"/>
              <a:gd name="connsiteX47" fmla="*/ 5213947 w 9662615"/>
              <a:gd name="connsiteY47" fmla="*/ 1516637 h 1648182"/>
              <a:gd name="connsiteX48" fmla="*/ 5090342 w 9662615"/>
              <a:gd name="connsiteY48" fmla="*/ 1546680 h 1648182"/>
              <a:gd name="connsiteX49" fmla="*/ 5129812 w 9662615"/>
              <a:gd name="connsiteY49" fmla="*/ 1521277 h 1648182"/>
              <a:gd name="connsiteX50" fmla="*/ 5059484 w 9662615"/>
              <a:gd name="connsiteY50" fmla="*/ 1546802 h 1648182"/>
              <a:gd name="connsiteX51" fmla="*/ 5038524 w 9662615"/>
              <a:gd name="connsiteY51" fmla="*/ 1545675 h 1648182"/>
              <a:gd name="connsiteX52" fmla="*/ 5026564 w 9662615"/>
              <a:gd name="connsiteY52" fmla="*/ 1545376 h 1648182"/>
              <a:gd name="connsiteX53" fmla="*/ 4969433 w 9662615"/>
              <a:gd name="connsiteY53" fmla="*/ 1550865 h 1648182"/>
              <a:gd name="connsiteX54" fmla="*/ 4929254 w 9662615"/>
              <a:gd name="connsiteY54" fmla="*/ 1563452 h 1648182"/>
              <a:gd name="connsiteX55" fmla="*/ 4871726 w 9662615"/>
              <a:gd name="connsiteY55" fmla="*/ 1570584 h 1648182"/>
              <a:gd name="connsiteX56" fmla="*/ 4843267 w 9662615"/>
              <a:gd name="connsiteY56" fmla="*/ 1561459 h 1648182"/>
              <a:gd name="connsiteX57" fmla="*/ 4821058 w 9662615"/>
              <a:gd name="connsiteY57" fmla="*/ 1553078 h 1648182"/>
              <a:gd name="connsiteX58" fmla="*/ 4791466 w 9662615"/>
              <a:gd name="connsiteY58" fmla="*/ 1561324 h 1648182"/>
              <a:gd name="connsiteX59" fmla="*/ 4784247 w 9662615"/>
              <a:gd name="connsiteY59" fmla="*/ 1562342 h 1648182"/>
              <a:gd name="connsiteX60" fmla="*/ 4739309 w 9662615"/>
              <a:gd name="connsiteY60" fmla="*/ 1553948 h 1648182"/>
              <a:gd name="connsiteX61" fmla="*/ 4697562 w 9662615"/>
              <a:gd name="connsiteY61" fmla="*/ 1551206 h 1648182"/>
              <a:gd name="connsiteX62" fmla="*/ 4650737 w 9662615"/>
              <a:gd name="connsiteY62" fmla="*/ 1537381 h 1648182"/>
              <a:gd name="connsiteX63" fmla="*/ 4583150 w 9662615"/>
              <a:gd name="connsiteY63" fmla="*/ 1529064 h 1648182"/>
              <a:gd name="connsiteX64" fmla="*/ 4521734 w 9662615"/>
              <a:gd name="connsiteY64" fmla="*/ 1529359 h 1648182"/>
              <a:gd name="connsiteX65" fmla="*/ 4382398 w 9662615"/>
              <a:gd name="connsiteY65" fmla="*/ 1534108 h 1648182"/>
              <a:gd name="connsiteX66" fmla="*/ 4221826 w 9662615"/>
              <a:gd name="connsiteY66" fmla="*/ 1500972 h 1648182"/>
              <a:gd name="connsiteX67" fmla="*/ 4096601 w 9662615"/>
              <a:gd name="connsiteY67" fmla="*/ 1521563 h 1648182"/>
              <a:gd name="connsiteX68" fmla="*/ 4058099 w 9662615"/>
              <a:gd name="connsiteY68" fmla="*/ 1648182 h 1648182"/>
              <a:gd name="connsiteX69" fmla="*/ 3833906 w 9662615"/>
              <a:gd name="connsiteY69" fmla="*/ 1516637 h 1648182"/>
              <a:gd name="connsiteX70" fmla="*/ 3696258 w 9662615"/>
              <a:gd name="connsiteY70" fmla="*/ 1537563 h 1648182"/>
              <a:gd name="connsiteX71" fmla="*/ 3594070 w 9662615"/>
              <a:gd name="connsiteY71" fmla="*/ 1509422 h 1648182"/>
              <a:gd name="connsiteX72" fmla="*/ 3565233 w 9662615"/>
              <a:gd name="connsiteY72" fmla="*/ 1515122 h 1648182"/>
              <a:gd name="connsiteX73" fmla="*/ 3560267 w 9662615"/>
              <a:gd name="connsiteY73" fmla="*/ 1516288 h 1648182"/>
              <a:gd name="connsiteX74" fmla="*/ 3540258 w 9662615"/>
              <a:gd name="connsiteY74" fmla="*/ 1516976 h 1648182"/>
              <a:gd name="connsiteX75" fmla="*/ 3534780 w 9662615"/>
              <a:gd name="connsiteY75" fmla="*/ 1522141 h 1648182"/>
              <a:gd name="connsiteX76" fmla="*/ 3504783 w 9662615"/>
              <a:gd name="connsiteY76" fmla="*/ 1526739 h 1648182"/>
              <a:gd name="connsiteX77" fmla="*/ 3430805 w 9662615"/>
              <a:gd name="connsiteY77" fmla="*/ 1542521 h 1648182"/>
              <a:gd name="connsiteX78" fmla="*/ 3292707 w 9662615"/>
              <a:gd name="connsiteY78" fmla="*/ 1520490 h 1648182"/>
              <a:gd name="connsiteX79" fmla="*/ 3187872 w 9662615"/>
              <a:gd name="connsiteY79" fmla="*/ 1519991 h 1648182"/>
              <a:gd name="connsiteX80" fmla="*/ 3148026 w 9662615"/>
              <a:gd name="connsiteY80" fmla="*/ 1524777 h 1648182"/>
              <a:gd name="connsiteX81" fmla="*/ 3092394 w 9662615"/>
              <a:gd name="connsiteY81" fmla="*/ 1528115 h 1648182"/>
              <a:gd name="connsiteX82" fmla="*/ 2994200 w 9662615"/>
              <a:gd name="connsiteY82" fmla="*/ 1537857 h 1648182"/>
              <a:gd name="connsiteX83" fmla="*/ 2862301 w 9662615"/>
              <a:gd name="connsiteY83" fmla="*/ 1544250 h 1648182"/>
              <a:gd name="connsiteX84" fmla="*/ 2766335 w 9662615"/>
              <a:gd name="connsiteY84" fmla="*/ 1527662 h 1648182"/>
              <a:gd name="connsiteX85" fmla="*/ 2757836 w 9662615"/>
              <a:gd name="connsiteY85" fmla="*/ 1531371 h 1648182"/>
              <a:gd name="connsiteX86" fmla="*/ 2691555 w 9662615"/>
              <a:gd name="connsiteY86" fmla="*/ 1530283 h 1648182"/>
              <a:gd name="connsiteX87" fmla="*/ 2491676 w 9662615"/>
              <a:gd name="connsiteY87" fmla="*/ 1500859 h 1648182"/>
              <a:gd name="connsiteX88" fmla="*/ 2378036 w 9662615"/>
              <a:gd name="connsiteY88" fmla="*/ 1520645 h 1648182"/>
              <a:gd name="connsiteX89" fmla="*/ 2284269 w 9662615"/>
              <a:gd name="connsiteY89" fmla="*/ 1503068 h 1648182"/>
              <a:gd name="connsiteX90" fmla="*/ 2207104 w 9662615"/>
              <a:gd name="connsiteY90" fmla="*/ 1508888 h 1648182"/>
              <a:gd name="connsiteX91" fmla="*/ 2149226 w 9662615"/>
              <a:gd name="connsiteY91" fmla="*/ 1523409 h 1648182"/>
              <a:gd name="connsiteX92" fmla="*/ 2084783 w 9662615"/>
              <a:gd name="connsiteY92" fmla="*/ 1524245 h 1648182"/>
              <a:gd name="connsiteX93" fmla="*/ 2070075 w 9662615"/>
              <a:gd name="connsiteY93" fmla="*/ 1511285 h 1648182"/>
              <a:gd name="connsiteX94" fmla="*/ 2001057 w 9662615"/>
              <a:gd name="connsiteY94" fmla="*/ 1516449 h 1648182"/>
              <a:gd name="connsiteX95" fmla="*/ 1896330 w 9662615"/>
              <a:gd name="connsiteY95" fmla="*/ 1525725 h 1648182"/>
              <a:gd name="connsiteX96" fmla="*/ 1835994 w 9662615"/>
              <a:gd name="connsiteY96" fmla="*/ 1527678 h 1648182"/>
              <a:gd name="connsiteX97" fmla="*/ 1671119 w 9662615"/>
              <a:gd name="connsiteY97" fmla="*/ 1536701 h 1648182"/>
              <a:gd name="connsiteX98" fmla="*/ 1601337 w 9662615"/>
              <a:gd name="connsiteY98" fmla="*/ 1548552 h 1648182"/>
              <a:gd name="connsiteX99" fmla="*/ 1407755 w 9662615"/>
              <a:gd name="connsiteY99" fmla="*/ 1571444 h 1648182"/>
              <a:gd name="connsiteX100" fmla="*/ 1271994 w 9662615"/>
              <a:gd name="connsiteY100" fmla="*/ 1579471 h 1648182"/>
              <a:gd name="connsiteX101" fmla="*/ 1249226 w 9662615"/>
              <a:gd name="connsiteY101" fmla="*/ 1583140 h 1648182"/>
              <a:gd name="connsiteX102" fmla="*/ 1217719 w 9662615"/>
              <a:gd name="connsiteY102" fmla="*/ 1580863 h 1648182"/>
              <a:gd name="connsiteX103" fmla="*/ 1091432 w 9662615"/>
              <a:gd name="connsiteY103" fmla="*/ 1571003 h 1648182"/>
              <a:gd name="connsiteX104" fmla="*/ 992039 w 9662615"/>
              <a:gd name="connsiteY104" fmla="*/ 1556662 h 1648182"/>
              <a:gd name="connsiteX105" fmla="*/ 868264 w 9662615"/>
              <a:gd name="connsiteY105" fmla="*/ 1566392 h 1648182"/>
              <a:gd name="connsiteX106" fmla="*/ 792765 w 9662615"/>
              <a:gd name="connsiteY106" fmla="*/ 1563102 h 1648182"/>
              <a:gd name="connsiteX107" fmla="*/ 669055 w 9662615"/>
              <a:gd name="connsiteY107" fmla="*/ 1543638 h 1648182"/>
              <a:gd name="connsiteX108" fmla="*/ 506152 w 9662615"/>
              <a:gd name="connsiteY108" fmla="*/ 1549124 h 1648182"/>
              <a:gd name="connsiteX109" fmla="*/ 472797 w 9662615"/>
              <a:gd name="connsiteY109" fmla="*/ 1568904 h 1648182"/>
              <a:gd name="connsiteX110" fmla="*/ 427864 w 9662615"/>
              <a:gd name="connsiteY110" fmla="*/ 1580848 h 1648182"/>
              <a:gd name="connsiteX111" fmla="*/ 408381 w 9662615"/>
              <a:gd name="connsiteY111" fmla="*/ 1552940 h 1648182"/>
              <a:gd name="connsiteX112" fmla="*/ 267163 w 9662615"/>
              <a:gd name="connsiteY112" fmla="*/ 1531913 h 1648182"/>
              <a:gd name="connsiteX113" fmla="*/ 196644 w 9662615"/>
              <a:gd name="connsiteY113" fmla="*/ 1524565 h 1648182"/>
              <a:gd name="connsiteX114" fmla="*/ 86819 w 9662615"/>
              <a:gd name="connsiteY114" fmla="*/ 1519517 h 1648182"/>
              <a:gd name="connsiteX115" fmla="*/ 53369 w 9662615"/>
              <a:gd name="connsiteY115" fmla="*/ 1516853 h 1648182"/>
              <a:gd name="connsiteX116" fmla="*/ 2359 w 9662615"/>
              <a:gd name="connsiteY116" fmla="*/ 1515247 h 1648182"/>
              <a:gd name="connsiteX117" fmla="*/ 0 w 9662615"/>
              <a:gd name="connsiteY117" fmla="*/ 1514932 h 1648182"/>
              <a:gd name="connsiteX118" fmla="*/ 0 w 9662615"/>
              <a:gd name="connsiteY118" fmla="*/ 0 h 1648182"/>
              <a:gd name="connsiteX0" fmla="*/ 0 w 9662615"/>
              <a:gd name="connsiteY0" fmla="*/ 0 h 1648182"/>
              <a:gd name="connsiteX1" fmla="*/ 9662615 w 9662615"/>
              <a:gd name="connsiteY1" fmla="*/ 0 h 1648182"/>
              <a:gd name="connsiteX2" fmla="*/ 9662615 w 9662615"/>
              <a:gd name="connsiteY2" fmla="*/ 1280346 h 1648182"/>
              <a:gd name="connsiteX3" fmla="*/ 9658420 w 9662615"/>
              <a:gd name="connsiteY3" fmla="*/ 1280106 h 1648182"/>
              <a:gd name="connsiteX4" fmla="*/ 9469546 w 9662615"/>
              <a:gd name="connsiteY4" fmla="*/ 1289837 h 1648182"/>
              <a:gd name="connsiteX5" fmla="*/ 9385895 w 9662615"/>
              <a:gd name="connsiteY5" fmla="*/ 1269203 h 1648182"/>
              <a:gd name="connsiteX6" fmla="*/ 9144767 w 9662615"/>
              <a:gd name="connsiteY6" fmla="*/ 1264120 h 1648182"/>
              <a:gd name="connsiteX7" fmla="*/ 8837252 w 9662615"/>
              <a:gd name="connsiteY7" fmla="*/ 1350515 h 1648182"/>
              <a:gd name="connsiteX8" fmla="*/ 8705466 w 9662615"/>
              <a:gd name="connsiteY8" fmla="*/ 1342419 h 1648182"/>
              <a:gd name="connsiteX9" fmla="*/ 8652221 w 9662615"/>
              <a:gd name="connsiteY9" fmla="*/ 1326906 h 1648182"/>
              <a:gd name="connsiteX10" fmla="*/ 8632312 w 9662615"/>
              <a:gd name="connsiteY10" fmla="*/ 1326025 h 1648182"/>
              <a:gd name="connsiteX11" fmla="*/ 8591582 w 9662615"/>
              <a:gd name="connsiteY11" fmla="*/ 1341666 h 1648182"/>
              <a:gd name="connsiteX12" fmla="*/ 8537336 w 9662615"/>
              <a:gd name="connsiteY12" fmla="*/ 1341684 h 1648182"/>
              <a:gd name="connsiteX13" fmla="*/ 8472508 w 9662615"/>
              <a:gd name="connsiteY13" fmla="*/ 1363109 h 1648182"/>
              <a:gd name="connsiteX14" fmla="*/ 8258477 w 9662615"/>
              <a:gd name="connsiteY14" fmla="*/ 1370666 h 1648182"/>
              <a:gd name="connsiteX15" fmla="*/ 8197961 w 9662615"/>
              <a:gd name="connsiteY15" fmla="*/ 1392804 h 1648182"/>
              <a:gd name="connsiteX16" fmla="*/ 8171196 w 9662615"/>
              <a:gd name="connsiteY16" fmla="*/ 1397216 h 1648182"/>
              <a:gd name="connsiteX17" fmla="*/ 8127667 w 9662615"/>
              <a:gd name="connsiteY17" fmla="*/ 1418254 h 1648182"/>
              <a:gd name="connsiteX18" fmla="*/ 7974579 w 9662615"/>
              <a:gd name="connsiteY18" fmla="*/ 1383439 h 1648182"/>
              <a:gd name="connsiteX19" fmla="*/ 7768351 w 9662615"/>
              <a:gd name="connsiteY19" fmla="*/ 1395051 h 1648182"/>
              <a:gd name="connsiteX20" fmla="*/ 7635985 w 9662615"/>
              <a:gd name="connsiteY20" fmla="*/ 1386363 h 1648182"/>
              <a:gd name="connsiteX21" fmla="*/ 7466069 w 9662615"/>
              <a:gd name="connsiteY21" fmla="*/ 1377654 h 1648182"/>
              <a:gd name="connsiteX22" fmla="*/ 7355642 w 9662615"/>
              <a:gd name="connsiteY22" fmla="*/ 1407761 h 1648182"/>
              <a:gd name="connsiteX23" fmla="*/ 7151610 w 9662615"/>
              <a:gd name="connsiteY23" fmla="*/ 1397856 h 1648182"/>
              <a:gd name="connsiteX24" fmla="*/ 7082147 w 9662615"/>
              <a:gd name="connsiteY24" fmla="*/ 1406113 h 1648182"/>
              <a:gd name="connsiteX25" fmla="*/ 7014958 w 9662615"/>
              <a:gd name="connsiteY25" fmla="*/ 1396883 h 1648182"/>
              <a:gd name="connsiteX26" fmla="*/ 6907567 w 9662615"/>
              <a:gd name="connsiteY26" fmla="*/ 1419149 h 1648182"/>
              <a:gd name="connsiteX27" fmla="*/ 6748428 w 9662615"/>
              <a:gd name="connsiteY27" fmla="*/ 1420308 h 1648182"/>
              <a:gd name="connsiteX28" fmla="*/ 6654257 w 9662615"/>
              <a:gd name="connsiteY28" fmla="*/ 1424143 h 1648182"/>
              <a:gd name="connsiteX29" fmla="*/ 6620123 w 9662615"/>
              <a:gd name="connsiteY29" fmla="*/ 1430535 h 1648182"/>
              <a:gd name="connsiteX30" fmla="*/ 6571355 w 9662615"/>
              <a:gd name="connsiteY30" fmla="*/ 1436144 h 1648182"/>
              <a:gd name="connsiteX31" fmla="*/ 6486557 w 9662615"/>
              <a:gd name="connsiteY31" fmla="*/ 1449861 h 1648182"/>
              <a:gd name="connsiteX32" fmla="*/ 6370419 w 9662615"/>
              <a:gd name="connsiteY32" fmla="*/ 1461649 h 1648182"/>
              <a:gd name="connsiteX33" fmla="*/ 6278839 w 9662615"/>
              <a:gd name="connsiteY33" fmla="*/ 1449160 h 1648182"/>
              <a:gd name="connsiteX34" fmla="*/ 6272455 w 9662615"/>
              <a:gd name="connsiteY34" fmla="*/ 1453191 h 1648182"/>
              <a:gd name="connsiteX35" fmla="*/ 6212659 w 9662615"/>
              <a:gd name="connsiteY35" fmla="*/ 1454850 h 1648182"/>
              <a:gd name="connsiteX36" fmla="*/ 6069317 w 9662615"/>
              <a:gd name="connsiteY36" fmla="*/ 1445838 h 1648182"/>
              <a:gd name="connsiteX37" fmla="*/ 5878477 w 9662615"/>
              <a:gd name="connsiteY37" fmla="*/ 1439180 h 1648182"/>
              <a:gd name="connsiteX38" fmla="*/ 5838387 w 9662615"/>
              <a:gd name="connsiteY38" fmla="*/ 1444679 h 1648182"/>
              <a:gd name="connsiteX39" fmla="*/ 5771136 w 9662615"/>
              <a:gd name="connsiteY39" fmla="*/ 1453639 h 1648182"/>
              <a:gd name="connsiteX40" fmla="*/ 5724081 w 9662615"/>
              <a:gd name="connsiteY40" fmla="*/ 1470431 h 1648182"/>
              <a:gd name="connsiteX41" fmla="*/ 5666577 w 9662615"/>
              <a:gd name="connsiteY41" fmla="*/ 1473921 h 1648182"/>
              <a:gd name="connsiteX42" fmla="*/ 5649068 w 9662615"/>
              <a:gd name="connsiteY42" fmla="*/ 1461676 h 1648182"/>
              <a:gd name="connsiteX43" fmla="*/ 5588902 w 9662615"/>
              <a:gd name="connsiteY43" fmla="*/ 1469647 h 1648182"/>
              <a:gd name="connsiteX44" fmla="*/ 5498090 w 9662615"/>
              <a:gd name="connsiteY44" fmla="*/ 1483173 h 1648182"/>
              <a:gd name="connsiteX45" fmla="*/ 5444641 w 9662615"/>
              <a:gd name="connsiteY45" fmla="*/ 1487602 h 1648182"/>
              <a:gd name="connsiteX46" fmla="*/ 5299812 w 9662615"/>
              <a:gd name="connsiteY46" fmla="*/ 1503362 h 1648182"/>
              <a:gd name="connsiteX47" fmla="*/ 5213947 w 9662615"/>
              <a:gd name="connsiteY47" fmla="*/ 1516637 h 1648182"/>
              <a:gd name="connsiteX48" fmla="*/ 5090342 w 9662615"/>
              <a:gd name="connsiteY48" fmla="*/ 1546680 h 1648182"/>
              <a:gd name="connsiteX49" fmla="*/ 5129812 w 9662615"/>
              <a:gd name="connsiteY49" fmla="*/ 1521277 h 1648182"/>
              <a:gd name="connsiteX50" fmla="*/ 5059484 w 9662615"/>
              <a:gd name="connsiteY50" fmla="*/ 1546802 h 1648182"/>
              <a:gd name="connsiteX51" fmla="*/ 5038524 w 9662615"/>
              <a:gd name="connsiteY51" fmla="*/ 1545675 h 1648182"/>
              <a:gd name="connsiteX52" fmla="*/ 5026564 w 9662615"/>
              <a:gd name="connsiteY52" fmla="*/ 1545376 h 1648182"/>
              <a:gd name="connsiteX53" fmla="*/ 4969433 w 9662615"/>
              <a:gd name="connsiteY53" fmla="*/ 1550865 h 1648182"/>
              <a:gd name="connsiteX54" fmla="*/ 4929254 w 9662615"/>
              <a:gd name="connsiteY54" fmla="*/ 1563452 h 1648182"/>
              <a:gd name="connsiteX55" fmla="*/ 4871726 w 9662615"/>
              <a:gd name="connsiteY55" fmla="*/ 1570584 h 1648182"/>
              <a:gd name="connsiteX56" fmla="*/ 4843267 w 9662615"/>
              <a:gd name="connsiteY56" fmla="*/ 1561459 h 1648182"/>
              <a:gd name="connsiteX57" fmla="*/ 4821058 w 9662615"/>
              <a:gd name="connsiteY57" fmla="*/ 1553078 h 1648182"/>
              <a:gd name="connsiteX58" fmla="*/ 4791466 w 9662615"/>
              <a:gd name="connsiteY58" fmla="*/ 1561324 h 1648182"/>
              <a:gd name="connsiteX59" fmla="*/ 4784247 w 9662615"/>
              <a:gd name="connsiteY59" fmla="*/ 1562342 h 1648182"/>
              <a:gd name="connsiteX60" fmla="*/ 4739309 w 9662615"/>
              <a:gd name="connsiteY60" fmla="*/ 1553948 h 1648182"/>
              <a:gd name="connsiteX61" fmla="*/ 4697562 w 9662615"/>
              <a:gd name="connsiteY61" fmla="*/ 1551206 h 1648182"/>
              <a:gd name="connsiteX62" fmla="*/ 4650737 w 9662615"/>
              <a:gd name="connsiteY62" fmla="*/ 1537381 h 1648182"/>
              <a:gd name="connsiteX63" fmla="*/ 4583150 w 9662615"/>
              <a:gd name="connsiteY63" fmla="*/ 1529064 h 1648182"/>
              <a:gd name="connsiteX64" fmla="*/ 4521734 w 9662615"/>
              <a:gd name="connsiteY64" fmla="*/ 1529359 h 1648182"/>
              <a:gd name="connsiteX65" fmla="*/ 4382398 w 9662615"/>
              <a:gd name="connsiteY65" fmla="*/ 1534108 h 1648182"/>
              <a:gd name="connsiteX66" fmla="*/ 4221826 w 9662615"/>
              <a:gd name="connsiteY66" fmla="*/ 1500972 h 1648182"/>
              <a:gd name="connsiteX67" fmla="*/ 4096601 w 9662615"/>
              <a:gd name="connsiteY67" fmla="*/ 1521563 h 1648182"/>
              <a:gd name="connsiteX68" fmla="*/ 4058099 w 9662615"/>
              <a:gd name="connsiteY68" fmla="*/ 1648182 h 1648182"/>
              <a:gd name="connsiteX69" fmla="*/ 3833906 w 9662615"/>
              <a:gd name="connsiteY69" fmla="*/ 1516637 h 1648182"/>
              <a:gd name="connsiteX70" fmla="*/ 3696258 w 9662615"/>
              <a:gd name="connsiteY70" fmla="*/ 1537563 h 1648182"/>
              <a:gd name="connsiteX71" fmla="*/ 3594070 w 9662615"/>
              <a:gd name="connsiteY71" fmla="*/ 1509422 h 1648182"/>
              <a:gd name="connsiteX72" fmla="*/ 3565233 w 9662615"/>
              <a:gd name="connsiteY72" fmla="*/ 1515122 h 1648182"/>
              <a:gd name="connsiteX73" fmla="*/ 3560267 w 9662615"/>
              <a:gd name="connsiteY73" fmla="*/ 1516288 h 1648182"/>
              <a:gd name="connsiteX74" fmla="*/ 3540258 w 9662615"/>
              <a:gd name="connsiteY74" fmla="*/ 1516976 h 1648182"/>
              <a:gd name="connsiteX75" fmla="*/ 3534780 w 9662615"/>
              <a:gd name="connsiteY75" fmla="*/ 1522141 h 1648182"/>
              <a:gd name="connsiteX76" fmla="*/ 3504783 w 9662615"/>
              <a:gd name="connsiteY76" fmla="*/ 1526739 h 1648182"/>
              <a:gd name="connsiteX77" fmla="*/ 3430805 w 9662615"/>
              <a:gd name="connsiteY77" fmla="*/ 1542521 h 1648182"/>
              <a:gd name="connsiteX78" fmla="*/ 3292707 w 9662615"/>
              <a:gd name="connsiteY78" fmla="*/ 1520490 h 1648182"/>
              <a:gd name="connsiteX79" fmla="*/ 3187872 w 9662615"/>
              <a:gd name="connsiteY79" fmla="*/ 1519991 h 1648182"/>
              <a:gd name="connsiteX80" fmla="*/ 3148026 w 9662615"/>
              <a:gd name="connsiteY80" fmla="*/ 1524777 h 1648182"/>
              <a:gd name="connsiteX81" fmla="*/ 3092394 w 9662615"/>
              <a:gd name="connsiteY81" fmla="*/ 1528115 h 1648182"/>
              <a:gd name="connsiteX82" fmla="*/ 2994200 w 9662615"/>
              <a:gd name="connsiteY82" fmla="*/ 1537857 h 1648182"/>
              <a:gd name="connsiteX83" fmla="*/ 2862301 w 9662615"/>
              <a:gd name="connsiteY83" fmla="*/ 1544250 h 1648182"/>
              <a:gd name="connsiteX84" fmla="*/ 2766335 w 9662615"/>
              <a:gd name="connsiteY84" fmla="*/ 1527662 h 1648182"/>
              <a:gd name="connsiteX85" fmla="*/ 2757836 w 9662615"/>
              <a:gd name="connsiteY85" fmla="*/ 1531371 h 1648182"/>
              <a:gd name="connsiteX86" fmla="*/ 2691555 w 9662615"/>
              <a:gd name="connsiteY86" fmla="*/ 1530283 h 1648182"/>
              <a:gd name="connsiteX87" fmla="*/ 2491676 w 9662615"/>
              <a:gd name="connsiteY87" fmla="*/ 1500859 h 1648182"/>
              <a:gd name="connsiteX88" fmla="*/ 2378036 w 9662615"/>
              <a:gd name="connsiteY88" fmla="*/ 1520645 h 1648182"/>
              <a:gd name="connsiteX89" fmla="*/ 2284269 w 9662615"/>
              <a:gd name="connsiteY89" fmla="*/ 1503068 h 1648182"/>
              <a:gd name="connsiteX90" fmla="*/ 2207104 w 9662615"/>
              <a:gd name="connsiteY90" fmla="*/ 1508888 h 1648182"/>
              <a:gd name="connsiteX91" fmla="*/ 2149226 w 9662615"/>
              <a:gd name="connsiteY91" fmla="*/ 1523409 h 1648182"/>
              <a:gd name="connsiteX92" fmla="*/ 2084783 w 9662615"/>
              <a:gd name="connsiteY92" fmla="*/ 1524245 h 1648182"/>
              <a:gd name="connsiteX93" fmla="*/ 2070075 w 9662615"/>
              <a:gd name="connsiteY93" fmla="*/ 1511285 h 1648182"/>
              <a:gd name="connsiteX94" fmla="*/ 2001057 w 9662615"/>
              <a:gd name="connsiteY94" fmla="*/ 1516449 h 1648182"/>
              <a:gd name="connsiteX95" fmla="*/ 1896330 w 9662615"/>
              <a:gd name="connsiteY95" fmla="*/ 1525725 h 1648182"/>
              <a:gd name="connsiteX96" fmla="*/ 1835994 w 9662615"/>
              <a:gd name="connsiteY96" fmla="*/ 1527678 h 1648182"/>
              <a:gd name="connsiteX97" fmla="*/ 1671119 w 9662615"/>
              <a:gd name="connsiteY97" fmla="*/ 1536701 h 1648182"/>
              <a:gd name="connsiteX98" fmla="*/ 1601337 w 9662615"/>
              <a:gd name="connsiteY98" fmla="*/ 1548552 h 1648182"/>
              <a:gd name="connsiteX99" fmla="*/ 1407755 w 9662615"/>
              <a:gd name="connsiteY99" fmla="*/ 1571444 h 1648182"/>
              <a:gd name="connsiteX100" fmla="*/ 1271994 w 9662615"/>
              <a:gd name="connsiteY100" fmla="*/ 1579471 h 1648182"/>
              <a:gd name="connsiteX101" fmla="*/ 1249226 w 9662615"/>
              <a:gd name="connsiteY101" fmla="*/ 1583140 h 1648182"/>
              <a:gd name="connsiteX102" fmla="*/ 1217719 w 9662615"/>
              <a:gd name="connsiteY102" fmla="*/ 1580863 h 1648182"/>
              <a:gd name="connsiteX103" fmla="*/ 1091432 w 9662615"/>
              <a:gd name="connsiteY103" fmla="*/ 1571003 h 1648182"/>
              <a:gd name="connsiteX104" fmla="*/ 992039 w 9662615"/>
              <a:gd name="connsiteY104" fmla="*/ 1556662 h 1648182"/>
              <a:gd name="connsiteX105" fmla="*/ 868264 w 9662615"/>
              <a:gd name="connsiteY105" fmla="*/ 1566392 h 1648182"/>
              <a:gd name="connsiteX106" fmla="*/ 792765 w 9662615"/>
              <a:gd name="connsiteY106" fmla="*/ 1563102 h 1648182"/>
              <a:gd name="connsiteX107" fmla="*/ 669055 w 9662615"/>
              <a:gd name="connsiteY107" fmla="*/ 1543638 h 1648182"/>
              <a:gd name="connsiteX108" fmla="*/ 506152 w 9662615"/>
              <a:gd name="connsiteY108" fmla="*/ 1549124 h 1648182"/>
              <a:gd name="connsiteX109" fmla="*/ 472797 w 9662615"/>
              <a:gd name="connsiteY109" fmla="*/ 1568904 h 1648182"/>
              <a:gd name="connsiteX110" fmla="*/ 427864 w 9662615"/>
              <a:gd name="connsiteY110" fmla="*/ 1580848 h 1648182"/>
              <a:gd name="connsiteX111" fmla="*/ 408381 w 9662615"/>
              <a:gd name="connsiteY111" fmla="*/ 1552940 h 1648182"/>
              <a:gd name="connsiteX112" fmla="*/ 267163 w 9662615"/>
              <a:gd name="connsiteY112" fmla="*/ 1531913 h 1648182"/>
              <a:gd name="connsiteX113" fmla="*/ 196644 w 9662615"/>
              <a:gd name="connsiteY113" fmla="*/ 1524565 h 1648182"/>
              <a:gd name="connsiteX114" fmla="*/ 86819 w 9662615"/>
              <a:gd name="connsiteY114" fmla="*/ 1519517 h 1648182"/>
              <a:gd name="connsiteX115" fmla="*/ 53369 w 9662615"/>
              <a:gd name="connsiteY115" fmla="*/ 1516853 h 1648182"/>
              <a:gd name="connsiteX116" fmla="*/ 2359 w 9662615"/>
              <a:gd name="connsiteY116" fmla="*/ 1515247 h 1648182"/>
              <a:gd name="connsiteX117" fmla="*/ 0 w 9662615"/>
              <a:gd name="connsiteY117" fmla="*/ 1514932 h 1648182"/>
              <a:gd name="connsiteX118" fmla="*/ 0 w 9662615"/>
              <a:gd name="connsiteY118" fmla="*/ 0 h 1648182"/>
              <a:gd name="connsiteX0" fmla="*/ 0 w 9662615"/>
              <a:gd name="connsiteY0" fmla="*/ 0 h 1723719"/>
              <a:gd name="connsiteX1" fmla="*/ 9662615 w 9662615"/>
              <a:gd name="connsiteY1" fmla="*/ 0 h 1723719"/>
              <a:gd name="connsiteX2" fmla="*/ 9662615 w 9662615"/>
              <a:gd name="connsiteY2" fmla="*/ 1280346 h 1723719"/>
              <a:gd name="connsiteX3" fmla="*/ 9658420 w 9662615"/>
              <a:gd name="connsiteY3" fmla="*/ 1280106 h 1723719"/>
              <a:gd name="connsiteX4" fmla="*/ 9469546 w 9662615"/>
              <a:gd name="connsiteY4" fmla="*/ 1289837 h 1723719"/>
              <a:gd name="connsiteX5" fmla="*/ 9385895 w 9662615"/>
              <a:gd name="connsiteY5" fmla="*/ 1269203 h 1723719"/>
              <a:gd name="connsiteX6" fmla="*/ 9144767 w 9662615"/>
              <a:gd name="connsiteY6" fmla="*/ 1264120 h 1723719"/>
              <a:gd name="connsiteX7" fmla="*/ 8837252 w 9662615"/>
              <a:gd name="connsiteY7" fmla="*/ 1350515 h 1723719"/>
              <a:gd name="connsiteX8" fmla="*/ 8705466 w 9662615"/>
              <a:gd name="connsiteY8" fmla="*/ 1342419 h 1723719"/>
              <a:gd name="connsiteX9" fmla="*/ 8652221 w 9662615"/>
              <a:gd name="connsiteY9" fmla="*/ 1326906 h 1723719"/>
              <a:gd name="connsiteX10" fmla="*/ 8632312 w 9662615"/>
              <a:gd name="connsiteY10" fmla="*/ 1326025 h 1723719"/>
              <a:gd name="connsiteX11" fmla="*/ 8591582 w 9662615"/>
              <a:gd name="connsiteY11" fmla="*/ 1341666 h 1723719"/>
              <a:gd name="connsiteX12" fmla="*/ 8537336 w 9662615"/>
              <a:gd name="connsiteY12" fmla="*/ 1341684 h 1723719"/>
              <a:gd name="connsiteX13" fmla="*/ 8472508 w 9662615"/>
              <a:gd name="connsiteY13" fmla="*/ 1363109 h 1723719"/>
              <a:gd name="connsiteX14" fmla="*/ 8258477 w 9662615"/>
              <a:gd name="connsiteY14" fmla="*/ 1370666 h 1723719"/>
              <a:gd name="connsiteX15" fmla="*/ 8197961 w 9662615"/>
              <a:gd name="connsiteY15" fmla="*/ 1392804 h 1723719"/>
              <a:gd name="connsiteX16" fmla="*/ 8171196 w 9662615"/>
              <a:gd name="connsiteY16" fmla="*/ 1397216 h 1723719"/>
              <a:gd name="connsiteX17" fmla="*/ 8127667 w 9662615"/>
              <a:gd name="connsiteY17" fmla="*/ 1418254 h 1723719"/>
              <a:gd name="connsiteX18" fmla="*/ 7974579 w 9662615"/>
              <a:gd name="connsiteY18" fmla="*/ 1383439 h 1723719"/>
              <a:gd name="connsiteX19" fmla="*/ 7768351 w 9662615"/>
              <a:gd name="connsiteY19" fmla="*/ 1395051 h 1723719"/>
              <a:gd name="connsiteX20" fmla="*/ 7635985 w 9662615"/>
              <a:gd name="connsiteY20" fmla="*/ 1386363 h 1723719"/>
              <a:gd name="connsiteX21" fmla="*/ 7466069 w 9662615"/>
              <a:gd name="connsiteY21" fmla="*/ 1377654 h 1723719"/>
              <a:gd name="connsiteX22" fmla="*/ 7355642 w 9662615"/>
              <a:gd name="connsiteY22" fmla="*/ 1407761 h 1723719"/>
              <a:gd name="connsiteX23" fmla="*/ 7151610 w 9662615"/>
              <a:gd name="connsiteY23" fmla="*/ 1397856 h 1723719"/>
              <a:gd name="connsiteX24" fmla="*/ 7082147 w 9662615"/>
              <a:gd name="connsiteY24" fmla="*/ 1406113 h 1723719"/>
              <a:gd name="connsiteX25" fmla="*/ 7014958 w 9662615"/>
              <a:gd name="connsiteY25" fmla="*/ 1396883 h 1723719"/>
              <a:gd name="connsiteX26" fmla="*/ 6907567 w 9662615"/>
              <a:gd name="connsiteY26" fmla="*/ 1419149 h 1723719"/>
              <a:gd name="connsiteX27" fmla="*/ 6748428 w 9662615"/>
              <a:gd name="connsiteY27" fmla="*/ 1420308 h 1723719"/>
              <a:gd name="connsiteX28" fmla="*/ 6654257 w 9662615"/>
              <a:gd name="connsiteY28" fmla="*/ 1424143 h 1723719"/>
              <a:gd name="connsiteX29" fmla="*/ 6620123 w 9662615"/>
              <a:gd name="connsiteY29" fmla="*/ 1430535 h 1723719"/>
              <a:gd name="connsiteX30" fmla="*/ 6571355 w 9662615"/>
              <a:gd name="connsiteY30" fmla="*/ 1436144 h 1723719"/>
              <a:gd name="connsiteX31" fmla="*/ 6486557 w 9662615"/>
              <a:gd name="connsiteY31" fmla="*/ 1449861 h 1723719"/>
              <a:gd name="connsiteX32" fmla="*/ 6370419 w 9662615"/>
              <a:gd name="connsiteY32" fmla="*/ 1461649 h 1723719"/>
              <a:gd name="connsiteX33" fmla="*/ 6278839 w 9662615"/>
              <a:gd name="connsiteY33" fmla="*/ 1449160 h 1723719"/>
              <a:gd name="connsiteX34" fmla="*/ 6272455 w 9662615"/>
              <a:gd name="connsiteY34" fmla="*/ 1453191 h 1723719"/>
              <a:gd name="connsiteX35" fmla="*/ 6212659 w 9662615"/>
              <a:gd name="connsiteY35" fmla="*/ 1454850 h 1723719"/>
              <a:gd name="connsiteX36" fmla="*/ 6069317 w 9662615"/>
              <a:gd name="connsiteY36" fmla="*/ 1445838 h 1723719"/>
              <a:gd name="connsiteX37" fmla="*/ 5878477 w 9662615"/>
              <a:gd name="connsiteY37" fmla="*/ 1439180 h 1723719"/>
              <a:gd name="connsiteX38" fmla="*/ 5838387 w 9662615"/>
              <a:gd name="connsiteY38" fmla="*/ 1444679 h 1723719"/>
              <a:gd name="connsiteX39" fmla="*/ 5771136 w 9662615"/>
              <a:gd name="connsiteY39" fmla="*/ 1453639 h 1723719"/>
              <a:gd name="connsiteX40" fmla="*/ 5724081 w 9662615"/>
              <a:gd name="connsiteY40" fmla="*/ 1470431 h 1723719"/>
              <a:gd name="connsiteX41" fmla="*/ 5666577 w 9662615"/>
              <a:gd name="connsiteY41" fmla="*/ 1473921 h 1723719"/>
              <a:gd name="connsiteX42" fmla="*/ 5649068 w 9662615"/>
              <a:gd name="connsiteY42" fmla="*/ 1461676 h 1723719"/>
              <a:gd name="connsiteX43" fmla="*/ 5588902 w 9662615"/>
              <a:gd name="connsiteY43" fmla="*/ 1469647 h 1723719"/>
              <a:gd name="connsiteX44" fmla="*/ 5498090 w 9662615"/>
              <a:gd name="connsiteY44" fmla="*/ 1483173 h 1723719"/>
              <a:gd name="connsiteX45" fmla="*/ 5444641 w 9662615"/>
              <a:gd name="connsiteY45" fmla="*/ 1487602 h 1723719"/>
              <a:gd name="connsiteX46" fmla="*/ 5299812 w 9662615"/>
              <a:gd name="connsiteY46" fmla="*/ 1503362 h 1723719"/>
              <a:gd name="connsiteX47" fmla="*/ 5213947 w 9662615"/>
              <a:gd name="connsiteY47" fmla="*/ 1516637 h 1723719"/>
              <a:gd name="connsiteX48" fmla="*/ 5090342 w 9662615"/>
              <a:gd name="connsiteY48" fmla="*/ 1546680 h 1723719"/>
              <a:gd name="connsiteX49" fmla="*/ 5129812 w 9662615"/>
              <a:gd name="connsiteY49" fmla="*/ 1521277 h 1723719"/>
              <a:gd name="connsiteX50" fmla="*/ 5059484 w 9662615"/>
              <a:gd name="connsiteY50" fmla="*/ 1546802 h 1723719"/>
              <a:gd name="connsiteX51" fmla="*/ 5038524 w 9662615"/>
              <a:gd name="connsiteY51" fmla="*/ 1545675 h 1723719"/>
              <a:gd name="connsiteX52" fmla="*/ 5026564 w 9662615"/>
              <a:gd name="connsiteY52" fmla="*/ 1545376 h 1723719"/>
              <a:gd name="connsiteX53" fmla="*/ 4969433 w 9662615"/>
              <a:gd name="connsiteY53" fmla="*/ 1550865 h 1723719"/>
              <a:gd name="connsiteX54" fmla="*/ 4929254 w 9662615"/>
              <a:gd name="connsiteY54" fmla="*/ 1563452 h 1723719"/>
              <a:gd name="connsiteX55" fmla="*/ 4871726 w 9662615"/>
              <a:gd name="connsiteY55" fmla="*/ 1570584 h 1723719"/>
              <a:gd name="connsiteX56" fmla="*/ 4843267 w 9662615"/>
              <a:gd name="connsiteY56" fmla="*/ 1561459 h 1723719"/>
              <a:gd name="connsiteX57" fmla="*/ 4821058 w 9662615"/>
              <a:gd name="connsiteY57" fmla="*/ 1553078 h 1723719"/>
              <a:gd name="connsiteX58" fmla="*/ 4791466 w 9662615"/>
              <a:gd name="connsiteY58" fmla="*/ 1561324 h 1723719"/>
              <a:gd name="connsiteX59" fmla="*/ 4784247 w 9662615"/>
              <a:gd name="connsiteY59" fmla="*/ 1562342 h 1723719"/>
              <a:gd name="connsiteX60" fmla="*/ 4739309 w 9662615"/>
              <a:gd name="connsiteY60" fmla="*/ 1553948 h 1723719"/>
              <a:gd name="connsiteX61" fmla="*/ 4697562 w 9662615"/>
              <a:gd name="connsiteY61" fmla="*/ 1551206 h 1723719"/>
              <a:gd name="connsiteX62" fmla="*/ 4650737 w 9662615"/>
              <a:gd name="connsiteY62" fmla="*/ 1537381 h 1723719"/>
              <a:gd name="connsiteX63" fmla="*/ 4583150 w 9662615"/>
              <a:gd name="connsiteY63" fmla="*/ 1529064 h 1723719"/>
              <a:gd name="connsiteX64" fmla="*/ 4521734 w 9662615"/>
              <a:gd name="connsiteY64" fmla="*/ 1529359 h 1723719"/>
              <a:gd name="connsiteX65" fmla="*/ 4382398 w 9662615"/>
              <a:gd name="connsiteY65" fmla="*/ 1534108 h 1723719"/>
              <a:gd name="connsiteX66" fmla="*/ 4221826 w 9662615"/>
              <a:gd name="connsiteY66" fmla="*/ 1500972 h 1723719"/>
              <a:gd name="connsiteX67" fmla="*/ 4096601 w 9662615"/>
              <a:gd name="connsiteY67" fmla="*/ 1521563 h 1723719"/>
              <a:gd name="connsiteX68" fmla="*/ 3970635 w 9662615"/>
              <a:gd name="connsiteY68" fmla="*/ 1723719 h 1723719"/>
              <a:gd name="connsiteX69" fmla="*/ 3833906 w 9662615"/>
              <a:gd name="connsiteY69" fmla="*/ 1516637 h 1723719"/>
              <a:gd name="connsiteX70" fmla="*/ 3696258 w 9662615"/>
              <a:gd name="connsiteY70" fmla="*/ 1537563 h 1723719"/>
              <a:gd name="connsiteX71" fmla="*/ 3594070 w 9662615"/>
              <a:gd name="connsiteY71" fmla="*/ 1509422 h 1723719"/>
              <a:gd name="connsiteX72" fmla="*/ 3565233 w 9662615"/>
              <a:gd name="connsiteY72" fmla="*/ 1515122 h 1723719"/>
              <a:gd name="connsiteX73" fmla="*/ 3560267 w 9662615"/>
              <a:gd name="connsiteY73" fmla="*/ 1516288 h 1723719"/>
              <a:gd name="connsiteX74" fmla="*/ 3540258 w 9662615"/>
              <a:gd name="connsiteY74" fmla="*/ 1516976 h 1723719"/>
              <a:gd name="connsiteX75" fmla="*/ 3534780 w 9662615"/>
              <a:gd name="connsiteY75" fmla="*/ 1522141 h 1723719"/>
              <a:gd name="connsiteX76" fmla="*/ 3504783 w 9662615"/>
              <a:gd name="connsiteY76" fmla="*/ 1526739 h 1723719"/>
              <a:gd name="connsiteX77" fmla="*/ 3430805 w 9662615"/>
              <a:gd name="connsiteY77" fmla="*/ 1542521 h 1723719"/>
              <a:gd name="connsiteX78" fmla="*/ 3292707 w 9662615"/>
              <a:gd name="connsiteY78" fmla="*/ 1520490 h 1723719"/>
              <a:gd name="connsiteX79" fmla="*/ 3187872 w 9662615"/>
              <a:gd name="connsiteY79" fmla="*/ 1519991 h 1723719"/>
              <a:gd name="connsiteX80" fmla="*/ 3148026 w 9662615"/>
              <a:gd name="connsiteY80" fmla="*/ 1524777 h 1723719"/>
              <a:gd name="connsiteX81" fmla="*/ 3092394 w 9662615"/>
              <a:gd name="connsiteY81" fmla="*/ 1528115 h 1723719"/>
              <a:gd name="connsiteX82" fmla="*/ 2994200 w 9662615"/>
              <a:gd name="connsiteY82" fmla="*/ 1537857 h 1723719"/>
              <a:gd name="connsiteX83" fmla="*/ 2862301 w 9662615"/>
              <a:gd name="connsiteY83" fmla="*/ 1544250 h 1723719"/>
              <a:gd name="connsiteX84" fmla="*/ 2766335 w 9662615"/>
              <a:gd name="connsiteY84" fmla="*/ 1527662 h 1723719"/>
              <a:gd name="connsiteX85" fmla="*/ 2757836 w 9662615"/>
              <a:gd name="connsiteY85" fmla="*/ 1531371 h 1723719"/>
              <a:gd name="connsiteX86" fmla="*/ 2691555 w 9662615"/>
              <a:gd name="connsiteY86" fmla="*/ 1530283 h 1723719"/>
              <a:gd name="connsiteX87" fmla="*/ 2491676 w 9662615"/>
              <a:gd name="connsiteY87" fmla="*/ 1500859 h 1723719"/>
              <a:gd name="connsiteX88" fmla="*/ 2378036 w 9662615"/>
              <a:gd name="connsiteY88" fmla="*/ 1520645 h 1723719"/>
              <a:gd name="connsiteX89" fmla="*/ 2284269 w 9662615"/>
              <a:gd name="connsiteY89" fmla="*/ 1503068 h 1723719"/>
              <a:gd name="connsiteX90" fmla="*/ 2207104 w 9662615"/>
              <a:gd name="connsiteY90" fmla="*/ 1508888 h 1723719"/>
              <a:gd name="connsiteX91" fmla="*/ 2149226 w 9662615"/>
              <a:gd name="connsiteY91" fmla="*/ 1523409 h 1723719"/>
              <a:gd name="connsiteX92" fmla="*/ 2084783 w 9662615"/>
              <a:gd name="connsiteY92" fmla="*/ 1524245 h 1723719"/>
              <a:gd name="connsiteX93" fmla="*/ 2070075 w 9662615"/>
              <a:gd name="connsiteY93" fmla="*/ 1511285 h 1723719"/>
              <a:gd name="connsiteX94" fmla="*/ 2001057 w 9662615"/>
              <a:gd name="connsiteY94" fmla="*/ 1516449 h 1723719"/>
              <a:gd name="connsiteX95" fmla="*/ 1896330 w 9662615"/>
              <a:gd name="connsiteY95" fmla="*/ 1525725 h 1723719"/>
              <a:gd name="connsiteX96" fmla="*/ 1835994 w 9662615"/>
              <a:gd name="connsiteY96" fmla="*/ 1527678 h 1723719"/>
              <a:gd name="connsiteX97" fmla="*/ 1671119 w 9662615"/>
              <a:gd name="connsiteY97" fmla="*/ 1536701 h 1723719"/>
              <a:gd name="connsiteX98" fmla="*/ 1601337 w 9662615"/>
              <a:gd name="connsiteY98" fmla="*/ 1548552 h 1723719"/>
              <a:gd name="connsiteX99" fmla="*/ 1407755 w 9662615"/>
              <a:gd name="connsiteY99" fmla="*/ 1571444 h 1723719"/>
              <a:gd name="connsiteX100" fmla="*/ 1271994 w 9662615"/>
              <a:gd name="connsiteY100" fmla="*/ 1579471 h 1723719"/>
              <a:gd name="connsiteX101" fmla="*/ 1249226 w 9662615"/>
              <a:gd name="connsiteY101" fmla="*/ 1583140 h 1723719"/>
              <a:gd name="connsiteX102" fmla="*/ 1217719 w 9662615"/>
              <a:gd name="connsiteY102" fmla="*/ 1580863 h 1723719"/>
              <a:gd name="connsiteX103" fmla="*/ 1091432 w 9662615"/>
              <a:gd name="connsiteY103" fmla="*/ 1571003 h 1723719"/>
              <a:gd name="connsiteX104" fmla="*/ 992039 w 9662615"/>
              <a:gd name="connsiteY104" fmla="*/ 1556662 h 1723719"/>
              <a:gd name="connsiteX105" fmla="*/ 868264 w 9662615"/>
              <a:gd name="connsiteY105" fmla="*/ 1566392 h 1723719"/>
              <a:gd name="connsiteX106" fmla="*/ 792765 w 9662615"/>
              <a:gd name="connsiteY106" fmla="*/ 1563102 h 1723719"/>
              <a:gd name="connsiteX107" fmla="*/ 669055 w 9662615"/>
              <a:gd name="connsiteY107" fmla="*/ 1543638 h 1723719"/>
              <a:gd name="connsiteX108" fmla="*/ 506152 w 9662615"/>
              <a:gd name="connsiteY108" fmla="*/ 1549124 h 1723719"/>
              <a:gd name="connsiteX109" fmla="*/ 472797 w 9662615"/>
              <a:gd name="connsiteY109" fmla="*/ 1568904 h 1723719"/>
              <a:gd name="connsiteX110" fmla="*/ 427864 w 9662615"/>
              <a:gd name="connsiteY110" fmla="*/ 1580848 h 1723719"/>
              <a:gd name="connsiteX111" fmla="*/ 408381 w 9662615"/>
              <a:gd name="connsiteY111" fmla="*/ 1552940 h 1723719"/>
              <a:gd name="connsiteX112" fmla="*/ 267163 w 9662615"/>
              <a:gd name="connsiteY112" fmla="*/ 1531913 h 1723719"/>
              <a:gd name="connsiteX113" fmla="*/ 196644 w 9662615"/>
              <a:gd name="connsiteY113" fmla="*/ 1524565 h 1723719"/>
              <a:gd name="connsiteX114" fmla="*/ 86819 w 9662615"/>
              <a:gd name="connsiteY114" fmla="*/ 1519517 h 1723719"/>
              <a:gd name="connsiteX115" fmla="*/ 53369 w 9662615"/>
              <a:gd name="connsiteY115" fmla="*/ 1516853 h 1723719"/>
              <a:gd name="connsiteX116" fmla="*/ 2359 w 9662615"/>
              <a:gd name="connsiteY116" fmla="*/ 1515247 h 1723719"/>
              <a:gd name="connsiteX117" fmla="*/ 0 w 9662615"/>
              <a:gd name="connsiteY117" fmla="*/ 1514932 h 1723719"/>
              <a:gd name="connsiteX118" fmla="*/ 0 w 9662615"/>
              <a:gd name="connsiteY118" fmla="*/ 0 h 1723719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129812 w 9662615"/>
              <a:gd name="connsiteY49" fmla="*/ 1521277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696258 w 9662615"/>
              <a:gd name="connsiteY70" fmla="*/ 1537563 h 1583140"/>
              <a:gd name="connsiteX71" fmla="*/ 3594070 w 9662615"/>
              <a:gd name="connsiteY71" fmla="*/ 1509422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129812 w 9662615"/>
              <a:gd name="connsiteY49" fmla="*/ 1521277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696258 w 9662615"/>
              <a:gd name="connsiteY70" fmla="*/ 1537563 h 1583140"/>
              <a:gd name="connsiteX71" fmla="*/ 3594070 w 9662615"/>
              <a:gd name="connsiteY71" fmla="*/ 1509422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129812 w 9662615"/>
              <a:gd name="connsiteY49" fmla="*/ 1521277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696258 w 9662615"/>
              <a:gd name="connsiteY70" fmla="*/ 1537563 h 1583140"/>
              <a:gd name="connsiteX71" fmla="*/ 3594070 w 9662615"/>
              <a:gd name="connsiteY71" fmla="*/ 1509422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129812 w 9662615"/>
              <a:gd name="connsiteY49" fmla="*/ 1521277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696258 w 9662615"/>
              <a:gd name="connsiteY70" fmla="*/ 1537563 h 1583140"/>
              <a:gd name="connsiteX71" fmla="*/ 3594070 w 9662615"/>
              <a:gd name="connsiteY71" fmla="*/ 1509422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129812 w 9662615"/>
              <a:gd name="connsiteY49" fmla="*/ 1521277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594070 w 9662615"/>
              <a:gd name="connsiteY71" fmla="*/ 1509422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129812 w 9662615"/>
              <a:gd name="connsiteY49" fmla="*/ 1521277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090342 w 9662615"/>
              <a:gd name="connsiteY48" fmla="*/ 1546680 h 1583140"/>
              <a:gd name="connsiteX49" fmla="*/ 5137764 w 9662615"/>
              <a:gd name="connsiteY49" fmla="*/ 1481521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177807 w 9662615"/>
              <a:gd name="connsiteY48" fmla="*/ 1526802 h 1583140"/>
              <a:gd name="connsiteX49" fmla="*/ 5137764 w 9662615"/>
              <a:gd name="connsiteY49" fmla="*/ 1481521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13947 w 9662615"/>
              <a:gd name="connsiteY47" fmla="*/ 1516637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15161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7014958 w 9662615"/>
              <a:gd name="connsiteY25" fmla="*/ 1396883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127667 w 9662615"/>
              <a:gd name="connsiteY17" fmla="*/ 1418254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58477 w 9662615"/>
              <a:gd name="connsiteY14" fmla="*/ 1370666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087910 w 9662615"/>
              <a:gd name="connsiteY17" fmla="*/ 1386449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78355 w 9662615"/>
              <a:gd name="connsiteY14" fmla="*/ 1386569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087910 w 9662615"/>
              <a:gd name="connsiteY17" fmla="*/ 1386449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78355 w 9662615"/>
              <a:gd name="connsiteY14" fmla="*/ 1386569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087910 w 9662615"/>
              <a:gd name="connsiteY17" fmla="*/ 1386449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78355 w 9662615"/>
              <a:gd name="connsiteY14" fmla="*/ 1386569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087910 w 9662615"/>
              <a:gd name="connsiteY17" fmla="*/ 1386449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837252 w 9662615"/>
              <a:gd name="connsiteY7" fmla="*/ 1350515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78355 w 9662615"/>
              <a:gd name="connsiteY14" fmla="*/ 1386569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087910 w 9662615"/>
              <a:gd name="connsiteY17" fmla="*/ 1386449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976400 w 9662615"/>
              <a:gd name="connsiteY7" fmla="*/ 1326661 h 1583140"/>
              <a:gd name="connsiteX8" fmla="*/ 8705466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78355 w 9662615"/>
              <a:gd name="connsiteY14" fmla="*/ 1386569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087910 w 9662615"/>
              <a:gd name="connsiteY17" fmla="*/ 1386449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976400 w 9662615"/>
              <a:gd name="connsiteY7" fmla="*/ 1326661 h 1583140"/>
              <a:gd name="connsiteX8" fmla="*/ 8784979 w 9662615"/>
              <a:gd name="connsiteY8" fmla="*/ 1342419 h 1583140"/>
              <a:gd name="connsiteX9" fmla="*/ 8652221 w 9662615"/>
              <a:gd name="connsiteY9" fmla="*/ 1326906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78355 w 9662615"/>
              <a:gd name="connsiteY14" fmla="*/ 1386569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087910 w 9662615"/>
              <a:gd name="connsiteY17" fmla="*/ 1386449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976400 w 9662615"/>
              <a:gd name="connsiteY7" fmla="*/ 1326661 h 1583140"/>
              <a:gd name="connsiteX8" fmla="*/ 8784979 w 9662615"/>
              <a:gd name="connsiteY8" fmla="*/ 1342419 h 1583140"/>
              <a:gd name="connsiteX9" fmla="*/ 8695953 w 9662615"/>
              <a:gd name="connsiteY9" fmla="*/ 1346784 h 1583140"/>
              <a:gd name="connsiteX10" fmla="*/ 8632312 w 9662615"/>
              <a:gd name="connsiteY10" fmla="*/ 1326025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78355 w 9662615"/>
              <a:gd name="connsiteY14" fmla="*/ 1386569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087910 w 9662615"/>
              <a:gd name="connsiteY17" fmla="*/ 1386449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976400 w 9662615"/>
              <a:gd name="connsiteY7" fmla="*/ 1326661 h 1583140"/>
              <a:gd name="connsiteX8" fmla="*/ 8784979 w 9662615"/>
              <a:gd name="connsiteY8" fmla="*/ 1342419 h 1583140"/>
              <a:gd name="connsiteX9" fmla="*/ 8695953 w 9662615"/>
              <a:gd name="connsiteY9" fmla="*/ 1346784 h 1583140"/>
              <a:gd name="connsiteX10" fmla="*/ 8652191 w 9662615"/>
              <a:gd name="connsiteY10" fmla="*/ 1345903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72508 w 9662615"/>
              <a:gd name="connsiteY13" fmla="*/ 1363109 h 1583140"/>
              <a:gd name="connsiteX14" fmla="*/ 8278355 w 9662615"/>
              <a:gd name="connsiteY14" fmla="*/ 1386569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087910 w 9662615"/>
              <a:gd name="connsiteY17" fmla="*/ 1386449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976400 w 9662615"/>
              <a:gd name="connsiteY7" fmla="*/ 1326661 h 1583140"/>
              <a:gd name="connsiteX8" fmla="*/ 8784979 w 9662615"/>
              <a:gd name="connsiteY8" fmla="*/ 1342419 h 1583140"/>
              <a:gd name="connsiteX9" fmla="*/ 8695953 w 9662615"/>
              <a:gd name="connsiteY9" fmla="*/ 1346784 h 1583140"/>
              <a:gd name="connsiteX10" fmla="*/ 8652191 w 9662615"/>
              <a:gd name="connsiteY10" fmla="*/ 1345903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16849 w 9662615"/>
              <a:gd name="connsiteY13" fmla="*/ 1367085 h 1583140"/>
              <a:gd name="connsiteX14" fmla="*/ 8278355 w 9662615"/>
              <a:gd name="connsiteY14" fmla="*/ 1386569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087910 w 9662615"/>
              <a:gd name="connsiteY17" fmla="*/ 1386449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85895 w 9662615"/>
              <a:gd name="connsiteY5" fmla="*/ 1269203 h 1583140"/>
              <a:gd name="connsiteX6" fmla="*/ 9144767 w 9662615"/>
              <a:gd name="connsiteY6" fmla="*/ 1264120 h 1583140"/>
              <a:gd name="connsiteX7" fmla="*/ 8976400 w 9662615"/>
              <a:gd name="connsiteY7" fmla="*/ 1326661 h 1583140"/>
              <a:gd name="connsiteX8" fmla="*/ 8784979 w 9662615"/>
              <a:gd name="connsiteY8" fmla="*/ 1342419 h 1583140"/>
              <a:gd name="connsiteX9" fmla="*/ 8695953 w 9662615"/>
              <a:gd name="connsiteY9" fmla="*/ 1346784 h 1583140"/>
              <a:gd name="connsiteX10" fmla="*/ 8652191 w 9662615"/>
              <a:gd name="connsiteY10" fmla="*/ 1345903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16849 w 9662615"/>
              <a:gd name="connsiteY13" fmla="*/ 1367085 h 1583140"/>
              <a:gd name="connsiteX14" fmla="*/ 8278355 w 9662615"/>
              <a:gd name="connsiteY14" fmla="*/ 1386569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087910 w 9662615"/>
              <a:gd name="connsiteY17" fmla="*/ 1386449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26260 w 9662615"/>
              <a:gd name="connsiteY5" fmla="*/ 1277155 h 1583140"/>
              <a:gd name="connsiteX6" fmla="*/ 9144767 w 9662615"/>
              <a:gd name="connsiteY6" fmla="*/ 1264120 h 1583140"/>
              <a:gd name="connsiteX7" fmla="*/ 8976400 w 9662615"/>
              <a:gd name="connsiteY7" fmla="*/ 1326661 h 1583140"/>
              <a:gd name="connsiteX8" fmla="*/ 8784979 w 9662615"/>
              <a:gd name="connsiteY8" fmla="*/ 1342419 h 1583140"/>
              <a:gd name="connsiteX9" fmla="*/ 8695953 w 9662615"/>
              <a:gd name="connsiteY9" fmla="*/ 1346784 h 1583140"/>
              <a:gd name="connsiteX10" fmla="*/ 8652191 w 9662615"/>
              <a:gd name="connsiteY10" fmla="*/ 1345903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16849 w 9662615"/>
              <a:gd name="connsiteY13" fmla="*/ 1367085 h 1583140"/>
              <a:gd name="connsiteX14" fmla="*/ 8278355 w 9662615"/>
              <a:gd name="connsiteY14" fmla="*/ 1386569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087910 w 9662615"/>
              <a:gd name="connsiteY17" fmla="*/ 1386449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26260 w 9662615"/>
              <a:gd name="connsiteY5" fmla="*/ 1277155 h 1583140"/>
              <a:gd name="connsiteX6" fmla="*/ 9144767 w 9662615"/>
              <a:gd name="connsiteY6" fmla="*/ 1264120 h 1583140"/>
              <a:gd name="connsiteX7" fmla="*/ 8976400 w 9662615"/>
              <a:gd name="connsiteY7" fmla="*/ 1326661 h 1583140"/>
              <a:gd name="connsiteX8" fmla="*/ 8828711 w 9662615"/>
              <a:gd name="connsiteY8" fmla="*/ 1346394 h 1583140"/>
              <a:gd name="connsiteX9" fmla="*/ 8695953 w 9662615"/>
              <a:gd name="connsiteY9" fmla="*/ 1346784 h 1583140"/>
              <a:gd name="connsiteX10" fmla="*/ 8652191 w 9662615"/>
              <a:gd name="connsiteY10" fmla="*/ 1345903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16849 w 9662615"/>
              <a:gd name="connsiteY13" fmla="*/ 1367085 h 1583140"/>
              <a:gd name="connsiteX14" fmla="*/ 8278355 w 9662615"/>
              <a:gd name="connsiteY14" fmla="*/ 1386569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087910 w 9662615"/>
              <a:gd name="connsiteY17" fmla="*/ 1386449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26260 w 9662615"/>
              <a:gd name="connsiteY5" fmla="*/ 1277155 h 1583140"/>
              <a:gd name="connsiteX6" fmla="*/ 9144767 w 9662615"/>
              <a:gd name="connsiteY6" fmla="*/ 1264120 h 1583140"/>
              <a:gd name="connsiteX7" fmla="*/ 8976400 w 9662615"/>
              <a:gd name="connsiteY7" fmla="*/ 1326661 h 1583140"/>
              <a:gd name="connsiteX8" fmla="*/ 8828711 w 9662615"/>
              <a:gd name="connsiteY8" fmla="*/ 1346394 h 1583140"/>
              <a:gd name="connsiteX9" fmla="*/ 8695953 w 9662615"/>
              <a:gd name="connsiteY9" fmla="*/ 1346784 h 1583140"/>
              <a:gd name="connsiteX10" fmla="*/ 8652191 w 9662615"/>
              <a:gd name="connsiteY10" fmla="*/ 1345903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16849 w 9662615"/>
              <a:gd name="connsiteY13" fmla="*/ 1367085 h 1583140"/>
              <a:gd name="connsiteX14" fmla="*/ 8278355 w 9662615"/>
              <a:gd name="connsiteY14" fmla="*/ 1386569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087910 w 9662615"/>
              <a:gd name="connsiteY17" fmla="*/ 1386449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26260 w 9662615"/>
              <a:gd name="connsiteY5" fmla="*/ 1277155 h 1583140"/>
              <a:gd name="connsiteX6" fmla="*/ 9144767 w 9662615"/>
              <a:gd name="connsiteY6" fmla="*/ 1264120 h 1583140"/>
              <a:gd name="connsiteX7" fmla="*/ 8976400 w 9662615"/>
              <a:gd name="connsiteY7" fmla="*/ 1326661 h 1583140"/>
              <a:gd name="connsiteX8" fmla="*/ 8828711 w 9662615"/>
              <a:gd name="connsiteY8" fmla="*/ 1346394 h 1583140"/>
              <a:gd name="connsiteX9" fmla="*/ 8695953 w 9662615"/>
              <a:gd name="connsiteY9" fmla="*/ 1346784 h 1583140"/>
              <a:gd name="connsiteX10" fmla="*/ 8652191 w 9662615"/>
              <a:gd name="connsiteY10" fmla="*/ 1345903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16849 w 9662615"/>
              <a:gd name="connsiteY13" fmla="*/ 1367085 h 1583140"/>
              <a:gd name="connsiteX14" fmla="*/ 8278355 w 9662615"/>
              <a:gd name="connsiteY14" fmla="*/ 1386569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087910 w 9662615"/>
              <a:gd name="connsiteY17" fmla="*/ 1386449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58420 w 9662615"/>
              <a:gd name="connsiteY3" fmla="*/ 1280106 h 1583140"/>
              <a:gd name="connsiteX4" fmla="*/ 9469546 w 9662615"/>
              <a:gd name="connsiteY4" fmla="*/ 1289837 h 1583140"/>
              <a:gd name="connsiteX5" fmla="*/ 9326260 w 9662615"/>
              <a:gd name="connsiteY5" fmla="*/ 1277155 h 1583140"/>
              <a:gd name="connsiteX6" fmla="*/ 9144767 w 9662615"/>
              <a:gd name="connsiteY6" fmla="*/ 1264120 h 1583140"/>
              <a:gd name="connsiteX7" fmla="*/ 8976400 w 9662615"/>
              <a:gd name="connsiteY7" fmla="*/ 1326661 h 1583140"/>
              <a:gd name="connsiteX8" fmla="*/ 8828711 w 9662615"/>
              <a:gd name="connsiteY8" fmla="*/ 1346394 h 1583140"/>
              <a:gd name="connsiteX9" fmla="*/ 8695953 w 9662615"/>
              <a:gd name="connsiteY9" fmla="*/ 1346784 h 1583140"/>
              <a:gd name="connsiteX10" fmla="*/ 8652191 w 9662615"/>
              <a:gd name="connsiteY10" fmla="*/ 1345903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16849 w 9662615"/>
              <a:gd name="connsiteY13" fmla="*/ 1367085 h 1583140"/>
              <a:gd name="connsiteX14" fmla="*/ 8278355 w 9662615"/>
              <a:gd name="connsiteY14" fmla="*/ 1386569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087910 w 9662615"/>
              <a:gd name="connsiteY17" fmla="*/ 1386449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618664 w 9662615"/>
              <a:gd name="connsiteY3" fmla="*/ 1331789 h 1583140"/>
              <a:gd name="connsiteX4" fmla="*/ 9469546 w 9662615"/>
              <a:gd name="connsiteY4" fmla="*/ 1289837 h 1583140"/>
              <a:gd name="connsiteX5" fmla="*/ 9326260 w 9662615"/>
              <a:gd name="connsiteY5" fmla="*/ 1277155 h 1583140"/>
              <a:gd name="connsiteX6" fmla="*/ 9144767 w 9662615"/>
              <a:gd name="connsiteY6" fmla="*/ 1264120 h 1583140"/>
              <a:gd name="connsiteX7" fmla="*/ 8976400 w 9662615"/>
              <a:gd name="connsiteY7" fmla="*/ 1326661 h 1583140"/>
              <a:gd name="connsiteX8" fmla="*/ 8828711 w 9662615"/>
              <a:gd name="connsiteY8" fmla="*/ 1346394 h 1583140"/>
              <a:gd name="connsiteX9" fmla="*/ 8695953 w 9662615"/>
              <a:gd name="connsiteY9" fmla="*/ 1346784 h 1583140"/>
              <a:gd name="connsiteX10" fmla="*/ 8652191 w 9662615"/>
              <a:gd name="connsiteY10" fmla="*/ 1345903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16849 w 9662615"/>
              <a:gd name="connsiteY13" fmla="*/ 1367085 h 1583140"/>
              <a:gd name="connsiteX14" fmla="*/ 8278355 w 9662615"/>
              <a:gd name="connsiteY14" fmla="*/ 1386569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087910 w 9662615"/>
              <a:gd name="connsiteY17" fmla="*/ 1386449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551077 w 9662615"/>
              <a:gd name="connsiteY3" fmla="*/ 1292033 h 1583140"/>
              <a:gd name="connsiteX4" fmla="*/ 9469546 w 9662615"/>
              <a:gd name="connsiteY4" fmla="*/ 1289837 h 1583140"/>
              <a:gd name="connsiteX5" fmla="*/ 9326260 w 9662615"/>
              <a:gd name="connsiteY5" fmla="*/ 1277155 h 1583140"/>
              <a:gd name="connsiteX6" fmla="*/ 9144767 w 9662615"/>
              <a:gd name="connsiteY6" fmla="*/ 1264120 h 1583140"/>
              <a:gd name="connsiteX7" fmla="*/ 8976400 w 9662615"/>
              <a:gd name="connsiteY7" fmla="*/ 1326661 h 1583140"/>
              <a:gd name="connsiteX8" fmla="*/ 8828711 w 9662615"/>
              <a:gd name="connsiteY8" fmla="*/ 1346394 h 1583140"/>
              <a:gd name="connsiteX9" fmla="*/ 8695953 w 9662615"/>
              <a:gd name="connsiteY9" fmla="*/ 1346784 h 1583140"/>
              <a:gd name="connsiteX10" fmla="*/ 8652191 w 9662615"/>
              <a:gd name="connsiteY10" fmla="*/ 1345903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16849 w 9662615"/>
              <a:gd name="connsiteY13" fmla="*/ 1367085 h 1583140"/>
              <a:gd name="connsiteX14" fmla="*/ 8278355 w 9662615"/>
              <a:gd name="connsiteY14" fmla="*/ 1386569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087910 w 9662615"/>
              <a:gd name="connsiteY17" fmla="*/ 1386449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929254 w 9662615"/>
              <a:gd name="connsiteY54" fmla="*/ 1563452 h 1583140"/>
              <a:gd name="connsiteX55" fmla="*/ 4871726 w 9662615"/>
              <a:gd name="connsiteY55" fmla="*/ 1570584 h 1583140"/>
              <a:gd name="connsiteX56" fmla="*/ 4843267 w 9662615"/>
              <a:gd name="connsiteY56" fmla="*/ 1561459 h 1583140"/>
              <a:gd name="connsiteX57" fmla="*/ 4821058 w 9662615"/>
              <a:gd name="connsiteY57" fmla="*/ 1553078 h 1583140"/>
              <a:gd name="connsiteX58" fmla="*/ 4791466 w 9662615"/>
              <a:gd name="connsiteY58" fmla="*/ 1561324 h 1583140"/>
              <a:gd name="connsiteX59" fmla="*/ 4784247 w 9662615"/>
              <a:gd name="connsiteY59" fmla="*/ 1562342 h 1583140"/>
              <a:gd name="connsiteX60" fmla="*/ 4739309 w 9662615"/>
              <a:gd name="connsiteY60" fmla="*/ 1553948 h 1583140"/>
              <a:gd name="connsiteX61" fmla="*/ 4697562 w 9662615"/>
              <a:gd name="connsiteY61" fmla="*/ 1551206 h 1583140"/>
              <a:gd name="connsiteX62" fmla="*/ 4650737 w 9662615"/>
              <a:gd name="connsiteY62" fmla="*/ 1537381 h 1583140"/>
              <a:gd name="connsiteX63" fmla="*/ 4583150 w 9662615"/>
              <a:gd name="connsiteY63" fmla="*/ 1529064 h 1583140"/>
              <a:gd name="connsiteX64" fmla="*/ 4521734 w 9662615"/>
              <a:gd name="connsiteY64" fmla="*/ 1529359 h 1583140"/>
              <a:gd name="connsiteX65" fmla="*/ 4382398 w 9662615"/>
              <a:gd name="connsiteY65" fmla="*/ 1534108 h 1583140"/>
              <a:gd name="connsiteX66" fmla="*/ 4221826 w 9662615"/>
              <a:gd name="connsiteY66" fmla="*/ 1500972 h 1583140"/>
              <a:gd name="connsiteX67" fmla="*/ 4096601 w 9662615"/>
              <a:gd name="connsiteY67" fmla="*/ 1521563 h 1583140"/>
              <a:gd name="connsiteX68" fmla="*/ 4002441 w 9662615"/>
              <a:gd name="connsiteY68" fmla="*/ 1528912 h 1583140"/>
              <a:gd name="connsiteX69" fmla="*/ 3833906 w 9662615"/>
              <a:gd name="connsiteY69" fmla="*/ 1516637 h 1583140"/>
              <a:gd name="connsiteX70" fmla="*/ 3763845 w 9662615"/>
              <a:gd name="connsiteY70" fmla="*/ 1501782 h 1583140"/>
              <a:gd name="connsiteX71" fmla="*/ 3641778 w 9662615"/>
              <a:gd name="connsiteY71" fmla="*/ 1505446 h 1583140"/>
              <a:gd name="connsiteX72" fmla="*/ 3565233 w 9662615"/>
              <a:gd name="connsiteY72" fmla="*/ 1515122 h 1583140"/>
              <a:gd name="connsiteX73" fmla="*/ 3560267 w 9662615"/>
              <a:gd name="connsiteY73" fmla="*/ 1516288 h 1583140"/>
              <a:gd name="connsiteX74" fmla="*/ 3540258 w 9662615"/>
              <a:gd name="connsiteY74" fmla="*/ 1516976 h 1583140"/>
              <a:gd name="connsiteX75" fmla="*/ 3534780 w 9662615"/>
              <a:gd name="connsiteY75" fmla="*/ 1522141 h 1583140"/>
              <a:gd name="connsiteX76" fmla="*/ 3504783 w 9662615"/>
              <a:gd name="connsiteY76" fmla="*/ 1526739 h 1583140"/>
              <a:gd name="connsiteX77" fmla="*/ 3430805 w 9662615"/>
              <a:gd name="connsiteY77" fmla="*/ 1542521 h 1583140"/>
              <a:gd name="connsiteX78" fmla="*/ 3292707 w 9662615"/>
              <a:gd name="connsiteY78" fmla="*/ 1520490 h 1583140"/>
              <a:gd name="connsiteX79" fmla="*/ 3187872 w 9662615"/>
              <a:gd name="connsiteY79" fmla="*/ 1519991 h 1583140"/>
              <a:gd name="connsiteX80" fmla="*/ 3148026 w 9662615"/>
              <a:gd name="connsiteY80" fmla="*/ 1524777 h 1583140"/>
              <a:gd name="connsiteX81" fmla="*/ 3092394 w 9662615"/>
              <a:gd name="connsiteY81" fmla="*/ 1528115 h 1583140"/>
              <a:gd name="connsiteX82" fmla="*/ 2994200 w 9662615"/>
              <a:gd name="connsiteY82" fmla="*/ 1537857 h 1583140"/>
              <a:gd name="connsiteX83" fmla="*/ 2862301 w 9662615"/>
              <a:gd name="connsiteY83" fmla="*/ 1544250 h 1583140"/>
              <a:gd name="connsiteX84" fmla="*/ 2766335 w 9662615"/>
              <a:gd name="connsiteY84" fmla="*/ 1527662 h 1583140"/>
              <a:gd name="connsiteX85" fmla="*/ 2757836 w 9662615"/>
              <a:gd name="connsiteY85" fmla="*/ 1531371 h 1583140"/>
              <a:gd name="connsiteX86" fmla="*/ 2691555 w 9662615"/>
              <a:gd name="connsiteY86" fmla="*/ 1530283 h 1583140"/>
              <a:gd name="connsiteX87" fmla="*/ 2491676 w 9662615"/>
              <a:gd name="connsiteY87" fmla="*/ 1500859 h 1583140"/>
              <a:gd name="connsiteX88" fmla="*/ 2378036 w 9662615"/>
              <a:gd name="connsiteY88" fmla="*/ 1520645 h 1583140"/>
              <a:gd name="connsiteX89" fmla="*/ 2284269 w 9662615"/>
              <a:gd name="connsiteY89" fmla="*/ 1503068 h 1583140"/>
              <a:gd name="connsiteX90" fmla="*/ 2207104 w 9662615"/>
              <a:gd name="connsiteY90" fmla="*/ 1508888 h 1583140"/>
              <a:gd name="connsiteX91" fmla="*/ 2149226 w 9662615"/>
              <a:gd name="connsiteY91" fmla="*/ 1523409 h 1583140"/>
              <a:gd name="connsiteX92" fmla="*/ 2084783 w 9662615"/>
              <a:gd name="connsiteY92" fmla="*/ 1524245 h 1583140"/>
              <a:gd name="connsiteX93" fmla="*/ 2070075 w 9662615"/>
              <a:gd name="connsiteY93" fmla="*/ 1511285 h 1583140"/>
              <a:gd name="connsiteX94" fmla="*/ 2001057 w 9662615"/>
              <a:gd name="connsiteY94" fmla="*/ 1516449 h 1583140"/>
              <a:gd name="connsiteX95" fmla="*/ 1896330 w 9662615"/>
              <a:gd name="connsiteY95" fmla="*/ 1525725 h 1583140"/>
              <a:gd name="connsiteX96" fmla="*/ 1835994 w 9662615"/>
              <a:gd name="connsiteY96" fmla="*/ 1527678 h 1583140"/>
              <a:gd name="connsiteX97" fmla="*/ 1671119 w 9662615"/>
              <a:gd name="connsiteY97" fmla="*/ 1536701 h 1583140"/>
              <a:gd name="connsiteX98" fmla="*/ 1601337 w 9662615"/>
              <a:gd name="connsiteY98" fmla="*/ 1548552 h 1583140"/>
              <a:gd name="connsiteX99" fmla="*/ 1407755 w 9662615"/>
              <a:gd name="connsiteY99" fmla="*/ 1571444 h 1583140"/>
              <a:gd name="connsiteX100" fmla="*/ 1271994 w 9662615"/>
              <a:gd name="connsiteY100" fmla="*/ 1579471 h 1583140"/>
              <a:gd name="connsiteX101" fmla="*/ 1249226 w 9662615"/>
              <a:gd name="connsiteY101" fmla="*/ 1583140 h 1583140"/>
              <a:gd name="connsiteX102" fmla="*/ 1217719 w 9662615"/>
              <a:gd name="connsiteY102" fmla="*/ 1580863 h 1583140"/>
              <a:gd name="connsiteX103" fmla="*/ 1091432 w 9662615"/>
              <a:gd name="connsiteY103" fmla="*/ 1571003 h 1583140"/>
              <a:gd name="connsiteX104" fmla="*/ 992039 w 9662615"/>
              <a:gd name="connsiteY104" fmla="*/ 1556662 h 1583140"/>
              <a:gd name="connsiteX105" fmla="*/ 868264 w 9662615"/>
              <a:gd name="connsiteY105" fmla="*/ 1566392 h 1583140"/>
              <a:gd name="connsiteX106" fmla="*/ 792765 w 9662615"/>
              <a:gd name="connsiteY106" fmla="*/ 1563102 h 1583140"/>
              <a:gd name="connsiteX107" fmla="*/ 669055 w 9662615"/>
              <a:gd name="connsiteY107" fmla="*/ 1543638 h 1583140"/>
              <a:gd name="connsiteX108" fmla="*/ 506152 w 9662615"/>
              <a:gd name="connsiteY108" fmla="*/ 1549124 h 1583140"/>
              <a:gd name="connsiteX109" fmla="*/ 472797 w 9662615"/>
              <a:gd name="connsiteY109" fmla="*/ 1568904 h 1583140"/>
              <a:gd name="connsiteX110" fmla="*/ 427864 w 9662615"/>
              <a:gd name="connsiteY110" fmla="*/ 1580848 h 1583140"/>
              <a:gd name="connsiteX111" fmla="*/ 408381 w 9662615"/>
              <a:gd name="connsiteY111" fmla="*/ 1552940 h 1583140"/>
              <a:gd name="connsiteX112" fmla="*/ 267163 w 9662615"/>
              <a:gd name="connsiteY112" fmla="*/ 1531913 h 1583140"/>
              <a:gd name="connsiteX113" fmla="*/ 196644 w 9662615"/>
              <a:gd name="connsiteY113" fmla="*/ 1524565 h 1583140"/>
              <a:gd name="connsiteX114" fmla="*/ 86819 w 9662615"/>
              <a:gd name="connsiteY114" fmla="*/ 1519517 h 1583140"/>
              <a:gd name="connsiteX115" fmla="*/ 53369 w 9662615"/>
              <a:gd name="connsiteY115" fmla="*/ 1516853 h 1583140"/>
              <a:gd name="connsiteX116" fmla="*/ 2359 w 9662615"/>
              <a:gd name="connsiteY116" fmla="*/ 1515247 h 1583140"/>
              <a:gd name="connsiteX117" fmla="*/ 0 w 9662615"/>
              <a:gd name="connsiteY117" fmla="*/ 1514932 h 1583140"/>
              <a:gd name="connsiteX118" fmla="*/ 0 w 9662615"/>
              <a:gd name="connsiteY118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551077 w 9662615"/>
              <a:gd name="connsiteY3" fmla="*/ 1292033 h 1583140"/>
              <a:gd name="connsiteX4" fmla="*/ 9469546 w 9662615"/>
              <a:gd name="connsiteY4" fmla="*/ 1289837 h 1583140"/>
              <a:gd name="connsiteX5" fmla="*/ 9326260 w 9662615"/>
              <a:gd name="connsiteY5" fmla="*/ 1277155 h 1583140"/>
              <a:gd name="connsiteX6" fmla="*/ 9144767 w 9662615"/>
              <a:gd name="connsiteY6" fmla="*/ 1264120 h 1583140"/>
              <a:gd name="connsiteX7" fmla="*/ 8976400 w 9662615"/>
              <a:gd name="connsiteY7" fmla="*/ 1326661 h 1583140"/>
              <a:gd name="connsiteX8" fmla="*/ 8828711 w 9662615"/>
              <a:gd name="connsiteY8" fmla="*/ 1346394 h 1583140"/>
              <a:gd name="connsiteX9" fmla="*/ 8695953 w 9662615"/>
              <a:gd name="connsiteY9" fmla="*/ 1346784 h 1583140"/>
              <a:gd name="connsiteX10" fmla="*/ 8652191 w 9662615"/>
              <a:gd name="connsiteY10" fmla="*/ 1345903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16849 w 9662615"/>
              <a:gd name="connsiteY13" fmla="*/ 1367085 h 1583140"/>
              <a:gd name="connsiteX14" fmla="*/ 8278355 w 9662615"/>
              <a:gd name="connsiteY14" fmla="*/ 1386569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087910 w 9662615"/>
              <a:gd name="connsiteY17" fmla="*/ 1386449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871726 w 9662615"/>
              <a:gd name="connsiteY54" fmla="*/ 1570584 h 1583140"/>
              <a:gd name="connsiteX55" fmla="*/ 4843267 w 9662615"/>
              <a:gd name="connsiteY55" fmla="*/ 1561459 h 1583140"/>
              <a:gd name="connsiteX56" fmla="*/ 4821058 w 9662615"/>
              <a:gd name="connsiteY56" fmla="*/ 1553078 h 1583140"/>
              <a:gd name="connsiteX57" fmla="*/ 4791466 w 9662615"/>
              <a:gd name="connsiteY57" fmla="*/ 1561324 h 1583140"/>
              <a:gd name="connsiteX58" fmla="*/ 4784247 w 9662615"/>
              <a:gd name="connsiteY58" fmla="*/ 1562342 h 1583140"/>
              <a:gd name="connsiteX59" fmla="*/ 4739309 w 9662615"/>
              <a:gd name="connsiteY59" fmla="*/ 1553948 h 1583140"/>
              <a:gd name="connsiteX60" fmla="*/ 4697562 w 9662615"/>
              <a:gd name="connsiteY60" fmla="*/ 1551206 h 1583140"/>
              <a:gd name="connsiteX61" fmla="*/ 4650737 w 9662615"/>
              <a:gd name="connsiteY61" fmla="*/ 1537381 h 1583140"/>
              <a:gd name="connsiteX62" fmla="*/ 4583150 w 9662615"/>
              <a:gd name="connsiteY62" fmla="*/ 1529064 h 1583140"/>
              <a:gd name="connsiteX63" fmla="*/ 4521734 w 9662615"/>
              <a:gd name="connsiteY63" fmla="*/ 1529359 h 1583140"/>
              <a:gd name="connsiteX64" fmla="*/ 4382398 w 9662615"/>
              <a:gd name="connsiteY64" fmla="*/ 1534108 h 1583140"/>
              <a:gd name="connsiteX65" fmla="*/ 4221826 w 9662615"/>
              <a:gd name="connsiteY65" fmla="*/ 1500972 h 1583140"/>
              <a:gd name="connsiteX66" fmla="*/ 4096601 w 9662615"/>
              <a:gd name="connsiteY66" fmla="*/ 1521563 h 1583140"/>
              <a:gd name="connsiteX67" fmla="*/ 4002441 w 9662615"/>
              <a:gd name="connsiteY67" fmla="*/ 1528912 h 1583140"/>
              <a:gd name="connsiteX68" fmla="*/ 3833906 w 9662615"/>
              <a:gd name="connsiteY68" fmla="*/ 1516637 h 1583140"/>
              <a:gd name="connsiteX69" fmla="*/ 3763845 w 9662615"/>
              <a:gd name="connsiteY69" fmla="*/ 1501782 h 1583140"/>
              <a:gd name="connsiteX70" fmla="*/ 3641778 w 9662615"/>
              <a:gd name="connsiteY70" fmla="*/ 1505446 h 1583140"/>
              <a:gd name="connsiteX71" fmla="*/ 3565233 w 9662615"/>
              <a:gd name="connsiteY71" fmla="*/ 1515122 h 1583140"/>
              <a:gd name="connsiteX72" fmla="*/ 3560267 w 9662615"/>
              <a:gd name="connsiteY72" fmla="*/ 1516288 h 1583140"/>
              <a:gd name="connsiteX73" fmla="*/ 3540258 w 9662615"/>
              <a:gd name="connsiteY73" fmla="*/ 1516976 h 1583140"/>
              <a:gd name="connsiteX74" fmla="*/ 3534780 w 9662615"/>
              <a:gd name="connsiteY74" fmla="*/ 1522141 h 1583140"/>
              <a:gd name="connsiteX75" fmla="*/ 3504783 w 9662615"/>
              <a:gd name="connsiteY75" fmla="*/ 1526739 h 1583140"/>
              <a:gd name="connsiteX76" fmla="*/ 3430805 w 9662615"/>
              <a:gd name="connsiteY76" fmla="*/ 1542521 h 1583140"/>
              <a:gd name="connsiteX77" fmla="*/ 3292707 w 9662615"/>
              <a:gd name="connsiteY77" fmla="*/ 1520490 h 1583140"/>
              <a:gd name="connsiteX78" fmla="*/ 3187872 w 9662615"/>
              <a:gd name="connsiteY78" fmla="*/ 1519991 h 1583140"/>
              <a:gd name="connsiteX79" fmla="*/ 3148026 w 9662615"/>
              <a:gd name="connsiteY79" fmla="*/ 1524777 h 1583140"/>
              <a:gd name="connsiteX80" fmla="*/ 3092394 w 9662615"/>
              <a:gd name="connsiteY80" fmla="*/ 1528115 h 1583140"/>
              <a:gd name="connsiteX81" fmla="*/ 2994200 w 9662615"/>
              <a:gd name="connsiteY81" fmla="*/ 1537857 h 1583140"/>
              <a:gd name="connsiteX82" fmla="*/ 2862301 w 9662615"/>
              <a:gd name="connsiteY82" fmla="*/ 1544250 h 1583140"/>
              <a:gd name="connsiteX83" fmla="*/ 2766335 w 9662615"/>
              <a:gd name="connsiteY83" fmla="*/ 1527662 h 1583140"/>
              <a:gd name="connsiteX84" fmla="*/ 2757836 w 9662615"/>
              <a:gd name="connsiteY84" fmla="*/ 1531371 h 1583140"/>
              <a:gd name="connsiteX85" fmla="*/ 2691555 w 9662615"/>
              <a:gd name="connsiteY85" fmla="*/ 1530283 h 1583140"/>
              <a:gd name="connsiteX86" fmla="*/ 2491676 w 9662615"/>
              <a:gd name="connsiteY86" fmla="*/ 1500859 h 1583140"/>
              <a:gd name="connsiteX87" fmla="*/ 2378036 w 9662615"/>
              <a:gd name="connsiteY87" fmla="*/ 1520645 h 1583140"/>
              <a:gd name="connsiteX88" fmla="*/ 2284269 w 9662615"/>
              <a:gd name="connsiteY88" fmla="*/ 1503068 h 1583140"/>
              <a:gd name="connsiteX89" fmla="*/ 2207104 w 9662615"/>
              <a:gd name="connsiteY89" fmla="*/ 1508888 h 1583140"/>
              <a:gd name="connsiteX90" fmla="*/ 2149226 w 9662615"/>
              <a:gd name="connsiteY90" fmla="*/ 1523409 h 1583140"/>
              <a:gd name="connsiteX91" fmla="*/ 2084783 w 9662615"/>
              <a:gd name="connsiteY91" fmla="*/ 1524245 h 1583140"/>
              <a:gd name="connsiteX92" fmla="*/ 2070075 w 9662615"/>
              <a:gd name="connsiteY92" fmla="*/ 1511285 h 1583140"/>
              <a:gd name="connsiteX93" fmla="*/ 2001057 w 9662615"/>
              <a:gd name="connsiteY93" fmla="*/ 1516449 h 1583140"/>
              <a:gd name="connsiteX94" fmla="*/ 1896330 w 9662615"/>
              <a:gd name="connsiteY94" fmla="*/ 1525725 h 1583140"/>
              <a:gd name="connsiteX95" fmla="*/ 1835994 w 9662615"/>
              <a:gd name="connsiteY95" fmla="*/ 1527678 h 1583140"/>
              <a:gd name="connsiteX96" fmla="*/ 1671119 w 9662615"/>
              <a:gd name="connsiteY96" fmla="*/ 1536701 h 1583140"/>
              <a:gd name="connsiteX97" fmla="*/ 1601337 w 9662615"/>
              <a:gd name="connsiteY97" fmla="*/ 1548552 h 1583140"/>
              <a:gd name="connsiteX98" fmla="*/ 1407755 w 9662615"/>
              <a:gd name="connsiteY98" fmla="*/ 1571444 h 1583140"/>
              <a:gd name="connsiteX99" fmla="*/ 1271994 w 9662615"/>
              <a:gd name="connsiteY99" fmla="*/ 1579471 h 1583140"/>
              <a:gd name="connsiteX100" fmla="*/ 1249226 w 9662615"/>
              <a:gd name="connsiteY100" fmla="*/ 1583140 h 1583140"/>
              <a:gd name="connsiteX101" fmla="*/ 1217719 w 9662615"/>
              <a:gd name="connsiteY101" fmla="*/ 1580863 h 1583140"/>
              <a:gd name="connsiteX102" fmla="*/ 1091432 w 9662615"/>
              <a:gd name="connsiteY102" fmla="*/ 1571003 h 1583140"/>
              <a:gd name="connsiteX103" fmla="*/ 992039 w 9662615"/>
              <a:gd name="connsiteY103" fmla="*/ 1556662 h 1583140"/>
              <a:gd name="connsiteX104" fmla="*/ 868264 w 9662615"/>
              <a:gd name="connsiteY104" fmla="*/ 1566392 h 1583140"/>
              <a:gd name="connsiteX105" fmla="*/ 792765 w 9662615"/>
              <a:gd name="connsiteY105" fmla="*/ 1563102 h 1583140"/>
              <a:gd name="connsiteX106" fmla="*/ 669055 w 9662615"/>
              <a:gd name="connsiteY106" fmla="*/ 1543638 h 1583140"/>
              <a:gd name="connsiteX107" fmla="*/ 506152 w 9662615"/>
              <a:gd name="connsiteY107" fmla="*/ 1549124 h 1583140"/>
              <a:gd name="connsiteX108" fmla="*/ 472797 w 9662615"/>
              <a:gd name="connsiteY108" fmla="*/ 1568904 h 1583140"/>
              <a:gd name="connsiteX109" fmla="*/ 427864 w 9662615"/>
              <a:gd name="connsiteY109" fmla="*/ 1580848 h 1583140"/>
              <a:gd name="connsiteX110" fmla="*/ 408381 w 9662615"/>
              <a:gd name="connsiteY110" fmla="*/ 1552940 h 1583140"/>
              <a:gd name="connsiteX111" fmla="*/ 267163 w 9662615"/>
              <a:gd name="connsiteY111" fmla="*/ 1531913 h 1583140"/>
              <a:gd name="connsiteX112" fmla="*/ 196644 w 9662615"/>
              <a:gd name="connsiteY112" fmla="*/ 1524565 h 1583140"/>
              <a:gd name="connsiteX113" fmla="*/ 86819 w 9662615"/>
              <a:gd name="connsiteY113" fmla="*/ 1519517 h 1583140"/>
              <a:gd name="connsiteX114" fmla="*/ 53369 w 9662615"/>
              <a:gd name="connsiteY114" fmla="*/ 1516853 h 1583140"/>
              <a:gd name="connsiteX115" fmla="*/ 2359 w 9662615"/>
              <a:gd name="connsiteY115" fmla="*/ 1515247 h 1583140"/>
              <a:gd name="connsiteX116" fmla="*/ 0 w 9662615"/>
              <a:gd name="connsiteY116" fmla="*/ 1514932 h 1583140"/>
              <a:gd name="connsiteX117" fmla="*/ 0 w 9662615"/>
              <a:gd name="connsiteY117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551077 w 9662615"/>
              <a:gd name="connsiteY3" fmla="*/ 1292033 h 1583140"/>
              <a:gd name="connsiteX4" fmla="*/ 9469546 w 9662615"/>
              <a:gd name="connsiteY4" fmla="*/ 1289837 h 1583140"/>
              <a:gd name="connsiteX5" fmla="*/ 9326260 w 9662615"/>
              <a:gd name="connsiteY5" fmla="*/ 1277155 h 1583140"/>
              <a:gd name="connsiteX6" fmla="*/ 9144767 w 9662615"/>
              <a:gd name="connsiteY6" fmla="*/ 1264120 h 1583140"/>
              <a:gd name="connsiteX7" fmla="*/ 8976400 w 9662615"/>
              <a:gd name="connsiteY7" fmla="*/ 1326661 h 1583140"/>
              <a:gd name="connsiteX8" fmla="*/ 8828711 w 9662615"/>
              <a:gd name="connsiteY8" fmla="*/ 1346394 h 1583140"/>
              <a:gd name="connsiteX9" fmla="*/ 8695953 w 9662615"/>
              <a:gd name="connsiteY9" fmla="*/ 1346784 h 1583140"/>
              <a:gd name="connsiteX10" fmla="*/ 8652191 w 9662615"/>
              <a:gd name="connsiteY10" fmla="*/ 1345903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16849 w 9662615"/>
              <a:gd name="connsiteY13" fmla="*/ 1367085 h 1583140"/>
              <a:gd name="connsiteX14" fmla="*/ 8278355 w 9662615"/>
              <a:gd name="connsiteY14" fmla="*/ 1386569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087910 w 9662615"/>
              <a:gd name="connsiteY17" fmla="*/ 1386449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871726 w 9662615"/>
              <a:gd name="connsiteY54" fmla="*/ 1570584 h 1583140"/>
              <a:gd name="connsiteX55" fmla="*/ 4843267 w 9662615"/>
              <a:gd name="connsiteY55" fmla="*/ 1561459 h 1583140"/>
              <a:gd name="connsiteX56" fmla="*/ 4821058 w 9662615"/>
              <a:gd name="connsiteY56" fmla="*/ 1553078 h 1583140"/>
              <a:gd name="connsiteX57" fmla="*/ 4791466 w 9662615"/>
              <a:gd name="connsiteY57" fmla="*/ 1561324 h 1583140"/>
              <a:gd name="connsiteX58" fmla="*/ 4784247 w 9662615"/>
              <a:gd name="connsiteY58" fmla="*/ 1562342 h 1583140"/>
              <a:gd name="connsiteX59" fmla="*/ 4739309 w 9662615"/>
              <a:gd name="connsiteY59" fmla="*/ 1553948 h 1583140"/>
              <a:gd name="connsiteX60" fmla="*/ 4697562 w 9662615"/>
              <a:gd name="connsiteY60" fmla="*/ 1551206 h 1583140"/>
              <a:gd name="connsiteX61" fmla="*/ 4650737 w 9662615"/>
              <a:gd name="connsiteY61" fmla="*/ 1537381 h 1583140"/>
              <a:gd name="connsiteX62" fmla="*/ 4583150 w 9662615"/>
              <a:gd name="connsiteY62" fmla="*/ 1529064 h 1583140"/>
              <a:gd name="connsiteX63" fmla="*/ 4521734 w 9662615"/>
              <a:gd name="connsiteY63" fmla="*/ 1529359 h 1583140"/>
              <a:gd name="connsiteX64" fmla="*/ 4382398 w 9662615"/>
              <a:gd name="connsiteY64" fmla="*/ 1534108 h 1583140"/>
              <a:gd name="connsiteX65" fmla="*/ 4221826 w 9662615"/>
              <a:gd name="connsiteY65" fmla="*/ 1500972 h 1583140"/>
              <a:gd name="connsiteX66" fmla="*/ 4096601 w 9662615"/>
              <a:gd name="connsiteY66" fmla="*/ 1521563 h 1583140"/>
              <a:gd name="connsiteX67" fmla="*/ 4002441 w 9662615"/>
              <a:gd name="connsiteY67" fmla="*/ 1528912 h 1583140"/>
              <a:gd name="connsiteX68" fmla="*/ 3833906 w 9662615"/>
              <a:gd name="connsiteY68" fmla="*/ 1516637 h 1583140"/>
              <a:gd name="connsiteX69" fmla="*/ 3763845 w 9662615"/>
              <a:gd name="connsiteY69" fmla="*/ 1501782 h 1583140"/>
              <a:gd name="connsiteX70" fmla="*/ 3641778 w 9662615"/>
              <a:gd name="connsiteY70" fmla="*/ 1505446 h 1583140"/>
              <a:gd name="connsiteX71" fmla="*/ 3565233 w 9662615"/>
              <a:gd name="connsiteY71" fmla="*/ 1515122 h 1583140"/>
              <a:gd name="connsiteX72" fmla="*/ 3560267 w 9662615"/>
              <a:gd name="connsiteY72" fmla="*/ 1516288 h 1583140"/>
              <a:gd name="connsiteX73" fmla="*/ 3540258 w 9662615"/>
              <a:gd name="connsiteY73" fmla="*/ 1516976 h 1583140"/>
              <a:gd name="connsiteX74" fmla="*/ 3534780 w 9662615"/>
              <a:gd name="connsiteY74" fmla="*/ 1522141 h 1583140"/>
              <a:gd name="connsiteX75" fmla="*/ 3504783 w 9662615"/>
              <a:gd name="connsiteY75" fmla="*/ 1526739 h 1583140"/>
              <a:gd name="connsiteX76" fmla="*/ 3430805 w 9662615"/>
              <a:gd name="connsiteY76" fmla="*/ 1542521 h 1583140"/>
              <a:gd name="connsiteX77" fmla="*/ 3292707 w 9662615"/>
              <a:gd name="connsiteY77" fmla="*/ 1520490 h 1583140"/>
              <a:gd name="connsiteX78" fmla="*/ 3187872 w 9662615"/>
              <a:gd name="connsiteY78" fmla="*/ 1519991 h 1583140"/>
              <a:gd name="connsiteX79" fmla="*/ 3148026 w 9662615"/>
              <a:gd name="connsiteY79" fmla="*/ 1524777 h 1583140"/>
              <a:gd name="connsiteX80" fmla="*/ 3092394 w 9662615"/>
              <a:gd name="connsiteY80" fmla="*/ 1528115 h 1583140"/>
              <a:gd name="connsiteX81" fmla="*/ 2994200 w 9662615"/>
              <a:gd name="connsiteY81" fmla="*/ 1537857 h 1583140"/>
              <a:gd name="connsiteX82" fmla="*/ 2862301 w 9662615"/>
              <a:gd name="connsiteY82" fmla="*/ 1544250 h 1583140"/>
              <a:gd name="connsiteX83" fmla="*/ 2766335 w 9662615"/>
              <a:gd name="connsiteY83" fmla="*/ 1527662 h 1583140"/>
              <a:gd name="connsiteX84" fmla="*/ 2757836 w 9662615"/>
              <a:gd name="connsiteY84" fmla="*/ 1531371 h 1583140"/>
              <a:gd name="connsiteX85" fmla="*/ 2691555 w 9662615"/>
              <a:gd name="connsiteY85" fmla="*/ 1530283 h 1583140"/>
              <a:gd name="connsiteX86" fmla="*/ 2491676 w 9662615"/>
              <a:gd name="connsiteY86" fmla="*/ 1500859 h 1583140"/>
              <a:gd name="connsiteX87" fmla="*/ 2378036 w 9662615"/>
              <a:gd name="connsiteY87" fmla="*/ 1520645 h 1583140"/>
              <a:gd name="connsiteX88" fmla="*/ 2284269 w 9662615"/>
              <a:gd name="connsiteY88" fmla="*/ 1503068 h 1583140"/>
              <a:gd name="connsiteX89" fmla="*/ 2207104 w 9662615"/>
              <a:gd name="connsiteY89" fmla="*/ 1508888 h 1583140"/>
              <a:gd name="connsiteX90" fmla="*/ 2149226 w 9662615"/>
              <a:gd name="connsiteY90" fmla="*/ 1523409 h 1583140"/>
              <a:gd name="connsiteX91" fmla="*/ 2084783 w 9662615"/>
              <a:gd name="connsiteY91" fmla="*/ 1524245 h 1583140"/>
              <a:gd name="connsiteX92" fmla="*/ 2070075 w 9662615"/>
              <a:gd name="connsiteY92" fmla="*/ 1511285 h 1583140"/>
              <a:gd name="connsiteX93" fmla="*/ 2001057 w 9662615"/>
              <a:gd name="connsiteY93" fmla="*/ 1516449 h 1583140"/>
              <a:gd name="connsiteX94" fmla="*/ 1896330 w 9662615"/>
              <a:gd name="connsiteY94" fmla="*/ 1525725 h 1583140"/>
              <a:gd name="connsiteX95" fmla="*/ 1835994 w 9662615"/>
              <a:gd name="connsiteY95" fmla="*/ 1527678 h 1583140"/>
              <a:gd name="connsiteX96" fmla="*/ 1671119 w 9662615"/>
              <a:gd name="connsiteY96" fmla="*/ 1536701 h 1583140"/>
              <a:gd name="connsiteX97" fmla="*/ 1601337 w 9662615"/>
              <a:gd name="connsiteY97" fmla="*/ 1548552 h 1583140"/>
              <a:gd name="connsiteX98" fmla="*/ 1407755 w 9662615"/>
              <a:gd name="connsiteY98" fmla="*/ 1571444 h 1583140"/>
              <a:gd name="connsiteX99" fmla="*/ 1271994 w 9662615"/>
              <a:gd name="connsiteY99" fmla="*/ 1579471 h 1583140"/>
              <a:gd name="connsiteX100" fmla="*/ 1249226 w 9662615"/>
              <a:gd name="connsiteY100" fmla="*/ 1583140 h 1583140"/>
              <a:gd name="connsiteX101" fmla="*/ 1217719 w 9662615"/>
              <a:gd name="connsiteY101" fmla="*/ 1580863 h 1583140"/>
              <a:gd name="connsiteX102" fmla="*/ 1091432 w 9662615"/>
              <a:gd name="connsiteY102" fmla="*/ 1571003 h 1583140"/>
              <a:gd name="connsiteX103" fmla="*/ 992039 w 9662615"/>
              <a:gd name="connsiteY103" fmla="*/ 1556662 h 1583140"/>
              <a:gd name="connsiteX104" fmla="*/ 868264 w 9662615"/>
              <a:gd name="connsiteY104" fmla="*/ 1566392 h 1583140"/>
              <a:gd name="connsiteX105" fmla="*/ 792765 w 9662615"/>
              <a:gd name="connsiteY105" fmla="*/ 1563102 h 1583140"/>
              <a:gd name="connsiteX106" fmla="*/ 669055 w 9662615"/>
              <a:gd name="connsiteY106" fmla="*/ 1543638 h 1583140"/>
              <a:gd name="connsiteX107" fmla="*/ 506152 w 9662615"/>
              <a:gd name="connsiteY107" fmla="*/ 1549124 h 1583140"/>
              <a:gd name="connsiteX108" fmla="*/ 472797 w 9662615"/>
              <a:gd name="connsiteY108" fmla="*/ 1568904 h 1583140"/>
              <a:gd name="connsiteX109" fmla="*/ 427864 w 9662615"/>
              <a:gd name="connsiteY109" fmla="*/ 1580848 h 1583140"/>
              <a:gd name="connsiteX110" fmla="*/ 336819 w 9662615"/>
              <a:gd name="connsiteY110" fmla="*/ 1560892 h 1583140"/>
              <a:gd name="connsiteX111" fmla="*/ 267163 w 9662615"/>
              <a:gd name="connsiteY111" fmla="*/ 1531913 h 1583140"/>
              <a:gd name="connsiteX112" fmla="*/ 196644 w 9662615"/>
              <a:gd name="connsiteY112" fmla="*/ 1524565 h 1583140"/>
              <a:gd name="connsiteX113" fmla="*/ 86819 w 9662615"/>
              <a:gd name="connsiteY113" fmla="*/ 1519517 h 1583140"/>
              <a:gd name="connsiteX114" fmla="*/ 53369 w 9662615"/>
              <a:gd name="connsiteY114" fmla="*/ 1516853 h 1583140"/>
              <a:gd name="connsiteX115" fmla="*/ 2359 w 9662615"/>
              <a:gd name="connsiteY115" fmla="*/ 1515247 h 1583140"/>
              <a:gd name="connsiteX116" fmla="*/ 0 w 9662615"/>
              <a:gd name="connsiteY116" fmla="*/ 1514932 h 1583140"/>
              <a:gd name="connsiteX117" fmla="*/ 0 w 9662615"/>
              <a:gd name="connsiteY117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551077 w 9662615"/>
              <a:gd name="connsiteY3" fmla="*/ 1292033 h 1583140"/>
              <a:gd name="connsiteX4" fmla="*/ 9469546 w 9662615"/>
              <a:gd name="connsiteY4" fmla="*/ 1289837 h 1583140"/>
              <a:gd name="connsiteX5" fmla="*/ 9326260 w 9662615"/>
              <a:gd name="connsiteY5" fmla="*/ 1277155 h 1583140"/>
              <a:gd name="connsiteX6" fmla="*/ 9144767 w 9662615"/>
              <a:gd name="connsiteY6" fmla="*/ 1264120 h 1583140"/>
              <a:gd name="connsiteX7" fmla="*/ 8976400 w 9662615"/>
              <a:gd name="connsiteY7" fmla="*/ 1326661 h 1583140"/>
              <a:gd name="connsiteX8" fmla="*/ 8828711 w 9662615"/>
              <a:gd name="connsiteY8" fmla="*/ 1346394 h 1583140"/>
              <a:gd name="connsiteX9" fmla="*/ 8695953 w 9662615"/>
              <a:gd name="connsiteY9" fmla="*/ 1346784 h 1583140"/>
              <a:gd name="connsiteX10" fmla="*/ 8652191 w 9662615"/>
              <a:gd name="connsiteY10" fmla="*/ 1345903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16849 w 9662615"/>
              <a:gd name="connsiteY13" fmla="*/ 1367085 h 1583140"/>
              <a:gd name="connsiteX14" fmla="*/ 8278355 w 9662615"/>
              <a:gd name="connsiteY14" fmla="*/ 1386569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087910 w 9662615"/>
              <a:gd name="connsiteY17" fmla="*/ 1386449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871726 w 9662615"/>
              <a:gd name="connsiteY54" fmla="*/ 1570584 h 1583140"/>
              <a:gd name="connsiteX55" fmla="*/ 4843267 w 9662615"/>
              <a:gd name="connsiteY55" fmla="*/ 1561459 h 1583140"/>
              <a:gd name="connsiteX56" fmla="*/ 4821058 w 9662615"/>
              <a:gd name="connsiteY56" fmla="*/ 1553078 h 1583140"/>
              <a:gd name="connsiteX57" fmla="*/ 4791466 w 9662615"/>
              <a:gd name="connsiteY57" fmla="*/ 1561324 h 1583140"/>
              <a:gd name="connsiteX58" fmla="*/ 4784247 w 9662615"/>
              <a:gd name="connsiteY58" fmla="*/ 1562342 h 1583140"/>
              <a:gd name="connsiteX59" fmla="*/ 4739309 w 9662615"/>
              <a:gd name="connsiteY59" fmla="*/ 1553948 h 1583140"/>
              <a:gd name="connsiteX60" fmla="*/ 4697562 w 9662615"/>
              <a:gd name="connsiteY60" fmla="*/ 1551206 h 1583140"/>
              <a:gd name="connsiteX61" fmla="*/ 4650737 w 9662615"/>
              <a:gd name="connsiteY61" fmla="*/ 1537381 h 1583140"/>
              <a:gd name="connsiteX62" fmla="*/ 4583150 w 9662615"/>
              <a:gd name="connsiteY62" fmla="*/ 1529064 h 1583140"/>
              <a:gd name="connsiteX63" fmla="*/ 4521734 w 9662615"/>
              <a:gd name="connsiteY63" fmla="*/ 1529359 h 1583140"/>
              <a:gd name="connsiteX64" fmla="*/ 4382398 w 9662615"/>
              <a:gd name="connsiteY64" fmla="*/ 1534108 h 1583140"/>
              <a:gd name="connsiteX65" fmla="*/ 4221826 w 9662615"/>
              <a:gd name="connsiteY65" fmla="*/ 1500972 h 1583140"/>
              <a:gd name="connsiteX66" fmla="*/ 4096601 w 9662615"/>
              <a:gd name="connsiteY66" fmla="*/ 1521563 h 1583140"/>
              <a:gd name="connsiteX67" fmla="*/ 4002441 w 9662615"/>
              <a:gd name="connsiteY67" fmla="*/ 1528912 h 1583140"/>
              <a:gd name="connsiteX68" fmla="*/ 3833906 w 9662615"/>
              <a:gd name="connsiteY68" fmla="*/ 1516637 h 1583140"/>
              <a:gd name="connsiteX69" fmla="*/ 3763845 w 9662615"/>
              <a:gd name="connsiteY69" fmla="*/ 1501782 h 1583140"/>
              <a:gd name="connsiteX70" fmla="*/ 3641778 w 9662615"/>
              <a:gd name="connsiteY70" fmla="*/ 1505446 h 1583140"/>
              <a:gd name="connsiteX71" fmla="*/ 3565233 w 9662615"/>
              <a:gd name="connsiteY71" fmla="*/ 1515122 h 1583140"/>
              <a:gd name="connsiteX72" fmla="*/ 3560267 w 9662615"/>
              <a:gd name="connsiteY72" fmla="*/ 1516288 h 1583140"/>
              <a:gd name="connsiteX73" fmla="*/ 3540258 w 9662615"/>
              <a:gd name="connsiteY73" fmla="*/ 1516976 h 1583140"/>
              <a:gd name="connsiteX74" fmla="*/ 3534780 w 9662615"/>
              <a:gd name="connsiteY74" fmla="*/ 1522141 h 1583140"/>
              <a:gd name="connsiteX75" fmla="*/ 3504783 w 9662615"/>
              <a:gd name="connsiteY75" fmla="*/ 1526739 h 1583140"/>
              <a:gd name="connsiteX76" fmla="*/ 3430805 w 9662615"/>
              <a:gd name="connsiteY76" fmla="*/ 1542521 h 1583140"/>
              <a:gd name="connsiteX77" fmla="*/ 3292707 w 9662615"/>
              <a:gd name="connsiteY77" fmla="*/ 1520490 h 1583140"/>
              <a:gd name="connsiteX78" fmla="*/ 3187872 w 9662615"/>
              <a:gd name="connsiteY78" fmla="*/ 1519991 h 1583140"/>
              <a:gd name="connsiteX79" fmla="*/ 3148026 w 9662615"/>
              <a:gd name="connsiteY79" fmla="*/ 1524777 h 1583140"/>
              <a:gd name="connsiteX80" fmla="*/ 3092394 w 9662615"/>
              <a:gd name="connsiteY80" fmla="*/ 1528115 h 1583140"/>
              <a:gd name="connsiteX81" fmla="*/ 2994200 w 9662615"/>
              <a:gd name="connsiteY81" fmla="*/ 1537857 h 1583140"/>
              <a:gd name="connsiteX82" fmla="*/ 2862301 w 9662615"/>
              <a:gd name="connsiteY82" fmla="*/ 1544250 h 1583140"/>
              <a:gd name="connsiteX83" fmla="*/ 2766335 w 9662615"/>
              <a:gd name="connsiteY83" fmla="*/ 1527662 h 1583140"/>
              <a:gd name="connsiteX84" fmla="*/ 2757836 w 9662615"/>
              <a:gd name="connsiteY84" fmla="*/ 1531371 h 1583140"/>
              <a:gd name="connsiteX85" fmla="*/ 2691555 w 9662615"/>
              <a:gd name="connsiteY85" fmla="*/ 1530283 h 1583140"/>
              <a:gd name="connsiteX86" fmla="*/ 2491676 w 9662615"/>
              <a:gd name="connsiteY86" fmla="*/ 1500859 h 1583140"/>
              <a:gd name="connsiteX87" fmla="*/ 2378036 w 9662615"/>
              <a:gd name="connsiteY87" fmla="*/ 1520645 h 1583140"/>
              <a:gd name="connsiteX88" fmla="*/ 2284269 w 9662615"/>
              <a:gd name="connsiteY88" fmla="*/ 1503068 h 1583140"/>
              <a:gd name="connsiteX89" fmla="*/ 2207104 w 9662615"/>
              <a:gd name="connsiteY89" fmla="*/ 1508888 h 1583140"/>
              <a:gd name="connsiteX90" fmla="*/ 2149226 w 9662615"/>
              <a:gd name="connsiteY90" fmla="*/ 1523409 h 1583140"/>
              <a:gd name="connsiteX91" fmla="*/ 2084783 w 9662615"/>
              <a:gd name="connsiteY91" fmla="*/ 1524245 h 1583140"/>
              <a:gd name="connsiteX92" fmla="*/ 2070075 w 9662615"/>
              <a:gd name="connsiteY92" fmla="*/ 1511285 h 1583140"/>
              <a:gd name="connsiteX93" fmla="*/ 2001057 w 9662615"/>
              <a:gd name="connsiteY93" fmla="*/ 1516449 h 1583140"/>
              <a:gd name="connsiteX94" fmla="*/ 1896330 w 9662615"/>
              <a:gd name="connsiteY94" fmla="*/ 1525725 h 1583140"/>
              <a:gd name="connsiteX95" fmla="*/ 1835994 w 9662615"/>
              <a:gd name="connsiteY95" fmla="*/ 1527678 h 1583140"/>
              <a:gd name="connsiteX96" fmla="*/ 1671119 w 9662615"/>
              <a:gd name="connsiteY96" fmla="*/ 1536701 h 1583140"/>
              <a:gd name="connsiteX97" fmla="*/ 1601337 w 9662615"/>
              <a:gd name="connsiteY97" fmla="*/ 1548552 h 1583140"/>
              <a:gd name="connsiteX98" fmla="*/ 1407755 w 9662615"/>
              <a:gd name="connsiteY98" fmla="*/ 1571444 h 1583140"/>
              <a:gd name="connsiteX99" fmla="*/ 1271994 w 9662615"/>
              <a:gd name="connsiteY99" fmla="*/ 1579471 h 1583140"/>
              <a:gd name="connsiteX100" fmla="*/ 1249226 w 9662615"/>
              <a:gd name="connsiteY100" fmla="*/ 1583140 h 1583140"/>
              <a:gd name="connsiteX101" fmla="*/ 1217719 w 9662615"/>
              <a:gd name="connsiteY101" fmla="*/ 1580863 h 1583140"/>
              <a:gd name="connsiteX102" fmla="*/ 1091432 w 9662615"/>
              <a:gd name="connsiteY102" fmla="*/ 1571003 h 1583140"/>
              <a:gd name="connsiteX103" fmla="*/ 992039 w 9662615"/>
              <a:gd name="connsiteY103" fmla="*/ 1556662 h 1583140"/>
              <a:gd name="connsiteX104" fmla="*/ 868264 w 9662615"/>
              <a:gd name="connsiteY104" fmla="*/ 1566392 h 1583140"/>
              <a:gd name="connsiteX105" fmla="*/ 792765 w 9662615"/>
              <a:gd name="connsiteY105" fmla="*/ 1563102 h 1583140"/>
              <a:gd name="connsiteX106" fmla="*/ 669055 w 9662615"/>
              <a:gd name="connsiteY106" fmla="*/ 1543638 h 1583140"/>
              <a:gd name="connsiteX107" fmla="*/ 506152 w 9662615"/>
              <a:gd name="connsiteY107" fmla="*/ 1549124 h 1583140"/>
              <a:gd name="connsiteX108" fmla="*/ 472797 w 9662615"/>
              <a:gd name="connsiteY108" fmla="*/ 1568904 h 1583140"/>
              <a:gd name="connsiteX109" fmla="*/ 396059 w 9662615"/>
              <a:gd name="connsiteY109" fmla="*/ 1560970 h 1583140"/>
              <a:gd name="connsiteX110" fmla="*/ 336819 w 9662615"/>
              <a:gd name="connsiteY110" fmla="*/ 1560892 h 1583140"/>
              <a:gd name="connsiteX111" fmla="*/ 267163 w 9662615"/>
              <a:gd name="connsiteY111" fmla="*/ 1531913 h 1583140"/>
              <a:gd name="connsiteX112" fmla="*/ 196644 w 9662615"/>
              <a:gd name="connsiteY112" fmla="*/ 1524565 h 1583140"/>
              <a:gd name="connsiteX113" fmla="*/ 86819 w 9662615"/>
              <a:gd name="connsiteY113" fmla="*/ 1519517 h 1583140"/>
              <a:gd name="connsiteX114" fmla="*/ 53369 w 9662615"/>
              <a:gd name="connsiteY114" fmla="*/ 1516853 h 1583140"/>
              <a:gd name="connsiteX115" fmla="*/ 2359 w 9662615"/>
              <a:gd name="connsiteY115" fmla="*/ 1515247 h 1583140"/>
              <a:gd name="connsiteX116" fmla="*/ 0 w 9662615"/>
              <a:gd name="connsiteY116" fmla="*/ 1514932 h 1583140"/>
              <a:gd name="connsiteX117" fmla="*/ 0 w 9662615"/>
              <a:gd name="connsiteY117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551077 w 9662615"/>
              <a:gd name="connsiteY3" fmla="*/ 1292033 h 1583140"/>
              <a:gd name="connsiteX4" fmla="*/ 9469546 w 9662615"/>
              <a:gd name="connsiteY4" fmla="*/ 1289837 h 1583140"/>
              <a:gd name="connsiteX5" fmla="*/ 9326260 w 9662615"/>
              <a:gd name="connsiteY5" fmla="*/ 1277155 h 1583140"/>
              <a:gd name="connsiteX6" fmla="*/ 9144767 w 9662615"/>
              <a:gd name="connsiteY6" fmla="*/ 1264120 h 1583140"/>
              <a:gd name="connsiteX7" fmla="*/ 8976400 w 9662615"/>
              <a:gd name="connsiteY7" fmla="*/ 1326661 h 1583140"/>
              <a:gd name="connsiteX8" fmla="*/ 8828711 w 9662615"/>
              <a:gd name="connsiteY8" fmla="*/ 1346394 h 1583140"/>
              <a:gd name="connsiteX9" fmla="*/ 8695953 w 9662615"/>
              <a:gd name="connsiteY9" fmla="*/ 1346784 h 1583140"/>
              <a:gd name="connsiteX10" fmla="*/ 8652191 w 9662615"/>
              <a:gd name="connsiteY10" fmla="*/ 1345903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16849 w 9662615"/>
              <a:gd name="connsiteY13" fmla="*/ 1367085 h 1583140"/>
              <a:gd name="connsiteX14" fmla="*/ 8278355 w 9662615"/>
              <a:gd name="connsiteY14" fmla="*/ 1386569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087910 w 9662615"/>
              <a:gd name="connsiteY17" fmla="*/ 1386449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871726 w 9662615"/>
              <a:gd name="connsiteY54" fmla="*/ 1570584 h 1583140"/>
              <a:gd name="connsiteX55" fmla="*/ 4843267 w 9662615"/>
              <a:gd name="connsiteY55" fmla="*/ 1561459 h 1583140"/>
              <a:gd name="connsiteX56" fmla="*/ 4821058 w 9662615"/>
              <a:gd name="connsiteY56" fmla="*/ 1553078 h 1583140"/>
              <a:gd name="connsiteX57" fmla="*/ 4791466 w 9662615"/>
              <a:gd name="connsiteY57" fmla="*/ 1561324 h 1583140"/>
              <a:gd name="connsiteX58" fmla="*/ 4784247 w 9662615"/>
              <a:gd name="connsiteY58" fmla="*/ 1562342 h 1583140"/>
              <a:gd name="connsiteX59" fmla="*/ 4739309 w 9662615"/>
              <a:gd name="connsiteY59" fmla="*/ 1553948 h 1583140"/>
              <a:gd name="connsiteX60" fmla="*/ 4697562 w 9662615"/>
              <a:gd name="connsiteY60" fmla="*/ 1551206 h 1583140"/>
              <a:gd name="connsiteX61" fmla="*/ 4650737 w 9662615"/>
              <a:gd name="connsiteY61" fmla="*/ 1537381 h 1583140"/>
              <a:gd name="connsiteX62" fmla="*/ 4583150 w 9662615"/>
              <a:gd name="connsiteY62" fmla="*/ 1529064 h 1583140"/>
              <a:gd name="connsiteX63" fmla="*/ 4521734 w 9662615"/>
              <a:gd name="connsiteY63" fmla="*/ 1529359 h 1583140"/>
              <a:gd name="connsiteX64" fmla="*/ 4382398 w 9662615"/>
              <a:gd name="connsiteY64" fmla="*/ 1534108 h 1583140"/>
              <a:gd name="connsiteX65" fmla="*/ 4221826 w 9662615"/>
              <a:gd name="connsiteY65" fmla="*/ 1500972 h 1583140"/>
              <a:gd name="connsiteX66" fmla="*/ 4096601 w 9662615"/>
              <a:gd name="connsiteY66" fmla="*/ 1521563 h 1583140"/>
              <a:gd name="connsiteX67" fmla="*/ 4002441 w 9662615"/>
              <a:gd name="connsiteY67" fmla="*/ 1528912 h 1583140"/>
              <a:gd name="connsiteX68" fmla="*/ 3833906 w 9662615"/>
              <a:gd name="connsiteY68" fmla="*/ 1516637 h 1583140"/>
              <a:gd name="connsiteX69" fmla="*/ 3763845 w 9662615"/>
              <a:gd name="connsiteY69" fmla="*/ 1501782 h 1583140"/>
              <a:gd name="connsiteX70" fmla="*/ 3641778 w 9662615"/>
              <a:gd name="connsiteY70" fmla="*/ 1505446 h 1583140"/>
              <a:gd name="connsiteX71" fmla="*/ 3565233 w 9662615"/>
              <a:gd name="connsiteY71" fmla="*/ 1515122 h 1583140"/>
              <a:gd name="connsiteX72" fmla="*/ 3560267 w 9662615"/>
              <a:gd name="connsiteY72" fmla="*/ 1516288 h 1583140"/>
              <a:gd name="connsiteX73" fmla="*/ 3540258 w 9662615"/>
              <a:gd name="connsiteY73" fmla="*/ 1516976 h 1583140"/>
              <a:gd name="connsiteX74" fmla="*/ 3534780 w 9662615"/>
              <a:gd name="connsiteY74" fmla="*/ 1522141 h 1583140"/>
              <a:gd name="connsiteX75" fmla="*/ 3504783 w 9662615"/>
              <a:gd name="connsiteY75" fmla="*/ 1526739 h 1583140"/>
              <a:gd name="connsiteX76" fmla="*/ 3430805 w 9662615"/>
              <a:gd name="connsiteY76" fmla="*/ 1542521 h 1583140"/>
              <a:gd name="connsiteX77" fmla="*/ 3292707 w 9662615"/>
              <a:gd name="connsiteY77" fmla="*/ 1520490 h 1583140"/>
              <a:gd name="connsiteX78" fmla="*/ 3187872 w 9662615"/>
              <a:gd name="connsiteY78" fmla="*/ 1519991 h 1583140"/>
              <a:gd name="connsiteX79" fmla="*/ 3148026 w 9662615"/>
              <a:gd name="connsiteY79" fmla="*/ 1524777 h 1583140"/>
              <a:gd name="connsiteX80" fmla="*/ 3092394 w 9662615"/>
              <a:gd name="connsiteY80" fmla="*/ 1528115 h 1583140"/>
              <a:gd name="connsiteX81" fmla="*/ 2994200 w 9662615"/>
              <a:gd name="connsiteY81" fmla="*/ 1537857 h 1583140"/>
              <a:gd name="connsiteX82" fmla="*/ 2862301 w 9662615"/>
              <a:gd name="connsiteY82" fmla="*/ 1544250 h 1583140"/>
              <a:gd name="connsiteX83" fmla="*/ 2766335 w 9662615"/>
              <a:gd name="connsiteY83" fmla="*/ 1527662 h 1583140"/>
              <a:gd name="connsiteX84" fmla="*/ 2757836 w 9662615"/>
              <a:gd name="connsiteY84" fmla="*/ 1531371 h 1583140"/>
              <a:gd name="connsiteX85" fmla="*/ 2691555 w 9662615"/>
              <a:gd name="connsiteY85" fmla="*/ 1530283 h 1583140"/>
              <a:gd name="connsiteX86" fmla="*/ 2491676 w 9662615"/>
              <a:gd name="connsiteY86" fmla="*/ 1500859 h 1583140"/>
              <a:gd name="connsiteX87" fmla="*/ 2378036 w 9662615"/>
              <a:gd name="connsiteY87" fmla="*/ 1520645 h 1583140"/>
              <a:gd name="connsiteX88" fmla="*/ 2284269 w 9662615"/>
              <a:gd name="connsiteY88" fmla="*/ 1503068 h 1583140"/>
              <a:gd name="connsiteX89" fmla="*/ 2207104 w 9662615"/>
              <a:gd name="connsiteY89" fmla="*/ 1508888 h 1583140"/>
              <a:gd name="connsiteX90" fmla="*/ 2149226 w 9662615"/>
              <a:gd name="connsiteY90" fmla="*/ 1523409 h 1583140"/>
              <a:gd name="connsiteX91" fmla="*/ 2084783 w 9662615"/>
              <a:gd name="connsiteY91" fmla="*/ 1524245 h 1583140"/>
              <a:gd name="connsiteX92" fmla="*/ 2070075 w 9662615"/>
              <a:gd name="connsiteY92" fmla="*/ 1511285 h 1583140"/>
              <a:gd name="connsiteX93" fmla="*/ 2001057 w 9662615"/>
              <a:gd name="connsiteY93" fmla="*/ 1516449 h 1583140"/>
              <a:gd name="connsiteX94" fmla="*/ 1896330 w 9662615"/>
              <a:gd name="connsiteY94" fmla="*/ 1525725 h 1583140"/>
              <a:gd name="connsiteX95" fmla="*/ 1835994 w 9662615"/>
              <a:gd name="connsiteY95" fmla="*/ 1527678 h 1583140"/>
              <a:gd name="connsiteX96" fmla="*/ 1671119 w 9662615"/>
              <a:gd name="connsiteY96" fmla="*/ 1536701 h 1583140"/>
              <a:gd name="connsiteX97" fmla="*/ 1601337 w 9662615"/>
              <a:gd name="connsiteY97" fmla="*/ 1548552 h 1583140"/>
              <a:gd name="connsiteX98" fmla="*/ 1407755 w 9662615"/>
              <a:gd name="connsiteY98" fmla="*/ 1571444 h 1583140"/>
              <a:gd name="connsiteX99" fmla="*/ 1271994 w 9662615"/>
              <a:gd name="connsiteY99" fmla="*/ 1579471 h 1583140"/>
              <a:gd name="connsiteX100" fmla="*/ 1249226 w 9662615"/>
              <a:gd name="connsiteY100" fmla="*/ 1583140 h 1583140"/>
              <a:gd name="connsiteX101" fmla="*/ 1217719 w 9662615"/>
              <a:gd name="connsiteY101" fmla="*/ 1580863 h 1583140"/>
              <a:gd name="connsiteX102" fmla="*/ 1091432 w 9662615"/>
              <a:gd name="connsiteY102" fmla="*/ 1571003 h 1583140"/>
              <a:gd name="connsiteX103" fmla="*/ 992039 w 9662615"/>
              <a:gd name="connsiteY103" fmla="*/ 1556662 h 1583140"/>
              <a:gd name="connsiteX104" fmla="*/ 868264 w 9662615"/>
              <a:gd name="connsiteY104" fmla="*/ 1566392 h 1583140"/>
              <a:gd name="connsiteX105" fmla="*/ 792765 w 9662615"/>
              <a:gd name="connsiteY105" fmla="*/ 1563102 h 1583140"/>
              <a:gd name="connsiteX106" fmla="*/ 669055 w 9662615"/>
              <a:gd name="connsiteY106" fmla="*/ 1543638 h 1583140"/>
              <a:gd name="connsiteX107" fmla="*/ 541933 w 9662615"/>
              <a:gd name="connsiteY107" fmla="*/ 1561051 h 1583140"/>
              <a:gd name="connsiteX108" fmla="*/ 472797 w 9662615"/>
              <a:gd name="connsiteY108" fmla="*/ 1568904 h 1583140"/>
              <a:gd name="connsiteX109" fmla="*/ 396059 w 9662615"/>
              <a:gd name="connsiteY109" fmla="*/ 1560970 h 1583140"/>
              <a:gd name="connsiteX110" fmla="*/ 336819 w 9662615"/>
              <a:gd name="connsiteY110" fmla="*/ 1560892 h 1583140"/>
              <a:gd name="connsiteX111" fmla="*/ 267163 w 9662615"/>
              <a:gd name="connsiteY111" fmla="*/ 1531913 h 1583140"/>
              <a:gd name="connsiteX112" fmla="*/ 196644 w 9662615"/>
              <a:gd name="connsiteY112" fmla="*/ 1524565 h 1583140"/>
              <a:gd name="connsiteX113" fmla="*/ 86819 w 9662615"/>
              <a:gd name="connsiteY113" fmla="*/ 1519517 h 1583140"/>
              <a:gd name="connsiteX114" fmla="*/ 53369 w 9662615"/>
              <a:gd name="connsiteY114" fmla="*/ 1516853 h 1583140"/>
              <a:gd name="connsiteX115" fmla="*/ 2359 w 9662615"/>
              <a:gd name="connsiteY115" fmla="*/ 1515247 h 1583140"/>
              <a:gd name="connsiteX116" fmla="*/ 0 w 9662615"/>
              <a:gd name="connsiteY116" fmla="*/ 1514932 h 1583140"/>
              <a:gd name="connsiteX117" fmla="*/ 0 w 9662615"/>
              <a:gd name="connsiteY117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551077 w 9662615"/>
              <a:gd name="connsiteY3" fmla="*/ 1292033 h 1583140"/>
              <a:gd name="connsiteX4" fmla="*/ 9469546 w 9662615"/>
              <a:gd name="connsiteY4" fmla="*/ 1289837 h 1583140"/>
              <a:gd name="connsiteX5" fmla="*/ 9326260 w 9662615"/>
              <a:gd name="connsiteY5" fmla="*/ 1277155 h 1583140"/>
              <a:gd name="connsiteX6" fmla="*/ 9144767 w 9662615"/>
              <a:gd name="connsiteY6" fmla="*/ 1264120 h 1583140"/>
              <a:gd name="connsiteX7" fmla="*/ 8976400 w 9662615"/>
              <a:gd name="connsiteY7" fmla="*/ 1326661 h 1583140"/>
              <a:gd name="connsiteX8" fmla="*/ 8828711 w 9662615"/>
              <a:gd name="connsiteY8" fmla="*/ 1346394 h 1583140"/>
              <a:gd name="connsiteX9" fmla="*/ 8695953 w 9662615"/>
              <a:gd name="connsiteY9" fmla="*/ 1346784 h 1583140"/>
              <a:gd name="connsiteX10" fmla="*/ 8652191 w 9662615"/>
              <a:gd name="connsiteY10" fmla="*/ 1345903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16849 w 9662615"/>
              <a:gd name="connsiteY13" fmla="*/ 1367085 h 1583140"/>
              <a:gd name="connsiteX14" fmla="*/ 8278355 w 9662615"/>
              <a:gd name="connsiteY14" fmla="*/ 1386569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087910 w 9662615"/>
              <a:gd name="connsiteY17" fmla="*/ 1386449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871726 w 9662615"/>
              <a:gd name="connsiteY54" fmla="*/ 1570584 h 1583140"/>
              <a:gd name="connsiteX55" fmla="*/ 4843267 w 9662615"/>
              <a:gd name="connsiteY55" fmla="*/ 1561459 h 1583140"/>
              <a:gd name="connsiteX56" fmla="*/ 4821058 w 9662615"/>
              <a:gd name="connsiteY56" fmla="*/ 1553078 h 1583140"/>
              <a:gd name="connsiteX57" fmla="*/ 4791466 w 9662615"/>
              <a:gd name="connsiteY57" fmla="*/ 1561324 h 1583140"/>
              <a:gd name="connsiteX58" fmla="*/ 4784247 w 9662615"/>
              <a:gd name="connsiteY58" fmla="*/ 1562342 h 1583140"/>
              <a:gd name="connsiteX59" fmla="*/ 4739309 w 9662615"/>
              <a:gd name="connsiteY59" fmla="*/ 1553948 h 1583140"/>
              <a:gd name="connsiteX60" fmla="*/ 4697562 w 9662615"/>
              <a:gd name="connsiteY60" fmla="*/ 1551206 h 1583140"/>
              <a:gd name="connsiteX61" fmla="*/ 4650737 w 9662615"/>
              <a:gd name="connsiteY61" fmla="*/ 1537381 h 1583140"/>
              <a:gd name="connsiteX62" fmla="*/ 4583150 w 9662615"/>
              <a:gd name="connsiteY62" fmla="*/ 1529064 h 1583140"/>
              <a:gd name="connsiteX63" fmla="*/ 4521734 w 9662615"/>
              <a:gd name="connsiteY63" fmla="*/ 1529359 h 1583140"/>
              <a:gd name="connsiteX64" fmla="*/ 4382398 w 9662615"/>
              <a:gd name="connsiteY64" fmla="*/ 1534108 h 1583140"/>
              <a:gd name="connsiteX65" fmla="*/ 4221826 w 9662615"/>
              <a:gd name="connsiteY65" fmla="*/ 1500972 h 1583140"/>
              <a:gd name="connsiteX66" fmla="*/ 4096601 w 9662615"/>
              <a:gd name="connsiteY66" fmla="*/ 1521563 h 1583140"/>
              <a:gd name="connsiteX67" fmla="*/ 4002441 w 9662615"/>
              <a:gd name="connsiteY67" fmla="*/ 1528912 h 1583140"/>
              <a:gd name="connsiteX68" fmla="*/ 3833906 w 9662615"/>
              <a:gd name="connsiteY68" fmla="*/ 1516637 h 1583140"/>
              <a:gd name="connsiteX69" fmla="*/ 3763845 w 9662615"/>
              <a:gd name="connsiteY69" fmla="*/ 1501782 h 1583140"/>
              <a:gd name="connsiteX70" fmla="*/ 3641778 w 9662615"/>
              <a:gd name="connsiteY70" fmla="*/ 1505446 h 1583140"/>
              <a:gd name="connsiteX71" fmla="*/ 3565233 w 9662615"/>
              <a:gd name="connsiteY71" fmla="*/ 1515122 h 1583140"/>
              <a:gd name="connsiteX72" fmla="*/ 3560267 w 9662615"/>
              <a:gd name="connsiteY72" fmla="*/ 1516288 h 1583140"/>
              <a:gd name="connsiteX73" fmla="*/ 3540258 w 9662615"/>
              <a:gd name="connsiteY73" fmla="*/ 1516976 h 1583140"/>
              <a:gd name="connsiteX74" fmla="*/ 3534780 w 9662615"/>
              <a:gd name="connsiteY74" fmla="*/ 1522141 h 1583140"/>
              <a:gd name="connsiteX75" fmla="*/ 3504783 w 9662615"/>
              <a:gd name="connsiteY75" fmla="*/ 1526739 h 1583140"/>
              <a:gd name="connsiteX76" fmla="*/ 3430805 w 9662615"/>
              <a:gd name="connsiteY76" fmla="*/ 1542521 h 1583140"/>
              <a:gd name="connsiteX77" fmla="*/ 3292707 w 9662615"/>
              <a:gd name="connsiteY77" fmla="*/ 1520490 h 1583140"/>
              <a:gd name="connsiteX78" fmla="*/ 3187872 w 9662615"/>
              <a:gd name="connsiteY78" fmla="*/ 1519991 h 1583140"/>
              <a:gd name="connsiteX79" fmla="*/ 3148026 w 9662615"/>
              <a:gd name="connsiteY79" fmla="*/ 1524777 h 1583140"/>
              <a:gd name="connsiteX80" fmla="*/ 3092394 w 9662615"/>
              <a:gd name="connsiteY80" fmla="*/ 1528115 h 1583140"/>
              <a:gd name="connsiteX81" fmla="*/ 2994200 w 9662615"/>
              <a:gd name="connsiteY81" fmla="*/ 1537857 h 1583140"/>
              <a:gd name="connsiteX82" fmla="*/ 2862301 w 9662615"/>
              <a:gd name="connsiteY82" fmla="*/ 1544250 h 1583140"/>
              <a:gd name="connsiteX83" fmla="*/ 2766335 w 9662615"/>
              <a:gd name="connsiteY83" fmla="*/ 1527662 h 1583140"/>
              <a:gd name="connsiteX84" fmla="*/ 2757836 w 9662615"/>
              <a:gd name="connsiteY84" fmla="*/ 1531371 h 1583140"/>
              <a:gd name="connsiteX85" fmla="*/ 2691555 w 9662615"/>
              <a:gd name="connsiteY85" fmla="*/ 1530283 h 1583140"/>
              <a:gd name="connsiteX86" fmla="*/ 2491676 w 9662615"/>
              <a:gd name="connsiteY86" fmla="*/ 1500859 h 1583140"/>
              <a:gd name="connsiteX87" fmla="*/ 2378036 w 9662615"/>
              <a:gd name="connsiteY87" fmla="*/ 1520645 h 1583140"/>
              <a:gd name="connsiteX88" fmla="*/ 2284269 w 9662615"/>
              <a:gd name="connsiteY88" fmla="*/ 1503068 h 1583140"/>
              <a:gd name="connsiteX89" fmla="*/ 2207104 w 9662615"/>
              <a:gd name="connsiteY89" fmla="*/ 1508888 h 1583140"/>
              <a:gd name="connsiteX90" fmla="*/ 2149226 w 9662615"/>
              <a:gd name="connsiteY90" fmla="*/ 1523409 h 1583140"/>
              <a:gd name="connsiteX91" fmla="*/ 2084783 w 9662615"/>
              <a:gd name="connsiteY91" fmla="*/ 1524245 h 1583140"/>
              <a:gd name="connsiteX92" fmla="*/ 2070075 w 9662615"/>
              <a:gd name="connsiteY92" fmla="*/ 1511285 h 1583140"/>
              <a:gd name="connsiteX93" fmla="*/ 2001057 w 9662615"/>
              <a:gd name="connsiteY93" fmla="*/ 1516449 h 1583140"/>
              <a:gd name="connsiteX94" fmla="*/ 1896330 w 9662615"/>
              <a:gd name="connsiteY94" fmla="*/ 1525725 h 1583140"/>
              <a:gd name="connsiteX95" fmla="*/ 1835994 w 9662615"/>
              <a:gd name="connsiteY95" fmla="*/ 1527678 h 1583140"/>
              <a:gd name="connsiteX96" fmla="*/ 1671119 w 9662615"/>
              <a:gd name="connsiteY96" fmla="*/ 1536701 h 1583140"/>
              <a:gd name="connsiteX97" fmla="*/ 1601337 w 9662615"/>
              <a:gd name="connsiteY97" fmla="*/ 1548552 h 1583140"/>
              <a:gd name="connsiteX98" fmla="*/ 1407755 w 9662615"/>
              <a:gd name="connsiteY98" fmla="*/ 1571444 h 1583140"/>
              <a:gd name="connsiteX99" fmla="*/ 1271994 w 9662615"/>
              <a:gd name="connsiteY99" fmla="*/ 1579471 h 1583140"/>
              <a:gd name="connsiteX100" fmla="*/ 1249226 w 9662615"/>
              <a:gd name="connsiteY100" fmla="*/ 1583140 h 1583140"/>
              <a:gd name="connsiteX101" fmla="*/ 1217719 w 9662615"/>
              <a:gd name="connsiteY101" fmla="*/ 1580863 h 1583140"/>
              <a:gd name="connsiteX102" fmla="*/ 1091432 w 9662615"/>
              <a:gd name="connsiteY102" fmla="*/ 1571003 h 1583140"/>
              <a:gd name="connsiteX103" fmla="*/ 992039 w 9662615"/>
              <a:gd name="connsiteY103" fmla="*/ 1556662 h 1583140"/>
              <a:gd name="connsiteX104" fmla="*/ 868264 w 9662615"/>
              <a:gd name="connsiteY104" fmla="*/ 1566392 h 1583140"/>
              <a:gd name="connsiteX105" fmla="*/ 792765 w 9662615"/>
              <a:gd name="connsiteY105" fmla="*/ 1563102 h 1583140"/>
              <a:gd name="connsiteX106" fmla="*/ 653153 w 9662615"/>
              <a:gd name="connsiteY106" fmla="*/ 1563516 h 1583140"/>
              <a:gd name="connsiteX107" fmla="*/ 541933 w 9662615"/>
              <a:gd name="connsiteY107" fmla="*/ 1561051 h 1583140"/>
              <a:gd name="connsiteX108" fmla="*/ 472797 w 9662615"/>
              <a:gd name="connsiteY108" fmla="*/ 1568904 h 1583140"/>
              <a:gd name="connsiteX109" fmla="*/ 396059 w 9662615"/>
              <a:gd name="connsiteY109" fmla="*/ 1560970 h 1583140"/>
              <a:gd name="connsiteX110" fmla="*/ 336819 w 9662615"/>
              <a:gd name="connsiteY110" fmla="*/ 1560892 h 1583140"/>
              <a:gd name="connsiteX111" fmla="*/ 267163 w 9662615"/>
              <a:gd name="connsiteY111" fmla="*/ 1531913 h 1583140"/>
              <a:gd name="connsiteX112" fmla="*/ 196644 w 9662615"/>
              <a:gd name="connsiteY112" fmla="*/ 1524565 h 1583140"/>
              <a:gd name="connsiteX113" fmla="*/ 86819 w 9662615"/>
              <a:gd name="connsiteY113" fmla="*/ 1519517 h 1583140"/>
              <a:gd name="connsiteX114" fmla="*/ 53369 w 9662615"/>
              <a:gd name="connsiteY114" fmla="*/ 1516853 h 1583140"/>
              <a:gd name="connsiteX115" fmla="*/ 2359 w 9662615"/>
              <a:gd name="connsiteY115" fmla="*/ 1515247 h 1583140"/>
              <a:gd name="connsiteX116" fmla="*/ 0 w 9662615"/>
              <a:gd name="connsiteY116" fmla="*/ 1514932 h 1583140"/>
              <a:gd name="connsiteX117" fmla="*/ 0 w 9662615"/>
              <a:gd name="connsiteY117" fmla="*/ 0 h 1583140"/>
              <a:gd name="connsiteX0" fmla="*/ 0 w 9662615"/>
              <a:gd name="connsiteY0" fmla="*/ 0 h 1583140"/>
              <a:gd name="connsiteX1" fmla="*/ 9662615 w 9662615"/>
              <a:gd name="connsiteY1" fmla="*/ 0 h 1583140"/>
              <a:gd name="connsiteX2" fmla="*/ 9662615 w 9662615"/>
              <a:gd name="connsiteY2" fmla="*/ 1280346 h 1583140"/>
              <a:gd name="connsiteX3" fmla="*/ 9551077 w 9662615"/>
              <a:gd name="connsiteY3" fmla="*/ 1292033 h 1583140"/>
              <a:gd name="connsiteX4" fmla="*/ 9469546 w 9662615"/>
              <a:gd name="connsiteY4" fmla="*/ 1289837 h 1583140"/>
              <a:gd name="connsiteX5" fmla="*/ 9326260 w 9662615"/>
              <a:gd name="connsiteY5" fmla="*/ 1277155 h 1583140"/>
              <a:gd name="connsiteX6" fmla="*/ 9144767 w 9662615"/>
              <a:gd name="connsiteY6" fmla="*/ 1264120 h 1583140"/>
              <a:gd name="connsiteX7" fmla="*/ 8976400 w 9662615"/>
              <a:gd name="connsiteY7" fmla="*/ 1326661 h 1583140"/>
              <a:gd name="connsiteX8" fmla="*/ 8828711 w 9662615"/>
              <a:gd name="connsiteY8" fmla="*/ 1346394 h 1583140"/>
              <a:gd name="connsiteX9" fmla="*/ 8695953 w 9662615"/>
              <a:gd name="connsiteY9" fmla="*/ 1346784 h 1583140"/>
              <a:gd name="connsiteX10" fmla="*/ 8652191 w 9662615"/>
              <a:gd name="connsiteY10" fmla="*/ 1345903 h 1583140"/>
              <a:gd name="connsiteX11" fmla="*/ 8591582 w 9662615"/>
              <a:gd name="connsiteY11" fmla="*/ 1341666 h 1583140"/>
              <a:gd name="connsiteX12" fmla="*/ 8537336 w 9662615"/>
              <a:gd name="connsiteY12" fmla="*/ 1341684 h 1583140"/>
              <a:gd name="connsiteX13" fmla="*/ 8416849 w 9662615"/>
              <a:gd name="connsiteY13" fmla="*/ 1367085 h 1583140"/>
              <a:gd name="connsiteX14" fmla="*/ 8278355 w 9662615"/>
              <a:gd name="connsiteY14" fmla="*/ 1386569 h 1583140"/>
              <a:gd name="connsiteX15" fmla="*/ 8197961 w 9662615"/>
              <a:gd name="connsiteY15" fmla="*/ 1392804 h 1583140"/>
              <a:gd name="connsiteX16" fmla="*/ 8171196 w 9662615"/>
              <a:gd name="connsiteY16" fmla="*/ 1397216 h 1583140"/>
              <a:gd name="connsiteX17" fmla="*/ 8087910 w 9662615"/>
              <a:gd name="connsiteY17" fmla="*/ 1386449 h 1583140"/>
              <a:gd name="connsiteX18" fmla="*/ 7974579 w 9662615"/>
              <a:gd name="connsiteY18" fmla="*/ 1383439 h 1583140"/>
              <a:gd name="connsiteX19" fmla="*/ 7768351 w 9662615"/>
              <a:gd name="connsiteY19" fmla="*/ 1395051 h 1583140"/>
              <a:gd name="connsiteX20" fmla="*/ 7635985 w 9662615"/>
              <a:gd name="connsiteY20" fmla="*/ 1386363 h 1583140"/>
              <a:gd name="connsiteX21" fmla="*/ 7466069 w 9662615"/>
              <a:gd name="connsiteY21" fmla="*/ 1377654 h 1583140"/>
              <a:gd name="connsiteX22" fmla="*/ 7355642 w 9662615"/>
              <a:gd name="connsiteY22" fmla="*/ 1407761 h 1583140"/>
              <a:gd name="connsiteX23" fmla="*/ 7215220 w 9662615"/>
              <a:gd name="connsiteY23" fmla="*/ 1397856 h 1583140"/>
              <a:gd name="connsiteX24" fmla="*/ 7082147 w 9662615"/>
              <a:gd name="connsiteY24" fmla="*/ 1406113 h 1583140"/>
              <a:gd name="connsiteX25" fmla="*/ 6987129 w 9662615"/>
              <a:gd name="connsiteY25" fmla="*/ 1404834 h 1583140"/>
              <a:gd name="connsiteX26" fmla="*/ 6907567 w 9662615"/>
              <a:gd name="connsiteY26" fmla="*/ 1419149 h 1583140"/>
              <a:gd name="connsiteX27" fmla="*/ 6748428 w 9662615"/>
              <a:gd name="connsiteY27" fmla="*/ 1420308 h 1583140"/>
              <a:gd name="connsiteX28" fmla="*/ 6654257 w 9662615"/>
              <a:gd name="connsiteY28" fmla="*/ 1424143 h 1583140"/>
              <a:gd name="connsiteX29" fmla="*/ 6620123 w 9662615"/>
              <a:gd name="connsiteY29" fmla="*/ 1430535 h 1583140"/>
              <a:gd name="connsiteX30" fmla="*/ 6571355 w 9662615"/>
              <a:gd name="connsiteY30" fmla="*/ 1436144 h 1583140"/>
              <a:gd name="connsiteX31" fmla="*/ 6486557 w 9662615"/>
              <a:gd name="connsiteY31" fmla="*/ 1449861 h 1583140"/>
              <a:gd name="connsiteX32" fmla="*/ 6370419 w 9662615"/>
              <a:gd name="connsiteY32" fmla="*/ 1461649 h 1583140"/>
              <a:gd name="connsiteX33" fmla="*/ 6278839 w 9662615"/>
              <a:gd name="connsiteY33" fmla="*/ 1449160 h 1583140"/>
              <a:gd name="connsiteX34" fmla="*/ 6272455 w 9662615"/>
              <a:gd name="connsiteY34" fmla="*/ 1453191 h 1583140"/>
              <a:gd name="connsiteX35" fmla="*/ 6212659 w 9662615"/>
              <a:gd name="connsiteY35" fmla="*/ 1454850 h 1583140"/>
              <a:gd name="connsiteX36" fmla="*/ 6069317 w 9662615"/>
              <a:gd name="connsiteY36" fmla="*/ 1445838 h 1583140"/>
              <a:gd name="connsiteX37" fmla="*/ 5878477 w 9662615"/>
              <a:gd name="connsiteY37" fmla="*/ 1439180 h 1583140"/>
              <a:gd name="connsiteX38" fmla="*/ 5838387 w 9662615"/>
              <a:gd name="connsiteY38" fmla="*/ 1444679 h 1583140"/>
              <a:gd name="connsiteX39" fmla="*/ 5771136 w 9662615"/>
              <a:gd name="connsiteY39" fmla="*/ 1453639 h 1583140"/>
              <a:gd name="connsiteX40" fmla="*/ 5724081 w 9662615"/>
              <a:gd name="connsiteY40" fmla="*/ 1470431 h 1583140"/>
              <a:gd name="connsiteX41" fmla="*/ 5666577 w 9662615"/>
              <a:gd name="connsiteY41" fmla="*/ 1473921 h 1583140"/>
              <a:gd name="connsiteX42" fmla="*/ 5649068 w 9662615"/>
              <a:gd name="connsiteY42" fmla="*/ 1461676 h 1583140"/>
              <a:gd name="connsiteX43" fmla="*/ 5588902 w 9662615"/>
              <a:gd name="connsiteY43" fmla="*/ 1469647 h 1583140"/>
              <a:gd name="connsiteX44" fmla="*/ 5498090 w 9662615"/>
              <a:gd name="connsiteY44" fmla="*/ 1483173 h 1583140"/>
              <a:gd name="connsiteX45" fmla="*/ 5444641 w 9662615"/>
              <a:gd name="connsiteY45" fmla="*/ 1487602 h 1583140"/>
              <a:gd name="connsiteX46" fmla="*/ 5299812 w 9662615"/>
              <a:gd name="connsiteY46" fmla="*/ 1503362 h 1583140"/>
              <a:gd name="connsiteX47" fmla="*/ 5245752 w 9662615"/>
              <a:gd name="connsiteY47" fmla="*/ 1520612 h 1583140"/>
              <a:gd name="connsiteX48" fmla="*/ 5177807 w 9662615"/>
              <a:gd name="connsiteY48" fmla="*/ 1526802 h 1583140"/>
              <a:gd name="connsiteX49" fmla="*/ 5113910 w 9662615"/>
              <a:gd name="connsiteY49" fmla="*/ 1533205 h 1583140"/>
              <a:gd name="connsiteX50" fmla="*/ 5059484 w 9662615"/>
              <a:gd name="connsiteY50" fmla="*/ 1546802 h 1583140"/>
              <a:gd name="connsiteX51" fmla="*/ 5038524 w 9662615"/>
              <a:gd name="connsiteY51" fmla="*/ 1545675 h 1583140"/>
              <a:gd name="connsiteX52" fmla="*/ 5026564 w 9662615"/>
              <a:gd name="connsiteY52" fmla="*/ 1545376 h 1583140"/>
              <a:gd name="connsiteX53" fmla="*/ 4969433 w 9662615"/>
              <a:gd name="connsiteY53" fmla="*/ 1550865 h 1583140"/>
              <a:gd name="connsiteX54" fmla="*/ 4871726 w 9662615"/>
              <a:gd name="connsiteY54" fmla="*/ 1570584 h 1583140"/>
              <a:gd name="connsiteX55" fmla="*/ 4843267 w 9662615"/>
              <a:gd name="connsiteY55" fmla="*/ 1561459 h 1583140"/>
              <a:gd name="connsiteX56" fmla="*/ 4821058 w 9662615"/>
              <a:gd name="connsiteY56" fmla="*/ 1553078 h 1583140"/>
              <a:gd name="connsiteX57" fmla="*/ 4791466 w 9662615"/>
              <a:gd name="connsiteY57" fmla="*/ 1561324 h 1583140"/>
              <a:gd name="connsiteX58" fmla="*/ 4784247 w 9662615"/>
              <a:gd name="connsiteY58" fmla="*/ 1562342 h 1583140"/>
              <a:gd name="connsiteX59" fmla="*/ 4739309 w 9662615"/>
              <a:gd name="connsiteY59" fmla="*/ 1553948 h 1583140"/>
              <a:gd name="connsiteX60" fmla="*/ 4697562 w 9662615"/>
              <a:gd name="connsiteY60" fmla="*/ 1551206 h 1583140"/>
              <a:gd name="connsiteX61" fmla="*/ 4650737 w 9662615"/>
              <a:gd name="connsiteY61" fmla="*/ 1537381 h 1583140"/>
              <a:gd name="connsiteX62" fmla="*/ 4583150 w 9662615"/>
              <a:gd name="connsiteY62" fmla="*/ 1529064 h 1583140"/>
              <a:gd name="connsiteX63" fmla="*/ 4521734 w 9662615"/>
              <a:gd name="connsiteY63" fmla="*/ 1529359 h 1583140"/>
              <a:gd name="connsiteX64" fmla="*/ 4382398 w 9662615"/>
              <a:gd name="connsiteY64" fmla="*/ 1534108 h 1583140"/>
              <a:gd name="connsiteX65" fmla="*/ 4221826 w 9662615"/>
              <a:gd name="connsiteY65" fmla="*/ 1500972 h 1583140"/>
              <a:gd name="connsiteX66" fmla="*/ 4096601 w 9662615"/>
              <a:gd name="connsiteY66" fmla="*/ 1521563 h 1583140"/>
              <a:gd name="connsiteX67" fmla="*/ 4002441 w 9662615"/>
              <a:gd name="connsiteY67" fmla="*/ 1528912 h 1583140"/>
              <a:gd name="connsiteX68" fmla="*/ 3833906 w 9662615"/>
              <a:gd name="connsiteY68" fmla="*/ 1516637 h 1583140"/>
              <a:gd name="connsiteX69" fmla="*/ 3763845 w 9662615"/>
              <a:gd name="connsiteY69" fmla="*/ 1501782 h 1583140"/>
              <a:gd name="connsiteX70" fmla="*/ 3641778 w 9662615"/>
              <a:gd name="connsiteY70" fmla="*/ 1505446 h 1583140"/>
              <a:gd name="connsiteX71" fmla="*/ 3565233 w 9662615"/>
              <a:gd name="connsiteY71" fmla="*/ 1515122 h 1583140"/>
              <a:gd name="connsiteX72" fmla="*/ 3560267 w 9662615"/>
              <a:gd name="connsiteY72" fmla="*/ 1516288 h 1583140"/>
              <a:gd name="connsiteX73" fmla="*/ 3540258 w 9662615"/>
              <a:gd name="connsiteY73" fmla="*/ 1516976 h 1583140"/>
              <a:gd name="connsiteX74" fmla="*/ 3534780 w 9662615"/>
              <a:gd name="connsiteY74" fmla="*/ 1522141 h 1583140"/>
              <a:gd name="connsiteX75" fmla="*/ 3504783 w 9662615"/>
              <a:gd name="connsiteY75" fmla="*/ 1526739 h 1583140"/>
              <a:gd name="connsiteX76" fmla="*/ 3430805 w 9662615"/>
              <a:gd name="connsiteY76" fmla="*/ 1542521 h 1583140"/>
              <a:gd name="connsiteX77" fmla="*/ 3292707 w 9662615"/>
              <a:gd name="connsiteY77" fmla="*/ 1520490 h 1583140"/>
              <a:gd name="connsiteX78" fmla="*/ 3187872 w 9662615"/>
              <a:gd name="connsiteY78" fmla="*/ 1519991 h 1583140"/>
              <a:gd name="connsiteX79" fmla="*/ 3148026 w 9662615"/>
              <a:gd name="connsiteY79" fmla="*/ 1524777 h 1583140"/>
              <a:gd name="connsiteX80" fmla="*/ 3092394 w 9662615"/>
              <a:gd name="connsiteY80" fmla="*/ 1528115 h 1583140"/>
              <a:gd name="connsiteX81" fmla="*/ 2994200 w 9662615"/>
              <a:gd name="connsiteY81" fmla="*/ 1537857 h 1583140"/>
              <a:gd name="connsiteX82" fmla="*/ 2862301 w 9662615"/>
              <a:gd name="connsiteY82" fmla="*/ 1544250 h 1583140"/>
              <a:gd name="connsiteX83" fmla="*/ 2766335 w 9662615"/>
              <a:gd name="connsiteY83" fmla="*/ 1527662 h 1583140"/>
              <a:gd name="connsiteX84" fmla="*/ 2757836 w 9662615"/>
              <a:gd name="connsiteY84" fmla="*/ 1531371 h 1583140"/>
              <a:gd name="connsiteX85" fmla="*/ 2691555 w 9662615"/>
              <a:gd name="connsiteY85" fmla="*/ 1530283 h 1583140"/>
              <a:gd name="connsiteX86" fmla="*/ 2491676 w 9662615"/>
              <a:gd name="connsiteY86" fmla="*/ 1500859 h 1583140"/>
              <a:gd name="connsiteX87" fmla="*/ 2378036 w 9662615"/>
              <a:gd name="connsiteY87" fmla="*/ 1520645 h 1583140"/>
              <a:gd name="connsiteX88" fmla="*/ 2284269 w 9662615"/>
              <a:gd name="connsiteY88" fmla="*/ 1503068 h 1583140"/>
              <a:gd name="connsiteX89" fmla="*/ 2207104 w 9662615"/>
              <a:gd name="connsiteY89" fmla="*/ 1508888 h 1583140"/>
              <a:gd name="connsiteX90" fmla="*/ 2149226 w 9662615"/>
              <a:gd name="connsiteY90" fmla="*/ 1523409 h 1583140"/>
              <a:gd name="connsiteX91" fmla="*/ 2084783 w 9662615"/>
              <a:gd name="connsiteY91" fmla="*/ 1524245 h 1583140"/>
              <a:gd name="connsiteX92" fmla="*/ 2070075 w 9662615"/>
              <a:gd name="connsiteY92" fmla="*/ 1511285 h 1583140"/>
              <a:gd name="connsiteX93" fmla="*/ 2001057 w 9662615"/>
              <a:gd name="connsiteY93" fmla="*/ 1516449 h 1583140"/>
              <a:gd name="connsiteX94" fmla="*/ 1896330 w 9662615"/>
              <a:gd name="connsiteY94" fmla="*/ 1525725 h 1583140"/>
              <a:gd name="connsiteX95" fmla="*/ 1835994 w 9662615"/>
              <a:gd name="connsiteY95" fmla="*/ 1527678 h 1583140"/>
              <a:gd name="connsiteX96" fmla="*/ 1671119 w 9662615"/>
              <a:gd name="connsiteY96" fmla="*/ 1536701 h 1583140"/>
              <a:gd name="connsiteX97" fmla="*/ 1601337 w 9662615"/>
              <a:gd name="connsiteY97" fmla="*/ 1548552 h 1583140"/>
              <a:gd name="connsiteX98" fmla="*/ 1407755 w 9662615"/>
              <a:gd name="connsiteY98" fmla="*/ 1571444 h 1583140"/>
              <a:gd name="connsiteX99" fmla="*/ 1271994 w 9662615"/>
              <a:gd name="connsiteY99" fmla="*/ 1579471 h 1583140"/>
              <a:gd name="connsiteX100" fmla="*/ 1249226 w 9662615"/>
              <a:gd name="connsiteY100" fmla="*/ 1583140 h 1583140"/>
              <a:gd name="connsiteX101" fmla="*/ 1217719 w 9662615"/>
              <a:gd name="connsiteY101" fmla="*/ 1580863 h 1583140"/>
              <a:gd name="connsiteX102" fmla="*/ 1091432 w 9662615"/>
              <a:gd name="connsiteY102" fmla="*/ 1571003 h 1583140"/>
              <a:gd name="connsiteX103" fmla="*/ 940355 w 9662615"/>
              <a:gd name="connsiteY103" fmla="*/ 1560638 h 1583140"/>
              <a:gd name="connsiteX104" fmla="*/ 868264 w 9662615"/>
              <a:gd name="connsiteY104" fmla="*/ 1566392 h 1583140"/>
              <a:gd name="connsiteX105" fmla="*/ 792765 w 9662615"/>
              <a:gd name="connsiteY105" fmla="*/ 1563102 h 1583140"/>
              <a:gd name="connsiteX106" fmla="*/ 653153 w 9662615"/>
              <a:gd name="connsiteY106" fmla="*/ 1563516 h 1583140"/>
              <a:gd name="connsiteX107" fmla="*/ 541933 w 9662615"/>
              <a:gd name="connsiteY107" fmla="*/ 1561051 h 1583140"/>
              <a:gd name="connsiteX108" fmla="*/ 472797 w 9662615"/>
              <a:gd name="connsiteY108" fmla="*/ 1568904 h 1583140"/>
              <a:gd name="connsiteX109" fmla="*/ 396059 w 9662615"/>
              <a:gd name="connsiteY109" fmla="*/ 1560970 h 1583140"/>
              <a:gd name="connsiteX110" fmla="*/ 336819 w 9662615"/>
              <a:gd name="connsiteY110" fmla="*/ 1560892 h 1583140"/>
              <a:gd name="connsiteX111" fmla="*/ 267163 w 9662615"/>
              <a:gd name="connsiteY111" fmla="*/ 1531913 h 1583140"/>
              <a:gd name="connsiteX112" fmla="*/ 196644 w 9662615"/>
              <a:gd name="connsiteY112" fmla="*/ 1524565 h 1583140"/>
              <a:gd name="connsiteX113" fmla="*/ 86819 w 9662615"/>
              <a:gd name="connsiteY113" fmla="*/ 1519517 h 1583140"/>
              <a:gd name="connsiteX114" fmla="*/ 53369 w 9662615"/>
              <a:gd name="connsiteY114" fmla="*/ 1516853 h 1583140"/>
              <a:gd name="connsiteX115" fmla="*/ 2359 w 9662615"/>
              <a:gd name="connsiteY115" fmla="*/ 1515247 h 1583140"/>
              <a:gd name="connsiteX116" fmla="*/ 0 w 9662615"/>
              <a:gd name="connsiteY116" fmla="*/ 1514932 h 1583140"/>
              <a:gd name="connsiteX117" fmla="*/ 0 w 9662615"/>
              <a:gd name="connsiteY117" fmla="*/ 0 h 1583140"/>
              <a:gd name="connsiteX0" fmla="*/ 0 w 9662615"/>
              <a:gd name="connsiteY0" fmla="*/ 0 h 1592811"/>
              <a:gd name="connsiteX1" fmla="*/ 9662615 w 9662615"/>
              <a:gd name="connsiteY1" fmla="*/ 0 h 1592811"/>
              <a:gd name="connsiteX2" fmla="*/ 9662615 w 9662615"/>
              <a:gd name="connsiteY2" fmla="*/ 1280346 h 1592811"/>
              <a:gd name="connsiteX3" fmla="*/ 9551077 w 9662615"/>
              <a:gd name="connsiteY3" fmla="*/ 1292033 h 1592811"/>
              <a:gd name="connsiteX4" fmla="*/ 9469546 w 9662615"/>
              <a:gd name="connsiteY4" fmla="*/ 1289837 h 1592811"/>
              <a:gd name="connsiteX5" fmla="*/ 9326260 w 9662615"/>
              <a:gd name="connsiteY5" fmla="*/ 1277155 h 1592811"/>
              <a:gd name="connsiteX6" fmla="*/ 9144767 w 9662615"/>
              <a:gd name="connsiteY6" fmla="*/ 1264120 h 1592811"/>
              <a:gd name="connsiteX7" fmla="*/ 8976400 w 9662615"/>
              <a:gd name="connsiteY7" fmla="*/ 1326661 h 1592811"/>
              <a:gd name="connsiteX8" fmla="*/ 8828711 w 9662615"/>
              <a:gd name="connsiteY8" fmla="*/ 1346394 h 1592811"/>
              <a:gd name="connsiteX9" fmla="*/ 8695953 w 9662615"/>
              <a:gd name="connsiteY9" fmla="*/ 1346784 h 1592811"/>
              <a:gd name="connsiteX10" fmla="*/ 8652191 w 9662615"/>
              <a:gd name="connsiteY10" fmla="*/ 1345903 h 1592811"/>
              <a:gd name="connsiteX11" fmla="*/ 8591582 w 9662615"/>
              <a:gd name="connsiteY11" fmla="*/ 1341666 h 1592811"/>
              <a:gd name="connsiteX12" fmla="*/ 8537336 w 9662615"/>
              <a:gd name="connsiteY12" fmla="*/ 1341684 h 1592811"/>
              <a:gd name="connsiteX13" fmla="*/ 8416849 w 9662615"/>
              <a:gd name="connsiteY13" fmla="*/ 1367085 h 1592811"/>
              <a:gd name="connsiteX14" fmla="*/ 8278355 w 9662615"/>
              <a:gd name="connsiteY14" fmla="*/ 1386569 h 1592811"/>
              <a:gd name="connsiteX15" fmla="*/ 8197961 w 9662615"/>
              <a:gd name="connsiteY15" fmla="*/ 1392804 h 1592811"/>
              <a:gd name="connsiteX16" fmla="*/ 8171196 w 9662615"/>
              <a:gd name="connsiteY16" fmla="*/ 1397216 h 1592811"/>
              <a:gd name="connsiteX17" fmla="*/ 8087910 w 9662615"/>
              <a:gd name="connsiteY17" fmla="*/ 1386449 h 1592811"/>
              <a:gd name="connsiteX18" fmla="*/ 7974579 w 9662615"/>
              <a:gd name="connsiteY18" fmla="*/ 1383439 h 1592811"/>
              <a:gd name="connsiteX19" fmla="*/ 7768351 w 9662615"/>
              <a:gd name="connsiteY19" fmla="*/ 1395051 h 1592811"/>
              <a:gd name="connsiteX20" fmla="*/ 7635985 w 9662615"/>
              <a:gd name="connsiteY20" fmla="*/ 1386363 h 1592811"/>
              <a:gd name="connsiteX21" fmla="*/ 7466069 w 9662615"/>
              <a:gd name="connsiteY21" fmla="*/ 1377654 h 1592811"/>
              <a:gd name="connsiteX22" fmla="*/ 7355642 w 9662615"/>
              <a:gd name="connsiteY22" fmla="*/ 1407761 h 1592811"/>
              <a:gd name="connsiteX23" fmla="*/ 7215220 w 9662615"/>
              <a:gd name="connsiteY23" fmla="*/ 1397856 h 1592811"/>
              <a:gd name="connsiteX24" fmla="*/ 7082147 w 9662615"/>
              <a:gd name="connsiteY24" fmla="*/ 1406113 h 1592811"/>
              <a:gd name="connsiteX25" fmla="*/ 6987129 w 9662615"/>
              <a:gd name="connsiteY25" fmla="*/ 1404834 h 1592811"/>
              <a:gd name="connsiteX26" fmla="*/ 6907567 w 9662615"/>
              <a:gd name="connsiteY26" fmla="*/ 1419149 h 1592811"/>
              <a:gd name="connsiteX27" fmla="*/ 6748428 w 9662615"/>
              <a:gd name="connsiteY27" fmla="*/ 1420308 h 1592811"/>
              <a:gd name="connsiteX28" fmla="*/ 6654257 w 9662615"/>
              <a:gd name="connsiteY28" fmla="*/ 1424143 h 1592811"/>
              <a:gd name="connsiteX29" fmla="*/ 6620123 w 9662615"/>
              <a:gd name="connsiteY29" fmla="*/ 1430535 h 1592811"/>
              <a:gd name="connsiteX30" fmla="*/ 6571355 w 9662615"/>
              <a:gd name="connsiteY30" fmla="*/ 1436144 h 1592811"/>
              <a:gd name="connsiteX31" fmla="*/ 6486557 w 9662615"/>
              <a:gd name="connsiteY31" fmla="*/ 1449861 h 1592811"/>
              <a:gd name="connsiteX32" fmla="*/ 6370419 w 9662615"/>
              <a:gd name="connsiteY32" fmla="*/ 1461649 h 1592811"/>
              <a:gd name="connsiteX33" fmla="*/ 6278839 w 9662615"/>
              <a:gd name="connsiteY33" fmla="*/ 1449160 h 1592811"/>
              <a:gd name="connsiteX34" fmla="*/ 6272455 w 9662615"/>
              <a:gd name="connsiteY34" fmla="*/ 1453191 h 1592811"/>
              <a:gd name="connsiteX35" fmla="*/ 6212659 w 9662615"/>
              <a:gd name="connsiteY35" fmla="*/ 1454850 h 1592811"/>
              <a:gd name="connsiteX36" fmla="*/ 6069317 w 9662615"/>
              <a:gd name="connsiteY36" fmla="*/ 1445838 h 1592811"/>
              <a:gd name="connsiteX37" fmla="*/ 5878477 w 9662615"/>
              <a:gd name="connsiteY37" fmla="*/ 1439180 h 1592811"/>
              <a:gd name="connsiteX38" fmla="*/ 5838387 w 9662615"/>
              <a:gd name="connsiteY38" fmla="*/ 1444679 h 1592811"/>
              <a:gd name="connsiteX39" fmla="*/ 5771136 w 9662615"/>
              <a:gd name="connsiteY39" fmla="*/ 1453639 h 1592811"/>
              <a:gd name="connsiteX40" fmla="*/ 5724081 w 9662615"/>
              <a:gd name="connsiteY40" fmla="*/ 1470431 h 1592811"/>
              <a:gd name="connsiteX41" fmla="*/ 5666577 w 9662615"/>
              <a:gd name="connsiteY41" fmla="*/ 1473921 h 1592811"/>
              <a:gd name="connsiteX42" fmla="*/ 5649068 w 9662615"/>
              <a:gd name="connsiteY42" fmla="*/ 1461676 h 1592811"/>
              <a:gd name="connsiteX43" fmla="*/ 5588902 w 9662615"/>
              <a:gd name="connsiteY43" fmla="*/ 1469647 h 1592811"/>
              <a:gd name="connsiteX44" fmla="*/ 5498090 w 9662615"/>
              <a:gd name="connsiteY44" fmla="*/ 1483173 h 1592811"/>
              <a:gd name="connsiteX45" fmla="*/ 5444641 w 9662615"/>
              <a:gd name="connsiteY45" fmla="*/ 1487602 h 1592811"/>
              <a:gd name="connsiteX46" fmla="*/ 5299812 w 9662615"/>
              <a:gd name="connsiteY46" fmla="*/ 1503362 h 1592811"/>
              <a:gd name="connsiteX47" fmla="*/ 5245752 w 9662615"/>
              <a:gd name="connsiteY47" fmla="*/ 1520612 h 1592811"/>
              <a:gd name="connsiteX48" fmla="*/ 5177807 w 9662615"/>
              <a:gd name="connsiteY48" fmla="*/ 1526802 h 1592811"/>
              <a:gd name="connsiteX49" fmla="*/ 5113910 w 9662615"/>
              <a:gd name="connsiteY49" fmla="*/ 1533205 h 1592811"/>
              <a:gd name="connsiteX50" fmla="*/ 5059484 w 9662615"/>
              <a:gd name="connsiteY50" fmla="*/ 1546802 h 1592811"/>
              <a:gd name="connsiteX51" fmla="*/ 5038524 w 9662615"/>
              <a:gd name="connsiteY51" fmla="*/ 1545675 h 1592811"/>
              <a:gd name="connsiteX52" fmla="*/ 5026564 w 9662615"/>
              <a:gd name="connsiteY52" fmla="*/ 1545376 h 1592811"/>
              <a:gd name="connsiteX53" fmla="*/ 4969433 w 9662615"/>
              <a:gd name="connsiteY53" fmla="*/ 1550865 h 1592811"/>
              <a:gd name="connsiteX54" fmla="*/ 4871726 w 9662615"/>
              <a:gd name="connsiteY54" fmla="*/ 1570584 h 1592811"/>
              <a:gd name="connsiteX55" fmla="*/ 4843267 w 9662615"/>
              <a:gd name="connsiteY55" fmla="*/ 1561459 h 1592811"/>
              <a:gd name="connsiteX56" fmla="*/ 4821058 w 9662615"/>
              <a:gd name="connsiteY56" fmla="*/ 1553078 h 1592811"/>
              <a:gd name="connsiteX57" fmla="*/ 4791466 w 9662615"/>
              <a:gd name="connsiteY57" fmla="*/ 1561324 h 1592811"/>
              <a:gd name="connsiteX58" fmla="*/ 4784247 w 9662615"/>
              <a:gd name="connsiteY58" fmla="*/ 1562342 h 1592811"/>
              <a:gd name="connsiteX59" fmla="*/ 4739309 w 9662615"/>
              <a:gd name="connsiteY59" fmla="*/ 1553948 h 1592811"/>
              <a:gd name="connsiteX60" fmla="*/ 4697562 w 9662615"/>
              <a:gd name="connsiteY60" fmla="*/ 1551206 h 1592811"/>
              <a:gd name="connsiteX61" fmla="*/ 4650737 w 9662615"/>
              <a:gd name="connsiteY61" fmla="*/ 1537381 h 1592811"/>
              <a:gd name="connsiteX62" fmla="*/ 4583150 w 9662615"/>
              <a:gd name="connsiteY62" fmla="*/ 1529064 h 1592811"/>
              <a:gd name="connsiteX63" fmla="*/ 4521734 w 9662615"/>
              <a:gd name="connsiteY63" fmla="*/ 1529359 h 1592811"/>
              <a:gd name="connsiteX64" fmla="*/ 4382398 w 9662615"/>
              <a:gd name="connsiteY64" fmla="*/ 1534108 h 1592811"/>
              <a:gd name="connsiteX65" fmla="*/ 4221826 w 9662615"/>
              <a:gd name="connsiteY65" fmla="*/ 1500972 h 1592811"/>
              <a:gd name="connsiteX66" fmla="*/ 4096601 w 9662615"/>
              <a:gd name="connsiteY66" fmla="*/ 1521563 h 1592811"/>
              <a:gd name="connsiteX67" fmla="*/ 4002441 w 9662615"/>
              <a:gd name="connsiteY67" fmla="*/ 1528912 h 1592811"/>
              <a:gd name="connsiteX68" fmla="*/ 3833906 w 9662615"/>
              <a:gd name="connsiteY68" fmla="*/ 1516637 h 1592811"/>
              <a:gd name="connsiteX69" fmla="*/ 3763845 w 9662615"/>
              <a:gd name="connsiteY69" fmla="*/ 1501782 h 1592811"/>
              <a:gd name="connsiteX70" fmla="*/ 3641778 w 9662615"/>
              <a:gd name="connsiteY70" fmla="*/ 1505446 h 1592811"/>
              <a:gd name="connsiteX71" fmla="*/ 3565233 w 9662615"/>
              <a:gd name="connsiteY71" fmla="*/ 1515122 h 1592811"/>
              <a:gd name="connsiteX72" fmla="*/ 3560267 w 9662615"/>
              <a:gd name="connsiteY72" fmla="*/ 1516288 h 1592811"/>
              <a:gd name="connsiteX73" fmla="*/ 3540258 w 9662615"/>
              <a:gd name="connsiteY73" fmla="*/ 1516976 h 1592811"/>
              <a:gd name="connsiteX74" fmla="*/ 3534780 w 9662615"/>
              <a:gd name="connsiteY74" fmla="*/ 1522141 h 1592811"/>
              <a:gd name="connsiteX75" fmla="*/ 3504783 w 9662615"/>
              <a:gd name="connsiteY75" fmla="*/ 1526739 h 1592811"/>
              <a:gd name="connsiteX76" fmla="*/ 3430805 w 9662615"/>
              <a:gd name="connsiteY76" fmla="*/ 1542521 h 1592811"/>
              <a:gd name="connsiteX77" fmla="*/ 3292707 w 9662615"/>
              <a:gd name="connsiteY77" fmla="*/ 1520490 h 1592811"/>
              <a:gd name="connsiteX78" fmla="*/ 3187872 w 9662615"/>
              <a:gd name="connsiteY78" fmla="*/ 1519991 h 1592811"/>
              <a:gd name="connsiteX79" fmla="*/ 3148026 w 9662615"/>
              <a:gd name="connsiteY79" fmla="*/ 1524777 h 1592811"/>
              <a:gd name="connsiteX80" fmla="*/ 3092394 w 9662615"/>
              <a:gd name="connsiteY80" fmla="*/ 1528115 h 1592811"/>
              <a:gd name="connsiteX81" fmla="*/ 2994200 w 9662615"/>
              <a:gd name="connsiteY81" fmla="*/ 1537857 h 1592811"/>
              <a:gd name="connsiteX82" fmla="*/ 2862301 w 9662615"/>
              <a:gd name="connsiteY82" fmla="*/ 1544250 h 1592811"/>
              <a:gd name="connsiteX83" fmla="*/ 2766335 w 9662615"/>
              <a:gd name="connsiteY83" fmla="*/ 1527662 h 1592811"/>
              <a:gd name="connsiteX84" fmla="*/ 2757836 w 9662615"/>
              <a:gd name="connsiteY84" fmla="*/ 1531371 h 1592811"/>
              <a:gd name="connsiteX85" fmla="*/ 2691555 w 9662615"/>
              <a:gd name="connsiteY85" fmla="*/ 1530283 h 1592811"/>
              <a:gd name="connsiteX86" fmla="*/ 2491676 w 9662615"/>
              <a:gd name="connsiteY86" fmla="*/ 1500859 h 1592811"/>
              <a:gd name="connsiteX87" fmla="*/ 2378036 w 9662615"/>
              <a:gd name="connsiteY87" fmla="*/ 1520645 h 1592811"/>
              <a:gd name="connsiteX88" fmla="*/ 2284269 w 9662615"/>
              <a:gd name="connsiteY88" fmla="*/ 1503068 h 1592811"/>
              <a:gd name="connsiteX89" fmla="*/ 2207104 w 9662615"/>
              <a:gd name="connsiteY89" fmla="*/ 1508888 h 1592811"/>
              <a:gd name="connsiteX90" fmla="*/ 2149226 w 9662615"/>
              <a:gd name="connsiteY90" fmla="*/ 1523409 h 1592811"/>
              <a:gd name="connsiteX91" fmla="*/ 2084783 w 9662615"/>
              <a:gd name="connsiteY91" fmla="*/ 1524245 h 1592811"/>
              <a:gd name="connsiteX92" fmla="*/ 2070075 w 9662615"/>
              <a:gd name="connsiteY92" fmla="*/ 1511285 h 1592811"/>
              <a:gd name="connsiteX93" fmla="*/ 2001057 w 9662615"/>
              <a:gd name="connsiteY93" fmla="*/ 1516449 h 1592811"/>
              <a:gd name="connsiteX94" fmla="*/ 1896330 w 9662615"/>
              <a:gd name="connsiteY94" fmla="*/ 1525725 h 1592811"/>
              <a:gd name="connsiteX95" fmla="*/ 1835994 w 9662615"/>
              <a:gd name="connsiteY95" fmla="*/ 1527678 h 1592811"/>
              <a:gd name="connsiteX96" fmla="*/ 1671119 w 9662615"/>
              <a:gd name="connsiteY96" fmla="*/ 1536701 h 1592811"/>
              <a:gd name="connsiteX97" fmla="*/ 1601337 w 9662615"/>
              <a:gd name="connsiteY97" fmla="*/ 1548552 h 1592811"/>
              <a:gd name="connsiteX98" fmla="*/ 1407755 w 9662615"/>
              <a:gd name="connsiteY98" fmla="*/ 1571444 h 1592811"/>
              <a:gd name="connsiteX99" fmla="*/ 1271994 w 9662615"/>
              <a:gd name="connsiteY99" fmla="*/ 1579471 h 1592811"/>
              <a:gd name="connsiteX100" fmla="*/ 1249226 w 9662615"/>
              <a:gd name="connsiteY100" fmla="*/ 1583140 h 1592811"/>
              <a:gd name="connsiteX101" fmla="*/ 1181938 w 9662615"/>
              <a:gd name="connsiteY101" fmla="*/ 1592789 h 1592811"/>
              <a:gd name="connsiteX102" fmla="*/ 1091432 w 9662615"/>
              <a:gd name="connsiteY102" fmla="*/ 1571003 h 1592811"/>
              <a:gd name="connsiteX103" fmla="*/ 940355 w 9662615"/>
              <a:gd name="connsiteY103" fmla="*/ 1560638 h 1592811"/>
              <a:gd name="connsiteX104" fmla="*/ 868264 w 9662615"/>
              <a:gd name="connsiteY104" fmla="*/ 1566392 h 1592811"/>
              <a:gd name="connsiteX105" fmla="*/ 792765 w 9662615"/>
              <a:gd name="connsiteY105" fmla="*/ 1563102 h 1592811"/>
              <a:gd name="connsiteX106" fmla="*/ 653153 w 9662615"/>
              <a:gd name="connsiteY106" fmla="*/ 1563516 h 1592811"/>
              <a:gd name="connsiteX107" fmla="*/ 541933 w 9662615"/>
              <a:gd name="connsiteY107" fmla="*/ 1561051 h 1592811"/>
              <a:gd name="connsiteX108" fmla="*/ 472797 w 9662615"/>
              <a:gd name="connsiteY108" fmla="*/ 1568904 h 1592811"/>
              <a:gd name="connsiteX109" fmla="*/ 396059 w 9662615"/>
              <a:gd name="connsiteY109" fmla="*/ 1560970 h 1592811"/>
              <a:gd name="connsiteX110" fmla="*/ 336819 w 9662615"/>
              <a:gd name="connsiteY110" fmla="*/ 1560892 h 1592811"/>
              <a:gd name="connsiteX111" fmla="*/ 267163 w 9662615"/>
              <a:gd name="connsiteY111" fmla="*/ 1531913 h 1592811"/>
              <a:gd name="connsiteX112" fmla="*/ 196644 w 9662615"/>
              <a:gd name="connsiteY112" fmla="*/ 1524565 h 1592811"/>
              <a:gd name="connsiteX113" fmla="*/ 86819 w 9662615"/>
              <a:gd name="connsiteY113" fmla="*/ 1519517 h 1592811"/>
              <a:gd name="connsiteX114" fmla="*/ 53369 w 9662615"/>
              <a:gd name="connsiteY114" fmla="*/ 1516853 h 1592811"/>
              <a:gd name="connsiteX115" fmla="*/ 2359 w 9662615"/>
              <a:gd name="connsiteY115" fmla="*/ 1515247 h 1592811"/>
              <a:gd name="connsiteX116" fmla="*/ 0 w 9662615"/>
              <a:gd name="connsiteY116" fmla="*/ 1514932 h 1592811"/>
              <a:gd name="connsiteX117" fmla="*/ 0 w 9662615"/>
              <a:gd name="connsiteY117" fmla="*/ 0 h 1592811"/>
              <a:gd name="connsiteX0" fmla="*/ 0 w 9662615"/>
              <a:gd name="connsiteY0" fmla="*/ 0 h 1592811"/>
              <a:gd name="connsiteX1" fmla="*/ 9662615 w 9662615"/>
              <a:gd name="connsiteY1" fmla="*/ 0 h 1592811"/>
              <a:gd name="connsiteX2" fmla="*/ 9662615 w 9662615"/>
              <a:gd name="connsiteY2" fmla="*/ 1280346 h 1592811"/>
              <a:gd name="connsiteX3" fmla="*/ 9551077 w 9662615"/>
              <a:gd name="connsiteY3" fmla="*/ 1292033 h 1592811"/>
              <a:gd name="connsiteX4" fmla="*/ 9469546 w 9662615"/>
              <a:gd name="connsiteY4" fmla="*/ 1289837 h 1592811"/>
              <a:gd name="connsiteX5" fmla="*/ 9326260 w 9662615"/>
              <a:gd name="connsiteY5" fmla="*/ 1277155 h 1592811"/>
              <a:gd name="connsiteX6" fmla="*/ 9144767 w 9662615"/>
              <a:gd name="connsiteY6" fmla="*/ 1264120 h 1592811"/>
              <a:gd name="connsiteX7" fmla="*/ 8976400 w 9662615"/>
              <a:gd name="connsiteY7" fmla="*/ 1326661 h 1592811"/>
              <a:gd name="connsiteX8" fmla="*/ 8828711 w 9662615"/>
              <a:gd name="connsiteY8" fmla="*/ 1346394 h 1592811"/>
              <a:gd name="connsiteX9" fmla="*/ 8695953 w 9662615"/>
              <a:gd name="connsiteY9" fmla="*/ 1346784 h 1592811"/>
              <a:gd name="connsiteX10" fmla="*/ 8652191 w 9662615"/>
              <a:gd name="connsiteY10" fmla="*/ 1345903 h 1592811"/>
              <a:gd name="connsiteX11" fmla="*/ 8591582 w 9662615"/>
              <a:gd name="connsiteY11" fmla="*/ 1341666 h 1592811"/>
              <a:gd name="connsiteX12" fmla="*/ 8537336 w 9662615"/>
              <a:gd name="connsiteY12" fmla="*/ 1341684 h 1592811"/>
              <a:gd name="connsiteX13" fmla="*/ 8416849 w 9662615"/>
              <a:gd name="connsiteY13" fmla="*/ 1367085 h 1592811"/>
              <a:gd name="connsiteX14" fmla="*/ 8278355 w 9662615"/>
              <a:gd name="connsiteY14" fmla="*/ 1386569 h 1592811"/>
              <a:gd name="connsiteX15" fmla="*/ 8197961 w 9662615"/>
              <a:gd name="connsiteY15" fmla="*/ 1392804 h 1592811"/>
              <a:gd name="connsiteX16" fmla="*/ 8171196 w 9662615"/>
              <a:gd name="connsiteY16" fmla="*/ 1397216 h 1592811"/>
              <a:gd name="connsiteX17" fmla="*/ 8087910 w 9662615"/>
              <a:gd name="connsiteY17" fmla="*/ 1386449 h 1592811"/>
              <a:gd name="connsiteX18" fmla="*/ 7974579 w 9662615"/>
              <a:gd name="connsiteY18" fmla="*/ 1383439 h 1592811"/>
              <a:gd name="connsiteX19" fmla="*/ 7768351 w 9662615"/>
              <a:gd name="connsiteY19" fmla="*/ 1395051 h 1592811"/>
              <a:gd name="connsiteX20" fmla="*/ 7635985 w 9662615"/>
              <a:gd name="connsiteY20" fmla="*/ 1386363 h 1592811"/>
              <a:gd name="connsiteX21" fmla="*/ 7466069 w 9662615"/>
              <a:gd name="connsiteY21" fmla="*/ 1377654 h 1592811"/>
              <a:gd name="connsiteX22" fmla="*/ 7355642 w 9662615"/>
              <a:gd name="connsiteY22" fmla="*/ 1407761 h 1592811"/>
              <a:gd name="connsiteX23" fmla="*/ 7215220 w 9662615"/>
              <a:gd name="connsiteY23" fmla="*/ 1397856 h 1592811"/>
              <a:gd name="connsiteX24" fmla="*/ 7082147 w 9662615"/>
              <a:gd name="connsiteY24" fmla="*/ 1406113 h 1592811"/>
              <a:gd name="connsiteX25" fmla="*/ 6987129 w 9662615"/>
              <a:gd name="connsiteY25" fmla="*/ 1404834 h 1592811"/>
              <a:gd name="connsiteX26" fmla="*/ 6907567 w 9662615"/>
              <a:gd name="connsiteY26" fmla="*/ 1419149 h 1592811"/>
              <a:gd name="connsiteX27" fmla="*/ 6748428 w 9662615"/>
              <a:gd name="connsiteY27" fmla="*/ 1420308 h 1592811"/>
              <a:gd name="connsiteX28" fmla="*/ 6654257 w 9662615"/>
              <a:gd name="connsiteY28" fmla="*/ 1424143 h 1592811"/>
              <a:gd name="connsiteX29" fmla="*/ 6620123 w 9662615"/>
              <a:gd name="connsiteY29" fmla="*/ 1430535 h 1592811"/>
              <a:gd name="connsiteX30" fmla="*/ 6571355 w 9662615"/>
              <a:gd name="connsiteY30" fmla="*/ 1436144 h 1592811"/>
              <a:gd name="connsiteX31" fmla="*/ 6486557 w 9662615"/>
              <a:gd name="connsiteY31" fmla="*/ 1449861 h 1592811"/>
              <a:gd name="connsiteX32" fmla="*/ 6370419 w 9662615"/>
              <a:gd name="connsiteY32" fmla="*/ 1461649 h 1592811"/>
              <a:gd name="connsiteX33" fmla="*/ 6278839 w 9662615"/>
              <a:gd name="connsiteY33" fmla="*/ 1449160 h 1592811"/>
              <a:gd name="connsiteX34" fmla="*/ 6272455 w 9662615"/>
              <a:gd name="connsiteY34" fmla="*/ 1453191 h 1592811"/>
              <a:gd name="connsiteX35" fmla="*/ 6212659 w 9662615"/>
              <a:gd name="connsiteY35" fmla="*/ 1454850 h 1592811"/>
              <a:gd name="connsiteX36" fmla="*/ 6069317 w 9662615"/>
              <a:gd name="connsiteY36" fmla="*/ 1445838 h 1592811"/>
              <a:gd name="connsiteX37" fmla="*/ 5878477 w 9662615"/>
              <a:gd name="connsiteY37" fmla="*/ 1439180 h 1592811"/>
              <a:gd name="connsiteX38" fmla="*/ 5838387 w 9662615"/>
              <a:gd name="connsiteY38" fmla="*/ 1444679 h 1592811"/>
              <a:gd name="connsiteX39" fmla="*/ 5771136 w 9662615"/>
              <a:gd name="connsiteY39" fmla="*/ 1453639 h 1592811"/>
              <a:gd name="connsiteX40" fmla="*/ 5724081 w 9662615"/>
              <a:gd name="connsiteY40" fmla="*/ 1470431 h 1592811"/>
              <a:gd name="connsiteX41" fmla="*/ 5666577 w 9662615"/>
              <a:gd name="connsiteY41" fmla="*/ 1473921 h 1592811"/>
              <a:gd name="connsiteX42" fmla="*/ 5649068 w 9662615"/>
              <a:gd name="connsiteY42" fmla="*/ 1461676 h 1592811"/>
              <a:gd name="connsiteX43" fmla="*/ 5588902 w 9662615"/>
              <a:gd name="connsiteY43" fmla="*/ 1469647 h 1592811"/>
              <a:gd name="connsiteX44" fmla="*/ 5498090 w 9662615"/>
              <a:gd name="connsiteY44" fmla="*/ 1483173 h 1592811"/>
              <a:gd name="connsiteX45" fmla="*/ 5444641 w 9662615"/>
              <a:gd name="connsiteY45" fmla="*/ 1487602 h 1592811"/>
              <a:gd name="connsiteX46" fmla="*/ 5299812 w 9662615"/>
              <a:gd name="connsiteY46" fmla="*/ 1503362 h 1592811"/>
              <a:gd name="connsiteX47" fmla="*/ 5245752 w 9662615"/>
              <a:gd name="connsiteY47" fmla="*/ 1520612 h 1592811"/>
              <a:gd name="connsiteX48" fmla="*/ 5177807 w 9662615"/>
              <a:gd name="connsiteY48" fmla="*/ 1526802 h 1592811"/>
              <a:gd name="connsiteX49" fmla="*/ 5113910 w 9662615"/>
              <a:gd name="connsiteY49" fmla="*/ 1533205 h 1592811"/>
              <a:gd name="connsiteX50" fmla="*/ 5059484 w 9662615"/>
              <a:gd name="connsiteY50" fmla="*/ 1546802 h 1592811"/>
              <a:gd name="connsiteX51" fmla="*/ 5038524 w 9662615"/>
              <a:gd name="connsiteY51" fmla="*/ 1545675 h 1592811"/>
              <a:gd name="connsiteX52" fmla="*/ 5026564 w 9662615"/>
              <a:gd name="connsiteY52" fmla="*/ 1545376 h 1592811"/>
              <a:gd name="connsiteX53" fmla="*/ 4969433 w 9662615"/>
              <a:gd name="connsiteY53" fmla="*/ 1550865 h 1592811"/>
              <a:gd name="connsiteX54" fmla="*/ 4871726 w 9662615"/>
              <a:gd name="connsiteY54" fmla="*/ 1570584 h 1592811"/>
              <a:gd name="connsiteX55" fmla="*/ 4843267 w 9662615"/>
              <a:gd name="connsiteY55" fmla="*/ 1561459 h 1592811"/>
              <a:gd name="connsiteX56" fmla="*/ 4821058 w 9662615"/>
              <a:gd name="connsiteY56" fmla="*/ 1553078 h 1592811"/>
              <a:gd name="connsiteX57" fmla="*/ 4791466 w 9662615"/>
              <a:gd name="connsiteY57" fmla="*/ 1561324 h 1592811"/>
              <a:gd name="connsiteX58" fmla="*/ 4784247 w 9662615"/>
              <a:gd name="connsiteY58" fmla="*/ 1562342 h 1592811"/>
              <a:gd name="connsiteX59" fmla="*/ 4739309 w 9662615"/>
              <a:gd name="connsiteY59" fmla="*/ 1553948 h 1592811"/>
              <a:gd name="connsiteX60" fmla="*/ 4697562 w 9662615"/>
              <a:gd name="connsiteY60" fmla="*/ 1551206 h 1592811"/>
              <a:gd name="connsiteX61" fmla="*/ 4650737 w 9662615"/>
              <a:gd name="connsiteY61" fmla="*/ 1537381 h 1592811"/>
              <a:gd name="connsiteX62" fmla="*/ 4583150 w 9662615"/>
              <a:gd name="connsiteY62" fmla="*/ 1529064 h 1592811"/>
              <a:gd name="connsiteX63" fmla="*/ 4521734 w 9662615"/>
              <a:gd name="connsiteY63" fmla="*/ 1529359 h 1592811"/>
              <a:gd name="connsiteX64" fmla="*/ 4382398 w 9662615"/>
              <a:gd name="connsiteY64" fmla="*/ 1534108 h 1592811"/>
              <a:gd name="connsiteX65" fmla="*/ 4221826 w 9662615"/>
              <a:gd name="connsiteY65" fmla="*/ 1500972 h 1592811"/>
              <a:gd name="connsiteX66" fmla="*/ 4096601 w 9662615"/>
              <a:gd name="connsiteY66" fmla="*/ 1521563 h 1592811"/>
              <a:gd name="connsiteX67" fmla="*/ 4002441 w 9662615"/>
              <a:gd name="connsiteY67" fmla="*/ 1528912 h 1592811"/>
              <a:gd name="connsiteX68" fmla="*/ 3833906 w 9662615"/>
              <a:gd name="connsiteY68" fmla="*/ 1516637 h 1592811"/>
              <a:gd name="connsiteX69" fmla="*/ 3763845 w 9662615"/>
              <a:gd name="connsiteY69" fmla="*/ 1501782 h 1592811"/>
              <a:gd name="connsiteX70" fmla="*/ 3641778 w 9662615"/>
              <a:gd name="connsiteY70" fmla="*/ 1505446 h 1592811"/>
              <a:gd name="connsiteX71" fmla="*/ 3565233 w 9662615"/>
              <a:gd name="connsiteY71" fmla="*/ 1515122 h 1592811"/>
              <a:gd name="connsiteX72" fmla="*/ 3560267 w 9662615"/>
              <a:gd name="connsiteY72" fmla="*/ 1516288 h 1592811"/>
              <a:gd name="connsiteX73" fmla="*/ 3540258 w 9662615"/>
              <a:gd name="connsiteY73" fmla="*/ 1516976 h 1592811"/>
              <a:gd name="connsiteX74" fmla="*/ 3534780 w 9662615"/>
              <a:gd name="connsiteY74" fmla="*/ 1522141 h 1592811"/>
              <a:gd name="connsiteX75" fmla="*/ 3504783 w 9662615"/>
              <a:gd name="connsiteY75" fmla="*/ 1526739 h 1592811"/>
              <a:gd name="connsiteX76" fmla="*/ 3430805 w 9662615"/>
              <a:gd name="connsiteY76" fmla="*/ 1542521 h 1592811"/>
              <a:gd name="connsiteX77" fmla="*/ 3292707 w 9662615"/>
              <a:gd name="connsiteY77" fmla="*/ 1520490 h 1592811"/>
              <a:gd name="connsiteX78" fmla="*/ 3187872 w 9662615"/>
              <a:gd name="connsiteY78" fmla="*/ 1519991 h 1592811"/>
              <a:gd name="connsiteX79" fmla="*/ 3148026 w 9662615"/>
              <a:gd name="connsiteY79" fmla="*/ 1524777 h 1592811"/>
              <a:gd name="connsiteX80" fmla="*/ 3092394 w 9662615"/>
              <a:gd name="connsiteY80" fmla="*/ 1528115 h 1592811"/>
              <a:gd name="connsiteX81" fmla="*/ 2994200 w 9662615"/>
              <a:gd name="connsiteY81" fmla="*/ 1537857 h 1592811"/>
              <a:gd name="connsiteX82" fmla="*/ 2862301 w 9662615"/>
              <a:gd name="connsiteY82" fmla="*/ 1544250 h 1592811"/>
              <a:gd name="connsiteX83" fmla="*/ 2766335 w 9662615"/>
              <a:gd name="connsiteY83" fmla="*/ 1527662 h 1592811"/>
              <a:gd name="connsiteX84" fmla="*/ 2757836 w 9662615"/>
              <a:gd name="connsiteY84" fmla="*/ 1531371 h 1592811"/>
              <a:gd name="connsiteX85" fmla="*/ 2691555 w 9662615"/>
              <a:gd name="connsiteY85" fmla="*/ 1530283 h 1592811"/>
              <a:gd name="connsiteX86" fmla="*/ 2491676 w 9662615"/>
              <a:gd name="connsiteY86" fmla="*/ 1500859 h 1592811"/>
              <a:gd name="connsiteX87" fmla="*/ 2378036 w 9662615"/>
              <a:gd name="connsiteY87" fmla="*/ 1520645 h 1592811"/>
              <a:gd name="connsiteX88" fmla="*/ 2284269 w 9662615"/>
              <a:gd name="connsiteY88" fmla="*/ 1503068 h 1592811"/>
              <a:gd name="connsiteX89" fmla="*/ 2207104 w 9662615"/>
              <a:gd name="connsiteY89" fmla="*/ 1508888 h 1592811"/>
              <a:gd name="connsiteX90" fmla="*/ 2149226 w 9662615"/>
              <a:gd name="connsiteY90" fmla="*/ 1523409 h 1592811"/>
              <a:gd name="connsiteX91" fmla="*/ 2084783 w 9662615"/>
              <a:gd name="connsiteY91" fmla="*/ 1524245 h 1592811"/>
              <a:gd name="connsiteX92" fmla="*/ 2070075 w 9662615"/>
              <a:gd name="connsiteY92" fmla="*/ 1511285 h 1592811"/>
              <a:gd name="connsiteX93" fmla="*/ 2001057 w 9662615"/>
              <a:gd name="connsiteY93" fmla="*/ 1516449 h 1592811"/>
              <a:gd name="connsiteX94" fmla="*/ 1896330 w 9662615"/>
              <a:gd name="connsiteY94" fmla="*/ 1525725 h 1592811"/>
              <a:gd name="connsiteX95" fmla="*/ 1835994 w 9662615"/>
              <a:gd name="connsiteY95" fmla="*/ 1527678 h 1592811"/>
              <a:gd name="connsiteX96" fmla="*/ 1671119 w 9662615"/>
              <a:gd name="connsiteY96" fmla="*/ 1536701 h 1592811"/>
              <a:gd name="connsiteX97" fmla="*/ 1601337 w 9662615"/>
              <a:gd name="connsiteY97" fmla="*/ 1548552 h 1592811"/>
              <a:gd name="connsiteX98" fmla="*/ 1407755 w 9662615"/>
              <a:gd name="connsiteY98" fmla="*/ 1571444 h 1592811"/>
              <a:gd name="connsiteX99" fmla="*/ 1291872 w 9662615"/>
              <a:gd name="connsiteY99" fmla="*/ 1579471 h 1592811"/>
              <a:gd name="connsiteX100" fmla="*/ 1249226 w 9662615"/>
              <a:gd name="connsiteY100" fmla="*/ 1583140 h 1592811"/>
              <a:gd name="connsiteX101" fmla="*/ 1181938 w 9662615"/>
              <a:gd name="connsiteY101" fmla="*/ 1592789 h 1592811"/>
              <a:gd name="connsiteX102" fmla="*/ 1091432 w 9662615"/>
              <a:gd name="connsiteY102" fmla="*/ 1571003 h 1592811"/>
              <a:gd name="connsiteX103" fmla="*/ 940355 w 9662615"/>
              <a:gd name="connsiteY103" fmla="*/ 1560638 h 1592811"/>
              <a:gd name="connsiteX104" fmla="*/ 868264 w 9662615"/>
              <a:gd name="connsiteY104" fmla="*/ 1566392 h 1592811"/>
              <a:gd name="connsiteX105" fmla="*/ 792765 w 9662615"/>
              <a:gd name="connsiteY105" fmla="*/ 1563102 h 1592811"/>
              <a:gd name="connsiteX106" fmla="*/ 653153 w 9662615"/>
              <a:gd name="connsiteY106" fmla="*/ 1563516 h 1592811"/>
              <a:gd name="connsiteX107" fmla="*/ 541933 w 9662615"/>
              <a:gd name="connsiteY107" fmla="*/ 1561051 h 1592811"/>
              <a:gd name="connsiteX108" fmla="*/ 472797 w 9662615"/>
              <a:gd name="connsiteY108" fmla="*/ 1568904 h 1592811"/>
              <a:gd name="connsiteX109" fmla="*/ 396059 w 9662615"/>
              <a:gd name="connsiteY109" fmla="*/ 1560970 h 1592811"/>
              <a:gd name="connsiteX110" fmla="*/ 336819 w 9662615"/>
              <a:gd name="connsiteY110" fmla="*/ 1560892 h 1592811"/>
              <a:gd name="connsiteX111" fmla="*/ 267163 w 9662615"/>
              <a:gd name="connsiteY111" fmla="*/ 1531913 h 1592811"/>
              <a:gd name="connsiteX112" fmla="*/ 196644 w 9662615"/>
              <a:gd name="connsiteY112" fmla="*/ 1524565 h 1592811"/>
              <a:gd name="connsiteX113" fmla="*/ 86819 w 9662615"/>
              <a:gd name="connsiteY113" fmla="*/ 1519517 h 1592811"/>
              <a:gd name="connsiteX114" fmla="*/ 53369 w 9662615"/>
              <a:gd name="connsiteY114" fmla="*/ 1516853 h 1592811"/>
              <a:gd name="connsiteX115" fmla="*/ 2359 w 9662615"/>
              <a:gd name="connsiteY115" fmla="*/ 1515247 h 1592811"/>
              <a:gd name="connsiteX116" fmla="*/ 0 w 9662615"/>
              <a:gd name="connsiteY116" fmla="*/ 1514932 h 1592811"/>
              <a:gd name="connsiteX117" fmla="*/ 0 w 9662615"/>
              <a:gd name="connsiteY117" fmla="*/ 0 h 1592811"/>
              <a:gd name="connsiteX0" fmla="*/ 0 w 9662615"/>
              <a:gd name="connsiteY0" fmla="*/ 0 h 1603018"/>
              <a:gd name="connsiteX1" fmla="*/ 9662615 w 9662615"/>
              <a:gd name="connsiteY1" fmla="*/ 0 h 1603018"/>
              <a:gd name="connsiteX2" fmla="*/ 9662615 w 9662615"/>
              <a:gd name="connsiteY2" fmla="*/ 1280346 h 1603018"/>
              <a:gd name="connsiteX3" fmla="*/ 9551077 w 9662615"/>
              <a:gd name="connsiteY3" fmla="*/ 1292033 h 1603018"/>
              <a:gd name="connsiteX4" fmla="*/ 9469546 w 9662615"/>
              <a:gd name="connsiteY4" fmla="*/ 1289837 h 1603018"/>
              <a:gd name="connsiteX5" fmla="*/ 9326260 w 9662615"/>
              <a:gd name="connsiteY5" fmla="*/ 1277155 h 1603018"/>
              <a:gd name="connsiteX6" fmla="*/ 9144767 w 9662615"/>
              <a:gd name="connsiteY6" fmla="*/ 1264120 h 1603018"/>
              <a:gd name="connsiteX7" fmla="*/ 8976400 w 9662615"/>
              <a:gd name="connsiteY7" fmla="*/ 1326661 h 1603018"/>
              <a:gd name="connsiteX8" fmla="*/ 8828711 w 9662615"/>
              <a:gd name="connsiteY8" fmla="*/ 1346394 h 1603018"/>
              <a:gd name="connsiteX9" fmla="*/ 8695953 w 9662615"/>
              <a:gd name="connsiteY9" fmla="*/ 1346784 h 1603018"/>
              <a:gd name="connsiteX10" fmla="*/ 8652191 w 9662615"/>
              <a:gd name="connsiteY10" fmla="*/ 1345903 h 1603018"/>
              <a:gd name="connsiteX11" fmla="*/ 8591582 w 9662615"/>
              <a:gd name="connsiteY11" fmla="*/ 1341666 h 1603018"/>
              <a:gd name="connsiteX12" fmla="*/ 8537336 w 9662615"/>
              <a:gd name="connsiteY12" fmla="*/ 1341684 h 1603018"/>
              <a:gd name="connsiteX13" fmla="*/ 8416849 w 9662615"/>
              <a:gd name="connsiteY13" fmla="*/ 1367085 h 1603018"/>
              <a:gd name="connsiteX14" fmla="*/ 8278355 w 9662615"/>
              <a:gd name="connsiteY14" fmla="*/ 1386569 h 1603018"/>
              <a:gd name="connsiteX15" fmla="*/ 8197961 w 9662615"/>
              <a:gd name="connsiteY15" fmla="*/ 1392804 h 1603018"/>
              <a:gd name="connsiteX16" fmla="*/ 8171196 w 9662615"/>
              <a:gd name="connsiteY16" fmla="*/ 1397216 h 1603018"/>
              <a:gd name="connsiteX17" fmla="*/ 8087910 w 9662615"/>
              <a:gd name="connsiteY17" fmla="*/ 1386449 h 1603018"/>
              <a:gd name="connsiteX18" fmla="*/ 7974579 w 9662615"/>
              <a:gd name="connsiteY18" fmla="*/ 1383439 h 1603018"/>
              <a:gd name="connsiteX19" fmla="*/ 7768351 w 9662615"/>
              <a:gd name="connsiteY19" fmla="*/ 1395051 h 1603018"/>
              <a:gd name="connsiteX20" fmla="*/ 7635985 w 9662615"/>
              <a:gd name="connsiteY20" fmla="*/ 1386363 h 1603018"/>
              <a:gd name="connsiteX21" fmla="*/ 7466069 w 9662615"/>
              <a:gd name="connsiteY21" fmla="*/ 1377654 h 1603018"/>
              <a:gd name="connsiteX22" fmla="*/ 7355642 w 9662615"/>
              <a:gd name="connsiteY22" fmla="*/ 1407761 h 1603018"/>
              <a:gd name="connsiteX23" fmla="*/ 7215220 w 9662615"/>
              <a:gd name="connsiteY23" fmla="*/ 1397856 h 1603018"/>
              <a:gd name="connsiteX24" fmla="*/ 7082147 w 9662615"/>
              <a:gd name="connsiteY24" fmla="*/ 1406113 h 1603018"/>
              <a:gd name="connsiteX25" fmla="*/ 6987129 w 9662615"/>
              <a:gd name="connsiteY25" fmla="*/ 1404834 h 1603018"/>
              <a:gd name="connsiteX26" fmla="*/ 6907567 w 9662615"/>
              <a:gd name="connsiteY26" fmla="*/ 1419149 h 1603018"/>
              <a:gd name="connsiteX27" fmla="*/ 6748428 w 9662615"/>
              <a:gd name="connsiteY27" fmla="*/ 1420308 h 1603018"/>
              <a:gd name="connsiteX28" fmla="*/ 6654257 w 9662615"/>
              <a:gd name="connsiteY28" fmla="*/ 1424143 h 1603018"/>
              <a:gd name="connsiteX29" fmla="*/ 6620123 w 9662615"/>
              <a:gd name="connsiteY29" fmla="*/ 1430535 h 1603018"/>
              <a:gd name="connsiteX30" fmla="*/ 6571355 w 9662615"/>
              <a:gd name="connsiteY30" fmla="*/ 1436144 h 1603018"/>
              <a:gd name="connsiteX31" fmla="*/ 6486557 w 9662615"/>
              <a:gd name="connsiteY31" fmla="*/ 1449861 h 1603018"/>
              <a:gd name="connsiteX32" fmla="*/ 6370419 w 9662615"/>
              <a:gd name="connsiteY32" fmla="*/ 1461649 h 1603018"/>
              <a:gd name="connsiteX33" fmla="*/ 6278839 w 9662615"/>
              <a:gd name="connsiteY33" fmla="*/ 1449160 h 1603018"/>
              <a:gd name="connsiteX34" fmla="*/ 6272455 w 9662615"/>
              <a:gd name="connsiteY34" fmla="*/ 1453191 h 1603018"/>
              <a:gd name="connsiteX35" fmla="*/ 6212659 w 9662615"/>
              <a:gd name="connsiteY35" fmla="*/ 1454850 h 1603018"/>
              <a:gd name="connsiteX36" fmla="*/ 6069317 w 9662615"/>
              <a:gd name="connsiteY36" fmla="*/ 1445838 h 1603018"/>
              <a:gd name="connsiteX37" fmla="*/ 5878477 w 9662615"/>
              <a:gd name="connsiteY37" fmla="*/ 1439180 h 1603018"/>
              <a:gd name="connsiteX38" fmla="*/ 5838387 w 9662615"/>
              <a:gd name="connsiteY38" fmla="*/ 1444679 h 1603018"/>
              <a:gd name="connsiteX39" fmla="*/ 5771136 w 9662615"/>
              <a:gd name="connsiteY39" fmla="*/ 1453639 h 1603018"/>
              <a:gd name="connsiteX40" fmla="*/ 5724081 w 9662615"/>
              <a:gd name="connsiteY40" fmla="*/ 1470431 h 1603018"/>
              <a:gd name="connsiteX41" fmla="*/ 5666577 w 9662615"/>
              <a:gd name="connsiteY41" fmla="*/ 1473921 h 1603018"/>
              <a:gd name="connsiteX42" fmla="*/ 5649068 w 9662615"/>
              <a:gd name="connsiteY42" fmla="*/ 1461676 h 1603018"/>
              <a:gd name="connsiteX43" fmla="*/ 5588902 w 9662615"/>
              <a:gd name="connsiteY43" fmla="*/ 1469647 h 1603018"/>
              <a:gd name="connsiteX44" fmla="*/ 5498090 w 9662615"/>
              <a:gd name="connsiteY44" fmla="*/ 1483173 h 1603018"/>
              <a:gd name="connsiteX45" fmla="*/ 5444641 w 9662615"/>
              <a:gd name="connsiteY45" fmla="*/ 1487602 h 1603018"/>
              <a:gd name="connsiteX46" fmla="*/ 5299812 w 9662615"/>
              <a:gd name="connsiteY46" fmla="*/ 1503362 h 1603018"/>
              <a:gd name="connsiteX47" fmla="*/ 5245752 w 9662615"/>
              <a:gd name="connsiteY47" fmla="*/ 1520612 h 1603018"/>
              <a:gd name="connsiteX48" fmla="*/ 5177807 w 9662615"/>
              <a:gd name="connsiteY48" fmla="*/ 1526802 h 1603018"/>
              <a:gd name="connsiteX49" fmla="*/ 5113910 w 9662615"/>
              <a:gd name="connsiteY49" fmla="*/ 1533205 h 1603018"/>
              <a:gd name="connsiteX50" fmla="*/ 5059484 w 9662615"/>
              <a:gd name="connsiteY50" fmla="*/ 1546802 h 1603018"/>
              <a:gd name="connsiteX51" fmla="*/ 5038524 w 9662615"/>
              <a:gd name="connsiteY51" fmla="*/ 1545675 h 1603018"/>
              <a:gd name="connsiteX52" fmla="*/ 5026564 w 9662615"/>
              <a:gd name="connsiteY52" fmla="*/ 1545376 h 1603018"/>
              <a:gd name="connsiteX53" fmla="*/ 4969433 w 9662615"/>
              <a:gd name="connsiteY53" fmla="*/ 1550865 h 1603018"/>
              <a:gd name="connsiteX54" fmla="*/ 4871726 w 9662615"/>
              <a:gd name="connsiteY54" fmla="*/ 1570584 h 1603018"/>
              <a:gd name="connsiteX55" fmla="*/ 4843267 w 9662615"/>
              <a:gd name="connsiteY55" fmla="*/ 1561459 h 1603018"/>
              <a:gd name="connsiteX56" fmla="*/ 4821058 w 9662615"/>
              <a:gd name="connsiteY56" fmla="*/ 1553078 h 1603018"/>
              <a:gd name="connsiteX57" fmla="*/ 4791466 w 9662615"/>
              <a:gd name="connsiteY57" fmla="*/ 1561324 h 1603018"/>
              <a:gd name="connsiteX58" fmla="*/ 4784247 w 9662615"/>
              <a:gd name="connsiteY58" fmla="*/ 1562342 h 1603018"/>
              <a:gd name="connsiteX59" fmla="*/ 4739309 w 9662615"/>
              <a:gd name="connsiteY59" fmla="*/ 1553948 h 1603018"/>
              <a:gd name="connsiteX60" fmla="*/ 4697562 w 9662615"/>
              <a:gd name="connsiteY60" fmla="*/ 1551206 h 1603018"/>
              <a:gd name="connsiteX61" fmla="*/ 4650737 w 9662615"/>
              <a:gd name="connsiteY61" fmla="*/ 1537381 h 1603018"/>
              <a:gd name="connsiteX62" fmla="*/ 4583150 w 9662615"/>
              <a:gd name="connsiteY62" fmla="*/ 1529064 h 1603018"/>
              <a:gd name="connsiteX63" fmla="*/ 4521734 w 9662615"/>
              <a:gd name="connsiteY63" fmla="*/ 1529359 h 1603018"/>
              <a:gd name="connsiteX64" fmla="*/ 4382398 w 9662615"/>
              <a:gd name="connsiteY64" fmla="*/ 1534108 h 1603018"/>
              <a:gd name="connsiteX65" fmla="*/ 4221826 w 9662615"/>
              <a:gd name="connsiteY65" fmla="*/ 1500972 h 1603018"/>
              <a:gd name="connsiteX66" fmla="*/ 4096601 w 9662615"/>
              <a:gd name="connsiteY66" fmla="*/ 1521563 h 1603018"/>
              <a:gd name="connsiteX67" fmla="*/ 4002441 w 9662615"/>
              <a:gd name="connsiteY67" fmla="*/ 1528912 h 1603018"/>
              <a:gd name="connsiteX68" fmla="*/ 3833906 w 9662615"/>
              <a:gd name="connsiteY68" fmla="*/ 1516637 h 1603018"/>
              <a:gd name="connsiteX69" fmla="*/ 3763845 w 9662615"/>
              <a:gd name="connsiteY69" fmla="*/ 1501782 h 1603018"/>
              <a:gd name="connsiteX70" fmla="*/ 3641778 w 9662615"/>
              <a:gd name="connsiteY70" fmla="*/ 1505446 h 1603018"/>
              <a:gd name="connsiteX71" fmla="*/ 3565233 w 9662615"/>
              <a:gd name="connsiteY71" fmla="*/ 1515122 h 1603018"/>
              <a:gd name="connsiteX72" fmla="*/ 3560267 w 9662615"/>
              <a:gd name="connsiteY72" fmla="*/ 1516288 h 1603018"/>
              <a:gd name="connsiteX73" fmla="*/ 3540258 w 9662615"/>
              <a:gd name="connsiteY73" fmla="*/ 1516976 h 1603018"/>
              <a:gd name="connsiteX74" fmla="*/ 3534780 w 9662615"/>
              <a:gd name="connsiteY74" fmla="*/ 1522141 h 1603018"/>
              <a:gd name="connsiteX75" fmla="*/ 3504783 w 9662615"/>
              <a:gd name="connsiteY75" fmla="*/ 1526739 h 1603018"/>
              <a:gd name="connsiteX76" fmla="*/ 3430805 w 9662615"/>
              <a:gd name="connsiteY76" fmla="*/ 1542521 h 1603018"/>
              <a:gd name="connsiteX77" fmla="*/ 3292707 w 9662615"/>
              <a:gd name="connsiteY77" fmla="*/ 1520490 h 1603018"/>
              <a:gd name="connsiteX78" fmla="*/ 3187872 w 9662615"/>
              <a:gd name="connsiteY78" fmla="*/ 1519991 h 1603018"/>
              <a:gd name="connsiteX79" fmla="*/ 3148026 w 9662615"/>
              <a:gd name="connsiteY79" fmla="*/ 1524777 h 1603018"/>
              <a:gd name="connsiteX80" fmla="*/ 3092394 w 9662615"/>
              <a:gd name="connsiteY80" fmla="*/ 1528115 h 1603018"/>
              <a:gd name="connsiteX81" fmla="*/ 2994200 w 9662615"/>
              <a:gd name="connsiteY81" fmla="*/ 1537857 h 1603018"/>
              <a:gd name="connsiteX82" fmla="*/ 2862301 w 9662615"/>
              <a:gd name="connsiteY82" fmla="*/ 1544250 h 1603018"/>
              <a:gd name="connsiteX83" fmla="*/ 2766335 w 9662615"/>
              <a:gd name="connsiteY83" fmla="*/ 1527662 h 1603018"/>
              <a:gd name="connsiteX84" fmla="*/ 2757836 w 9662615"/>
              <a:gd name="connsiteY84" fmla="*/ 1531371 h 1603018"/>
              <a:gd name="connsiteX85" fmla="*/ 2691555 w 9662615"/>
              <a:gd name="connsiteY85" fmla="*/ 1530283 h 1603018"/>
              <a:gd name="connsiteX86" fmla="*/ 2491676 w 9662615"/>
              <a:gd name="connsiteY86" fmla="*/ 1500859 h 1603018"/>
              <a:gd name="connsiteX87" fmla="*/ 2378036 w 9662615"/>
              <a:gd name="connsiteY87" fmla="*/ 1520645 h 1603018"/>
              <a:gd name="connsiteX88" fmla="*/ 2284269 w 9662615"/>
              <a:gd name="connsiteY88" fmla="*/ 1503068 h 1603018"/>
              <a:gd name="connsiteX89" fmla="*/ 2207104 w 9662615"/>
              <a:gd name="connsiteY89" fmla="*/ 1508888 h 1603018"/>
              <a:gd name="connsiteX90" fmla="*/ 2149226 w 9662615"/>
              <a:gd name="connsiteY90" fmla="*/ 1523409 h 1603018"/>
              <a:gd name="connsiteX91" fmla="*/ 2084783 w 9662615"/>
              <a:gd name="connsiteY91" fmla="*/ 1524245 h 1603018"/>
              <a:gd name="connsiteX92" fmla="*/ 2070075 w 9662615"/>
              <a:gd name="connsiteY92" fmla="*/ 1511285 h 1603018"/>
              <a:gd name="connsiteX93" fmla="*/ 2001057 w 9662615"/>
              <a:gd name="connsiteY93" fmla="*/ 1516449 h 1603018"/>
              <a:gd name="connsiteX94" fmla="*/ 1896330 w 9662615"/>
              <a:gd name="connsiteY94" fmla="*/ 1525725 h 1603018"/>
              <a:gd name="connsiteX95" fmla="*/ 1835994 w 9662615"/>
              <a:gd name="connsiteY95" fmla="*/ 1527678 h 1603018"/>
              <a:gd name="connsiteX96" fmla="*/ 1671119 w 9662615"/>
              <a:gd name="connsiteY96" fmla="*/ 1536701 h 1603018"/>
              <a:gd name="connsiteX97" fmla="*/ 1601337 w 9662615"/>
              <a:gd name="connsiteY97" fmla="*/ 1548552 h 1603018"/>
              <a:gd name="connsiteX98" fmla="*/ 1407755 w 9662615"/>
              <a:gd name="connsiteY98" fmla="*/ 1571444 h 1603018"/>
              <a:gd name="connsiteX99" fmla="*/ 1291872 w 9662615"/>
              <a:gd name="connsiteY99" fmla="*/ 1579471 h 1603018"/>
              <a:gd name="connsiteX100" fmla="*/ 1245251 w 9662615"/>
              <a:gd name="connsiteY100" fmla="*/ 1603018 h 1603018"/>
              <a:gd name="connsiteX101" fmla="*/ 1181938 w 9662615"/>
              <a:gd name="connsiteY101" fmla="*/ 1592789 h 1603018"/>
              <a:gd name="connsiteX102" fmla="*/ 1091432 w 9662615"/>
              <a:gd name="connsiteY102" fmla="*/ 1571003 h 1603018"/>
              <a:gd name="connsiteX103" fmla="*/ 940355 w 9662615"/>
              <a:gd name="connsiteY103" fmla="*/ 1560638 h 1603018"/>
              <a:gd name="connsiteX104" fmla="*/ 868264 w 9662615"/>
              <a:gd name="connsiteY104" fmla="*/ 1566392 h 1603018"/>
              <a:gd name="connsiteX105" fmla="*/ 792765 w 9662615"/>
              <a:gd name="connsiteY105" fmla="*/ 1563102 h 1603018"/>
              <a:gd name="connsiteX106" fmla="*/ 653153 w 9662615"/>
              <a:gd name="connsiteY106" fmla="*/ 1563516 h 1603018"/>
              <a:gd name="connsiteX107" fmla="*/ 541933 w 9662615"/>
              <a:gd name="connsiteY107" fmla="*/ 1561051 h 1603018"/>
              <a:gd name="connsiteX108" fmla="*/ 472797 w 9662615"/>
              <a:gd name="connsiteY108" fmla="*/ 1568904 h 1603018"/>
              <a:gd name="connsiteX109" fmla="*/ 396059 w 9662615"/>
              <a:gd name="connsiteY109" fmla="*/ 1560970 h 1603018"/>
              <a:gd name="connsiteX110" fmla="*/ 336819 w 9662615"/>
              <a:gd name="connsiteY110" fmla="*/ 1560892 h 1603018"/>
              <a:gd name="connsiteX111" fmla="*/ 267163 w 9662615"/>
              <a:gd name="connsiteY111" fmla="*/ 1531913 h 1603018"/>
              <a:gd name="connsiteX112" fmla="*/ 196644 w 9662615"/>
              <a:gd name="connsiteY112" fmla="*/ 1524565 h 1603018"/>
              <a:gd name="connsiteX113" fmla="*/ 86819 w 9662615"/>
              <a:gd name="connsiteY113" fmla="*/ 1519517 h 1603018"/>
              <a:gd name="connsiteX114" fmla="*/ 53369 w 9662615"/>
              <a:gd name="connsiteY114" fmla="*/ 1516853 h 1603018"/>
              <a:gd name="connsiteX115" fmla="*/ 2359 w 9662615"/>
              <a:gd name="connsiteY115" fmla="*/ 1515247 h 1603018"/>
              <a:gd name="connsiteX116" fmla="*/ 0 w 9662615"/>
              <a:gd name="connsiteY116" fmla="*/ 1514932 h 1603018"/>
              <a:gd name="connsiteX117" fmla="*/ 0 w 9662615"/>
              <a:gd name="connsiteY117" fmla="*/ 0 h 1603018"/>
              <a:gd name="connsiteX0" fmla="*/ 0 w 9662615"/>
              <a:gd name="connsiteY0" fmla="*/ 0 h 1603018"/>
              <a:gd name="connsiteX1" fmla="*/ 9662615 w 9662615"/>
              <a:gd name="connsiteY1" fmla="*/ 0 h 1603018"/>
              <a:gd name="connsiteX2" fmla="*/ 9662615 w 9662615"/>
              <a:gd name="connsiteY2" fmla="*/ 1280346 h 1603018"/>
              <a:gd name="connsiteX3" fmla="*/ 9551077 w 9662615"/>
              <a:gd name="connsiteY3" fmla="*/ 1292033 h 1603018"/>
              <a:gd name="connsiteX4" fmla="*/ 9469546 w 9662615"/>
              <a:gd name="connsiteY4" fmla="*/ 1289837 h 1603018"/>
              <a:gd name="connsiteX5" fmla="*/ 9326260 w 9662615"/>
              <a:gd name="connsiteY5" fmla="*/ 1277155 h 1603018"/>
              <a:gd name="connsiteX6" fmla="*/ 9144767 w 9662615"/>
              <a:gd name="connsiteY6" fmla="*/ 1264120 h 1603018"/>
              <a:gd name="connsiteX7" fmla="*/ 8976400 w 9662615"/>
              <a:gd name="connsiteY7" fmla="*/ 1326661 h 1603018"/>
              <a:gd name="connsiteX8" fmla="*/ 8828711 w 9662615"/>
              <a:gd name="connsiteY8" fmla="*/ 1346394 h 1603018"/>
              <a:gd name="connsiteX9" fmla="*/ 8695953 w 9662615"/>
              <a:gd name="connsiteY9" fmla="*/ 1346784 h 1603018"/>
              <a:gd name="connsiteX10" fmla="*/ 8652191 w 9662615"/>
              <a:gd name="connsiteY10" fmla="*/ 1345903 h 1603018"/>
              <a:gd name="connsiteX11" fmla="*/ 8591582 w 9662615"/>
              <a:gd name="connsiteY11" fmla="*/ 1341666 h 1603018"/>
              <a:gd name="connsiteX12" fmla="*/ 8537336 w 9662615"/>
              <a:gd name="connsiteY12" fmla="*/ 1341684 h 1603018"/>
              <a:gd name="connsiteX13" fmla="*/ 8416849 w 9662615"/>
              <a:gd name="connsiteY13" fmla="*/ 1367085 h 1603018"/>
              <a:gd name="connsiteX14" fmla="*/ 8278355 w 9662615"/>
              <a:gd name="connsiteY14" fmla="*/ 1386569 h 1603018"/>
              <a:gd name="connsiteX15" fmla="*/ 8197961 w 9662615"/>
              <a:gd name="connsiteY15" fmla="*/ 1392804 h 1603018"/>
              <a:gd name="connsiteX16" fmla="*/ 8171196 w 9662615"/>
              <a:gd name="connsiteY16" fmla="*/ 1397216 h 1603018"/>
              <a:gd name="connsiteX17" fmla="*/ 8087910 w 9662615"/>
              <a:gd name="connsiteY17" fmla="*/ 1386449 h 1603018"/>
              <a:gd name="connsiteX18" fmla="*/ 7974579 w 9662615"/>
              <a:gd name="connsiteY18" fmla="*/ 1383439 h 1603018"/>
              <a:gd name="connsiteX19" fmla="*/ 7768351 w 9662615"/>
              <a:gd name="connsiteY19" fmla="*/ 1395051 h 1603018"/>
              <a:gd name="connsiteX20" fmla="*/ 7635985 w 9662615"/>
              <a:gd name="connsiteY20" fmla="*/ 1386363 h 1603018"/>
              <a:gd name="connsiteX21" fmla="*/ 7466069 w 9662615"/>
              <a:gd name="connsiteY21" fmla="*/ 1377654 h 1603018"/>
              <a:gd name="connsiteX22" fmla="*/ 7355642 w 9662615"/>
              <a:gd name="connsiteY22" fmla="*/ 1407761 h 1603018"/>
              <a:gd name="connsiteX23" fmla="*/ 7215220 w 9662615"/>
              <a:gd name="connsiteY23" fmla="*/ 1397856 h 1603018"/>
              <a:gd name="connsiteX24" fmla="*/ 7082147 w 9662615"/>
              <a:gd name="connsiteY24" fmla="*/ 1406113 h 1603018"/>
              <a:gd name="connsiteX25" fmla="*/ 6987129 w 9662615"/>
              <a:gd name="connsiteY25" fmla="*/ 1404834 h 1603018"/>
              <a:gd name="connsiteX26" fmla="*/ 6907567 w 9662615"/>
              <a:gd name="connsiteY26" fmla="*/ 1419149 h 1603018"/>
              <a:gd name="connsiteX27" fmla="*/ 6748428 w 9662615"/>
              <a:gd name="connsiteY27" fmla="*/ 1420308 h 1603018"/>
              <a:gd name="connsiteX28" fmla="*/ 6654257 w 9662615"/>
              <a:gd name="connsiteY28" fmla="*/ 1424143 h 1603018"/>
              <a:gd name="connsiteX29" fmla="*/ 6620123 w 9662615"/>
              <a:gd name="connsiteY29" fmla="*/ 1430535 h 1603018"/>
              <a:gd name="connsiteX30" fmla="*/ 6571355 w 9662615"/>
              <a:gd name="connsiteY30" fmla="*/ 1436144 h 1603018"/>
              <a:gd name="connsiteX31" fmla="*/ 6486557 w 9662615"/>
              <a:gd name="connsiteY31" fmla="*/ 1449861 h 1603018"/>
              <a:gd name="connsiteX32" fmla="*/ 6370419 w 9662615"/>
              <a:gd name="connsiteY32" fmla="*/ 1461649 h 1603018"/>
              <a:gd name="connsiteX33" fmla="*/ 6278839 w 9662615"/>
              <a:gd name="connsiteY33" fmla="*/ 1449160 h 1603018"/>
              <a:gd name="connsiteX34" fmla="*/ 6272455 w 9662615"/>
              <a:gd name="connsiteY34" fmla="*/ 1453191 h 1603018"/>
              <a:gd name="connsiteX35" fmla="*/ 6212659 w 9662615"/>
              <a:gd name="connsiteY35" fmla="*/ 1454850 h 1603018"/>
              <a:gd name="connsiteX36" fmla="*/ 6069317 w 9662615"/>
              <a:gd name="connsiteY36" fmla="*/ 1445838 h 1603018"/>
              <a:gd name="connsiteX37" fmla="*/ 5878477 w 9662615"/>
              <a:gd name="connsiteY37" fmla="*/ 1439180 h 1603018"/>
              <a:gd name="connsiteX38" fmla="*/ 5838387 w 9662615"/>
              <a:gd name="connsiteY38" fmla="*/ 1444679 h 1603018"/>
              <a:gd name="connsiteX39" fmla="*/ 5771136 w 9662615"/>
              <a:gd name="connsiteY39" fmla="*/ 1453639 h 1603018"/>
              <a:gd name="connsiteX40" fmla="*/ 5724081 w 9662615"/>
              <a:gd name="connsiteY40" fmla="*/ 1470431 h 1603018"/>
              <a:gd name="connsiteX41" fmla="*/ 5666577 w 9662615"/>
              <a:gd name="connsiteY41" fmla="*/ 1473921 h 1603018"/>
              <a:gd name="connsiteX42" fmla="*/ 5649068 w 9662615"/>
              <a:gd name="connsiteY42" fmla="*/ 1461676 h 1603018"/>
              <a:gd name="connsiteX43" fmla="*/ 5588902 w 9662615"/>
              <a:gd name="connsiteY43" fmla="*/ 1469647 h 1603018"/>
              <a:gd name="connsiteX44" fmla="*/ 5498090 w 9662615"/>
              <a:gd name="connsiteY44" fmla="*/ 1483173 h 1603018"/>
              <a:gd name="connsiteX45" fmla="*/ 5444641 w 9662615"/>
              <a:gd name="connsiteY45" fmla="*/ 1487602 h 1603018"/>
              <a:gd name="connsiteX46" fmla="*/ 5299812 w 9662615"/>
              <a:gd name="connsiteY46" fmla="*/ 1503362 h 1603018"/>
              <a:gd name="connsiteX47" fmla="*/ 5245752 w 9662615"/>
              <a:gd name="connsiteY47" fmla="*/ 1520612 h 1603018"/>
              <a:gd name="connsiteX48" fmla="*/ 5177807 w 9662615"/>
              <a:gd name="connsiteY48" fmla="*/ 1526802 h 1603018"/>
              <a:gd name="connsiteX49" fmla="*/ 5113910 w 9662615"/>
              <a:gd name="connsiteY49" fmla="*/ 1533205 h 1603018"/>
              <a:gd name="connsiteX50" fmla="*/ 5059484 w 9662615"/>
              <a:gd name="connsiteY50" fmla="*/ 1546802 h 1603018"/>
              <a:gd name="connsiteX51" fmla="*/ 5038524 w 9662615"/>
              <a:gd name="connsiteY51" fmla="*/ 1545675 h 1603018"/>
              <a:gd name="connsiteX52" fmla="*/ 5026564 w 9662615"/>
              <a:gd name="connsiteY52" fmla="*/ 1545376 h 1603018"/>
              <a:gd name="connsiteX53" fmla="*/ 4969433 w 9662615"/>
              <a:gd name="connsiteY53" fmla="*/ 1550865 h 1603018"/>
              <a:gd name="connsiteX54" fmla="*/ 4871726 w 9662615"/>
              <a:gd name="connsiteY54" fmla="*/ 1570584 h 1603018"/>
              <a:gd name="connsiteX55" fmla="*/ 4843267 w 9662615"/>
              <a:gd name="connsiteY55" fmla="*/ 1561459 h 1603018"/>
              <a:gd name="connsiteX56" fmla="*/ 4821058 w 9662615"/>
              <a:gd name="connsiteY56" fmla="*/ 1553078 h 1603018"/>
              <a:gd name="connsiteX57" fmla="*/ 4791466 w 9662615"/>
              <a:gd name="connsiteY57" fmla="*/ 1561324 h 1603018"/>
              <a:gd name="connsiteX58" fmla="*/ 4784247 w 9662615"/>
              <a:gd name="connsiteY58" fmla="*/ 1562342 h 1603018"/>
              <a:gd name="connsiteX59" fmla="*/ 4739309 w 9662615"/>
              <a:gd name="connsiteY59" fmla="*/ 1553948 h 1603018"/>
              <a:gd name="connsiteX60" fmla="*/ 4697562 w 9662615"/>
              <a:gd name="connsiteY60" fmla="*/ 1551206 h 1603018"/>
              <a:gd name="connsiteX61" fmla="*/ 4650737 w 9662615"/>
              <a:gd name="connsiteY61" fmla="*/ 1537381 h 1603018"/>
              <a:gd name="connsiteX62" fmla="*/ 4583150 w 9662615"/>
              <a:gd name="connsiteY62" fmla="*/ 1529064 h 1603018"/>
              <a:gd name="connsiteX63" fmla="*/ 4521734 w 9662615"/>
              <a:gd name="connsiteY63" fmla="*/ 1529359 h 1603018"/>
              <a:gd name="connsiteX64" fmla="*/ 4382398 w 9662615"/>
              <a:gd name="connsiteY64" fmla="*/ 1534108 h 1603018"/>
              <a:gd name="connsiteX65" fmla="*/ 4221826 w 9662615"/>
              <a:gd name="connsiteY65" fmla="*/ 1500972 h 1603018"/>
              <a:gd name="connsiteX66" fmla="*/ 4096601 w 9662615"/>
              <a:gd name="connsiteY66" fmla="*/ 1521563 h 1603018"/>
              <a:gd name="connsiteX67" fmla="*/ 4002441 w 9662615"/>
              <a:gd name="connsiteY67" fmla="*/ 1528912 h 1603018"/>
              <a:gd name="connsiteX68" fmla="*/ 3833906 w 9662615"/>
              <a:gd name="connsiteY68" fmla="*/ 1516637 h 1603018"/>
              <a:gd name="connsiteX69" fmla="*/ 3763845 w 9662615"/>
              <a:gd name="connsiteY69" fmla="*/ 1501782 h 1603018"/>
              <a:gd name="connsiteX70" fmla="*/ 3641778 w 9662615"/>
              <a:gd name="connsiteY70" fmla="*/ 1505446 h 1603018"/>
              <a:gd name="connsiteX71" fmla="*/ 3565233 w 9662615"/>
              <a:gd name="connsiteY71" fmla="*/ 1515122 h 1603018"/>
              <a:gd name="connsiteX72" fmla="*/ 3560267 w 9662615"/>
              <a:gd name="connsiteY72" fmla="*/ 1516288 h 1603018"/>
              <a:gd name="connsiteX73" fmla="*/ 3540258 w 9662615"/>
              <a:gd name="connsiteY73" fmla="*/ 1516976 h 1603018"/>
              <a:gd name="connsiteX74" fmla="*/ 3534780 w 9662615"/>
              <a:gd name="connsiteY74" fmla="*/ 1522141 h 1603018"/>
              <a:gd name="connsiteX75" fmla="*/ 3504783 w 9662615"/>
              <a:gd name="connsiteY75" fmla="*/ 1526739 h 1603018"/>
              <a:gd name="connsiteX76" fmla="*/ 3430805 w 9662615"/>
              <a:gd name="connsiteY76" fmla="*/ 1542521 h 1603018"/>
              <a:gd name="connsiteX77" fmla="*/ 3292707 w 9662615"/>
              <a:gd name="connsiteY77" fmla="*/ 1520490 h 1603018"/>
              <a:gd name="connsiteX78" fmla="*/ 3187872 w 9662615"/>
              <a:gd name="connsiteY78" fmla="*/ 1519991 h 1603018"/>
              <a:gd name="connsiteX79" fmla="*/ 3148026 w 9662615"/>
              <a:gd name="connsiteY79" fmla="*/ 1524777 h 1603018"/>
              <a:gd name="connsiteX80" fmla="*/ 3092394 w 9662615"/>
              <a:gd name="connsiteY80" fmla="*/ 1528115 h 1603018"/>
              <a:gd name="connsiteX81" fmla="*/ 2994200 w 9662615"/>
              <a:gd name="connsiteY81" fmla="*/ 1537857 h 1603018"/>
              <a:gd name="connsiteX82" fmla="*/ 2862301 w 9662615"/>
              <a:gd name="connsiteY82" fmla="*/ 1544250 h 1603018"/>
              <a:gd name="connsiteX83" fmla="*/ 2766335 w 9662615"/>
              <a:gd name="connsiteY83" fmla="*/ 1527662 h 1603018"/>
              <a:gd name="connsiteX84" fmla="*/ 2757836 w 9662615"/>
              <a:gd name="connsiteY84" fmla="*/ 1531371 h 1603018"/>
              <a:gd name="connsiteX85" fmla="*/ 2691555 w 9662615"/>
              <a:gd name="connsiteY85" fmla="*/ 1530283 h 1603018"/>
              <a:gd name="connsiteX86" fmla="*/ 2491676 w 9662615"/>
              <a:gd name="connsiteY86" fmla="*/ 1500859 h 1603018"/>
              <a:gd name="connsiteX87" fmla="*/ 2378036 w 9662615"/>
              <a:gd name="connsiteY87" fmla="*/ 1520645 h 1603018"/>
              <a:gd name="connsiteX88" fmla="*/ 2284269 w 9662615"/>
              <a:gd name="connsiteY88" fmla="*/ 1503068 h 1603018"/>
              <a:gd name="connsiteX89" fmla="*/ 2207104 w 9662615"/>
              <a:gd name="connsiteY89" fmla="*/ 1508888 h 1603018"/>
              <a:gd name="connsiteX90" fmla="*/ 2149226 w 9662615"/>
              <a:gd name="connsiteY90" fmla="*/ 1523409 h 1603018"/>
              <a:gd name="connsiteX91" fmla="*/ 2084783 w 9662615"/>
              <a:gd name="connsiteY91" fmla="*/ 1524245 h 1603018"/>
              <a:gd name="connsiteX92" fmla="*/ 2070075 w 9662615"/>
              <a:gd name="connsiteY92" fmla="*/ 1511285 h 1603018"/>
              <a:gd name="connsiteX93" fmla="*/ 2001057 w 9662615"/>
              <a:gd name="connsiteY93" fmla="*/ 1516449 h 1603018"/>
              <a:gd name="connsiteX94" fmla="*/ 1896330 w 9662615"/>
              <a:gd name="connsiteY94" fmla="*/ 1525725 h 1603018"/>
              <a:gd name="connsiteX95" fmla="*/ 1835994 w 9662615"/>
              <a:gd name="connsiteY95" fmla="*/ 1527678 h 1603018"/>
              <a:gd name="connsiteX96" fmla="*/ 1671119 w 9662615"/>
              <a:gd name="connsiteY96" fmla="*/ 1536701 h 1603018"/>
              <a:gd name="connsiteX97" fmla="*/ 1565556 w 9662615"/>
              <a:gd name="connsiteY97" fmla="*/ 1556503 h 1603018"/>
              <a:gd name="connsiteX98" fmla="*/ 1407755 w 9662615"/>
              <a:gd name="connsiteY98" fmla="*/ 1571444 h 1603018"/>
              <a:gd name="connsiteX99" fmla="*/ 1291872 w 9662615"/>
              <a:gd name="connsiteY99" fmla="*/ 1579471 h 1603018"/>
              <a:gd name="connsiteX100" fmla="*/ 1245251 w 9662615"/>
              <a:gd name="connsiteY100" fmla="*/ 1603018 h 1603018"/>
              <a:gd name="connsiteX101" fmla="*/ 1181938 w 9662615"/>
              <a:gd name="connsiteY101" fmla="*/ 1592789 h 1603018"/>
              <a:gd name="connsiteX102" fmla="*/ 1091432 w 9662615"/>
              <a:gd name="connsiteY102" fmla="*/ 1571003 h 1603018"/>
              <a:gd name="connsiteX103" fmla="*/ 940355 w 9662615"/>
              <a:gd name="connsiteY103" fmla="*/ 1560638 h 1603018"/>
              <a:gd name="connsiteX104" fmla="*/ 868264 w 9662615"/>
              <a:gd name="connsiteY104" fmla="*/ 1566392 h 1603018"/>
              <a:gd name="connsiteX105" fmla="*/ 792765 w 9662615"/>
              <a:gd name="connsiteY105" fmla="*/ 1563102 h 1603018"/>
              <a:gd name="connsiteX106" fmla="*/ 653153 w 9662615"/>
              <a:gd name="connsiteY106" fmla="*/ 1563516 h 1603018"/>
              <a:gd name="connsiteX107" fmla="*/ 541933 w 9662615"/>
              <a:gd name="connsiteY107" fmla="*/ 1561051 h 1603018"/>
              <a:gd name="connsiteX108" fmla="*/ 472797 w 9662615"/>
              <a:gd name="connsiteY108" fmla="*/ 1568904 h 1603018"/>
              <a:gd name="connsiteX109" fmla="*/ 396059 w 9662615"/>
              <a:gd name="connsiteY109" fmla="*/ 1560970 h 1603018"/>
              <a:gd name="connsiteX110" fmla="*/ 336819 w 9662615"/>
              <a:gd name="connsiteY110" fmla="*/ 1560892 h 1603018"/>
              <a:gd name="connsiteX111" fmla="*/ 267163 w 9662615"/>
              <a:gd name="connsiteY111" fmla="*/ 1531913 h 1603018"/>
              <a:gd name="connsiteX112" fmla="*/ 196644 w 9662615"/>
              <a:gd name="connsiteY112" fmla="*/ 1524565 h 1603018"/>
              <a:gd name="connsiteX113" fmla="*/ 86819 w 9662615"/>
              <a:gd name="connsiteY113" fmla="*/ 1519517 h 1603018"/>
              <a:gd name="connsiteX114" fmla="*/ 53369 w 9662615"/>
              <a:gd name="connsiteY114" fmla="*/ 1516853 h 1603018"/>
              <a:gd name="connsiteX115" fmla="*/ 2359 w 9662615"/>
              <a:gd name="connsiteY115" fmla="*/ 1515247 h 1603018"/>
              <a:gd name="connsiteX116" fmla="*/ 0 w 9662615"/>
              <a:gd name="connsiteY116" fmla="*/ 1514932 h 1603018"/>
              <a:gd name="connsiteX117" fmla="*/ 0 w 9662615"/>
              <a:gd name="connsiteY117" fmla="*/ 0 h 1603018"/>
              <a:gd name="connsiteX0" fmla="*/ 0 w 9662615"/>
              <a:gd name="connsiteY0" fmla="*/ 0 h 1603018"/>
              <a:gd name="connsiteX1" fmla="*/ 9662615 w 9662615"/>
              <a:gd name="connsiteY1" fmla="*/ 0 h 1603018"/>
              <a:gd name="connsiteX2" fmla="*/ 9662615 w 9662615"/>
              <a:gd name="connsiteY2" fmla="*/ 1280346 h 1603018"/>
              <a:gd name="connsiteX3" fmla="*/ 9551077 w 9662615"/>
              <a:gd name="connsiteY3" fmla="*/ 1292033 h 1603018"/>
              <a:gd name="connsiteX4" fmla="*/ 9469546 w 9662615"/>
              <a:gd name="connsiteY4" fmla="*/ 1289837 h 1603018"/>
              <a:gd name="connsiteX5" fmla="*/ 9326260 w 9662615"/>
              <a:gd name="connsiteY5" fmla="*/ 1277155 h 1603018"/>
              <a:gd name="connsiteX6" fmla="*/ 9144767 w 9662615"/>
              <a:gd name="connsiteY6" fmla="*/ 1264120 h 1603018"/>
              <a:gd name="connsiteX7" fmla="*/ 8976400 w 9662615"/>
              <a:gd name="connsiteY7" fmla="*/ 1326661 h 1603018"/>
              <a:gd name="connsiteX8" fmla="*/ 8828711 w 9662615"/>
              <a:gd name="connsiteY8" fmla="*/ 1346394 h 1603018"/>
              <a:gd name="connsiteX9" fmla="*/ 8695953 w 9662615"/>
              <a:gd name="connsiteY9" fmla="*/ 1346784 h 1603018"/>
              <a:gd name="connsiteX10" fmla="*/ 8652191 w 9662615"/>
              <a:gd name="connsiteY10" fmla="*/ 1345903 h 1603018"/>
              <a:gd name="connsiteX11" fmla="*/ 8591582 w 9662615"/>
              <a:gd name="connsiteY11" fmla="*/ 1341666 h 1603018"/>
              <a:gd name="connsiteX12" fmla="*/ 8537336 w 9662615"/>
              <a:gd name="connsiteY12" fmla="*/ 1341684 h 1603018"/>
              <a:gd name="connsiteX13" fmla="*/ 8416849 w 9662615"/>
              <a:gd name="connsiteY13" fmla="*/ 1367085 h 1603018"/>
              <a:gd name="connsiteX14" fmla="*/ 8278355 w 9662615"/>
              <a:gd name="connsiteY14" fmla="*/ 1386569 h 1603018"/>
              <a:gd name="connsiteX15" fmla="*/ 8197961 w 9662615"/>
              <a:gd name="connsiteY15" fmla="*/ 1392804 h 1603018"/>
              <a:gd name="connsiteX16" fmla="*/ 8171196 w 9662615"/>
              <a:gd name="connsiteY16" fmla="*/ 1397216 h 1603018"/>
              <a:gd name="connsiteX17" fmla="*/ 8087910 w 9662615"/>
              <a:gd name="connsiteY17" fmla="*/ 1386449 h 1603018"/>
              <a:gd name="connsiteX18" fmla="*/ 7974579 w 9662615"/>
              <a:gd name="connsiteY18" fmla="*/ 1383439 h 1603018"/>
              <a:gd name="connsiteX19" fmla="*/ 7768351 w 9662615"/>
              <a:gd name="connsiteY19" fmla="*/ 1395051 h 1603018"/>
              <a:gd name="connsiteX20" fmla="*/ 7635985 w 9662615"/>
              <a:gd name="connsiteY20" fmla="*/ 1386363 h 1603018"/>
              <a:gd name="connsiteX21" fmla="*/ 7466069 w 9662615"/>
              <a:gd name="connsiteY21" fmla="*/ 1377654 h 1603018"/>
              <a:gd name="connsiteX22" fmla="*/ 7355642 w 9662615"/>
              <a:gd name="connsiteY22" fmla="*/ 1407761 h 1603018"/>
              <a:gd name="connsiteX23" fmla="*/ 7215220 w 9662615"/>
              <a:gd name="connsiteY23" fmla="*/ 1397856 h 1603018"/>
              <a:gd name="connsiteX24" fmla="*/ 7082147 w 9662615"/>
              <a:gd name="connsiteY24" fmla="*/ 1406113 h 1603018"/>
              <a:gd name="connsiteX25" fmla="*/ 6987129 w 9662615"/>
              <a:gd name="connsiteY25" fmla="*/ 1404834 h 1603018"/>
              <a:gd name="connsiteX26" fmla="*/ 6907567 w 9662615"/>
              <a:gd name="connsiteY26" fmla="*/ 1419149 h 1603018"/>
              <a:gd name="connsiteX27" fmla="*/ 6748428 w 9662615"/>
              <a:gd name="connsiteY27" fmla="*/ 1420308 h 1603018"/>
              <a:gd name="connsiteX28" fmla="*/ 6654257 w 9662615"/>
              <a:gd name="connsiteY28" fmla="*/ 1424143 h 1603018"/>
              <a:gd name="connsiteX29" fmla="*/ 6620123 w 9662615"/>
              <a:gd name="connsiteY29" fmla="*/ 1430535 h 1603018"/>
              <a:gd name="connsiteX30" fmla="*/ 6571355 w 9662615"/>
              <a:gd name="connsiteY30" fmla="*/ 1436144 h 1603018"/>
              <a:gd name="connsiteX31" fmla="*/ 6486557 w 9662615"/>
              <a:gd name="connsiteY31" fmla="*/ 1449861 h 1603018"/>
              <a:gd name="connsiteX32" fmla="*/ 6370419 w 9662615"/>
              <a:gd name="connsiteY32" fmla="*/ 1461649 h 1603018"/>
              <a:gd name="connsiteX33" fmla="*/ 6278839 w 9662615"/>
              <a:gd name="connsiteY33" fmla="*/ 1449160 h 1603018"/>
              <a:gd name="connsiteX34" fmla="*/ 6272455 w 9662615"/>
              <a:gd name="connsiteY34" fmla="*/ 1453191 h 1603018"/>
              <a:gd name="connsiteX35" fmla="*/ 6212659 w 9662615"/>
              <a:gd name="connsiteY35" fmla="*/ 1454850 h 1603018"/>
              <a:gd name="connsiteX36" fmla="*/ 6069317 w 9662615"/>
              <a:gd name="connsiteY36" fmla="*/ 1445838 h 1603018"/>
              <a:gd name="connsiteX37" fmla="*/ 5878477 w 9662615"/>
              <a:gd name="connsiteY37" fmla="*/ 1439180 h 1603018"/>
              <a:gd name="connsiteX38" fmla="*/ 5838387 w 9662615"/>
              <a:gd name="connsiteY38" fmla="*/ 1444679 h 1603018"/>
              <a:gd name="connsiteX39" fmla="*/ 5771136 w 9662615"/>
              <a:gd name="connsiteY39" fmla="*/ 1453639 h 1603018"/>
              <a:gd name="connsiteX40" fmla="*/ 5724081 w 9662615"/>
              <a:gd name="connsiteY40" fmla="*/ 1470431 h 1603018"/>
              <a:gd name="connsiteX41" fmla="*/ 5666577 w 9662615"/>
              <a:gd name="connsiteY41" fmla="*/ 1473921 h 1603018"/>
              <a:gd name="connsiteX42" fmla="*/ 5649068 w 9662615"/>
              <a:gd name="connsiteY42" fmla="*/ 1461676 h 1603018"/>
              <a:gd name="connsiteX43" fmla="*/ 5588902 w 9662615"/>
              <a:gd name="connsiteY43" fmla="*/ 1469647 h 1603018"/>
              <a:gd name="connsiteX44" fmla="*/ 5498090 w 9662615"/>
              <a:gd name="connsiteY44" fmla="*/ 1483173 h 1603018"/>
              <a:gd name="connsiteX45" fmla="*/ 5444641 w 9662615"/>
              <a:gd name="connsiteY45" fmla="*/ 1487602 h 1603018"/>
              <a:gd name="connsiteX46" fmla="*/ 5299812 w 9662615"/>
              <a:gd name="connsiteY46" fmla="*/ 1503362 h 1603018"/>
              <a:gd name="connsiteX47" fmla="*/ 5245752 w 9662615"/>
              <a:gd name="connsiteY47" fmla="*/ 1520612 h 1603018"/>
              <a:gd name="connsiteX48" fmla="*/ 5177807 w 9662615"/>
              <a:gd name="connsiteY48" fmla="*/ 1526802 h 1603018"/>
              <a:gd name="connsiteX49" fmla="*/ 5113910 w 9662615"/>
              <a:gd name="connsiteY49" fmla="*/ 1533205 h 1603018"/>
              <a:gd name="connsiteX50" fmla="*/ 5059484 w 9662615"/>
              <a:gd name="connsiteY50" fmla="*/ 1546802 h 1603018"/>
              <a:gd name="connsiteX51" fmla="*/ 5038524 w 9662615"/>
              <a:gd name="connsiteY51" fmla="*/ 1545675 h 1603018"/>
              <a:gd name="connsiteX52" fmla="*/ 5026564 w 9662615"/>
              <a:gd name="connsiteY52" fmla="*/ 1545376 h 1603018"/>
              <a:gd name="connsiteX53" fmla="*/ 4969433 w 9662615"/>
              <a:gd name="connsiteY53" fmla="*/ 1550865 h 1603018"/>
              <a:gd name="connsiteX54" fmla="*/ 4871726 w 9662615"/>
              <a:gd name="connsiteY54" fmla="*/ 1570584 h 1603018"/>
              <a:gd name="connsiteX55" fmla="*/ 4843267 w 9662615"/>
              <a:gd name="connsiteY55" fmla="*/ 1561459 h 1603018"/>
              <a:gd name="connsiteX56" fmla="*/ 4821058 w 9662615"/>
              <a:gd name="connsiteY56" fmla="*/ 1553078 h 1603018"/>
              <a:gd name="connsiteX57" fmla="*/ 4791466 w 9662615"/>
              <a:gd name="connsiteY57" fmla="*/ 1561324 h 1603018"/>
              <a:gd name="connsiteX58" fmla="*/ 4784247 w 9662615"/>
              <a:gd name="connsiteY58" fmla="*/ 1562342 h 1603018"/>
              <a:gd name="connsiteX59" fmla="*/ 4739309 w 9662615"/>
              <a:gd name="connsiteY59" fmla="*/ 1553948 h 1603018"/>
              <a:gd name="connsiteX60" fmla="*/ 4697562 w 9662615"/>
              <a:gd name="connsiteY60" fmla="*/ 1551206 h 1603018"/>
              <a:gd name="connsiteX61" fmla="*/ 4650737 w 9662615"/>
              <a:gd name="connsiteY61" fmla="*/ 1537381 h 1603018"/>
              <a:gd name="connsiteX62" fmla="*/ 4583150 w 9662615"/>
              <a:gd name="connsiteY62" fmla="*/ 1529064 h 1603018"/>
              <a:gd name="connsiteX63" fmla="*/ 4521734 w 9662615"/>
              <a:gd name="connsiteY63" fmla="*/ 1529359 h 1603018"/>
              <a:gd name="connsiteX64" fmla="*/ 4382398 w 9662615"/>
              <a:gd name="connsiteY64" fmla="*/ 1534108 h 1603018"/>
              <a:gd name="connsiteX65" fmla="*/ 4221826 w 9662615"/>
              <a:gd name="connsiteY65" fmla="*/ 1500972 h 1603018"/>
              <a:gd name="connsiteX66" fmla="*/ 4096601 w 9662615"/>
              <a:gd name="connsiteY66" fmla="*/ 1521563 h 1603018"/>
              <a:gd name="connsiteX67" fmla="*/ 4002441 w 9662615"/>
              <a:gd name="connsiteY67" fmla="*/ 1528912 h 1603018"/>
              <a:gd name="connsiteX68" fmla="*/ 3833906 w 9662615"/>
              <a:gd name="connsiteY68" fmla="*/ 1516637 h 1603018"/>
              <a:gd name="connsiteX69" fmla="*/ 3763845 w 9662615"/>
              <a:gd name="connsiteY69" fmla="*/ 1501782 h 1603018"/>
              <a:gd name="connsiteX70" fmla="*/ 3641778 w 9662615"/>
              <a:gd name="connsiteY70" fmla="*/ 1505446 h 1603018"/>
              <a:gd name="connsiteX71" fmla="*/ 3565233 w 9662615"/>
              <a:gd name="connsiteY71" fmla="*/ 1515122 h 1603018"/>
              <a:gd name="connsiteX72" fmla="*/ 3560267 w 9662615"/>
              <a:gd name="connsiteY72" fmla="*/ 1516288 h 1603018"/>
              <a:gd name="connsiteX73" fmla="*/ 3540258 w 9662615"/>
              <a:gd name="connsiteY73" fmla="*/ 1516976 h 1603018"/>
              <a:gd name="connsiteX74" fmla="*/ 3534780 w 9662615"/>
              <a:gd name="connsiteY74" fmla="*/ 1522141 h 1603018"/>
              <a:gd name="connsiteX75" fmla="*/ 3480929 w 9662615"/>
              <a:gd name="connsiteY75" fmla="*/ 1526739 h 1603018"/>
              <a:gd name="connsiteX76" fmla="*/ 3430805 w 9662615"/>
              <a:gd name="connsiteY76" fmla="*/ 1542521 h 1603018"/>
              <a:gd name="connsiteX77" fmla="*/ 3292707 w 9662615"/>
              <a:gd name="connsiteY77" fmla="*/ 1520490 h 1603018"/>
              <a:gd name="connsiteX78" fmla="*/ 3187872 w 9662615"/>
              <a:gd name="connsiteY78" fmla="*/ 1519991 h 1603018"/>
              <a:gd name="connsiteX79" fmla="*/ 3148026 w 9662615"/>
              <a:gd name="connsiteY79" fmla="*/ 1524777 h 1603018"/>
              <a:gd name="connsiteX80" fmla="*/ 3092394 w 9662615"/>
              <a:gd name="connsiteY80" fmla="*/ 1528115 h 1603018"/>
              <a:gd name="connsiteX81" fmla="*/ 2994200 w 9662615"/>
              <a:gd name="connsiteY81" fmla="*/ 1537857 h 1603018"/>
              <a:gd name="connsiteX82" fmla="*/ 2862301 w 9662615"/>
              <a:gd name="connsiteY82" fmla="*/ 1544250 h 1603018"/>
              <a:gd name="connsiteX83" fmla="*/ 2766335 w 9662615"/>
              <a:gd name="connsiteY83" fmla="*/ 1527662 h 1603018"/>
              <a:gd name="connsiteX84" fmla="*/ 2757836 w 9662615"/>
              <a:gd name="connsiteY84" fmla="*/ 1531371 h 1603018"/>
              <a:gd name="connsiteX85" fmla="*/ 2691555 w 9662615"/>
              <a:gd name="connsiteY85" fmla="*/ 1530283 h 1603018"/>
              <a:gd name="connsiteX86" fmla="*/ 2491676 w 9662615"/>
              <a:gd name="connsiteY86" fmla="*/ 1500859 h 1603018"/>
              <a:gd name="connsiteX87" fmla="*/ 2378036 w 9662615"/>
              <a:gd name="connsiteY87" fmla="*/ 1520645 h 1603018"/>
              <a:gd name="connsiteX88" fmla="*/ 2284269 w 9662615"/>
              <a:gd name="connsiteY88" fmla="*/ 1503068 h 1603018"/>
              <a:gd name="connsiteX89" fmla="*/ 2207104 w 9662615"/>
              <a:gd name="connsiteY89" fmla="*/ 1508888 h 1603018"/>
              <a:gd name="connsiteX90" fmla="*/ 2149226 w 9662615"/>
              <a:gd name="connsiteY90" fmla="*/ 1523409 h 1603018"/>
              <a:gd name="connsiteX91" fmla="*/ 2084783 w 9662615"/>
              <a:gd name="connsiteY91" fmla="*/ 1524245 h 1603018"/>
              <a:gd name="connsiteX92" fmla="*/ 2070075 w 9662615"/>
              <a:gd name="connsiteY92" fmla="*/ 1511285 h 1603018"/>
              <a:gd name="connsiteX93" fmla="*/ 2001057 w 9662615"/>
              <a:gd name="connsiteY93" fmla="*/ 1516449 h 1603018"/>
              <a:gd name="connsiteX94" fmla="*/ 1896330 w 9662615"/>
              <a:gd name="connsiteY94" fmla="*/ 1525725 h 1603018"/>
              <a:gd name="connsiteX95" fmla="*/ 1835994 w 9662615"/>
              <a:gd name="connsiteY95" fmla="*/ 1527678 h 1603018"/>
              <a:gd name="connsiteX96" fmla="*/ 1671119 w 9662615"/>
              <a:gd name="connsiteY96" fmla="*/ 1536701 h 1603018"/>
              <a:gd name="connsiteX97" fmla="*/ 1565556 w 9662615"/>
              <a:gd name="connsiteY97" fmla="*/ 1556503 h 1603018"/>
              <a:gd name="connsiteX98" fmla="*/ 1407755 w 9662615"/>
              <a:gd name="connsiteY98" fmla="*/ 1571444 h 1603018"/>
              <a:gd name="connsiteX99" fmla="*/ 1291872 w 9662615"/>
              <a:gd name="connsiteY99" fmla="*/ 1579471 h 1603018"/>
              <a:gd name="connsiteX100" fmla="*/ 1245251 w 9662615"/>
              <a:gd name="connsiteY100" fmla="*/ 1603018 h 1603018"/>
              <a:gd name="connsiteX101" fmla="*/ 1181938 w 9662615"/>
              <a:gd name="connsiteY101" fmla="*/ 1592789 h 1603018"/>
              <a:gd name="connsiteX102" fmla="*/ 1091432 w 9662615"/>
              <a:gd name="connsiteY102" fmla="*/ 1571003 h 1603018"/>
              <a:gd name="connsiteX103" fmla="*/ 940355 w 9662615"/>
              <a:gd name="connsiteY103" fmla="*/ 1560638 h 1603018"/>
              <a:gd name="connsiteX104" fmla="*/ 868264 w 9662615"/>
              <a:gd name="connsiteY104" fmla="*/ 1566392 h 1603018"/>
              <a:gd name="connsiteX105" fmla="*/ 792765 w 9662615"/>
              <a:gd name="connsiteY105" fmla="*/ 1563102 h 1603018"/>
              <a:gd name="connsiteX106" fmla="*/ 653153 w 9662615"/>
              <a:gd name="connsiteY106" fmla="*/ 1563516 h 1603018"/>
              <a:gd name="connsiteX107" fmla="*/ 541933 w 9662615"/>
              <a:gd name="connsiteY107" fmla="*/ 1561051 h 1603018"/>
              <a:gd name="connsiteX108" fmla="*/ 472797 w 9662615"/>
              <a:gd name="connsiteY108" fmla="*/ 1568904 h 1603018"/>
              <a:gd name="connsiteX109" fmla="*/ 396059 w 9662615"/>
              <a:gd name="connsiteY109" fmla="*/ 1560970 h 1603018"/>
              <a:gd name="connsiteX110" fmla="*/ 336819 w 9662615"/>
              <a:gd name="connsiteY110" fmla="*/ 1560892 h 1603018"/>
              <a:gd name="connsiteX111" fmla="*/ 267163 w 9662615"/>
              <a:gd name="connsiteY111" fmla="*/ 1531913 h 1603018"/>
              <a:gd name="connsiteX112" fmla="*/ 196644 w 9662615"/>
              <a:gd name="connsiteY112" fmla="*/ 1524565 h 1603018"/>
              <a:gd name="connsiteX113" fmla="*/ 86819 w 9662615"/>
              <a:gd name="connsiteY113" fmla="*/ 1519517 h 1603018"/>
              <a:gd name="connsiteX114" fmla="*/ 53369 w 9662615"/>
              <a:gd name="connsiteY114" fmla="*/ 1516853 h 1603018"/>
              <a:gd name="connsiteX115" fmla="*/ 2359 w 9662615"/>
              <a:gd name="connsiteY115" fmla="*/ 1515247 h 1603018"/>
              <a:gd name="connsiteX116" fmla="*/ 0 w 9662615"/>
              <a:gd name="connsiteY116" fmla="*/ 1514932 h 1603018"/>
              <a:gd name="connsiteX117" fmla="*/ 0 w 9662615"/>
              <a:gd name="connsiteY117" fmla="*/ 0 h 1603018"/>
              <a:gd name="connsiteX0" fmla="*/ 0 w 9662615"/>
              <a:gd name="connsiteY0" fmla="*/ 0 h 1603018"/>
              <a:gd name="connsiteX1" fmla="*/ 9662615 w 9662615"/>
              <a:gd name="connsiteY1" fmla="*/ 0 h 1603018"/>
              <a:gd name="connsiteX2" fmla="*/ 9662615 w 9662615"/>
              <a:gd name="connsiteY2" fmla="*/ 1280346 h 1603018"/>
              <a:gd name="connsiteX3" fmla="*/ 9551077 w 9662615"/>
              <a:gd name="connsiteY3" fmla="*/ 1292033 h 1603018"/>
              <a:gd name="connsiteX4" fmla="*/ 9469546 w 9662615"/>
              <a:gd name="connsiteY4" fmla="*/ 1289837 h 1603018"/>
              <a:gd name="connsiteX5" fmla="*/ 9326260 w 9662615"/>
              <a:gd name="connsiteY5" fmla="*/ 1277155 h 1603018"/>
              <a:gd name="connsiteX6" fmla="*/ 9144767 w 9662615"/>
              <a:gd name="connsiteY6" fmla="*/ 1264120 h 1603018"/>
              <a:gd name="connsiteX7" fmla="*/ 8976400 w 9662615"/>
              <a:gd name="connsiteY7" fmla="*/ 1326661 h 1603018"/>
              <a:gd name="connsiteX8" fmla="*/ 8828711 w 9662615"/>
              <a:gd name="connsiteY8" fmla="*/ 1346394 h 1603018"/>
              <a:gd name="connsiteX9" fmla="*/ 8695953 w 9662615"/>
              <a:gd name="connsiteY9" fmla="*/ 1346784 h 1603018"/>
              <a:gd name="connsiteX10" fmla="*/ 8652191 w 9662615"/>
              <a:gd name="connsiteY10" fmla="*/ 1345903 h 1603018"/>
              <a:gd name="connsiteX11" fmla="*/ 8591582 w 9662615"/>
              <a:gd name="connsiteY11" fmla="*/ 1341666 h 1603018"/>
              <a:gd name="connsiteX12" fmla="*/ 8537336 w 9662615"/>
              <a:gd name="connsiteY12" fmla="*/ 1341684 h 1603018"/>
              <a:gd name="connsiteX13" fmla="*/ 8416849 w 9662615"/>
              <a:gd name="connsiteY13" fmla="*/ 1367085 h 1603018"/>
              <a:gd name="connsiteX14" fmla="*/ 8278355 w 9662615"/>
              <a:gd name="connsiteY14" fmla="*/ 1386569 h 1603018"/>
              <a:gd name="connsiteX15" fmla="*/ 8197961 w 9662615"/>
              <a:gd name="connsiteY15" fmla="*/ 1392804 h 1603018"/>
              <a:gd name="connsiteX16" fmla="*/ 8171196 w 9662615"/>
              <a:gd name="connsiteY16" fmla="*/ 1397216 h 1603018"/>
              <a:gd name="connsiteX17" fmla="*/ 8087910 w 9662615"/>
              <a:gd name="connsiteY17" fmla="*/ 1386449 h 1603018"/>
              <a:gd name="connsiteX18" fmla="*/ 7974579 w 9662615"/>
              <a:gd name="connsiteY18" fmla="*/ 1383439 h 1603018"/>
              <a:gd name="connsiteX19" fmla="*/ 7768351 w 9662615"/>
              <a:gd name="connsiteY19" fmla="*/ 1395051 h 1603018"/>
              <a:gd name="connsiteX20" fmla="*/ 7635985 w 9662615"/>
              <a:gd name="connsiteY20" fmla="*/ 1386363 h 1603018"/>
              <a:gd name="connsiteX21" fmla="*/ 7466069 w 9662615"/>
              <a:gd name="connsiteY21" fmla="*/ 1377654 h 1603018"/>
              <a:gd name="connsiteX22" fmla="*/ 7355642 w 9662615"/>
              <a:gd name="connsiteY22" fmla="*/ 1407761 h 1603018"/>
              <a:gd name="connsiteX23" fmla="*/ 7215220 w 9662615"/>
              <a:gd name="connsiteY23" fmla="*/ 1397856 h 1603018"/>
              <a:gd name="connsiteX24" fmla="*/ 7082147 w 9662615"/>
              <a:gd name="connsiteY24" fmla="*/ 1406113 h 1603018"/>
              <a:gd name="connsiteX25" fmla="*/ 6987129 w 9662615"/>
              <a:gd name="connsiteY25" fmla="*/ 1404834 h 1603018"/>
              <a:gd name="connsiteX26" fmla="*/ 6907567 w 9662615"/>
              <a:gd name="connsiteY26" fmla="*/ 1419149 h 1603018"/>
              <a:gd name="connsiteX27" fmla="*/ 6748428 w 9662615"/>
              <a:gd name="connsiteY27" fmla="*/ 1420308 h 1603018"/>
              <a:gd name="connsiteX28" fmla="*/ 6654257 w 9662615"/>
              <a:gd name="connsiteY28" fmla="*/ 1424143 h 1603018"/>
              <a:gd name="connsiteX29" fmla="*/ 6620123 w 9662615"/>
              <a:gd name="connsiteY29" fmla="*/ 1430535 h 1603018"/>
              <a:gd name="connsiteX30" fmla="*/ 6571355 w 9662615"/>
              <a:gd name="connsiteY30" fmla="*/ 1436144 h 1603018"/>
              <a:gd name="connsiteX31" fmla="*/ 6486557 w 9662615"/>
              <a:gd name="connsiteY31" fmla="*/ 1449861 h 1603018"/>
              <a:gd name="connsiteX32" fmla="*/ 6370419 w 9662615"/>
              <a:gd name="connsiteY32" fmla="*/ 1461649 h 1603018"/>
              <a:gd name="connsiteX33" fmla="*/ 6278839 w 9662615"/>
              <a:gd name="connsiteY33" fmla="*/ 1449160 h 1603018"/>
              <a:gd name="connsiteX34" fmla="*/ 6272455 w 9662615"/>
              <a:gd name="connsiteY34" fmla="*/ 1453191 h 1603018"/>
              <a:gd name="connsiteX35" fmla="*/ 6212659 w 9662615"/>
              <a:gd name="connsiteY35" fmla="*/ 1454850 h 1603018"/>
              <a:gd name="connsiteX36" fmla="*/ 6069317 w 9662615"/>
              <a:gd name="connsiteY36" fmla="*/ 1445838 h 1603018"/>
              <a:gd name="connsiteX37" fmla="*/ 5878477 w 9662615"/>
              <a:gd name="connsiteY37" fmla="*/ 1439180 h 1603018"/>
              <a:gd name="connsiteX38" fmla="*/ 5838387 w 9662615"/>
              <a:gd name="connsiteY38" fmla="*/ 1444679 h 1603018"/>
              <a:gd name="connsiteX39" fmla="*/ 5771136 w 9662615"/>
              <a:gd name="connsiteY39" fmla="*/ 1453639 h 1603018"/>
              <a:gd name="connsiteX40" fmla="*/ 5724081 w 9662615"/>
              <a:gd name="connsiteY40" fmla="*/ 1470431 h 1603018"/>
              <a:gd name="connsiteX41" fmla="*/ 5666577 w 9662615"/>
              <a:gd name="connsiteY41" fmla="*/ 1473921 h 1603018"/>
              <a:gd name="connsiteX42" fmla="*/ 5649068 w 9662615"/>
              <a:gd name="connsiteY42" fmla="*/ 1461676 h 1603018"/>
              <a:gd name="connsiteX43" fmla="*/ 5588902 w 9662615"/>
              <a:gd name="connsiteY43" fmla="*/ 1469647 h 1603018"/>
              <a:gd name="connsiteX44" fmla="*/ 5498090 w 9662615"/>
              <a:gd name="connsiteY44" fmla="*/ 1483173 h 1603018"/>
              <a:gd name="connsiteX45" fmla="*/ 5444641 w 9662615"/>
              <a:gd name="connsiteY45" fmla="*/ 1487602 h 1603018"/>
              <a:gd name="connsiteX46" fmla="*/ 5299812 w 9662615"/>
              <a:gd name="connsiteY46" fmla="*/ 1503362 h 1603018"/>
              <a:gd name="connsiteX47" fmla="*/ 5245752 w 9662615"/>
              <a:gd name="connsiteY47" fmla="*/ 1520612 h 1603018"/>
              <a:gd name="connsiteX48" fmla="*/ 5177807 w 9662615"/>
              <a:gd name="connsiteY48" fmla="*/ 1526802 h 1603018"/>
              <a:gd name="connsiteX49" fmla="*/ 5113910 w 9662615"/>
              <a:gd name="connsiteY49" fmla="*/ 1533205 h 1603018"/>
              <a:gd name="connsiteX50" fmla="*/ 5059484 w 9662615"/>
              <a:gd name="connsiteY50" fmla="*/ 1546802 h 1603018"/>
              <a:gd name="connsiteX51" fmla="*/ 5038524 w 9662615"/>
              <a:gd name="connsiteY51" fmla="*/ 1545675 h 1603018"/>
              <a:gd name="connsiteX52" fmla="*/ 5026564 w 9662615"/>
              <a:gd name="connsiteY52" fmla="*/ 1545376 h 1603018"/>
              <a:gd name="connsiteX53" fmla="*/ 4969433 w 9662615"/>
              <a:gd name="connsiteY53" fmla="*/ 1550865 h 1603018"/>
              <a:gd name="connsiteX54" fmla="*/ 4871726 w 9662615"/>
              <a:gd name="connsiteY54" fmla="*/ 1570584 h 1603018"/>
              <a:gd name="connsiteX55" fmla="*/ 4843267 w 9662615"/>
              <a:gd name="connsiteY55" fmla="*/ 1561459 h 1603018"/>
              <a:gd name="connsiteX56" fmla="*/ 4821058 w 9662615"/>
              <a:gd name="connsiteY56" fmla="*/ 1553078 h 1603018"/>
              <a:gd name="connsiteX57" fmla="*/ 4791466 w 9662615"/>
              <a:gd name="connsiteY57" fmla="*/ 1561324 h 1603018"/>
              <a:gd name="connsiteX58" fmla="*/ 4784247 w 9662615"/>
              <a:gd name="connsiteY58" fmla="*/ 1562342 h 1603018"/>
              <a:gd name="connsiteX59" fmla="*/ 4739309 w 9662615"/>
              <a:gd name="connsiteY59" fmla="*/ 1553948 h 1603018"/>
              <a:gd name="connsiteX60" fmla="*/ 4697562 w 9662615"/>
              <a:gd name="connsiteY60" fmla="*/ 1551206 h 1603018"/>
              <a:gd name="connsiteX61" fmla="*/ 4650737 w 9662615"/>
              <a:gd name="connsiteY61" fmla="*/ 1537381 h 1603018"/>
              <a:gd name="connsiteX62" fmla="*/ 4583150 w 9662615"/>
              <a:gd name="connsiteY62" fmla="*/ 1529064 h 1603018"/>
              <a:gd name="connsiteX63" fmla="*/ 4521734 w 9662615"/>
              <a:gd name="connsiteY63" fmla="*/ 1529359 h 1603018"/>
              <a:gd name="connsiteX64" fmla="*/ 4382398 w 9662615"/>
              <a:gd name="connsiteY64" fmla="*/ 1534108 h 1603018"/>
              <a:gd name="connsiteX65" fmla="*/ 4221826 w 9662615"/>
              <a:gd name="connsiteY65" fmla="*/ 1500972 h 1603018"/>
              <a:gd name="connsiteX66" fmla="*/ 4096601 w 9662615"/>
              <a:gd name="connsiteY66" fmla="*/ 1521563 h 1603018"/>
              <a:gd name="connsiteX67" fmla="*/ 4002441 w 9662615"/>
              <a:gd name="connsiteY67" fmla="*/ 1528912 h 1603018"/>
              <a:gd name="connsiteX68" fmla="*/ 3833906 w 9662615"/>
              <a:gd name="connsiteY68" fmla="*/ 1516637 h 1603018"/>
              <a:gd name="connsiteX69" fmla="*/ 3763845 w 9662615"/>
              <a:gd name="connsiteY69" fmla="*/ 1501782 h 1603018"/>
              <a:gd name="connsiteX70" fmla="*/ 3641778 w 9662615"/>
              <a:gd name="connsiteY70" fmla="*/ 1505446 h 1603018"/>
              <a:gd name="connsiteX71" fmla="*/ 3565233 w 9662615"/>
              <a:gd name="connsiteY71" fmla="*/ 1515122 h 1603018"/>
              <a:gd name="connsiteX72" fmla="*/ 3560267 w 9662615"/>
              <a:gd name="connsiteY72" fmla="*/ 1516288 h 1603018"/>
              <a:gd name="connsiteX73" fmla="*/ 3540258 w 9662615"/>
              <a:gd name="connsiteY73" fmla="*/ 1516976 h 1603018"/>
              <a:gd name="connsiteX74" fmla="*/ 3522853 w 9662615"/>
              <a:gd name="connsiteY74" fmla="*/ 1538044 h 1603018"/>
              <a:gd name="connsiteX75" fmla="*/ 3480929 w 9662615"/>
              <a:gd name="connsiteY75" fmla="*/ 1526739 h 1603018"/>
              <a:gd name="connsiteX76" fmla="*/ 3430805 w 9662615"/>
              <a:gd name="connsiteY76" fmla="*/ 1542521 h 1603018"/>
              <a:gd name="connsiteX77" fmla="*/ 3292707 w 9662615"/>
              <a:gd name="connsiteY77" fmla="*/ 1520490 h 1603018"/>
              <a:gd name="connsiteX78" fmla="*/ 3187872 w 9662615"/>
              <a:gd name="connsiteY78" fmla="*/ 1519991 h 1603018"/>
              <a:gd name="connsiteX79" fmla="*/ 3148026 w 9662615"/>
              <a:gd name="connsiteY79" fmla="*/ 1524777 h 1603018"/>
              <a:gd name="connsiteX80" fmla="*/ 3092394 w 9662615"/>
              <a:gd name="connsiteY80" fmla="*/ 1528115 h 1603018"/>
              <a:gd name="connsiteX81" fmla="*/ 2994200 w 9662615"/>
              <a:gd name="connsiteY81" fmla="*/ 1537857 h 1603018"/>
              <a:gd name="connsiteX82" fmla="*/ 2862301 w 9662615"/>
              <a:gd name="connsiteY82" fmla="*/ 1544250 h 1603018"/>
              <a:gd name="connsiteX83" fmla="*/ 2766335 w 9662615"/>
              <a:gd name="connsiteY83" fmla="*/ 1527662 h 1603018"/>
              <a:gd name="connsiteX84" fmla="*/ 2757836 w 9662615"/>
              <a:gd name="connsiteY84" fmla="*/ 1531371 h 1603018"/>
              <a:gd name="connsiteX85" fmla="*/ 2691555 w 9662615"/>
              <a:gd name="connsiteY85" fmla="*/ 1530283 h 1603018"/>
              <a:gd name="connsiteX86" fmla="*/ 2491676 w 9662615"/>
              <a:gd name="connsiteY86" fmla="*/ 1500859 h 1603018"/>
              <a:gd name="connsiteX87" fmla="*/ 2378036 w 9662615"/>
              <a:gd name="connsiteY87" fmla="*/ 1520645 h 1603018"/>
              <a:gd name="connsiteX88" fmla="*/ 2284269 w 9662615"/>
              <a:gd name="connsiteY88" fmla="*/ 1503068 h 1603018"/>
              <a:gd name="connsiteX89" fmla="*/ 2207104 w 9662615"/>
              <a:gd name="connsiteY89" fmla="*/ 1508888 h 1603018"/>
              <a:gd name="connsiteX90" fmla="*/ 2149226 w 9662615"/>
              <a:gd name="connsiteY90" fmla="*/ 1523409 h 1603018"/>
              <a:gd name="connsiteX91" fmla="*/ 2084783 w 9662615"/>
              <a:gd name="connsiteY91" fmla="*/ 1524245 h 1603018"/>
              <a:gd name="connsiteX92" fmla="*/ 2070075 w 9662615"/>
              <a:gd name="connsiteY92" fmla="*/ 1511285 h 1603018"/>
              <a:gd name="connsiteX93" fmla="*/ 2001057 w 9662615"/>
              <a:gd name="connsiteY93" fmla="*/ 1516449 h 1603018"/>
              <a:gd name="connsiteX94" fmla="*/ 1896330 w 9662615"/>
              <a:gd name="connsiteY94" fmla="*/ 1525725 h 1603018"/>
              <a:gd name="connsiteX95" fmla="*/ 1835994 w 9662615"/>
              <a:gd name="connsiteY95" fmla="*/ 1527678 h 1603018"/>
              <a:gd name="connsiteX96" fmla="*/ 1671119 w 9662615"/>
              <a:gd name="connsiteY96" fmla="*/ 1536701 h 1603018"/>
              <a:gd name="connsiteX97" fmla="*/ 1565556 w 9662615"/>
              <a:gd name="connsiteY97" fmla="*/ 1556503 h 1603018"/>
              <a:gd name="connsiteX98" fmla="*/ 1407755 w 9662615"/>
              <a:gd name="connsiteY98" fmla="*/ 1571444 h 1603018"/>
              <a:gd name="connsiteX99" fmla="*/ 1291872 w 9662615"/>
              <a:gd name="connsiteY99" fmla="*/ 1579471 h 1603018"/>
              <a:gd name="connsiteX100" fmla="*/ 1245251 w 9662615"/>
              <a:gd name="connsiteY100" fmla="*/ 1603018 h 1603018"/>
              <a:gd name="connsiteX101" fmla="*/ 1181938 w 9662615"/>
              <a:gd name="connsiteY101" fmla="*/ 1592789 h 1603018"/>
              <a:gd name="connsiteX102" fmla="*/ 1091432 w 9662615"/>
              <a:gd name="connsiteY102" fmla="*/ 1571003 h 1603018"/>
              <a:gd name="connsiteX103" fmla="*/ 940355 w 9662615"/>
              <a:gd name="connsiteY103" fmla="*/ 1560638 h 1603018"/>
              <a:gd name="connsiteX104" fmla="*/ 868264 w 9662615"/>
              <a:gd name="connsiteY104" fmla="*/ 1566392 h 1603018"/>
              <a:gd name="connsiteX105" fmla="*/ 792765 w 9662615"/>
              <a:gd name="connsiteY105" fmla="*/ 1563102 h 1603018"/>
              <a:gd name="connsiteX106" fmla="*/ 653153 w 9662615"/>
              <a:gd name="connsiteY106" fmla="*/ 1563516 h 1603018"/>
              <a:gd name="connsiteX107" fmla="*/ 541933 w 9662615"/>
              <a:gd name="connsiteY107" fmla="*/ 1561051 h 1603018"/>
              <a:gd name="connsiteX108" fmla="*/ 472797 w 9662615"/>
              <a:gd name="connsiteY108" fmla="*/ 1568904 h 1603018"/>
              <a:gd name="connsiteX109" fmla="*/ 396059 w 9662615"/>
              <a:gd name="connsiteY109" fmla="*/ 1560970 h 1603018"/>
              <a:gd name="connsiteX110" fmla="*/ 336819 w 9662615"/>
              <a:gd name="connsiteY110" fmla="*/ 1560892 h 1603018"/>
              <a:gd name="connsiteX111" fmla="*/ 267163 w 9662615"/>
              <a:gd name="connsiteY111" fmla="*/ 1531913 h 1603018"/>
              <a:gd name="connsiteX112" fmla="*/ 196644 w 9662615"/>
              <a:gd name="connsiteY112" fmla="*/ 1524565 h 1603018"/>
              <a:gd name="connsiteX113" fmla="*/ 86819 w 9662615"/>
              <a:gd name="connsiteY113" fmla="*/ 1519517 h 1603018"/>
              <a:gd name="connsiteX114" fmla="*/ 53369 w 9662615"/>
              <a:gd name="connsiteY114" fmla="*/ 1516853 h 1603018"/>
              <a:gd name="connsiteX115" fmla="*/ 2359 w 9662615"/>
              <a:gd name="connsiteY115" fmla="*/ 1515247 h 1603018"/>
              <a:gd name="connsiteX116" fmla="*/ 0 w 9662615"/>
              <a:gd name="connsiteY116" fmla="*/ 1514932 h 1603018"/>
              <a:gd name="connsiteX117" fmla="*/ 0 w 9662615"/>
              <a:gd name="connsiteY117" fmla="*/ 0 h 1603018"/>
              <a:gd name="connsiteX0" fmla="*/ 0 w 9662615"/>
              <a:gd name="connsiteY0" fmla="*/ 0 h 1603018"/>
              <a:gd name="connsiteX1" fmla="*/ 9662615 w 9662615"/>
              <a:gd name="connsiteY1" fmla="*/ 0 h 1603018"/>
              <a:gd name="connsiteX2" fmla="*/ 9662615 w 9662615"/>
              <a:gd name="connsiteY2" fmla="*/ 1280346 h 1603018"/>
              <a:gd name="connsiteX3" fmla="*/ 9551077 w 9662615"/>
              <a:gd name="connsiteY3" fmla="*/ 1292033 h 1603018"/>
              <a:gd name="connsiteX4" fmla="*/ 9469546 w 9662615"/>
              <a:gd name="connsiteY4" fmla="*/ 1289837 h 1603018"/>
              <a:gd name="connsiteX5" fmla="*/ 9326260 w 9662615"/>
              <a:gd name="connsiteY5" fmla="*/ 1277155 h 1603018"/>
              <a:gd name="connsiteX6" fmla="*/ 9144767 w 9662615"/>
              <a:gd name="connsiteY6" fmla="*/ 1264120 h 1603018"/>
              <a:gd name="connsiteX7" fmla="*/ 8976400 w 9662615"/>
              <a:gd name="connsiteY7" fmla="*/ 1326661 h 1603018"/>
              <a:gd name="connsiteX8" fmla="*/ 8828711 w 9662615"/>
              <a:gd name="connsiteY8" fmla="*/ 1346394 h 1603018"/>
              <a:gd name="connsiteX9" fmla="*/ 8695953 w 9662615"/>
              <a:gd name="connsiteY9" fmla="*/ 1346784 h 1603018"/>
              <a:gd name="connsiteX10" fmla="*/ 8652191 w 9662615"/>
              <a:gd name="connsiteY10" fmla="*/ 1345903 h 1603018"/>
              <a:gd name="connsiteX11" fmla="*/ 8591582 w 9662615"/>
              <a:gd name="connsiteY11" fmla="*/ 1341666 h 1603018"/>
              <a:gd name="connsiteX12" fmla="*/ 8537336 w 9662615"/>
              <a:gd name="connsiteY12" fmla="*/ 1341684 h 1603018"/>
              <a:gd name="connsiteX13" fmla="*/ 8416849 w 9662615"/>
              <a:gd name="connsiteY13" fmla="*/ 1367085 h 1603018"/>
              <a:gd name="connsiteX14" fmla="*/ 8278355 w 9662615"/>
              <a:gd name="connsiteY14" fmla="*/ 1386569 h 1603018"/>
              <a:gd name="connsiteX15" fmla="*/ 8197961 w 9662615"/>
              <a:gd name="connsiteY15" fmla="*/ 1392804 h 1603018"/>
              <a:gd name="connsiteX16" fmla="*/ 8171196 w 9662615"/>
              <a:gd name="connsiteY16" fmla="*/ 1397216 h 1603018"/>
              <a:gd name="connsiteX17" fmla="*/ 8087910 w 9662615"/>
              <a:gd name="connsiteY17" fmla="*/ 1386449 h 1603018"/>
              <a:gd name="connsiteX18" fmla="*/ 7974579 w 9662615"/>
              <a:gd name="connsiteY18" fmla="*/ 1383439 h 1603018"/>
              <a:gd name="connsiteX19" fmla="*/ 7768351 w 9662615"/>
              <a:gd name="connsiteY19" fmla="*/ 1395051 h 1603018"/>
              <a:gd name="connsiteX20" fmla="*/ 7635985 w 9662615"/>
              <a:gd name="connsiteY20" fmla="*/ 1386363 h 1603018"/>
              <a:gd name="connsiteX21" fmla="*/ 7466069 w 9662615"/>
              <a:gd name="connsiteY21" fmla="*/ 1377654 h 1603018"/>
              <a:gd name="connsiteX22" fmla="*/ 7355642 w 9662615"/>
              <a:gd name="connsiteY22" fmla="*/ 1407761 h 1603018"/>
              <a:gd name="connsiteX23" fmla="*/ 7215220 w 9662615"/>
              <a:gd name="connsiteY23" fmla="*/ 1397856 h 1603018"/>
              <a:gd name="connsiteX24" fmla="*/ 7082147 w 9662615"/>
              <a:gd name="connsiteY24" fmla="*/ 1406113 h 1603018"/>
              <a:gd name="connsiteX25" fmla="*/ 6987129 w 9662615"/>
              <a:gd name="connsiteY25" fmla="*/ 1404834 h 1603018"/>
              <a:gd name="connsiteX26" fmla="*/ 6907567 w 9662615"/>
              <a:gd name="connsiteY26" fmla="*/ 1419149 h 1603018"/>
              <a:gd name="connsiteX27" fmla="*/ 6748428 w 9662615"/>
              <a:gd name="connsiteY27" fmla="*/ 1420308 h 1603018"/>
              <a:gd name="connsiteX28" fmla="*/ 6654257 w 9662615"/>
              <a:gd name="connsiteY28" fmla="*/ 1424143 h 1603018"/>
              <a:gd name="connsiteX29" fmla="*/ 6620123 w 9662615"/>
              <a:gd name="connsiteY29" fmla="*/ 1430535 h 1603018"/>
              <a:gd name="connsiteX30" fmla="*/ 6571355 w 9662615"/>
              <a:gd name="connsiteY30" fmla="*/ 1436144 h 1603018"/>
              <a:gd name="connsiteX31" fmla="*/ 6486557 w 9662615"/>
              <a:gd name="connsiteY31" fmla="*/ 1449861 h 1603018"/>
              <a:gd name="connsiteX32" fmla="*/ 6370419 w 9662615"/>
              <a:gd name="connsiteY32" fmla="*/ 1461649 h 1603018"/>
              <a:gd name="connsiteX33" fmla="*/ 6278839 w 9662615"/>
              <a:gd name="connsiteY33" fmla="*/ 1449160 h 1603018"/>
              <a:gd name="connsiteX34" fmla="*/ 6272455 w 9662615"/>
              <a:gd name="connsiteY34" fmla="*/ 1453191 h 1603018"/>
              <a:gd name="connsiteX35" fmla="*/ 6212659 w 9662615"/>
              <a:gd name="connsiteY35" fmla="*/ 1454850 h 1603018"/>
              <a:gd name="connsiteX36" fmla="*/ 6069317 w 9662615"/>
              <a:gd name="connsiteY36" fmla="*/ 1445838 h 1603018"/>
              <a:gd name="connsiteX37" fmla="*/ 5878477 w 9662615"/>
              <a:gd name="connsiteY37" fmla="*/ 1439180 h 1603018"/>
              <a:gd name="connsiteX38" fmla="*/ 5838387 w 9662615"/>
              <a:gd name="connsiteY38" fmla="*/ 1444679 h 1603018"/>
              <a:gd name="connsiteX39" fmla="*/ 5771136 w 9662615"/>
              <a:gd name="connsiteY39" fmla="*/ 1453639 h 1603018"/>
              <a:gd name="connsiteX40" fmla="*/ 5724081 w 9662615"/>
              <a:gd name="connsiteY40" fmla="*/ 1470431 h 1603018"/>
              <a:gd name="connsiteX41" fmla="*/ 5666577 w 9662615"/>
              <a:gd name="connsiteY41" fmla="*/ 1473921 h 1603018"/>
              <a:gd name="connsiteX42" fmla="*/ 5649068 w 9662615"/>
              <a:gd name="connsiteY42" fmla="*/ 1461676 h 1603018"/>
              <a:gd name="connsiteX43" fmla="*/ 5588902 w 9662615"/>
              <a:gd name="connsiteY43" fmla="*/ 1469647 h 1603018"/>
              <a:gd name="connsiteX44" fmla="*/ 5498090 w 9662615"/>
              <a:gd name="connsiteY44" fmla="*/ 1483173 h 1603018"/>
              <a:gd name="connsiteX45" fmla="*/ 5444641 w 9662615"/>
              <a:gd name="connsiteY45" fmla="*/ 1487602 h 1603018"/>
              <a:gd name="connsiteX46" fmla="*/ 5299812 w 9662615"/>
              <a:gd name="connsiteY46" fmla="*/ 1503362 h 1603018"/>
              <a:gd name="connsiteX47" fmla="*/ 5245752 w 9662615"/>
              <a:gd name="connsiteY47" fmla="*/ 1520612 h 1603018"/>
              <a:gd name="connsiteX48" fmla="*/ 5177807 w 9662615"/>
              <a:gd name="connsiteY48" fmla="*/ 1526802 h 1603018"/>
              <a:gd name="connsiteX49" fmla="*/ 5113910 w 9662615"/>
              <a:gd name="connsiteY49" fmla="*/ 1533205 h 1603018"/>
              <a:gd name="connsiteX50" fmla="*/ 5059484 w 9662615"/>
              <a:gd name="connsiteY50" fmla="*/ 1546802 h 1603018"/>
              <a:gd name="connsiteX51" fmla="*/ 5038524 w 9662615"/>
              <a:gd name="connsiteY51" fmla="*/ 1545675 h 1603018"/>
              <a:gd name="connsiteX52" fmla="*/ 5026564 w 9662615"/>
              <a:gd name="connsiteY52" fmla="*/ 1545376 h 1603018"/>
              <a:gd name="connsiteX53" fmla="*/ 4969433 w 9662615"/>
              <a:gd name="connsiteY53" fmla="*/ 1550865 h 1603018"/>
              <a:gd name="connsiteX54" fmla="*/ 4871726 w 9662615"/>
              <a:gd name="connsiteY54" fmla="*/ 1570584 h 1603018"/>
              <a:gd name="connsiteX55" fmla="*/ 4843267 w 9662615"/>
              <a:gd name="connsiteY55" fmla="*/ 1561459 h 1603018"/>
              <a:gd name="connsiteX56" fmla="*/ 4821058 w 9662615"/>
              <a:gd name="connsiteY56" fmla="*/ 1553078 h 1603018"/>
              <a:gd name="connsiteX57" fmla="*/ 4791466 w 9662615"/>
              <a:gd name="connsiteY57" fmla="*/ 1561324 h 1603018"/>
              <a:gd name="connsiteX58" fmla="*/ 4784247 w 9662615"/>
              <a:gd name="connsiteY58" fmla="*/ 1562342 h 1603018"/>
              <a:gd name="connsiteX59" fmla="*/ 4739309 w 9662615"/>
              <a:gd name="connsiteY59" fmla="*/ 1553948 h 1603018"/>
              <a:gd name="connsiteX60" fmla="*/ 4697562 w 9662615"/>
              <a:gd name="connsiteY60" fmla="*/ 1551206 h 1603018"/>
              <a:gd name="connsiteX61" fmla="*/ 4650737 w 9662615"/>
              <a:gd name="connsiteY61" fmla="*/ 1537381 h 1603018"/>
              <a:gd name="connsiteX62" fmla="*/ 4583150 w 9662615"/>
              <a:gd name="connsiteY62" fmla="*/ 1529064 h 1603018"/>
              <a:gd name="connsiteX63" fmla="*/ 4521734 w 9662615"/>
              <a:gd name="connsiteY63" fmla="*/ 1529359 h 1603018"/>
              <a:gd name="connsiteX64" fmla="*/ 4382398 w 9662615"/>
              <a:gd name="connsiteY64" fmla="*/ 1534108 h 1603018"/>
              <a:gd name="connsiteX65" fmla="*/ 4221826 w 9662615"/>
              <a:gd name="connsiteY65" fmla="*/ 1500972 h 1603018"/>
              <a:gd name="connsiteX66" fmla="*/ 4096601 w 9662615"/>
              <a:gd name="connsiteY66" fmla="*/ 1521563 h 1603018"/>
              <a:gd name="connsiteX67" fmla="*/ 4002441 w 9662615"/>
              <a:gd name="connsiteY67" fmla="*/ 1528912 h 1603018"/>
              <a:gd name="connsiteX68" fmla="*/ 3833906 w 9662615"/>
              <a:gd name="connsiteY68" fmla="*/ 1516637 h 1603018"/>
              <a:gd name="connsiteX69" fmla="*/ 3763845 w 9662615"/>
              <a:gd name="connsiteY69" fmla="*/ 1501782 h 1603018"/>
              <a:gd name="connsiteX70" fmla="*/ 3641778 w 9662615"/>
              <a:gd name="connsiteY70" fmla="*/ 1505446 h 1603018"/>
              <a:gd name="connsiteX71" fmla="*/ 3612941 w 9662615"/>
              <a:gd name="connsiteY71" fmla="*/ 1411755 h 1603018"/>
              <a:gd name="connsiteX72" fmla="*/ 3560267 w 9662615"/>
              <a:gd name="connsiteY72" fmla="*/ 1516288 h 1603018"/>
              <a:gd name="connsiteX73" fmla="*/ 3540258 w 9662615"/>
              <a:gd name="connsiteY73" fmla="*/ 1516976 h 1603018"/>
              <a:gd name="connsiteX74" fmla="*/ 3522853 w 9662615"/>
              <a:gd name="connsiteY74" fmla="*/ 1538044 h 1603018"/>
              <a:gd name="connsiteX75" fmla="*/ 3480929 w 9662615"/>
              <a:gd name="connsiteY75" fmla="*/ 1526739 h 1603018"/>
              <a:gd name="connsiteX76" fmla="*/ 3430805 w 9662615"/>
              <a:gd name="connsiteY76" fmla="*/ 1542521 h 1603018"/>
              <a:gd name="connsiteX77" fmla="*/ 3292707 w 9662615"/>
              <a:gd name="connsiteY77" fmla="*/ 1520490 h 1603018"/>
              <a:gd name="connsiteX78" fmla="*/ 3187872 w 9662615"/>
              <a:gd name="connsiteY78" fmla="*/ 1519991 h 1603018"/>
              <a:gd name="connsiteX79" fmla="*/ 3148026 w 9662615"/>
              <a:gd name="connsiteY79" fmla="*/ 1524777 h 1603018"/>
              <a:gd name="connsiteX80" fmla="*/ 3092394 w 9662615"/>
              <a:gd name="connsiteY80" fmla="*/ 1528115 h 1603018"/>
              <a:gd name="connsiteX81" fmla="*/ 2994200 w 9662615"/>
              <a:gd name="connsiteY81" fmla="*/ 1537857 h 1603018"/>
              <a:gd name="connsiteX82" fmla="*/ 2862301 w 9662615"/>
              <a:gd name="connsiteY82" fmla="*/ 1544250 h 1603018"/>
              <a:gd name="connsiteX83" fmla="*/ 2766335 w 9662615"/>
              <a:gd name="connsiteY83" fmla="*/ 1527662 h 1603018"/>
              <a:gd name="connsiteX84" fmla="*/ 2757836 w 9662615"/>
              <a:gd name="connsiteY84" fmla="*/ 1531371 h 1603018"/>
              <a:gd name="connsiteX85" fmla="*/ 2691555 w 9662615"/>
              <a:gd name="connsiteY85" fmla="*/ 1530283 h 1603018"/>
              <a:gd name="connsiteX86" fmla="*/ 2491676 w 9662615"/>
              <a:gd name="connsiteY86" fmla="*/ 1500859 h 1603018"/>
              <a:gd name="connsiteX87" fmla="*/ 2378036 w 9662615"/>
              <a:gd name="connsiteY87" fmla="*/ 1520645 h 1603018"/>
              <a:gd name="connsiteX88" fmla="*/ 2284269 w 9662615"/>
              <a:gd name="connsiteY88" fmla="*/ 1503068 h 1603018"/>
              <a:gd name="connsiteX89" fmla="*/ 2207104 w 9662615"/>
              <a:gd name="connsiteY89" fmla="*/ 1508888 h 1603018"/>
              <a:gd name="connsiteX90" fmla="*/ 2149226 w 9662615"/>
              <a:gd name="connsiteY90" fmla="*/ 1523409 h 1603018"/>
              <a:gd name="connsiteX91" fmla="*/ 2084783 w 9662615"/>
              <a:gd name="connsiteY91" fmla="*/ 1524245 h 1603018"/>
              <a:gd name="connsiteX92" fmla="*/ 2070075 w 9662615"/>
              <a:gd name="connsiteY92" fmla="*/ 1511285 h 1603018"/>
              <a:gd name="connsiteX93" fmla="*/ 2001057 w 9662615"/>
              <a:gd name="connsiteY93" fmla="*/ 1516449 h 1603018"/>
              <a:gd name="connsiteX94" fmla="*/ 1896330 w 9662615"/>
              <a:gd name="connsiteY94" fmla="*/ 1525725 h 1603018"/>
              <a:gd name="connsiteX95" fmla="*/ 1835994 w 9662615"/>
              <a:gd name="connsiteY95" fmla="*/ 1527678 h 1603018"/>
              <a:gd name="connsiteX96" fmla="*/ 1671119 w 9662615"/>
              <a:gd name="connsiteY96" fmla="*/ 1536701 h 1603018"/>
              <a:gd name="connsiteX97" fmla="*/ 1565556 w 9662615"/>
              <a:gd name="connsiteY97" fmla="*/ 1556503 h 1603018"/>
              <a:gd name="connsiteX98" fmla="*/ 1407755 w 9662615"/>
              <a:gd name="connsiteY98" fmla="*/ 1571444 h 1603018"/>
              <a:gd name="connsiteX99" fmla="*/ 1291872 w 9662615"/>
              <a:gd name="connsiteY99" fmla="*/ 1579471 h 1603018"/>
              <a:gd name="connsiteX100" fmla="*/ 1245251 w 9662615"/>
              <a:gd name="connsiteY100" fmla="*/ 1603018 h 1603018"/>
              <a:gd name="connsiteX101" fmla="*/ 1181938 w 9662615"/>
              <a:gd name="connsiteY101" fmla="*/ 1592789 h 1603018"/>
              <a:gd name="connsiteX102" fmla="*/ 1091432 w 9662615"/>
              <a:gd name="connsiteY102" fmla="*/ 1571003 h 1603018"/>
              <a:gd name="connsiteX103" fmla="*/ 940355 w 9662615"/>
              <a:gd name="connsiteY103" fmla="*/ 1560638 h 1603018"/>
              <a:gd name="connsiteX104" fmla="*/ 868264 w 9662615"/>
              <a:gd name="connsiteY104" fmla="*/ 1566392 h 1603018"/>
              <a:gd name="connsiteX105" fmla="*/ 792765 w 9662615"/>
              <a:gd name="connsiteY105" fmla="*/ 1563102 h 1603018"/>
              <a:gd name="connsiteX106" fmla="*/ 653153 w 9662615"/>
              <a:gd name="connsiteY106" fmla="*/ 1563516 h 1603018"/>
              <a:gd name="connsiteX107" fmla="*/ 541933 w 9662615"/>
              <a:gd name="connsiteY107" fmla="*/ 1561051 h 1603018"/>
              <a:gd name="connsiteX108" fmla="*/ 472797 w 9662615"/>
              <a:gd name="connsiteY108" fmla="*/ 1568904 h 1603018"/>
              <a:gd name="connsiteX109" fmla="*/ 396059 w 9662615"/>
              <a:gd name="connsiteY109" fmla="*/ 1560970 h 1603018"/>
              <a:gd name="connsiteX110" fmla="*/ 336819 w 9662615"/>
              <a:gd name="connsiteY110" fmla="*/ 1560892 h 1603018"/>
              <a:gd name="connsiteX111" fmla="*/ 267163 w 9662615"/>
              <a:gd name="connsiteY111" fmla="*/ 1531913 h 1603018"/>
              <a:gd name="connsiteX112" fmla="*/ 196644 w 9662615"/>
              <a:gd name="connsiteY112" fmla="*/ 1524565 h 1603018"/>
              <a:gd name="connsiteX113" fmla="*/ 86819 w 9662615"/>
              <a:gd name="connsiteY113" fmla="*/ 1519517 h 1603018"/>
              <a:gd name="connsiteX114" fmla="*/ 53369 w 9662615"/>
              <a:gd name="connsiteY114" fmla="*/ 1516853 h 1603018"/>
              <a:gd name="connsiteX115" fmla="*/ 2359 w 9662615"/>
              <a:gd name="connsiteY115" fmla="*/ 1515247 h 1603018"/>
              <a:gd name="connsiteX116" fmla="*/ 0 w 9662615"/>
              <a:gd name="connsiteY116" fmla="*/ 1514932 h 1603018"/>
              <a:gd name="connsiteX117" fmla="*/ 0 w 9662615"/>
              <a:gd name="connsiteY117" fmla="*/ 0 h 1603018"/>
              <a:gd name="connsiteX0" fmla="*/ 0 w 9662615"/>
              <a:gd name="connsiteY0" fmla="*/ 0 h 1603018"/>
              <a:gd name="connsiteX1" fmla="*/ 9662615 w 9662615"/>
              <a:gd name="connsiteY1" fmla="*/ 0 h 1603018"/>
              <a:gd name="connsiteX2" fmla="*/ 9662615 w 9662615"/>
              <a:gd name="connsiteY2" fmla="*/ 1280346 h 1603018"/>
              <a:gd name="connsiteX3" fmla="*/ 9551077 w 9662615"/>
              <a:gd name="connsiteY3" fmla="*/ 1292033 h 1603018"/>
              <a:gd name="connsiteX4" fmla="*/ 9469546 w 9662615"/>
              <a:gd name="connsiteY4" fmla="*/ 1289837 h 1603018"/>
              <a:gd name="connsiteX5" fmla="*/ 9326260 w 9662615"/>
              <a:gd name="connsiteY5" fmla="*/ 1277155 h 1603018"/>
              <a:gd name="connsiteX6" fmla="*/ 9144767 w 9662615"/>
              <a:gd name="connsiteY6" fmla="*/ 1264120 h 1603018"/>
              <a:gd name="connsiteX7" fmla="*/ 8976400 w 9662615"/>
              <a:gd name="connsiteY7" fmla="*/ 1326661 h 1603018"/>
              <a:gd name="connsiteX8" fmla="*/ 8828711 w 9662615"/>
              <a:gd name="connsiteY8" fmla="*/ 1346394 h 1603018"/>
              <a:gd name="connsiteX9" fmla="*/ 8695953 w 9662615"/>
              <a:gd name="connsiteY9" fmla="*/ 1346784 h 1603018"/>
              <a:gd name="connsiteX10" fmla="*/ 8652191 w 9662615"/>
              <a:gd name="connsiteY10" fmla="*/ 1345903 h 1603018"/>
              <a:gd name="connsiteX11" fmla="*/ 8591582 w 9662615"/>
              <a:gd name="connsiteY11" fmla="*/ 1341666 h 1603018"/>
              <a:gd name="connsiteX12" fmla="*/ 8537336 w 9662615"/>
              <a:gd name="connsiteY12" fmla="*/ 1341684 h 1603018"/>
              <a:gd name="connsiteX13" fmla="*/ 8416849 w 9662615"/>
              <a:gd name="connsiteY13" fmla="*/ 1367085 h 1603018"/>
              <a:gd name="connsiteX14" fmla="*/ 8278355 w 9662615"/>
              <a:gd name="connsiteY14" fmla="*/ 1386569 h 1603018"/>
              <a:gd name="connsiteX15" fmla="*/ 8197961 w 9662615"/>
              <a:gd name="connsiteY15" fmla="*/ 1392804 h 1603018"/>
              <a:gd name="connsiteX16" fmla="*/ 8171196 w 9662615"/>
              <a:gd name="connsiteY16" fmla="*/ 1397216 h 1603018"/>
              <a:gd name="connsiteX17" fmla="*/ 8087910 w 9662615"/>
              <a:gd name="connsiteY17" fmla="*/ 1386449 h 1603018"/>
              <a:gd name="connsiteX18" fmla="*/ 7974579 w 9662615"/>
              <a:gd name="connsiteY18" fmla="*/ 1383439 h 1603018"/>
              <a:gd name="connsiteX19" fmla="*/ 7768351 w 9662615"/>
              <a:gd name="connsiteY19" fmla="*/ 1395051 h 1603018"/>
              <a:gd name="connsiteX20" fmla="*/ 7635985 w 9662615"/>
              <a:gd name="connsiteY20" fmla="*/ 1386363 h 1603018"/>
              <a:gd name="connsiteX21" fmla="*/ 7466069 w 9662615"/>
              <a:gd name="connsiteY21" fmla="*/ 1377654 h 1603018"/>
              <a:gd name="connsiteX22" fmla="*/ 7355642 w 9662615"/>
              <a:gd name="connsiteY22" fmla="*/ 1407761 h 1603018"/>
              <a:gd name="connsiteX23" fmla="*/ 7215220 w 9662615"/>
              <a:gd name="connsiteY23" fmla="*/ 1397856 h 1603018"/>
              <a:gd name="connsiteX24" fmla="*/ 7082147 w 9662615"/>
              <a:gd name="connsiteY24" fmla="*/ 1406113 h 1603018"/>
              <a:gd name="connsiteX25" fmla="*/ 6987129 w 9662615"/>
              <a:gd name="connsiteY25" fmla="*/ 1404834 h 1603018"/>
              <a:gd name="connsiteX26" fmla="*/ 6907567 w 9662615"/>
              <a:gd name="connsiteY26" fmla="*/ 1419149 h 1603018"/>
              <a:gd name="connsiteX27" fmla="*/ 6748428 w 9662615"/>
              <a:gd name="connsiteY27" fmla="*/ 1420308 h 1603018"/>
              <a:gd name="connsiteX28" fmla="*/ 6654257 w 9662615"/>
              <a:gd name="connsiteY28" fmla="*/ 1424143 h 1603018"/>
              <a:gd name="connsiteX29" fmla="*/ 6620123 w 9662615"/>
              <a:gd name="connsiteY29" fmla="*/ 1430535 h 1603018"/>
              <a:gd name="connsiteX30" fmla="*/ 6571355 w 9662615"/>
              <a:gd name="connsiteY30" fmla="*/ 1436144 h 1603018"/>
              <a:gd name="connsiteX31" fmla="*/ 6486557 w 9662615"/>
              <a:gd name="connsiteY31" fmla="*/ 1449861 h 1603018"/>
              <a:gd name="connsiteX32" fmla="*/ 6370419 w 9662615"/>
              <a:gd name="connsiteY32" fmla="*/ 1461649 h 1603018"/>
              <a:gd name="connsiteX33" fmla="*/ 6278839 w 9662615"/>
              <a:gd name="connsiteY33" fmla="*/ 1449160 h 1603018"/>
              <a:gd name="connsiteX34" fmla="*/ 6272455 w 9662615"/>
              <a:gd name="connsiteY34" fmla="*/ 1453191 h 1603018"/>
              <a:gd name="connsiteX35" fmla="*/ 6212659 w 9662615"/>
              <a:gd name="connsiteY35" fmla="*/ 1454850 h 1603018"/>
              <a:gd name="connsiteX36" fmla="*/ 6069317 w 9662615"/>
              <a:gd name="connsiteY36" fmla="*/ 1445838 h 1603018"/>
              <a:gd name="connsiteX37" fmla="*/ 5878477 w 9662615"/>
              <a:gd name="connsiteY37" fmla="*/ 1439180 h 1603018"/>
              <a:gd name="connsiteX38" fmla="*/ 5838387 w 9662615"/>
              <a:gd name="connsiteY38" fmla="*/ 1444679 h 1603018"/>
              <a:gd name="connsiteX39" fmla="*/ 5771136 w 9662615"/>
              <a:gd name="connsiteY39" fmla="*/ 1453639 h 1603018"/>
              <a:gd name="connsiteX40" fmla="*/ 5724081 w 9662615"/>
              <a:gd name="connsiteY40" fmla="*/ 1470431 h 1603018"/>
              <a:gd name="connsiteX41" fmla="*/ 5666577 w 9662615"/>
              <a:gd name="connsiteY41" fmla="*/ 1473921 h 1603018"/>
              <a:gd name="connsiteX42" fmla="*/ 5649068 w 9662615"/>
              <a:gd name="connsiteY42" fmla="*/ 1461676 h 1603018"/>
              <a:gd name="connsiteX43" fmla="*/ 5588902 w 9662615"/>
              <a:gd name="connsiteY43" fmla="*/ 1469647 h 1603018"/>
              <a:gd name="connsiteX44" fmla="*/ 5498090 w 9662615"/>
              <a:gd name="connsiteY44" fmla="*/ 1483173 h 1603018"/>
              <a:gd name="connsiteX45" fmla="*/ 5444641 w 9662615"/>
              <a:gd name="connsiteY45" fmla="*/ 1487602 h 1603018"/>
              <a:gd name="connsiteX46" fmla="*/ 5299812 w 9662615"/>
              <a:gd name="connsiteY46" fmla="*/ 1503362 h 1603018"/>
              <a:gd name="connsiteX47" fmla="*/ 5245752 w 9662615"/>
              <a:gd name="connsiteY47" fmla="*/ 1520612 h 1603018"/>
              <a:gd name="connsiteX48" fmla="*/ 5177807 w 9662615"/>
              <a:gd name="connsiteY48" fmla="*/ 1526802 h 1603018"/>
              <a:gd name="connsiteX49" fmla="*/ 5113910 w 9662615"/>
              <a:gd name="connsiteY49" fmla="*/ 1533205 h 1603018"/>
              <a:gd name="connsiteX50" fmla="*/ 5059484 w 9662615"/>
              <a:gd name="connsiteY50" fmla="*/ 1546802 h 1603018"/>
              <a:gd name="connsiteX51" fmla="*/ 5038524 w 9662615"/>
              <a:gd name="connsiteY51" fmla="*/ 1545675 h 1603018"/>
              <a:gd name="connsiteX52" fmla="*/ 5026564 w 9662615"/>
              <a:gd name="connsiteY52" fmla="*/ 1545376 h 1603018"/>
              <a:gd name="connsiteX53" fmla="*/ 4969433 w 9662615"/>
              <a:gd name="connsiteY53" fmla="*/ 1550865 h 1603018"/>
              <a:gd name="connsiteX54" fmla="*/ 4871726 w 9662615"/>
              <a:gd name="connsiteY54" fmla="*/ 1570584 h 1603018"/>
              <a:gd name="connsiteX55" fmla="*/ 4843267 w 9662615"/>
              <a:gd name="connsiteY55" fmla="*/ 1561459 h 1603018"/>
              <a:gd name="connsiteX56" fmla="*/ 4821058 w 9662615"/>
              <a:gd name="connsiteY56" fmla="*/ 1553078 h 1603018"/>
              <a:gd name="connsiteX57" fmla="*/ 4791466 w 9662615"/>
              <a:gd name="connsiteY57" fmla="*/ 1561324 h 1603018"/>
              <a:gd name="connsiteX58" fmla="*/ 4784247 w 9662615"/>
              <a:gd name="connsiteY58" fmla="*/ 1562342 h 1603018"/>
              <a:gd name="connsiteX59" fmla="*/ 4739309 w 9662615"/>
              <a:gd name="connsiteY59" fmla="*/ 1553948 h 1603018"/>
              <a:gd name="connsiteX60" fmla="*/ 4697562 w 9662615"/>
              <a:gd name="connsiteY60" fmla="*/ 1551206 h 1603018"/>
              <a:gd name="connsiteX61" fmla="*/ 4650737 w 9662615"/>
              <a:gd name="connsiteY61" fmla="*/ 1537381 h 1603018"/>
              <a:gd name="connsiteX62" fmla="*/ 4583150 w 9662615"/>
              <a:gd name="connsiteY62" fmla="*/ 1529064 h 1603018"/>
              <a:gd name="connsiteX63" fmla="*/ 4521734 w 9662615"/>
              <a:gd name="connsiteY63" fmla="*/ 1529359 h 1603018"/>
              <a:gd name="connsiteX64" fmla="*/ 4382398 w 9662615"/>
              <a:gd name="connsiteY64" fmla="*/ 1534108 h 1603018"/>
              <a:gd name="connsiteX65" fmla="*/ 4221826 w 9662615"/>
              <a:gd name="connsiteY65" fmla="*/ 1500972 h 1603018"/>
              <a:gd name="connsiteX66" fmla="*/ 4096601 w 9662615"/>
              <a:gd name="connsiteY66" fmla="*/ 1521563 h 1603018"/>
              <a:gd name="connsiteX67" fmla="*/ 4002441 w 9662615"/>
              <a:gd name="connsiteY67" fmla="*/ 1528912 h 1603018"/>
              <a:gd name="connsiteX68" fmla="*/ 3833906 w 9662615"/>
              <a:gd name="connsiteY68" fmla="*/ 1516637 h 1603018"/>
              <a:gd name="connsiteX69" fmla="*/ 3763845 w 9662615"/>
              <a:gd name="connsiteY69" fmla="*/ 1501782 h 1603018"/>
              <a:gd name="connsiteX70" fmla="*/ 3641778 w 9662615"/>
              <a:gd name="connsiteY70" fmla="*/ 1505446 h 1603018"/>
              <a:gd name="connsiteX71" fmla="*/ 3612941 w 9662615"/>
              <a:gd name="connsiteY71" fmla="*/ 1411755 h 1603018"/>
              <a:gd name="connsiteX72" fmla="*/ 3576170 w 9662615"/>
              <a:gd name="connsiteY72" fmla="*/ 1516288 h 1603018"/>
              <a:gd name="connsiteX73" fmla="*/ 3540258 w 9662615"/>
              <a:gd name="connsiteY73" fmla="*/ 1516976 h 1603018"/>
              <a:gd name="connsiteX74" fmla="*/ 3522853 w 9662615"/>
              <a:gd name="connsiteY74" fmla="*/ 1538044 h 1603018"/>
              <a:gd name="connsiteX75" fmla="*/ 3480929 w 9662615"/>
              <a:gd name="connsiteY75" fmla="*/ 1526739 h 1603018"/>
              <a:gd name="connsiteX76" fmla="*/ 3430805 w 9662615"/>
              <a:gd name="connsiteY76" fmla="*/ 1542521 h 1603018"/>
              <a:gd name="connsiteX77" fmla="*/ 3292707 w 9662615"/>
              <a:gd name="connsiteY77" fmla="*/ 1520490 h 1603018"/>
              <a:gd name="connsiteX78" fmla="*/ 3187872 w 9662615"/>
              <a:gd name="connsiteY78" fmla="*/ 1519991 h 1603018"/>
              <a:gd name="connsiteX79" fmla="*/ 3148026 w 9662615"/>
              <a:gd name="connsiteY79" fmla="*/ 1524777 h 1603018"/>
              <a:gd name="connsiteX80" fmla="*/ 3092394 w 9662615"/>
              <a:gd name="connsiteY80" fmla="*/ 1528115 h 1603018"/>
              <a:gd name="connsiteX81" fmla="*/ 2994200 w 9662615"/>
              <a:gd name="connsiteY81" fmla="*/ 1537857 h 1603018"/>
              <a:gd name="connsiteX82" fmla="*/ 2862301 w 9662615"/>
              <a:gd name="connsiteY82" fmla="*/ 1544250 h 1603018"/>
              <a:gd name="connsiteX83" fmla="*/ 2766335 w 9662615"/>
              <a:gd name="connsiteY83" fmla="*/ 1527662 h 1603018"/>
              <a:gd name="connsiteX84" fmla="*/ 2757836 w 9662615"/>
              <a:gd name="connsiteY84" fmla="*/ 1531371 h 1603018"/>
              <a:gd name="connsiteX85" fmla="*/ 2691555 w 9662615"/>
              <a:gd name="connsiteY85" fmla="*/ 1530283 h 1603018"/>
              <a:gd name="connsiteX86" fmla="*/ 2491676 w 9662615"/>
              <a:gd name="connsiteY86" fmla="*/ 1500859 h 1603018"/>
              <a:gd name="connsiteX87" fmla="*/ 2378036 w 9662615"/>
              <a:gd name="connsiteY87" fmla="*/ 1520645 h 1603018"/>
              <a:gd name="connsiteX88" fmla="*/ 2284269 w 9662615"/>
              <a:gd name="connsiteY88" fmla="*/ 1503068 h 1603018"/>
              <a:gd name="connsiteX89" fmla="*/ 2207104 w 9662615"/>
              <a:gd name="connsiteY89" fmla="*/ 1508888 h 1603018"/>
              <a:gd name="connsiteX90" fmla="*/ 2149226 w 9662615"/>
              <a:gd name="connsiteY90" fmla="*/ 1523409 h 1603018"/>
              <a:gd name="connsiteX91" fmla="*/ 2084783 w 9662615"/>
              <a:gd name="connsiteY91" fmla="*/ 1524245 h 1603018"/>
              <a:gd name="connsiteX92" fmla="*/ 2070075 w 9662615"/>
              <a:gd name="connsiteY92" fmla="*/ 1511285 h 1603018"/>
              <a:gd name="connsiteX93" fmla="*/ 2001057 w 9662615"/>
              <a:gd name="connsiteY93" fmla="*/ 1516449 h 1603018"/>
              <a:gd name="connsiteX94" fmla="*/ 1896330 w 9662615"/>
              <a:gd name="connsiteY94" fmla="*/ 1525725 h 1603018"/>
              <a:gd name="connsiteX95" fmla="*/ 1835994 w 9662615"/>
              <a:gd name="connsiteY95" fmla="*/ 1527678 h 1603018"/>
              <a:gd name="connsiteX96" fmla="*/ 1671119 w 9662615"/>
              <a:gd name="connsiteY96" fmla="*/ 1536701 h 1603018"/>
              <a:gd name="connsiteX97" fmla="*/ 1565556 w 9662615"/>
              <a:gd name="connsiteY97" fmla="*/ 1556503 h 1603018"/>
              <a:gd name="connsiteX98" fmla="*/ 1407755 w 9662615"/>
              <a:gd name="connsiteY98" fmla="*/ 1571444 h 1603018"/>
              <a:gd name="connsiteX99" fmla="*/ 1291872 w 9662615"/>
              <a:gd name="connsiteY99" fmla="*/ 1579471 h 1603018"/>
              <a:gd name="connsiteX100" fmla="*/ 1245251 w 9662615"/>
              <a:gd name="connsiteY100" fmla="*/ 1603018 h 1603018"/>
              <a:gd name="connsiteX101" fmla="*/ 1181938 w 9662615"/>
              <a:gd name="connsiteY101" fmla="*/ 1592789 h 1603018"/>
              <a:gd name="connsiteX102" fmla="*/ 1091432 w 9662615"/>
              <a:gd name="connsiteY102" fmla="*/ 1571003 h 1603018"/>
              <a:gd name="connsiteX103" fmla="*/ 940355 w 9662615"/>
              <a:gd name="connsiteY103" fmla="*/ 1560638 h 1603018"/>
              <a:gd name="connsiteX104" fmla="*/ 868264 w 9662615"/>
              <a:gd name="connsiteY104" fmla="*/ 1566392 h 1603018"/>
              <a:gd name="connsiteX105" fmla="*/ 792765 w 9662615"/>
              <a:gd name="connsiteY105" fmla="*/ 1563102 h 1603018"/>
              <a:gd name="connsiteX106" fmla="*/ 653153 w 9662615"/>
              <a:gd name="connsiteY106" fmla="*/ 1563516 h 1603018"/>
              <a:gd name="connsiteX107" fmla="*/ 541933 w 9662615"/>
              <a:gd name="connsiteY107" fmla="*/ 1561051 h 1603018"/>
              <a:gd name="connsiteX108" fmla="*/ 472797 w 9662615"/>
              <a:gd name="connsiteY108" fmla="*/ 1568904 h 1603018"/>
              <a:gd name="connsiteX109" fmla="*/ 396059 w 9662615"/>
              <a:gd name="connsiteY109" fmla="*/ 1560970 h 1603018"/>
              <a:gd name="connsiteX110" fmla="*/ 336819 w 9662615"/>
              <a:gd name="connsiteY110" fmla="*/ 1560892 h 1603018"/>
              <a:gd name="connsiteX111" fmla="*/ 267163 w 9662615"/>
              <a:gd name="connsiteY111" fmla="*/ 1531913 h 1603018"/>
              <a:gd name="connsiteX112" fmla="*/ 196644 w 9662615"/>
              <a:gd name="connsiteY112" fmla="*/ 1524565 h 1603018"/>
              <a:gd name="connsiteX113" fmla="*/ 86819 w 9662615"/>
              <a:gd name="connsiteY113" fmla="*/ 1519517 h 1603018"/>
              <a:gd name="connsiteX114" fmla="*/ 53369 w 9662615"/>
              <a:gd name="connsiteY114" fmla="*/ 1516853 h 1603018"/>
              <a:gd name="connsiteX115" fmla="*/ 2359 w 9662615"/>
              <a:gd name="connsiteY115" fmla="*/ 1515247 h 1603018"/>
              <a:gd name="connsiteX116" fmla="*/ 0 w 9662615"/>
              <a:gd name="connsiteY116" fmla="*/ 1514932 h 1603018"/>
              <a:gd name="connsiteX117" fmla="*/ 0 w 9662615"/>
              <a:gd name="connsiteY117" fmla="*/ 0 h 1603018"/>
              <a:gd name="connsiteX0" fmla="*/ 0 w 9662615"/>
              <a:gd name="connsiteY0" fmla="*/ 0 h 1603018"/>
              <a:gd name="connsiteX1" fmla="*/ 9662615 w 9662615"/>
              <a:gd name="connsiteY1" fmla="*/ 0 h 1603018"/>
              <a:gd name="connsiteX2" fmla="*/ 9662615 w 9662615"/>
              <a:gd name="connsiteY2" fmla="*/ 1280346 h 1603018"/>
              <a:gd name="connsiteX3" fmla="*/ 9551077 w 9662615"/>
              <a:gd name="connsiteY3" fmla="*/ 1292033 h 1603018"/>
              <a:gd name="connsiteX4" fmla="*/ 9469546 w 9662615"/>
              <a:gd name="connsiteY4" fmla="*/ 1289837 h 1603018"/>
              <a:gd name="connsiteX5" fmla="*/ 9326260 w 9662615"/>
              <a:gd name="connsiteY5" fmla="*/ 1277155 h 1603018"/>
              <a:gd name="connsiteX6" fmla="*/ 9144767 w 9662615"/>
              <a:gd name="connsiteY6" fmla="*/ 1264120 h 1603018"/>
              <a:gd name="connsiteX7" fmla="*/ 8976400 w 9662615"/>
              <a:gd name="connsiteY7" fmla="*/ 1326661 h 1603018"/>
              <a:gd name="connsiteX8" fmla="*/ 8828711 w 9662615"/>
              <a:gd name="connsiteY8" fmla="*/ 1346394 h 1603018"/>
              <a:gd name="connsiteX9" fmla="*/ 8695953 w 9662615"/>
              <a:gd name="connsiteY9" fmla="*/ 1346784 h 1603018"/>
              <a:gd name="connsiteX10" fmla="*/ 8652191 w 9662615"/>
              <a:gd name="connsiteY10" fmla="*/ 1345903 h 1603018"/>
              <a:gd name="connsiteX11" fmla="*/ 8591582 w 9662615"/>
              <a:gd name="connsiteY11" fmla="*/ 1341666 h 1603018"/>
              <a:gd name="connsiteX12" fmla="*/ 8537336 w 9662615"/>
              <a:gd name="connsiteY12" fmla="*/ 1341684 h 1603018"/>
              <a:gd name="connsiteX13" fmla="*/ 8416849 w 9662615"/>
              <a:gd name="connsiteY13" fmla="*/ 1367085 h 1603018"/>
              <a:gd name="connsiteX14" fmla="*/ 8278355 w 9662615"/>
              <a:gd name="connsiteY14" fmla="*/ 1386569 h 1603018"/>
              <a:gd name="connsiteX15" fmla="*/ 8197961 w 9662615"/>
              <a:gd name="connsiteY15" fmla="*/ 1392804 h 1603018"/>
              <a:gd name="connsiteX16" fmla="*/ 8171196 w 9662615"/>
              <a:gd name="connsiteY16" fmla="*/ 1397216 h 1603018"/>
              <a:gd name="connsiteX17" fmla="*/ 8087910 w 9662615"/>
              <a:gd name="connsiteY17" fmla="*/ 1386449 h 1603018"/>
              <a:gd name="connsiteX18" fmla="*/ 7974579 w 9662615"/>
              <a:gd name="connsiteY18" fmla="*/ 1383439 h 1603018"/>
              <a:gd name="connsiteX19" fmla="*/ 7768351 w 9662615"/>
              <a:gd name="connsiteY19" fmla="*/ 1395051 h 1603018"/>
              <a:gd name="connsiteX20" fmla="*/ 7635985 w 9662615"/>
              <a:gd name="connsiteY20" fmla="*/ 1386363 h 1603018"/>
              <a:gd name="connsiteX21" fmla="*/ 7466069 w 9662615"/>
              <a:gd name="connsiteY21" fmla="*/ 1377654 h 1603018"/>
              <a:gd name="connsiteX22" fmla="*/ 7355642 w 9662615"/>
              <a:gd name="connsiteY22" fmla="*/ 1407761 h 1603018"/>
              <a:gd name="connsiteX23" fmla="*/ 7215220 w 9662615"/>
              <a:gd name="connsiteY23" fmla="*/ 1397856 h 1603018"/>
              <a:gd name="connsiteX24" fmla="*/ 7082147 w 9662615"/>
              <a:gd name="connsiteY24" fmla="*/ 1406113 h 1603018"/>
              <a:gd name="connsiteX25" fmla="*/ 6987129 w 9662615"/>
              <a:gd name="connsiteY25" fmla="*/ 1404834 h 1603018"/>
              <a:gd name="connsiteX26" fmla="*/ 6907567 w 9662615"/>
              <a:gd name="connsiteY26" fmla="*/ 1419149 h 1603018"/>
              <a:gd name="connsiteX27" fmla="*/ 6748428 w 9662615"/>
              <a:gd name="connsiteY27" fmla="*/ 1420308 h 1603018"/>
              <a:gd name="connsiteX28" fmla="*/ 6654257 w 9662615"/>
              <a:gd name="connsiteY28" fmla="*/ 1424143 h 1603018"/>
              <a:gd name="connsiteX29" fmla="*/ 6620123 w 9662615"/>
              <a:gd name="connsiteY29" fmla="*/ 1430535 h 1603018"/>
              <a:gd name="connsiteX30" fmla="*/ 6571355 w 9662615"/>
              <a:gd name="connsiteY30" fmla="*/ 1436144 h 1603018"/>
              <a:gd name="connsiteX31" fmla="*/ 6486557 w 9662615"/>
              <a:gd name="connsiteY31" fmla="*/ 1449861 h 1603018"/>
              <a:gd name="connsiteX32" fmla="*/ 6370419 w 9662615"/>
              <a:gd name="connsiteY32" fmla="*/ 1461649 h 1603018"/>
              <a:gd name="connsiteX33" fmla="*/ 6278839 w 9662615"/>
              <a:gd name="connsiteY33" fmla="*/ 1449160 h 1603018"/>
              <a:gd name="connsiteX34" fmla="*/ 6272455 w 9662615"/>
              <a:gd name="connsiteY34" fmla="*/ 1453191 h 1603018"/>
              <a:gd name="connsiteX35" fmla="*/ 6212659 w 9662615"/>
              <a:gd name="connsiteY35" fmla="*/ 1454850 h 1603018"/>
              <a:gd name="connsiteX36" fmla="*/ 6069317 w 9662615"/>
              <a:gd name="connsiteY36" fmla="*/ 1445838 h 1603018"/>
              <a:gd name="connsiteX37" fmla="*/ 5878477 w 9662615"/>
              <a:gd name="connsiteY37" fmla="*/ 1439180 h 1603018"/>
              <a:gd name="connsiteX38" fmla="*/ 5838387 w 9662615"/>
              <a:gd name="connsiteY38" fmla="*/ 1444679 h 1603018"/>
              <a:gd name="connsiteX39" fmla="*/ 5771136 w 9662615"/>
              <a:gd name="connsiteY39" fmla="*/ 1453639 h 1603018"/>
              <a:gd name="connsiteX40" fmla="*/ 5724081 w 9662615"/>
              <a:gd name="connsiteY40" fmla="*/ 1470431 h 1603018"/>
              <a:gd name="connsiteX41" fmla="*/ 5666577 w 9662615"/>
              <a:gd name="connsiteY41" fmla="*/ 1473921 h 1603018"/>
              <a:gd name="connsiteX42" fmla="*/ 5649068 w 9662615"/>
              <a:gd name="connsiteY42" fmla="*/ 1461676 h 1603018"/>
              <a:gd name="connsiteX43" fmla="*/ 5588902 w 9662615"/>
              <a:gd name="connsiteY43" fmla="*/ 1469647 h 1603018"/>
              <a:gd name="connsiteX44" fmla="*/ 5498090 w 9662615"/>
              <a:gd name="connsiteY44" fmla="*/ 1483173 h 1603018"/>
              <a:gd name="connsiteX45" fmla="*/ 5444641 w 9662615"/>
              <a:gd name="connsiteY45" fmla="*/ 1487602 h 1603018"/>
              <a:gd name="connsiteX46" fmla="*/ 5299812 w 9662615"/>
              <a:gd name="connsiteY46" fmla="*/ 1503362 h 1603018"/>
              <a:gd name="connsiteX47" fmla="*/ 5245752 w 9662615"/>
              <a:gd name="connsiteY47" fmla="*/ 1520612 h 1603018"/>
              <a:gd name="connsiteX48" fmla="*/ 5177807 w 9662615"/>
              <a:gd name="connsiteY48" fmla="*/ 1526802 h 1603018"/>
              <a:gd name="connsiteX49" fmla="*/ 5113910 w 9662615"/>
              <a:gd name="connsiteY49" fmla="*/ 1533205 h 1603018"/>
              <a:gd name="connsiteX50" fmla="*/ 5059484 w 9662615"/>
              <a:gd name="connsiteY50" fmla="*/ 1546802 h 1603018"/>
              <a:gd name="connsiteX51" fmla="*/ 5038524 w 9662615"/>
              <a:gd name="connsiteY51" fmla="*/ 1545675 h 1603018"/>
              <a:gd name="connsiteX52" fmla="*/ 5026564 w 9662615"/>
              <a:gd name="connsiteY52" fmla="*/ 1545376 h 1603018"/>
              <a:gd name="connsiteX53" fmla="*/ 4969433 w 9662615"/>
              <a:gd name="connsiteY53" fmla="*/ 1550865 h 1603018"/>
              <a:gd name="connsiteX54" fmla="*/ 4871726 w 9662615"/>
              <a:gd name="connsiteY54" fmla="*/ 1570584 h 1603018"/>
              <a:gd name="connsiteX55" fmla="*/ 4843267 w 9662615"/>
              <a:gd name="connsiteY55" fmla="*/ 1561459 h 1603018"/>
              <a:gd name="connsiteX56" fmla="*/ 4821058 w 9662615"/>
              <a:gd name="connsiteY56" fmla="*/ 1553078 h 1603018"/>
              <a:gd name="connsiteX57" fmla="*/ 4791466 w 9662615"/>
              <a:gd name="connsiteY57" fmla="*/ 1561324 h 1603018"/>
              <a:gd name="connsiteX58" fmla="*/ 4784247 w 9662615"/>
              <a:gd name="connsiteY58" fmla="*/ 1562342 h 1603018"/>
              <a:gd name="connsiteX59" fmla="*/ 4739309 w 9662615"/>
              <a:gd name="connsiteY59" fmla="*/ 1553948 h 1603018"/>
              <a:gd name="connsiteX60" fmla="*/ 4697562 w 9662615"/>
              <a:gd name="connsiteY60" fmla="*/ 1551206 h 1603018"/>
              <a:gd name="connsiteX61" fmla="*/ 4650737 w 9662615"/>
              <a:gd name="connsiteY61" fmla="*/ 1537381 h 1603018"/>
              <a:gd name="connsiteX62" fmla="*/ 4583150 w 9662615"/>
              <a:gd name="connsiteY62" fmla="*/ 1529064 h 1603018"/>
              <a:gd name="connsiteX63" fmla="*/ 4521734 w 9662615"/>
              <a:gd name="connsiteY63" fmla="*/ 1529359 h 1603018"/>
              <a:gd name="connsiteX64" fmla="*/ 4382398 w 9662615"/>
              <a:gd name="connsiteY64" fmla="*/ 1534108 h 1603018"/>
              <a:gd name="connsiteX65" fmla="*/ 4221826 w 9662615"/>
              <a:gd name="connsiteY65" fmla="*/ 1500972 h 1603018"/>
              <a:gd name="connsiteX66" fmla="*/ 4096601 w 9662615"/>
              <a:gd name="connsiteY66" fmla="*/ 1521563 h 1603018"/>
              <a:gd name="connsiteX67" fmla="*/ 4002441 w 9662615"/>
              <a:gd name="connsiteY67" fmla="*/ 1528912 h 1603018"/>
              <a:gd name="connsiteX68" fmla="*/ 3833906 w 9662615"/>
              <a:gd name="connsiteY68" fmla="*/ 1516637 h 1603018"/>
              <a:gd name="connsiteX69" fmla="*/ 3763845 w 9662615"/>
              <a:gd name="connsiteY69" fmla="*/ 1501782 h 1603018"/>
              <a:gd name="connsiteX70" fmla="*/ 3673583 w 9662615"/>
              <a:gd name="connsiteY70" fmla="*/ 1501471 h 1603018"/>
              <a:gd name="connsiteX71" fmla="*/ 3612941 w 9662615"/>
              <a:gd name="connsiteY71" fmla="*/ 1411755 h 1603018"/>
              <a:gd name="connsiteX72" fmla="*/ 3576170 w 9662615"/>
              <a:gd name="connsiteY72" fmla="*/ 1516288 h 1603018"/>
              <a:gd name="connsiteX73" fmla="*/ 3540258 w 9662615"/>
              <a:gd name="connsiteY73" fmla="*/ 1516976 h 1603018"/>
              <a:gd name="connsiteX74" fmla="*/ 3522853 w 9662615"/>
              <a:gd name="connsiteY74" fmla="*/ 1538044 h 1603018"/>
              <a:gd name="connsiteX75" fmla="*/ 3480929 w 9662615"/>
              <a:gd name="connsiteY75" fmla="*/ 1526739 h 1603018"/>
              <a:gd name="connsiteX76" fmla="*/ 3430805 w 9662615"/>
              <a:gd name="connsiteY76" fmla="*/ 1542521 h 1603018"/>
              <a:gd name="connsiteX77" fmla="*/ 3292707 w 9662615"/>
              <a:gd name="connsiteY77" fmla="*/ 1520490 h 1603018"/>
              <a:gd name="connsiteX78" fmla="*/ 3187872 w 9662615"/>
              <a:gd name="connsiteY78" fmla="*/ 1519991 h 1603018"/>
              <a:gd name="connsiteX79" fmla="*/ 3148026 w 9662615"/>
              <a:gd name="connsiteY79" fmla="*/ 1524777 h 1603018"/>
              <a:gd name="connsiteX80" fmla="*/ 3092394 w 9662615"/>
              <a:gd name="connsiteY80" fmla="*/ 1528115 h 1603018"/>
              <a:gd name="connsiteX81" fmla="*/ 2994200 w 9662615"/>
              <a:gd name="connsiteY81" fmla="*/ 1537857 h 1603018"/>
              <a:gd name="connsiteX82" fmla="*/ 2862301 w 9662615"/>
              <a:gd name="connsiteY82" fmla="*/ 1544250 h 1603018"/>
              <a:gd name="connsiteX83" fmla="*/ 2766335 w 9662615"/>
              <a:gd name="connsiteY83" fmla="*/ 1527662 h 1603018"/>
              <a:gd name="connsiteX84" fmla="*/ 2757836 w 9662615"/>
              <a:gd name="connsiteY84" fmla="*/ 1531371 h 1603018"/>
              <a:gd name="connsiteX85" fmla="*/ 2691555 w 9662615"/>
              <a:gd name="connsiteY85" fmla="*/ 1530283 h 1603018"/>
              <a:gd name="connsiteX86" fmla="*/ 2491676 w 9662615"/>
              <a:gd name="connsiteY86" fmla="*/ 1500859 h 1603018"/>
              <a:gd name="connsiteX87" fmla="*/ 2378036 w 9662615"/>
              <a:gd name="connsiteY87" fmla="*/ 1520645 h 1603018"/>
              <a:gd name="connsiteX88" fmla="*/ 2284269 w 9662615"/>
              <a:gd name="connsiteY88" fmla="*/ 1503068 h 1603018"/>
              <a:gd name="connsiteX89" fmla="*/ 2207104 w 9662615"/>
              <a:gd name="connsiteY89" fmla="*/ 1508888 h 1603018"/>
              <a:gd name="connsiteX90" fmla="*/ 2149226 w 9662615"/>
              <a:gd name="connsiteY90" fmla="*/ 1523409 h 1603018"/>
              <a:gd name="connsiteX91" fmla="*/ 2084783 w 9662615"/>
              <a:gd name="connsiteY91" fmla="*/ 1524245 h 1603018"/>
              <a:gd name="connsiteX92" fmla="*/ 2070075 w 9662615"/>
              <a:gd name="connsiteY92" fmla="*/ 1511285 h 1603018"/>
              <a:gd name="connsiteX93" fmla="*/ 2001057 w 9662615"/>
              <a:gd name="connsiteY93" fmla="*/ 1516449 h 1603018"/>
              <a:gd name="connsiteX94" fmla="*/ 1896330 w 9662615"/>
              <a:gd name="connsiteY94" fmla="*/ 1525725 h 1603018"/>
              <a:gd name="connsiteX95" fmla="*/ 1835994 w 9662615"/>
              <a:gd name="connsiteY95" fmla="*/ 1527678 h 1603018"/>
              <a:gd name="connsiteX96" fmla="*/ 1671119 w 9662615"/>
              <a:gd name="connsiteY96" fmla="*/ 1536701 h 1603018"/>
              <a:gd name="connsiteX97" fmla="*/ 1565556 w 9662615"/>
              <a:gd name="connsiteY97" fmla="*/ 1556503 h 1603018"/>
              <a:gd name="connsiteX98" fmla="*/ 1407755 w 9662615"/>
              <a:gd name="connsiteY98" fmla="*/ 1571444 h 1603018"/>
              <a:gd name="connsiteX99" fmla="*/ 1291872 w 9662615"/>
              <a:gd name="connsiteY99" fmla="*/ 1579471 h 1603018"/>
              <a:gd name="connsiteX100" fmla="*/ 1245251 w 9662615"/>
              <a:gd name="connsiteY100" fmla="*/ 1603018 h 1603018"/>
              <a:gd name="connsiteX101" fmla="*/ 1181938 w 9662615"/>
              <a:gd name="connsiteY101" fmla="*/ 1592789 h 1603018"/>
              <a:gd name="connsiteX102" fmla="*/ 1091432 w 9662615"/>
              <a:gd name="connsiteY102" fmla="*/ 1571003 h 1603018"/>
              <a:gd name="connsiteX103" fmla="*/ 940355 w 9662615"/>
              <a:gd name="connsiteY103" fmla="*/ 1560638 h 1603018"/>
              <a:gd name="connsiteX104" fmla="*/ 868264 w 9662615"/>
              <a:gd name="connsiteY104" fmla="*/ 1566392 h 1603018"/>
              <a:gd name="connsiteX105" fmla="*/ 792765 w 9662615"/>
              <a:gd name="connsiteY105" fmla="*/ 1563102 h 1603018"/>
              <a:gd name="connsiteX106" fmla="*/ 653153 w 9662615"/>
              <a:gd name="connsiteY106" fmla="*/ 1563516 h 1603018"/>
              <a:gd name="connsiteX107" fmla="*/ 541933 w 9662615"/>
              <a:gd name="connsiteY107" fmla="*/ 1561051 h 1603018"/>
              <a:gd name="connsiteX108" fmla="*/ 472797 w 9662615"/>
              <a:gd name="connsiteY108" fmla="*/ 1568904 h 1603018"/>
              <a:gd name="connsiteX109" fmla="*/ 396059 w 9662615"/>
              <a:gd name="connsiteY109" fmla="*/ 1560970 h 1603018"/>
              <a:gd name="connsiteX110" fmla="*/ 336819 w 9662615"/>
              <a:gd name="connsiteY110" fmla="*/ 1560892 h 1603018"/>
              <a:gd name="connsiteX111" fmla="*/ 267163 w 9662615"/>
              <a:gd name="connsiteY111" fmla="*/ 1531913 h 1603018"/>
              <a:gd name="connsiteX112" fmla="*/ 196644 w 9662615"/>
              <a:gd name="connsiteY112" fmla="*/ 1524565 h 1603018"/>
              <a:gd name="connsiteX113" fmla="*/ 86819 w 9662615"/>
              <a:gd name="connsiteY113" fmla="*/ 1519517 h 1603018"/>
              <a:gd name="connsiteX114" fmla="*/ 53369 w 9662615"/>
              <a:gd name="connsiteY114" fmla="*/ 1516853 h 1603018"/>
              <a:gd name="connsiteX115" fmla="*/ 2359 w 9662615"/>
              <a:gd name="connsiteY115" fmla="*/ 1515247 h 1603018"/>
              <a:gd name="connsiteX116" fmla="*/ 0 w 9662615"/>
              <a:gd name="connsiteY116" fmla="*/ 1514932 h 1603018"/>
              <a:gd name="connsiteX117" fmla="*/ 0 w 9662615"/>
              <a:gd name="connsiteY117" fmla="*/ 0 h 1603018"/>
              <a:gd name="connsiteX0" fmla="*/ 0 w 9662615"/>
              <a:gd name="connsiteY0" fmla="*/ 0 h 1603018"/>
              <a:gd name="connsiteX1" fmla="*/ 9662615 w 9662615"/>
              <a:gd name="connsiteY1" fmla="*/ 0 h 1603018"/>
              <a:gd name="connsiteX2" fmla="*/ 9662615 w 9662615"/>
              <a:gd name="connsiteY2" fmla="*/ 1280346 h 1603018"/>
              <a:gd name="connsiteX3" fmla="*/ 9551077 w 9662615"/>
              <a:gd name="connsiteY3" fmla="*/ 1292033 h 1603018"/>
              <a:gd name="connsiteX4" fmla="*/ 9469546 w 9662615"/>
              <a:gd name="connsiteY4" fmla="*/ 1289837 h 1603018"/>
              <a:gd name="connsiteX5" fmla="*/ 9326260 w 9662615"/>
              <a:gd name="connsiteY5" fmla="*/ 1277155 h 1603018"/>
              <a:gd name="connsiteX6" fmla="*/ 9144767 w 9662615"/>
              <a:gd name="connsiteY6" fmla="*/ 1264120 h 1603018"/>
              <a:gd name="connsiteX7" fmla="*/ 8976400 w 9662615"/>
              <a:gd name="connsiteY7" fmla="*/ 1326661 h 1603018"/>
              <a:gd name="connsiteX8" fmla="*/ 8828711 w 9662615"/>
              <a:gd name="connsiteY8" fmla="*/ 1346394 h 1603018"/>
              <a:gd name="connsiteX9" fmla="*/ 8695953 w 9662615"/>
              <a:gd name="connsiteY9" fmla="*/ 1346784 h 1603018"/>
              <a:gd name="connsiteX10" fmla="*/ 8652191 w 9662615"/>
              <a:gd name="connsiteY10" fmla="*/ 1345903 h 1603018"/>
              <a:gd name="connsiteX11" fmla="*/ 8591582 w 9662615"/>
              <a:gd name="connsiteY11" fmla="*/ 1341666 h 1603018"/>
              <a:gd name="connsiteX12" fmla="*/ 8537336 w 9662615"/>
              <a:gd name="connsiteY12" fmla="*/ 1341684 h 1603018"/>
              <a:gd name="connsiteX13" fmla="*/ 8416849 w 9662615"/>
              <a:gd name="connsiteY13" fmla="*/ 1367085 h 1603018"/>
              <a:gd name="connsiteX14" fmla="*/ 8278355 w 9662615"/>
              <a:gd name="connsiteY14" fmla="*/ 1386569 h 1603018"/>
              <a:gd name="connsiteX15" fmla="*/ 8197961 w 9662615"/>
              <a:gd name="connsiteY15" fmla="*/ 1392804 h 1603018"/>
              <a:gd name="connsiteX16" fmla="*/ 8171196 w 9662615"/>
              <a:gd name="connsiteY16" fmla="*/ 1397216 h 1603018"/>
              <a:gd name="connsiteX17" fmla="*/ 8087910 w 9662615"/>
              <a:gd name="connsiteY17" fmla="*/ 1386449 h 1603018"/>
              <a:gd name="connsiteX18" fmla="*/ 7974579 w 9662615"/>
              <a:gd name="connsiteY18" fmla="*/ 1383439 h 1603018"/>
              <a:gd name="connsiteX19" fmla="*/ 7768351 w 9662615"/>
              <a:gd name="connsiteY19" fmla="*/ 1395051 h 1603018"/>
              <a:gd name="connsiteX20" fmla="*/ 7635985 w 9662615"/>
              <a:gd name="connsiteY20" fmla="*/ 1386363 h 1603018"/>
              <a:gd name="connsiteX21" fmla="*/ 7466069 w 9662615"/>
              <a:gd name="connsiteY21" fmla="*/ 1377654 h 1603018"/>
              <a:gd name="connsiteX22" fmla="*/ 7355642 w 9662615"/>
              <a:gd name="connsiteY22" fmla="*/ 1407761 h 1603018"/>
              <a:gd name="connsiteX23" fmla="*/ 7215220 w 9662615"/>
              <a:gd name="connsiteY23" fmla="*/ 1397856 h 1603018"/>
              <a:gd name="connsiteX24" fmla="*/ 7082147 w 9662615"/>
              <a:gd name="connsiteY24" fmla="*/ 1406113 h 1603018"/>
              <a:gd name="connsiteX25" fmla="*/ 6987129 w 9662615"/>
              <a:gd name="connsiteY25" fmla="*/ 1404834 h 1603018"/>
              <a:gd name="connsiteX26" fmla="*/ 6907567 w 9662615"/>
              <a:gd name="connsiteY26" fmla="*/ 1419149 h 1603018"/>
              <a:gd name="connsiteX27" fmla="*/ 6748428 w 9662615"/>
              <a:gd name="connsiteY27" fmla="*/ 1420308 h 1603018"/>
              <a:gd name="connsiteX28" fmla="*/ 6654257 w 9662615"/>
              <a:gd name="connsiteY28" fmla="*/ 1424143 h 1603018"/>
              <a:gd name="connsiteX29" fmla="*/ 6620123 w 9662615"/>
              <a:gd name="connsiteY29" fmla="*/ 1430535 h 1603018"/>
              <a:gd name="connsiteX30" fmla="*/ 6571355 w 9662615"/>
              <a:gd name="connsiteY30" fmla="*/ 1436144 h 1603018"/>
              <a:gd name="connsiteX31" fmla="*/ 6486557 w 9662615"/>
              <a:gd name="connsiteY31" fmla="*/ 1449861 h 1603018"/>
              <a:gd name="connsiteX32" fmla="*/ 6370419 w 9662615"/>
              <a:gd name="connsiteY32" fmla="*/ 1461649 h 1603018"/>
              <a:gd name="connsiteX33" fmla="*/ 6278839 w 9662615"/>
              <a:gd name="connsiteY33" fmla="*/ 1449160 h 1603018"/>
              <a:gd name="connsiteX34" fmla="*/ 6272455 w 9662615"/>
              <a:gd name="connsiteY34" fmla="*/ 1453191 h 1603018"/>
              <a:gd name="connsiteX35" fmla="*/ 6212659 w 9662615"/>
              <a:gd name="connsiteY35" fmla="*/ 1454850 h 1603018"/>
              <a:gd name="connsiteX36" fmla="*/ 6069317 w 9662615"/>
              <a:gd name="connsiteY36" fmla="*/ 1445838 h 1603018"/>
              <a:gd name="connsiteX37" fmla="*/ 5878477 w 9662615"/>
              <a:gd name="connsiteY37" fmla="*/ 1439180 h 1603018"/>
              <a:gd name="connsiteX38" fmla="*/ 5838387 w 9662615"/>
              <a:gd name="connsiteY38" fmla="*/ 1444679 h 1603018"/>
              <a:gd name="connsiteX39" fmla="*/ 5771136 w 9662615"/>
              <a:gd name="connsiteY39" fmla="*/ 1453639 h 1603018"/>
              <a:gd name="connsiteX40" fmla="*/ 5724081 w 9662615"/>
              <a:gd name="connsiteY40" fmla="*/ 1470431 h 1603018"/>
              <a:gd name="connsiteX41" fmla="*/ 5666577 w 9662615"/>
              <a:gd name="connsiteY41" fmla="*/ 1473921 h 1603018"/>
              <a:gd name="connsiteX42" fmla="*/ 5649068 w 9662615"/>
              <a:gd name="connsiteY42" fmla="*/ 1461676 h 1603018"/>
              <a:gd name="connsiteX43" fmla="*/ 5588902 w 9662615"/>
              <a:gd name="connsiteY43" fmla="*/ 1469647 h 1603018"/>
              <a:gd name="connsiteX44" fmla="*/ 5498090 w 9662615"/>
              <a:gd name="connsiteY44" fmla="*/ 1483173 h 1603018"/>
              <a:gd name="connsiteX45" fmla="*/ 5444641 w 9662615"/>
              <a:gd name="connsiteY45" fmla="*/ 1487602 h 1603018"/>
              <a:gd name="connsiteX46" fmla="*/ 5299812 w 9662615"/>
              <a:gd name="connsiteY46" fmla="*/ 1503362 h 1603018"/>
              <a:gd name="connsiteX47" fmla="*/ 5245752 w 9662615"/>
              <a:gd name="connsiteY47" fmla="*/ 1520612 h 1603018"/>
              <a:gd name="connsiteX48" fmla="*/ 5177807 w 9662615"/>
              <a:gd name="connsiteY48" fmla="*/ 1526802 h 1603018"/>
              <a:gd name="connsiteX49" fmla="*/ 5113910 w 9662615"/>
              <a:gd name="connsiteY49" fmla="*/ 1533205 h 1603018"/>
              <a:gd name="connsiteX50" fmla="*/ 5059484 w 9662615"/>
              <a:gd name="connsiteY50" fmla="*/ 1546802 h 1603018"/>
              <a:gd name="connsiteX51" fmla="*/ 5038524 w 9662615"/>
              <a:gd name="connsiteY51" fmla="*/ 1545675 h 1603018"/>
              <a:gd name="connsiteX52" fmla="*/ 5026564 w 9662615"/>
              <a:gd name="connsiteY52" fmla="*/ 1545376 h 1603018"/>
              <a:gd name="connsiteX53" fmla="*/ 4969433 w 9662615"/>
              <a:gd name="connsiteY53" fmla="*/ 1550865 h 1603018"/>
              <a:gd name="connsiteX54" fmla="*/ 4871726 w 9662615"/>
              <a:gd name="connsiteY54" fmla="*/ 1570584 h 1603018"/>
              <a:gd name="connsiteX55" fmla="*/ 4843267 w 9662615"/>
              <a:gd name="connsiteY55" fmla="*/ 1561459 h 1603018"/>
              <a:gd name="connsiteX56" fmla="*/ 4821058 w 9662615"/>
              <a:gd name="connsiteY56" fmla="*/ 1553078 h 1603018"/>
              <a:gd name="connsiteX57" fmla="*/ 4791466 w 9662615"/>
              <a:gd name="connsiteY57" fmla="*/ 1561324 h 1603018"/>
              <a:gd name="connsiteX58" fmla="*/ 4784247 w 9662615"/>
              <a:gd name="connsiteY58" fmla="*/ 1562342 h 1603018"/>
              <a:gd name="connsiteX59" fmla="*/ 4739309 w 9662615"/>
              <a:gd name="connsiteY59" fmla="*/ 1553948 h 1603018"/>
              <a:gd name="connsiteX60" fmla="*/ 4697562 w 9662615"/>
              <a:gd name="connsiteY60" fmla="*/ 1551206 h 1603018"/>
              <a:gd name="connsiteX61" fmla="*/ 4650737 w 9662615"/>
              <a:gd name="connsiteY61" fmla="*/ 1537381 h 1603018"/>
              <a:gd name="connsiteX62" fmla="*/ 4583150 w 9662615"/>
              <a:gd name="connsiteY62" fmla="*/ 1529064 h 1603018"/>
              <a:gd name="connsiteX63" fmla="*/ 4521734 w 9662615"/>
              <a:gd name="connsiteY63" fmla="*/ 1529359 h 1603018"/>
              <a:gd name="connsiteX64" fmla="*/ 4382398 w 9662615"/>
              <a:gd name="connsiteY64" fmla="*/ 1534108 h 1603018"/>
              <a:gd name="connsiteX65" fmla="*/ 4221826 w 9662615"/>
              <a:gd name="connsiteY65" fmla="*/ 1500972 h 1603018"/>
              <a:gd name="connsiteX66" fmla="*/ 4096601 w 9662615"/>
              <a:gd name="connsiteY66" fmla="*/ 1521563 h 1603018"/>
              <a:gd name="connsiteX67" fmla="*/ 4002441 w 9662615"/>
              <a:gd name="connsiteY67" fmla="*/ 1528912 h 1603018"/>
              <a:gd name="connsiteX68" fmla="*/ 3833906 w 9662615"/>
              <a:gd name="connsiteY68" fmla="*/ 1516637 h 1603018"/>
              <a:gd name="connsiteX69" fmla="*/ 3763845 w 9662615"/>
              <a:gd name="connsiteY69" fmla="*/ 1501782 h 1603018"/>
              <a:gd name="connsiteX70" fmla="*/ 3673583 w 9662615"/>
              <a:gd name="connsiteY70" fmla="*/ 1501471 h 1603018"/>
              <a:gd name="connsiteX71" fmla="*/ 3640771 w 9662615"/>
              <a:gd name="connsiteY71" fmla="*/ 1531025 h 1603018"/>
              <a:gd name="connsiteX72" fmla="*/ 3576170 w 9662615"/>
              <a:gd name="connsiteY72" fmla="*/ 1516288 h 1603018"/>
              <a:gd name="connsiteX73" fmla="*/ 3540258 w 9662615"/>
              <a:gd name="connsiteY73" fmla="*/ 1516976 h 1603018"/>
              <a:gd name="connsiteX74" fmla="*/ 3522853 w 9662615"/>
              <a:gd name="connsiteY74" fmla="*/ 1538044 h 1603018"/>
              <a:gd name="connsiteX75" fmla="*/ 3480929 w 9662615"/>
              <a:gd name="connsiteY75" fmla="*/ 1526739 h 1603018"/>
              <a:gd name="connsiteX76" fmla="*/ 3430805 w 9662615"/>
              <a:gd name="connsiteY76" fmla="*/ 1542521 h 1603018"/>
              <a:gd name="connsiteX77" fmla="*/ 3292707 w 9662615"/>
              <a:gd name="connsiteY77" fmla="*/ 1520490 h 1603018"/>
              <a:gd name="connsiteX78" fmla="*/ 3187872 w 9662615"/>
              <a:gd name="connsiteY78" fmla="*/ 1519991 h 1603018"/>
              <a:gd name="connsiteX79" fmla="*/ 3148026 w 9662615"/>
              <a:gd name="connsiteY79" fmla="*/ 1524777 h 1603018"/>
              <a:gd name="connsiteX80" fmla="*/ 3092394 w 9662615"/>
              <a:gd name="connsiteY80" fmla="*/ 1528115 h 1603018"/>
              <a:gd name="connsiteX81" fmla="*/ 2994200 w 9662615"/>
              <a:gd name="connsiteY81" fmla="*/ 1537857 h 1603018"/>
              <a:gd name="connsiteX82" fmla="*/ 2862301 w 9662615"/>
              <a:gd name="connsiteY82" fmla="*/ 1544250 h 1603018"/>
              <a:gd name="connsiteX83" fmla="*/ 2766335 w 9662615"/>
              <a:gd name="connsiteY83" fmla="*/ 1527662 h 1603018"/>
              <a:gd name="connsiteX84" fmla="*/ 2757836 w 9662615"/>
              <a:gd name="connsiteY84" fmla="*/ 1531371 h 1603018"/>
              <a:gd name="connsiteX85" fmla="*/ 2691555 w 9662615"/>
              <a:gd name="connsiteY85" fmla="*/ 1530283 h 1603018"/>
              <a:gd name="connsiteX86" fmla="*/ 2491676 w 9662615"/>
              <a:gd name="connsiteY86" fmla="*/ 1500859 h 1603018"/>
              <a:gd name="connsiteX87" fmla="*/ 2378036 w 9662615"/>
              <a:gd name="connsiteY87" fmla="*/ 1520645 h 1603018"/>
              <a:gd name="connsiteX88" fmla="*/ 2284269 w 9662615"/>
              <a:gd name="connsiteY88" fmla="*/ 1503068 h 1603018"/>
              <a:gd name="connsiteX89" fmla="*/ 2207104 w 9662615"/>
              <a:gd name="connsiteY89" fmla="*/ 1508888 h 1603018"/>
              <a:gd name="connsiteX90" fmla="*/ 2149226 w 9662615"/>
              <a:gd name="connsiteY90" fmla="*/ 1523409 h 1603018"/>
              <a:gd name="connsiteX91" fmla="*/ 2084783 w 9662615"/>
              <a:gd name="connsiteY91" fmla="*/ 1524245 h 1603018"/>
              <a:gd name="connsiteX92" fmla="*/ 2070075 w 9662615"/>
              <a:gd name="connsiteY92" fmla="*/ 1511285 h 1603018"/>
              <a:gd name="connsiteX93" fmla="*/ 2001057 w 9662615"/>
              <a:gd name="connsiteY93" fmla="*/ 1516449 h 1603018"/>
              <a:gd name="connsiteX94" fmla="*/ 1896330 w 9662615"/>
              <a:gd name="connsiteY94" fmla="*/ 1525725 h 1603018"/>
              <a:gd name="connsiteX95" fmla="*/ 1835994 w 9662615"/>
              <a:gd name="connsiteY95" fmla="*/ 1527678 h 1603018"/>
              <a:gd name="connsiteX96" fmla="*/ 1671119 w 9662615"/>
              <a:gd name="connsiteY96" fmla="*/ 1536701 h 1603018"/>
              <a:gd name="connsiteX97" fmla="*/ 1565556 w 9662615"/>
              <a:gd name="connsiteY97" fmla="*/ 1556503 h 1603018"/>
              <a:gd name="connsiteX98" fmla="*/ 1407755 w 9662615"/>
              <a:gd name="connsiteY98" fmla="*/ 1571444 h 1603018"/>
              <a:gd name="connsiteX99" fmla="*/ 1291872 w 9662615"/>
              <a:gd name="connsiteY99" fmla="*/ 1579471 h 1603018"/>
              <a:gd name="connsiteX100" fmla="*/ 1245251 w 9662615"/>
              <a:gd name="connsiteY100" fmla="*/ 1603018 h 1603018"/>
              <a:gd name="connsiteX101" fmla="*/ 1181938 w 9662615"/>
              <a:gd name="connsiteY101" fmla="*/ 1592789 h 1603018"/>
              <a:gd name="connsiteX102" fmla="*/ 1091432 w 9662615"/>
              <a:gd name="connsiteY102" fmla="*/ 1571003 h 1603018"/>
              <a:gd name="connsiteX103" fmla="*/ 940355 w 9662615"/>
              <a:gd name="connsiteY103" fmla="*/ 1560638 h 1603018"/>
              <a:gd name="connsiteX104" fmla="*/ 868264 w 9662615"/>
              <a:gd name="connsiteY104" fmla="*/ 1566392 h 1603018"/>
              <a:gd name="connsiteX105" fmla="*/ 792765 w 9662615"/>
              <a:gd name="connsiteY105" fmla="*/ 1563102 h 1603018"/>
              <a:gd name="connsiteX106" fmla="*/ 653153 w 9662615"/>
              <a:gd name="connsiteY106" fmla="*/ 1563516 h 1603018"/>
              <a:gd name="connsiteX107" fmla="*/ 541933 w 9662615"/>
              <a:gd name="connsiteY107" fmla="*/ 1561051 h 1603018"/>
              <a:gd name="connsiteX108" fmla="*/ 472797 w 9662615"/>
              <a:gd name="connsiteY108" fmla="*/ 1568904 h 1603018"/>
              <a:gd name="connsiteX109" fmla="*/ 396059 w 9662615"/>
              <a:gd name="connsiteY109" fmla="*/ 1560970 h 1603018"/>
              <a:gd name="connsiteX110" fmla="*/ 336819 w 9662615"/>
              <a:gd name="connsiteY110" fmla="*/ 1560892 h 1603018"/>
              <a:gd name="connsiteX111" fmla="*/ 267163 w 9662615"/>
              <a:gd name="connsiteY111" fmla="*/ 1531913 h 1603018"/>
              <a:gd name="connsiteX112" fmla="*/ 196644 w 9662615"/>
              <a:gd name="connsiteY112" fmla="*/ 1524565 h 1603018"/>
              <a:gd name="connsiteX113" fmla="*/ 86819 w 9662615"/>
              <a:gd name="connsiteY113" fmla="*/ 1519517 h 1603018"/>
              <a:gd name="connsiteX114" fmla="*/ 53369 w 9662615"/>
              <a:gd name="connsiteY114" fmla="*/ 1516853 h 1603018"/>
              <a:gd name="connsiteX115" fmla="*/ 2359 w 9662615"/>
              <a:gd name="connsiteY115" fmla="*/ 1515247 h 1603018"/>
              <a:gd name="connsiteX116" fmla="*/ 0 w 9662615"/>
              <a:gd name="connsiteY116" fmla="*/ 1514932 h 1603018"/>
              <a:gd name="connsiteX117" fmla="*/ 0 w 9662615"/>
              <a:gd name="connsiteY117" fmla="*/ 0 h 1603018"/>
              <a:gd name="connsiteX0" fmla="*/ 0 w 9662615"/>
              <a:gd name="connsiteY0" fmla="*/ 0 h 1603018"/>
              <a:gd name="connsiteX1" fmla="*/ 9662615 w 9662615"/>
              <a:gd name="connsiteY1" fmla="*/ 0 h 1603018"/>
              <a:gd name="connsiteX2" fmla="*/ 9662615 w 9662615"/>
              <a:gd name="connsiteY2" fmla="*/ 1280346 h 1603018"/>
              <a:gd name="connsiteX3" fmla="*/ 9551077 w 9662615"/>
              <a:gd name="connsiteY3" fmla="*/ 1292033 h 1603018"/>
              <a:gd name="connsiteX4" fmla="*/ 9469546 w 9662615"/>
              <a:gd name="connsiteY4" fmla="*/ 1289837 h 1603018"/>
              <a:gd name="connsiteX5" fmla="*/ 9326260 w 9662615"/>
              <a:gd name="connsiteY5" fmla="*/ 1277155 h 1603018"/>
              <a:gd name="connsiteX6" fmla="*/ 9144767 w 9662615"/>
              <a:gd name="connsiteY6" fmla="*/ 1264120 h 1603018"/>
              <a:gd name="connsiteX7" fmla="*/ 8976400 w 9662615"/>
              <a:gd name="connsiteY7" fmla="*/ 1326661 h 1603018"/>
              <a:gd name="connsiteX8" fmla="*/ 8828711 w 9662615"/>
              <a:gd name="connsiteY8" fmla="*/ 1346394 h 1603018"/>
              <a:gd name="connsiteX9" fmla="*/ 8695953 w 9662615"/>
              <a:gd name="connsiteY9" fmla="*/ 1346784 h 1603018"/>
              <a:gd name="connsiteX10" fmla="*/ 8652191 w 9662615"/>
              <a:gd name="connsiteY10" fmla="*/ 1345903 h 1603018"/>
              <a:gd name="connsiteX11" fmla="*/ 8591582 w 9662615"/>
              <a:gd name="connsiteY11" fmla="*/ 1341666 h 1603018"/>
              <a:gd name="connsiteX12" fmla="*/ 8537336 w 9662615"/>
              <a:gd name="connsiteY12" fmla="*/ 1341684 h 1603018"/>
              <a:gd name="connsiteX13" fmla="*/ 8416849 w 9662615"/>
              <a:gd name="connsiteY13" fmla="*/ 1367085 h 1603018"/>
              <a:gd name="connsiteX14" fmla="*/ 8278355 w 9662615"/>
              <a:gd name="connsiteY14" fmla="*/ 1386569 h 1603018"/>
              <a:gd name="connsiteX15" fmla="*/ 8197961 w 9662615"/>
              <a:gd name="connsiteY15" fmla="*/ 1392804 h 1603018"/>
              <a:gd name="connsiteX16" fmla="*/ 8171196 w 9662615"/>
              <a:gd name="connsiteY16" fmla="*/ 1397216 h 1603018"/>
              <a:gd name="connsiteX17" fmla="*/ 8087910 w 9662615"/>
              <a:gd name="connsiteY17" fmla="*/ 1386449 h 1603018"/>
              <a:gd name="connsiteX18" fmla="*/ 7974579 w 9662615"/>
              <a:gd name="connsiteY18" fmla="*/ 1383439 h 1603018"/>
              <a:gd name="connsiteX19" fmla="*/ 7768351 w 9662615"/>
              <a:gd name="connsiteY19" fmla="*/ 1395051 h 1603018"/>
              <a:gd name="connsiteX20" fmla="*/ 7635985 w 9662615"/>
              <a:gd name="connsiteY20" fmla="*/ 1386363 h 1603018"/>
              <a:gd name="connsiteX21" fmla="*/ 7466069 w 9662615"/>
              <a:gd name="connsiteY21" fmla="*/ 1377654 h 1603018"/>
              <a:gd name="connsiteX22" fmla="*/ 7355642 w 9662615"/>
              <a:gd name="connsiteY22" fmla="*/ 1407761 h 1603018"/>
              <a:gd name="connsiteX23" fmla="*/ 7215220 w 9662615"/>
              <a:gd name="connsiteY23" fmla="*/ 1397856 h 1603018"/>
              <a:gd name="connsiteX24" fmla="*/ 7082147 w 9662615"/>
              <a:gd name="connsiteY24" fmla="*/ 1406113 h 1603018"/>
              <a:gd name="connsiteX25" fmla="*/ 6987129 w 9662615"/>
              <a:gd name="connsiteY25" fmla="*/ 1404834 h 1603018"/>
              <a:gd name="connsiteX26" fmla="*/ 6907567 w 9662615"/>
              <a:gd name="connsiteY26" fmla="*/ 1419149 h 1603018"/>
              <a:gd name="connsiteX27" fmla="*/ 6748428 w 9662615"/>
              <a:gd name="connsiteY27" fmla="*/ 1420308 h 1603018"/>
              <a:gd name="connsiteX28" fmla="*/ 6654257 w 9662615"/>
              <a:gd name="connsiteY28" fmla="*/ 1424143 h 1603018"/>
              <a:gd name="connsiteX29" fmla="*/ 6620123 w 9662615"/>
              <a:gd name="connsiteY29" fmla="*/ 1430535 h 1603018"/>
              <a:gd name="connsiteX30" fmla="*/ 6571355 w 9662615"/>
              <a:gd name="connsiteY30" fmla="*/ 1436144 h 1603018"/>
              <a:gd name="connsiteX31" fmla="*/ 6486557 w 9662615"/>
              <a:gd name="connsiteY31" fmla="*/ 1449861 h 1603018"/>
              <a:gd name="connsiteX32" fmla="*/ 6370419 w 9662615"/>
              <a:gd name="connsiteY32" fmla="*/ 1461649 h 1603018"/>
              <a:gd name="connsiteX33" fmla="*/ 6278839 w 9662615"/>
              <a:gd name="connsiteY33" fmla="*/ 1449160 h 1603018"/>
              <a:gd name="connsiteX34" fmla="*/ 6272455 w 9662615"/>
              <a:gd name="connsiteY34" fmla="*/ 1453191 h 1603018"/>
              <a:gd name="connsiteX35" fmla="*/ 6212659 w 9662615"/>
              <a:gd name="connsiteY35" fmla="*/ 1454850 h 1603018"/>
              <a:gd name="connsiteX36" fmla="*/ 6069317 w 9662615"/>
              <a:gd name="connsiteY36" fmla="*/ 1445838 h 1603018"/>
              <a:gd name="connsiteX37" fmla="*/ 5878477 w 9662615"/>
              <a:gd name="connsiteY37" fmla="*/ 1439180 h 1603018"/>
              <a:gd name="connsiteX38" fmla="*/ 5838387 w 9662615"/>
              <a:gd name="connsiteY38" fmla="*/ 1444679 h 1603018"/>
              <a:gd name="connsiteX39" fmla="*/ 5771136 w 9662615"/>
              <a:gd name="connsiteY39" fmla="*/ 1453639 h 1603018"/>
              <a:gd name="connsiteX40" fmla="*/ 5724081 w 9662615"/>
              <a:gd name="connsiteY40" fmla="*/ 1470431 h 1603018"/>
              <a:gd name="connsiteX41" fmla="*/ 5666577 w 9662615"/>
              <a:gd name="connsiteY41" fmla="*/ 1473921 h 1603018"/>
              <a:gd name="connsiteX42" fmla="*/ 5649068 w 9662615"/>
              <a:gd name="connsiteY42" fmla="*/ 1461676 h 1603018"/>
              <a:gd name="connsiteX43" fmla="*/ 5588902 w 9662615"/>
              <a:gd name="connsiteY43" fmla="*/ 1469647 h 1603018"/>
              <a:gd name="connsiteX44" fmla="*/ 5498090 w 9662615"/>
              <a:gd name="connsiteY44" fmla="*/ 1483173 h 1603018"/>
              <a:gd name="connsiteX45" fmla="*/ 5444641 w 9662615"/>
              <a:gd name="connsiteY45" fmla="*/ 1487602 h 1603018"/>
              <a:gd name="connsiteX46" fmla="*/ 5299812 w 9662615"/>
              <a:gd name="connsiteY46" fmla="*/ 1503362 h 1603018"/>
              <a:gd name="connsiteX47" fmla="*/ 5245752 w 9662615"/>
              <a:gd name="connsiteY47" fmla="*/ 1520612 h 1603018"/>
              <a:gd name="connsiteX48" fmla="*/ 5177807 w 9662615"/>
              <a:gd name="connsiteY48" fmla="*/ 1526802 h 1603018"/>
              <a:gd name="connsiteX49" fmla="*/ 5113910 w 9662615"/>
              <a:gd name="connsiteY49" fmla="*/ 1533205 h 1603018"/>
              <a:gd name="connsiteX50" fmla="*/ 5059484 w 9662615"/>
              <a:gd name="connsiteY50" fmla="*/ 1546802 h 1603018"/>
              <a:gd name="connsiteX51" fmla="*/ 5038524 w 9662615"/>
              <a:gd name="connsiteY51" fmla="*/ 1545675 h 1603018"/>
              <a:gd name="connsiteX52" fmla="*/ 5026564 w 9662615"/>
              <a:gd name="connsiteY52" fmla="*/ 1545376 h 1603018"/>
              <a:gd name="connsiteX53" fmla="*/ 4969433 w 9662615"/>
              <a:gd name="connsiteY53" fmla="*/ 1550865 h 1603018"/>
              <a:gd name="connsiteX54" fmla="*/ 4871726 w 9662615"/>
              <a:gd name="connsiteY54" fmla="*/ 1570584 h 1603018"/>
              <a:gd name="connsiteX55" fmla="*/ 4843267 w 9662615"/>
              <a:gd name="connsiteY55" fmla="*/ 1561459 h 1603018"/>
              <a:gd name="connsiteX56" fmla="*/ 4821058 w 9662615"/>
              <a:gd name="connsiteY56" fmla="*/ 1553078 h 1603018"/>
              <a:gd name="connsiteX57" fmla="*/ 4791466 w 9662615"/>
              <a:gd name="connsiteY57" fmla="*/ 1561324 h 1603018"/>
              <a:gd name="connsiteX58" fmla="*/ 4784247 w 9662615"/>
              <a:gd name="connsiteY58" fmla="*/ 1562342 h 1603018"/>
              <a:gd name="connsiteX59" fmla="*/ 4739309 w 9662615"/>
              <a:gd name="connsiteY59" fmla="*/ 1553948 h 1603018"/>
              <a:gd name="connsiteX60" fmla="*/ 4697562 w 9662615"/>
              <a:gd name="connsiteY60" fmla="*/ 1551206 h 1603018"/>
              <a:gd name="connsiteX61" fmla="*/ 4650737 w 9662615"/>
              <a:gd name="connsiteY61" fmla="*/ 1537381 h 1603018"/>
              <a:gd name="connsiteX62" fmla="*/ 4583150 w 9662615"/>
              <a:gd name="connsiteY62" fmla="*/ 1529064 h 1603018"/>
              <a:gd name="connsiteX63" fmla="*/ 4521734 w 9662615"/>
              <a:gd name="connsiteY63" fmla="*/ 1529359 h 1603018"/>
              <a:gd name="connsiteX64" fmla="*/ 4382398 w 9662615"/>
              <a:gd name="connsiteY64" fmla="*/ 1534108 h 1603018"/>
              <a:gd name="connsiteX65" fmla="*/ 4221826 w 9662615"/>
              <a:gd name="connsiteY65" fmla="*/ 1500972 h 1603018"/>
              <a:gd name="connsiteX66" fmla="*/ 4096601 w 9662615"/>
              <a:gd name="connsiteY66" fmla="*/ 1521563 h 1603018"/>
              <a:gd name="connsiteX67" fmla="*/ 4002441 w 9662615"/>
              <a:gd name="connsiteY67" fmla="*/ 1528912 h 1603018"/>
              <a:gd name="connsiteX68" fmla="*/ 3833906 w 9662615"/>
              <a:gd name="connsiteY68" fmla="*/ 1516637 h 1603018"/>
              <a:gd name="connsiteX69" fmla="*/ 3763845 w 9662615"/>
              <a:gd name="connsiteY69" fmla="*/ 1501782 h 1603018"/>
              <a:gd name="connsiteX70" fmla="*/ 3673583 w 9662615"/>
              <a:gd name="connsiteY70" fmla="*/ 1501471 h 1603018"/>
              <a:gd name="connsiteX71" fmla="*/ 3640771 w 9662615"/>
              <a:gd name="connsiteY71" fmla="*/ 1531025 h 1603018"/>
              <a:gd name="connsiteX72" fmla="*/ 3576170 w 9662615"/>
              <a:gd name="connsiteY72" fmla="*/ 1516288 h 1603018"/>
              <a:gd name="connsiteX73" fmla="*/ 3540258 w 9662615"/>
              <a:gd name="connsiteY73" fmla="*/ 1516976 h 1603018"/>
              <a:gd name="connsiteX74" fmla="*/ 3522853 w 9662615"/>
              <a:gd name="connsiteY74" fmla="*/ 1538044 h 1603018"/>
              <a:gd name="connsiteX75" fmla="*/ 3480929 w 9662615"/>
              <a:gd name="connsiteY75" fmla="*/ 1526739 h 1603018"/>
              <a:gd name="connsiteX76" fmla="*/ 3430805 w 9662615"/>
              <a:gd name="connsiteY76" fmla="*/ 1542521 h 1603018"/>
              <a:gd name="connsiteX77" fmla="*/ 3292707 w 9662615"/>
              <a:gd name="connsiteY77" fmla="*/ 1520490 h 1603018"/>
              <a:gd name="connsiteX78" fmla="*/ 3187872 w 9662615"/>
              <a:gd name="connsiteY78" fmla="*/ 1519991 h 1603018"/>
              <a:gd name="connsiteX79" fmla="*/ 3148026 w 9662615"/>
              <a:gd name="connsiteY79" fmla="*/ 1524777 h 1603018"/>
              <a:gd name="connsiteX80" fmla="*/ 3092394 w 9662615"/>
              <a:gd name="connsiteY80" fmla="*/ 1528115 h 1603018"/>
              <a:gd name="connsiteX81" fmla="*/ 2994200 w 9662615"/>
              <a:gd name="connsiteY81" fmla="*/ 1537857 h 1603018"/>
              <a:gd name="connsiteX82" fmla="*/ 2862301 w 9662615"/>
              <a:gd name="connsiteY82" fmla="*/ 1544250 h 1603018"/>
              <a:gd name="connsiteX83" fmla="*/ 2766335 w 9662615"/>
              <a:gd name="connsiteY83" fmla="*/ 1527662 h 1603018"/>
              <a:gd name="connsiteX84" fmla="*/ 2757836 w 9662615"/>
              <a:gd name="connsiteY84" fmla="*/ 1531371 h 1603018"/>
              <a:gd name="connsiteX85" fmla="*/ 2691555 w 9662615"/>
              <a:gd name="connsiteY85" fmla="*/ 1530283 h 1603018"/>
              <a:gd name="connsiteX86" fmla="*/ 2539383 w 9662615"/>
              <a:gd name="connsiteY86" fmla="*/ 1504835 h 1603018"/>
              <a:gd name="connsiteX87" fmla="*/ 2378036 w 9662615"/>
              <a:gd name="connsiteY87" fmla="*/ 1520645 h 1603018"/>
              <a:gd name="connsiteX88" fmla="*/ 2284269 w 9662615"/>
              <a:gd name="connsiteY88" fmla="*/ 1503068 h 1603018"/>
              <a:gd name="connsiteX89" fmla="*/ 2207104 w 9662615"/>
              <a:gd name="connsiteY89" fmla="*/ 1508888 h 1603018"/>
              <a:gd name="connsiteX90" fmla="*/ 2149226 w 9662615"/>
              <a:gd name="connsiteY90" fmla="*/ 1523409 h 1603018"/>
              <a:gd name="connsiteX91" fmla="*/ 2084783 w 9662615"/>
              <a:gd name="connsiteY91" fmla="*/ 1524245 h 1603018"/>
              <a:gd name="connsiteX92" fmla="*/ 2070075 w 9662615"/>
              <a:gd name="connsiteY92" fmla="*/ 1511285 h 1603018"/>
              <a:gd name="connsiteX93" fmla="*/ 2001057 w 9662615"/>
              <a:gd name="connsiteY93" fmla="*/ 1516449 h 1603018"/>
              <a:gd name="connsiteX94" fmla="*/ 1896330 w 9662615"/>
              <a:gd name="connsiteY94" fmla="*/ 1525725 h 1603018"/>
              <a:gd name="connsiteX95" fmla="*/ 1835994 w 9662615"/>
              <a:gd name="connsiteY95" fmla="*/ 1527678 h 1603018"/>
              <a:gd name="connsiteX96" fmla="*/ 1671119 w 9662615"/>
              <a:gd name="connsiteY96" fmla="*/ 1536701 h 1603018"/>
              <a:gd name="connsiteX97" fmla="*/ 1565556 w 9662615"/>
              <a:gd name="connsiteY97" fmla="*/ 1556503 h 1603018"/>
              <a:gd name="connsiteX98" fmla="*/ 1407755 w 9662615"/>
              <a:gd name="connsiteY98" fmla="*/ 1571444 h 1603018"/>
              <a:gd name="connsiteX99" fmla="*/ 1291872 w 9662615"/>
              <a:gd name="connsiteY99" fmla="*/ 1579471 h 1603018"/>
              <a:gd name="connsiteX100" fmla="*/ 1245251 w 9662615"/>
              <a:gd name="connsiteY100" fmla="*/ 1603018 h 1603018"/>
              <a:gd name="connsiteX101" fmla="*/ 1181938 w 9662615"/>
              <a:gd name="connsiteY101" fmla="*/ 1592789 h 1603018"/>
              <a:gd name="connsiteX102" fmla="*/ 1091432 w 9662615"/>
              <a:gd name="connsiteY102" fmla="*/ 1571003 h 1603018"/>
              <a:gd name="connsiteX103" fmla="*/ 940355 w 9662615"/>
              <a:gd name="connsiteY103" fmla="*/ 1560638 h 1603018"/>
              <a:gd name="connsiteX104" fmla="*/ 868264 w 9662615"/>
              <a:gd name="connsiteY104" fmla="*/ 1566392 h 1603018"/>
              <a:gd name="connsiteX105" fmla="*/ 792765 w 9662615"/>
              <a:gd name="connsiteY105" fmla="*/ 1563102 h 1603018"/>
              <a:gd name="connsiteX106" fmla="*/ 653153 w 9662615"/>
              <a:gd name="connsiteY106" fmla="*/ 1563516 h 1603018"/>
              <a:gd name="connsiteX107" fmla="*/ 541933 w 9662615"/>
              <a:gd name="connsiteY107" fmla="*/ 1561051 h 1603018"/>
              <a:gd name="connsiteX108" fmla="*/ 472797 w 9662615"/>
              <a:gd name="connsiteY108" fmla="*/ 1568904 h 1603018"/>
              <a:gd name="connsiteX109" fmla="*/ 396059 w 9662615"/>
              <a:gd name="connsiteY109" fmla="*/ 1560970 h 1603018"/>
              <a:gd name="connsiteX110" fmla="*/ 336819 w 9662615"/>
              <a:gd name="connsiteY110" fmla="*/ 1560892 h 1603018"/>
              <a:gd name="connsiteX111" fmla="*/ 267163 w 9662615"/>
              <a:gd name="connsiteY111" fmla="*/ 1531913 h 1603018"/>
              <a:gd name="connsiteX112" fmla="*/ 196644 w 9662615"/>
              <a:gd name="connsiteY112" fmla="*/ 1524565 h 1603018"/>
              <a:gd name="connsiteX113" fmla="*/ 86819 w 9662615"/>
              <a:gd name="connsiteY113" fmla="*/ 1519517 h 1603018"/>
              <a:gd name="connsiteX114" fmla="*/ 53369 w 9662615"/>
              <a:gd name="connsiteY114" fmla="*/ 1516853 h 1603018"/>
              <a:gd name="connsiteX115" fmla="*/ 2359 w 9662615"/>
              <a:gd name="connsiteY115" fmla="*/ 1515247 h 1603018"/>
              <a:gd name="connsiteX116" fmla="*/ 0 w 9662615"/>
              <a:gd name="connsiteY116" fmla="*/ 1514932 h 1603018"/>
              <a:gd name="connsiteX117" fmla="*/ 0 w 9662615"/>
              <a:gd name="connsiteY117" fmla="*/ 0 h 1603018"/>
              <a:gd name="connsiteX0" fmla="*/ 0 w 9662615"/>
              <a:gd name="connsiteY0" fmla="*/ 0 h 1603018"/>
              <a:gd name="connsiteX1" fmla="*/ 9662615 w 9662615"/>
              <a:gd name="connsiteY1" fmla="*/ 0 h 1603018"/>
              <a:gd name="connsiteX2" fmla="*/ 9662615 w 9662615"/>
              <a:gd name="connsiteY2" fmla="*/ 1280346 h 1603018"/>
              <a:gd name="connsiteX3" fmla="*/ 9551077 w 9662615"/>
              <a:gd name="connsiteY3" fmla="*/ 1292033 h 1603018"/>
              <a:gd name="connsiteX4" fmla="*/ 9469546 w 9662615"/>
              <a:gd name="connsiteY4" fmla="*/ 1289837 h 1603018"/>
              <a:gd name="connsiteX5" fmla="*/ 9326260 w 9662615"/>
              <a:gd name="connsiteY5" fmla="*/ 1277155 h 1603018"/>
              <a:gd name="connsiteX6" fmla="*/ 9144767 w 9662615"/>
              <a:gd name="connsiteY6" fmla="*/ 1264120 h 1603018"/>
              <a:gd name="connsiteX7" fmla="*/ 8976400 w 9662615"/>
              <a:gd name="connsiteY7" fmla="*/ 1326661 h 1603018"/>
              <a:gd name="connsiteX8" fmla="*/ 8828711 w 9662615"/>
              <a:gd name="connsiteY8" fmla="*/ 1346394 h 1603018"/>
              <a:gd name="connsiteX9" fmla="*/ 8695953 w 9662615"/>
              <a:gd name="connsiteY9" fmla="*/ 1346784 h 1603018"/>
              <a:gd name="connsiteX10" fmla="*/ 8652191 w 9662615"/>
              <a:gd name="connsiteY10" fmla="*/ 1345903 h 1603018"/>
              <a:gd name="connsiteX11" fmla="*/ 8591582 w 9662615"/>
              <a:gd name="connsiteY11" fmla="*/ 1341666 h 1603018"/>
              <a:gd name="connsiteX12" fmla="*/ 8537336 w 9662615"/>
              <a:gd name="connsiteY12" fmla="*/ 1341684 h 1603018"/>
              <a:gd name="connsiteX13" fmla="*/ 8416849 w 9662615"/>
              <a:gd name="connsiteY13" fmla="*/ 1367085 h 1603018"/>
              <a:gd name="connsiteX14" fmla="*/ 8278355 w 9662615"/>
              <a:gd name="connsiteY14" fmla="*/ 1386569 h 1603018"/>
              <a:gd name="connsiteX15" fmla="*/ 8197961 w 9662615"/>
              <a:gd name="connsiteY15" fmla="*/ 1392804 h 1603018"/>
              <a:gd name="connsiteX16" fmla="*/ 8171196 w 9662615"/>
              <a:gd name="connsiteY16" fmla="*/ 1397216 h 1603018"/>
              <a:gd name="connsiteX17" fmla="*/ 8087910 w 9662615"/>
              <a:gd name="connsiteY17" fmla="*/ 1386449 h 1603018"/>
              <a:gd name="connsiteX18" fmla="*/ 7974579 w 9662615"/>
              <a:gd name="connsiteY18" fmla="*/ 1383439 h 1603018"/>
              <a:gd name="connsiteX19" fmla="*/ 7768351 w 9662615"/>
              <a:gd name="connsiteY19" fmla="*/ 1395051 h 1603018"/>
              <a:gd name="connsiteX20" fmla="*/ 7635985 w 9662615"/>
              <a:gd name="connsiteY20" fmla="*/ 1386363 h 1603018"/>
              <a:gd name="connsiteX21" fmla="*/ 7466069 w 9662615"/>
              <a:gd name="connsiteY21" fmla="*/ 1377654 h 1603018"/>
              <a:gd name="connsiteX22" fmla="*/ 7355642 w 9662615"/>
              <a:gd name="connsiteY22" fmla="*/ 1407761 h 1603018"/>
              <a:gd name="connsiteX23" fmla="*/ 7215220 w 9662615"/>
              <a:gd name="connsiteY23" fmla="*/ 1397856 h 1603018"/>
              <a:gd name="connsiteX24" fmla="*/ 7082147 w 9662615"/>
              <a:gd name="connsiteY24" fmla="*/ 1406113 h 1603018"/>
              <a:gd name="connsiteX25" fmla="*/ 6987129 w 9662615"/>
              <a:gd name="connsiteY25" fmla="*/ 1404834 h 1603018"/>
              <a:gd name="connsiteX26" fmla="*/ 6907567 w 9662615"/>
              <a:gd name="connsiteY26" fmla="*/ 1419149 h 1603018"/>
              <a:gd name="connsiteX27" fmla="*/ 6748428 w 9662615"/>
              <a:gd name="connsiteY27" fmla="*/ 1420308 h 1603018"/>
              <a:gd name="connsiteX28" fmla="*/ 6654257 w 9662615"/>
              <a:gd name="connsiteY28" fmla="*/ 1424143 h 1603018"/>
              <a:gd name="connsiteX29" fmla="*/ 6620123 w 9662615"/>
              <a:gd name="connsiteY29" fmla="*/ 1430535 h 1603018"/>
              <a:gd name="connsiteX30" fmla="*/ 6571355 w 9662615"/>
              <a:gd name="connsiteY30" fmla="*/ 1436144 h 1603018"/>
              <a:gd name="connsiteX31" fmla="*/ 6486557 w 9662615"/>
              <a:gd name="connsiteY31" fmla="*/ 1449861 h 1603018"/>
              <a:gd name="connsiteX32" fmla="*/ 6370419 w 9662615"/>
              <a:gd name="connsiteY32" fmla="*/ 1461649 h 1603018"/>
              <a:gd name="connsiteX33" fmla="*/ 6278839 w 9662615"/>
              <a:gd name="connsiteY33" fmla="*/ 1449160 h 1603018"/>
              <a:gd name="connsiteX34" fmla="*/ 6272455 w 9662615"/>
              <a:gd name="connsiteY34" fmla="*/ 1453191 h 1603018"/>
              <a:gd name="connsiteX35" fmla="*/ 6212659 w 9662615"/>
              <a:gd name="connsiteY35" fmla="*/ 1454850 h 1603018"/>
              <a:gd name="connsiteX36" fmla="*/ 6069317 w 9662615"/>
              <a:gd name="connsiteY36" fmla="*/ 1445838 h 1603018"/>
              <a:gd name="connsiteX37" fmla="*/ 5878477 w 9662615"/>
              <a:gd name="connsiteY37" fmla="*/ 1439180 h 1603018"/>
              <a:gd name="connsiteX38" fmla="*/ 5838387 w 9662615"/>
              <a:gd name="connsiteY38" fmla="*/ 1444679 h 1603018"/>
              <a:gd name="connsiteX39" fmla="*/ 5771136 w 9662615"/>
              <a:gd name="connsiteY39" fmla="*/ 1453639 h 1603018"/>
              <a:gd name="connsiteX40" fmla="*/ 5724081 w 9662615"/>
              <a:gd name="connsiteY40" fmla="*/ 1470431 h 1603018"/>
              <a:gd name="connsiteX41" fmla="*/ 5666577 w 9662615"/>
              <a:gd name="connsiteY41" fmla="*/ 1473921 h 1603018"/>
              <a:gd name="connsiteX42" fmla="*/ 5649068 w 9662615"/>
              <a:gd name="connsiteY42" fmla="*/ 1461676 h 1603018"/>
              <a:gd name="connsiteX43" fmla="*/ 5588902 w 9662615"/>
              <a:gd name="connsiteY43" fmla="*/ 1469647 h 1603018"/>
              <a:gd name="connsiteX44" fmla="*/ 5498090 w 9662615"/>
              <a:gd name="connsiteY44" fmla="*/ 1483173 h 1603018"/>
              <a:gd name="connsiteX45" fmla="*/ 5444641 w 9662615"/>
              <a:gd name="connsiteY45" fmla="*/ 1487602 h 1603018"/>
              <a:gd name="connsiteX46" fmla="*/ 5299812 w 9662615"/>
              <a:gd name="connsiteY46" fmla="*/ 1503362 h 1603018"/>
              <a:gd name="connsiteX47" fmla="*/ 5245752 w 9662615"/>
              <a:gd name="connsiteY47" fmla="*/ 1520612 h 1603018"/>
              <a:gd name="connsiteX48" fmla="*/ 5177807 w 9662615"/>
              <a:gd name="connsiteY48" fmla="*/ 1526802 h 1603018"/>
              <a:gd name="connsiteX49" fmla="*/ 5113910 w 9662615"/>
              <a:gd name="connsiteY49" fmla="*/ 1533205 h 1603018"/>
              <a:gd name="connsiteX50" fmla="*/ 5059484 w 9662615"/>
              <a:gd name="connsiteY50" fmla="*/ 1546802 h 1603018"/>
              <a:gd name="connsiteX51" fmla="*/ 5038524 w 9662615"/>
              <a:gd name="connsiteY51" fmla="*/ 1545675 h 1603018"/>
              <a:gd name="connsiteX52" fmla="*/ 5026564 w 9662615"/>
              <a:gd name="connsiteY52" fmla="*/ 1545376 h 1603018"/>
              <a:gd name="connsiteX53" fmla="*/ 4969433 w 9662615"/>
              <a:gd name="connsiteY53" fmla="*/ 1550865 h 1603018"/>
              <a:gd name="connsiteX54" fmla="*/ 4871726 w 9662615"/>
              <a:gd name="connsiteY54" fmla="*/ 1570584 h 1603018"/>
              <a:gd name="connsiteX55" fmla="*/ 4843267 w 9662615"/>
              <a:gd name="connsiteY55" fmla="*/ 1561459 h 1603018"/>
              <a:gd name="connsiteX56" fmla="*/ 4821058 w 9662615"/>
              <a:gd name="connsiteY56" fmla="*/ 1553078 h 1603018"/>
              <a:gd name="connsiteX57" fmla="*/ 4791466 w 9662615"/>
              <a:gd name="connsiteY57" fmla="*/ 1561324 h 1603018"/>
              <a:gd name="connsiteX58" fmla="*/ 4784247 w 9662615"/>
              <a:gd name="connsiteY58" fmla="*/ 1562342 h 1603018"/>
              <a:gd name="connsiteX59" fmla="*/ 4739309 w 9662615"/>
              <a:gd name="connsiteY59" fmla="*/ 1553948 h 1603018"/>
              <a:gd name="connsiteX60" fmla="*/ 4697562 w 9662615"/>
              <a:gd name="connsiteY60" fmla="*/ 1551206 h 1603018"/>
              <a:gd name="connsiteX61" fmla="*/ 4650737 w 9662615"/>
              <a:gd name="connsiteY61" fmla="*/ 1537381 h 1603018"/>
              <a:gd name="connsiteX62" fmla="*/ 4583150 w 9662615"/>
              <a:gd name="connsiteY62" fmla="*/ 1529064 h 1603018"/>
              <a:gd name="connsiteX63" fmla="*/ 4521734 w 9662615"/>
              <a:gd name="connsiteY63" fmla="*/ 1529359 h 1603018"/>
              <a:gd name="connsiteX64" fmla="*/ 4382398 w 9662615"/>
              <a:gd name="connsiteY64" fmla="*/ 1534108 h 1603018"/>
              <a:gd name="connsiteX65" fmla="*/ 4221826 w 9662615"/>
              <a:gd name="connsiteY65" fmla="*/ 1500972 h 1603018"/>
              <a:gd name="connsiteX66" fmla="*/ 4096601 w 9662615"/>
              <a:gd name="connsiteY66" fmla="*/ 1521563 h 1603018"/>
              <a:gd name="connsiteX67" fmla="*/ 4002441 w 9662615"/>
              <a:gd name="connsiteY67" fmla="*/ 1528912 h 1603018"/>
              <a:gd name="connsiteX68" fmla="*/ 3833906 w 9662615"/>
              <a:gd name="connsiteY68" fmla="*/ 1516637 h 1603018"/>
              <a:gd name="connsiteX69" fmla="*/ 3763845 w 9662615"/>
              <a:gd name="connsiteY69" fmla="*/ 1501782 h 1603018"/>
              <a:gd name="connsiteX70" fmla="*/ 3673583 w 9662615"/>
              <a:gd name="connsiteY70" fmla="*/ 1501471 h 1603018"/>
              <a:gd name="connsiteX71" fmla="*/ 3640771 w 9662615"/>
              <a:gd name="connsiteY71" fmla="*/ 1531025 h 1603018"/>
              <a:gd name="connsiteX72" fmla="*/ 3576170 w 9662615"/>
              <a:gd name="connsiteY72" fmla="*/ 1516288 h 1603018"/>
              <a:gd name="connsiteX73" fmla="*/ 3540258 w 9662615"/>
              <a:gd name="connsiteY73" fmla="*/ 1516976 h 1603018"/>
              <a:gd name="connsiteX74" fmla="*/ 3522853 w 9662615"/>
              <a:gd name="connsiteY74" fmla="*/ 1538044 h 1603018"/>
              <a:gd name="connsiteX75" fmla="*/ 3480929 w 9662615"/>
              <a:gd name="connsiteY75" fmla="*/ 1526739 h 1603018"/>
              <a:gd name="connsiteX76" fmla="*/ 3430805 w 9662615"/>
              <a:gd name="connsiteY76" fmla="*/ 1542521 h 1603018"/>
              <a:gd name="connsiteX77" fmla="*/ 3292707 w 9662615"/>
              <a:gd name="connsiteY77" fmla="*/ 1520490 h 1603018"/>
              <a:gd name="connsiteX78" fmla="*/ 3187872 w 9662615"/>
              <a:gd name="connsiteY78" fmla="*/ 1519991 h 1603018"/>
              <a:gd name="connsiteX79" fmla="*/ 3148026 w 9662615"/>
              <a:gd name="connsiteY79" fmla="*/ 1524777 h 1603018"/>
              <a:gd name="connsiteX80" fmla="*/ 3092394 w 9662615"/>
              <a:gd name="connsiteY80" fmla="*/ 1528115 h 1603018"/>
              <a:gd name="connsiteX81" fmla="*/ 2994200 w 9662615"/>
              <a:gd name="connsiteY81" fmla="*/ 1537857 h 1603018"/>
              <a:gd name="connsiteX82" fmla="*/ 2862301 w 9662615"/>
              <a:gd name="connsiteY82" fmla="*/ 1544250 h 1603018"/>
              <a:gd name="connsiteX83" fmla="*/ 2766335 w 9662615"/>
              <a:gd name="connsiteY83" fmla="*/ 1527662 h 1603018"/>
              <a:gd name="connsiteX84" fmla="*/ 2757836 w 9662615"/>
              <a:gd name="connsiteY84" fmla="*/ 1531371 h 1603018"/>
              <a:gd name="connsiteX85" fmla="*/ 2691555 w 9662615"/>
              <a:gd name="connsiteY85" fmla="*/ 1530283 h 1603018"/>
              <a:gd name="connsiteX86" fmla="*/ 2539383 w 9662615"/>
              <a:gd name="connsiteY86" fmla="*/ 1504835 h 1603018"/>
              <a:gd name="connsiteX87" fmla="*/ 2378036 w 9662615"/>
              <a:gd name="connsiteY87" fmla="*/ 1520645 h 1603018"/>
              <a:gd name="connsiteX88" fmla="*/ 2320049 w 9662615"/>
              <a:gd name="connsiteY88" fmla="*/ 1511019 h 1603018"/>
              <a:gd name="connsiteX89" fmla="*/ 2207104 w 9662615"/>
              <a:gd name="connsiteY89" fmla="*/ 1508888 h 1603018"/>
              <a:gd name="connsiteX90" fmla="*/ 2149226 w 9662615"/>
              <a:gd name="connsiteY90" fmla="*/ 1523409 h 1603018"/>
              <a:gd name="connsiteX91" fmla="*/ 2084783 w 9662615"/>
              <a:gd name="connsiteY91" fmla="*/ 1524245 h 1603018"/>
              <a:gd name="connsiteX92" fmla="*/ 2070075 w 9662615"/>
              <a:gd name="connsiteY92" fmla="*/ 1511285 h 1603018"/>
              <a:gd name="connsiteX93" fmla="*/ 2001057 w 9662615"/>
              <a:gd name="connsiteY93" fmla="*/ 1516449 h 1603018"/>
              <a:gd name="connsiteX94" fmla="*/ 1896330 w 9662615"/>
              <a:gd name="connsiteY94" fmla="*/ 1525725 h 1603018"/>
              <a:gd name="connsiteX95" fmla="*/ 1835994 w 9662615"/>
              <a:gd name="connsiteY95" fmla="*/ 1527678 h 1603018"/>
              <a:gd name="connsiteX96" fmla="*/ 1671119 w 9662615"/>
              <a:gd name="connsiteY96" fmla="*/ 1536701 h 1603018"/>
              <a:gd name="connsiteX97" fmla="*/ 1565556 w 9662615"/>
              <a:gd name="connsiteY97" fmla="*/ 1556503 h 1603018"/>
              <a:gd name="connsiteX98" fmla="*/ 1407755 w 9662615"/>
              <a:gd name="connsiteY98" fmla="*/ 1571444 h 1603018"/>
              <a:gd name="connsiteX99" fmla="*/ 1291872 w 9662615"/>
              <a:gd name="connsiteY99" fmla="*/ 1579471 h 1603018"/>
              <a:gd name="connsiteX100" fmla="*/ 1245251 w 9662615"/>
              <a:gd name="connsiteY100" fmla="*/ 1603018 h 1603018"/>
              <a:gd name="connsiteX101" fmla="*/ 1181938 w 9662615"/>
              <a:gd name="connsiteY101" fmla="*/ 1592789 h 1603018"/>
              <a:gd name="connsiteX102" fmla="*/ 1091432 w 9662615"/>
              <a:gd name="connsiteY102" fmla="*/ 1571003 h 1603018"/>
              <a:gd name="connsiteX103" fmla="*/ 940355 w 9662615"/>
              <a:gd name="connsiteY103" fmla="*/ 1560638 h 1603018"/>
              <a:gd name="connsiteX104" fmla="*/ 868264 w 9662615"/>
              <a:gd name="connsiteY104" fmla="*/ 1566392 h 1603018"/>
              <a:gd name="connsiteX105" fmla="*/ 792765 w 9662615"/>
              <a:gd name="connsiteY105" fmla="*/ 1563102 h 1603018"/>
              <a:gd name="connsiteX106" fmla="*/ 653153 w 9662615"/>
              <a:gd name="connsiteY106" fmla="*/ 1563516 h 1603018"/>
              <a:gd name="connsiteX107" fmla="*/ 541933 w 9662615"/>
              <a:gd name="connsiteY107" fmla="*/ 1561051 h 1603018"/>
              <a:gd name="connsiteX108" fmla="*/ 472797 w 9662615"/>
              <a:gd name="connsiteY108" fmla="*/ 1568904 h 1603018"/>
              <a:gd name="connsiteX109" fmla="*/ 396059 w 9662615"/>
              <a:gd name="connsiteY109" fmla="*/ 1560970 h 1603018"/>
              <a:gd name="connsiteX110" fmla="*/ 336819 w 9662615"/>
              <a:gd name="connsiteY110" fmla="*/ 1560892 h 1603018"/>
              <a:gd name="connsiteX111" fmla="*/ 267163 w 9662615"/>
              <a:gd name="connsiteY111" fmla="*/ 1531913 h 1603018"/>
              <a:gd name="connsiteX112" fmla="*/ 196644 w 9662615"/>
              <a:gd name="connsiteY112" fmla="*/ 1524565 h 1603018"/>
              <a:gd name="connsiteX113" fmla="*/ 86819 w 9662615"/>
              <a:gd name="connsiteY113" fmla="*/ 1519517 h 1603018"/>
              <a:gd name="connsiteX114" fmla="*/ 53369 w 9662615"/>
              <a:gd name="connsiteY114" fmla="*/ 1516853 h 1603018"/>
              <a:gd name="connsiteX115" fmla="*/ 2359 w 9662615"/>
              <a:gd name="connsiteY115" fmla="*/ 1515247 h 1603018"/>
              <a:gd name="connsiteX116" fmla="*/ 0 w 9662615"/>
              <a:gd name="connsiteY116" fmla="*/ 1514932 h 1603018"/>
              <a:gd name="connsiteX117" fmla="*/ 0 w 9662615"/>
              <a:gd name="connsiteY117" fmla="*/ 0 h 1603018"/>
              <a:gd name="connsiteX0" fmla="*/ 0 w 9662615"/>
              <a:gd name="connsiteY0" fmla="*/ 0 h 1603018"/>
              <a:gd name="connsiteX1" fmla="*/ 9662615 w 9662615"/>
              <a:gd name="connsiteY1" fmla="*/ 0 h 1603018"/>
              <a:gd name="connsiteX2" fmla="*/ 9662615 w 9662615"/>
              <a:gd name="connsiteY2" fmla="*/ 1280346 h 1603018"/>
              <a:gd name="connsiteX3" fmla="*/ 9551077 w 9662615"/>
              <a:gd name="connsiteY3" fmla="*/ 1292033 h 1603018"/>
              <a:gd name="connsiteX4" fmla="*/ 9469546 w 9662615"/>
              <a:gd name="connsiteY4" fmla="*/ 1289837 h 1603018"/>
              <a:gd name="connsiteX5" fmla="*/ 9326260 w 9662615"/>
              <a:gd name="connsiteY5" fmla="*/ 1277155 h 1603018"/>
              <a:gd name="connsiteX6" fmla="*/ 9144767 w 9662615"/>
              <a:gd name="connsiteY6" fmla="*/ 1264120 h 1603018"/>
              <a:gd name="connsiteX7" fmla="*/ 8976400 w 9662615"/>
              <a:gd name="connsiteY7" fmla="*/ 1326661 h 1603018"/>
              <a:gd name="connsiteX8" fmla="*/ 8828711 w 9662615"/>
              <a:gd name="connsiteY8" fmla="*/ 1346394 h 1603018"/>
              <a:gd name="connsiteX9" fmla="*/ 8695953 w 9662615"/>
              <a:gd name="connsiteY9" fmla="*/ 1346784 h 1603018"/>
              <a:gd name="connsiteX10" fmla="*/ 8652191 w 9662615"/>
              <a:gd name="connsiteY10" fmla="*/ 1345903 h 1603018"/>
              <a:gd name="connsiteX11" fmla="*/ 8591582 w 9662615"/>
              <a:gd name="connsiteY11" fmla="*/ 1341666 h 1603018"/>
              <a:gd name="connsiteX12" fmla="*/ 8537336 w 9662615"/>
              <a:gd name="connsiteY12" fmla="*/ 1341684 h 1603018"/>
              <a:gd name="connsiteX13" fmla="*/ 8416849 w 9662615"/>
              <a:gd name="connsiteY13" fmla="*/ 1367085 h 1603018"/>
              <a:gd name="connsiteX14" fmla="*/ 8278355 w 9662615"/>
              <a:gd name="connsiteY14" fmla="*/ 1386569 h 1603018"/>
              <a:gd name="connsiteX15" fmla="*/ 8197961 w 9662615"/>
              <a:gd name="connsiteY15" fmla="*/ 1392804 h 1603018"/>
              <a:gd name="connsiteX16" fmla="*/ 8171196 w 9662615"/>
              <a:gd name="connsiteY16" fmla="*/ 1397216 h 1603018"/>
              <a:gd name="connsiteX17" fmla="*/ 8087910 w 9662615"/>
              <a:gd name="connsiteY17" fmla="*/ 1386449 h 1603018"/>
              <a:gd name="connsiteX18" fmla="*/ 7974579 w 9662615"/>
              <a:gd name="connsiteY18" fmla="*/ 1383439 h 1603018"/>
              <a:gd name="connsiteX19" fmla="*/ 7768351 w 9662615"/>
              <a:gd name="connsiteY19" fmla="*/ 1395051 h 1603018"/>
              <a:gd name="connsiteX20" fmla="*/ 7635985 w 9662615"/>
              <a:gd name="connsiteY20" fmla="*/ 1386363 h 1603018"/>
              <a:gd name="connsiteX21" fmla="*/ 7466069 w 9662615"/>
              <a:gd name="connsiteY21" fmla="*/ 1377654 h 1603018"/>
              <a:gd name="connsiteX22" fmla="*/ 7355642 w 9662615"/>
              <a:gd name="connsiteY22" fmla="*/ 1407761 h 1603018"/>
              <a:gd name="connsiteX23" fmla="*/ 7215220 w 9662615"/>
              <a:gd name="connsiteY23" fmla="*/ 1397856 h 1603018"/>
              <a:gd name="connsiteX24" fmla="*/ 7082147 w 9662615"/>
              <a:gd name="connsiteY24" fmla="*/ 1406113 h 1603018"/>
              <a:gd name="connsiteX25" fmla="*/ 6987129 w 9662615"/>
              <a:gd name="connsiteY25" fmla="*/ 1404834 h 1603018"/>
              <a:gd name="connsiteX26" fmla="*/ 6907567 w 9662615"/>
              <a:gd name="connsiteY26" fmla="*/ 1419149 h 1603018"/>
              <a:gd name="connsiteX27" fmla="*/ 6748428 w 9662615"/>
              <a:gd name="connsiteY27" fmla="*/ 1420308 h 1603018"/>
              <a:gd name="connsiteX28" fmla="*/ 6654257 w 9662615"/>
              <a:gd name="connsiteY28" fmla="*/ 1424143 h 1603018"/>
              <a:gd name="connsiteX29" fmla="*/ 6620123 w 9662615"/>
              <a:gd name="connsiteY29" fmla="*/ 1430535 h 1603018"/>
              <a:gd name="connsiteX30" fmla="*/ 6571355 w 9662615"/>
              <a:gd name="connsiteY30" fmla="*/ 1436144 h 1603018"/>
              <a:gd name="connsiteX31" fmla="*/ 6486557 w 9662615"/>
              <a:gd name="connsiteY31" fmla="*/ 1449861 h 1603018"/>
              <a:gd name="connsiteX32" fmla="*/ 6370419 w 9662615"/>
              <a:gd name="connsiteY32" fmla="*/ 1461649 h 1603018"/>
              <a:gd name="connsiteX33" fmla="*/ 6278839 w 9662615"/>
              <a:gd name="connsiteY33" fmla="*/ 1449160 h 1603018"/>
              <a:gd name="connsiteX34" fmla="*/ 6272455 w 9662615"/>
              <a:gd name="connsiteY34" fmla="*/ 1453191 h 1603018"/>
              <a:gd name="connsiteX35" fmla="*/ 6212659 w 9662615"/>
              <a:gd name="connsiteY35" fmla="*/ 1454850 h 1603018"/>
              <a:gd name="connsiteX36" fmla="*/ 6069317 w 9662615"/>
              <a:gd name="connsiteY36" fmla="*/ 1445838 h 1603018"/>
              <a:gd name="connsiteX37" fmla="*/ 5878477 w 9662615"/>
              <a:gd name="connsiteY37" fmla="*/ 1439180 h 1603018"/>
              <a:gd name="connsiteX38" fmla="*/ 5838387 w 9662615"/>
              <a:gd name="connsiteY38" fmla="*/ 1444679 h 1603018"/>
              <a:gd name="connsiteX39" fmla="*/ 5771136 w 9662615"/>
              <a:gd name="connsiteY39" fmla="*/ 1453639 h 1603018"/>
              <a:gd name="connsiteX40" fmla="*/ 5724081 w 9662615"/>
              <a:gd name="connsiteY40" fmla="*/ 1470431 h 1603018"/>
              <a:gd name="connsiteX41" fmla="*/ 5666577 w 9662615"/>
              <a:gd name="connsiteY41" fmla="*/ 1473921 h 1603018"/>
              <a:gd name="connsiteX42" fmla="*/ 5649068 w 9662615"/>
              <a:gd name="connsiteY42" fmla="*/ 1461676 h 1603018"/>
              <a:gd name="connsiteX43" fmla="*/ 5588902 w 9662615"/>
              <a:gd name="connsiteY43" fmla="*/ 1469647 h 1603018"/>
              <a:gd name="connsiteX44" fmla="*/ 5498090 w 9662615"/>
              <a:gd name="connsiteY44" fmla="*/ 1483173 h 1603018"/>
              <a:gd name="connsiteX45" fmla="*/ 5444641 w 9662615"/>
              <a:gd name="connsiteY45" fmla="*/ 1487602 h 1603018"/>
              <a:gd name="connsiteX46" fmla="*/ 5299812 w 9662615"/>
              <a:gd name="connsiteY46" fmla="*/ 1503362 h 1603018"/>
              <a:gd name="connsiteX47" fmla="*/ 5245752 w 9662615"/>
              <a:gd name="connsiteY47" fmla="*/ 1520612 h 1603018"/>
              <a:gd name="connsiteX48" fmla="*/ 5177807 w 9662615"/>
              <a:gd name="connsiteY48" fmla="*/ 1526802 h 1603018"/>
              <a:gd name="connsiteX49" fmla="*/ 5113910 w 9662615"/>
              <a:gd name="connsiteY49" fmla="*/ 1533205 h 1603018"/>
              <a:gd name="connsiteX50" fmla="*/ 5059484 w 9662615"/>
              <a:gd name="connsiteY50" fmla="*/ 1546802 h 1603018"/>
              <a:gd name="connsiteX51" fmla="*/ 5038524 w 9662615"/>
              <a:gd name="connsiteY51" fmla="*/ 1545675 h 1603018"/>
              <a:gd name="connsiteX52" fmla="*/ 5026564 w 9662615"/>
              <a:gd name="connsiteY52" fmla="*/ 1545376 h 1603018"/>
              <a:gd name="connsiteX53" fmla="*/ 4969433 w 9662615"/>
              <a:gd name="connsiteY53" fmla="*/ 1550865 h 1603018"/>
              <a:gd name="connsiteX54" fmla="*/ 4871726 w 9662615"/>
              <a:gd name="connsiteY54" fmla="*/ 1570584 h 1603018"/>
              <a:gd name="connsiteX55" fmla="*/ 4843267 w 9662615"/>
              <a:gd name="connsiteY55" fmla="*/ 1561459 h 1603018"/>
              <a:gd name="connsiteX56" fmla="*/ 4821058 w 9662615"/>
              <a:gd name="connsiteY56" fmla="*/ 1553078 h 1603018"/>
              <a:gd name="connsiteX57" fmla="*/ 4791466 w 9662615"/>
              <a:gd name="connsiteY57" fmla="*/ 1561324 h 1603018"/>
              <a:gd name="connsiteX58" fmla="*/ 4784247 w 9662615"/>
              <a:gd name="connsiteY58" fmla="*/ 1562342 h 1603018"/>
              <a:gd name="connsiteX59" fmla="*/ 4739309 w 9662615"/>
              <a:gd name="connsiteY59" fmla="*/ 1553948 h 1603018"/>
              <a:gd name="connsiteX60" fmla="*/ 4697562 w 9662615"/>
              <a:gd name="connsiteY60" fmla="*/ 1551206 h 1603018"/>
              <a:gd name="connsiteX61" fmla="*/ 4650737 w 9662615"/>
              <a:gd name="connsiteY61" fmla="*/ 1537381 h 1603018"/>
              <a:gd name="connsiteX62" fmla="*/ 4583150 w 9662615"/>
              <a:gd name="connsiteY62" fmla="*/ 1529064 h 1603018"/>
              <a:gd name="connsiteX63" fmla="*/ 4521734 w 9662615"/>
              <a:gd name="connsiteY63" fmla="*/ 1529359 h 1603018"/>
              <a:gd name="connsiteX64" fmla="*/ 4382398 w 9662615"/>
              <a:gd name="connsiteY64" fmla="*/ 1534108 h 1603018"/>
              <a:gd name="connsiteX65" fmla="*/ 4221826 w 9662615"/>
              <a:gd name="connsiteY65" fmla="*/ 1500972 h 1603018"/>
              <a:gd name="connsiteX66" fmla="*/ 4096601 w 9662615"/>
              <a:gd name="connsiteY66" fmla="*/ 1521563 h 1603018"/>
              <a:gd name="connsiteX67" fmla="*/ 4002441 w 9662615"/>
              <a:gd name="connsiteY67" fmla="*/ 1528912 h 1603018"/>
              <a:gd name="connsiteX68" fmla="*/ 3833906 w 9662615"/>
              <a:gd name="connsiteY68" fmla="*/ 1516637 h 1603018"/>
              <a:gd name="connsiteX69" fmla="*/ 3763845 w 9662615"/>
              <a:gd name="connsiteY69" fmla="*/ 1501782 h 1603018"/>
              <a:gd name="connsiteX70" fmla="*/ 3673583 w 9662615"/>
              <a:gd name="connsiteY70" fmla="*/ 1501471 h 1603018"/>
              <a:gd name="connsiteX71" fmla="*/ 3640771 w 9662615"/>
              <a:gd name="connsiteY71" fmla="*/ 1531025 h 1603018"/>
              <a:gd name="connsiteX72" fmla="*/ 3576170 w 9662615"/>
              <a:gd name="connsiteY72" fmla="*/ 1516288 h 1603018"/>
              <a:gd name="connsiteX73" fmla="*/ 3540258 w 9662615"/>
              <a:gd name="connsiteY73" fmla="*/ 1516976 h 1603018"/>
              <a:gd name="connsiteX74" fmla="*/ 3522853 w 9662615"/>
              <a:gd name="connsiteY74" fmla="*/ 1538044 h 1603018"/>
              <a:gd name="connsiteX75" fmla="*/ 3480929 w 9662615"/>
              <a:gd name="connsiteY75" fmla="*/ 1526739 h 1603018"/>
              <a:gd name="connsiteX76" fmla="*/ 3430805 w 9662615"/>
              <a:gd name="connsiteY76" fmla="*/ 1542521 h 1603018"/>
              <a:gd name="connsiteX77" fmla="*/ 3292707 w 9662615"/>
              <a:gd name="connsiteY77" fmla="*/ 1520490 h 1603018"/>
              <a:gd name="connsiteX78" fmla="*/ 3187872 w 9662615"/>
              <a:gd name="connsiteY78" fmla="*/ 1519991 h 1603018"/>
              <a:gd name="connsiteX79" fmla="*/ 3148026 w 9662615"/>
              <a:gd name="connsiteY79" fmla="*/ 1524777 h 1603018"/>
              <a:gd name="connsiteX80" fmla="*/ 3092394 w 9662615"/>
              <a:gd name="connsiteY80" fmla="*/ 1528115 h 1603018"/>
              <a:gd name="connsiteX81" fmla="*/ 2994200 w 9662615"/>
              <a:gd name="connsiteY81" fmla="*/ 1537857 h 1603018"/>
              <a:gd name="connsiteX82" fmla="*/ 2862301 w 9662615"/>
              <a:gd name="connsiteY82" fmla="*/ 1544250 h 1603018"/>
              <a:gd name="connsiteX83" fmla="*/ 2766335 w 9662615"/>
              <a:gd name="connsiteY83" fmla="*/ 1527662 h 1603018"/>
              <a:gd name="connsiteX84" fmla="*/ 2757836 w 9662615"/>
              <a:gd name="connsiteY84" fmla="*/ 1531371 h 1603018"/>
              <a:gd name="connsiteX85" fmla="*/ 2691555 w 9662615"/>
              <a:gd name="connsiteY85" fmla="*/ 1530283 h 1603018"/>
              <a:gd name="connsiteX86" fmla="*/ 2539383 w 9662615"/>
              <a:gd name="connsiteY86" fmla="*/ 1504835 h 1603018"/>
              <a:gd name="connsiteX87" fmla="*/ 2378036 w 9662615"/>
              <a:gd name="connsiteY87" fmla="*/ 1520645 h 1603018"/>
              <a:gd name="connsiteX88" fmla="*/ 2320049 w 9662615"/>
              <a:gd name="connsiteY88" fmla="*/ 1511019 h 1603018"/>
              <a:gd name="connsiteX89" fmla="*/ 2238909 w 9662615"/>
              <a:gd name="connsiteY89" fmla="*/ 1508888 h 1603018"/>
              <a:gd name="connsiteX90" fmla="*/ 2149226 w 9662615"/>
              <a:gd name="connsiteY90" fmla="*/ 1523409 h 1603018"/>
              <a:gd name="connsiteX91" fmla="*/ 2084783 w 9662615"/>
              <a:gd name="connsiteY91" fmla="*/ 1524245 h 1603018"/>
              <a:gd name="connsiteX92" fmla="*/ 2070075 w 9662615"/>
              <a:gd name="connsiteY92" fmla="*/ 1511285 h 1603018"/>
              <a:gd name="connsiteX93" fmla="*/ 2001057 w 9662615"/>
              <a:gd name="connsiteY93" fmla="*/ 1516449 h 1603018"/>
              <a:gd name="connsiteX94" fmla="*/ 1896330 w 9662615"/>
              <a:gd name="connsiteY94" fmla="*/ 1525725 h 1603018"/>
              <a:gd name="connsiteX95" fmla="*/ 1835994 w 9662615"/>
              <a:gd name="connsiteY95" fmla="*/ 1527678 h 1603018"/>
              <a:gd name="connsiteX96" fmla="*/ 1671119 w 9662615"/>
              <a:gd name="connsiteY96" fmla="*/ 1536701 h 1603018"/>
              <a:gd name="connsiteX97" fmla="*/ 1565556 w 9662615"/>
              <a:gd name="connsiteY97" fmla="*/ 1556503 h 1603018"/>
              <a:gd name="connsiteX98" fmla="*/ 1407755 w 9662615"/>
              <a:gd name="connsiteY98" fmla="*/ 1571444 h 1603018"/>
              <a:gd name="connsiteX99" fmla="*/ 1291872 w 9662615"/>
              <a:gd name="connsiteY99" fmla="*/ 1579471 h 1603018"/>
              <a:gd name="connsiteX100" fmla="*/ 1245251 w 9662615"/>
              <a:gd name="connsiteY100" fmla="*/ 1603018 h 1603018"/>
              <a:gd name="connsiteX101" fmla="*/ 1181938 w 9662615"/>
              <a:gd name="connsiteY101" fmla="*/ 1592789 h 1603018"/>
              <a:gd name="connsiteX102" fmla="*/ 1091432 w 9662615"/>
              <a:gd name="connsiteY102" fmla="*/ 1571003 h 1603018"/>
              <a:gd name="connsiteX103" fmla="*/ 940355 w 9662615"/>
              <a:gd name="connsiteY103" fmla="*/ 1560638 h 1603018"/>
              <a:gd name="connsiteX104" fmla="*/ 868264 w 9662615"/>
              <a:gd name="connsiteY104" fmla="*/ 1566392 h 1603018"/>
              <a:gd name="connsiteX105" fmla="*/ 792765 w 9662615"/>
              <a:gd name="connsiteY105" fmla="*/ 1563102 h 1603018"/>
              <a:gd name="connsiteX106" fmla="*/ 653153 w 9662615"/>
              <a:gd name="connsiteY106" fmla="*/ 1563516 h 1603018"/>
              <a:gd name="connsiteX107" fmla="*/ 541933 w 9662615"/>
              <a:gd name="connsiteY107" fmla="*/ 1561051 h 1603018"/>
              <a:gd name="connsiteX108" fmla="*/ 472797 w 9662615"/>
              <a:gd name="connsiteY108" fmla="*/ 1568904 h 1603018"/>
              <a:gd name="connsiteX109" fmla="*/ 396059 w 9662615"/>
              <a:gd name="connsiteY109" fmla="*/ 1560970 h 1603018"/>
              <a:gd name="connsiteX110" fmla="*/ 336819 w 9662615"/>
              <a:gd name="connsiteY110" fmla="*/ 1560892 h 1603018"/>
              <a:gd name="connsiteX111" fmla="*/ 267163 w 9662615"/>
              <a:gd name="connsiteY111" fmla="*/ 1531913 h 1603018"/>
              <a:gd name="connsiteX112" fmla="*/ 196644 w 9662615"/>
              <a:gd name="connsiteY112" fmla="*/ 1524565 h 1603018"/>
              <a:gd name="connsiteX113" fmla="*/ 86819 w 9662615"/>
              <a:gd name="connsiteY113" fmla="*/ 1519517 h 1603018"/>
              <a:gd name="connsiteX114" fmla="*/ 53369 w 9662615"/>
              <a:gd name="connsiteY114" fmla="*/ 1516853 h 1603018"/>
              <a:gd name="connsiteX115" fmla="*/ 2359 w 9662615"/>
              <a:gd name="connsiteY115" fmla="*/ 1515247 h 1603018"/>
              <a:gd name="connsiteX116" fmla="*/ 0 w 9662615"/>
              <a:gd name="connsiteY116" fmla="*/ 1514932 h 1603018"/>
              <a:gd name="connsiteX117" fmla="*/ 0 w 9662615"/>
              <a:gd name="connsiteY117" fmla="*/ 0 h 1603018"/>
              <a:gd name="connsiteX0" fmla="*/ 0 w 9662615"/>
              <a:gd name="connsiteY0" fmla="*/ 0 h 1603018"/>
              <a:gd name="connsiteX1" fmla="*/ 9662615 w 9662615"/>
              <a:gd name="connsiteY1" fmla="*/ 0 h 1603018"/>
              <a:gd name="connsiteX2" fmla="*/ 9662615 w 9662615"/>
              <a:gd name="connsiteY2" fmla="*/ 1280346 h 1603018"/>
              <a:gd name="connsiteX3" fmla="*/ 9551077 w 9662615"/>
              <a:gd name="connsiteY3" fmla="*/ 1292033 h 1603018"/>
              <a:gd name="connsiteX4" fmla="*/ 9469546 w 9662615"/>
              <a:gd name="connsiteY4" fmla="*/ 1289837 h 1603018"/>
              <a:gd name="connsiteX5" fmla="*/ 9326260 w 9662615"/>
              <a:gd name="connsiteY5" fmla="*/ 1277155 h 1603018"/>
              <a:gd name="connsiteX6" fmla="*/ 9144767 w 9662615"/>
              <a:gd name="connsiteY6" fmla="*/ 1264120 h 1603018"/>
              <a:gd name="connsiteX7" fmla="*/ 8976400 w 9662615"/>
              <a:gd name="connsiteY7" fmla="*/ 1326661 h 1603018"/>
              <a:gd name="connsiteX8" fmla="*/ 8828711 w 9662615"/>
              <a:gd name="connsiteY8" fmla="*/ 1346394 h 1603018"/>
              <a:gd name="connsiteX9" fmla="*/ 8695953 w 9662615"/>
              <a:gd name="connsiteY9" fmla="*/ 1346784 h 1603018"/>
              <a:gd name="connsiteX10" fmla="*/ 8652191 w 9662615"/>
              <a:gd name="connsiteY10" fmla="*/ 1345903 h 1603018"/>
              <a:gd name="connsiteX11" fmla="*/ 8591582 w 9662615"/>
              <a:gd name="connsiteY11" fmla="*/ 1341666 h 1603018"/>
              <a:gd name="connsiteX12" fmla="*/ 8537336 w 9662615"/>
              <a:gd name="connsiteY12" fmla="*/ 1341684 h 1603018"/>
              <a:gd name="connsiteX13" fmla="*/ 8416849 w 9662615"/>
              <a:gd name="connsiteY13" fmla="*/ 1367085 h 1603018"/>
              <a:gd name="connsiteX14" fmla="*/ 8278355 w 9662615"/>
              <a:gd name="connsiteY14" fmla="*/ 1386569 h 1603018"/>
              <a:gd name="connsiteX15" fmla="*/ 8197961 w 9662615"/>
              <a:gd name="connsiteY15" fmla="*/ 1392804 h 1603018"/>
              <a:gd name="connsiteX16" fmla="*/ 8171196 w 9662615"/>
              <a:gd name="connsiteY16" fmla="*/ 1397216 h 1603018"/>
              <a:gd name="connsiteX17" fmla="*/ 8087910 w 9662615"/>
              <a:gd name="connsiteY17" fmla="*/ 1386449 h 1603018"/>
              <a:gd name="connsiteX18" fmla="*/ 7974579 w 9662615"/>
              <a:gd name="connsiteY18" fmla="*/ 1383439 h 1603018"/>
              <a:gd name="connsiteX19" fmla="*/ 7768351 w 9662615"/>
              <a:gd name="connsiteY19" fmla="*/ 1395051 h 1603018"/>
              <a:gd name="connsiteX20" fmla="*/ 7635985 w 9662615"/>
              <a:gd name="connsiteY20" fmla="*/ 1386363 h 1603018"/>
              <a:gd name="connsiteX21" fmla="*/ 7466069 w 9662615"/>
              <a:gd name="connsiteY21" fmla="*/ 1377654 h 1603018"/>
              <a:gd name="connsiteX22" fmla="*/ 7355642 w 9662615"/>
              <a:gd name="connsiteY22" fmla="*/ 1407761 h 1603018"/>
              <a:gd name="connsiteX23" fmla="*/ 7215220 w 9662615"/>
              <a:gd name="connsiteY23" fmla="*/ 1397856 h 1603018"/>
              <a:gd name="connsiteX24" fmla="*/ 7082147 w 9662615"/>
              <a:gd name="connsiteY24" fmla="*/ 1406113 h 1603018"/>
              <a:gd name="connsiteX25" fmla="*/ 6987129 w 9662615"/>
              <a:gd name="connsiteY25" fmla="*/ 1404834 h 1603018"/>
              <a:gd name="connsiteX26" fmla="*/ 6907567 w 9662615"/>
              <a:gd name="connsiteY26" fmla="*/ 1419149 h 1603018"/>
              <a:gd name="connsiteX27" fmla="*/ 6748428 w 9662615"/>
              <a:gd name="connsiteY27" fmla="*/ 1420308 h 1603018"/>
              <a:gd name="connsiteX28" fmla="*/ 6654257 w 9662615"/>
              <a:gd name="connsiteY28" fmla="*/ 1424143 h 1603018"/>
              <a:gd name="connsiteX29" fmla="*/ 6620123 w 9662615"/>
              <a:gd name="connsiteY29" fmla="*/ 1430535 h 1603018"/>
              <a:gd name="connsiteX30" fmla="*/ 6571355 w 9662615"/>
              <a:gd name="connsiteY30" fmla="*/ 1436144 h 1603018"/>
              <a:gd name="connsiteX31" fmla="*/ 6486557 w 9662615"/>
              <a:gd name="connsiteY31" fmla="*/ 1449861 h 1603018"/>
              <a:gd name="connsiteX32" fmla="*/ 6370419 w 9662615"/>
              <a:gd name="connsiteY32" fmla="*/ 1461649 h 1603018"/>
              <a:gd name="connsiteX33" fmla="*/ 6278839 w 9662615"/>
              <a:gd name="connsiteY33" fmla="*/ 1449160 h 1603018"/>
              <a:gd name="connsiteX34" fmla="*/ 6272455 w 9662615"/>
              <a:gd name="connsiteY34" fmla="*/ 1453191 h 1603018"/>
              <a:gd name="connsiteX35" fmla="*/ 6212659 w 9662615"/>
              <a:gd name="connsiteY35" fmla="*/ 1454850 h 1603018"/>
              <a:gd name="connsiteX36" fmla="*/ 6069317 w 9662615"/>
              <a:gd name="connsiteY36" fmla="*/ 1445838 h 1603018"/>
              <a:gd name="connsiteX37" fmla="*/ 5878477 w 9662615"/>
              <a:gd name="connsiteY37" fmla="*/ 1439180 h 1603018"/>
              <a:gd name="connsiteX38" fmla="*/ 5838387 w 9662615"/>
              <a:gd name="connsiteY38" fmla="*/ 1444679 h 1603018"/>
              <a:gd name="connsiteX39" fmla="*/ 5771136 w 9662615"/>
              <a:gd name="connsiteY39" fmla="*/ 1453639 h 1603018"/>
              <a:gd name="connsiteX40" fmla="*/ 5724081 w 9662615"/>
              <a:gd name="connsiteY40" fmla="*/ 1470431 h 1603018"/>
              <a:gd name="connsiteX41" fmla="*/ 5666577 w 9662615"/>
              <a:gd name="connsiteY41" fmla="*/ 1473921 h 1603018"/>
              <a:gd name="connsiteX42" fmla="*/ 5649068 w 9662615"/>
              <a:gd name="connsiteY42" fmla="*/ 1461676 h 1603018"/>
              <a:gd name="connsiteX43" fmla="*/ 5588902 w 9662615"/>
              <a:gd name="connsiteY43" fmla="*/ 1469647 h 1603018"/>
              <a:gd name="connsiteX44" fmla="*/ 5498090 w 9662615"/>
              <a:gd name="connsiteY44" fmla="*/ 1483173 h 1603018"/>
              <a:gd name="connsiteX45" fmla="*/ 5444641 w 9662615"/>
              <a:gd name="connsiteY45" fmla="*/ 1487602 h 1603018"/>
              <a:gd name="connsiteX46" fmla="*/ 5299812 w 9662615"/>
              <a:gd name="connsiteY46" fmla="*/ 1503362 h 1603018"/>
              <a:gd name="connsiteX47" fmla="*/ 5245752 w 9662615"/>
              <a:gd name="connsiteY47" fmla="*/ 1520612 h 1603018"/>
              <a:gd name="connsiteX48" fmla="*/ 5177807 w 9662615"/>
              <a:gd name="connsiteY48" fmla="*/ 1526802 h 1603018"/>
              <a:gd name="connsiteX49" fmla="*/ 5113910 w 9662615"/>
              <a:gd name="connsiteY49" fmla="*/ 1533205 h 1603018"/>
              <a:gd name="connsiteX50" fmla="*/ 5059484 w 9662615"/>
              <a:gd name="connsiteY50" fmla="*/ 1546802 h 1603018"/>
              <a:gd name="connsiteX51" fmla="*/ 5038524 w 9662615"/>
              <a:gd name="connsiteY51" fmla="*/ 1545675 h 1603018"/>
              <a:gd name="connsiteX52" fmla="*/ 5026564 w 9662615"/>
              <a:gd name="connsiteY52" fmla="*/ 1545376 h 1603018"/>
              <a:gd name="connsiteX53" fmla="*/ 4969433 w 9662615"/>
              <a:gd name="connsiteY53" fmla="*/ 1550865 h 1603018"/>
              <a:gd name="connsiteX54" fmla="*/ 4871726 w 9662615"/>
              <a:gd name="connsiteY54" fmla="*/ 1570584 h 1603018"/>
              <a:gd name="connsiteX55" fmla="*/ 4843267 w 9662615"/>
              <a:gd name="connsiteY55" fmla="*/ 1561459 h 1603018"/>
              <a:gd name="connsiteX56" fmla="*/ 4821058 w 9662615"/>
              <a:gd name="connsiteY56" fmla="*/ 1553078 h 1603018"/>
              <a:gd name="connsiteX57" fmla="*/ 4791466 w 9662615"/>
              <a:gd name="connsiteY57" fmla="*/ 1561324 h 1603018"/>
              <a:gd name="connsiteX58" fmla="*/ 4784247 w 9662615"/>
              <a:gd name="connsiteY58" fmla="*/ 1562342 h 1603018"/>
              <a:gd name="connsiteX59" fmla="*/ 4739309 w 9662615"/>
              <a:gd name="connsiteY59" fmla="*/ 1553948 h 1603018"/>
              <a:gd name="connsiteX60" fmla="*/ 4697562 w 9662615"/>
              <a:gd name="connsiteY60" fmla="*/ 1551206 h 1603018"/>
              <a:gd name="connsiteX61" fmla="*/ 4650737 w 9662615"/>
              <a:gd name="connsiteY61" fmla="*/ 1537381 h 1603018"/>
              <a:gd name="connsiteX62" fmla="*/ 4583150 w 9662615"/>
              <a:gd name="connsiteY62" fmla="*/ 1529064 h 1603018"/>
              <a:gd name="connsiteX63" fmla="*/ 4521734 w 9662615"/>
              <a:gd name="connsiteY63" fmla="*/ 1529359 h 1603018"/>
              <a:gd name="connsiteX64" fmla="*/ 4382398 w 9662615"/>
              <a:gd name="connsiteY64" fmla="*/ 1534108 h 1603018"/>
              <a:gd name="connsiteX65" fmla="*/ 4221826 w 9662615"/>
              <a:gd name="connsiteY65" fmla="*/ 1500972 h 1603018"/>
              <a:gd name="connsiteX66" fmla="*/ 4096601 w 9662615"/>
              <a:gd name="connsiteY66" fmla="*/ 1521563 h 1603018"/>
              <a:gd name="connsiteX67" fmla="*/ 4002441 w 9662615"/>
              <a:gd name="connsiteY67" fmla="*/ 1528912 h 1603018"/>
              <a:gd name="connsiteX68" fmla="*/ 3833906 w 9662615"/>
              <a:gd name="connsiteY68" fmla="*/ 1516637 h 1603018"/>
              <a:gd name="connsiteX69" fmla="*/ 3763845 w 9662615"/>
              <a:gd name="connsiteY69" fmla="*/ 1501782 h 1603018"/>
              <a:gd name="connsiteX70" fmla="*/ 3673583 w 9662615"/>
              <a:gd name="connsiteY70" fmla="*/ 1501471 h 1603018"/>
              <a:gd name="connsiteX71" fmla="*/ 3640771 w 9662615"/>
              <a:gd name="connsiteY71" fmla="*/ 1531025 h 1603018"/>
              <a:gd name="connsiteX72" fmla="*/ 3576170 w 9662615"/>
              <a:gd name="connsiteY72" fmla="*/ 1516288 h 1603018"/>
              <a:gd name="connsiteX73" fmla="*/ 3540258 w 9662615"/>
              <a:gd name="connsiteY73" fmla="*/ 1516976 h 1603018"/>
              <a:gd name="connsiteX74" fmla="*/ 3522853 w 9662615"/>
              <a:gd name="connsiteY74" fmla="*/ 1538044 h 1603018"/>
              <a:gd name="connsiteX75" fmla="*/ 3480929 w 9662615"/>
              <a:gd name="connsiteY75" fmla="*/ 1526739 h 1603018"/>
              <a:gd name="connsiteX76" fmla="*/ 3430805 w 9662615"/>
              <a:gd name="connsiteY76" fmla="*/ 1542521 h 1603018"/>
              <a:gd name="connsiteX77" fmla="*/ 3292707 w 9662615"/>
              <a:gd name="connsiteY77" fmla="*/ 1520490 h 1603018"/>
              <a:gd name="connsiteX78" fmla="*/ 3187872 w 9662615"/>
              <a:gd name="connsiteY78" fmla="*/ 1519991 h 1603018"/>
              <a:gd name="connsiteX79" fmla="*/ 3148026 w 9662615"/>
              <a:gd name="connsiteY79" fmla="*/ 1524777 h 1603018"/>
              <a:gd name="connsiteX80" fmla="*/ 3092394 w 9662615"/>
              <a:gd name="connsiteY80" fmla="*/ 1528115 h 1603018"/>
              <a:gd name="connsiteX81" fmla="*/ 2994200 w 9662615"/>
              <a:gd name="connsiteY81" fmla="*/ 1537857 h 1603018"/>
              <a:gd name="connsiteX82" fmla="*/ 2862301 w 9662615"/>
              <a:gd name="connsiteY82" fmla="*/ 1544250 h 1603018"/>
              <a:gd name="connsiteX83" fmla="*/ 2766335 w 9662615"/>
              <a:gd name="connsiteY83" fmla="*/ 1527662 h 1603018"/>
              <a:gd name="connsiteX84" fmla="*/ 2757836 w 9662615"/>
              <a:gd name="connsiteY84" fmla="*/ 1531371 h 1603018"/>
              <a:gd name="connsiteX85" fmla="*/ 2691555 w 9662615"/>
              <a:gd name="connsiteY85" fmla="*/ 1530283 h 1603018"/>
              <a:gd name="connsiteX86" fmla="*/ 2539383 w 9662615"/>
              <a:gd name="connsiteY86" fmla="*/ 1504835 h 1603018"/>
              <a:gd name="connsiteX87" fmla="*/ 2378036 w 9662615"/>
              <a:gd name="connsiteY87" fmla="*/ 1520645 h 1603018"/>
              <a:gd name="connsiteX88" fmla="*/ 2320049 w 9662615"/>
              <a:gd name="connsiteY88" fmla="*/ 1511019 h 1603018"/>
              <a:gd name="connsiteX89" fmla="*/ 2238909 w 9662615"/>
              <a:gd name="connsiteY89" fmla="*/ 1508888 h 1603018"/>
              <a:gd name="connsiteX90" fmla="*/ 2181031 w 9662615"/>
              <a:gd name="connsiteY90" fmla="*/ 1531361 h 1603018"/>
              <a:gd name="connsiteX91" fmla="*/ 2084783 w 9662615"/>
              <a:gd name="connsiteY91" fmla="*/ 1524245 h 1603018"/>
              <a:gd name="connsiteX92" fmla="*/ 2070075 w 9662615"/>
              <a:gd name="connsiteY92" fmla="*/ 1511285 h 1603018"/>
              <a:gd name="connsiteX93" fmla="*/ 2001057 w 9662615"/>
              <a:gd name="connsiteY93" fmla="*/ 1516449 h 1603018"/>
              <a:gd name="connsiteX94" fmla="*/ 1896330 w 9662615"/>
              <a:gd name="connsiteY94" fmla="*/ 1525725 h 1603018"/>
              <a:gd name="connsiteX95" fmla="*/ 1835994 w 9662615"/>
              <a:gd name="connsiteY95" fmla="*/ 1527678 h 1603018"/>
              <a:gd name="connsiteX96" fmla="*/ 1671119 w 9662615"/>
              <a:gd name="connsiteY96" fmla="*/ 1536701 h 1603018"/>
              <a:gd name="connsiteX97" fmla="*/ 1565556 w 9662615"/>
              <a:gd name="connsiteY97" fmla="*/ 1556503 h 1603018"/>
              <a:gd name="connsiteX98" fmla="*/ 1407755 w 9662615"/>
              <a:gd name="connsiteY98" fmla="*/ 1571444 h 1603018"/>
              <a:gd name="connsiteX99" fmla="*/ 1291872 w 9662615"/>
              <a:gd name="connsiteY99" fmla="*/ 1579471 h 1603018"/>
              <a:gd name="connsiteX100" fmla="*/ 1245251 w 9662615"/>
              <a:gd name="connsiteY100" fmla="*/ 1603018 h 1603018"/>
              <a:gd name="connsiteX101" fmla="*/ 1181938 w 9662615"/>
              <a:gd name="connsiteY101" fmla="*/ 1592789 h 1603018"/>
              <a:gd name="connsiteX102" fmla="*/ 1091432 w 9662615"/>
              <a:gd name="connsiteY102" fmla="*/ 1571003 h 1603018"/>
              <a:gd name="connsiteX103" fmla="*/ 940355 w 9662615"/>
              <a:gd name="connsiteY103" fmla="*/ 1560638 h 1603018"/>
              <a:gd name="connsiteX104" fmla="*/ 868264 w 9662615"/>
              <a:gd name="connsiteY104" fmla="*/ 1566392 h 1603018"/>
              <a:gd name="connsiteX105" fmla="*/ 792765 w 9662615"/>
              <a:gd name="connsiteY105" fmla="*/ 1563102 h 1603018"/>
              <a:gd name="connsiteX106" fmla="*/ 653153 w 9662615"/>
              <a:gd name="connsiteY106" fmla="*/ 1563516 h 1603018"/>
              <a:gd name="connsiteX107" fmla="*/ 541933 w 9662615"/>
              <a:gd name="connsiteY107" fmla="*/ 1561051 h 1603018"/>
              <a:gd name="connsiteX108" fmla="*/ 472797 w 9662615"/>
              <a:gd name="connsiteY108" fmla="*/ 1568904 h 1603018"/>
              <a:gd name="connsiteX109" fmla="*/ 396059 w 9662615"/>
              <a:gd name="connsiteY109" fmla="*/ 1560970 h 1603018"/>
              <a:gd name="connsiteX110" fmla="*/ 336819 w 9662615"/>
              <a:gd name="connsiteY110" fmla="*/ 1560892 h 1603018"/>
              <a:gd name="connsiteX111" fmla="*/ 267163 w 9662615"/>
              <a:gd name="connsiteY111" fmla="*/ 1531913 h 1603018"/>
              <a:gd name="connsiteX112" fmla="*/ 196644 w 9662615"/>
              <a:gd name="connsiteY112" fmla="*/ 1524565 h 1603018"/>
              <a:gd name="connsiteX113" fmla="*/ 86819 w 9662615"/>
              <a:gd name="connsiteY113" fmla="*/ 1519517 h 1603018"/>
              <a:gd name="connsiteX114" fmla="*/ 53369 w 9662615"/>
              <a:gd name="connsiteY114" fmla="*/ 1516853 h 1603018"/>
              <a:gd name="connsiteX115" fmla="*/ 2359 w 9662615"/>
              <a:gd name="connsiteY115" fmla="*/ 1515247 h 1603018"/>
              <a:gd name="connsiteX116" fmla="*/ 0 w 9662615"/>
              <a:gd name="connsiteY116" fmla="*/ 1514932 h 1603018"/>
              <a:gd name="connsiteX117" fmla="*/ 0 w 9662615"/>
              <a:gd name="connsiteY117" fmla="*/ 0 h 1603018"/>
              <a:gd name="connsiteX0" fmla="*/ 0 w 9662615"/>
              <a:gd name="connsiteY0" fmla="*/ 0 h 1603018"/>
              <a:gd name="connsiteX1" fmla="*/ 9662615 w 9662615"/>
              <a:gd name="connsiteY1" fmla="*/ 0 h 1603018"/>
              <a:gd name="connsiteX2" fmla="*/ 9662615 w 9662615"/>
              <a:gd name="connsiteY2" fmla="*/ 1280346 h 1603018"/>
              <a:gd name="connsiteX3" fmla="*/ 9551077 w 9662615"/>
              <a:gd name="connsiteY3" fmla="*/ 1292033 h 1603018"/>
              <a:gd name="connsiteX4" fmla="*/ 9469546 w 9662615"/>
              <a:gd name="connsiteY4" fmla="*/ 1289837 h 1603018"/>
              <a:gd name="connsiteX5" fmla="*/ 9326260 w 9662615"/>
              <a:gd name="connsiteY5" fmla="*/ 1277155 h 1603018"/>
              <a:gd name="connsiteX6" fmla="*/ 9144767 w 9662615"/>
              <a:gd name="connsiteY6" fmla="*/ 1264120 h 1603018"/>
              <a:gd name="connsiteX7" fmla="*/ 8976400 w 9662615"/>
              <a:gd name="connsiteY7" fmla="*/ 1326661 h 1603018"/>
              <a:gd name="connsiteX8" fmla="*/ 8828711 w 9662615"/>
              <a:gd name="connsiteY8" fmla="*/ 1346394 h 1603018"/>
              <a:gd name="connsiteX9" fmla="*/ 8695953 w 9662615"/>
              <a:gd name="connsiteY9" fmla="*/ 1346784 h 1603018"/>
              <a:gd name="connsiteX10" fmla="*/ 8652191 w 9662615"/>
              <a:gd name="connsiteY10" fmla="*/ 1345903 h 1603018"/>
              <a:gd name="connsiteX11" fmla="*/ 8591582 w 9662615"/>
              <a:gd name="connsiteY11" fmla="*/ 1341666 h 1603018"/>
              <a:gd name="connsiteX12" fmla="*/ 8537336 w 9662615"/>
              <a:gd name="connsiteY12" fmla="*/ 1341684 h 1603018"/>
              <a:gd name="connsiteX13" fmla="*/ 8416849 w 9662615"/>
              <a:gd name="connsiteY13" fmla="*/ 1367085 h 1603018"/>
              <a:gd name="connsiteX14" fmla="*/ 8278355 w 9662615"/>
              <a:gd name="connsiteY14" fmla="*/ 1386569 h 1603018"/>
              <a:gd name="connsiteX15" fmla="*/ 8197961 w 9662615"/>
              <a:gd name="connsiteY15" fmla="*/ 1392804 h 1603018"/>
              <a:gd name="connsiteX16" fmla="*/ 8171196 w 9662615"/>
              <a:gd name="connsiteY16" fmla="*/ 1397216 h 1603018"/>
              <a:gd name="connsiteX17" fmla="*/ 8087910 w 9662615"/>
              <a:gd name="connsiteY17" fmla="*/ 1386449 h 1603018"/>
              <a:gd name="connsiteX18" fmla="*/ 7974579 w 9662615"/>
              <a:gd name="connsiteY18" fmla="*/ 1383439 h 1603018"/>
              <a:gd name="connsiteX19" fmla="*/ 7768351 w 9662615"/>
              <a:gd name="connsiteY19" fmla="*/ 1395051 h 1603018"/>
              <a:gd name="connsiteX20" fmla="*/ 7635985 w 9662615"/>
              <a:gd name="connsiteY20" fmla="*/ 1386363 h 1603018"/>
              <a:gd name="connsiteX21" fmla="*/ 7466069 w 9662615"/>
              <a:gd name="connsiteY21" fmla="*/ 1377654 h 1603018"/>
              <a:gd name="connsiteX22" fmla="*/ 7355642 w 9662615"/>
              <a:gd name="connsiteY22" fmla="*/ 1407761 h 1603018"/>
              <a:gd name="connsiteX23" fmla="*/ 7215220 w 9662615"/>
              <a:gd name="connsiteY23" fmla="*/ 1397856 h 1603018"/>
              <a:gd name="connsiteX24" fmla="*/ 7082147 w 9662615"/>
              <a:gd name="connsiteY24" fmla="*/ 1406113 h 1603018"/>
              <a:gd name="connsiteX25" fmla="*/ 6987129 w 9662615"/>
              <a:gd name="connsiteY25" fmla="*/ 1404834 h 1603018"/>
              <a:gd name="connsiteX26" fmla="*/ 6907567 w 9662615"/>
              <a:gd name="connsiteY26" fmla="*/ 1419149 h 1603018"/>
              <a:gd name="connsiteX27" fmla="*/ 6748428 w 9662615"/>
              <a:gd name="connsiteY27" fmla="*/ 1420308 h 1603018"/>
              <a:gd name="connsiteX28" fmla="*/ 6654257 w 9662615"/>
              <a:gd name="connsiteY28" fmla="*/ 1424143 h 1603018"/>
              <a:gd name="connsiteX29" fmla="*/ 6620123 w 9662615"/>
              <a:gd name="connsiteY29" fmla="*/ 1430535 h 1603018"/>
              <a:gd name="connsiteX30" fmla="*/ 6571355 w 9662615"/>
              <a:gd name="connsiteY30" fmla="*/ 1436144 h 1603018"/>
              <a:gd name="connsiteX31" fmla="*/ 6486557 w 9662615"/>
              <a:gd name="connsiteY31" fmla="*/ 1449861 h 1603018"/>
              <a:gd name="connsiteX32" fmla="*/ 6370419 w 9662615"/>
              <a:gd name="connsiteY32" fmla="*/ 1461649 h 1603018"/>
              <a:gd name="connsiteX33" fmla="*/ 6278839 w 9662615"/>
              <a:gd name="connsiteY33" fmla="*/ 1449160 h 1603018"/>
              <a:gd name="connsiteX34" fmla="*/ 6272455 w 9662615"/>
              <a:gd name="connsiteY34" fmla="*/ 1453191 h 1603018"/>
              <a:gd name="connsiteX35" fmla="*/ 6212659 w 9662615"/>
              <a:gd name="connsiteY35" fmla="*/ 1454850 h 1603018"/>
              <a:gd name="connsiteX36" fmla="*/ 6069317 w 9662615"/>
              <a:gd name="connsiteY36" fmla="*/ 1445838 h 1603018"/>
              <a:gd name="connsiteX37" fmla="*/ 5878477 w 9662615"/>
              <a:gd name="connsiteY37" fmla="*/ 1439180 h 1603018"/>
              <a:gd name="connsiteX38" fmla="*/ 5838387 w 9662615"/>
              <a:gd name="connsiteY38" fmla="*/ 1444679 h 1603018"/>
              <a:gd name="connsiteX39" fmla="*/ 5771136 w 9662615"/>
              <a:gd name="connsiteY39" fmla="*/ 1453639 h 1603018"/>
              <a:gd name="connsiteX40" fmla="*/ 5724081 w 9662615"/>
              <a:gd name="connsiteY40" fmla="*/ 1470431 h 1603018"/>
              <a:gd name="connsiteX41" fmla="*/ 5666577 w 9662615"/>
              <a:gd name="connsiteY41" fmla="*/ 1473921 h 1603018"/>
              <a:gd name="connsiteX42" fmla="*/ 5649068 w 9662615"/>
              <a:gd name="connsiteY42" fmla="*/ 1461676 h 1603018"/>
              <a:gd name="connsiteX43" fmla="*/ 5588902 w 9662615"/>
              <a:gd name="connsiteY43" fmla="*/ 1469647 h 1603018"/>
              <a:gd name="connsiteX44" fmla="*/ 5498090 w 9662615"/>
              <a:gd name="connsiteY44" fmla="*/ 1483173 h 1603018"/>
              <a:gd name="connsiteX45" fmla="*/ 5444641 w 9662615"/>
              <a:gd name="connsiteY45" fmla="*/ 1487602 h 1603018"/>
              <a:gd name="connsiteX46" fmla="*/ 5299812 w 9662615"/>
              <a:gd name="connsiteY46" fmla="*/ 1503362 h 1603018"/>
              <a:gd name="connsiteX47" fmla="*/ 5245752 w 9662615"/>
              <a:gd name="connsiteY47" fmla="*/ 1520612 h 1603018"/>
              <a:gd name="connsiteX48" fmla="*/ 5177807 w 9662615"/>
              <a:gd name="connsiteY48" fmla="*/ 1526802 h 1603018"/>
              <a:gd name="connsiteX49" fmla="*/ 5113910 w 9662615"/>
              <a:gd name="connsiteY49" fmla="*/ 1533205 h 1603018"/>
              <a:gd name="connsiteX50" fmla="*/ 5059484 w 9662615"/>
              <a:gd name="connsiteY50" fmla="*/ 1546802 h 1603018"/>
              <a:gd name="connsiteX51" fmla="*/ 5038524 w 9662615"/>
              <a:gd name="connsiteY51" fmla="*/ 1545675 h 1603018"/>
              <a:gd name="connsiteX52" fmla="*/ 5026564 w 9662615"/>
              <a:gd name="connsiteY52" fmla="*/ 1545376 h 1603018"/>
              <a:gd name="connsiteX53" fmla="*/ 4969433 w 9662615"/>
              <a:gd name="connsiteY53" fmla="*/ 1550865 h 1603018"/>
              <a:gd name="connsiteX54" fmla="*/ 4871726 w 9662615"/>
              <a:gd name="connsiteY54" fmla="*/ 1570584 h 1603018"/>
              <a:gd name="connsiteX55" fmla="*/ 4843267 w 9662615"/>
              <a:gd name="connsiteY55" fmla="*/ 1561459 h 1603018"/>
              <a:gd name="connsiteX56" fmla="*/ 4821058 w 9662615"/>
              <a:gd name="connsiteY56" fmla="*/ 1553078 h 1603018"/>
              <a:gd name="connsiteX57" fmla="*/ 4791466 w 9662615"/>
              <a:gd name="connsiteY57" fmla="*/ 1561324 h 1603018"/>
              <a:gd name="connsiteX58" fmla="*/ 4784247 w 9662615"/>
              <a:gd name="connsiteY58" fmla="*/ 1562342 h 1603018"/>
              <a:gd name="connsiteX59" fmla="*/ 4739309 w 9662615"/>
              <a:gd name="connsiteY59" fmla="*/ 1553948 h 1603018"/>
              <a:gd name="connsiteX60" fmla="*/ 4697562 w 9662615"/>
              <a:gd name="connsiteY60" fmla="*/ 1551206 h 1603018"/>
              <a:gd name="connsiteX61" fmla="*/ 4650737 w 9662615"/>
              <a:gd name="connsiteY61" fmla="*/ 1537381 h 1603018"/>
              <a:gd name="connsiteX62" fmla="*/ 4583150 w 9662615"/>
              <a:gd name="connsiteY62" fmla="*/ 1529064 h 1603018"/>
              <a:gd name="connsiteX63" fmla="*/ 4521734 w 9662615"/>
              <a:gd name="connsiteY63" fmla="*/ 1529359 h 1603018"/>
              <a:gd name="connsiteX64" fmla="*/ 4382398 w 9662615"/>
              <a:gd name="connsiteY64" fmla="*/ 1534108 h 1603018"/>
              <a:gd name="connsiteX65" fmla="*/ 4221826 w 9662615"/>
              <a:gd name="connsiteY65" fmla="*/ 1500972 h 1603018"/>
              <a:gd name="connsiteX66" fmla="*/ 4096601 w 9662615"/>
              <a:gd name="connsiteY66" fmla="*/ 1521563 h 1603018"/>
              <a:gd name="connsiteX67" fmla="*/ 4002441 w 9662615"/>
              <a:gd name="connsiteY67" fmla="*/ 1528912 h 1603018"/>
              <a:gd name="connsiteX68" fmla="*/ 3833906 w 9662615"/>
              <a:gd name="connsiteY68" fmla="*/ 1516637 h 1603018"/>
              <a:gd name="connsiteX69" fmla="*/ 3763845 w 9662615"/>
              <a:gd name="connsiteY69" fmla="*/ 1501782 h 1603018"/>
              <a:gd name="connsiteX70" fmla="*/ 3673583 w 9662615"/>
              <a:gd name="connsiteY70" fmla="*/ 1501471 h 1603018"/>
              <a:gd name="connsiteX71" fmla="*/ 3640771 w 9662615"/>
              <a:gd name="connsiteY71" fmla="*/ 1531025 h 1603018"/>
              <a:gd name="connsiteX72" fmla="*/ 3576170 w 9662615"/>
              <a:gd name="connsiteY72" fmla="*/ 1516288 h 1603018"/>
              <a:gd name="connsiteX73" fmla="*/ 3540258 w 9662615"/>
              <a:gd name="connsiteY73" fmla="*/ 1516976 h 1603018"/>
              <a:gd name="connsiteX74" fmla="*/ 3522853 w 9662615"/>
              <a:gd name="connsiteY74" fmla="*/ 1538044 h 1603018"/>
              <a:gd name="connsiteX75" fmla="*/ 3480929 w 9662615"/>
              <a:gd name="connsiteY75" fmla="*/ 1526739 h 1603018"/>
              <a:gd name="connsiteX76" fmla="*/ 3430805 w 9662615"/>
              <a:gd name="connsiteY76" fmla="*/ 1542521 h 1603018"/>
              <a:gd name="connsiteX77" fmla="*/ 3292707 w 9662615"/>
              <a:gd name="connsiteY77" fmla="*/ 1520490 h 1603018"/>
              <a:gd name="connsiteX78" fmla="*/ 3187872 w 9662615"/>
              <a:gd name="connsiteY78" fmla="*/ 1519991 h 1603018"/>
              <a:gd name="connsiteX79" fmla="*/ 3148026 w 9662615"/>
              <a:gd name="connsiteY79" fmla="*/ 1524777 h 1603018"/>
              <a:gd name="connsiteX80" fmla="*/ 3092394 w 9662615"/>
              <a:gd name="connsiteY80" fmla="*/ 1528115 h 1603018"/>
              <a:gd name="connsiteX81" fmla="*/ 2994200 w 9662615"/>
              <a:gd name="connsiteY81" fmla="*/ 1537857 h 1603018"/>
              <a:gd name="connsiteX82" fmla="*/ 2862301 w 9662615"/>
              <a:gd name="connsiteY82" fmla="*/ 1544250 h 1603018"/>
              <a:gd name="connsiteX83" fmla="*/ 2766335 w 9662615"/>
              <a:gd name="connsiteY83" fmla="*/ 1527662 h 1603018"/>
              <a:gd name="connsiteX84" fmla="*/ 2757836 w 9662615"/>
              <a:gd name="connsiteY84" fmla="*/ 1531371 h 1603018"/>
              <a:gd name="connsiteX85" fmla="*/ 2691555 w 9662615"/>
              <a:gd name="connsiteY85" fmla="*/ 1530283 h 1603018"/>
              <a:gd name="connsiteX86" fmla="*/ 2539383 w 9662615"/>
              <a:gd name="connsiteY86" fmla="*/ 1504835 h 1603018"/>
              <a:gd name="connsiteX87" fmla="*/ 2378036 w 9662615"/>
              <a:gd name="connsiteY87" fmla="*/ 1520645 h 1603018"/>
              <a:gd name="connsiteX88" fmla="*/ 2320049 w 9662615"/>
              <a:gd name="connsiteY88" fmla="*/ 1511019 h 1603018"/>
              <a:gd name="connsiteX89" fmla="*/ 2238909 w 9662615"/>
              <a:gd name="connsiteY89" fmla="*/ 1508888 h 1603018"/>
              <a:gd name="connsiteX90" fmla="*/ 2181031 w 9662615"/>
              <a:gd name="connsiteY90" fmla="*/ 1531361 h 1603018"/>
              <a:gd name="connsiteX91" fmla="*/ 2112613 w 9662615"/>
              <a:gd name="connsiteY91" fmla="*/ 1524245 h 1603018"/>
              <a:gd name="connsiteX92" fmla="*/ 2070075 w 9662615"/>
              <a:gd name="connsiteY92" fmla="*/ 1511285 h 1603018"/>
              <a:gd name="connsiteX93" fmla="*/ 2001057 w 9662615"/>
              <a:gd name="connsiteY93" fmla="*/ 1516449 h 1603018"/>
              <a:gd name="connsiteX94" fmla="*/ 1896330 w 9662615"/>
              <a:gd name="connsiteY94" fmla="*/ 1525725 h 1603018"/>
              <a:gd name="connsiteX95" fmla="*/ 1835994 w 9662615"/>
              <a:gd name="connsiteY95" fmla="*/ 1527678 h 1603018"/>
              <a:gd name="connsiteX96" fmla="*/ 1671119 w 9662615"/>
              <a:gd name="connsiteY96" fmla="*/ 1536701 h 1603018"/>
              <a:gd name="connsiteX97" fmla="*/ 1565556 w 9662615"/>
              <a:gd name="connsiteY97" fmla="*/ 1556503 h 1603018"/>
              <a:gd name="connsiteX98" fmla="*/ 1407755 w 9662615"/>
              <a:gd name="connsiteY98" fmla="*/ 1571444 h 1603018"/>
              <a:gd name="connsiteX99" fmla="*/ 1291872 w 9662615"/>
              <a:gd name="connsiteY99" fmla="*/ 1579471 h 1603018"/>
              <a:gd name="connsiteX100" fmla="*/ 1245251 w 9662615"/>
              <a:gd name="connsiteY100" fmla="*/ 1603018 h 1603018"/>
              <a:gd name="connsiteX101" fmla="*/ 1181938 w 9662615"/>
              <a:gd name="connsiteY101" fmla="*/ 1592789 h 1603018"/>
              <a:gd name="connsiteX102" fmla="*/ 1091432 w 9662615"/>
              <a:gd name="connsiteY102" fmla="*/ 1571003 h 1603018"/>
              <a:gd name="connsiteX103" fmla="*/ 940355 w 9662615"/>
              <a:gd name="connsiteY103" fmla="*/ 1560638 h 1603018"/>
              <a:gd name="connsiteX104" fmla="*/ 868264 w 9662615"/>
              <a:gd name="connsiteY104" fmla="*/ 1566392 h 1603018"/>
              <a:gd name="connsiteX105" fmla="*/ 792765 w 9662615"/>
              <a:gd name="connsiteY105" fmla="*/ 1563102 h 1603018"/>
              <a:gd name="connsiteX106" fmla="*/ 653153 w 9662615"/>
              <a:gd name="connsiteY106" fmla="*/ 1563516 h 1603018"/>
              <a:gd name="connsiteX107" fmla="*/ 541933 w 9662615"/>
              <a:gd name="connsiteY107" fmla="*/ 1561051 h 1603018"/>
              <a:gd name="connsiteX108" fmla="*/ 472797 w 9662615"/>
              <a:gd name="connsiteY108" fmla="*/ 1568904 h 1603018"/>
              <a:gd name="connsiteX109" fmla="*/ 396059 w 9662615"/>
              <a:gd name="connsiteY109" fmla="*/ 1560970 h 1603018"/>
              <a:gd name="connsiteX110" fmla="*/ 336819 w 9662615"/>
              <a:gd name="connsiteY110" fmla="*/ 1560892 h 1603018"/>
              <a:gd name="connsiteX111" fmla="*/ 267163 w 9662615"/>
              <a:gd name="connsiteY111" fmla="*/ 1531913 h 1603018"/>
              <a:gd name="connsiteX112" fmla="*/ 196644 w 9662615"/>
              <a:gd name="connsiteY112" fmla="*/ 1524565 h 1603018"/>
              <a:gd name="connsiteX113" fmla="*/ 86819 w 9662615"/>
              <a:gd name="connsiteY113" fmla="*/ 1519517 h 1603018"/>
              <a:gd name="connsiteX114" fmla="*/ 53369 w 9662615"/>
              <a:gd name="connsiteY114" fmla="*/ 1516853 h 1603018"/>
              <a:gd name="connsiteX115" fmla="*/ 2359 w 9662615"/>
              <a:gd name="connsiteY115" fmla="*/ 1515247 h 1603018"/>
              <a:gd name="connsiteX116" fmla="*/ 0 w 9662615"/>
              <a:gd name="connsiteY116" fmla="*/ 1514932 h 1603018"/>
              <a:gd name="connsiteX117" fmla="*/ 0 w 9662615"/>
              <a:gd name="connsiteY117" fmla="*/ 0 h 1603018"/>
              <a:gd name="connsiteX0" fmla="*/ 0 w 9662615"/>
              <a:gd name="connsiteY0" fmla="*/ 0 h 1603018"/>
              <a:gd name="connsiteX1" fmla="*/ 9662615 w 9662615"/>
              <a:gd name="connsiteY1" fmla="*/ 0 h 1603018"/>
              <a:gd name="connsiteX2" fmla="*/ 9662615 w 9662615"/>
              <a:gd name="connsiteY2" fmla="*/ 1280346 h 1603018"/>
              <a:gd name="connsiteX3" fmla="*/ 9551077 w 9662615"/>
              <a:gd name="connsiteY3" fmla="*/ 1292033 h 1603018"/>
              <a:gd name="connsiteX4" fmla="*/ 9469546 w 9662615"/>
              <a:gd name="connsiteY4" fmla="*/ 1289837 h 1603018"/>
              <a:gd name="connsiteX5" fmla="*/ 9326260 w 9662615"/>
              <a:gd name="connsiteY5" fmla="*/ 1277155 h 1603018"/>
              <a:gd name="connsiteX6" fmla="*/ 9144767 w 9662615"/>
              <a:gd name="connsiteY6" fmla="*/ 1264120 h 1603018"/>
              <a:gd name="connsiteX7" fmla="*/ 8976400 w 9662615"/>
              <a:gd name="connsiteY7" fmla="*/ 1326661 h 1603018"/>
              <a:gd name="connsiteX8" fmla="*/ 8828711 w 9662615"/>
              <a:gd name="connsiteY8" fmla="*/ 1346394 h 1603018"/>
              <a:gd name="connsiteX9" fmla="*/ 8695953 w 9662615"/>
              <a:gd name="connsiteY9" fmla="*/ 1346784 h 1603018"/>
              <a:gd name="connsiteX10" fmla="*/ 8652191 w 9662615"/>
              <a:gd name="connsiteY10" fmla="*/ 1345903 h 1603018"/>
              <a:gd name="connsiteX11" fmla="*/ 8591582 w 9662615"/>
              <a:gd name="connsiteY11" fmla="*/ 1341666 h 1603018"/>
              <a:gd name="connsiteX12" fmla="*/ 8537336 w 9662615"/>
              <a:gd name="connsiteY12" fmla="*/ 1341684 h 1603018"/>
              <a:gd name="connsiteX13" fmla="*/ 8416849 w 9662615"/>
              <a:gd name="connsiteY13" fmla="*/ 1367085 h 1603018"/>
              <a:gd name="connsiteX14" fmla="*/ 8278355 w 9662615"/>
              <a:gd name="connsiteY14" fmla="*/ 1386569 h 1603018"/>
              <a:gd name="connsiteX15" fmla="*/ 8197961 w 9662615"/>
              <a:gd name="connsiteY15" fmla="*/ 1392804 h 1603018"/>
              <a:gd name="connsiteX16" fmla="*/ 8171196 w 9662615"/>
              <a:gd name="connsiteY16" fmla="*/ 1397216 h 1603018"/>
              <a:gd name="connsiteX17" fmla="*/ 8087910 w 9662615"/>
              <a:gd name="connsiteY17" fmla="*/ 1386449 h 1603018"/>
              <a:gd name="connsiteX18" fmla="*/ 7974579 w 9662615"/>
              <a:gd name="connsiteY18" fmla="*/ 1383439 h 1603018"/>
              <a:gd name="connsiteX19" fmla="*/ 7768351 w 9662615"/>
              <a:gd name="connsiteY19" fmla="*/ 1395051 h 1603018"/>
              <a:gd name="connsiteX20" fmla="*/ 7635985 w 9662615"/>
              <a:gd name="connsiteY20" fmla="*/ 1386363 h 1603018"/>
              <a:gd name="connsiteX21" fmla="*/ 7466069 w 9662615"/>
              <a:gd name="connsiteY21" fmla="*/ 1377654 h 1603018"/>
              <a:gd name="connsiteX22" fmla="*/ 7355642 w 9662615"/>
              <a:gd name="connsiteY22" fmla="*/ 1407761 h 1603018"/>
              <a:gd name="connsiteX23" fmla="*/ 7215220 w 9662615"/>
              <a:gd name="connsiteY23" fmla="*/ 1397856 h 1603018"/>
              <a:gd name="connsiteX24" fmla="*/ 7082147 w 9662615"/>
              <a:gd name="connsiteY24" fmla="*/ 1406113 h 1603018"/>
              <a:gd name="connsiteX25" fmla="*/ 6987129 w 9662615"/>
              <a:gd name="connsiteY25" fmla="*/ 1404834 h 1603018"/>
              <a:gd name="connsiteX26" fmla="*/ 6907567 w 9662615"/>
              <a:gd name="connsiteY26" fmla="*/ 1419149 h 1603018"/>
              <a:gd name="connsiteX27" fmla="*/ 6748428 w 9662615"/>
              <a:gd name="connsiteY27" fmla="*/ 1420308 h 1603018"/>
              <a:gd name="connsiteX28" fmla="*/ 6654257 w 9662615"/>
              <a:gd name="connsiteY28" fmla="*/ 1424143 h 1603018"/>
              <a:gd name="connsiteX29" fmla="*/ 6620123 w 9662615"/>
              <a:gd name="connsiteY29" fmla="*/ 1430535 h 1603018"/>
              <a:gd name="connsiteX30" fmla="*/ 6571355 w 9662615"/>
              <a:gd name="connsiteY30" fmla="*/ 1436144 h 1603018"/>
              <a:gd name="connsiteX31" fmla="*/ 6486557 w 9662615"/>
              <a:gd name="connsiteY31" fmla="*/ 1449861 h 1603018"/>
              <a:gd name="connsiteX32" fmla="*/ 6370419 w 9662615"/>
              <a:gd name="connsiteY32" fmla="*/ 1461649 h 1603018"/>
              <a:gd name="connsiteX33" fmla="*/ 6278839 w 9662615"/>
              <a:gd name="connsiteY33" fmla="*/ 1449160 h 1603018"/>
              <a:gd name="connsiteX34" fmla="*/ 6272455 w 9662615"/>
              <a:gd name="connsiteY34" fmla="*/ 1453191 h 1603018"/>
              <a:gd name="connsiteX35" fmla="*/ 6212659 w 9662615"/>
              <a:gd name="connsiteY35" fmla="*/ 1454850 h 1603018"/>
              <a:gd name="connsiteX36" fmla="*/ 6069317 w 9662615"/>
              <a:gd name="connsiteY36" fmla="*/ 1445838 h 1603018"/>
              <a:gd name="connsiteX37" fmla="*/ 5878477 w 9662615"/>
              <a:gd name="connsiteY37" fmla="*/ 1439180 h 1603018"/>
              <a:gd name="connsiteX38" fmla="*/ 5838387 w 9662615"/>
              <a:gd name="connsiteY38" fmla="*/ 1444679 h 1603018"/>
              <a:gd name="connsiteX39" fmla="*/ 5771136 w 9662615"/>
              <a:gd name="connsiteY39" fmla="*/ 1453639 h 1603018"/>
              <a:gd name="connsiteX40" fmla="*/ 5724081 w 9662615"/>
              <a:gd name="connsiteY40" fmla="*/ 1470431 h 1603018"/>
              <a:gd name="connsiteX41" fmla="*/ 5666577 w 9662615"/>
              <a:gd name="connsiteY41" fmla="*/ 1473921 h 1603018"/>
              <a:gd name="connsiteX42" fmla="*/ 5649068 w 9662615"/>
              <a:gd name="connsiteY42" fmla="*/ 1461676 h 1603018"/>
              <a:gd name="connsiteX43" fmla="*/ 5588902 w 9662615"/>
              <a:gd name="connsiteY43" fmla="*/ 1469647 h 1603018"/>
              <a:gd name="connsiteX44" fmla="*/ 5498090 w 9662615"/>
              <a:gd name="connsiteY44" fmla="*/ 1483173 h 1603018"/>
              <a:gd name="connsiteX45" fmla="*/ 5444641 w 9662615"/>
              <a:gd name="connsiteY45" fmla="*/ 1487602 h 1603018"/>
              <a:gd name="connsiteX46" fmla="*/ 5299812 w 9662615"/>
              <a:gd name="connsiteY46" fmla="*/ 1503362 h 1603018"/>
              <a:gd name="connsiteX47" fmla="*/ 5245752 w 9662615"/>
              <a:gd name="connsiteY47" fmla="*/ 1520612 h 1603018"/>
              <a:gd name="connsiteX48" fmla="*/ 5177807 w 9662615"/>
              <a:gd name="connsiteY48" fmla="*/ 1526802 h 1603018"/>
              <a:gd name="connsiteX49" fmla="*/ 5113910 w 9662615"/>
              <a:gd name="connsiteY49" fmla="*/ 1533205 h 1603018"/>
              <a:gd name="connsiteX50" fmla="*/ 5059484 w 9662615"/>
              <a:gd name="connsiteY50" fmla="*/ 1546802 h 1603018"/>
              <a:gd name="connsiteX51" fmla="*/ 5038524 w 9662615"/>
              <a:gd name="connsiteY51" fmla="*/ 1545675 h 1603018"/>
              <a:gd name="connsiteX52" fmla="*/ 5026564 w 9662615"/>
              <a:gd name="connsiteY52" fmla="*/ 1545376 h 1603018"/>
              <a:gd name="connsiteX53" fmla="*/ 4969433 w 9662615"/>
              <a:gd name="connsiteY53" fmla="*/ 1550865 h 1603018"/>
              <a:gd name="connsiteX54" fmla="*/ 4871726 w 9662615"/>
              <a:gd name="connsiteY54" fmla="*/ 1570584 h 1603018"/>
              <a:gd name="connsiteX55" fmla="*/ 4843267 w 9662615"/>
              <a:gd name="connsiteY55" fmla="*/ 1561459 h 1603018"/>
              <a:gd name="connsiteX56" fmla="*/ 4821058 w 9662615"/>
              <a:gd name="connsiteY56" fmla="*/ 1553078 h 1603018"/>
              <a:gd name="connsiteX57" fmla="*/ 4791466 w 9662615"/>
              <a:gd name="connsiteY57" fmla="*/ 1561324 h 1603018"/>
              <a:gd name="connsiteX58" fmla="*/ 4784247 w 9662615"/>
              <a:gd name="connsiteY58" fmla="*/ 1562342 h 1603018"/>
              <a:gd name="connsiteX59" fmla="*/ 4739309 w 9662615"/>
              <a:gd name="connsiteY59" fmla="*/ 1553948 h 1603018"/>
              <a:gd name="connsiteX60" fmla="*/ 4697562 w 9662615"/>
              <a:gd name="connsiteY60" fmla="*/ 1551206 h 1603018"/>
              <a:gd name="connsiteX61" fmla="*/ 4650737 w 9662615"/>
              <a:gd name="connsiteY61" fmla="*/ 1537381 h 1603018"/>
              <a:gd name="connsiteX62" fmla="*/ 4583150 w 9662615"/>
              <a:gd name="connsiteY62" fmla="*/ 1529064 h 1603018"/>
              <a:gd name="connsiteX63" fmla="*/ 4521734 w 9662615"/>
              <a:gd name="connsiteY63" fmla="*/ 1529359 h 1603018"/>
              <a:gd name="connsiteX64" fmla="*/ 4382398 w 9662615"/>
              <a:gd name="connsiteY64" fmla="*/ 1534108 h 1603018"/>
              <a:gd name="connsiteX65" fmla="*/ 4221826 w 9662615"/>
              <a:gd name="connsiteY65" fmla="*/ 1500972 h 1603018"/>
              <a:gd name="connsiteX66" fmla="*/ 4096601 w 9662615"/>
              <a:gd name="connsiteY66" fmla="*/ 1521563 h 1603018"/>
              <a:gd name="connsiteX67" fmla="*/ 4002441 w 9662615"/>
              <a:gd name="connsiteY67" fmla="*/ 1528912 h 1603018"/>
              <a:gd name="connsiteX68" fmla="*/ 3833906 w 9662615"/>
              <a:gd name="connsiteY68" fmla="*/ 1516637 h 1603018"/>
              <a:gd name="connsiteX69" fmla="*/ 3763845 w 9662615"/>
              <a:gd name="connsiteY69" fmla="*/ 1501782 h 1603018"/>
              <a:gd name="connsiteX70" fmla="*/ 3673583 w 9662615"/>
              <a:gd name="connsiteY70" fmla="*/ 1501471 h 1603018"/>
              <a:gd name="connsiteX71" fmla="*/ 3640771 w 9662615"/>
              <a:gd name="connsiteY71" fmla="*/ 1531025 h 1603018"/>
              <a:gd name="connsiteX72" fmla="*/ 3576170 w 9662615"/>
              <a:gd name="connsiteY72" fmla="*/ 1516288 h 1603018"/>
              <a:gd name="connsiteX73" fmla="*/ 3540258 w 9662615"/>
              <a:gd name="connsiteY73" fmla="*/ 1516976 h 1603018"/>
              <a:gd name="connsiteX74" fmla="*/ 3522853 w 9662615"/>
              <a:gd name="connsiteY74" fmla="*/ 1538044 h 1603018"/>
              <a:gd name="connsiteX75" fmla="*/ 3480929 w 9662615"/>
              <a:gd name="connsiteY75" fmla="*/ 1526739 h 1603018"/>
              <a:gd name="connsiteX76" fmla="*/ 3430805 w 9662615"/>
              <a:gd name="connsiteY76" fmla="*/ 1542521 h 1603018"/>
              <a:gd name="connsiteX77" fmla="*/ 3292707 w 9662615"/>
              <a:gd name="connsiteY77" fmla="*/ 1520490 h 1603018"/>
              <a:gd name="connsiteX78" fmla="*/ 3187872 w 9662615"/>
              <a:gd name="connsiteY78" fmla="*/ 1519991 h 1603018"/>
              <a:gd name="connsiteX79" fmla="*/ 3148026 w 9662615"/>
              <a:gd name="connsiteY79" fmla="*/ 1524777 h 1603018"/>
              <a:gd name="connsiteX80" fmla="*/ 3092394 w 9662615"/>
              <a:gd name="connsiteY80" fmla="*/ 1528115 h 1603018"/>
              <a:gd name="connsiteX81" fmla="*/ 2994200 w 9662615"/>
              <a:gd name="connsiteY81" fmla="*/ 1537857 h 1603018"/>
              <a:gd name="connsiteX82" fmla="*/ 2862301 w 9662615"/>
              <a:gd name="connsiteY82" fmla="*/ 1544250 h 1603018"/>
              <a:gd name="connsiteX83" fmla="*/ 2766335 w 9662615"/>
              <a:gd name="connsiteY83" fmla="*/ 1527662 h 1603018"/>
              <a:gd name="connsiteX84" fmla="*/ 2757836 w 9662615"/>
              <a:gd name="connsiteY84" fmla="*/ 1531371 h 1603018"/>
              <a:gd name="connsiteX85" fmla="*/ 2691555 w 9662615"/>
              <a:gd name="connsiteY85" fmla="*/ 1530283 h 1603018"/>
              <a:gd name="connsiteX86" fmla="*/ 2539383 w 9662615"/>
              <a:gd name="connsiteY86" fmla="*/ 1504835 h 1603018"/>
              <a:gd name="connsiteX87" fmla="*/ 2378036 w 9662615"/>
              <a:gd name="connsiteY87" fmla="*/ 1520645 h 1603018"/>
              <a:gd name="connsiteX88" fmla="*/ 2320049 w 9662615"/>
              <a:gd name="connsiteY88" fmla="*/ 1511019 h 1603018"/>
              <a:gd name="connsiteX89" fmla="*/ 2238909 w 9662615"/>
              <a:gd name="connsiteY89" fmla="*/ 1508888 h 1603018"/>
              <a:gd name="connsiteX90" fmla="*/ 2181031 w 9662615"/>
              <a:gd name="connsiteY90" fmla="*/ 1531361 h 1603018"/>
              <a:gd name="connsiteX91" fmla="*/ 2112613 w 9662615"/>
              <a:gd name="connsiteY91" fmla="*/ 1524245 h 1603018"/>
              <a:gd name="connsiteX92" fmla="*/ 2046221 w 9662615"/>
              <a:gd name="connsiteY92" fmla="*/ 1523212 h 1603018"/>
              <a:gd name="connsiteX93" fmla="*/ 2001057 w 9662615"/>
              <a:gd name="connsiteY93" fmla="*/ 1516449 h 1603018"/>
              <a:gd name="connsiteX94" fmla="*/ 1896330 w 9662615"/>
              <a:gd name="connsiteY94" fmla="*/ 1525725 h 1603018"/>
              <a:gd name="connsiteX95" fmla="*/ 1835994 w 9662615"/>
              <a:gd name="connsiteY95" fmla="*/ 1527678 h 1603018"/>
              <a:gd name="connsiteX96" fmla="*/ 1671119 w 9662615"/>
              <a:gd name="connsiteY96" fmla="*/ 1536701 h 1603018"/>
              <a:gd name="connsiteX97" fmla="*/ 1565556 w 9662615"/>
              <a:gd name="connsiteY97" fmla="*/ 1556503 h 1603018"/>
              <a:gd name="connsiteX98" fmla="*/ 1407755 w 9662615"/>
              <a:gd name="connsiteY98" fmla="*/ 1571444 h 1603018"/>
              <a:gd name="connsiteX99" fmla="*/ 1291872 w 9662615"/>
              <a:gd name="connsiteY99" fmla="*/ 1579471 h 1603018"/>
              <a:gd name="connsiteX100" fmla="*/ 1245251 w 9662615"/>
              <a:gd name="connsiteY100" fmla="*/ 1603018 h 1603018"/>
              <a:gd name="connsiteX101" fmla="*/ 1181938 w 9662615"/>
              <a:gd name="connsiteY101" fmla="*/ 1592789 h 1603018"/>
              <a:gd name="connsiteX102" fmla="*/ 1091432 w 9662615"/>
              <a:gd name="connsiteY102" fmla="*/ 1571003 h 1603018"/>
              <a:gd name="connsiteX103" fmla="*/ 940355 w 9662615"/>
              <a:gd name="connsiteY103" fmla="*/ 1560638 h 1603018"/>
              <a:gd name="connsiteX104" fmla="*/ 868264 w 9662615"/>
              <a:gd name="connsiteY104" fmla="*/ 1566392 h 1603018"/>
              <a:gd name="connsiteX105" fmla="*/ 792765 w 9662615"/>
              <a:gd name="connsiteY105" fmla="*/ 1563102 h 1603018"/>
              <a:gd name="connsiteX106" fmla="*/ 653153 w 9662615"/>
              <a:gd name="connsiteY106" fmla="*/ 1563516 h 1603018"/>
              <a:gd name="connsiteX107" fmla="*/ 541933 w 9662615"/>
              <a:gd name="connsiteY107" fmla="*/ 1561051 h 1603018"/>
              <a:gd name="connsiteX108" fmla="*/ 472797 w 9662615"/>
              <a:gd name="connsiteY108" fmla="*/ 1568904 h 1603018"/>
              <a:gd name="connsiteX109" fmla="*/ 396059 w 9662615"/>
              <a:gd name="connsiteY109" fmla="*/ 1560970 h 1603018"/>
              <a:gd name="connsiteX110" fmla="*/ 336819 w 9662615"/>
              <a:gd name="connsiteY110" fmla="*/ 1560892 h 1603018"/>
              <a:gd name="connsiteX111" fmla="*/ 267163 w 9662615"/>
              <a:gd name="connsiteY111" fmla="*/ 1531913 h 1603018"/>
              <a:gd name="connsiteX112" fmla="*/ 196644 w 9662615"/>
              <a:gd name="connsiteY112" fmla="*/ 1524565 h 1603018"/>
              <a:gd name="connsiteX113" fmla="*/ 86819 w 9662615"/>
              <a:gd name="connsiteY113" fmla="*/ 1519517 h 1603018"/>
              <a:gd name="connsiteX114" fmla="*/ 53369 w 9662615"/>
              <a:gd name="connsiteY114" fmla="*/ 1516853 h 1603018"/>
              <a:gd name="connsiteX115" fmla="*/ 2359 w 9662615"/>
              <a:gd name="connsiteY115" fmla="*/ 1515247 h 1603018"/>
              <a:gd name="connsiteX116" fmla="*/ 0 w 9662615"/>
              <a:gd name="connsiteY116" fmla="*/ 1514932 h 1603018"/>
              <a:gd name="connsiteX117" fmla="*/ 0 w 9662615"/>
              <a:gd name="connsiteY117" fmla="*/ 0 h 1603018"/>
              <a:gd name="connsiteX0" fmla="*/ 0 w 9662615"/>
              <a:gd name="connsiteY0" fmla="*/ 0 h 1603018"/>
              <a:gd name="connsiteX1" fmla="*/ 9662615 w 9662615"/>
              <a:gd name="connsiteY1" fmla="*/ 0 h 1603018"/>
              <a:gd name="connsiteX2" fmla="*/ 9662615 w 9662615"/>
              <a:gd name="connsiteY2" fmla="*/ 1280346 h 1603018"/>
              <a:gd name="connsiteX3" fmla="*/ 9551077 w 9662615"/>
              <a:gd name="connsiteY3" fmla="*/ 1292033 h 1603018"/>
              <a:gd name="connsiteX4" fmla="*/ 9469546 w 9662615"/>
              <a:gd name="connsiteY4" fmla="*/ 1289837 h 1603018"/>
              <a:gd name="connsiteX5" fmla="*/ 9326260 w 9662615"/>
              <a:gd name="connsiteY5" fmla="*/ 1277155 h 1603018"/>
              <a:gd name="connsiteX6" fmla="*/ 9144767 w 9662615"/>
              <a:gd name="connsiteY6" fmla="*/ 1264120 h 1603018"/>
              <a:gd name="connsiteX7" fmla="*/ 8976400 w 9662615"/>
              <a:gd name="connsiteY7" fmla="*/ 1326661 h 1603018"/>
              <a:gd name="connsiteX8" fmla="*/ 8828711 w 9662615"/>
              <a:gd name="connsiteY8" fmla="*/ 1346394 h 1603018"/>
              <a:gd name="connsiteX9" fmla="*/ 8695953 w 9662615"/>
              <a:gd name="connsiteY9" fmla="*/ 1346784 h 1603018"/>
              <a:gd name="connsiteX10" fmla="*/ 8652191 w 9662615"/>
              <a:gd name="connsiteY10" fmla="*/ 1345903 h 1603018"/>
              <a:gd name="connsiteX11" fmla="*/ 8591582 w 9662615"/>
              <a:gd name="connsiteY11" fmla="*/ 1341666 h 1603018"/>
              <a:gd name="connsiteX12" fmla="*/ 8537336 w 9662615"/>
              <a:gd name="connsiteY12" fmla="*/ 1341684 h 1603018"/>
              <a:gd name="connsiteX13" fmla="*/ 8416849 w 9662615"/>
              <a:gd name="connsiteY13" fmla="*/ 1367085 h 1603018"/>
              <a:gd name="connsiteX14" fmla="*/ 8278355 w 9662615"/>
              <a:gd name="connsiteY14" fmla="*/ 1386569 h 1603018"/>
              <a:gd name="connsiteX15" fmla="*/ 8197961 w 9662615"/>
              <a:gd name="connsiteY15" fmla="*/ 1392804 h 1603018"/>
              <a:gd name="connsiteX16" fmla="*/ 8171196 w 9662615"/>
              <a:gd name="connsiteY16" fmla="*/ 1397216 h 1603018"/>
              <a:gd name="connsiteX17" fmla="*/ 8087910 w 9662615"/>
              <a:gd name="connsiteY17" fmla="*/ 1386449 h 1603018"/>
              <a:gd name="connsiteX18" fmla="*/ 7974579 w 9662615"/>
              <a:gd name="connsiteY18" fmla="*/ 1383439 h 1603018"/>
              <a:gd name="connsiteX19" fmla="*/ 7768351 w 9662615"/>
              <a:gd name="connsiteY19" fmla="*/ 1395051 h 1603018"/>
              <a:gd name="connsiteX20" fmla="*/ 7635985 w 9662615"/>
              <a:gd name="connsiteY20" fmla="*/ 1386363 h 1603018"/>
              <a:gd name="connsiteX21" fmla="*/ 7466069 w 9662615"/>
              <a:gd name="connsiteY21" fmla="*/ 1377654 h 1603018"/>
              <a:gd name="connsiteX22" fmla="*/ 7355642 w 9662615"/>
              <a:gd name="connsiteY22" fmla="*/ 1407761 h 1603018"/>
              <a:gd name="connsiteX23" fmla="*/ 7215220 w 9662615"/>
              <a:gd name="connsiteY23" fmla="*/ 1397856 h 1603018"/>
              <a:gd name="connsiteX24" fmla="*/ 7082147 w 9662615"/>
              <a:gd name="connsiteY24" fmla="*/ 1406113 h 1603018"/>
              <a:gd name="connsiteX25" fmla="*/ 6987129 w 9662615"/>
              <a:gd name="connsiteY25" fmla="*/ 1404834 h 1603018"/>
              <a:gd name="connsiteX26" fmla="*/ 6907567 w 9662615"/>
              <a:gd name="connsiteY26" fmla="*/ 1419149 h 1603018"/>
              <a:gd name="connsiteX27" fmla="*/ 6748428 w 9662615"/>
              <a:gd name="connsiteY27" fmla="*/ 1420308 h 1603018"/>
              <a:gd name="connsiteX28" fmla="*/ 6654257 w 9662615"/>
              <a:gd name="connsiteY28" fmla="*/ 1424143 h 1603018"/>
              <a:gd name="connsiteX29" fmla="*/ 6620123 w 9662615"/>
              <a:gd name="connsiteY29" fmla="*/ 1430535 h 1603018"/>
              <a:gd name="connsiteX30" fmla="*/ 6571355 w 9662615"/>
              <a:gd name="connsiteY30" fmla="*/ 1436144 h 1603018"/>
              <a:gd name="connsiteX31" fmla="*/ 6486557 w 9662615"/>
              <a:gd name="connsiteY31" fmla="*/ 1449861 h 1603018"/>
              <a:gd name="connsiteX32" fmla="*/ 6370419 w 9662615"/>
              <a:gd name="connsiteY32" fmla="*/ 1461649 h 1603018"/>
              <a:gd name="connsiteX33" fmla="*/ 6278839 w 9662615"/>
              <a:gd name="connsiteY33" fmla="*/ 1449160 h 1603018"/>
              <a:gd name="connsiteX34" fmla="*/ 6272455 w 9662615"/>
              <a:gd name="connsiteY34" fmla="*/ 1453191 h 1603018"/>
              <a:gd name="connsiteX35" fmla="*/ 6212659 w 9662615"/>
              <a:gd name="connsiteY35" fmla="*/ 1454850 h 1603018"/>
              <a:gd name="connsiteX36" fmla="*/ 6069317 w 9662615"/>
              <a:gd name="connsiteY36" fmla="*/ 1445838 h 1603018"/>
              <a:gd name="connsiteX37" fmla="*/ 5878477 w 9662615"/>
              <a:gd name="connsiteY37" fmla="*/ 1439180 h 1603018"/>
              <a:gd name="connsiteX38" fmla="*/ 5838387 w 9662615"/>
              <a:gd name="connsiteY38" fmla="*/ 1444679 h 1603018"/>
              <a:gd name="connsiteX39" fmla="*/ 5771136 w 9662615"/>
              <a:gd name="connsiteY39" fmla="*/ 1453639 h 1603018"/>
              <a:gd name="connsiteX40" fmla="*/ 5724081 w 9662615"/>
              <a:gd name="connsiteY40" fmla="*/ 1470431 h 1603018"/>
              <a:gd name="connsiteX41" fmla="*/ 5666577 w 9662615"/>
              <a:gd name="connsiteY41" fmla="*/ 1473921 h 1603018"/>
              <a:gd name="connsiteX42" fmla="*/ 5649068 w 9662615"/>
              <a:gd name="connsiteY42" fmla="*/ 1461676 h 1603018"/>
              <a:gd name="connsiteX43" fmla="*/ 5588902 w 9662615"/>
              <a:gd name="connsiteY43" fmla="*/ 1469647 h 1603018"/>
              <a:gd name="connsiteX44" fmla="*/ 5498090 w 9662615"/>
              <a:gd name="connsiteY44" fmla="*/ 1483173 h 1603018"/>
              <a:gd name="connsiteX45" fmla="*/ 5444641 w 9662615"/>
              <a:gd name="connsiteY45" fmla="*/ 1487602 h 1603018"/>
              <a:gd name="connsiteX46" fmla="*/ 5299812 w 9662615"/>
              <a:gd name="connsiteY46" fmla="*/ 1503362 h 1603018"/>
              <a:gd name="connsiteX47" fmla="*/ 5245752 w 9662615"/>
              <a:gd name="connsiteY47" fmla="*/ 1520612 h 1603018"/>
              <a:gd name="connsiteX48" fmla="*/ 5177807 w 9662615"/>
              <a:gd name="connsiteY48" fmla="*/ 1526802 h 1603018"/>
              <a:gd name="connsiteX49" fmla="*/ 5113910 w 9662615"/>
              <a:gd name="connsiteY49" fmla="*/ 1533205 h 1603018"/>
              <a:gd name="connsiteX50" fmla="*/ 5059484 w 9662615"/>
              <a:gd name="connsiteY50" fmla="*/ 1546802 h 1603018"/>
              <a:gd name="connsiteX51" fmla="*/ 5038524 w 9662615"/>
              <a:gd name="connsiteY51" fmla="*/ 1545675 h 1603018"/>
              <a:gd name="connsiteX52" fmla="*/ 5026564 w 9662615"/>
              <a:gd name="connsiteY52" fmla="*/ 1545376 h 1603018"/>
              <a:gd name="connsiteX53" fmla="*/ 4969433 w 9662615"/>
              <a:gd name="connsiteY53" fmla="*/ 1550865 h 1603018"/>
              <a:gd name="connsiteX54" fmla="*/ 4871726 w 9662615"/>
              <a:gd name="connsiteY54" fmla="*/ 1570584 h 1603018"/>
              <a:gd name="connsiteX55" fmla="*/ 4843267 w 9662615"/>
              <a:gd name="connsiteY55" fmla="*/ 1561459 h 1603018"/>
              <a:gd name="connsiteX56" fmla="*/ 4821058 w 9662615"/>
              <a:gd name="connsiteY56" fmla="*/ 1553078 h 1603018"/>
              <a:gd name="connsiteX57" fmla="*/ 4791466 w 9662615"/>
              <a:gd name="connsiteY57" fmla="*/ 1561324 h 1603018"/>
              <a:gd name="connsiteX58" fmla="*/ 4784247 w 9662615"/>
              <a:gd name="connsiteY58" fmla="*/ 1562342 h 1603018"/>
              <a:gd name="connsiteX59" fmla="*/ 4739309 w 9662615"/>
              <a:gd name="connsiteY59" fmla="*/ 1553948 h 1603018"/>
              <a:gd name="connsiteX60" fmla="*/ 4697562 w 9662615"/>
              <a:gd name="connsiteY60" fmla="*/ 1551206 h 1603018"/>
              <a:gd name="connsiteX61" fmla="*/ 4650737 w 9662615"/>
              <a:gd name="connsiteY61" fmla="*/ 1537381 h 1603018"/>
              <a:gd name="connsiteX62" fmla="*/ 4583150 w 9662615"/>
              <a:gd name="connsiteY62" fmla="*/ 1529064 h 1603018"/>
              <a:gd name="connsiteX63" fmla="*/ 4521734 w 9662615"/>
              <a:gd name="connsiteY63" fmla="*/ 1529359 h 1603018"/>
              <a:gd name="connsiteX64" fmla="*/ 4382398 w 9662615"/>
              <a:gd name="connsiteY64" fmla="*/ 1534108 h 1603018"/>
              <a:gd name="connsiteX65" fmla="*/ 4221826 w 9662615"/>
              <a:gd name="connsiteY65" fmla="*/ 1500972 h 1603018"/>
              <a:gd name="connsiteX66" fmla="*/ 4096601 w 9662615"/>
              <a:gd name="connsiteY66" fmla="*/ 1521563 h 1603018"/>
              <a:gd name="connsiteX67" fmla="*/ 4002441 w 9662615"/>
              <a:gd name="connsiteY67" fmla="*/ 1528912 h 1603018"/>
              <a:gd name="connsiteX68" fmla="*/ 3833906 w 9662615"/>
              <a:gd name="connsiteY68" fmla="*/ 1516637 h 1603018"/>
              <a:gd name="connsiteX69" fmla="*/ 3763845 w 9662615"/>
              <a:gd name="connsiteY69" fmla="*/ 1501782 h 1603018"/>
              <a:gd name="connsiteX70" fmla="*/ 3673583 w 9662615"/>
              <a:gd name="connsiteY70" fmla="*/ 1501471 h 1603018"/>
              <a:gd name="connsiteX71" fmla="*/ 3640771 w 9662615"/>
              <a:gd name="connsiteY71" fmla="*/ 1531025 h 1603018"/>
              <a:gd name="connsiteX72" fmla="*/ 3576170 w 9662615"/>
              <a:gd name="connsiteY72" fmla="*/ 1516288 h 1603018"/>
              <a:gd name="connsiteX73" fmla="*/ 3540258 w 9662615"/>
              <a:gd name="connsiteY73" fmla="*/ 1516976 h 1603018"/>
              <a:gd name="connsiteX74" fmla="*/ 3522853 w 9662615"/>
              <a:gd name="connsiteY74" fmla="*/ 1538044 h 1603018"/>
              <a:gd name="connsiteX75" fmla="*/ 3480929 w 9662615"/>
              <a:gd name="connsiteY75" fmla="*/ 1526739 h 1603018"/>
              <a:gd name="connsiteX76" fmla="*/ 3430805 w 9662615"/>
              <a:gd name="connsiteY76" fmla="*/ 1542521 h 1603018"/>
              <a:gd name="connsiteX77" fmla="*/ 3292707 w 9662615"/>
              <a:gd name="connsiteY77" fmla="*/ 1520490 h 1603018"/>
              <a:gd name="connsiteX78" fmla="*/ 3187872 w 9662615"/>
              <a:gd name="connsiteY78" fmla="*/ 1519991 h 1603018"/>
              <a:gd name="connsiteX79" fmla="*/ 3148026 w 9662615"/>
              <a:gd name="connsiteY79" fmla="*/ 1524777 h 1603018"/>
              <a:gd name="connsiteX80" fmla="*/ 3092394 w 9662615"/>
              <a:gd name="connsiteY80" fmla="*/ 1528115 h 1603018"/>
              <a:gd name="connsiteX81" fmla="*/ 2994200 w 9662615"/>
              <a:gd name="connsiteY81" fmla="*/ 1537857 h 1603018"/>
              <a:gd name="connsiteX82" fmla="*/ 2862301 w 9662615"/>
              <a:gd name="connsiteY82" fmla="*/ 1544250 h 1603018"/>
              <a:gd name="connsiteX83" fmla="*/ 2766335 w 9662615"/>
              <a:gd name="connsiteY83" fmla="*/ 1527662 h 1603018"/>
              <a:gd name="connsiteX84" fmla="*/ 2757836 w 9662615"/>
              <a:gd name="connsiteY84" fmla="*/ 1531371 h 1603018"/>
              <a:gd name="connsiteX85" fmla="*/ 2691555 w 9662615"/>
              <a:gd name="connsiteY85" fmla="*/ 1530283 h 1603018"/>
              <a:gd name="connsiteX86" fmla="*/ 2539383 w 9662615"/>
              <a:gd name="connsiteY86" fmla="*/ 1504835 h 1603018"/>
              <a:gd name="connsiteX87" fmla="*/ 2378036 w 9662615"/>
              <a:gd name="connsiteY87" fmla="*/ 1520645 h 1603018"/>
              <a:gd name="connsiteX88" fmla="*/ 2320049 w 9662615"/>
              <a:gd name="connsiteY88" fmla="*/ 1511019 h 1603018"/>
              <a:gd name="connsiteX89" fmla="*/ 2238909 w 9662615"/>
              <a:gd name="connsiteY89" fmla="*/ 1508888 h 1603018"/>
              <a:gd name="connsiteX90" fmla="*/ 2181031 w 9662615"/>
              <a:gd name="connsiteY90" fmla="*/ 1531361 h 1603018"/>
              <a:gd name="connsiteX91" fmla="*/ 2112613 w 9662615"/>
              <a:gd name="connsiteY91" fmla="*/ 1524245 h 1603018"/>
              <a:gd name="connsiteX92" fmla="*/ 2046221 w 9662615"/>
              <a:gd name="connsiteY92" fmla="*/ 1523212 h 1603018"/>
              <a:gd name="connsiteX93" fmla="*/ 2001057 w 9662615"/>
              <a:gd name="connsiteY93" fmla="*/ 1516449 h 1603018"/>
              <a:gd name="connsiteX94" fmla="*/ 1920184 w 9662615"/>
              <a:gd name="connsiteY94" fmla="*/ 1533676 h 1603018"/>
              <a:gd name="connsiteX95" fmla="*/ 1835994 w 9662615"/>
              <a:gd name="connsiteY95" fmla="*/ 1527678 h 1603018"/>
              <a:gd name="connsiteX96" fmla="*/ 1671119 w 9662615"/>
              <a:gd name="connsiteY96" fmla="*/ 1536701 h 1603018"/>
              <a:gd name="connsiteX97" fmla="*/ 1565556 w 9662615"/>
              <a:gd name="connsiteY97" fmla="*/ 1556503 h 1603018"/>
              <a:gd name="connsiteX98" fmla="*/ 1407755 w 9662615"/>
              <a:gd name="connsiteY98" fmla="*/ 1571444 h 1603018"/>
              <a:gd name="connsiteX99" fmla="*/ 1291872 w 9662615"/>
              <a:gd name="connsiteY99" fmla="*/ 1579471 h 1603018"/>
              <a:gd name="connsiteX100" fmla="*/ 1245251 w 9662615"/>
              <a:gd name="connsiteY100" fmla="*/ 1603018 h 1603018"/>
              <a:gd name="connsiteX101" fmla="*/ 1181938 w 9662615"/>
              <a:gd name="connsiteY101" fmla="*/ 1592789 h 1603018"/>
              <a:gd name="connsiteX102" fmla="*/ 1091432 w 9662615"/>
              <a:gd name="connsiteY102" fmla="*/ 1571003 h 1603018"/>
              <a:gd name="connsiteX103" fmla="*/ 940355 w 9662615"/>
              <a:gd name="connsiteY103" fmla="*/ 1560638 h 1603018"/>
              <a:gd name="connsiteX104" fmla="*/ 868264 w 9662615"/>
              <a:gd name="connsiteY104" fmla="*/ 1566392 h 1603018"/>
              <a:gd name="connsiteX105" fmla="*/ 792765 w 9662615"/>
              <a:gd name="connsiteY105" fmla="*/ 1563102 h 1603018"/>
              <a:gd name="connsiteX106" fmla="*/ 653153 w 9662615"/>
              <a:gd name="connsiteY106" fmla="*/ 1563516 h 1603018"/>
              <a:gd name="connsiteX107" fmla="*/ 541933 w 9662615"/>
              <a:gd name="connsiteY107" fmla="*/ 1561051 h 1603018"/>
              <a:gd name="connsiteX108" fmla="*/ 472797 w 9662615"/>
              <a:gd name="connsiteY108" fmla="*/ 1568904 h 1603018"/>
              <a:gd name="connsiteX109" fmla="*/ 396059 w 9662615"/>
              <a:gd name="connsiteY109" fmla="*/ 1560970 h 1603018"/>
              <a:gd name="connsiteX110" fmla="*/ 336819 w 9662615"/>
              <a:gd name="connsiteY110" fmla="*/ 1560892 h 1603018"/>
              <a:gd name="connsiteX111" fmla="*/ 267163 w 9662615"/>
              <a:gd name="connsiteY111" fmla="*/ 1531913 h 1603018"/>
              <a:gd name="connsiteX112" fmla="*/ 196644 w 9662615"/>
              <a:gd name="connsiteY112" fmla="*/ 1524565 h 1603018"/>
              <a:gd name="connsiteX113" fmla="*/ 86819 w 9662615"/>
              <a:gd name="connsiteY113" fmla="*/ 1519517 h 1603018"/>
              <a:gd name="connsiteX114" fmla="*/ 53369 w 9662615"/>
              <a:gd name="connsiteY114" fmla="*/ 1516853 h 1603018"/>
              <a:gd name="connsiteX115" fmla="*/ 2359 w 9662615"/>
              <a:gd name="connsiteY115" fmla="*/ 1515247 h 1603018"/>
              <a:gd name="connsiteX116" fmla="*/ 0 w 9662615"/>
              <a:gd name="connsiteY116" fmla="*/ 1514932 h 1603018"/>
              <a:gd name="connsiteX117" fmla="*/ 0 w 9662615"/>
              <a:gd name="connsiteY117" fmla="*/ 0 h 1603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9662615" h="1603018">
                <a:moveTo>
                  <a:pt x="0" y="0"/>
                </a:moveTo>
                <a:lnTo>
                  <a:pt x="9662615" y="0"/>
                </a:lnTo>
                <a:lnTo>
                  <a:pt x="9662615" y="1280346"/>
                </a:lnTo>
                <a:lnTo>
                  <a:pt x="9551077" y="1292033"/>
                </a:lnTo>
                <a:cubicBezTo>
                  <a:pt x="9489925" y="1291588"/>
                  <a:pt x="9543615" y="1296257"/>
                  <a:pt x="9469546" y="1289837"/>
                </a:cubicBezTo>
                <a:cubicBezTo>
                  <a:pt x="9413040" y="1331485"/>
                  <a:pt x="9340031" y="1268376"/>
                  <a:pt x="9326260" y="1277155"/>
                </a:cubicBezTo>
                <a:cubicBezTo>
                  <a:pt x="9234251" y="1284900"/>
                  <a:pt x="9225377" y="1258935"/>
                  <a:pt x="9144767" y="1264120"/>
                </a:cubicBezTo>
                <a:cubicBezTo>
                  <a:pt x="9159115" y="1310075"/>
                  <a:pt x="9066692" y="1304806"/>
                  <a:pt x="8976400" y="1326661"/>
                </a:cubicBezTo>
                <a:cubicBezTo>
                  <a:pt x="8931920" y="1325947"/>
                  <a:pt x="8871807" y="1351060"/>
                  <a:pt x="8828711" y="1346394"/>
                </a:cubicBezTo>
                <a:cubicBezTo>
                  <a:pt x="8809650" y="1326213"/>
                  <a:pt x="8718313" y="1358527"/>
                  <a:pt x="8695953" y="1346784"/>
                </a:cubicBezTo>
                <a:cubicBezTo>
                  <a:pt x="8694290" y="1355317"/>
                  <a:pt x="8661526" y="1349865"/>
                  <a:pt x="8652191" y="1345903"/>
                </a:cubicBezTo>
                <a:cubicBezTo>
                  <a:pt x="8641363" y="1349626"/>
                  <a:pt x="8603292" y="1341304"/>
                  <a:pt x="8591582" y="1341666"/>
                </a:cubicBezTo>
                <a:cubicBezTo>
                  <a:pt x="8568421" y="1323004"/>
                  <a:pt x="8565847" y="1352287"/>
                  <a:pt x="8537336" y="1341684"/>
                </a:cubicBezTo>
                <a:cubicBezTo>
                  <a:pt x="8524809" y="1348019"/>
                  <a:pt x="8445703" y="1377667"/>
                  <a:pt x="8416849" y="1367085"/>
                </a:cubicBezTo>
                <a:cubicBezTo>
                  <a:pt x="8350736" y="1379599"/>
                  <a:pt x="8346589" y="1391624"/>
                  <a:pt x="8278355" y="1386569"/>
                </a:cubicBezTo>
                <a:cubicBezTo>
                  <a:pt x="8268756" y="1398649"/>
                  <a:pt x="8183331" y="1371185"/>
                  <a:pt x="8197961" y="1392804"/>
                </a:cubicBezTo>
                <a:cubicBezTo>
                  <a:pt x="8175189" y="1391748"/>
                  <a:pt x="8158503" y="1383145"/>
                  <a:pt x="8171196" y="1397216"/>
                </a:cubicBezTo>
                <a:cubicBezTo>
                  <a:pt x="8141821" y="1397466"/>
                  <a:pt x="8125626" y="1386947"/>
                  <a:pt x="8087910" y="1386449"/>
                </a:cubicBezTo>
                <a:cubicBezTo>
                  <a:pt x="8029319" y="1362701"/>
                  <a:pt x="8020916" y="1407035"/>
                  <a:pt x="7974579" y="1383439"/>
                </a:cubicBezTo>
                <a:cubicBezTo>
                  <a:pt x="7912074" y="1402493"/>
                  <a:pt x="7841761" y="1389550"/>
                  <a:pt x="7768351" y="1395051"/>
                </a:cubicBezTo>
                <a:cubicBezTo>
                  <a:pt x="7741665" y="1390266"/>
                  <a:pt x="7663663" y="1410813"/>
                  <a:pt x="7635985" y="1386363"/>
                </a:cubicBezTo>
                <a:cubicBezTo>
                  <a:pt x="7646173" y="1415707"/>
                  <a:pt x="7542198" y="1378410"/>
                  <a:pt x="7466069" y="1377654"/>
                </a:cubicBezTo>
                <a:cubicBezTo>
                  <a:pt x="7427626" y="1403818"/>
                  <a:pt x="7337822" y="1398948"/>
                  <a:pt x="7355642" y="1407761"/>
                </a:cubicBezTo>
                <a:cubicBezTo>
                  <a:pt x="7270634" y="1390553"/>
                  <a:pt x="7306340" y="1403822"/>
                  <a:pt x="7215220" y="1397856"/>
                </a:cubicBezTo>
                <a:cubicBezTo>
                  <a:pt x="7175381" y="1421457"/>
                  <a:pt x="7122339" y="1428094"/>
                  <a:pt x="7082147" y="1406113"/>
                </a:cubicBezTo>
                <a:cubicBezTo>
                  <a:pt x="7040624" y="1425217"/>
                  <a:pt x="7029993" y="1391726"/>
                  <a:pt x="6987129" y="1404834"/>
                </a:cubicBezTo>
                <a:cubicBezTo>
                  <a:pt x="6953477" y="1411964"/>
                  <a:pt x="6957479" y="1421694"/>
                  <a:pt x="6907567" y="1419149"/>
                </a:cubicBezTo>
                <a:cubicBezTo>
                  <a:pt x="6863513" y="1408514"/>
                  <a:pt x="6803088" y="1434619"/>
                  <a:pt x="6748428" y="1420308"/>
                </a:cubicBezTo>
                <a:cubicBezTo>
                  <a:pt x="6728317" y="1416860"/>
                  <a:pt x="6666046" y="1417296"/>
                  <a:pt x="6654257" y="1424143"/>
                </a:cubicBezTo>
                <a:cubicBezTo>
                  <a:pt x="6641271" y="1425628"/>
                  <a:pt x="6626125" y="1423202"/>
                  <a:pt x="6620123" y="1430535"/>
                </a:cubicBezTo>
                <a:cubicBezTo>
                  <a:pt x="6610208" y="1439359"/>
                  <a:pt x="6564906" y="1425734"/>
                  <a:pt x="6571355" y="1436144"/>
                </a:cubicBezTo>
                <a:cubicBezTo>
                  <a:pt x="6539188" y="1426808"/>
                  <a:pt x="6513602" y="1445293"/>
                  <a:pt x="6486557" y="1449861"/>
                </a:cubicBezTo>
                <a:cubicBezTo>
                  <a:pt x="6461221" y="1440598"/>
                  <a:pt x="6429457" y="1459319"/>
                  <a:pt x="6370419" y="1461649"/>
                </a:cubicBezTo>
                <a:cubicBezTo>
                  <a:pt x="6342558" y="1450937"/>
                  <a:pt x="6330664" y="1463365"/>
                  <a:pt x="6278839" y="1449160"/>
                </a:cubicBezTo>
                <a:cubicBezTo>
                  <a:pt x="6277206" y="1450621"/>
                  <a:pt x="6275057" y="1451978"/>
                  <a:pt x="6272455" y="1453191"/>
                </a:cubicBezTo>
                <a:cubicBezTo>
                  <a:pt x="6257338" y="1460236"/>
                  <a:pt x="6230567" y="1460979"/>
                  <a:pt x="6212659" y="1454850"/>
                </a:cubicBezTo>
                <a:cubicBezTo>
                  <a:pt x="6130994" y="1436046"/>
                  <a:pt x="6135790" y="1448771"/>
                  <a:pt x="6069317" y="1445838"/>
                </a:cubicBezTo>
                <a:cubicBezTo>
                  <a:pt x="5994738" y="1444791"/>
                  <a:pt x="5975991" y="1456673"/>
                  <a:pt x="5878477" y="1439180"/>
                </a:cubicBezTo>
                <a:cubicBezTo>
                  <a:pt x="5870803" y="1447519"/>
                  <a:pt x="5859206" y="1448153"/>
                  <a:pt x="5838387" y="1444679"/>
                </a:cubicBezTo>
                <a:cubicBezTo>
                  <a:pt x="5802317" y="1444778"/>
                  <a:pt x="5810848" y="1465165"/>
                  <a:pt x="5771136" y="1453639"/>
                </a:cubicBezTo>
                <a:cubicBezTo>
                  <a:pt x="5780732" y="1464484"/>
                  <a:pt x="5704275" y="1459369"/>
                  <a:pt x="5724081" y="1470431"/>
                </a:cubicBezTo>
                <a:cubicBezTo>
                  <a:pt x="5703536" y="1480946"/>
                  <a:pt x="5687323" y="1464719"/>
                  <a:pt x="5666577" y="1473921"/>
                </a:cubicBezTo>
                <a:cubicBezTo>
                  <a:pt x="5640974" y="1476520"/>
                  <a:pt x="5678275" y="1461854"/>
                  <a:pt x="5649068" y="1461676"/>
                </a:cubicBezTo>
                <a:cubicBezTo>
                  <a:pt x="5614218" y="1463443"/>
                  <a:pt x="5608578" y="1443299"/>
                  <a:pt x="5588902" y="1469647"/>
                </a:cubicBezTo>
                <a:cubicBezTo>
                  <a:pt x="5550386" y="1464321"/>
                  <a:pt x="5546573" y="1476049"/>
                  <a:pt x="5498090" y="1483173"/>
                </a:cubicBezTo>
                <a:cubicBezTo>
                  <a:pt x="5475226" y="1477314"/>
                  <a:pt x="5459293" y="1480930"/>
                  <a:pt x="5444641" y="1487602"/>
                </a:cubicBezTo>
                <a:cubicBezTo>
                  <a:pt x="5395328" y="1487320"/>
                  <a:pt x="5353572" y="1498007"/>
                  <a:pt x="5299812" y="1503362"/>
                </a:cubicBezTo>
                <a:cubicBezTo>
                  <a:pt x="5238326" y="1497756"/>
                  <a:pt x="5303225" y="1514963"/>
                  <a:pt x="5245752" y="1520612"/>
                </a:cubicBezTo>
                <a:cubicBezTo>
                  <a:pt x="5190753" y="1507732"/>
                  <a:pt x="5205712" y="1518627"/>
                  <a:pt x="5177807" y="1526802"/>
                </a:cubicBezTo>
                <a:lnTo>
                  <a:pt x="5113910" y="1533205"/>
                </a:lnTo>
                <a:lnTo>
                  <a:pt x="5059484" y="1546802"/>
                </a:lnTo>
                <a:lnTo>
                  <a:pt x="5038524" y="1545675"/>
                </a:lnTo>
                <a:lnTo>
                  <a:pt x="5026564" y="1545376"/>
                </a:lnTo>
                <a:cubicBezTo>
                  <a:pt x="5006873" y="1544046"/>
                  <a:pt x="4987701" y="1552900"/>
                  <a:pt x="4969433" y="1550865"/>
                </a:cubicBezTo>
                <a:cubicBezTo>
                  <a:pt x="4943627" y="1555066"/>
                  <a:pt x="4892754" y="1568818"/>
                  <a:pt x="4871726" y="1570584"/>
                </a:cubicBezTo>
                <a:cubicBezTo>
                  <a:pt x="4863638" y="1570310"/>
                  <a:pt x="4846771" y="1559566"/>
                  <a:pt x="4843267" y="1561459"/>
                </a:cubicBezTo>
                <a:lnTo>
                  <a:pt x="4821058" y="1553078"/>
                </a:lnTo>
                <a:lnTo>
                  <a:pt x="4791466" y="1561324"/>
                </a:lnTo>
                <a:lnTo>
                  <a:pt x="4784247" y="1562342"/>
                </a:lnTo>
                <a:cubicBezTo>
                  <a:pt x="4770593" y="1574121"/>
                  <a:pt x="4776816" y="1558072"/>
                  <a:pt x="4739309" y="1553948"/>
                </a:cubicBezTo>
                <a:cubicBezTo>
                  <a:pt x="4684311" y="1578213"/>
                  <a:pt x="4712803" y="1566697"/>
                  <a:pt x="4697562" y="1551206"/>
                </a:cubicBezTo>
                <a:lnTo>
                  <a:pt x="4650737" y="1537381"/>
                </a:lnTo>
                <a:cubicBezTo>
                  <a:pt x="4628208" y="1530633"/>
                  <a:pt x="4609654" y="1567617"/>
                  <a:pt x="4583150" y="1529064"/>
                </a:cubicBezTo>
                <a:cubicBezTo>
                  <a:pt x="4575879" y="1527088"/>
                  <a:pt x="4527005" y="1532552"/>
                  <a:pt x="4521734" y="1529359"/>
                </a:cubicBezTo>
                <a:cubicBezTo>
                  <a:pt x="4457980" y="1517590"/>
                  <a:pt x="4465052" y="1532003"/>
                  <a:pt x="4382398" y="1534108"/>
                </a:cubicBezTo>
                <a:cubicBezTo>
                  <a:pt x="4347480" y="1506889"/>
                  <a:pt x="4310783" y="1494709"/>
                  <a:pt x="4221826" y="1500972"/>
                </a:cubicBezTo>
                <a:cubicBezTo>
                  <a:pt x="4174471" y="1526598"/>
                  <a:pt x="4136675" y="1542031"/>
                  <a:pt x="4096601" y="1521563"/>
                </a:cubicBezTo>
                <a:cubicBezTo>
                  <a:pt x="4015086" y="1550501"/>
                  <a:pt x="3986123" y="1519347"/>
                  <a:pt x="4002441" y="1528912"/>
                </a:cubicBezTo>
                <a:cubicBezTo>
                  <a:pt x="3967120" y="1539744"/>
                  <a:pt x="3931774" y="1526729"/>
                  <a:pt x="3833906" y="1516637"/>
                </a:cubicBezTo>
                <a:cubicBezTo>
                  <a:pt x="3781438" y="1538249"/>
                  <a:pt x="3822855" y="1526006"/>
                  <a:pt x="3763845" y="1501782"/>
                </a:cubicBezTo>
                <a:cubicBezTo>
                  <a:pt x="3734533" y="1525292"/>
                  <a:pt x="3677359" y="1524487"/>
                  <a:pt x="3673583" y="1501471"/>
                </a:cubicBezTo>
                <a:cubicBezTo>
                  <a:pt x="3663687" y="1502855"/>
                  <a:pt x="3650245" y="1528777"/>
                  <a:pt x="3640771" y="1531025"/>
                </a:cubicBezTo>
                <a:lnTo>
                  <a:pt x="3576170" y="1516288"/>
                </a:lnTo>
                <a:lnTo>
                  <a:pt x="3540258" y="1516976"/>
                </a:lnTo>
                <a:lnTo>
                  <a:pt x="3522853" y="1538044"/>
                </a:lnTo>
                <a:lnTo>
                  <a:pt x="3480929" y="1526739"/>
                </a:lnTo>
                <a:cubicBezTo>
                  <a:pt x="3469671" y="1527693"/>
                  <a:pt x="3444273" y="1543724"/>
                  <a:pt x="3430805" y="1542521"/>
                </a:cubicBezTo>
                <a:cubicBezTo>
                  <a:pt x="3386352" y="1529947"/>
                  <a:pt x="3347457" y="1537200"/>
                  <a:pt x="3292707" y="1520490"/>
                </a:cubicBezTo>
                <a:cubicBezTo>
                  <a:pt x="3271897" y="1516147"/>
                  <a:pt x="3203347" y="1513732"/>
                  <a:pt x="3187872" y="1519991"/>
                </a:cubicBezTo>
                <a:cubicBezTo>
                  <a:pt x="3173062" y="1520872"/>
                  <a:pt x="3157325" y="1517771"/>
                  <a:pt x="3148026" y="1524777"/>
                </a:cubicBezTo>
                <a:cubicBezTo>
                  <a:pt x="3133878" y="1533085"/>
                  <a:pt x="3089156" y="1517485"/>
                  <a:pt x="3092394" y="1528115"/>
                </a:cubicBezTo>
                <a:cubicBezTo>
                  <a:pt x="3060512" y="1517374"/>
                  <a:pt x="3025593" y="1534558"/>
                  <a:pt x="2994200" y="1537857"/>
                </a:cubicBezTo>
                <a:cubicBezTo>
                  <a:pt x="2969798" y="1527501"/>
                  <a:pt x="2927999" y="1544636"/>
                  <a:pt x="2862301" y="1544250"/>
                </a:cubicBezTo>
                <a:cubicBezTo>
                  <a:pt x="2835658" y="1532340"/>
                  <a:pt x="2818008" y="1544135"/>
                  <a:pt x="2766335" y="1527662"/>
                </a:cubicBezTo>
                <a:cubicBezTo>
                  <a:pt x="2764004" y="1529036"/>
                  <a:pt x="2761142" y="1530285"/>
                  <a:pt x="2757836" y="1531371"/>
                </a:cubicBezTo>
                <a:cubicBezTo>
                  <a:pt x="2738633" y="1537675"/>
                  <a:pt x="2708957" y="1537188"/>
                  <a:pt x="2691555" y="1530283"/>
                </a:cubicBezTo>
                <a:cubicBezTo>
                  <a:pt x="2608810" y="1507878"/>
                  <a:pt x="2611304" y="1510787"/>
                  <a:pt x="2539383" y="1504835"/>
                </a:cubicBezTo>
                <a:cubicBezTo>
                  <a:pt x="2457862" y="1500384"/>
                  <a:pt x="2478670" y="1542474"/>
                  <a:pt x="2378036" y="1520645"/>
                </a:cubicBezTo>
                <a:cubicBezTo>
                  <a:pt x="2366529" y="1528574"/>
                  <a:pt x="2341629" y="1515421"/>
                  <a:pt x="2320049" y="1511019"/>
                </a:cubicBezTo>
                <a:cubicBezTo>
                  <a:pt x="2280399" y="1509467"/>
                  <a:pt x="2278267" y="1522148"/>
                  <a:pt x="2238909" y="1508888"/>
                </a:cubicBezTo>
                <a:cubicBezTo>
                  <a:pt x="2245444" y="1520095"/>
                  <a:pt x="2163364" y="1519472"/>
                  <a:pt x="2181031" y="1531361"/>
                </a:cubicBezTo>
                <a:cubicBezTo>
                  <a:pt x="2154585" y="1540861"/>
                  <a:pt x="2138796" y="1516056"/>
                  <a:pt x="2112613" y="1524245"/>
                </a:cubicBezTo>
                <a:cubicBezTo>
                  <a:pt x="2083537" y="1525655"/>
                  <a:pt x="2078233" y="1524725"/>
                  <a:pt x="2046221" y="1523212"/>
                </a:cubicBezTo>
                <a:cubicBezTo>
                  <a:pt x="2007296" y="1523373"/>
                  <a:pt x="2032394" y="1491187"/>
                  <a:pt x="2001057" y="1516449"/>
                </a:cubicBezTo>
                <a:cubicBezTo>
                  <a:pt x="1960724" y="1509398"/>
                  <a:pt x="1976058" y="1528820"/>
                  <a:pt x="1920184" y="1533676"/>
                </a:cubicBezTo>
                <a:cubicBezTo>
                  <a:pt x="1897238" y="1526813"/>
                  <a:pt x="1877505" y="1527174"/>
                  <a:pt x="1835994" y="1527678"/>
                </a:cubicBezTo>
                <a:cubicBezTo>
                  <a:pt x="1794483" y="1528182"/>
                  <a:pt x="1726077" y="1533693"/>
                  <a:pt x="1671119" y="1536701"/>
                </a:cubicBezTo>
                <a:cubicBezTo>
                  <a:pt x="1605663" y="1528324"/>
                  <a:pt x="1630763" y="1553523"/>
                  <a:pt x="1565556" y="1556503"/>
                </a:cubicBezTo>
                <a:cubicBezTo>
                  <a:pt x="1501959" y="1539013"/>
                  <a:pt x="1462468" y="1572800"/>
                  <a:pt x="1407755" y="1571444"/>
                </a:cubicBezTo>
                <a:cubicBezTo>
                  <a:pt x="1319286" y="1555448"/>
                  <a:pt x="1429251" y="1585263"/>
                  <a:pt x="1291872" y="1579471"/>
                </a:cubicBezTo>
                <a:cubicBezTo>
                  <a:pt x="1284192" y="1576816"/>
                  <a:pt x="1243590" y="1599390"/>
                  <a:pt x="1245251" y="1603018"/>
                </a:cubicBezTo>
                <a:cubicBezTo>
                  <a:pt x="1236562" y="1601891"/>
                  <a:pt x="1184091" y="1586977"/>
                  <a:pt x="1181938" y="1592789"/>
                </a:cubicBezTo>
                <a:cubicBezTo>
                  <a:pt x="1138153" y="1593474"/>
                  <a:pt x="1130439" y="1578153"/>
                  <a:pt x="1091432" y="1571003"/>
                </a:cubicBezTo>
                <a:cubicBezTo>
                  <a:pt x="1007000" y="1580980"/>
                  <a:pt x="1001377" y="1557850"/>
                  <a:pt x="940355" y="1560638"/>
                </a:cubicBezTo>
                <a:cubicBezTo>
                  <a:pt x="891367" y="1572083"/>
                  <a:pt x="924846" y="1558773"/>
                  <a:pt x="868264" y="1566392"/>
                </a:cubicBezTo>
                <a:cubicBezTo>
                  <a:pt x="848640" y="1547574"/>
                  <a:pt x="814997" y="1568391"/>
                  <a:pt x="792765" y="1563102"/>
                </a:cubicBezTo>
                <a:cubicBezTo>
                  <a:pt x="758082" y="1585102"/>
                  <a:pt x="689950" y="1563038"/>
                  <a:pt x="653153" y="1563516"/>
                </a:cubicBezTo>
                <a:cubicBezTo>
                  <a:pt x="591300" y="1567692"/>
                  <a:pt x="576686" y="1582565"/>
                  <a:pt x="541933" y="1561051"/>
                </a:cubicBezTo>
                <a:cubicBezTo>
                  <a:pt x="537775" y="1570056"/>
                  <a:pt x="508236" y="1570304"/>
                  <a:pt x="472797" y="1568904"/>
                </a:cubicBezTo>
                <a:cubicBezTo>
                  <a:pt x="458898" y="1573560"/>
                  <a:pt x="425270" y="1567476"/>
                  <a:pt x="396059" y="1560970"/>
                </a:cubicBezTo>
                <a:cubicBezTo>
                  <a:pt x="431016" y="1548467"/>
                  <a:pt x="332180" y="1575204"/>
                  <a:pt x="336819" y="1560892"/>
                </a:cubicBezTo>
                <a:cubicBezTo>
                  <a:pt x="292157" y="1552383"/>
                  <a:pt x="263346" y="1557575"/>
                  <a:pt x="267163" y="1531913"/>
                </a:cubicBezTo>
                <a:cubicBezTo>
                  <a:pt x="253228" y="1516946"/>
                  <a:pt x="198100" y="1540864"/>
                  <a:pt x="196644" y="1524565"/>
                </a:cubicBezTo>
                <a:cubicBezTo>
                  <a:pt x="172602" y="1535342"/>
                  <a:pt x="127394" y="1518578"/>
                  <a:pt x="86819" y="1519517"/>
                </a:cubicBezTo>
                <a:cubicBezTo>
                  <a:pt x="78537" y="1512257"/>
                  <a:pt x="69224" y="1512723"/>
                  <a:pt x="53369" y="1516853"/>
                </a:cubicBezTo>
                <a:cubicBezTo>
                  <a:pt x="37131" y="1517503"/>
                  <a:pt x="19976" y="1516838"/>
                  <a:pt x="2359" y="1515247"/>
                </a:cubicBezTo>
                <a:lnTo>
                  <a:pt x="0" y="1514932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CC2ABA-BF0B-8E41-A314-C2F2C156C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5976" y="818775"/>
            <a:ext cx="6317428" cy="70522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200" b="1"/>
              <a:t>Special Types of </a:t>
            </a:r>
            <a:br>
              <a:rPr lang="en-US" sz="2200" b="1"/>
            </a:br>
            <a:r>
              <a:rPr lang="en-US" sz="2200" b="1"/>
              <a:t>Production Functions</a:t>
            </a:r>
            <a:endParaRPr lang="en-US" sz="2200" b="1" i="1" baseline="-25000"/>
          </a:p>
        </p:txBody>
      </p:sp>
      <p:sp>
        <p:nvSpPr>
          <p:cNvPr id="17" name="Rectangle 6">
            <a:extLst>
              <a:ext uri="{FF2B5EF4-FFF2-40B4-BE49-F238E27FC236}">
                <a16:creationId xmlns:a16="http://schemas.microsoft.com/office/drawing/2014/main" id="{DDCE5572-4319-4D42-813F-C8C69C08CA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22411" y="256355"/>
            <a:ext cx="1280814" cy="428984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lnTo>
                  <a:pt x="2164992" y="12386"/>
                </a:lnTo>
                <a:cubicBezTo>
                  <a:pt x="2164717" y="43049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60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EDB44-A407-9A4F-BD15-CFF8EA06D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r>
              <a:rPr lang="en-US" sz="900" kern="1200">
                <a:solidFill>
                  <a:srgbClr val="FFFFFF"/>
                </a:solidFill>
                <a:latin typeface="Calibri" panose="020F0502020204030204"/>
                <a:ea typeface="+mn-ea"/>
                <a:cs typeface="+mn-cs"/>
              </a:rPr>
              <a:t>Intermediate Microeconomic Theory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2F38AE-8E9C-4C41-A5E4-4BD25EE92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fld id="{2A17F1C3-D8CF-D841-A262-BC1128EB65E3}" type="slidenum">
              <a:rPr lang="en-US" sz="900">
                <a:solidFill>
                  <a:srgbClr val="FFFFFF"/>
                </a:solidFill>
                <a:latin typeface="Calibri" panose="020F0502020204030204"/>
              </a:rPr>
              <a:pPr defTabSz="914400">
                <a:spcAft>
                  <a:spcPts val="600"/>
                </a:spcAft>
                <a:defRPr/>
              </a:pPr>
              <a:t>37</a:t>
            </a:fld>
            <a:endParaRPr lang="en-US" sz="900">
              <a:solidFill>
                <a:srgbClr val="FFFFFF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3352122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3321" y="329184"/>
            <a:ext cx="4688333" cy="1783080"/>
          </a:xfrm>
        </p:spPr>
        <p:txBody>
          <a:bodyPr anchor="b">
            <a:normAutofit/>
          </a:bodyPr>
          <a:lstStyle/>
          <a:p>
            <a:r>
              <a:rPr lang="en-US" sz="4700" dirty="0"/>
              <a:t>Linear Production Function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C017A74-6BE9-89CE-B5F0-061F4AE4042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948" r="22394" b="2"/>
          <a:stretch>
            <a:fillRect/>
          </a:stretch>
        </p:blipFill>
        <p:spPr>
          <a:xfrm>
            <a:off x="20" y="10"/>
            <a:ext cx="3492988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3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3321" y="2374947"/>
            <a:ext cx="3182692" cy="18288"/>
          </a:xfrm>
          <a:custGeom>
            <a:avLst/>
            <a:gdLst>
              <a:gd name="csX0" fmla="*/ 0 w 3182692"/>
              <a:gd name="csY0" fmla="*/ 0 h 18288"/>
              <a:gd name="csX1" fmla="*/ 636538 w 3182692"/>
              <a:gd name="csY1" fmla="*/ 0 h 18288"/>
              <a:gd name="csX2" fmla="*/ 1273077 w 3182692"/>
              <a:gd name="csY2" fmla="*/ 0 h 18288"/>
              <a:gd name="csX3" fmla="*/ 1909615 w 3182692"/>
              <a:gd name="csY3" fmla="*/ 0 h 18288"/>
              <a:gd name="csX4" fmla="*/ 2482500 w 3182692"/>
              <a:gd name="csY4" fmla="*/ 0 h 18288"/>
              <a:gd name="csX5" fmla="*/ 3182692 w 3182692"/>
              <a:gd name="csY5" fmla="*/ 0 h 18288"/>
              <a:gd name="csX6" fmla="*/ 3182692 w 3182692"/>
              <a:gd name="csY6" fmla="*/ 18288 h 18288"/>
              <a:gd name="csX7" fmla="*/ 2609807 w 3182692"/>
              <a:gd name="csY7" fmla="*/ 18288 h 18288"/>
              <a:gd name="csX8" fmla="*/ 2068750 w 3182692"/>
              <a:gd name="csY8" fmla="*/ 18288 h 18288"/>
              <a:gd name="csX9" fmla="*/ 1432211 w 3182692"/>
              <a:gd name="csY9" fmla="*/ 18288 h 18288"/>
              <a:gd name="csX10" fmla="*/ 859327 w 3182692"/>
              <a:gd name="csY10" fmla="*/ 18288 h 18288"/>
              <a:gd name="csX11" fmla="*/ 0 w 3182692"/>
              <a:gd name="csY11" fmla="*/ 18288 h 18288"/>
              <a:gd name="csX12" fmla="*/ 0 w 3182692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182692" h="18288" fill="none" extrusionOk="0">
                <a:moveTo>
                  <a:pt x="0" y="0"/>
                </a:moveTo>
                <a:cubicBezTo>
                  <a:pt x="253588" y="25878"/>
                  <a:pt x="409323" y="-5359"/>
                  <a:pt x="636538" y="0"/>
                </a:cubicBezTo>
                <a:cubicBezTo>
                  <a:pt x="863753" y="5359"/>
                  <a:pt x="1007727" y="-28"/>
                  <a:pt x="1273077" y="0"/>
                </a:cubicBezTo>
                <a:cubicBezTo>
                  <a:pt x="1538427" y="28"/>
                  <a:pt x="1698640" y="-12775"/>
                  <a:pt x="1909615" y="0"/>
                </a:cubicBezTo>
                <a:cubicBezTo>
                  <a:pt x="2120590" y="12775"/>
                  <a:pt x="2210293" y="-21823"/>
                  <a:pt x="2482500" y="0"/>
                </a:cubicBezTo>
                <a:cubicBezTo>
                  <a:pt x="2754708" y="21823"/>
                  <a:pt x="3004133" y="-28750"/>
                  <a:pt x="3182692" y="0"/>
                </a:cubicBezTo>
                <a:cubicBezTo>
                  <a:pt x="3183134" y="4516"/>
                  <a:pt x="3181865" y="12266"/>
                  <a:pt x="3182692" y="18288"/>
                </a:cubicBezTo>
                <a:cubicBezTo>
                  <a:pt x="2947402" y="22440"/>
                  <a:pt x="2876226" y="27191"/>
                  <a:pt x="2609807" y="18288"/>
                </a:cubicBezTo>
                <a:cubicBezTo>
                  <a:pt x="2343389" y="9385"/>
                  <a:pt x="2326689" y="25579"/>
                  <a:pt x="2068750" y="18288"/>
                </a:cubicBezTo>
                <a:cubicBezTo>
                  <a:pt x="1810811" y="10997"/>
                  <a:pt x="1713836" y="48219"/>
                  <a:pt x="1432211" y="18288"/>
                </a:cubicBezTo>
                <a:cubicBezTo>
                  <a:pt x="1150586" y="-11643"/>
                  <a:pt x="982765" y="3747"/>
                  <a:pt x="859327" y="18288"/>
                </a:cubicBezTo>
                <a:cubicBezTo>
                  <a:pt x="735889" y="32829"/>
                  <a:pt x="254183" y="35231"/>
                  <a:pt x="0" y="18288"/>
                </a:cubicBezTo>
                <a:cubicBezTo>
                  <a:pt x="-306" y="11477"/>
                  <a:pt x="485" y="4355"/>
                  <a:pt x="0" y="0"/>
                </a:cubicBezTo>
                <a:close/>
              </a:path>
              <a:path w="3182692" h="18288" stroke="0" extrusionOk="0">
                <a:moveTo>
                  <a:pt x="0" y="0"/>
                </a:moveTo>
                <a:cubicBezTo>
                  <a:pt x="243108" y="-22426"/>
                  <a:pt x="387854" y="22949"/>
                  <a:pt x="572885" y="0"/>
                </a:cubicBezTo>
                <a:cubicBezTo>
                  <a:pt x="757916" y="-22949"/>
                  <a:pt x="923707" y="6797"/>
                  <a:pt x="1113942" y="0"/>
                </a:cubicBezTo>
                <a:cubicBezTo>
                  <a:pt x="1304177" y="-6797"/>
                  <a:pt x="1495991" y="20627"/>
                  <a:pt x="1686827" y="0"/>
                </a:cubicBezTo>
                <a:cubicBezTo>
                  <a:pt x="1877663" y="-20627"/>
                  <a:pt x="2170182" y="-20672"/>
                  <a:pt x="2323365" y="0"/>
                </a:cubicBezTo>
                <a:cubicBezTo>
                  <a:pt x="2476548" y="20672"/>
                  <a:pt x="2919164" y="6097"/>
                  <a:pt x="3182692" y="0"/>
                </a:cubicBezTo>
                <a:cubicBezTo>
                  <a:pt x="3183269" y="4624"/>
                  <a:pt x="3183511" y="11191"/>
                  <a:pt x="3182692" y="18288"/>
                </a:cubicBezTo>
                <a:cubicBezTo>
                  <a:pt x="3026065" y="-10849"/>
                  <a:pt x="2775006" y="23067"/>
                  <a:pt x="2546154" y="18288"/>
                </a:cubicBezTo>
                <a:cubicBezTo>
                  <a:pt x="2317302" y="13509"/>
                  <a:pt x="2168173" y="-8513"/>
                  <a:pt x="1845961" y="18288"/>
                </a:cubicBezTo>
                <a:cubicBezTo>
                  <a:pt x="1523749" y="45089"/>
                  <a:pt x="1450078" y="-844"/>
                  <a:pt x="1304904" y="18288"/>
                </a:cubicBezTo>
                <a:cubicBezTo>
                  <a:pt x="1159730" y="37420"/>
                  <a:pt x="942635" y="-10021"/>
                  <a:pt x="604711" y="18288"/>
                </a:cubicBezTo>
                <a:cubicBezTo>
                  <a:pt x="266787" y="46597"/>
                  <a:pt x="141927" y="-8395"/>
                  <a:pt x="0" y="18288"/>
                </a:cubicBezTo>
                <a:cubicBezTo>
                  <a:pt x="-171" y="12755"/>
                  <a:pt x="-690" y="793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726611" y="2655917"/>
                <a:ext cx="5175849" cy="4065558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1600" dirty="0"/>
                  <a:t>The linear production function takes the form</a:t>
                </a:r>
              </a:p>
              <a:p>
                <a:pPr marL="0" indent="0"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r>
                      <a:rPr lang="en-US" sz="1600" b="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1600" b="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>
                        <a:latin typeface="Cambria Math" panose="02040503050406030204" pitchFamily="18" charset="0"/>
                      </a:rPr>
                      <m:t>𝑎𝐿</m:t>
                    </m:r>
                    <m:r>
                      <a:rPr lang="en-US" sz="1600" b="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600" b="0" i="1">
                        <a:latin typeface="Cambria Math" panose="02040503050406030204" pitchFamily="18" charset="0"/>
                      </a:rPr>
                      <m:t>𝑏𝐾</m:t>
                    </m:r>
                  </m:oMath>
                </a14:m>
                <a:r>
                  <a:rPr lang="en-US" sz="1600" dirty="0"/>
                  <a:t>, where </a:t>
                </a:r>
                <a14:m>
                  <m:oMath xmlns:m="http://schemas.openxmlformats.org/officeDocument/2006/math">
                    <m:r>
                      <a:rPr lang="en-US" sz="1600" b="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1600" b="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600" b="0" i="1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1600" dirty="0"/>
                  <a:t> are positive parameters.</a:t>
                </a:r>
              </a:p>
              <a:p>
                <a:pPr>
                  <a:spcAft>
                    <a:spcPts val="500"/>
                  </a:spcAft>
                </a:pPr>
                <a:r>
                  <a:rPr lang="en-US" sz="1600" dirty="0"/>
                  <a:t>Solving for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1600" dirty="0"/>
                  <a:t>, the isoquant of this production function is a straight line </a:t>
                </a:r>
              </a:p>
              <a:p>
                <a:pPr marL="0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𝑞</m:t>
                          </m:r>
                        </m:num>
                        <m:den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16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1600" b="0" i="1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sz="1600" b="0" i="1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1600" dirty="0"/>
              </a:p>
              <a:p>
                <a:pPr marL="238125" indent="0">
                  <a:spcAft>
                    <a:spcPts val="500"/>
                  </a:spcAft>
                  <a:buNone/>
                </a:pPr>
                <a:r>
                  <a:rPr lang="en-US" sz="1600" dirty="0"/>
                  <a:t>where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𝑞</m:t>
                        </m:r>
                      </m:num>
                      <m:den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sz="1600" dirty="0"/>
                  <a:t> is the vertical intercept and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𝑎</m:t>
                        </m:r>
                      </m:num>
                      <m:den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sz="1600" dirty="0"/>
                  <a:t> denotes its negative slope.</a:t>
                </a:r>
              </a:p>
              <a:p>
                <a:pPr>
                  <a:spcAft>
                    <a:spcPts val="500"/>
                  </a:spcAft>
                </a:pPr>
                <a:r>
                  <a:rPr lang="en-US" sz="1600" dirty="0"/>
                  <a:t>The slope (MRTS) is constant along all points of the isoquant because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𝑎</m:t>
                        </m:r>
                      </m:num>
                      <m:den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sz="1600" dirty="0"/>
                  <a:t> is not a function of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600" dirty="0"/>
                  <a:t>or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1600" dirty="0"/>
                  <a:t>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1600" dirty="0"/>
                  <a:t>The firm can substitute units of capital and labor at the same rate regardless of the number of input that it employs.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726611" y="2655917"/>
                <a:ext cx="5175849" cy="4065558"/>
              </a:xfrm>
              <a:blipFill>
                <a:blip r:embed="rId3"/>
                <a:stretch>
                  <a:fillRect l="-471" t="-10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39733" y="6356350"/>
            <a:ext cx="975616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/>
              <a:pPr>
                <a:spcAft>
                  <a:spcPts val="600"/>
                </a:spcAft>
              </a:pPr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88027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Linear Production Function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1DA6B5-3383-004A-93B6-C079653E42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530726"/>
          </a:xfrm>
        </p:spPr>
        <p:txBody>
          <a:bodyPr>
            <a:normAutofit fontScale="92500" lnSpcReduction="20000"/>
          </a:bodyPr>
          <a:lstStyle/>
          <a:p>
            <a:pPr algn="just">
              <a:spcAft>
                <a:spcPts val="500"/>
              </a:spcAft>
            </a:pPr>
            <a:endParaRPr lang="en-US" sz="2400" dirty="0"/>
          </a:p>
          <a:p>
            <a:pPr algn="just">
              <a:spcAft>
                <a:spcPts val="500"/>
              </a:spcAft>
            </a:pPr>
            <a:endParaRPr lang="en-US" sz="2400" dirty="0"/>
          </a:p>
          <a:p>
            <a:pPr algn="just">
              <a:spcAft>
                <a:spcPts val="500"/>
              </a:spcAft>
            </a:pPr>
            <a:endParaRPr lang="en-US" sz="2400" dirty="0"/>
          </a:p>
          <a:p>
            <a:pPr algn="just">
              <a:spcAft>
                <a:spcPts val="500"/>
              </a:spcAft>
            </a:pPr>
            <a:endParaRPr lang="en-US" sz="2400" dirty="0"/>
          </a:p>
          <a:p>
            <a:pPr algn="just">
              <a:spcAft>
                <a:spcPts val="500"/>
              </a:spcAft>
            </a:pPr>
            <a:endParaRPr lang="en-US" sz="2400" dirty="0"/>
          </a:p>
          <a:p>
            <a:pPr marL="0" indent="0" algn="just">
              <a:spcAft>
                <a:spcPts val="500"/>
              </a:spcAft>
              <a:buNone/>
            </a:pPr>
            <a:endParaRPr lang="en-US" sz="2400" dirty="0"/>
          </a:p>
          <a:p>
            <a:pPr algn="just">
              <a:spcAft>
                <a:spcPts val="500"/>
              </a:spcAft>
            </a:pPr>
            <a:endParaRPr lang="en-US" sz="2400" dirty="0"/>
          </a:p>
          <a:p>
            <a:pPr marL="0" indent="0" algn="just">
              <a:spcAft>
                <a:spcPts val="500"/>
              </a:spcAft>
              <a:buNone/>
            </a:pPr>
            <a:endParaRPr lang="en-US" sz="2400" dirty="0"/>
          </a:p>
          <a:p>
            <a:pPr>
              <a:lnSpc>
                <a:spcPct val="110000"/>
              </a:lnSpc>
              <a:spcAft>
                <a:spcPts val="500"/>
              </a:spcAft>
            </a:pPr>
            <a:r>
              <a:rPr lang="en-US" sz="2400" dirty="0"/>
              <a:t>Linear production functions can represent firms capable of substituting between inputs, such as two types of oils or computers.</a:t>
            </a:r>
            <a:endParaRPr lang="en-US" sz="22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39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6E8DE62-D9F1-F749-8481-E4950544FB6E}"/>
              </a:ext>
            </a:extLst>
          </p:cNvPr>
          <p:cNvGrpSpPr/>
          <p:nvPr/>
        </p:nvGrpSpPr>
        <p:grpSpPr>
          <a:xfrm>
            <a:off x="3252858" y="1748569"/>
            <a:ext cx="3051124" cy="3245817"/>
            <a:chOff x="3252858" y="1748569"/>
            <a:chExt cx="3051124" cy="3245817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7B1ACFF7-AA23-7E42-A7BA-2C215DC5B85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52858" y="1748569"/>
              <a:ext cx="3051124" cy="3173169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39641EC-A677-374E-BF8C-0B802F6A6D95}"/>
                </a:ext>
              </a:extLst>
            </p:cNvPr>
            <p:cNvSpPr txBox="1"/>
            <p:nvPr/>
          </p:nvSpPr>
          <p:spPr>
            <a:xfrm>
              <a:off x="3355823" y="4717387"/>
              <a:ext cx="80137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Figure 7.6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029338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4697CDA-BDB7-4883-B48B-1D4EDB2F0E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0DC0EC46-2230-4728-856D-F353111210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601" y="643467"/>
            <a:ext cx="8178799" cy="5562249"/>
          </a:xfrm>
          <a:custGeom>
            <a:avLst/>
            <a:gdLst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257007 w 11243827"/>
              <a:gd name="connsiteY57" fmla="*/ 553718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8506 w 11243827"/>
              <a:gd name="connsiteY105" fmla="*/ 5632788 h 5641173"/>
              <a:gd name="connsiteX106" fmla="*/ 7912803 w 11243827"/>
              <a:gd name="connsiteY106" fmla="*/ 5629702 h 5641173"/>
              <a:gd name="connsiteX107" fmla="*/ 7890915 w 11243827"/>
              <a:gd name="connsiteY107" fmla="*/ 5612272 h 5641173"/>
              <a:gd name="connsiteX108" fmla="*/ 7727691 w 11243827"/>
              <a:gd name="connsiteY108" fmla="*/ 5621064 h 5641173"/>
              <a:gd name="connsiteX109" fmla="*/ 7685998 w 11243827"/>
              <a:gd name="connsiteY109" fmla="*/ 5615564 h 5641173"/>
              <a:gd name="connsiteX110" fmla="*/ 7649302 w 11243827"/>
              <a:gd name="connsiteY110" fmla="*/ 5626541 h 5641173"/>
              <a:gd name="connsiteX111" fmla="*/ 7634083 w 11243827"/>
              <a:gd name="connsiteY111" fmla="*/ 5620862 h 5641173"/>
              <a:gd name="connsiteX112" fmla="*/ 7631455 w 11243827"/>
              <a:gd name="connsiteY112" fmla="*/ 5619708 h 5641173"/>
              <a:gd name="connsiteX113" fmla="*/ 7620952 w 11243827"/>
              <a:gd name="connsiteY113" fmla="*/ 5618872 h 5641173"/>
              <a:gd name="connsiteX114" fmla="*/ 7617992 w 11243827"/>
              <a:gd name="connsiteY114" fmla="*/ 5613914 h 5641173"/>
              <a:gd name="connsiteX115" fmla="*/ 7602182 w 11243827"/>
              <a:gd name="connsiteY115" fmla="*/ 5609271 h 5641173"/>
              <a:gd name="connsiteX116" fmla="*/ 7582847 w 11243827"/>
              <a:gd name="connsiteY116" fmla="*/ 5609047 h 5641173"/>
              <a:gd name="connsiteX117" fmla="*/ 7514158 w 11243827"/>
              <a:gd name="connsiteY117" fmla="*/ 5607737 h 5641173"/>
              <a:gd name="connsiteX118" fmla="*/ 7502955 w 11243827"/>
              <a:gd name="connsiteY118" fmla="*/ 5610415 h 5641173"/>
              <a:gd name="connsiteX119" fmla="*/ 7466391 w 11243827"/>
              <a:gd name="connsiteY119" fmla="*/ 5605949 h 5641173"/>
              <a:gd name="connsiteX120" fmla="*/ 7433806 w 11243827"/>
              <a:gd name="connsiteY120" fmla="*/ 5604945 h 5641173"/>
              <a:gd name="connsiteX121" fmla="*/ 7412693 w 11243827"/>
              <a:gd name="connsiteY121" fmla="*/ 5607075 h 5641173"/>
              <a:gd name="connsiteX122" fmla="*/ 7407159 w 11243827"/>
              <a:gd name="connsiteY122" fmla="*/ 5605310 h 5641173"/>
              <a:gd name="connsiteX123" fmla="*/ 7385900 w 11243827"/>
              <a:gd name="connsiteY123" fmla="*/ 5604171 h 5641173"/>
              <a:gd name="connsiteX124" fmla="*/ 7375071 w 11243827"/>
              <a:gd name="connsiteY124" fmla="*/ 5606788 h 5641173"/>
              <a:gd name="connsiteX125" fmla="*/ 7364382 w 11243827"/>
              <a:gd name="connsiteY125" fmla="*/ 5600762 h 5641173"/>
              <a:gd name="connsiteX126" fmla="*/ 7361770 w 11243827"/>
              <a:gd name="connsiteY126" fmla="*/ 5596347 h 5641173"/>
              <a:gd name="connsiteX127" fmla="*/ 7346641 w 11243827"/>
              <a:gd name="connsiteY127" fmla="*/ 5598329 h 5641173"/>
              <a:gd name="connsiteX128" fmla="*/ 7334238 w 11243827"/>
              <a:gd name="connsiteY128" fmla="*/ 5594014 h 5641173"/>
              <a:gd name="connsiteX129" fmla="*/ 7323426 w 11243827"/>
              <a:gd name="connsiteY129" fmla="*/ 5596835 h 5641173"/>
              <a:gd name="connsiteX130" fmla="*/ 7318938 w 11243827"/>
              <a:gd name="connsiteY130" fmla="*/ 5596200 h 5641173"/>
              <a:gd name="connsiteX131" fmla="*/ 7307784 w 11243827"/>
              <a:gd name="connsiteY131" fmla="*/ 5594065 h 5641173"/>
              <a:gd name="connsiteX132" fmla="*/ 7288540 w 11243827"/>
              <a:gd name="connsiteY132" fmla="*/ 5589320 h 5641173"/>
              <a:gd name="connsiteX133" fmla="*/ 7282537 w 11243827"/>
              <a:gd name="connsiteY133" fmla="*/ 5588660 h 5641173"/>
              <a:gd name="connsiteX134" fmla="*/ 7269466 w 11243827"/>
              <a:gd name="connsiteY134" fmla="*/ 5581404 h 5641173"/>
              <a:gd name="connsiteX135" fmla="*/ 7244165 w 11243827"/>
              <a:gd name="connsiteY135" fmla="*/ 5575200 h 5641173"/>
              <a:gd name="connsiteX136" fmla="*/ 7199619 w 11243827"/>
              <a:gd name="connsiteY136" fmla="*/ 5553550 h 5641173"/>
              <a:gd name="connsiteX137" fmla="*/ 7173434 w 11243827"/>
              <a:gd name="connsiteY137" fmla="*/ 5543219 h 5641173"/>
              <a:gd name="connsiteX138" fmla="*/ 7155718 w 11243827"/>
              <a:gd name="connsiteY138" fmla="*/ 5533697 h 5641173"/>
              <a:gd name="connsiteX139" fmla="*/ 7103430 w 11243827"/>
              <a:gd name="connsiteY139" fmla="*/ 5520249 h 5641173"/>
              <a:gd name="connsiteX140" fmla="*/ 7013746 w 11243827"/>
              <a:gd name="connsiteY140" fmla="*/ 5502470 h 5641173"/>
              <a:gd name="connsiteX141" fmla="*/ 6995379 w 11243827"/>
              <a:gd name="connsiteY141" fmla="*/ 5497693 h 5641173"/>
              <a:gd name="connsiteX142" fmla="*/ 6982475 w 11243827"/>
              <a:gd name="connsiteY142" fmla="*/ 5489641 h 5641173"/>
              <a:gd name="connsiteX143" fmla="*/ 6981994 w 11243827"/>
              <a:gd name="connsiteY143" fmla="*/ 5484335 h 5641173"/>
              <a:gd name="connsiteX144" fmla="*/ 6972355 w 11243827"/>
              <a:gd name="connsiteY144" fmla="*/ 5481074 h 5641173"/>
              <a:gd name="connsiteX145" fmla="*/ 6970394 w 11243827"/>
              <a:gd name="connsiteY145" fmla="*/ 5479383 h 5641173"/>
              <a:gd name="connsiteX146" fmla="*/ 6958543 w 11243827"/>
              <a:gd name="connsiteY146" fmla="*/ 5470507 h 5641173"/>
              <a:gd name="connsiteX147" fmla="*/ 6918276 w 11243827"/>
              <a:gd name="connsiteY147" fmla="*/ 5472034 h 5641173"/>
              <a:gd name="connsiteX148" fmla="*/ 6881046 w 11243827"/>
              <a:gd name="connsiteY148" fmla="*/ 5457070 h 5641173"/>
              <a:gd name="connsiteX149" fmla="*/ 6720917 w 11243827"/>
              <a:gd name="connsiteY149" fmla="*/ 5426664 h 5641173"/>
              <a:gd name="connsiteX150" fmla="*/ 6724964 w 11243827"/>
              <a:gd name="connsiteY150" fmla="*/ 5414071 h 5641173"/>
              <a:gd name="connsiteX151" fmla="*/ 6717823 w 11243827"/>
              <a:gd name="connsiteY151" fmla="*/ 5410317 h 5641173"/>
              <a:gd name="connsiteX152" fmla="*/ 6660723 w 11243827"/>
              <a:gd name="connsiteY152" fmla="*/ 5408304 h 5641173"/>
              <a:gd name="connsiteX153" fmla="*/ 6532914 w 11243827"/>
              <a:gd name="connsiteY153" fmla="*/ 5431205 h 5641173"/>
              <a:gd name="connsiteX154" fmla="*/ 6317327 w 11243827"/>
              <a:gd name="connsiteY154" fmla="*/ 5481889 h 5641173"/>
              <a:gd name="connsiteX155" fmla="*/ 6196243 w 11243827"/>
              <a:gd name="connsiteY155" fmla="*/ 5515042 h 5641173"/>
              <a:gd name="connsiteX156" fmla="*/ 6099124 w 11243827"/>
              <a:gd name="connsiteY156" fmla="*/ 5516848 h 5641173"/>
              <a:gd name="connsiteX157" fmla="*/ 6016077 w 11243827"/>
              <a:gd name="connsiteY157" fmla="*/ 5528642 h 5641173"/>
              <a:gd name="connsiteX158" fmla="*/ 6004389 w 11243827"/>
              <a:gd name="connsiteY158" fmla="*/ 5531206 h 5641173"/>
              <a:gd name="connsiteX159" fmla="*/ 5933945 w 11243827"/>
              <a:gd name="connsiteY159" fmla="*/ 5538840 h 5641173"/>
              <a:gd name="connsiteX160" fmla="*/ 5883936 w 11243827"/>
              <a:gd name="connsiteY160" fmla="*/ 5553807 h 5641173"/>
              <a:gd name="connsiteX161" fmla="*/ 5798331 w 11243827"/>
              <a:gd name="connsiteY161" fmla="*/ 5564248 h 5641173"/>
              <a:gd name="connsiteX162" fmla="*/ 5712738 w 11243827"/>
              <a:gd name="connsiteY162" fmla="*/ 5573120 h 5641173"/>
              <a:gd name="connsiteX163" fmla="*/ 5681342 w 11243827"/>
              <a:gd name="connsiteY163" fmla="*/ 5575621 h 5641173"/>
              <a:gd name="connsiteX164" fmla="*/ 5627167 w 11243827"/>
              <a:gd name="connsiteY164" fmla="*/ 5583215 h 5641173"/>
              <a:gd name="connsiteX165" fmla="*/ 5591414 w 11243827"/>
              <a:gd name="connsiteY165" fmla="*/ 5587695 h 5641173"/>
              <a:gd name="connsiteX166" fmla="*/ 5583028 w 11243827"/>
              <a:gd name="connsiteY166" fmla="*/ 5580877 h 5641173"/>
              <a:gd name="connsiteX167" fmla="*/ 5549426 w 11243827"/>
              <a:gd name="connsiteY167" fmla="*/ 5582858 h 5641173"/>
              <a:gd name="connsiteX168" fmla="*/ 5519999 w 11243827"/>
              <a:gd name="connsiteY168" fmla="*/ 5592246 h 5641173"/>
              <a:gd name="connsiteX169" fmla="*/ 5480028 w 11243827"/>
              <a:gd name="connsiteY169" fmla="*/ 5597282 h 5641173"/>
              <a:gd name="connsiteX170" fmla="*/ 5456175 w 11243827"/>
              <a:gd name="connsiteY170" fmla="*/ 5600371 h 5641173"/>
              <a:gd name="connsiteX171" fmla="*/ 5388463 w 11243827"/>
              <a:gd name="connsiteY171" fmla="*/ 5602638 h 5641173"/>
              <a:gd name="connsiteX172" fmla="*/ 5265898 w 11243827"/>
              <a:gd name="connsiteY172" fmla="*/ 5591830 h 5641173"/>
              <a:gd name="connsiteX173" fmla="*/ 5231231 w 11243827"/>
              <a:gd name="connsiteY173" fmla="*/ 5592790 h 5641173"/>
              <a:gd name="connsiteX174" fmla="*/ 5226996 w 11243827"/>
              <a:gd name="connsiteY174" fmla="*/ 5595040 h 5641173"/>
              <a:gd name="connsiteX175" fmla="*/ 5175988 w 11243827"/>
              <a:gd name="connsiteY175" fmla="*/ 5588131 h 5641173"/>
              <a:gd name="connsiteX176" fmla="*/ 5107470 w 11243827"/>
              <a:gd name="connsiteY176" fmla="*/ 5594771 h 5641173"/>
              <a:gd name="connsiteX177" fmla="*/ 5027868 w 11243827"/>
              <a:gd name="connsiteY177" fmla="*/ 5605624 h 5641173"/>
              <a:gd name="connsiteX178" fmla="*/ 5007324 w 11243827"/>
              <a:gd name="connsiteY178" fmla="*/ 5609209 h 5641173"/>
              <a:gd name="connsiteX179" fmla="*/ 4952559 w 11243827"/>
              <a:gd name="connsiteY179" fmla="*/ 5611402 h 5641173"/>
              <a:gd name="connsiteX180" fmla="*/ 4826081 w 11243827"/>
              <a:gd name="connsiteY180" fmla="*/ 5616191 h 5641173"/>
              <a:gd name="connsiteX181" fmla="*/ 4823501 w 11243827"/>
              <a:gd name="connsiteY181" fmla="*/ 5619174 h 5641173"/>
              <a:gd name="connsiteX182" fmla="*/ 4813093 w 11243827"/>
              <a:gd name="connsiteY182" fmla="*/ 5620026 h 5641173"/>
              <a:gd name="connsiteX183" fmla="*/ 4810563 w 11243827"/>
              <a:gd name="connsiteY183" fmla="*/ 5620787 h 5641173"/>
              <a:gd name="connsiteX184" fmla="*/ 4795818 w 11243827"/>
              <a:gd name="connsiteY184" fmla="*/ 5624618 h 5641173"/>
              <a:gd name="connsiteX185" fmla="*/ 4758404 w 11243827"/>
              <a:gd name="connsiteY185" fmla="*/ 5619510 h 5641173"/>
              <a:gd name="connsiteX186" fmla="*/ 4717254 w 11243827"/>
              <a:gd name="connsiteY186" fmla="*/ 5624155 h 5641173"/>
              <a:gd name="connsiteX187" fmla="*/ 4591958 w 11243827"/>
              <a:gd name="connsiteY187" fmla="*/ 5624710 h 5641173"/>
              <a:gd name="connsiteX188" fmla="*/ 4476215 w 11243827"/>
              <a:gd name="connsiteY188" fmla="*/ 5628210 h 5641173"/>
              <a:gd name="connsiteX189" fmla="*/ 4425193 w 11243827"/>
              <a:gd name="connsiteY189" fmla="*/ 5627414 h 5641173"/>
              <a:gd name="connsiteX190" fmla="*/ 4383866 w 11243827"/>
              <a:gd name="connsiteY190" fmla="*/ 5626546 h 5641173"/>
              <a:gd name="connsiteX191" fmla="*/ 4385596 w 11243827"/>
              <a:gd name="connsiteY191" fmla="*/ 5634646 h 5641173"/>
              <a:gd name="connsiteX192" fmla="*/ 4360864 w 11243827"/>
              <a:gd name="connsiteY192" fmla="*/ 5641173 h 5641173"/>
              <a:gd name="connsiteX193" fmla="*/ 4328321 w 11243827"/>
              <a:gd name="connsiteY193" fmla="*/ 5626332 h 5641173"/>
              <a:gd name="connsiteX194" fmla="*/ 4309842 w 11243827"/>
              <a:gd name="connsiteY194" fmla="*/ 5626471 h 5641173"/>
              <a:gd name="connsiteX195" fmla="*/ 4277424 w 11243827"/>
              <a:gd name="connsiteY195" fmla="*/ 5631598 h 5641173"/>
              <a:gd name="connsiteX196" fmla="*/ 4266627 w 11243827"/>
              <a:gd name="connsiteY196" fmla="*/ 5633969 h 5641173"/>
              <a:gd name="connsiteX197" fmla="*/ 4185525 w 11243827"/>
              <a:gd name="connsiteY197" fmla="*/ 5617508 h 5641173"/>
              <a:gd name="connsiteX198" fmla="*/ 4177617 w 11243827"/>
              <a:gd name="connsiteY198" fmla="*/ 5610903 h 5641173"/>
              <a:gd name="connsiteX199" fmla="*/ 4136948 w 11243827"/>
              <a:gd name="connsiteY199" fmla="*/ 5608031 h 5641173"/>
              <a:gd name="connsiteX200" fmla="*/ 4132323 w 11243827"/>
              <a:gd name="connsiteY200" fmla="*/ 5609784 h 5641173"/>
              <a:gd name="connsiteX201" fmla="*/ 4098620 w 11243827"/>
              <a:gd name="connsiteY201" fmla="*/ 5599672 h 5641173"/>
              <a:gd name="connsiteX202" fmla="*/ 3963475 w 11243827"/>
              <a:gd name="connsiteY202" fmla="*/ 5581841 h 5641173"/>
              <a:gd name="connsiteX203" fmla="*/ 3703613 w 11243827"/>
              <a:gd name="connsiteY203" fmla="*/ 5572482 h 5641173"/>
              <a:gd name="connsiteX204" fmla="*/ 3432987 w 11243827"/>
              <a:gd name="connsiteY204" fmla="*/ 5545768 h 5641173"/>
              <a:gd name="connsiteX205" fmla="*/ 3176381 w 11243827"/>
              <a:gd name="connsiteY205" fmla="*/ 5556110 h 5641173"/>
              <a:gd name="connsiteX206" fmla="*/ 2710156 w 11243827"/>
              <a:gd name="connsiteY206" fmla="*/ 5527517 h 5641173"/>
              <a:gd name="connsiteX207" fmla="*/ 2550206 w 11243827"/>
              <a:gd name="connsiteY207" fmla="*/ 5524958 h 5641173"/>
              <a:gd name="connsiteX208" fmla="*/ 2443041 w 11243827"/>
              <a:gd name="connsiteY208" fmla="*/ 5523990 h 5641173"/>
              <a:gd name="connsiteX209" fmla="*/ 2435613 w 11243827"/>
              <a:gd name="connsiteY209" fmla="*/ 5526704 h 5641173"/>
              <a:gd name="connsiteX210" fmla="*/ 2405682 w 11243827"/>
              <a:gd name="connsiteY210" fmla="*/ 5528307 h 5641173"/>
              <a:gd name="connsiteX211" fmla="*/ 2397487 w 11243827"/>
              <a:gd name="connsiteY211" fmla="*/ 5540337 h 5641173"/>
              <a:gd name="connsiteX212" fmla="*/ 2297454 w 11243827"/>
              <a:gd name="connsiteY212" fmla="*/ 5550765 h 5641173"/>
              <a:gd name="connsiteX213" fmla="*/ 2056700 w 11243827"/>
              <a:gd name="connsiteY213" fmla="*/ 5555489 h 5641173"/>
              <a:gd name="connsiteX214" fmla="*/ 1878530 w 11243827"/>
              <a:gd name="connsiteY214" fmla="*/ 5535330 h 5641173"/>
              <a:gd name="connsiteX215" fmla="*/ 1859292 w 11243827"/>
              <a:gd name="connsiteY215" fmla="*/ 5535461 h 5641173"/>
              <a:gd name="connsiteX216" fmla="*/ 1835626 w 11243827"/>
              <a:gd name="connsiteY216" fmla="*/ 5533793 h 5641173"/>
              <a:gd name="connsiteX217" fmla="*/ 1798939 w 11243827"/>
              <a:gd name="connsiteY217" fmla="*/ 5540285 h 5641173"/>
              <a:gd name="connsiteX218" fmla="*/ 1779046 w 11243827"/>
              <a:gd name="connsiteY218" fmla="*/ 5549949 h 5641173"/>
              <a:gd name="connsiteX219" fmla="*/ 1772421 w 11243827"/>
              <a:gd name="connsiteY219" fmla="*/ 5549018 h 5641173"/>
              <a:gd name="connsiteX220" fmla="*/ 1772052 w 11243827"/>
              <a:gd name="connsiteY220" fmla="*/ 5545689 h 5641173"/>
              <a:gd name="connsiteX221" fmla="*/ 1711543 w 11243827"/>
              <a:gd name="connsiteY221" fmla="*/ 5534558 h 5641173"/>
              <a:gd name="connsiteX222" fmla="*/ 1698891 w 11243827"/>
              <a:gd name="connsiteY222" fmla="*/ 5513187 h 5641173"/>
              <a:gd name="connsiteX223" fmla="*/ 1538763 w 11243827"/>
              <a:gd name="connsiteY223" fmla="*/ 5482781 h 5641173"/>
              <a:gd name="connsiteX224" fmla="*/ 1501533 w 11243827"/>
              <a:gd name="connsiteY224" fmla="*/ 5467817 h 5641173"/>
              <a:gd name="connsiteX225" fmla="*/ 1461266 w 11243827"/>
              <a:gd name="connsiteY225" fmla="*/ 5469343 h 5641173"/>
              <a:gd name="connsiteX226" fmla="*/ 1449415 w 11243827"/>
              <a:gd name="connsiteY226" fmla="*/ 5460467 h 5641173"/>
              <a:gd name="connsiteX227" fmla="*/ 1447454 w 11243827"/>
              <a:gd name="connsiteY227" fmla="*/ 5458776 h 5641173"/>
              <a:gd name="connsiteX228" fmla="*/ 1437814 w 11243827"/>
              <a:gd name="connsiteY228" fmla="*/ 5455515 h 5641173"/>
              <a:gd name="connsiteX229" fmla="*/ 1437334 w 11243827"/>
              <a:gd name="connsiteY229" fmla="*/ 5450209 h 5641173"/>
              <a:gd name="connsiteX230" fmla="*/ 1424429 w 11243827"/>
              <a:gd name="connsiteY230" fmla="*/ 5442157 h 5641173"/>
              <a:gd name="connsiteX231" fmla="*/ 1406063 w 11243827"/>
              <a:gd name="connsiteY231" fmla="*/ 5437380 h 5641173"/>
              <a:gd name="connsiteX232" fmla="*/ 1316379 w 11243827"/>
              <a:gd name="connsiteY232" fmla="*/ 5419601 h 5641173"/>
              <a:gd name="connsiteX233" fmla="*/ 1264090 w 11243827"/>
              <a:gd name="connsiteY233" fmla="*/ 5406153 h 5641173"/>
              <a:gd name="connsiteX234" fmla="*/ 1246374 w 11243827"/>
              <a:gd name="connsiteY234" fmla="*/ 5396631 h 5641173"/>
              <a:gd name="connsiteX235" fmla="*/ 1220190 w 11243827"/>
              <a:gd name="connsiteY235" fmla="*/ 5386301 h 5641173"/>
              <a:gd name="connsiteX236" fmla="*/ 1175643 w 11243827"/>
              <a:gd name="connsiteY236" fmla="*/ 5364651 h 5641173"/>
              <a:gd name="connsiteX237" fmla="*/ 1150342 w 11243827"/>
              <a:gd name="connsiteY237" fmla="*/ 5358447 h 5641173"/>
              <a:gd name="connsiteX238" fmla="*/ 1137272 w 11243827"/>
              <a:gd name="connsiteY238" fmla="*/ 5351191 h 5641173"/>
              <a:gd name="connsiteX239" fmla="*/ 1131268 w 11243827"/>
              <a:gd name="connsiteY239" fmla="*/ 5350530 h 5641173"/>
              <a:gd name="connsiteX240" fmla="*/ 1112024 w 11243827"/>
              <a:gd name="connsiteY240" fmla="*/ 5345786 h 5641173"/>
              <a:gd name="connsiteX241" fmla="*/ 1100870 w 11243827"/>
              <a:gd name="connsiteY241" fmla="*/ 5343651 h 5641173"/>
              <a:gd name="connsiteX242" fmla="*/ 1096383 w 11243827"/>
              <a:gd name="connsiteY242" fmla="*/ 5343015 h 5641173"/>
              <a:gd name="connsiteX243" fmla="*/ 1085571 w 11243827"/>
              <a:gd name="connsiteY243" fmla="*/ 5345836 h 5641173"/>
              <a:gd name="connsiteX244" fmla="*/ 1073168 w 11243827"/>
              <a:gd name="connsiteY244" fmla="*/ 5341521 h 5641173"/>
              <a:gd name="connsiteX245" fmla="*/ 1058039 w 11243827"/>
              <a:gd name="connsiteY245" fmla="*/ 5343504 h 5641173"/>
              <a:gd name="connsiteX246" fmla="*/ 1055426 w 11243827"/>
              <a:gd name="connsiteY246" fmla="*/ 5339088 h 5641173"/>
              <a:gd name="connsiteX247" fmla="*/ 1044738 w 11243827"/>
              <a:gd name="connsiteY247" fmla="*/ 5333063 h 5641173"/>
              <a:gd name="connsiteX248" fmla="*/ 1033909 w 11243827"/>
              <a:gd name="connsiteY248" fmla="*/ 5335680 h 5641173"/>
              <a:gd name="connsiteX249" fmla="*/ 1012649 w 11243827"/>
              <a:gd name="connsiteY249" fmla="*/ 5334541 h 5641173"/>
              <a:gd name="connsiteX250" fmla="*/ 1007115 w 11243827"/>
              <a:gd name="connsiteY250" fmla="*/ 5332775 h 5641173"/>
              <a:gd name="connsiteX251" fmla="*/ 986002 w 11243827"/>
              <a:gd name="connsiteY251" fmla="*/ 5334906 h 5641173"/>
              <a:gd name="connsiteX252" fmla="*/ 953418 w 11243827"/>
              <a:gd name="connsiteY252" fmla="*/ 5333901 h 5641173"/>
              <a:gd name="connsiteX253" fmla="*/ 916854 w 11243827"/>
              <a:gd name="connsiteY253" fmla="*/ 5329435 h 5641173"/>
              <a:gd name="connsiteX254" fmla="*/ 905651 w 11243827"/>
              <a:gd name="connsiteY254" fmla="*/ 5332114 h 5641173"/>
              <a:gd name="connsiteX255" fmla="*/ 836961 w 11243827"/>
              <a:gd name="connsiteY255" fmla="*/ 5330803 h 5641173"/>
              <a:gd name="connsiteX256" fmla="*/ 817627 w 11243827"/>
              <a:gd name="connsiteY256" fmla="*/ 5330580 h 5641173"/>
              <a:gd name="connsiteX257" fmla="*/ 801817 w 11243827"/>
              <a:gd name="connsiteY257" fmla="*/ 5325937 h 5641173"/>
              <a:gd name="connsiteX258" fmla="*/ 798857 w 11243827"/>
              <a:gd name="connsiteY258" fmla="*/ 5320979 h 5641173"/>
              <a:gd name="connsiteX259" fmla="*/ 788354 w 11243827"/>
              <a:gd name="connsiteY259" fmla="*/ 5320143 h 5641173"/>
              <a:gd name="connsiteX260" fmla="*/ 785726 w 11243827"/>
              <a:gd name="connsiteY260" fmla="*/ 5318989 h 5641173"/>
              <a:gd name="connsiteX261" fmla="*/ 770507 w 11243827"/>
              <a:gd name="connsiteY261" fmla="*/ 5313309 h 5641173"/>
              <a:gd name="connsiteX262" fmla="*/ 733810 w 11243827"/>
              <a:gd name="connsiteY262" fmla="*/ 5324286 h 5641173"/>
              <a:gd name="connsiteX263" fmla="*/ 692117 w 11243827"/>
              <a:gd name="connsiteY263" fmla="*/ 5318786 h 5641173"/>
              <a:gd name="connsiteX264" fmla="*/ 528894 w 11243827"/>
              <a:gd name="connsiteY264" fmla="*/ 5327578 h 5641173"/>
              <a:gd name="connsiteX265" fmla="*/ 507005 w 11243827"/>
              <a:gd name="connsiteY265" fmla="*/ 5310149 h 5641173"/>
              <a:gd name="connsiteX266" fmla="*/ 441302 w 11243827"/>
              <a:gd name="connsiteY266" fmla="*/ 5307062 h 5641173"/>
              <a:gd name="connsiteX267" fmla="*/ 336819 w 11243827"/>
              <a:gd name="connsiteY267" fmla="*/ 5336690 h 5641173"/>
              <a:gd name="connsiteX268" fmla="*/ 215763 w 11243827"/>
              <a:gd name="connsiteY268" fmla="*/ 5332575 h 5641173"/>
              <a:gd name="connsiteX269" fmla="*/ 205927 w 11243827"/>
              <a:gd name="connsiteY269" fmla="*/ 5339672 h 5641173"/>
              <a:gd name="connsiteX270" fmla="*/ 194189 w 11243827"/>
              <a:gd name="connsiteY270" fmla="*/ 5343588 h 5641173"/>
              <a:gd name="connsiteX271" fmla="*/ 192552 w 11243827"/>
              <a:gd name="connsiteY271" fmla="*/ 5342845 h 5641173"/>
              <a:gd name="connsiteX272" fmla="*/ 178320 w 11243827"/>
              <a:gd name="connsiteY272" fmla="*/ 5343766 h 5641173"/>
              <a:gd name="connsiteX273" fmla="*/ 175596 w 11243827"/>
              <a:gd name="connsiteY273" fmla="*/ 5346411 h 5641173"/>
              <a:gd name="connsiteX274" fmla="*/ 165951 w 11243827"/>
              <a:gd name="connsiteY274" fmla="*/ 5347808 h 5641173"/>
              <a:gd name="connsiteX275" fmla="*/ 147287 w 11243827"/>
              <a:gd name="connsiteY275" fmla="*/ 5352625 h 5641173"/>
              <a:gd name="connsiteX276" fmla="*/ 143484 w 11243827"/>
              <a:gd name="connsiteY276" fmla="*/ 5351591 h 5641173"/>
              <a:gd name="connsiteX277" fmla="*/ 114847 w 11243827"/>
              <a:gd name="connsiteY277" fmla="*/ 5355844 h 5641173"/>
              <a:gd name="connsiteX278" fmla="*/ 114306 w 11243827"/>
              <a:gd name="connsiteY278" fmla="*/ 5354983 h 5641173"/>
              <a:gd name="connsiteX279" fmla="*/ 105588 w 11243827"/>
              <a:gd name="connsiteY279" fmla="*/ 5352169 h 5641173"/>
              <a:gd name="connsiteX280" fmla="*/ 89264 w 11243827"/>
              <a:gd name="connsiteY280" fmla="*/ 5348886 h 5641173"/>
              <a:gd name="connsiteX281" fmla="*/ 49794 w 11243827"/>
              <a:gd name="connsiteY281" fmla="*/ 5329950 h 5641173"/>
              <a:gd name="connsiteX282" fmla="*/ 19924 w 11243827"/>
              <a:gd name="connsiteY282" fmla="*/ 5334282 h 5641173"/>
              <a:gd name="connsiteX283" fmla="*/ 13819 w 11243827"/>
              <a:gd name="connsiteY283" fmla="*/ 5334653 h 5641173"/>
              <a:gd name="connsiteX284" fmla="*/ 13657 w 11243827"/>
              <a:gd name="connsiteY284" fmla="*/ 5334455 h 5641173"/>
              <a:gd name="connsiteX285" fmla="*/ 7139 w 11243827"/>
              <a:gd name="connsiteY285" fmla="*/ 5334438 h 5641173"/>
              <a:gd name="connsiteX286" fmla="*/ 2684 w 11243827"/>
              <a:gd name="connsiteY286" fmla="*/ 5335333 h 5641173"/>
              <a:gd name="connsiteX287" fmla="*/ 0 w 11243827"/>
              <a:gd name="connsiteY287" fmla="*/ 5335496 h 5641173"/>
              <a:gd name="connsiteX288" fmla="*/ 0 w 11243827"/>
              <a:gd name="connsiteY288" fmla="*/ 10592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257007 w 11243827"/>
              <a:gd name="connsiteY57" fmla="*/ 553718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12803 w 11243827"/>
              <a:gd name="connsiteY105" fmla="*/ 5629702 h 5641173"/>
              <a:gd name="connsiteX106" fmla="*/ 7890915 w 11243827"/>
              <a:gd name="connsiteY106" fmla="*/ 5612272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20917 w 11243827"/>
              <a:gd name="connsiteY148" fmla="*/ 5426664 h 5641173"/>
              <a:gd name="connsiteX149" fmla="*/ 6724964 w 11243827"/>
              <a:gd name="connsiteY149" fmla="*/ 5414071 h 5641173"/>
              <a:gd name="connsiteX150" fmla="*/ 6717823 w 11243827"/>
              <a:gd name="connsiteY150" fmla="*/ 5410317 h 5641173"/>
              <a:gd name="connsiteX151" fmla="*/ 6660723 w 11243827"/>
              <a:gd name="connsiteY151" fmla="*/ 5408304 h 5641173"/>
              <a:gd name="connsiteX152" fmla="*/ 6532914 w 11243827"/>
              <a:gd name="connsiteY152" fmla="*/ 5431205 h 5641173"/>
              <a:gd name="connsiteX153" fmla="*/ 6317327 w 11243827"/>
              <a:gd name="connsiteY153" fmla="*/ 5481889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98891 w 11243827"/>
              <a:gd name="connsiteY221" fmla="*/ 551318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28894 w 11243827"/>
              <a:gd name="connsiteY263" fmla="*/ 5327578 h 5641173"/>
              <a:gd name="connsiteX264" fmla="*/ 507005 w 11243827"/>
              <a:gd name="connsiteY264" fmla="*/ 5310149 h 5641173"/>
              <a:gd name="connsiteX265" fmla="*/ 441302 w 11243827"/>
              <a:gd name="connsiteY265" fmla="*/ 5307062 h 5641173"/>
              <a:gd name="connsiteX266" fmla="*/ 336819 w 11243827"/>
              <a:gd name="connsiteY266" fmla="*/ 5336690 h 5641173"/>
              <a:gd name="connsiteX267" fmla="*/ 215763 w 11243827"/>
              <a:gd name="connsiteY267" fmla="*/ 5332575 h 5641173"/>
              <a:gd name="connsiteX268" fmla="*/ 205927 w 11243827"/>
              <a:gd name="connsiteY268" fmla="*/ 5339672 h 5641173"/>
              <a:gd name="connsiteX269" fmla="*/ 194189 w 11243827"/>
              <a:gd name="connsiteY269" fmla="*/ 5343588 h 5641173"/>
              <a:gd name="connsiteX270" fmla="*/ 192552 w 11243827"/>
              <a:gd name="connsiteY270" fmla="*/ 5342845 h 5641173"/>
              <a:gd name="connsiteX271" fmla="*/ 178320 w 11243827"/>
              <a:gd name="connsiteY271" fmla="*/ 5343766 h 5641173"/>
              <a:gd name="connsiteX272" fmla="*/ 175596 w 11243827"/>
              <a:gd name="connsiteY272" fmla="*/ 5346411 h 5641173"/>
              <a:gd name="connsiteX273" fmla="*/ 165951 w 11243827"/>
              <a:gd name="connsiteY273" fmla="*/ 5347808 h 5641173"/>
              <a:gd name="connsiteX274" fmla="*/ 147287 w 11243827"/>
              <a:gd name="connsiteY274" fmla="*/ 5352625 h 5641173"/>
              <a:gd name="connsiteX275" fmla="*/ 143484 w 11243827"/>
              <a:gd name="connsiteY275" fmla="*/ 5351591 h 5641173"/>
              <a:gd name="connsiteX276" fmla="*/ 114847 w 11243827"/>
              <a:gd name="connsiteY276" fmla="*/ 5355844 h 5641173"/>
              <a:gd name="connsiteX277" fmla="*/ 114306 w 11243827"/>
              <a:gd name="connsiteY277" fmla="*/ 5354983 h 5641173"/>
              <a:gd name="connsiteX278" fmla="*/ 105588 w 11243827"/>
              <a:gd name="connsiteY278" fmla="*/ 5352169 h 5641173"/>
              <a:gd name="connsiteX279" fmla="*/ 89264 w 11243827"/>
              <a:gd name="connsiteY279" fmla="*/ 5348886 h 5641173"/>
              <a:gd name="connsiteX280" fmla="*/ 49794 w 11243827"/>
              <a:gd name="connsiteY280" fmla="*/ 5329950 h 5641173"/>
              <a:gd name="connsiteX281" fmla="*/ 19924 w 11243827"/>
              <a:gd name="connsiteY281" fmla="*/ 5334282 h 5641173"/>
              <a:gd name="connsiteX282" fmla="*/ 13819 w 11243827"/>
              <a:gd name="connsiteY282" fmla="*/ 5334653 h 5641173"/>
              <a:gd name="connsiteX283" fmla="*/ 13657 w 11243827"/>
              <a:gd name="connsiteY283" fmla="*/ 5334455 h 5641173"/>
              <a:gd name="connsiteX284" fmla="*/ 7139 w 11243827"/>
              <a:gd name="connsiteY284" fmla="*/ 5334438 h 5641173"/>
              <a:gd name="connsiteX285" fmla="*/ 2684 w 11243827"/>
              <a:gd name="connsiteY285" fmla="*/ 5335333 h 5641173"/>
              <a:gd name="connsiteX286" fmla="*/ 0 w 11243827"/>
              <a:gd name="connsiteY286" fmla="*/ 5335496 h 5641173"/>
              <a:gd name="connsiteX287" fmla="*/ 0 w 11243827"/>
              <a:gd name="connsiteY287" fmla="*/ 10592 h 5641173"/>
              <a:gd name="connsiteX288" fmla="*/ 11243827 w 11243827"/>
              <a:gd name="connsiteY288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257007 w 11243827"/>
              <a:gd name="connsiteY57" fmla="*/ 553718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12803 w 11243827"/>
              <a:gd name="connsiteY105" fmla="*/ 5629702 h 5641173"/>
              <a:gd name="connsiteX106" fmla="*/ 7890915 w 11243827"/>
              <a:gd name="connsiteY106" fmla="*/ 5612272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20917 w 11243827"/>
              <a:gd name="connsiteY148" fmla="*/ 5426664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60723 w 11243827"/>
              <a:gd name="connsiteY151" fmla="*/ 5408304 h 5641173"/>
              <a:gd name="connsiteX152" fmla="*/ 6532914 w 11243827"/>
              <a:gd name="connsiteY152" fmla="*/ 5431205 h 5641173"/>
              <a:gd name="connsiteX153" fmla="*/ 6317327 w 11243827"/>
              <a:gd name="connsiteY153" fmla="*/ 5481889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98891 w 11243827"/>
              <a:gd name="connsiteY221" fmla="*/ 551318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28894 w 11243827"/>
              <a:gd name="connsiteY263" fmla="*/ 5327578 h 5641173"/>
              <a:gd name="connsiteX264" fmla="*/ 507005 w 11243827"/>
              <a:gd name="connsiteY264" fmla="*/ 5310149 h 5641173"/>
              <a:gd name="connsiteX265" fmla="*/ 441302 w 11243827"/>
              <a:gd name="connsiteY265" fmla="*/ 5307062 h 5641173"/>
              <a:gd name="connsiteX266" fmla="*/ 336819 w 11243827"/>
              <a:gd name="connsiteY266" fmla="*/ 5336690 h 5641173"/>
              <a:gd name="connsiteX267" fmla="*/ 215763 w 11243827"/>
              <a:gd name="connsiteY267" fmla="*/ 5332575 h 5641173"/>
              <a:gd name="connsiteX268" fmla="*/ 205927 w 11243827"/>
              <a:gd name="connsiteY268" fmla="*/ 5339672 h 5641173"/>
              <a:gd name="connsiteX269" fmla="*/ 194189 w 11243827"/>
              <a:gd name="connsiteY269" fmla="*/ 5343588 h 5641173"/>
              <a:gd name="connsiteX270" fmla="*/ 192552 w 11243827"/>
              <a:gd name="connsiteY270" fmla="*/ 5342845 h 5641173"/>
              <a:gd name="connsiteX271" fmla="*/ 178320 w 11243827"/>
              <a:gd name="connsiteY271" fmla="*/ 5343766 h 5641173"/>
              <a:gd name="connsiteX272" fmla="*/ 175596 w 11243827"/>
              <a:gd name="connsiteY272" fmla="*/ 5346411 h 5641173"/>
              <a:gd name="connsiteX273" fmla="*/ 165951 w 11243827"/>
              <a:gd name="connsiteY273" fmla="*/ 5347808 h 5641173"/>
              <a:gd name="connsiteX274" fmla="*/ 147287 w 11243827"/>
              <a:gd name="connsiteY274" fmla="*/ 5352625 h 5641173"/>
              <a:gd name="connsiteX275" fmla="*/ 143484 w 11243827"/>
              <a:gd name="connsiteY275" fmla="*/ 5351591 h 5641173"/>
              <a:gd name="connsiteX276" fmla="*/ 114847 w 11243827"/>
              <a:gd name="connsiteY276" fmla="*/ 5355844 h 5641173"/>
              <a:gd name="connsiteX277" fmla="*/ 114306 w 11243827"/>
              <a:gd name="connsiteY277" fmla="*/ 5354983 h 5641173"/>
              <a:gd name="connsiteX278" fmla="*/ 105588 w 11243827"/>
              <a:gd name="connsiteY278" fmla="*/ 5352169 h 5641173"/>
              <a:gd name="connsiteX279" fmla="*/ 89264 w 11243827"/>
              <a:gd name="connsiteY279" fmla="*/ 5348886 h 5641173"/>
              <a:gd name="connsiteX280" fmla="*/ 49794 w 11243827"/>
              <a:gd name="connsiteY280" fmla="*/ 5329950 h 5641173"/>
              <a:gd name="connsiteX281" fmla="*/ 19924 w 11243827"/>
              <a:gd name="connsiteY281" fmla="*/ 5334282 h 5641173"/>
              <a:gd name="connsiteX282" fmla="*/ 13819 w 11243827"/>
              <a:gd name="connsiteY282" fmla="*/ 5334653 h 5641173"/>
              <a:gd name="connsiteX283" fmla="*/ 13657 w 11243827"/>
              <a:gd name="connsiteY283" fmla="*/ 5334455 h 5641173"/>
              <a:gd name="connsiteX284" fmla="*/ 7139 w 11243827"/>
              <a:gd name="connsiteY284" fmla="*/ 5334438 h 5641173"/>
              <a:gd name="connsiteX285" fmla="*/ 2684 w 11243827"/>
              <a:gd name="connsiteY285" fmla="*/ 5335333 h 5641173"/>
              <a:gd name="connsiteX286" fmla="*/ 0 w 11243827"/>
              <a:gd name="connsiteY286" fmla="*/ 5335496 h 5641173"/>
              <a:gd name="connsiteX287" fmla="*/ 0 w 11243827"/>
              <a:gd name="connsiteY287" fmla="*/ 10592 h 5641173"/>
              <a:gd name="connsiteX288" fmla="*/ 11243827 w 11243827"/>
              <a:gd name="connsiteY288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257007 w 11243827"/>
              <a:gd name="connsiteY57" fmla="*/ 553718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12803 w 11243827"/>
              <a:gd name="connsiteY105" fmla="*/ 5629702 h 5641173"/>
              <a:gd name="connsiteX106" fmla="*/ 7890915 w 11243827"/>
              <a:gd name="connsiteY106" fmla="*/ 5612272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20917 w 11243827"/>
              <a:gd name="connsiteY148" fmla="*/ 5637174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60723 w 11243827"/>
              <a:gd name="connsiteY151" fmla="*/ 5408304 h 5641173"/>
              <a:gd name="connsiteX152" fmla="*/ 6532914 w 11243827"/>
              <a:gd name="connsiteY152" fmla="*/ 5431205 h 5641173"/>
              <a:gd name="connsiteX153" fmla="*/ 6317327 w 11243827"/>
              <a:gd name="connsiteY153" fmla="*/ 5481889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98891 w 11243827"/>
              <a:gd name="connsiteY221" fmla="*/ 551318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28894 w 11243827"/>
              <a:gd name="connsiteY263" fmla="*/ 5327578 h 5641173"/>
              <a:gd name="connsiteX264" fmla="*/ 507005 w 11243827"/>
              <a:gd name="connsiteY264" fmla="*/ 5310149 h 5641173"/>
              <a:gd name="connsiteX265" fmla="*/ 441302 w 11243827"/>
              <a:gd name="connsiteY265" fmla="*/ 5307062 h 5641173"/>
              <a:gd name="connsiteX266" fmla="*/ 336819 w 11243827"/>
              <a:gd name="connsiteY266" fmla="*/ 5336690 h 5641173"/>
              <a:gd name="connsiteX267" fmla="*/ 215763 w 11243827"/>
              <a:gd name="connsiteY267" fmla="*/ 5332575 h 5641173"/>
              <a:gd name="connsiteX268" fmla="*/ 205927 w 11243827"/>
              <a:gd name="connsiteY268" fmla="*/ 5339672 h 5641173"/>
              <a:gd name="connsiteX269" fmla="*/ 194189 w 11243827"/>
              <a:gd name="connsiteY269" fmla="*/ 5343588 h 5641173"/>
              <a:gd name="connsiteX270" fmla="*/ 192552 w 11243827"/>
              <a:gd name="connsiteY270" fmla="*/ 5342845 h 5641173"/>
              <a:gd name="connsiteX271" fmla="*/ 178320 w 11243827"/>
              <a:gd name="connsiteY271" fmla="*/ 5343766 h 5641173"/>
              <a:gd name="connsiteX272" fmla="*/ 175596 w 11243827"/>
              <a:gd name="connsiteY272" fmla="*/ 5346411 h 5641173"/>
              <a:gd name="connsiteX273" fmla="*/ 165951 w 11243827"/>
              <a:gd name="connsiteY273" fmla="*/ 5347808 h 5641173"/>
              <a:gd name="connsiteX274" fmla="*/ 147287 w 11243827"/>
              <a:gd name="connsiteY274" fmla="*/ 5352625 h 5641173"/>
              <a:gd name="connsiteX275" fmla="*/ 143484 w 11243827"/>
              <a:gd name="connsiteY275" fmla="*/ 5351591 h 5641173"/>
              <a:gd name="connsiteX276" fmla="*/ 114847 w 11243827"/>
              <a:gd name="connsiteY276" fmla="*/ 5355844 h 5641173"/>
              <a:gd name="connsiteX277" fmla="*/ 114306 w 11243827"/>
              <a:gd name="connsiteY277" fmla="*/ 5354983 h 5641173"/>
              <a:gd name="connsiteX278" fmla="*/ 105588 w 11243827"/>
              <a:gd name="connsiteY278" fmla="*/ 5352169 h 5641173"/>
              <a:gd name="connsiteX279" fmla="*/ 89264 w 11243827"/>
              <a:gd name="connsiteY279" fmla="*/ 5348886 h 5641173"/>
              <a:gd name="connsiteX280" fmla="*/ 49794 w 11243827"/>
              <a:gd name="connsiteY280" fmla="*/ 5329950 h 5641173"/>
              <a:gd name="connsiteX281" fmla="*/ 19924 w 11243827"/>
              <a:gd name="connsiteY281" fmla="*/ 5334282 h 5641173"/>
              <a:gd name="connsiteX282" fmla="*/ 13819 w 11243827"/>
              <a:gd name="connsiteY282" fmla="*/ 5334653 h 5641173"/>
              <a:gd name="connsiteX283" fmla="*/ 13657 w 11243827"/>
              <a:gd name="connsiteY283" fmla="*/ 5334455 h 5641173"/>
              <a:gd name="connsiteX284" fmla="*/ 7139 w 11243827"/>
              <a:gd name="connsiteY284" fmla="*/ 5334438 h 5641173"/>
              <a:gd name="connsiteX285" fmla="*/ 2684 w 11243827"/>
              <a:gd name="connsiteY285" fmla="*/ 5335333 h 5641173"/>
              <a:gd name="connsiteX286" fmla="*/ 0 w 11243827"/>
              <a:gd name="connsiteY286" fmla="*/ 5335496 h 5641173"/>
              <a:gd name="connsiteX287" fmla="*/ 0 w 11243827"/>
              <a:gd name="connsiteY287" fmla="*/ 10592 h 5641173"/>
              <a:gd name="connsiteX288" fmla="*/ 11243827 w 11243827"/>
              <a:gd name="connsiteY288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257007 w 11243827"/>
              <a:gd name="connsiteY57" fmla="*/ 553718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12803 w 11243827"/>
              <a:gd name="connsiteY105" fmla="*/ 5629702 h 5641173"/>
              <a:gd name="connsiteX106" fmla="*/ 7890915 w 11243827"/>
              <a:gd name="connsiteY106" fmla="*/ 5612272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804792 w 11243827"/>
              <a:gd name="connsiteY148" fmla="*/ 5439822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60723 w 11243827"/>
              <a:gd name="connsiteY151" fmla="*/ 5408304 h 5641173"/>
              <a:gd name="connsiteX152" fmla="*/ 6532914 w 11243827"/>
              <a:gd name="connsiteY152" fmla="*/ 5431205 h 5641173"/>
              <a:gd name="connsiteX153" fmla="*/ 6317327 w 11243827"/>
              <a:gd name="connsiteY153" fmla="*/ 5481889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98891 w 11243827"/>
              <a:gd name="connsiteY221" fmla="*/ 551318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28894 w 11243827"/>
              <a:gd name="connsiteY263" fmla="*/ 5327578 h 5641173"/>
              <a:gd name="connsiteX264" fmla="*/ 507005 w 11243827"/>
              <a:gd name="connsiteY264" fmla="*/ 5310149 h 5641173"/>
              <a:gd name="connsiteX265" fmla="*/ 441302 w 11243827"/>
              <a:gd name="connsiteY265" fmla="*/ 5307062 h 5641173"/>
              <a:gd name="connsiteX266" fmla="*/ 336819 w 11243827"/>
              <a:gd name="connsiteY266" fmla="*/ 5336690 h 5641173"/>
              <a:gd name="connsiteX267" fmla="*/ 215763 w 11243827"/>
              <a:gd name="connsiteY267" fmla="*/ 5332575 h 5641173"/>
              <a:gd name="connsiteX268" fmla="*/ 205927 w 11243827"/>
              <a:gd name="connsiteY268" fmla="*/ 5339672 h 5641173"/>
              <a:gd name="connsiteX269" fmla="*/ 194189 w 11243827"/>
              <a:gd name="connsiteY269" fmla="*/ 5343588 h 5641173"/>
              <a:gd name="connsiteX270" fmla="*/ 192552 w 11243827"/>
              <a:gd name="connsiteY270" fmla="*/ 5342845 h 5641173"/>
              <a:gd name="connsiteX271" fmla="*/ 178320 w 11243827"/>
              <a:gd name="connsiteY271" fmla="*/ 5343766 h 5641173"/>
              <a:gd name="connsiteX272" fmla="*/ 175596 w 11243827"/>
              <a:gd name="connsiteY272" fmla="*/ 5346411 h 5641173"/>
              <a:gd name="connsiteX273" fmla="*/ 165951 w 11243827"/>
              <a:gd name="connsiteY273" fmla="*/ 5347808 h 5641173"/>
              <a:gd name="connsiteX274" fmla="*/ 147287 w 11243827"/>
              <a:gd name="connsiteY274" fmla="*/ 5352625 h 5641173"/>
              <a:gd name="connsiteX275" fmla="*/ 143484 w 11243827"/>
              <a:gd name="connsiteY275" fmla="*/ 5351591 h 5641173"/>
              <a:gd name="connsiteX276" fmla="*/ 114847 w 11243827"/>
              <a:gd name="connsiteY276" fmla="*/ 5355844 h 5641173"/>
              <a:gd name="connsiteX277" fmla="*/ 114306 w 11243827"/>
              <a:gd name="connsiteY277" fmla="*/ 5354983 h 5641173"/>
              <a:gd name="connsiteX278" fmla="*/ 105588 w 11243827"/>
              <a:gd name="connsiteY278" fmla="*/ 5352169 h 5641173"/>
              <a:gd name="connsiteX279" fmla="*/ 89264 w 11243827"/>
              <a:gd name="connsiteY279" fmla="*/ 5348886 h 5641173"/>
              <a:gd name="connsiteX280" fmla="*/ 49794 w 11243827"/>
              <a:gd name="connsiteY280" fmla="*/ 5329950 h 5641173"/>
              <a:gd name="connsiteX281" fmla="*/ 19924 w 11243827"/>
              <a:gd name="connsiteY281" fmla="*/ 5334282 h 5641173"/>
              <a:gd name="connsiteX282" fmla="*/ 13819 w 11243827"/>
              <a:gd name="connsiteY282" fmla="*/ 5334653 h 5641173"/>
              <a:gd name="connsiteX283" fmla="*/ 13657 w 11243827"/>
              <a:gd name="connsiteY283" fmla="*/ 5334455 h 5641173"/>
              <a:gd name="connsiteX284" fmla="*/ 7139 w 11243827"/>
              <a:gd name="connsiteY284" fmla="*/ 5334438 h 5641173"/>
              <a:gd name="connsiteX285" fmla="*/ 2684 w 11243827"/>
              <a:gd name="connsiteY285" fmla="*/ 5335333 h 5641173"/>
              <a:gd name="connsiteX286" fmla="*/ 0 w 11243827"/>
              <a:gd name="connsiteY286" fmla="*/ 5335496 h 5641173"/>
              <a:gd name="connsiteX287" fmla="*/ 0 w 11243827"/>
              <a:gd name="connsiteY287" fmla="*/ 10592 h 5641173"/>
              <a:gd name="connsiteX288" fmla="*/ 11243827 w 11243827"/>
              <a:gd name="connsiteY288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257007 w 11243827"/>
              <a:gd name="connsiteY57" fmla="*/ 553718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12803 w 11243827"/>
              <a:gd name="connsiteY105" fmla="*/ 5629702 h 5641173"/>
              <a:gd name="connsiteX106" fmla="*/ 7890915 w 11243827"/>
              <a:gd name="connsiteY106" fmla="*/ 5612272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804792 w 11243827"/>
              <a:gd name="connsiteY148" fmla="*/ 5439822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60723 w 11243827"/>
              <a:gd name="connsiteY151" fmla="*/ 5408304 h 5641173"/>
              <a:gd name="connsiteX152" fmla="*/ 6532914 w 11243827"/>
              <a:gd name="connsiteY152" fmla="*/ 5431205 h 5641173"/>
              <a:gd name="connsiteX153" fmla="*/ 6317327 w 11243827"/>
              <a:gd name="connsiteY153" fmla="*/ 5481889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98891 w 11243827"/>
              <a:gd name="connsiteY221" fmla="*/ 551318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28894 w 11243827"/>
              <a:gd name="connsiteY263" fmla="*/ 5327578 h 5641173"/>
              <a:gd name="connsiteX264" fmla="*/ 507005 w 11243827"/>
              <a:gd name="connsiteY264" fmla="*/ 5310149 h 5641173"/>
              <a:gd name="connsiteX265" fmla="*/ 441302 w 11243827"/>
              <a:gd name="connsiteY265" fmla="*/ 5307062 h 5641173"/>
              <a:gd name="connsiteX266" fmla="*/ 336819 w 11243827"/>
              <a:gd name="connsiteY266" fmla="*/ 5336690 h 5641173"/>
              <a:gd name="connsiteX267" fmla="*/ 215763 w 11243827"/>
              <a:gd name="connsiteY267" fmla="*/ 5332575 h 5641173"/>
              <a:gd name="connsiteX268" fmla="*/ 205927 w 11243827"/>
              <a:gd name="connsiteY268" fmla="*/ 5339672 h 5641173"/>
              <a:gd name="connsiteX269" fmla="*/ 194189 w 11243827"/>
              <a:gd name="connsiteY269" fmla="*/ 5343588 h 5641173"/>
              <a:gd name="connsiteX270" fmla="*/ 192552 w 11243827"/>
              <a:gd name="connsiteY270" fmla="*/ 5342845 h 5641173"/>
              <a:gd name="connsiteX271" fmla="*/ 178320 w 11243827"/>
              <a:gd name="connsiteY271" fmla="*/ 5343766 h 5641173"/>
              <a:gd name="connsiteX272" fmla="*/ 175596 w 11243827"/>
              <a:gd name="connsiteY272" fmla="*/ 5346411 h 5641173"/>
              <a:gd name="connsiteX273" fmla="*/ 165951 w 11243827"/>
              <a:gd name="connsiteY273" fmla="*/ 5347808 h 5641173"/>
              <a:gd name="connsiteX274" fmla="*/ 147287 w 11243827"/>
              <a:gd name="connsiteY274" fmla="*/ 5352625 h 5641173"/>
              <a:gd name="connsiteX275" fmla="*/ 143484 w 11243827"/>
              <a:gd name="connsiteY275" fmla="*/ 5351591 h 5641173"/>
              <a:gd name="connsiteX276" fmla="*/ 114847 w 11243827"/>
              <a:gd name="connsiteY276" fmla="*/ 5355844 h 5641173"/>
              <a:gd name="connsiteX277" fmla="*/ 114306 w 11243827"/>
              <a:gd name="connsiteY277" fmla="*/ 5354983 h 5641173"/>
              <a:gd name="connsiteX278" fmla="*/ 105588 w 11243827"/>
              <a:gd name="connsiteY278" fmla="*/ 5352169 h 5641173"/>
              <a:gd name="connsiteX279" fmla="*/ 89264 w 11243827"/>
              <a:gd name="connsiteY279" fmla="*/ 5348886 h 5641173"/>
              <a:gd name="connsiteX280" fmla="*/ 49794 w 11243827"/>
              <a:gd name="connsiteY280" fmla="*/ 5329950 h 5641173"/>
              <a:gd name="connsiteX281" fmla="*/ 19924 w 11243827"/>
              <a:gd name="connsiteY281" fmla="*/ 5334282 h 5641173"/>
              <a:gd name="connsiteX282" fmla="*/ 13819 w 11243827"/>
              <a:gd name="connsiteY282" fmla="*/ 5334653 h 5641173"/>
              <a:gd name="connsiteX283" fmla="*/ 13657 w 11243827"/>
              <a:gd name="connsiteY283" fmla="*/ 5334455 h 5641173"/>
              <a:gd name="connsiteX284" fmla="*/ 7139 w 11243827"/>
              <a:gd name="connsiteY284" fmla="*/ 5334438 h 5641173"/>
              <a:gd name="connsiteX285" fmla="*/ 2684 w 11243827"/>
              <a:gd name="connsiteY285" fmla="*/ 5335333 h 5641173"/>
              <a:gd name="connsiteX286" fmla="*/ 0 w 11243827"/>
              <a:gd name="connsiteY286" fmla="*/ 5335496 h 5641173"/>
              <a:gd name="connsiteX287" fmla="*/ 0 w 11243827"/>
              <a:gd name="connsiteY287" fmla="*/ 10592 h 5641173"/>
              <a:gd name="connsiteX288" fmla="*/ 11243827 w 11243827"/>
              <a:gd name="connsiteY288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257007 w 11243827"/>
              <a:gd name="connsiteY57" fmla="*/ 553718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12803 w 11243827"/>
              <a:gd name="connsiteY105" fmla="*/ 5629702 h 5641173"/>
              <a:gd name="connsiteX106" fmla="*/ 7890915 w 11243827"/>
              <a:gd name="connsiteY106" fmla="*/ 5612272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60723 w 11243827"/>
              <a:gd name="connsiteY151" fmla="*/ 5408304 h 5641173"/>
              <a:gd name="connsiteX152" fmla="*/ 6532914 w 11243827"/>
              <a:gd name="connsiteY152" fmla="*/ 5431205 h 5641173"/>
              <a:gd name="connsiteX153" fmla="*/ 6317327 w 11243827"/>
              <a:gd name="connsiteY153" fmla="*/ 5481889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98891 w 11243827"/>
              <a:gd name="connsiteY221" fmla="*/ 551318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28894 w 11243827"/>
              <a:gd name="connsiteY263" fmla="*/ 5327578 h 5641173"/>
              <a:gd name="connsiteX264" fmla="*/ 507005 w 11243827"/>
              <a:gd name="connsiteY264" fmla="*/ 5310149 h 5641173"/>
              <a:gd name="connsiteX265" fmla="*/ 441302 w 11243827"/>
              <a:gd name="connsiteY265" fmla="*/ 5307062 h 5641173"/>
              <a:gd name="connsiteX266" fmla="*/ 336819 w 11243827"/>
              <a:gd name="connsiteY266" fmla="*/ 5336690 h 5641173"/>
              <a:gd name="connsiteX267" fmla="*/ 215763 w 11243827"/>
              <a:gd name="connsiteY267" fmla="*/ 5332575 h 5641173"/>
              <a:gd name="connsiteX268" fmla="*/ 205927 w 11243827"/>
              <a:gd name="connsiteY268" fmla="*/ 5339672 h 5641173"/>
              <a:gd name="connsiteX269" fmla="*/ 194189 w 11243827"/>
              <a:gd name="connsiteY269" fmla="*/ 5343588 h 5641173"/>
              <a:gd name="connsiteX270" fmla="*/ 192552 w 11243827"/>
              <a:gd name="connsiteY270" fmla="*/ 5342845 h 5641173"/>
              <a:gd name="connsiteX271" fmla="*/ 178320 w 11243827"/>
              <a:gd name="connsiteY271" fmla="*/ 5343766 h 5641173"/>
              <a:gd name="connsiteX272" fmla="*/ 175596 w 11243827"/>
              <a:gd name="connsiteY272" fmla="*/ 5346411 h 5641173"/>
              <a:gd name="connsiteX273" fmla="*/ 165951 w 11243827"/>
              <a:gd name="connsiteY273" fmla="*/ 5347808 h 5641173"/>
              <a:gd name="connsiteX274" fmla="*/ 147287 w 11243827"/>
              <a:gd name="connsiteY274" fmla="*/ 5352625 h 5641173"/>
              <a:gd name="connsiteX275" fmla="*/ 143484 w 11243827"/>
              <a:gd name="connsiteY275" fmla="*/ 5351591 h 5641173"/>
              <a:gd name="connsiteX276" fmla="*/ 114847 w 11243827"/>
              <a:gd name="connsiteY276" fmla="*/ 5355844 h 5641173"/>
              <a:gd name="connsiteX277" fmla="*/ 114306 w 11243827"/>
              <a:gd name="connsiteY277" fmla="*/ 5354983 h 5641173"/>
              <a:gd name="connsiteX278" fmla="*/ 105588 w 11243827"/>
              <a:gd name="connsiteY278" fmla="*/ 5352169 h 5641173"/>
              <a:gd name="connsiteX279" fmla="*/ 89264 w 11243827"/>
              <a:gd name="connsiteY279" fmla="*/ 5348886 h 5641173"/>
              <a:gd name="connsiteX280" fmla="*/ 49794 w 11243827"/>
              <a:gd name="connsiteY280" fmla="*/ 5329950 h 5641173"/>
              <a:gd name="connsiteX281" fmla="*/ 19924 w 11243827"/>
              <a:gd name="connsiteY281" fmla="*/ 5334282 h 5641173"/>
              <a:gd name="connsiteX282" fmla="*/ 13819 w 11243827"/>
              <a:gd name="connsiteY282" fmla="*/ 5334653 h 5641173"/>
              <a:gd name="connsiteX283" fmla="*/ 13657 w 11243827"/>
              <a:gd name="connsiteY283" fmla="*/ 5334455 h 5641173"/>
              <a:gd name="connsiteX284" fmla="*/ 7139 w 11243827"/>
              <a:gd name="connsiteY284" fmla="*/ 5334438 h 5641173"/>
              <a:gd name="connsiteX285" fmla="*/ 2684 w 11243827"/>
              <a:gd name="connsiteY285" fmla="*/ 5335333 h 5641173"/>
              <a:gd name="connsiteX286" fmla="*/ 0 w 11243827"/>
              <a:gd name="connsiteY286" fmla="*/ 5335496 h 5641173"/>
              <a:gd name="connsiteX287" fmla="*/ 0 w 11243827"/>
              <a:gd name="connsiteY287" fmla="*/ 10592 h 5641173"/>
              <a:gd name="connsiteX288" fmla="*/ 11243827 w 11243827"/>
              <a:gd name="connsiteY288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257007 w 11243827"/>
              <a:gd name="connsiteY57" fmla="*/ 553718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12803 w 11243827"/>
              <a:gd name="connsiteY105" fmla="*/ 5629702 h 5641173"/>
              <a:gd name="connsiteX106" fmla="*/ 7890915 w 11243827"/>
              <a:gd name="connsiteY106" fmla="*/ 5612272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60723 w 11243827"/>
              <a:gd name="connsiteY151" fmla="*/ 5408304 h 5641173"/>
              <a:gd name="connsiteX152" fmla="*/ 6532914 w 11243827"/>
              <a:gd name="connsiteY152" fmla="*/ 5431205 h 5641173"/>
              <a:gd name="connsiteX153" fmla="*/ 6317327 w 11243827"/>
              <a:gd name="connsiteY153" fmla="*/ 5481889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98891 w 11243827"/>
              <a:gd name="connsiteY221" fmla="*/ 551318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28894 w 11243827"/>
              <a:gd name="connsiteY263" fmla="*/ 5327578 h 5641173"/>
              <a:gd name="connsiteX264" fmla="*/ 507005 w 11243827"/>
              <a:gd name="connsiteY264" fmla="*/ 5310149 h 5641173"/>
              <a:gd name="connsiteX265" fmla="*/ 441302 w 11243827"/>
              <a:gd name="connsiteY265" fmla="*/ 5307062 h 5641173"/>
              <a:gd name="connsiteX266" fmla="*/ 336819 w 11243827"/>
              <a:gd name="connsiteY266" fmla="*/ 5336690 h 5641173"/>
              <a:gd name="connsiteX267" fmla="*/ 215763 w 11243827"/>
              <a:gd name="connsiteY267" fmla="*/ 5332575 h 5641173"/>
              <a:gd name="connsiteX268" fmla="*/ 205927 w 11243827"/>
              <a:gd name="connsiteY268" fmla="*/ 5339672 h 5641173"/>
              <a:gd name="connsiteX269" fmla="*/ 194189 w 11243827"/>
              <a:gd name="connsiteY269" fmla="*/ 5343588 h 5641173"/>
              <a:gd name="connsiteX270" fmla="*/ 192552 w 11243827"/>
              <a:gd name="connsiteY270" fmla="*/ 5342845 h 5641173"/>
              <a:gd name="connsiteX271" fmla="*/ 178320 w 11243827"/>
              <a:gd name="connsiteY271" fmla="*/ 5343766 h 5641173"/>
              <a:gd name="connsiteX272" fmla="*/ 175596 w 11243827"/>
              <a:gd name="connsiteY272" fmla="*/ 5346411 h 5641173"/>
              <a:gd name="connsiteX273" fmla="*/ 165951 w 11243827"/>
              <a:gd name="connsiteY273" fmla="*/ 5347808 h 5641173"/>
              <a:gd name="connsiteX274" fmla="*/ 147287 w 11243827"/>
              <a:gd name="connsiteY274" fmla="*/ 5352625 h 5641173"/>
              <a:gd name="connsiteX275" fmla="*/ 143484 w 11243827"/>
              <a:gd name="connsiteY275" fmla="*/ 5351591 h 5641173"/>
              <a:gd name="connsiteX276" fmla="*/ 114847 w 11243827"/>
              <a:gd name="connsiteY276" fmla="*/ 5355844 h 5641173"/>
              <a:gd name="connsiteX277" fmla="*/ 114306 w 11243827"/>
              <a:gd name="connsiteY277" fmla="*/ 5354983 h 5641173"/>
              <a:gd name="connsiteX278" fmla="*/ 105588 w 11243827"/>
              <a:gd name="connsiteY278" fmla="*/ 5352169 h 5641173"/>
              <a:gd name="connsiteX279" fmla="*/ 89264 w 11243827"/>
              <a:gd name="connsiteY279" fmla="*/ 5348886 h 5641173"/>
              <a:gd name="connsiteX280" fmla="*/ 49794 w 11243827"/>
              <a:gd name="connsiteY280" fmla="*/ 5329950 h 5641173"/>
              <a:gd name="connsiteX281" fmla="*/ 19924 w 11243827"/>
              <a:gd name="connsiteY281" fmla="*/ 5334282 h 5641173"/>
              <a:gd name="connsiteX282" fmla="*/ 13819 w 11243827"/>
              <a:gd name="connsiteY282" fmla="*/ 5334653 h 5641173"/>
              <a:gd name="connsiteX283" fmla="*/ 13657 w 11243827"/>
              <a:gd name="connsiteY283" fmla="*/ 5334455 h 5641173"/>
              <a:gd name="connsiteX284" fmla="*/ 7139 w 11243827"/>
              <a:gd name="connsiteY284" fmla="*/ 5334438 h 5641173"/>
              <a:gd name="connsiteX285" fmla="*/ 2684 w 11243827"/>
              <a:gd name="connsiteY285" fmla="*/ 5335333 h 5641173"/>
              <a:gd name="connsiteX286" fmla="*/ 0 w 11243827"/>
              <a:gd name="connsiteY286" fmla="*/ 5335496 h 5641173"/>
              <a:gd name="connsiteX287" fmla="*/ 0 w 11243827"/>
              <a:gd name="connsiteY287" fmla="*/ 10592 h 5641173"/>
              <a:gd name="connsiteX288" fmla="*/ 11243827 w 11243827"/>
              <a:gd name="connsiteY288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257007 w 11243827"/>
              <a:gd name="connsiteY57" fmla="*/ 553718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12803 w 11243827"/>
              <a:gd name="connsiteY105" fmla="*/ 5629702 h 5641173"/>
              <a:gd name="connsiteX106" fmla="*/ 7890915 w 11243827"/>
              <a:gd name="connsiteY106" fmla="*/ 5612272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60723 w 11243827"/>
              <a:gd name="connsiteY151" fmla="*/ 540830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98891 w 11243827"/>
              <a:gd name="connsiteY221" fmla="*/ 551318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28894 w 11243827"/>
              <a:gd name="connsiteY263" fmla="*/ 5327578 h 5641173"/>
              <a:gd name="connsiteX264" fmla="*/ 507005 w 11243827"/>
              <a:gd name="connsiteY264" fmla="*/ 5310149 h 5641173"/>
              <a:gd name="connsiteX265" fmla="*/ 441302 w 11243827"/>
              <a:gd name="connsiteY265" fmla="*/ 5307062 h 5641173"/>
              <a:gd name="connsiteX266" fmla="*/ 336819 w 11243827"/>
              <a:gd name="connsiteY266" fmla="*/ 5336690 h 5641173"/>
              <a:gd name="connsiteX267" fmla="*/ 215763 w 11243827"/>
              <a:gd name="connsiteY267" fmla="*/ 5332575 h 5641173"/>
              <a:gd name="connsiteX268" fmla="*/ 205927 w 11243827"/>
              <a:gd name="connsiteY268" fmla="*/ 5339672 h 5641173"/>
              <a:gd name="connsiteX269" fmla="*/ 194189 w 11243827"/>
              <a:gd name="connsiteY269" fmla="*/ 5343588 h 5641173"/>
              <a:gd name="connsiteX270" fmla="*/ 192552 w 11243827"/>
              <a:gd name="connsiteY270" fmla="*/ 5342845 h 5641173"/>
              <a:gd name="connsiteX271" fmla="*/ 178320 w 11243827"/>
              <a:gd name="connsiteY271" fmla="*/ 5343766 h 5641173"/>
              <a:gd name="connsiteX272" fmla="*/ 175596 w 11243827"/>
              <a:gd name="connsiteY272" fmla="*/ 5346411 h 5641173"/>
              <a:gd name="connsiteX273" fmla="*/ 165951 w 11243827"/>
              <a:gd name="connsiteY273" fmla="*/ 5347808 h 5641173"/>
              <a:gd name="connsiteX274" fmla="*/ 147287 w 11243827"/>
              <a:gd name="connsiteY274" fmla="*/ 5352625 h 5641173"/>
              <a:gd name="connsiteX275" fmla="*/ 143484 w 11243827"/>
              <a:gd name="connsiteY275" fmla="*/ 5351591 h 5641173"/>
              <a:gd name="connsiteX276" fmla="*/ 114847 w 11243827"/>
              <a:gd name="connsiteY276" fmla="*/ 5355844 h 5641173"/>
              <a:gd name="connsiteX277" fmla="*/ 114306 w 11243827"/>
              <a:gd name="connsiteY277" fmla="*/ 5354983 h 5641173"/>
              <a:gd name="connsiteX278" fmla="*/ 105588 w 11243827"/>
              <a:gd name="connsiteY278" fmla="*/ 5352169 h 5641173"/>
              <a:gd name="connsiteX279" fmla="*/ 89264 w 11243827"/>
              <a:gd name="connsiteY279" fmla="*/ 5348886 h 5641173"/>
              <a:gd name="connsiteX280" fmla="*/ 49794 w 11243827"/>
              <a:gd name="connsiteY280" fmla="*/ 5329950 h 5641173"/>
              <a:gd name="connsiteX281" fmla="*/ 19924 w 11243827"/>
              <a:gd name="connsiteY281" fmla="*/ 5334282 h 5641173"/>
              <a:gd name="connsiteX282" fmla="*/ 13819 w 11243827"/>
              <a:gd name="connsiteY282" fmla="*/ 5334653 h 5641173"/>
              <a:gd name="connsiteX283" fmla="*/ 13657 w 11243827"/>
              <a:gd name="connsiteY283" fmla="*/ 5334455 h 5641173"/>
              <a:gd name="connsiteX284" fmla="*/ 7139 w 11243827"/>
              <a:gd name="connsiteY284" fmla="*/ 5334438 h 5641173"/>
              <a:gd name="connsiteX285" fmla="*/ 2684 w 11243827"/>
              <a:gd name="connsiteY285" fmla="*/ 5335333 h 5641173"/>
              <a:gd name="connsiteX286" fmla="*/ 0 w 11243827"/>
              <a:gd name="connsiteY286" fmla="*/ 5335496 h 5641173"/>
              <a:gd name="connsiteX287" fmla="*/ 0 w 11243827"/>
              <a:gd name="connsiteY287" fmla="*/ 10592 h 5641173"/>
              <a:gd name="connsiteX288" fmla="*/ 11243827 w 11243827"/>
              <a:gd name="connsiteY288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257007 w 11243827"/>
              <a:gd name="connsiteY57" fmla="*/ 553718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12803 w 11243827"/>
              <a:gd name="connsiteY105" fmla="*/ 5629702 h 5641173"/>
              <a:gd name="connsiteX106" fmla="*/ 7890915 w 11243827"/>
              <a:gd name="connsiteY106" fmla="*/ 5612272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98891 w 11243827"/>
              <a:gd name="connsiteY221" fmla="*/ 551318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28894 w 11243827"/>
              <a:gd name="connsiteY263" fmla="*/ 5327578 h 5641173"/>
              <a:gd name="connsiteX264" fmla="*/ 507005 w 11243827"/>
              <a:gd name="connsiteY264" fmla="*/ 5310149 h 5641173"/>
              <a:gd name="connsiteX265" fmla="*/ 441302 w 11243827"/>
              <a:gd name="connsiteY265" fmla="*/ 5307062 h 5641173"/>
              <a:gd name="connsiteX266" fmla="*/ 336819 w 11243827"/>
              <a:gd name="connsiteY266" fmla="*/ 5336690 h 5641173"/>
              <a:gd name="connsiteX267" fmla="*/ 215763 w 11243827"/>
              <a:gd name="connsiteY267" fmla="*/ 5332575 h 5641173"/>
              <a:gd name="connsiteX268" fmla="*/ 205927 w 11243827"/>
              <a:gd name="connsiteY268" fmla="*/ 5339672 h 5641173"/>
              <a:gd name="connsiteX269" fmla="*/ 194189 w 11243827"/>
              <a:gd name="connsiteY269" fmla="*/ 5343588 h 5641173"/>
              <a:gd name="connsiteX270" fmla="*/ 192552 w 11243827"/>
              <a:gd name="connsiteY270" fmla="*/ 5342845 h 5641173"/>
              <a:gd name="connsiteX271" fmla="*/ 178320 w 11243827"/>
              <a:gd name="connsiteY271" fmla="*/ 5343766 h 5641173"/>
              <a:gd name="connsiteX272" fmla="*/ 175596 w 11243827"/>
              <a:gd name="connsiteY272" fmla="*/ 5346411 h 5641173"/>
              <a:gd name="connsiteX273" fmla="*/ 165951 w 11243827"/>
              <a:gd name="connsiteY273" fmla="*/ 5347808 h 5641173"/>
              <a:gd name="connsiteX274" fmla="*/ 147287 w 11243827"/>
              <a:gd name="connsiteY274" fmla="*/ 5352625 h 5641173"/>
              <a:gd name="connsiteX275" fmla="*/ 143484 w 11243827"/>
              <a:gd name="connsiteY275" fmla="*/ 5351591 h 5641173"/>
              <a:gd name="connsiteX276" fmla="*/ 114847 w 11243827"/>
              <a:gd name="connsiteY276" fmla="*/ 5355844 h 5641173"/>
              <a:gd name="connsiteX277" fmla="*/ 114306 w 11243827"/>
              <a:gd name="connsiteY277" fmla="*/ 5354983 h 5641173"/>
              <a:gd name="connsiteX278" fmla="*/ 105588 w 11243827"/>
              <a:gd name="connsiteY278" fmla="*/ 5352169 h 5641173"/>
              <a:gd name="connsiteX279" fmla="*/ 89264 w 11243827"/>
              <a:gd name="connsiteY279" fmla="*/ 5348886 h 5641173"/>
              <a:gd name="connsiteX280" fmla="*/ 49794 w 11243827"/>
              <a:gd name="connsiteY280" fmla="*/ 5329950 h 5641173"/>
              <a:gd name="connsiteX281" fmla="*/ 19924 w 11243827"/>
              <a:gd name="connsiteY281" fmla="*/ 5334282 h 5641173"/>
              <a:gd name="connsiteX282" fmla="*/ 13819 w 11243827"/>
              <a:gd name="connsiteY282" fmla="*/ 5334653 h 5641173"/>
              <a:gd name="connsiteX283" fmla="*/ 13657 w 11243827"/>
              <a:gd name="connsiteY283" fmla="*/ 5334455 h 5641173"/>
              <a:gd name="connsiteX284" fmla="*/ 7139 w 11243827"/>
              <a:gd name="connsiteY284" fmla="*/ 5334438 h 5641173"/>
              <a:gd name="connsiteX285" fmla="*/ 2684 w 11243827"/>
              <a:gd name="connsiteY285" fmla="*/ 5335333 h 5641173"/>
              <a:gd name="connsiteX286" fmla="*/ 0 w 11243827"/>
              <a:gd name="connsiteY286" fmla="*/ 5335496 h 5641173"/>
              <a:gd name="connsiteX287" fmla="*/ 0 w 11243827"/>
              <a:gd name="connsiteY287" fmla="*/ 10592 h 5641173"/>
              <a:gd name="connsiteX288" fmla="*/ 11243827 w 11243827"/>
              <a:gd name="connsiteY288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257007 w 11243827"/>
              <a:gd name="connsiteY57" fmla="*/ 553718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890915 w 11243827"/>
              <a:gd name="connsiteY106" fmla="*/ 5612272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98891 w 11243827"/>
              <a:gd name="connsiteY221" fmla="*/ 551318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28894 w 11243827"/>
              <a:gd name="connsiteY263" fmla="*/ 5327578 h 5641173"/>
              <a:gd name="connsiteX264" fmla="*/ 507005 w 11243827"/>
              <a:gd name="connsiteY264" fmla="*/ 5310149 h 5641173"/>
              <a:gd name="connsiteX265" fmla="*/ 441302 w 11243827"/>
              <a:gd name="connsiteY265" fmla="*/ 5307062 h 5641173"/>
              <a:gd name="connsiteX266" fmla="*/ 336819 w 11243827"/>
              <a:gd name="connsiteY266" fmla="*/ 5336690 h 5641173"/>
              <a:gd name="connsiteX267" fmla="*/ 215763 w 11243827"/>
              <a:gd name="connsiteY267" fmla="*/ 5332575 h 5641173"/>
              <a:gd name="connsiteX268" fmla="*/ 205927 w 11243827"/>
              <a:gd name="connsiteY268" fmla="*/ 5339672 h 5641173"/>
              <a:gd name="connsiteX269" fmla="*/ 194189 w 11243827"/>
              <a:gd name="connsiteY269" fmla="*/ 5343588 h 5641173"/>
              <a:gd name="connsiteX270" fmla="*/ 192552 w 11243827"/>
              <a:gd name="connsiteY270" fmla="*/ 5342845 h 5641173"/>
              <a:gd name="connsiteX271" fmla="*/ 178320 w 11243827"/>
              <a:gd name="connsiteY271" fmla="*/ 5343766 h 5641173"/>
              <a:gd name="connsiteX272" fmla="*/ 175596 w 11243827"/>
              <a:gd name="connsiteY272" fmla="*/ 5346411 h 5641173"/>
              <a:gd name="connsiteX273" fmla="*/ 165951 w 11243827"/>
              <a:gd name="connsiteY273" fmla="*/ 5347808 h 5641173"/>
              <a:gd name="connsiteX274" fmla="*/ 147287 w 11243827"/>
              <a:gd name="connsiteY274" fmla="*/ 5352625 h 5641173"/>
              <a:gd name="connsiteX275" fmla="*/ 143484 w 11243827"/>
              <a:gd name="connsiteY275" fmla="*/ 5351591 h 5641173"/>
              <a:gd name="connsiteX276" fmla="*/ 114847 w 11243827"/>
              <a:gd name="connsiteY276" fmla="*/ 5355844 h 5641173"/>
              <a:gd name="connsiteX277" fmla="*/ 114306 w 11243827"/>
              <a:gd name="connsiteY277" fmla="*/ 5354983 h 5641173"/>
              <a:gd name="connsiteX278" fmla="*/ 105588 w 11243827"/>
              <a:gd name="connsiteY278" fmla="*/ 5352169 h 5641173"/>
              <a:gd name="connsiteX279" fmla="*/ 89264 w 11243827"/>
              <a:gd name="connsiteY279" fmla="*/ 5348886 h 5641173"/>
              <a:gd name="connsiteX280" fmla="*/ 49794 w 11243827"/>
              <a:gd name="connsiteY280" fmla="*/ 5329950 h 5641173"/>
              <a:gd name="connsiteX281" fmla="*/ 19924 w 11243827"/>
              <a:gd name="connsiteY281" fmla="*/ 5334282 h 5641173"/>
              <a:gd name="connsiteX282" fmla="*/ 13819 w 11243827"/>
              <a:gd name="connsiteY282" fmla="*/ 5334653 h 5641173"/>
              <a:gd name="connsiteX283" fmla="*/ 13657 w 11243827"/>
              <a:gd name="connsiteY283" fmla="*/ 5334455 h 5641173"/>
              <a:gd name="connsiteX284" fmla="*/ 7139 w 11243827"/>
              <a:gd name="connsiteY284" fmla="*/ 5334438 h 5641173"/>
              <a:gd name="connsiteX285" fmla="*/ 2684 w 11243827"/>
              <a:gd name="connsiteY285" fmla="*/ 5335333 h 5641173"/>
              <a:gd name="connsiteX286" fmla="*/ 0 w 11243827"/>
              <a:gd name="connsiteY286" fmla="*/ 5335496 h 5641173"/>
              <a:gd name="connsiteX287" fmla="*/ 0 w 11243827"/>
              <a:gd name="connsiteY287" fmla="*/ 10592 h 5641173"/>
              <a:gd name="connsiteX288" fmla="*/ 11243827 w 11243827"/>
              <a:gd name="connsiteY288" fmla="*/ 0 h 5641173"/>
              <a:gd name="connsiteX0" fmla="*/ 11243827 w 11243827"/>
              <a:gd name="connsiteY0" fmla="*/ 0 h 5687273"/>
              <a:gd name="connsiteX1" fmla="*/ 11243827 w 11243827"/>
              <a:gd name="connsiteY1" fmla="*/ 1470035 h 5687273"/>
              <a:gd name="connsiteX2" fmla="*/ 11243827 w 11243827"/>
              <a:gd name="connsiteY2" fmla="*/ 5001571 h 5687273"/>
              <a:gd name="connsiteX3" fmla="*/ 11243827 w 11243827"/>
              <a:gd name="connsiteY3" fmla="*/ 5209610 h 5687273"/>
              <a:gd name="connsiteX4" fmla="*/ 11240675 w 11243827"/>
              <a:gd name="connsiteY4" fmla="*/ 5210442 h 5687273"/>
              <a:gd name="connsiteX5" fmla="*/ 11179959 w 11243827"/>
              <a:gd name="connsiteY5" fmla="*/ 5221199 h 5687273"/>
              <a:gd name="connsiteX6" fmla="*/ 11105493 w 11243827"/>
              <a:gd name="connsiteY6" fmla="*/ 5259905 h 5687273"/>
              <a:gd name="connsiteX7" fmla="*/ 11078640 w 11243827"/>
              <a:gd name="connsiteY7" fmla="*/ 5263531 h 5687273"/>
              <a:gd name="connsiteX8" fmla="*/ 11079616 w 11243827"/>
              <a:gd name="connsiteY8" fmla="*/ 5270380 h 5687273"/>
              <a:gd name="connsiteX9" fmla="*/ 11069641 w 11243827"/>
              <a:gd name="connsiteY9" fmla="*/ 5270884 h 5687273"/>
              <a:gd name="connsiteX10" fmla="*/ 11047377 w 11243827"/>
              <a:gd name="connsiteY10" fmla="*/ 5271051 h 5687273"/>
              <a:gd name="connsiteX11" fmla="*/ 10980705 w 11243827"/>
              <a:gd name="connsiteY11" fmla="*/ 5272951 h 5687273"/>
              <a:gd name="connsiteX12" fmla="*/ 10962514 w 11243827"/>
              <a:gd name="connsiteY12" fmla="*/ 5286084 h 5687273"/>
              <a:gd name="connsiteX13" fmla="*/ 10945307 w 11243827"/>
              <a:gd name="connsiteY13" fmla="*/ 5286290 h 5687273"/>
              <a:gd name="connsiteX14" fmla="*/ 10845516 w 11243827"/>
              <a:gd name="connsiteY14" fmla="*/ 5303894 h 5687273"/>
              <a:gd name="connsiteX15" fmla="*/ 10831795 w 11243827"/>
              <a:gd name="connsiteY15" fmla="*/ 5305210 h 5687273"/>
              <a:gd name="connsiteX16" fmla="*/ 10824365 w 11243827"/>
              <a:gd name="connsiteY16" fmla="*/ 5311111 h 5687273"/>
              <a:gd name="connsiteX17" fmla="*/ 10797756 w 11243827"/>
              <a:gd name="connsiteY17" fmla="*/ 5312285 h 5687273"/>
              <a:gd name="connsiteX18" fmla="*/ 10796525 w 11243827"/>
              <a:gd name="connsiteY18" fmla="*/ 5315645 h 5687273"/>
              <a:gd name="connsiteX19" fmla="*/ 10709063 w 11243827"/>
              <a:gd name="connsiteY19" fmla="*/ 5344492 h 5687273"/>
              <a:gd name="connsiteX20" fmla="*/ 10694078 w 11243827"/>
              <a:gd name="connsiteY20" fmla="*/ 5349258 h 5687273"/>
              <a:gd name="connsiteX21" fmla="*/ 10681131 w 11243827"/>
              <a:gd name="connsiteY21" fmla="*/ 5347812 h 5687273"/>
              <a:gd name="connsiteX22" fmla="*/ 10609448 w 11243827"/>
              <a:gd name="connsiteY22" fmla="*/ 5351931 h 5687273"/>
              <a:gd name="connsiteX23" fmla="*/ 10592397 w 11243827"/>
              <a:gd name="connsiteY23" fmla="*/ 5349402 h 5687273"/>
              <a:gd name="connsiteX24" fmla="*/ 10585227 w 11243827"/>
              <a:gd name="connsiteY24" fmla="*/ 5344063 h 5687273"/>
              <a:gd name="connsiteX25" fmla="*/ 10557472 w 11243827"/>
              <a:gd name="connsiteY25" fmla="*/ 5354151 h 5687273"/>
              <a:gd name="connsiteX26" fmla="*/ 10514646 w 11243827"/>
              <a:gd name="connsiteY26" fmla="*/ 5361064 h 5687273"/>
              <a:gd name="connsiteX27" fmla="*/ 10494292 w 11243827"/>
              <a:gd name="connsiteY27" fmla="*/ 5366054 h 5687273"/>
              <a:gd name="connsiteX28" fmla="*/ 10477869 w 11243827"/>
              <a:gd name="connsiteY28" fmla="*/ 5363025 h 5687273"/>
              <a:gd name="connsiteX29" fmla="*/ 10384411 w 11243827"/>
              <a:gd name="connsiteY29" fmla="*/ 5362257 h 5687273"/>
              <a:gd name="connsiteX30" fmla="*/ 10362921 w 11243827"/>
              <a:gd name="connsiteY30" fmla="*/ 5357444 h 5687273"/>
              <a:gd name="connsiteX31" fmla="*/ 10352736 w 11243827"/>
              <a:gd name="connsiteY31" fmla="*/ 5347851 h 5687273"/>
              <a:gd name="connsiteX32" fmla="*/ 10344754 w 11243827"/>
              <a:gd name="connsiteY32" fmla="*/ 5351272 h 5687273"/>
              <a:gd name="connsiteX33" fmla="*/ 10288226 w 11243827"/>
              <a:gd name="connsiteY33" fmla="*/ 5351613 h 5687273"/>
              <a:gd name="connsiteX34" fmla="*/ 10251350 w 11243827"/>
              <a:gd name="connsiteY34" fmla="*/ 5352711 h 5687273"/>
              <a:gd name="connsiteX35" fmla="*/ 10249108 w 11243827"/>
              <a:gd name="connsiteY35" fmla="*/ 5365881 h 5687273"/>
              <a:gd name="connsiteX36" fmla="*/ 10216272 w 11243827"/>
              <a:gd name="connsiteY36" fmla="*/ 5370573 h 5687273"/>
              <a:gd name="connsiteX37" fmla="*/ 10181278 w 11243827"/>
              <a:gd name="connsiteY37" fmla="*/ 5362119 h 5687273"/>
              <a:gd name="connsiteX38" fmla="*/ 10140033 w 11243827"/>
              <a:gd name="connsiteY38" fmla="*/ 5363304 h 5687273"/>
              <a:gd name="connsiteX39" fmla="*/ 10115353 w 11243827"/>
              <a:gd name="connsiteY39" fmla="*/ 5363869 h 5687273"/>
              <a:gd name="connsiteX40" fmla="*/ 10050578 w 11243827"/>
              <a:gd name="connsiteY40" fmla="*/ 5376153 h 5687273"/>
              <a:gd name="connsiteX41" fmla="*/ 9945478 w 11243827"/>
              <a:gd name="connsiteY41" fmla="*/ 5422859 h 5687273"/>
              <a:gd name="connsiteX42" fmla="*/ 9912481 w 11243827"/>
              <a:gd name="connsiteY42" fmla="*/ 5429477 h 5687273"/>
              <a:gd name="connsiteX43" fmla="*/ 9906713 w 11243827"/>
              <a:gd name="connsiteY43" fmla="*/ 5426784 h 5687273"/>
              <a:gd name="connsiteX44" fmla="*/ 9742436 w 11243827"/>
              <a:gd name="connsiteY44" fmla="*/ 5454834 h 5687273"/>
              <a:gd name="connsiteX45" fmla="*/ 9713044 w 11243827"/>
              <a:gd name="connsiteY45" fmla="*/ 5456476 h 5687273"/>
              <a:gd name="connsiteX46" fmla="*/ 9691033 w 11243827"/>
              <a:gd name="connsiteY46" fmla="*/ 5455451 h 5687273"/>
              <a:gd name="connsiteX47" fmla="*/ 9638355 w 11243827"/>
              <a:gd name="connsiteY47" fmla="*/ 5464794 h 5687273"/>
              <a:gd name="connsiteX48" fmla="*/ 9552434 w 11243827"/>
              <a:gd name="connsiteY48" fmla="*/ 5485280 h 5687273"/>
              <a:gd name="connsiteX49" fmla="*/ 9533883 w 11243827"/>
              <a:gd name="connsiteY49" fmla="*/ 5488516 h 5687273"/>
              <a:gd name="connsiteX50" fmla="*/ 9516916 w 11243827"/>
              <a:gd name="connsiteY50" fmla="*/ 5486828 h 5687273"/>
              <a:gd name="connsiteX51" fmla="*/ 9512093 w 11243827"/>
              <a:gd name="connsiteY51" fmla="*/ 5482541 h 5687273"/>
              <a:gd name="connsiteX52" fmla="*/ 9501725 w 11243827"/>
              <a:gd name="connsiteY52" fmla="*/ 5483603 h 5687273"/>
              <a:gd name="connsiteX53" fmla="*/ 9498754 w 11243827"/>
              <a:gd name="connsiteY53" fmla="*/ 5482951 h 5687273"/>
              <a:gd name="connsiteX54" fmla="*/ 9481932 w 11243827"/>
              <a:gd name="connsiteY54" fmla="*/ 5480151 h 5687273"/>
              <a:gd name="connsiteX55" fmla="*/ 9451321 w 11243827"/>
              <a:gd name="connsiteY55" fmla="*/ 5497375 h 5687273"/>
              <a:gd name="connsiteX56" fmla="*/ 9409298 w 11243827"/>
              <a:gd name="connsiteY56" fmla="*/ 5499478 h 5687273"/>
              <a:gd name="connsiteX57" fmla="*/ 9257007 w 11243827"/>
              <a:gd name="connsiteY57" fmla="*/ 5537183 h 5687273"/>
              <a:gd name="connsiteX58" fmla="*/ 9229078 w 11243827"/>
              <a:gd name="connsiteY58" fmla="*/ 5524154 h 5687273"/>
              <a:gd name="connsiteX59" fmla="*/ 9165105 w 11243827"/>
              <a:gd name="connsiteY59" fmla="*/ 5532892 h 5687273"/>
              <a:gd name="connsiteX60" fmla="*/ 9077301 w 11243827"/>
              <a:gd name="connsiteY60" fmla="*/ 5580356 h 5687273"/>
              <a:gd name="connsiteX61" fmla="*/ 8960065 w 11243827"/>
              <a:gd name="connsiteY61" fmla="*/ 5597982 h 5687273"/>
              <a:gd name="connsiteX62" fmla="*/ 8953536 w 11243827"/>
              <a:gd name="connsiteY62" fmla="*/ 5606638 h 5687273"/>
              <a:gd name="connsiteX63" fmla="*/ 8943907 w 11243827"/>
              <a:gd name="connsiteY63" fmla="*/ 5612541 h 5687273"/>
              <a:gd name="connsiteX64" fmla="*/ 8942046 w 11243827"/>
              <a:gd name="connsiteY64" fmla="*/ 5612112 h 5687273"/>
              <a:gd name="connsiteX65" fmla="*/ 8928824 w 11243827"/>
              <a:gd name="connsiteY65" fmla="*/ 5615549 h 5687273"/>
              <a:gd name="connsiteX66" fmla="*/ 8927294 w 11243827"/>
              <a:gd name="connsiteY66" fmla="*/ 5618607 h 5687273"/>
              <a:gd name="connsiteX67" fmla="*/ 8918651 w 11243827"/>
              <a:gd name="connsiteY67" fmla="*/ 5621688 h 5687273"/>
              <a:gd name="connsiteX68" fmla="*/ 8902772 w 11243827"/>
              <a:gd name="connsiteY68" fmla="*/ 5629703 h 5687273"/>
              <a:gd name="connsiteX69" fmla="*/ 8898724 w 11243827"/>
              <a:gd name="connsiteY69" fmla="*/ 5629379 h 5687273"/>
              <a:gd name="connsiteX70" fmla="*/ 8873099 w 11243827"/>
              <a:gd name="connsiteY70" fmla="*/ 5638628 h 5687273"/>
              <a:gd name="connsiteX71" fmla="*/ 8872234 w 11243827"/>
              <a:gd name="connsiteY71" fmla="*/ 5637889 h 5687273"/>
              <a:gd name="connsiteX72" fmla="*/ 8862777 w 11243827"/>
              <a:gd name="connsiteY72" fmla="*/ 5636711 h 5687273"/>
              <a:gd name="connsiteX73" fmla="*/ 8845869 w 11243827"/>
              <a:gd name="connsiteY73" fmla="*/ 5636436 h 5687273"/>
              <a:gd name="connsiteX74" fmla="*/ 8800548 w 11243827"/>
              <a:gd name="connsiteY74" fmla="*/ 5625084 h 5687273"/>
              <a:gd name="connsiteX75" fmla="*/ 8773774 w 11243827"/>
              <a:gd name="connsiteY75" fmla="*/ 5634630 h 5687273"/>
              <a:gd name="connsiteX76" fmla="*/ 8698255 w 11243827"/>
              <a:gd name="connsiteY76" fmla="*/ 5636083 h 5687273"/>
              <a:gd name="connsiteX77" fmla="*/ 8619167 w 11243827"/>
              <a:gd name="connsiteY77" fmla="*/ 5619130 h 5687273"/>
              <a:gd name="connsiteX78" fmla="*/ 8539822 w 11243827"/>
              <a:gd name="connsiteY78" fmla="*/ 5616905 h 5687273"/>
              <a:gd name="connsiteX79" fmla="*/ 8511094 w 11243827"/>
              <a:gd name="connsiteY79" fmla="*/ 5617360 h 5687273"/>
              <a:gd name="connsiteX80" fmla="*/ 8459886 w 11243827"/>
              <a:gd name="connsiteY80" fmla="*/ 5612612 h 5687273"/>
              <a:gd name="connsiteX81" fmla="*/ 8436432 w 11243827"/>
              <a:gd name="connsiteY81" fmla="*/ 5606990 h 5687273"/>
              <a:gd name="connsiteX82" fmla="*/ 8435403 w 11243827"/>
              <a:gd name="connsiteY82" fmla="*/ 5607336 h 5687273"/>
              <a:gd name="connsiteX83" fmla="*/ 8433307 w 11243827"/>
              <a:gd name="connsiteY83" fmla="*/ 5604917 h 5687273"/>
              <a:gd name="connsiteX84" fmla="*/ 8428968 w 11243827"/>
              <a:gd name="connsiteY84" fmla="*/ 5603796 h 5687273"/>
              <a:gd name="connsiteX85" fmla="*/ 8417124 w 11243827"/>
              <a:gd name="connsiteY85" fmla="*/ 5604518 h 5687273"/>
              <a:gd name="connsiteX86" fmla="*/ 8412669 w 11243827"/>
              <a:gd name="connsiteY86" fmla="*/ 5605413 h 5687273"/>
              <a:gd name="connsiteX87" fmla="*/ 8406152 w 11243827"/>
              <a:gd name="connsiteY87" fmla="*/ 5605396 h 5687273"/>
              <a:gd name="connsiteX88" fmla="*/ 8405989 w 11243827"/>
              <a:gd name="connsiteY88" fmla="*/ 5605197 h 5687273"/>
              <a:gd name="connsiteX89" fmla="*/ 8399884 w 11243827"/>
              <a:gd name="connsiteY89" fmla="*/ 5605568 h 5687273"/>
              <a:gd name="connsiteX90" fmla="*/ 8370014 w 11243827"/>
              <a:gd name="connsiteY90" fmla="*/ 5609900 h 5687273"/>
              <a:gd name="connsiteX91" fmla="*/ 8330544 w 11243827"/>
              <a:gd name="connsiteY91" fmla="*/ 5590964 h 5687273"/>
              <a:gd name="connsiteX92" fmla="*/ 8314221 w 11243827"/>
              <a:gd name="connsiteY92" fmla="*/ 5587682 h 5687273"/>
              <a:gd name="connsiteX93" fmla="*/ 8305502 w 11243827"/>
              <a:gd name="connsiteY93" fmla="*/ 5584868 h 5687273"/>
              <a:gd name="connsiteX94" fmla="*/ 8304962 w 11243827"/>
              <a:gd name="connsiteY94" fmla="*/ 5584007 h 5687273"/>
              <a:gd name="connsiteX95" fmla="*/ 8276324 w 11243827"/>
              <a:gd name="connsiteY95" fmla="*/ 5588260 h 5687273"/>
              <a:gd name="connsiteX96" fmla="*/ 8272522 w 11243827"/>
              <a:gd name="connsiteY96" fmla="*/ 5587226 h 5687273"/>
              <a:gd name="connsiteX97" fmla="*/ 8253857 w 11243827"/>
              <a:gd name="connsiteY97" fmla="*/ 5592043 h 5687273"/>
              <a:gd name="connsiteX98" fmla="*/ 8244212 w 11243827"/>
              <a:gd name="connsiteY98" fmla="*/ 5593439 h 5687273"/>
              <a:gd name="connsiteX99" fmla="*/ 8241488 w 11243827"/>
              <a:gd name="connsiteY99" fmla="*/ 5596085 h 5687273"/>
              <a:gd name="connsiteX100" fmla="*/ 8227256 w 11243827"/>
              <a:gd name="connsiteY100" fmla="*/ 5597005 h 5687273"/>
              <a:gd name="connsiteX101" fmla="*/ 8225619 w 11243827"/>
              <a:gd name="connsiteY101" fmla="*/ 5596262 h 5687273"/>
              <a:gd name="connsiteX102" fmla="*/ 8213882 w 11243827"/>
              <a:gd name="connsiteY102" fmla="*/ 5600179 h 5687273"/>
              <a:gd name="connsiteX103" fmla="*/ 8204045 w 11243827"/>
              <a:gd name="connsiteY103" fmla="*/ 5607275 h 5687273"/>
              <a:gd name="connsiteX104" fmla="*/ 8082989 w 11243827"/>
              <a:gd name="connsiteY104" fmla="*/ 5603160 h 5687273"/>
              <a:gd name="connsiteX105" fmla="*/ 7976942 w 11243827"/>
              <a:gd name="connsiteY105" fmla="*/ 5598455 h 5687273"/>
              <a:gd name="connsiteX106" fmla="*/ 7915584 w 11243827"/>
              <a:gd name="connsiteY106" fmla="*/ 5684635 h 5687273"/>
              <a:gd name="connsiteX107" fmla="*/ 7727691 w 11243827"/>
              <a:gd name="connsiteY107" fmla="*/ 5621064 h 5687273"/>
              <a:gd name="connsiteX108" fmla="*/ 7685998 w 11243827"/>
              <a:gd name="connsiteY108" fmla="*/ 5615564 h 5687273"/>
              <a:gd name="connsiteX109" fmla="*/ 7649302 w 11243827"/>
              <a:gd name="connsiteY109" fmla="*/ 5626541 h 5687273"/>
              <a:gd name="connsiteX110" fmla="*/ 7634083 w 11243827"/>
              <a:gd name="connsiteY110" fmla="*/ 5620862 h 5687273"/>
              <a:gd name="connsiteX111" fmla="*/ 7631455 w 11243827"/>
              <a:gd name="connsiteY111" fmla="*/ 5619708 h 5687273"/>
              <a:gd name="connsiteX112" fmla="*/ 7620952 w 11243827"/>
              <a:gd name="connsiteY112" fmla="*/ 5618872 h 5687273"/>
              <a:gd name="connsiteX113" fmla="*/ 7617992 w 11243827"/>
              <a:gd name="connsiteY113" fmla="*/ 5613914 h 5687273"/>
              <a:gd name="connsiteX114" fmla="*/ 7602182 w 11243827"/>
              <a:gd name="connsiteY114" fmla="*/ 5609271 h 5687273"/>
              <a:gd name="connsiteX115" fmla="*/ 7582847 w 11243827"/>
              <a:gd name="connsiteY115" fmla="*/ 5609047 h 5687273"/>
              <a:gd name="connsiteX116" fmla="*/ 7514158 w 11243827"/>
              <a:gd name="connsiteY116" fmla="*/ 5607737 h 5687273"/>
              <a:gd name="connsiteX117" fmla="*/ 7502955 w 11243827"/>
              <a:gd name="connsiteY117" fmla="*/ 5610415 h 5687273"/>
              <a:gd name="connsiteX118" fmla="*/ 7466391 w 11243827"/>
              <a:gd name="connsiteY118" fmla="*/ 5605949 h 5687273"/>
              <a:gd name="connsiteX119" fmla="*/ 7433806 w 11243827"/>
              <a:gd name="connsiteY119" fmla="*/ 5604945 h 5687273"/>
              <a:gd name="connsiteX120" fmla="*/ 7412693 w 11243827"/>
              <a:gd name="connsiteY120" fmla="*/ 5607075 h 5687273"/>
              <a:gd name="connsiteX121" fmla="*/ 7407159 w 11243827"/>
              <a:gd name="connsiteY121" fmla="*/ 5605310 h 5687273"/>
              <a:gd name="connsiteX122" fmla="*/ 7385900 w 11243827"/>
              <a:gd name="connsiteY122" fmla="*/ 5604171 h 5687273"/>
              <a:gd name="connsiteX123" fmla="*/ 7375071 w 11243827"/>
              <a:gd name="connsiteY123" fmla="*/ 5606788 h 5687273"/>
              <a:gd name="connsiteX124" fmla="*/ 7364382 w 11243827"/>
              <a:gd name="connsiteY124" fmla="*/ 5600762 h 5687273"/>
              <a:gd name="connsiteX125" fmla="*/ 7361770 w 11243827"/>
              <a:gd name="connsiteY125" fmla="*/ 5596347 h 5687273"/>
              <a:gd name="connsiteX126" fmla="*/ 7346641 w 11243827"/>
              <a:gd name="connsiteY126" fmla="*/ 5598329 h 5687273"/>
              <a:gd name="connsiteX127" fmla="*/ 7334238 w 11243827"/>
              <a:gd name="connsiteY127" fmla="*/ 5594014 h 5687273"/>
              <a:gd name="connsiteX128" fmla="*/ 7323426 w 11243827"/>
              <a:gd name="connsiteY128" fmla="*/ 5596835 h 5687273"/>
              <a:gd name="connsiteX129" fmla="*/ 7318938 w 11243827"/>
              <a:gd name="connsiteY129" fmla="*/ 5596200 h 5687273"/>
              <a:gd name="connsiteX130" fmla="*/ 7307784 w 11243827"/>
              <a:gd name="connsiteY130" fmla="*/ 5594065 h 5687273"/>
              <a:gd name="connsiteX131" fmla="*/ 7288540 w 11243827"/>
              <a:gd name="connsiteY131" fmla="*/ 5589320 h 5687273"/>
              <a:gd name="connsiteX132" fmla="*/ 7282537 w 11243827"/>
              <a:gd name="connsiteY132" fmla="*/ 5588660 h 5687273"/>
              <a:gd name="connsiteX133" fmla="*/ 7269466 w 11243827"/>
              <a:gd name="connsiteY133" fmla="*/ 5581404 h 5687273"/>
              <a:gd name="connsiteX134" fmla="*/ 7244165 w 11243827"/>
              <a:gd name="connsiteY134" fmla="*/ 5575200 h 5687273"/>
              <a:gd name="connsiteX135" fmla="*/ 7199619 w 11243827"/>
              <a:gd name="connsiteY135" fmla="*/ 5553550 h 5687273"/>
              <a:gd name="connsiteX136" fmla="*/ 7173434 w 11243827"/>
              <a:gd name="connsiteY136" fmla="*/ 5543219 h 5687273"/>
              <a:gd name="connsiteX137" fmla="*/ 7155718 w 11243827"/>
              <a:gd name="connsiteY137" fmla="*/ 5533697 h 5687273"/>
              <a:gd name="connsiteX138" fmla="*/ 7103430 w 11243827"/>
              <a:gd name="connsiteY138" fmla="*/ 5520249 h 5687273"/>
              <a:gd name="connsiteX139" fmla="*/ 7013746 w 11243827"/>
              <a:gd name="connsiteY139" fmla="*/ 5502470 h 5687273"/>
              <a:gd name="connsiteX140" fmla="*/ 6995379 w 11243827"/>
              <a:gd name="connsiteY140" fmla="*/ 5497693 h 5687273"/>
              <a:gd name="connsiteX141" fmla="*/ 6982475 w 11243827"/>
              <a:gd name="connsiteY141" fmla="*/ 5489641 h 5687273"/>
              <a:gd name="connsiteX142" fmla="*/ 6981994 w 11243827"/>
              <a:gd name="connsiteY142" fmla="*/ 5484335 h 5687273"/>
              <a:gd name="connsiteX143" fmla="*/ 6972355 w 11243827"/>
              <a:gd name="connsiteY143" fmla="*/ 5481074 h 5687273"/>
              <a:gd name="connsiteX144" fmla="*/ 6970394 w 11243827"/>
              <a:gd name="connsiteY144" fmla="*/ 5479383 h 5687273"/>
              <a:gd name="connsiteX145" fmla="*/ 6958543 w 11243827"/>
              <a:gd name="connsiteY145" fmla="*/ 5470507 h 5687273"/>
              <a:gd name="connsiteX146" fmla="*/ 6918276 w 11243827"/>
              <a:gd name="connsiteY146" fmla="*/ 5472034 h 5687273"/>
              <a:gd name="connsiteX147" fmla="*/ 6881046 w 11243827"/>
              <a:gd name="connsiteY147" fmla="*/ 5457070 h 5687273"/>
              <a:gd name="connsiteX148" fmla="*/ 6752164 w 11243827"/>
              <a:gd name="connsiteY148" fmla="*/ 5425021 h 5687273"/>
              <a:gd name="connsiteX149" fmla="*/ 6724964 w 11243827"/>
              <a:gd name="connsiteY149" fmla="*/ 5414071 h 5687273"/>
              <a:gd name="connsiteX150" fmla="*/ 6683286 w 11243827"/>
              <a:gd name="connsiteY150" fmla="*/ 5405383 h 5687273"/>
              <a:gd name="connsiteX151" fmla="*/ 6644277 w 11243827"/>
              <a:gd name="connsiteY151" fmla="*/ 5429684 h 5687273"/>
              <a:gd name="connsiteX152" fmla="*/ 6532914 w 11243827"/>
              <a:gd name="connsiteY152" fmla="*/ 5431205 h 5687273"/>
              <a:gd name="connsiteX153" fmla="*/ 6307459 w 11243827"/>
              <a:gd name="connsiteY153" fmla="*/ 5467087 h 5687273"/>
              <a:gd name="connsiteX154" fmla="*/ 6196243 w 11243827"/>
              <a:gd name="connsiteY154" fmla="*/ 5515042 h 5687273"/>
              <a:gd name="connsiteX155" fmla="*/ 6099124 w 11243827"/>
              <a:gd name="connsiteY155" fmla="*/ 5516848 h 5687273"/>
              <a:gd name="connsiteX156" fmla="*/ 6016077 w 11243827"/>
              <a:gd name="connsiteY156" fmla="*/ 5528642 h 5687273"/>
              <a:gd name="connsiteX157" fmla="*/ 6004389 w 11243827"/>
              <a:gd name="connsiteY157" fmla="*/ 5531206 h 5687273"/>
              <a:gd name="connsiteX158" fmla="*/ 5933945 w 11243827"/>
              <a:gd name="connsiteY158" fmla="*/ 5538840 h 5687273"/>
              <a:gd name="connsiteX159" fmla="*/ 5883936 w 11243827"/>
              <a:gd name="connsiteY159" fmla="*/ 5553807 h 5687273"/>
              <a:gd name="connsiteX160" fmla="*/ 5798331 w 11243827"/>
              <a:gd name="connsiteY160" fmla="*/ 5564248 h 5687273"/>
              <a:gd name="connsiteX161" fmla="*/ 5712738 w 11243827"/>
              <a:gd name="connsiteY161" fmla="*/ 5573120 h 5687273"/>
              <a:gd name="connsiteX162" fmla="*/ 5681342 w 11243827"/>
              <a:gd name="connsiteY162" fmla="*/ 5575621 h 5687273"/>
              <a:gd name="connsiteX163" fmla="*/ 5627167 w 11243827"/>
              <a:gd name="connsiteY163" fmla="*/ 5583215 h 5687273"/>
              <a:gd name="connsiteX164" fmla="*/ 5591414 w 11243827"/>
              <a:gd name="connsiteY164" fmla="*/ 5587695 h 5687273"/>
              <a:gd name="connsiteX165" fmla="*/ 5583028 w 11243827"/>
              <a:gd name="connsiteY165" fmla="*/ 5580877 h 5687273"/>
              <a:gd name="connsiteX166" fmla="*/ 5549426 w 11243827"/>
              <a:gd name="connsiteY166" fmla="*/ 5582858 h 5687273"/>
              <a:gd name="connsiteX167" fmla="*/ 5519999 w 11243827"/>
              <a:gd name="connsiteY167" fmla="*/ 5592246 h 5687273"/>
              <a:gd name="connsiteX168" fmla="*/ 5480028 w 11243827"/>
              <a:gd name="connsiteY168" fmla="*/ 5597282 h 5687273"/>
              <a:gd name="connsiteX169" fmla="*/ 5456175 w 11243827"/>
              <a:gd name="connsiteY169" fmla="*/ 5600371 h 5687273"/>
              <a:gd name="connsiteX170" fmla="*/ 5388463 w 11243827"/>
              <a:gd name="connsiteY170" fmla="*/ 5602638 h 5687273"/>
              <a:gd name="connsiteX171" fmla="*/ 5265898 w 11243827"/>
              <a:gd name="connsiteY171" fmla="*/ 5591830 h 5687273"/>
              <a:gd name="connsiteX172" fmla="*/ 5231231 w 11243827"/>
              <a:gd name="connsiteY172" fmla="*/ 5592790 h 5687273"/>
              <a:gd name="connsiteX173" fmla="*/ 5226996 w 11243827"/>
              <a:gd name="connsiteY173" fmla="*/ 5595040 h 5687273"/>
              <a:gd name="connsiteX174" fmla="*/ 5175988 w 11243827"/>
              <a:gd name="connsiteY174" fmla="*/ 5588131 h 5687273"/>
              <a:gd name="connsiteX175" fmla="*/ 5107470 w 11243827"/>
              <a:gd name="connsiteY175" fmla="*/ 5594771 h 5687273"/>
              <a:gd name="connsiteX176" fmla="*/ 5027868 w 11243827"/>
              <a:gd name="connsiteY176" fmla="*/ 5605624 h 5687273"/>
              <a:gd name="connsiteX177" fmla="*/ 5007324 w 11243827"/>
              <a:gd name="connsiteY177" fmla="*/ 5609209 h 5687273"/>
              <a:gd name="connsiteX178" fmla="*/ 4952559 w 11243827"/>
              <a:gd name="connsiteY178" fmla="*/ 5611402 h 5687273"/>
              <a:gd name="connsiteX179" fmla="*/ 4826081 w 11243827"/>
              <a:gd name="connsiteY179" fmla="*/ 5616191 h 5687273"/>
              <a:gd name="connsiteX180" fmla="*/ 4823501 w 11243827"/>
              <a:gd name="connsiteY180" fmla="*/ 5619174 h 5687273"/>
              <a:gd name="connsiteX181" fmla="*/ 4813093 w 11243827"/>
              <a:gd name="connsiteY181" fmla="*/ 5620026 h 5687273"/>
              <a:gd name="connsiteX182" fmla="*/ 4810563 w 11243827"/>
              <a:gd name="connsiteY182" fmla="*/ 5620787 h 5687273"/>
              <a:gd name="connsiteX183" fmla="*/ 4795818 w 11243827"/>
              <a:gd name="connsiteY183" fmla="*/ 5624618 h 5687273"/>
              <a:gd name="connsiteX184" fmla="*/ 4758404 w 11243827"/>
              <a:gd name="connsiteY184" fmla="*/ 5619510 h 5687273"/>
              <a:gd name="connsiteX185" fmla="*/ 4717254 w 11243827"/>
              <a:gd name="connsiteY185" fmla="*/ 5624155 h 5687273"/>
              <a:gd name="connsiteX186" fmla="*/ 4591958 w 11243827"/>
              <a:gd name="connsiteY186" fmla="*/ 5624710 h 5687273"/>
              <a:gd name="connsiteX187" fmla="*/ 4476215 w 11243827"/>
              <a:gd name="connsiteY187" fmla="*/ 5628210 h 5687273"/>
              <a:gd name="connsiteX188" fmla="*/ 4425193 w 11243827"/>
              <a:gd name="connsiteY188" fmla="*/ 5627414 h 5687273"/>
              <a:gd name="connsiteX189" fmla="*/ 4383866 w 11243827"/>
              <a:gd name="connsiteY189" fmla="*/ 5626546 h 5687273"/>
              <a:gd name="connsiteX190" fmla="*/ 4385596 w 11243827"/>
              <a:gd name="connsiteY190" fmla="*/ 5634646 h 5687273"/>
              <a:gd name="connsiteX191" fmla="*/ 4360864 w 11243827"/>
              <a:gd name="connsiteY191" fmla="*/ 5641173 h 5687273"/>
              <a:gd name="connsiteX192" fmla="*/ 4328321 w 11243827"/>
              <a:gd name="connsiteY192" fmla="*/ 5626332 h 5687273"/>
              <a:gd name="connsiteX193" fmla="*/ 4309842 w 11243827"/>
              <a:gd name="connsiteY193" fmla="*/ 5626471 h 5687273"/>
              <a:gd name="connsiteX194" fmla="*/ 4277424 w 11243827"/>
              <a:gd name="connsiteY194" fmla="*/ 5631598 h 5687273"/>
              <a:gd name="connsiteX195" fmla="*/ 4266627 w 11243827"/>
              <a:gd name="connsiteY195" fmla="*/ 5633969 h 5687273"/>
              <a:gd name="connsiteX196" fmla="*/ 4185525 w 11243827"/>
              <a:gd name="connsiteY196" fmla="*/ 5617508 h 5687273"/>
              <a:gd name="connsiteX197" fmla="*/ 4177617 w 11243827"/>
              <a:gd name="connsiteY197" fmla="*/ 5610903 h 5687273"/>
              <a:gd name="connsiteX198" fmla="*/ 4136948 w 11243827"/>
              <a:gd name="connsiteY198" fmla="*/ 5608031 h 5687273"/>
              <a:gd name="connsiteX199" fmla="*/ 4132323 w 11243827"/>
              <a:gd name="connsiteY199" fmla="*/ 5609784 h 5687273"/>
              <a:gd name="connsiteX200" fmla="*/ 4098620 w 11243827"/>
              <a:gd name="connsiteY200" fmla="*/ 5599672 h 5687273"/>
              <a:gd name="connsiteX201" fmla="*/ 3963475 w 11243827"/>
              <a:gd name="connsiteY201" fmla="*/ 5581841 h 5687273"/>
              <a:gd name="connsiteX202" fmla="*/ 3703613 w 11243827"/>
              <a:gd name="connsiteY202" fmla="*/ 5572482 h 5687273"/>
              <a:gd name="connsiteX203" fmla="*/ 3432987 w 11243827"/>
              <a:gd name="connsiteY203" fmla="*/ 5545768 h 5687273"/>
              <a:gd name="connsiteX204" fmla="*/ 3176381 w 11243827"/>
              <a:gd name="connsiteY204" fmla="*/ 5556110 h 5687273"/>
              <a:gd name="connsiteX205" fmla="*/ 2710156 w 11243827"/>
              <a:gd name="connsiteY205" fmla="*/ 5527517 h 5687273"/>
              <a:gd name="connsiteX206" fmla="*/ 2550206 w 11243827"/>
              <a:gd name="connsiteY206" fmla="*/ 5524958 h 5687273"/>
              <a:gd name="connsiteX207" fmla="*/ 2443041 w 11243827"/>
              <a:gd name="connsiteY207" fmla="*/ 5523990 h 5687273"/>
              <a:gd name="connsiteX208" fmla="*/ 2435613 w 11243827"/>
              <a:gd name="connsiteY208" fmla="*/ 5526704 h 5687273"/>
              <a:gd name="connsiteX209" fmla="*/ 2405682 w 11243827"/>
              <a:gd name="connsiteY209" fmla="*/ 5528307 h 5687273"/>
              <a:gd name="connsiteX210" fmla="*/ 2397487 w 11243827"/>
              <a:gd name="connsiteY210" fmla="*/ 5540337 h 5687273"/>
              <a:gd name="connsiteX211" fmla="*/ 2297454 w 11243827"/>
              <a:gd name="connsiteY211" fmla="*/ 5550765 h 5687273"/>
              <a:gd name="connsiteX212" fmla="*/ 2056700 w 11243827"/>
              <a:gd name="connsiteY212" fmla="*/ 5555489 h 5687273"/>
              <a:gd name="connsiteX213" fmla="*/ 1878530 w 11243827"/>
              <a:gd name="connsiteY213" fmla="*/ 5535330 h 5687273"/>
              <a:gd name="connsiteX214" fmla="*/ 1859292 w 11243827"/>
              <a:gd name="connsiteY214" fmla="*/ 5535461 h 5687273"/>
              <a:gd name="connsiteX215" fmla="*/ 1835626 w 11243827"/>
              <a:gd name="connsiteY215" fmla="*/ 5533793 h 5687273"/>
              <a:gd name="connsiteX216" fmla="*/ 1798939 w 11243827"/>
              <a:gd name="connsiteY216" fmla="*/ 5540285 h 5687273"/>
              <a:gd name="connsiteX217" fmla="*/ 1779046 w 11243827"/>
              <a:gd name="connsiteY217" fmla="*/ 5549949 h 5687273"/>
              <a:gd name="connsiteX218" fmla="*/ 1772421 w 11243827"/>
              <a:gd name="connsiteY218" fmla="*/ 5549018 h 5687273"/>
              <a:gd name="connsiteX219" fmla="*/ 1772052 w 11243827"/>
              <a:gd name="connsiteY219" fmla="*/ 5545689 h 5687273"/>
              <a:gd name="connsiteX220" fmla="*/ 1711543 w 11243827"/>
              <a:gd name="connsiteY220" fmla="*/ 5534558 h 5687273"/>
              <a:gd name="connsiteX221" fmla="*/ 1698891 w 11243827"/>
              <a:gd name="connsiteY221" fmla="*/ 5513187 h 5687273"/>
              <a:gd name="connsiteX222" fmla="*/ 1538763 w 11243827"/>
              <a:gd name="connsiteY222" fmla="*/ 5482781 h 5687273"/>
              <a:gd name="connsiteX223" fmla="*/ 1501533 w 11243827"/>
              <a:gd name="connsiteY223" fmla="*/ 5467817 h 5687273"/>
              <a:gd name="connsiteX224" fmla="*/ 1461266 w 11243827"/>
              <a:gd name="connsiteY224" fmla="*/ 5469343 h 5687273"/>
              <a:gd name="connsiteX225" fmla="*/ 1449415 w 11243827"/>
              <a:gd name="connsiteY225" fmla="*/ 5460467 h 5687273"/>
              <a:gd name="connsiteX226" fmla="*/ 1447454 w 11243827"/>
              <a:gd name="connsiteY226" fmla="*/ 5458776 h 5687273"/>
              <a:gd name="connsiteX227" fmla="*/ 1437814 w 11243827"/>
              <a:gd name="connsiteY227" fmla="*/ 5455515 h 5687273"/>
              <a:gd name="connsiteX228" fmla="*/ 1437334 w 11243827"/>
              <a:gd name="connsiteY228" fmla="*/ 5450209 h 5687273"/>
              <a:gd name="connsiteX229" fmla="*/ 1424429 w 11243827"/>
              <a:gd name="connsiteY229" fmla="*/ 5442157 h 5687273"/>
              <a:gd name="connsiteX230" fmla="*/ 1406063 w 11243827"/>
              <a:gd name="connsiteY230" fmla="*/ 5437380 h 5687273"/>
              <a:gd name="connsiteX231" fmla="*/ 1316379 w 11243827"/>
              <a:gd name="connsiteY231" fmla="*/ 5419601 h 5687273"/>
              <a:gd name="connsiteX232" fmla="*/ 1264090 w 11243827"/>
              <a:gd name="connsiteY232" fmla="*/ 5406153 h 5687273"/>
              <a:gd name="connsiteX233" fmla="*/ 1246374 w 11243827"/>
              <a:gd name="connsiteY233" fmla="*/ 5396631 h 5687273"/>
              <a:gd name="connsiteX234" fmla="*/ 1220190 w 11243827"/>
              <a:gd name="connsiteY234" fmla="*/ 5386301 h 5687273"/>
              <a:gd name="connsiteX235" fmla="*/ 1175643 w 11243827"/>
              <a:gd name="connsiteY235" fmla="*/ 5364651 h 5687273"/>
              <a:gd name="connsiteX236" fmla="*/ 1150342 w 11243827"/>
              <a:gd name="connsiteY236" fmla="*/ 5358447 h 5687273"/>
              <a:gd name="connsiteX237" fmla="*/ 1137272 w 11243827"/>
              <a:gd name="connsiteY237" fmla="*/ 5351191 h 5687273"/>
              <a:gd name="connsiteX238" fmla="*/ 1131268 w 11243827"/>
              <a:gd name="connsiteY238" fmla="*/ 5350530 h 5687273"/>
              <a:gd name="connsiteX239" fmla="*/ 1112024 w 11243827"/>
              <a:gd name="connsiteY239" fmla="*/ 5345786 h 5687273"/>
              <a:gd name="connsiteX240" fmla="*/ 1100870 w 11243827"/>
              <a:gd name="connsiteY240" fmla="*/ 5343651 h 5687273"/>
              <a:gd name="connsiteX241" fmla="*/ 1096383 w 11243827"/>
              <a:gd name="connsiteY241" fmla="*/ 5343015 h 5687273"/>
              <a:gd name="connsiteX242" fmla="*/ 1085571 w 11243827"/>
              <a:gd name="connsiteY242" fmla="*/ 5345836 h 5687273"/>
              <a:gd name="connsiteX243" fmla="*/ 1073168 w 11243827"/>
              <a:gd name="connsiteY243" fmla="*/ 5341521 h 5687273"/>
              <a:gd name="connsiteX244" fmla="*/ 1058039 w 11243827"/>
              <a:gd name="connsiteY244" fmla="*/ 5343504 h 5687273"/>
              <a:gd name="connsiteX245" fmla="*/ 1055426 w 11243827"/>
              <a:gd name="connsiteY245" fmla="*/ 5339088 h 5687273"/>
              <a:gd name="connsiteX246" fmla="*/ 1044738 w 11243827"/>
              <a:gd name="connsiteY246" fmla="*/ 5333063 h 5687273"/>
              <a:gd name="connsiteX247" fmla="*/ 1033909 w 11243827"/>
              <a:gd name="connsiteY247" fmla="*/ 5335680 h 5687273"/>
              <a:gd name="connsiteX248" fmla="*/ 1012649 w 11243827"/>
              <a:gd name="connsiteY248" fmla="*/ 5334541 h 5687273"/>
              <a:gd name="connsiteX249" fmla="*/ 1007115 w 11243827"/>
              <a:gd name="connsiteY249" fmla="*/ 5332775 h 5687273"/>
              <a:gd name="connsiteX250" fmla="*/ 986002 w 11243827"/>
              <a:gd name="connsiteY250" fmla="*/ 5334906 h 5687273"/>
              <a:gd name="connsiteX251" fmla="*/ 953418 w 11243827"/>
              <a:gd name="connsiteY251" fmla="*/ 5333901 h 5687273"/>
              <a:gd name="connsiteX252" fmla="*/ 916854 w 11243827"/>
              <a:gd name="connsiteY252" fmla="*/ 5329435 h 5687273"/>
              <a:gd name="connsiteX253" fmla="*/ 905651 w 11243827"/>
              <a:gd name="connsiteY253" fmla="*/ 5332114 h 5687273"/>
              <a:gd name="connsiteX254" fmla="*/ 836961 w 11243827"/>
              <a:gd name="connsiteY254" fmla="*/ 5330803 h 5687273"/>
              <a:gd name="connsiteX255" fmla="*/ 817627 w 11243827"/>
              <a:gd name="connsiteY255" fmla="*/ 5330580 h 5687273"/>
              <a:gd name="connsiteX256" fmla="*/ 801817 w 11243827"/>
              <a:gd name="connsiteY256" fmla="*/ 5325937 h 5687273"/>
              <a:gd name="connsiteX257" fmla="*/ 798857 w 11243827"/>
              <a:gd name="connsiteY257" fmla="*/ 5320979 h 5687273"/>
              <a:gd name="connsiteX258" fmla="*/ 788354 w 11243827"/>
              <a:gd name="connsiteY258" fmla="*/ 5320143 h 5687273"/>
              <a:gd name="connsiteX259" fmla="*/ 785726 w 11243827"/>
              <a:gd name="connsiteY259" fmla="*/ 5318989 h 5687273"/>
              <a:gd name="connsiteX260" fmla="*/ 770507 w 11243827"/>
              <a:gd name="connsiteY260" fmla="*/ 5313309 h 5687273"/>
              <a:gd name="connsiteX261" fmla="*/ 733810 w 11243827"/>
              <a:gd name="connsiteY261" fmla="*/ 5324286 h 5687273"/>
              <a:gd name="connsiteX262" fmla="*/ 692117 w 11243827"/>
              <a:gd name="connsiteY262" fmla="*/ 5318786 h 5687273"/>
              <a:gd name="connsiteX263" fmla="*/ 528894 w 11243827"/>
              <a:gd name="connsiteY263" fmla="*/ 5327578 h 5687273"/>
              <a:gd name="connsiteX264" fmla="*/ 507005 w 11243827"/>
              <a:gd name="connsiteY264" fmla="*/ 5310149 h 5687273"/>
              <a:gd name="connsiteX265" fmla="*/ 441302 w 11243827"/>
              <a:gd name="connsiteY265" fmla="*/ 5307062 h 5687273"/>
              <a:gd name="connsiteX266" fmla="*/ 336819 w 11243827"/>
              <a:gd name="connsiteY266" fmla="*/ 5336690 h 5687273"/>
              <a:gd name="connsiteX267" fmla="*/ 215763 w 11243827"/>
              <a:gd name="connsiteY267" fmla="*/ 5332575 h 5687273"/>
              <a:gd name="connsiteX268" fmla="*/ 205927 w 11243827"/>
              <a:gd name="connsiteY268" fmla="*/ 5339672 h 5687273"/>
              <a:gd name="connsiteX269" fmla="*/ 194189 w 11243827"/>
              <a:gd name="connsiteY269" fmla="*/ 5343588 h 5687273"/>
              <a:gd name="connsiteX270" fmla="*/ 192552 w 11243827"/>
              <a:gd name="connsiteY270" fmla="*/ 5342845 h 5687273"/>
              <a:gd name="connsiteX271" fmla="*/ 178320 w 11243827"/>
              <a:gd name="connsiteY271" fmla="*/ 5343766 h 5687273"/>
              <a:gd name="connsiteX272" fmla="*/ 175596 w 11243827"/>
              <a:gd name="connsiteY272" fmla="*/ 5346411 h 5687273"/>
              <a:gd name="connsiteX273" fmla="*/ 165951 w 11243827"/>
              <a:gd name="connsiteY273" fmla="*/ 5347808 h 5687273"/>
              <a:gd name="connsiteX274" fmla="*/ 147287 w 11243827"/>
              <a:gd name="connsiteY274" fmla="*/ 5352625 h 5687273"/>
              <a:gd name="connsiteX275" fmla="*/ 143484 w 11243827"/>
              <a:gd name="connsiteY275" fmla="*/ 5351591 h 5687273"/>
              <a:gd name="connsiteX276" fmla="*/ 114847 w 11243827"/>
              <a:gd name="connsiteY276" fmla="*/ 5355844 h 5687273"/>
              <a:gd name="connsiteX277" fmla="*/ 114306 w 11243827"/>
              <a:gd name="connsiteY277" fmla="*/ 5354983 h 5687273"/>
              <a:gd name="connsiteX278" fmla="*/ 105588 w 11243827"/>
              <a:gd name="connsiteY278" fmla="*/ 5352169 h 5687273"/>
              <a:gd name="connsiteX279" fmla="*/ 89264 w 11243827"/>
              <a:gd name="connsiteY279" fmla="*/ 5348886 h 5687273"/>
              <a:gd name="connsiteX280" fmla="*/ 49794 w 11243827"/>
              <a:gd name="connsiteY280" fmla="*/ 5329950 h 5687273"/>
              <a:gd name="connsiteX281" fmla="*/ 19924 w 11243827"/>
              <a:gd name="connsiteY281" fmla="*/ 5334282 h 5687273"/>
              <a:gd name="connsiteX282" fmla="*/ 13819 w 11243827"/>
              <a:gd name="connsiteY282" fmla="*/ 5334653 h 5687273"/>
              <a:gd name="connsiteX283" fmla="*/ 13657 w 11243827"/>
              <a:gd name="connsiteY283" fmla="*/ 5334455 h 5687273"/>
              <a:gd name="connsiteX284" fmla="*/ 7139 w 11243827"/>
              <a:gd name="connsiteY284" fmla="*/ 5334438 h 5687273"/>
              <a:gd name="connsiteX285" fmla="*/ 2684 w 11243827"/>
              <a:gd name="connsiteY285" fmla="*/ 5335333 h 5687273"/>
              <a:gd name="connsiteX286" fmla="*/ 0 w 11243827"/>
              <a:gd name="connsiteY286" fmla="*/ 5335496 h 5687273"/>
              <a:gd name="connsiteX287" fmla="*/ 0 w 11243827"/>
              <a:gd name="connsiteY287" fmla="*/ 10592 h 5687273"/>
              <a:gd name="connsiteX288" fmla="*/ 11243827 w 11243827"/>
              <a:gd name="connsiteY288" fmla="*/ 0 h 56872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257007 w 11243827"/>
              <a:gd name="connsiteY57" fmla="*/ 553718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98891 w 11243827"/>
              <a:gd name="connsiteY221" fmla="*/ 551318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28894 w 11243827"/>
              <a:gd name="connsiteY263" fmla="*/ 5327578 h 5641173"/>
              <a:gd name="connsiteX264" fmla="*/ 507005 w 11243827"/>
              <a:gd name="connsiteY264" fmla="*/ 5310149 h 5641173"/>
              <a:gd name="connsiteX265" fmla="*/ 441302 w 11243827"/>
              <a:gd name="connsiteY265" fmla="*/ 5307062 h 5641173"/>
              <a:gd name="connsiteX266" fmla="*/ 336819 w 11243827"/>
              <a:gd name="connsiteY266" fmla="*/ 5336690 h 5641173"/>
              <a:gd name="connsiteX267" fmla="*/ 215763 w 11243827"/>
              <a:gd name="connsiteY267" fmla="*/ 5332575 h 5641173"/>
              <a:gd name="connsiteX268" fmla="*/ 205927 w 11243827"/>
              <a:gd name="connsiteY268" fmla="*/ 5339672 h 5641173"/>
              <a:gd name="connsiteX269" fmla="*/ 194189 w 11243827"/>
              <a:gd name="connsiteY269" fmla="*/ 5343588 h 5641173"/>
              <a:gd name="connsiteX270" fmla="*/ 192552 w 11243827"/>
              <a:gd name="connsiteY270" fmla="*/ 5342845 h 5641173"/>
              <a:gd name="connsiteX271" fmla="*/ 178320 w 11243827"/>
              <a:gd name="connsiteY271" fmla="*/ 5343766 h 5641173"/>
              <a:gd name="connsiteX272" fmla="*/ 175596 w 11243827"/>
              <a:gd name="connsiteY272" fmla="*/ 5346411 h 5641173"/>
              <a:gd name="connsiteX273" fmla="*/ 165951 w 11243827"/>
              <a:gd name="connsiteY273" fmla="*/ 5347808 h 5641173"/>
              <a:gd name="connsiteX274" fmla="*/ 147287 w 11243827"/>
              <a:gd name="connsiteY274" fmla="*/ 5352625 h 5641173"/>
              <a:gd name="connsiteX275" fmla="*/ 143484 w 11243827"/>
              <a:gd name="connsiteY275" fmla="*/ 5351591 h 5641173"/>
              <a:gd name="connsiteX276" fmla="*/ 114847 w 11243827"/>
              <a:gd name="connsiteY276" fmla="*/ 5355844 h 5641173"/>
              <a:gd name="connsiteX277" fmla="*/ 114306 w 11243827"/>
              <a:gd name="connsiteY277" fmla="*/ 5354983 h 5641173"/>
              <a:gd name="connsiteX278" fmla="*/ 105588 w 11243827"/>
              <a:gd name="connsiteY278" fmla="*/ 5352169 h 5641173"/>
              <a:gd name="connsiteX279" fmla="*/ 89264 w 11243827"/>
              <a:gd name="connsiteY279" fmla="*/ 5348886 h 5641173"/>
              <a:gd name="connsiteX280" fmla="*/ 49794 w 11243827"/>
              <a:gd name="connsiteY280" fmla="*/ 5329950 h 5641173"/>
              <a:gd name="connsiteX281" fmla="*/ 19924 w 11243827"/>
              <a:gd name="connsiteY281" fmla="*/ 5334282 h 5641173"/>
              <a:gd name="connsiteX282" fmla="*/ 13819 w 11243827"/>
              <a:gd name="connsiteY282" fmla="*/ 5334653 h 5641173"/>
              <a:gd name="connsiteX283" fmla="*/ 13657 w 11243827"/>
              <a:gd name="connsiteY283" fmla="*/ 5334455 h 5641173"/>
              <a:gd name="connsiteX284" fmla="*/ 7139 w 11243827"/>
              <a:gd name="connsiteY284" fmla="*/ 5334438 h 5641173"/>
              <a:gd name="connsiteX285" fmla="*/ 2684 w 11243827"/>
              <a:gd name="connsiteY285" fmla="*/ 5335333 h 5641173"/>
              <a:gd name="connsiteX286" fmla="*/ 0 w 11243827"/>
              <a:gd name="connsiteY286" fmla="*/ 5335496 h 5641173"/>
              <a:gd name="connsiteX287" fmla="*/ 0 w 11243827"/>
              <a:gd name="connsiteY287" fmla="*/ 10592 h 5641173"/>
              <a:gd name="connsiteX288" fmla="*/ 11243827 w 11243827"/>
              <a:gd name="connsiteY288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257007 w 11243827"/>
              <a:gd name="connsiteY57" fmla="*/ 553718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98891 w 11243827"/>
              <a:gd name="connsiteY221" fmla="*/ 551318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28894 w 11243827"/>
              <a:gd name="connsiteY263" fmla="*/ 5327578 h 5641173"/>
              <a:gd name="connsiteX264" fmla="*/ 507005 w 11243827"/>
              <a:gd name="connsiteY264" fmla="*/ 5310149 h 5641173"/>
              <a:gd name="connsiteX265" fmla="*/ 441302 w 11243827"/>
              <a:gd name="connsiteY265" fmla="*/ 5307062 h 5641173"/>
              <a:gd name="connsiteX266" fmla="*/ 336819 w 11243827"/>
              <a:gd name="connsiteY266" fmla="*/ 5336690 h 5641173"/>
              <a:gd name="connsiteX267" fmla="*/ 215763 w 11243827"/>
              <a:gd name="connsiteY267" fmla="*/ 5332575 h 5641173"/>
              <a:gd name="connsiteX268" fmla="*/ 205927 w 11243827"/>
              <a:gd name="connsiteY268" fmla="*/ 5339672 h 5641173"/>
              <a:gd name="connsiteX269" fmla="*/ 194189 w 11243827"/>
              <a:gd name="connsiteY269" fmla="*/ 5343588 h 5641173"/>
              <a:gd name="connsiteX270" fmla="*/ 192552 w 11243827"/>
              <a:gd name="connsiteY270" fmla="*/ 5342845 h 5641173"/>
              <a:gd name="connsiteX271" fmla="*/ 178320 w 11243827"/>
              <a:gd name="connsiteY271" fmla="*/ 5343766 h 5641173"/>
              <a:gd name="connsiteX272" fmla="*/ 175596 w 11243827"/>
              <a:gd name="connsiteY272" fmla="*/ 5346411 h 5641173"/>
              <a:gd name="connsiteX273" fmla="*/ 165951 w 11243827"/>
              <a:gd name="connsiteY273" fmla="*/ 5347808 h 5641173"/>
              <a:gd name="connsiteX274" fmla="*/ 147287 w 11243827"/>
              <a:gd name="connsiteY274" fmla="*/ 5352625 h 5641173"/>
              <a:gd name="connsiteX275" fmla="*/ 143484 w 11243827"/>
              <a:gd name="connsiteY275" fmla="*/ 5351591 h 5641173"/>
              <a:gd name="connsiteX276" fmla="*/ 114847 w 11243827"/>
              <a:gd name="connsiteY276" fmla="*/ 5355844 h 5641173"/>
              <a:gd name="connsiteX277" fmla="*/ 114306 w 11243827"/>
              <a:gd name="connsiteY277" fmla="*/ 5354983 h 5641173"/>
              <a:gd name="connsiteX278" fmla="*/ 105588 w 11243827"/>
              <a:gd name="connsiteY278" fmla="*/ 5352169 h 5641173"/>
              <a:gd name="connsiteX279" fmla="*/ 89264 w 11243827"/>
              <a:gd name="connsiteY279" fmla="*/ 5348886 h 5641173"/>
              <a:gd name="connsiteX280" fmla="*/ 49794 w 11243827"/>
              <a:gd name="connsiteY280" fmla="*/ 5329950 h 5641173"/>
              <a:gd name="connsiteX281" fmla="*/ 19924 w 11243827"/>
              <a:gd name="connsiteY281" fmla="*/ 5334282 h 5641173"/>
              <a:gd name="connsiteX282" fmla="*/ 13819 w 11243827"/>
              <a:gd name="connsiteY282" fmla="*/ 5334653 h 5641173"/>
              <a:gd name="connsiteX283" fmla="*/ 13657 w 11243827"/>
              <a:gd name="connsiteY283" fmla="*/ 5334455 h 5641173"/>
              <a:gd name="connsiteX284" fmla="*/ 7139 w 11243827"/>
              <a:gd name="connsiteY284" fmla="*/ 5334438 h 5641173"/>
              <a:gd name="connsiteX285" fmla="*/ 2684 w 11243827"/>
              <a:gd name="connsiteY285" fmla="*/ 5335333 h 5641173"/>
              <a:gd name="connsiteX286" fmla="*/ 0 w 11243827"/>
              <a:gd name="connsiteY286" fmla="*/ 5335496 h 5641173"/>
              <a:gd name="connsiteX287" fmla="*/ 0 w 11243827"/>
              <a:gd name="connsiteY287" fmla="*/ 10592 h 5641173"/>
              <a:gd name="connsiteX288" fmla="*/ 11243827 w 11243827"/>
              <a:gd name="connsiteY288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257007 w 11243827"/>
              <a:gd name="connsiteY57" fmla="*/ 553718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98891 w 11243827"/>
              <a:gd name="connsiteY221" fmla="*/ 551318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28894 w 11243827"/>
              <a:gd name="connsiteY263" fmla="*/ 5327578 h 5641173"/>
              <a:gd name="connsiteX264" fmla="*/ 507005 w 11243827"/>
              <a:gd name="connsiteY264" fmla="*/ 5310149 h 5641173"/>
              <a:gd name="connsiteX265" fmla="*/ 441302 w 11243827"/>
              <a:gd name="connsiteY265" fmla="*/ 5307062 h 5641173"/>
              <a:gd name="connsiteX266" fmla="*/ 336819 w 11243827"/>
              <a:gd name="connsiteY266" fmla="*/ 5336690 h 5641173"/>
              <a:gd name="connsiteX267" fmla="*/ 215763 w 11243827"/>
              <a:gd name="connsiteY267" fmla="*/ 5332575 h 5641173"/>
              <a:gd name="connsiteX268" fmla="*/ 205927 w 11243827"/>
              <a:gd name="connsiteY268" fmla="*/ 5339672 h 5641173"/>
              <a:gd name="connsiteX269" fmla="*/ 194189 w 11243827"/>
              <a:gd name="connsiteY269" fmla="*/ 5343588 h 5641173"/>
              <a:gd name="connsiteX270" fmla="*/ 192552 w 11243827"/>
              <a:gd name="connsiteY270" fmla="*/ 5342845 h 5641173"/>
              <a:gd name="connsiteX271" fmla="*/ 178320 w 11243827"/>
              <a:gd name="connsiteY271" fmla="*/ 5343766 h 5641173"/>
              <a:gd name="connsiteX272" fmla="*/ 175596 w 11243827"/>
              <a:gd name="connsiteY272" fmla="*/ 5346411 h 5641173"/>
              <a:gd name="connsiteX273" fmla="*/ 165951 w 11243827"/>
              <a:gd name="connsiteY273" fmla="*/ 5347808 h 5641173"/>
              <a:gd name="connsiteX274" fmla="*/ 147287 w 11243827"/>
              <a:gd name="connsiteY274" fmla="*/ 5352625 h 5641173"/>
              <a:gd name="connsiteX275" fmla="*/ 143484 w 11243827"/>
              <a:gd name="connsiteY275" fmla="*/ 5351591 h 5641173"/>
              <a:gd name="connsiteX276" fmla="*/ 114847 w 11243827"/>
              <a:gd name="connsiteY276" fmla="*/ 5355844 h 5641173"/>
              <a:gd name="connsiteX277" fmla="*/ 114306 w 11243827"/>
              <a:gd name="connsiteY277" fmla="*/ 5354983 h 5641173"/>
              <a:gd name="connsiteX278" fmla="*/ 105588 w 11243827"/>
              <a:gd name="connsiteY278" fmla="*/ 5352169 h 5641173"/>
              <a:gd name="connsiteX279" fmla="*/ 89264 w 11243827"/>
              <a:gd name="connsiteY279" fmla="*/ 5348886 h 5641173"/>
              <a:gd name="connsiteX280" fmla="*/ 49794 w 11243827"/>
              <a:gd name="connsiteY280" fmla="*/ 5329950 h 5641173"/>
              <a:gd name="connsiteX281" fmla="*/ 19924 w 11243827"/>
              <a:gd name="connsiteY281" fmla="*/ 5334282 h 5641173"/>
              <a:gd name="connsiteX282" fmla="*/ 13819 w 11243827"/>
              <a:gd name="connsiteY282" fmla="*/ 5334653 h 5641173"/>
              <a:gd name="connsiteX283" fmla="*/ 13657 w 11243827"/>
              <a:gd name="connsiteY283" fmla="*/ 5334455 h 5641173"/>
              <a:gd name="connsiteX284" fmla="*/ 7139 w 11243827"/>
              <a:gd name="connsiteY284" fmla="*/ 5334438 h 5641173"/>
              <a:gd name="connsiteX285" fmla="*/ 2684 w 11243827"/>
              <a:gd name="connsiteY285" fmla="*/ 5335333 h 5641173"/>
              <a:gd name="connsiteX286" fmla="*/ 0 w 11243827"/>
              <a:gd name="connsiteY286" fmla="*/ 5335496 h 5641173"/>
              <a:gd name="connsiteX287" fmla="*/ 0 w 11243827"/>
              <a:gd name="connsiteY287" fmla="*/ 10592 h 5641173"/>
              <a:gd name="connsiteX288" fmla="*/ 11243827 w 11243827"/>
              <a:gd name="connsiteY288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98891 w 11243827"/>
              <a:gd name="connsiteY221" fmla="*/ 551318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28894 w 11243827"/>
              <a:gd name="connsiteY263" fmla="*/ 5327578 h 5641173"/>
              <a:gd name="connsiteX264" fmla="*/ 507005 w 11243827"/>
              <a:gd name="connsiteY264" fmla="*/ 5310149 h 5641173"/>
              <a:gd name="connsiteX265" fmla="*/ 441302 w 11243827"/>
              <a:gd name="connsiteY265" fmla="*/ 5307062 h 5641173"/>
              <a:gd name="connsiteX266" fmla="*/ 336819 w 11243827"/>
              <a:gd name="connsiteY266" fmla="*/ 5336690 h 5641173"/>
              <a:gd name="connsiteX267" fmla="*/ 215763 w 11243827"/>
              <a:gd name="connsiteY267" fmla="*/ 5332575 h 5641173"/>
              <a:gd name="connsiteX268" fmla="*/ 205927 w 11243827"/>
              <a:gd name="connsiteY268" fmla="*/ 5339672 h 5641173"/>
              <a:gd name="connsiteX269" fmla="*/ 194189 w 11243827"/>
              <a:gd name="connsiteY269" fmla="*/ 5343588 h 5641173"/>
              <a:gd name="connsiteX270" fmla="*/ 192552 w 11243827"/>
              <a:gd name="connsiteY270" fmla="*/ 5342845 h 5641173"/>
              <a:gd name="connsiteX271" fmla="*/ 178320 w 11243827"/>
              <a:gd name="connsiteY271" fmla="*/ 5343766 h 5641173"/>
              <a:gd name="connsiteX272" fmla="*/ 175596 w 11243827"/>
              <a:gd name="connsiteY272" fmla="*/ 5346411 h 5641173"/>
              <a:gd name="connsiteX273" fmla="*/ 165951 w 11243827"/>
              <a:gd name="connsiteY273" fmla="*/ 5347808 h 5641173"/>
              <a:gd name="connsiteX274" fmla="*/ 147287 w 11243827"/>
              <a:gd name="connsiteY274" fmla="*/ 5352625 h 5641173"/>
              <a:gd name="connsiteX275" fmla="*/ 143484 w 11243827"/>
              <a:gd name="connsiteY275" fmla="*/ 5351591 h 5641173"/>
              <a:gd name="connsiteX276" fmla="*/ 114847 w 11243827"/>
              <a:gd name="connsiteY276" fmla="*/ 5355844 h 5641173"/>
              <a:gd name="connsiteX277" fmla="*/ 114306 w 11243827"/>
              <a:gd name="connsiteY277" fmla="*/ 5354983 h 5641173"/>
              <a:gd name="connsiteX278" fmla="*/ 105588 w 11243827"/>
              <a:gd name="connsiteY278" fmla="*/ 5352169 h 5641173"/>
              <a:gd name="connsiteX279" fmla="*/ 89264 w 11243827"/>
              <a:gd name="connsiteY279" fmla="*/ 5348886 h 5641173"/>
              <a:gd name="connsiteX280" fmla="*/ 49794 w 11243827"/>
              <a:gd name="connsiteY280" fmla="*/ 5329950 h 5641173"/>
              <a:gd name="connsiteX281" fmla="*/ 19924 w 11243827"/>
              <a:gd name="connsiteY281" fmla="*/ 5334282 h 5641173"/>
              <a:gd name="connsiteX282" fmla="*/ 13819 w 11243827"/>
              <a:gd name="connsiteY282" fmla="*/ 5334653 h 5641173"/>
              <a:gd name="connsiteX283" fmla="*/ 13657 w 11243827"/>
              <a:gd name="connsiteY283" fmla="*/ 5334455 h 5641173"/>
              <a:gd name="connsiteX284" fmla="*/ 7139 w 11243827"/>
              <a:gd name="connsiteY284" fmla="*/ 5334438 h 5641173"/>
              <a:gd name="connsiteX285" fmla="*/ 2684 w 11243827"/>
              <a:gd name="connsiteY285" fmla="*/ 5335333 h 5641173"/>
              <a:gd name="connsiteX286" fmla="*/ 0 w 11243827"/>
              <a:gd name="connsiteY286" fmla="*/ 5335496 h 5641173"/>
              <a:gd name="connsiteX287" fmla="*/ 0 w 11243827"/>
              <a:gd name="connsiteY287" fmla="*/ 10592 h 5641173"/>
              <a:gd name="connsiteX288" fmla="*/ 11243827 w 11243827"/>
              <a:gd name="connsiteY288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98891 w 11243827"/>
              <a:gd name="connsiteY221" fmla="*/ 551318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28894 w 11243827"/>
              <a:gd name="connsiteY263" fmla="*/ 5327578 h 5641173"/>
              <a:gd name="connsiteX264" fmla="*/ 507005 w 11243827"/>
              <a:gd name="connsiteY264" fmla="*/ 5310149 h 5641173"/>
              <a:gd name="connsiteX265" fmla="*/ 441302 w 11243827"/>
              <a:gd name="connsiteY265" fmla="*/ 5307062 h 5641173"/>
              <a:gd name="connsiteX266" fmla="*/ 336819 w 11243827"/>
              <a:gd name="connsiteY266" fmla="*/ 5336690 h 5641173"/>
              <a:gd name="connsiteX267" fmla="*/ 215763 w 11243827"/>
              <a:gd name="connsiteY267" fmla="*/ 5332575 h 5641173"/>
              <a:gd name="connsiteX268" fmla="*/ 205927 w 11243827"/>
              <a:gd name="connsiteY268" fmla="*/ 5339672 h 5641173"/>
              <a:gd name="connsiteX269" fmla="*/ 194189 w 11243827"/>
              <a:gd name="connsiteY269" fmla="*/ 5343588 h 5641173"/>
              <a:gd name="connsiteX270" fmla="*/ 192552 w 11243827"/>
              <a:gd name="connsiteY270" fmla="*/ 5342845 h 5641173"/>
              <a:gd name="connsiteX271" fmla="*/ 178320 w 11243827"/>
              <a:gd name="connsiteY271" fmla="*/ 5343766 h 5641173"/>
              <a:gd name="connsiteX272" fmla="*/ 175596 w 11243827"/>
              <a:gd name="connsiteY272" fmla="*/ 5346411 h 5641173"/>
              <a:gd name="connsiteX273" fmla="*/ 165951 w 11243827"/>
              <a:gd name="connsiteY273" fmla="*/ 5347808 h 5641173"/>
              <a:gd name="connsiteX274" fmla="*/ 147287 w 11243827"/>
              <a:gd name="connsiteY274" fmla="*/ 5352625 h 5641173"/>
              <a:gd name="connsiteX275" fmla="*/ 143484 w 11243827"/>
              <a:gd name="connsiteY275" fmla="*/ 5351591 h 5641173"/>
              <a:gd name="connsiteX276" fmla="*/ 114847 w 11243827"/>
              <a:gd name="connsiteY276" fmla="*/ 5355844 h 5641173"/>
              <a:gd name="connsiteX277" fmla="*/ 114306 w 11243827"/>
              <a:gd name="connsiteY277" fmla="*/ 5354983 h 5641173"/>
              <a:gd name="connsiteX278" fmla="*/ 105588 w 11243827"/>
              <a:gd name="connsiteY278" fmla="*/ 5352169 h 5641173"/>
              <a:gd name="connsiteX279" fmla="*/ 89264 w 11243827"/>
              <a:gd name="connsiteY279" fmla="*/ 5348886 h 5641173"/>
              <a:gd name="connsiteX280" fmla="*/ 49794 w 11243827"/>
              <a:gd name="connsiteY280" fmla="*/ 5329950 h 5641173"/>
              <a:gd name="connsiteX281" fmla="*/ 19924 w 11243827"/>
              <a:gd name="connsiteY281" fmla="*/ 5334282 h 5641173"/>
              <a:gd name="connsiteX282" fmla="*/ 13819 w 11243827"/>
              <a:gd name="connsiteY282" fmla="*/ 5334653 h 5641173"/>
              <a:gd name="connsiteX283" fmla="*/ 13657 w 11243827"/>
              <a:gd name="connsiteY283" fmla="*/ 5334455 h 5641173"/>
              <a:gd name="connsiteX284" fmla="*/ 7139 w 11243827"/>
              <a:gd name="connsiteY284" fmla="*/ 5334438 h 5641173"/>
              <a:gd name="connsiteX285" fmla="*/ 2684 w 11243827"/>
              <a:gd name="connsiteY285" fmla="*/ 5335333 h 5641173"/>
              <a:gd name="connsiteX286" fmla="*/ 0 w 11243827"/>
              <a:gd name="connsiteY286" fmla="*/ 5335496 h 5641173"/>
              <a:gd name="connsiteX287" fmla="*/ 0 w 11243827"/>
              <a:gd name="connsiteY287" fmla="*/ 10592 h 5641173"/>
              <a:gd name="connsiteX288" fmla="*/ 11243827 w 11243827"/>
              <a:gd name="connsiteY288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98891 w 11243827"/>
              <a:gd name="connsiteY221" fmla="*/ 551318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28894 w 11243827"/>
              <a:gd name="connsiteY263" fmla="*/ 5327578 h 5641173"/>
              <a:gd name="connsiteX264" fmla="*/ 507005 w 11243827"/>
              <a:gd name="connsiteY264" fmla="*/ 5310149 h 5641173"/>
              <a:gd name="connsiteX265" fmla="*/ 441302 w 11243827"/>
              <a:gd name="connsiteY265" fmla="*/ 5307062 h 5641173"/>
              <a:gd name="connsiteX266" fmla="*/ 336819 w 11243827"/>
              <a:gd name="connsiteY266" fmla="*/ 5336690 h 5641173"/>
              <a:gd name="connsiteX267" fmla="*/ 215763 w 11243827"/>
              <a:gd name="connsiteY267" fmla="*/ 5332575 h 5641173"/>
              <a:gd name="connsiteX268" fmla="*/ 205927 w 11243827"/>
              <a:gd name="connsiteY268" fmla="*/ 5339672 h 5641173"/>
              <a:gd name="connsiteX269" fmla="*/ 194189 w 11243827"/>
              <a:gd name="connsiteY269" fmla="*/ 5343588 h 5641173"/>
              <a:gd name="connsiteX270" fmla="*/ 192552 w 11243827"/>
              <a:gd name="connsiteY270" fmla="*/ 5342845 h 5641173"/>
              <a:gd name="connsiteX271" fmla="*/ 178320 w 11243827"/>
              <a:gd name="connsiteY271" fmla="*/ 5343766 h 5641173"/>
              <a:gd name="connsiteX272" fmla="*/ 175596 w 11243827"/>
              <a:gd name="connsiteY272" fmla="*/ 5346411 h 5641173"/>
              <a:gd name="connsiteX273" fmla="*/ 165951 w 11243827"/>
              <a:gd name="connsiteY273" fmla="*/ 5347808 h 5641173"/>
              <a:gd name="connsiteX274" fmla="*/ 147287 w 11243827"/>
              <a:gd name="connsiteY274" fmla="*/ 5352625 h 5641173"/>
              <a:gd name="connsiteX275" fmla="*/ 143484 w 11243827"/>
              <a:gd name="connsiteY275" fmla="*/ 5351591 h 5641173"/>
              <a:gd name="connsiteX276" fmla="*/ 114847 w 11243827"/>
              <a:gd name="connsiteY276" fmla="*/ 5355844 h 5641173"/>
              <a:gd name="connsiteX277" fmla="*/ 114306 w 11243827"/>
              <a:gd name="connsiteY277" fmla="*/ 5354983 h 5641173"/>
              <a:gd name="connsiteX278" fmla="*/ 105588 w 11243827"/>
              <a:gd name="connsiteY278" fmla="*/ 5352169 h 5641173"/>
              <a:gd name="connsiteX279" fmla="*/ 89264 w 11243827"/>
              <a:gd name="connsiteY279" fmla="*/ 5348886 h 5641173"/>
              <a:gd name="connsiteX280" fmla="*/ 49794 w 11243827"/>
              <a:gd name="connsiteY280" fmla="*/ 5329950 h 5641173"/>
              <a:gd name="connsiteX281" fmla="*/ 19924 w 11243827"/>
              <a:gd name="connsiteY281" fmla="*/ 5334282 h 5641173"/>
              <a:gd name="connsiteX282" fmla="*/ 13819 w 11243827"/>
              <a:gd name="connsiteY282" fmla="*/ 5334653 h 5641173"/>
              <a:gd name="connsiteX283" fmla="*/ 13657 w 11243827"/>
              <a:gd name="connsiteY283" fmla="*/ 5334455 h 5641173"/>
              <a:gd name="connsiteX284" fmla="*/ 7139 w 11243827"/>
              <a:gd name="connsiteY284" fmla="*/ 5334438 h 5641173"/>
              <a:gd name="connsiteX285" fmla="*/ 2684 w 11243827"/>
              <a:gd name="connsiteY285" fmla="*/ 5335333 h 5641173"/>
              <a:gd name="connsiteX286" fmla="*/ 0 w 11243827"/>
              <a:gd name="connsiteY286" fmla="*/ 5335496 h 5641173"/>
              <a:gd name="connsiteX287" fmla="*/ 0 w 11243827"/>
              <a:gd name="connsiteY287" fmla="*/ 10592 h 5641173"/>
              <a:gd name="connsiteX288" fmla="*/ 11243827 w 11243827"/>
              <a:gd name="connsiteY288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98891 w 11243827"/>
              <a:gd name="connsiteY221" fmla="*/ 551318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28894 w 11243827"/>
              <a:gd name="connsiteY263" fmla="*/ 5327578 h 5641173"/>
              <a:gd name="connsiteX264" fmla="*/ 507005 w 11243827"/>
              <a:gd name="connsiteY264" fmla="*/ 5310149 h 5641173"/>
              <a:gd name="connsiteX265" fmla="*/ 441302 w 11243827"/>
              <a:gd name="connsiteY265" fmla="*/ 5307062 h 5641173"/>
              <a:gd name="connsiteX266" fmla="*/ 336819 w 11243827"/>
              <a:gd name="connsiteY266" fmla="*/ 5336690 h 5641173"/>
              <a:gd name="connsiteX267" fmla="*/ 215763 w 11243827"/>
              <a:gd name="connsiteY267" fmla="*/ 5332575 h 5641173"/>
              <a:gd name="connsiteX268" fmla="*/ 205927 w 11243827"/>
              <a:gd name="connsiteY268" fmla="*/ 5339672 h 5641173"/>
              <a:gd name="connsiteX269" fmla="*/ 194189 w 11243827"/>
              <a:gd name="connsiteY269" fmla="*/ 5343588 h 5641173"/>
              <a:gd name="connsiteX270" fmla="*/ 192552 w 11243827"/>
              <a:gd name="connsiteY270" fmla="*/ 5342845 h 5641173"/>
              <a:gd name="connsiteX271" fmla="*/ 178320 w 11243827"/>
              <a:gd name="connsiteY271" fmla="*/ 5343766 h 5641173"/>
              <a:gd name="connsiteX272" fmla="*/ 175596 w 11243827"/>
              <a:gd name="connsiteY272" fmla="*/ 5346411 h 5641173"/>
              <a:gd name="connsiteX273" fmla="*/ 165951 w 11243827"/>
              <a:gd name="connsiteY273" fmla="*/ 5347808 h 5641173"/>
              <a:gd name="connsiteX274" fmla="*/ 147287 w 11243827"/>
              <a:gd name="connsiteY274" fmla="*/ 5352625 h 5641173"/>
              <a:gd name="connsiteX275" fmla="*/ 143484 w 11243827"/>
              <a:gd name="connsiteY275" fmla="*/ 5351591 h 5641173"/>
              <a:gd name="connsiteX276" fmla="*/ 114847 w 11243827"/>
              <a:gd name="connsiteY276" fmla="*/ 5355844 h 5641173"/>
              <a:gd name="connsiteX277" fmla="*/ 114306 w 11243827"/>
              <a:gd name="connsiteY277" fmla="*/ 5354983 h 5641173"/>
              <a:gd name="connsiteX278" fmla="*/ 105588 w 11243827"/>
              <a:gd name="connsiteY278" fmla="*/ 5352169 h 5641173"/>
              <a:gd name="connsiteX279" fmla="*/ 89264 w 11243827"/>
              <a:gd name="connsiteY279" fmla="*/ 5348886 h 5641173"/>
              <a:gd name="connsiteX280" fmla="*/ 49794 w 11243827"/>
              <a:gd name="connsiteY280" fmla="*/ 5329950 h 5641173"/>
              <a:gd name="connsiteX281" fmla="*/ 19924 w 11243827"/>
              <a:gd name="connsiteY281" fmla="*/ 5334282 h 5641173"/>
              <a:gd name="connsiteX282" fmla="*/ 13819 w 11243827"/>
              <a:gd name="connsiteY282" fmla="*/ 5334653 h 5641173"/>
              <a:gd name="connsiteX283" fmla="*/ 13657 w 11243827"/>
              <a:gd name="connsiteY283" fmla="*/ 5334455 h 5641173"/>
              <a:gd name="connsiteX284" fmla="*/ 7139 w 11243827"/>
              <a:gd name="connsiteY284" fmla="*/ 5334438 h 5641173"/>
              <a:gd name="connsiteX285" fmla="*/ 2684 w 11243827"/>
              <a:gd name="connsiteY285" fmla="*/ 5335333 h 5641173"/>
              <a:gd name="connsiteX286" fmla="*/ 0 w 11243827"/>
              <a:gd name="connsiteY286" fmla="*/ 5335496 h 5641173"/>
              <a:gd name="connsiteX287" fmla="*/ 0 w 11243827"/>
              <a:gd name="connsiteY287" fmla="*/ 10592 h 5641173"/>
              <a:gd name="connsiteX288" fmla="*/ 11243827 w 11243827"/>
              <a:gd name="connsiteY288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31462 w 11243827"/>
              <a:gd name="connsiteY221" fmla="*/ 549180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28894 w 11243827"/>
              <a:gd name="connsiteY263" fmla="*/ 5327578 h 5641173"/>
              <a:gd name="connsiteX264" fmla="*/ 507005 w 11243827"/>
              <a:gd name="connsiteY264" fmla="*/ 5310149 h 5641173"/>
              <a:gd name="connsiteX265" fmla="*/ 441302 w 11243827"/>
              <a:gd name="connsiteY265" fmla="*/ 5307062 h 5641173"/>
              <a:gd name="connsiteX266" fmla="*/ 336819 w 11243827"/>
              <a:gd name="connsiteY266" fmla="*/ 5336690 h 5641173"/>
              <a:gd name="connsiteX267" fmla="*/ 215763 w 11243827"/>
              <a:gd name="connsiteY267" fmla="*/ 5332575 h 5641173"/>
              <a:gd name="connsiteX268" fmla="*/ 205927 w 11243827"/>
              <a:gd name="connsiteY268" fmla="*/ 5339672 h 5641173"/>
              <a:gd name="connsiteX269" fmla="*/ 194189 w 11243827"/>
              <a:gd name="connsiteY269" fmla="*/ 5343588 h 5641173"/>
              <a:gd name="connsiteX270" fmla="*/ 192552 w 11243827"/>
              <a:gd name="connsiteY270" fmla="*/ 5342845 h 5641173"/>
              <a:gd name="connsiteX271" fmla="*/ 178320 w 11243827"/>
              <a:gd name="connsiteY271" fmla="*/ 5343766 h 5641173"/>
              <a:gd name="connsiteX272" fmla="*/ 175596 w 11243827"/>
              <a:gd name="connsiteY272" fmla="*/ 5346411 h 5641173"/>
              <a:gd name="connsiteX273" fmla="*/ 165951 w 11243827"/>
              <a:gd name="connsiteY273" fmla="*/ 5347808 h 5641173"/>
              <a:gd name="connsiteX274" fmla="*/ 147287 w 11243827"/>
              <a:gd name="connsiteY274" fmla="*/ 5352625 h 5641173"/>
              <a:gd name="connsiteX275" fmla="*/ 143484 w 11243827"/>
              <a:gd name="connsiteY275" fmla="*/ 5351591 h 5641173"/>
              <a:gd name="connsiteX276" fmla="*/ 114847 w 11243827"/>
              <a:gd name="connsiteY276" fmla="*/ 5355844 h 5641173"/>
              <a:gd name="connsiteX277" fmla="*/ 114306 w 11243827"/>
              <a:gd name="connsiteY277" fmla="*/ 5354983 h 5641173"/>
              <a:gd name="connsiteX278" fmla="*/ 105588 w 11243827"/>
              <a:gd name="connsiteY278" fmla="*/ 5352169 h 5641173"/>
              <a:gd name="connsiteX279" fmla="*/ 89264 w 11243827"/>
              <a:gd name="connsiteY279" fmla="*/ 5348886 h 5641173"/>
              <a:gd name="connsiteX280" fmla="*/ 49794 w 11243827"/>
              <a:gd name="connsiteY280" fmla="*/ 5329950 h 5641173"/>
              <a:gd name="connsiteX281" fmla="*/ 19924 w 11243827"/>
              <a:gd name="connsiteY281" fmla="*/ 5334282 h 5641173"/>
              <a:gd name="connsiteX282" fmla="*/ 13819 w 11243827"/>
              <a:gd name="connsiteY282" fmla="*/ 5334653 h 5641173"/>
              <a:gd name="connsiteX283" fmla="*/ 13657 w 11243827"/>
              <a:gd name="connsiteY283" fmla="*/ 5334455 h 5641173"/>
              <a:gd name="connsiteX284" fmla="*/ 7139 w 11243827"/>
              <a:gd name="connsiteY284" fmla="*/ 5334438 h 5641173"/>
              <a:gd name="connsiteX285" fmla="*/ 2684 w 11243827"/>
              <a:gd name="connsiteY285" fmla="*/ 5335333 h 5641173"/>
              <a:gd name="connsiteX286" fmla="*/ 0 w 11243827"/>
              <a:gd name="connsiteY286" fmla="*/ 5335496 h 5641173"/>
              <a:gd name="connsiteX287" fmla="*/ 0 w 11243827"/>
              <a:gd name="connsiteY287" fmla="*/ 10592 h 5641173"/>
              <a:gd name="connsiteX288" fmla="*/ 11243827 w 11243827"/>
              <a:gd name="connsiteY288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31462 w 11243827"/>
              <a:gd name="connsiteY221" fmla="*/ 549180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28894 w 11243827"/>
              <a:gd name="connsiteY263" fmla="*/ 5327578 h 5641173"/>
              <a:gd name="connsiteX264" fmla="*/ 507005 w 11243827"/>
              <a:gd name="connsiteY264" fmla="*/ 5310149 h 5641173"/>
              <a:gd name="connsiteX265" fmla="*/ 441302 w 11243827"/>
              <a:gd name="connsiteY265" fmla="*/ 5307062 h 5641173"/>
              <a:gd name="connsiteX266" fmla="*/ 336819 w 11243827"/>
              <a:gd name="connsiteY266" fmla="*/ 5336690 h 5641173"/>
              <a:gd name="connsiteX267" fmla="*/ 215763 w 11243827"/>
              <a:gd name="connsiteY267" fmla="*/ 5332575 h 5641173"/>
              <a:gd name="connsiteX268" fmla="*/ 205927 w 11243827"/>
              <a:gd name="connsiteY268" fmla="*/ 5339672 h 5641173"/>
              <a:gd name="connsiteX269" fmla="*/ 194189 w 11243827"/>
              <a:gd name="connsiteY269" fmla="*/ 5343588 h 5641173"/>
              <a:gd name="connsiteX270" fmla="*/ 192552 w 11243827"/>
              <a:gd name="connsiteY270" fmla="*/ 5342845 h 5641173"/>
              <a:gd name="connsiteX271" fmla="*/ 178320 w 11243827"/>
              <a:gd name="connsiteY271" fmla="*/ 5343766 h 5641173"/>
              <a:gd name="connsiteX272" fmla="*/ 175596 w 11243827"/>
              <a:gd name="connsiteY272" fmla="*/ 5346411 h 5641173"/>
              <a:gd name="connsiteX273" fmla="*/ 165951 w 11243827"/>
              <a:gd name="connsiteY273" fmla="*/ 5347808 h 5641173"/>
              <a:gd name="connsiteX274" fmla="*/ 147287 w 11243827"/>
              <a:gd name="connsiteY274" fmla="*/ 5352625 h 5641173"/>
              <a:gd name="connsiteX275" fmla="*/ 143484 w 11243827"/>
              <a:gd name="connsiteY275" fmla="*/ 5351591 h 5641173"/>
              <a:gd name="connsiteX276" fmla="*/ 114847 w 11243827"/>
              <a:gd name="connsiteY276" fmla="*/ 5355844 h 5641173"/>
              <a:gd name="connsiteX277" fmla="*/ 114306 w 11243827"/>
              <a:gd name="connsiteY277" fmla="*/ 5354983 h 5641173"/>
              <a:gd name="connsiteX278" fmla="*/ 105588 w 11243827"/>
              <a:gd name="connsiteY278" fmla="*/ 5352169 h 5641173"/>
              <a:gd name="connsiteX279" fmla="*/ 89264 w 11243827"/>
              <a:gd name="connsiteY279" fmla="*/ 5348886 h 5641173"/>
              <a:gd name="connsiteX280" fmla="*/ 49794 w 11243827"/>
              <a:gd name="connsiteY280" fmla="*/ 5329950 h 5641173"/>
              <a:gd name="connsiteX281" fmla="*/ 19924 w 11243827"/>
              <a:gd name="connsiteY281" fmla="*/ 5334282 h 5641173"/>
              <a:gd name="connsiteX282" fmla="*/ 13819 w 11243827"/>
              <a:gd name="connsiteY282" fmla="*/ 5334653 h 5641173"/>
              <a:gd name="connsiteX283" fmla="*/ 13657 w 11243827"/>
              <a:gd name="connsiteY283" fmla="*/ 5334455 h 5641173"/>
              <a:gd name="connsiteX284" fmla="*/ 7139 w 11243827"/>
              <a:gd name="connsiteY284" fmla="*/ 5334438 h 5641173"/>
              <a:gd name="connsiteX285" fmla="*/ 2684 w 11243827"/>
              <a:gd name="connsiteY285" fmla="*/ 5335333 h 5641173"/>
              <a:gd name="connsiteX286" fmla="*/ 0 w 11243827"/>
              <a:gd name="connsiteY286" fmla="*/ 5335496 h 5641173"/>
              <a:gd name="connsiteX287" fmla="*/ 0 w 11243827"/>
              <a:gd name="connsiteY287" fmla="*/ 10592 h 5641173"/>
              <a:gd name="connsiteX288" fmla="*/ 11243827 w 11243827"/>
              <a:gd name="connsiteY288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31462 w 11243827"/>
              <a:gd name="connsiteY221" fmla="*/ 549180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74943 w 11243827"/>
              <a:gd name="connsiteY263" fmla="*/ 5327578 h 5641173"/>
              <a:gd name="connsiteX264" fmla="*/ 507005 w 11243827"/>
              <a:gd name="connsiteY264" fmla="*/ 5310149 h 5641173"/>
              <a:gd name="connsiteX265" fmla="*/ 441302 w 11243827"/>
              <a:gd name="connsiteY265" fmla="*/ 5307062 h 5641173"/>
              <a:gd name="connsiteX266" fmla="*/ 336819 w 11243827"/>
              <a:gd name="connsiteY266" fmla="*/ 5336690 h 5641173"/>
              <a:gd name="connsiteX267" fmla="*/ 215763 w 11243827"/>
              <a:gd name="connsiteY267" fmla="*/ 5332575 h 5641173"/>
              <a:gd name="connsiteX268" fmla="*/ 205927 w 11243827"/>
              <a:gd name="connsiteY268" fmla="*/ 5339672 h 5641173"/>
              <a:gd name="connsiteX269" fmla="*/ 194189 w 11243827"/>
              <a:gd name="connsiteY269" fmla="*/ 5343588 h 5641173"/>
              <a:gd name="connsiteX270" fmla="*/ 192552 w 11243827"/>
              <a:gd name="connsiteY270" fmla="*/ 5342845 h 5641173"/>
              <a:gd name="connsiteX271" fmla="*/ 178320 w 11243827"/>
              <a:gd name="connsiteY271" fmla="*/ 5343766 h 5641173"/>
              <a:gd name="connsiteX272" fmla="*/ 175596 w 11243827"/>
              <a:gd name="connsiteY272" fmla="*/ 5346411 h 5641173"/>
              <a:gd name="connsiteX273" fmla="*/ 165951 w 11243827"/>
              <a:gd name="connsiteY273" fmla="*/ 5347808 h 5641173"/>
              <a:gd name="connsiteX274" fmla="*/ 147287 w 11243827"/>
              <a:gd name="connsiteY274" fmla="*/ 5352625 h 5641173"/>
              <a:gd name="connsiteX275" fmla="*/ 143484 w 11243827"/>
              <a:gd name="connsiteY275" fmla="*/ 5351591 h 5641173"/>
              <a:gd name="connsiteX276" fmla="*/ 114847 w 11243827"/>
              <a:gd name="connsiteY276" fmla="*/ 5355844 h 5641173"/>
              <a:gd name="connsiteX277" fmla="*/ 114306 w 11243827"/>
              <a:gd name="connsiteY277" fmla="*/ 5354983 h 5641173"/>
              <a:gd name="connsiteX278" fmla="*/ 105588 w 11243827"/>
              <a:gd name="connsiteY278" fmla="*/ 5352169 h 5641173"/>
              <a:gd name="connsiteX279" fmla="*/ 89264 w 11243827"/>
              <a:gd name="connsiteY279" fmla="*/ 5348886 h 5641173"/>
              <a:gd name="connsiteX280" fmla="*/ 49794 w 11243827"/>
              <a:gd name="connsiteY280" fmla="*/ 5329950 h 5641173"/>
              <a:gd name="connsiteX281" fmla="*/ 19924 w 11243827"/>
              <a:gd name="connsiteY281" fmla="*/ 5334282 h 5641173"/>
              <a:gd name="connsiteX282" fmla="*/ 13819 w 11243827"/>
              <a:gd name="connsiteY282" fmla="*/ 5334653 h 5641173"/>
              <a:gd name="connsiteX283" fmla="*/ 13657 w 11243827"/>
              <a:gd name="connsiteY283" fmla="*/ 5334455 h 5641173"/>
              <a:gd name="connsiteX284" fmla="*/ 7139 w 11243827"/>
              <a:gd name="connsiteY284" fmla="*/ 5334438 h 5641173"/>
              <a:gd name="connsiteX285" fmla="*/ 2684 w 11243827"/>
              <a:gd name="connsiteY285" fmla="*/ 5335333 h 5641173"/>
              <a:gd name="connsiteX286" fmla="*/ 0 w 11243827"/>
              <a:gd name="connsiteY286" fmla="*/ 5335496 h 5641173"/>
              <a:gd name="connsiteX287" fmla="*/ 0 w 11243827"/>
              <a:gd name="connsiteY287" fmla="*/ 10592 h 5641173"/>
              <a:gd name="connsiteX288" fmla="*/ 11243827 w 11243827"/>
              <a:gd name="connsiteY288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31462 w 11243827"/>
              <a:gd name="connsiteY221" fmla="*/ 549180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74943 w 11243827"/>
              <a:gd name="connsiteY263" fmla="*/ 5327578 h 5641173"/>
              <a:gd name="connsiteX264" fmla="*/ 507005 w 11243827"/>
              <a:gd name="connsiteY264" fmla="*/ 5310149 h 5641173"/>
              <a:gd name="connsiteX265" fmla="*/ 441302 w 11243827"/>
              <a:gd name="connsiteY265" fmla="*/ 5307062 h 5641173"/>
              <a:gd name="connsiteX266" fmla="*/ 336819 w 11243827"/>
              <a:gd name="connsiteY266" fmla="*/ 5336690 h 5641173"/>
              <a:gd name="connsiteX267" fmla="*/ 215763 w 11243827"/>
              <a:gd name="connsiteY267" fmla="*/ 5332575 h 5641173"/>
              <a:gd name="connsiteX268" fmla="*/ 205927 w 11243827"/>
              <a:gd name="connsiteY268" fmla="*/ 5339672 h 5641173"/>
              <a:gd name="connsiteX269" fmla="*/ 194189 w 11243827"/>
              <a:gd name="connsiteY269" fmla="*/ 5343588 h 5641173"/>
              <a:gd name="connsiteX270" fmla="*/ 192552 w 11243827"/>
              <a:gd name="connsiteY270" fmla="*/ 5342845 h 5641173"/>
              <a:gd name="connsiteX271" fmla="*/ 178320 w 11243827"/>
              <a:gd name="connsiteY271" fmla="*/ 5343766 h 5641173"/>
              <a:gd name="connsiteX272" fmla="*/ 175596 w 11243827"/>
              <a:gd name="connsiteY272" fmla="*/ 5346411 h 5641173"/>
              <a:gd name="connsiteX273" fmla="*/ 165951 w 11243827"/>
              <a:gd name="connsiteY273" fmla="*/ 5347808 h 5641173"/>
              <a:gd name="connsiteX274" fmla="*/ 147287 w 11243827"/>
              <a:gd name="connsiteY274" fmla="*/ 5352625 h 5641173"/>
              <a:gd name="connsiteX275" fmla="*/ 143484 w 11243827"/>
              <a:gd name="connsiteY275" fmla="*/ 5351591 h 5641173"/>
              <a:gd name="connsiteX276" fmla="*/ 114847 w 11243827"/>
              <a:gd name="connsiteY276" fmla="*/ 5355844 h 5641173"/>
              <a:gd name="connsiteX277" fmla="*/ 114306 w 11243827"/>
              <a:gd name="connsiteY277" fmla="*/ 5354983 h 5641173"/>
              <a:gd name="connsiteX278" fmla="*/ 105588 w 11243827"/>
              <a:gd name="connsiteY278" fmla="*/ 5352169 h 5641173"/>
              <a:gd name="connsiteX279" fmla="*/ 89264 w 11243827"/>
              <a:gd name="connsiteY279" fmla="*/ 5348886 h 5641173"/>
              <a:gd name="connsiteX280" fmla="*/ 49794 w 11243827"/>
              <a:gd name="connsiteY280" fmla="*/ 5329950 h 5641173"/>
              <a:gd name="connsiteX281" fmla="*/ 19924 w 11243827"/>
              <a:gd name="connsiteY281" fmla="*/ 5334282 h 5641173"/>
              <a:gd name="connsiteX282" fmla="*/ 13819 w 11243827"/>
              <a:gd name="connsiteY282" fmla="*/ 5334653 h 5641173"/>
              <a:gd name="connsiteX283" fmla="*/ 13657 w 11243827"/>
              <a:gd name="connsiteY283" fmla="*/ 5334455 h 5641173"/>
              <a:gd name="connsiteX284" fmla="*/ 7139 w 11243827"/>
              <a:gd name="connsiteY284" fmla="*/ 5334438 h 5641173"/>
              <a:gd name="connsiteX285" fmla="*/ 2684 w 11243827"/>
              <a:gd name="connsiteY285" fmla="*/ 5335333 h 5641173"/>
              <a:gd name="connsiteX286" fmla="*/ 0 w 11243827"/>
              <a:gd name="connsiteY286" fmla="*/ 5335496 h 5641173"/>
              <a:gd name="connsiteX287" fmla="*/ 0 w 11243827"/>
              <a:gd name="connsiteY287" fmla="*/ 10592 h 5641173"/>
              <a:gd name="connsiteX288" fmla="*/ 11243827 w 11243827"/>
              <a:gd name="connsiteY288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31462 w 11243827"/>
              <a:gd name="connsiteY221" fmla="*/ 549180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74943 w 11243827"/>
              <a:gd name="connsiteY263" fmla="*/ 5327578 h 5641173"/>
              <a:gd name="connsiteX264" fmla="*/ 507005 w 11243827"/>
              <a:gd name="connsiteY264" fmla="*/ 5310149 h 5641173"/>
              <a:gd name="connsiteX265" fmla="*/ 441302 w 11243827"/>
              <a:gd name="connsiteY265" fmla="*/ 5307062 h 5641173"/>
              <a:gd name="connsiteX266" fmla="*/ 336819 w 11243827"/>
              <a:gd name="connsiteY266" fmla="*/ 5336690 h 5641173"/>
              <a:gd name="connsiteX267" fmla="*/ 215763 w 11243827"/>
              <a:gd name="connsiteY267" fmla="*/ 5332575 h 5641173"/>
              <a:gd name="connsiteX268" fmla="*/ 205927 w 11243827"/>
              <a:gd name="connsiteY268" fmla="*/ 5339672 h 5641173"/>
              <a:gd name="connsiteX269" fmla="*/ 194189 w 11243827"/>
              <a:gd name="connsiteY269" fmla="*/ 5343588 h 5641173"/>
              <a:gd name="connsiteX270" fmla="*/ 192552 w 11243827"/>
              <a:gd name="connsiteY270" fmla="*/ 5342845 h 5641173"/>
              <a:gd name="connsiteX271" fmla="*/ 178320 w 11243827"/>
              <a:gd name="connsiteY271" fmla="*/ 5343766 h 5641173"/>
              <a:gd name="connsiteX272" fmla="*/ 175596 w 11243827"/>
              <a:gd name="connsiteY272" fmla="*/ 5346411 h 5641173"/>
              <a:gd name="connsiteX273" fmla="*/ 165951 w 11243827"/>
              <a:gd name="connsiteY273" fmla="*/ 5347808 h 5641173"/>
              <a:gd name="connsiteX274" fmla="*/ 147287 w 11243827"/>
              <a:gd name="connsiteY274" fmla="*/ 5352625 h 5641173"/>
              <a:gd name="connsiteX275" fmla="*/ 143484 w 11243827"/>
              <a:gd name="connsiteY275" fmla="*/ 5351591 h 5641173"/>
              <a:gd name="connsiteX276" fmla="*/ 114847 w 11243827"/>
              <a:gd name="connsiteY276" fmla="*/ 5355844 h 5641173"/>
              <a:gd name="connsiteX277" fmla="*/ 114306 w 11243827"/>
              <a:gd name="connsiteY277" fmla="*/ 5354983 h 5641173"/>
              <a:gd name="connsiteX278" fmla="*/ 105588 w 11243827"/>
              <a:gd name="connsiteY278" fmla="*/ 5352169 h 5641173"/>
              <a:gd name="connsiteX279" fmla="*/ 89264 w 11243827"/>
              <a:gd name="connsiteY279" fmla="*/ 5348886 h 5641173"/>
              <a:gd name="connsiteX280" fmla="*/ 49794 w 11243827"/>
              <a:gd name="connsiteY280" fmla="*/ 5329950 h 5641173"/>
              <a:gd name="connsiteX281" fmla="*/ 19924 w 11243827"/>
              <a:gd name="connsiteY281" fmla="*/ 5334282 h 5641173"/>
              <a:gd name="connsiteX282" fmla="*/ 13819 w 11243827"/>
              <a:gd name="connsiteY282" fmla="*/ 5334653 h 5641173"/>
              <a:gd name="connsiteX283" fmla="*/ 13657 w 11243827"/>
              <a:gd name="connsiteY283" fmla="*/ 5334455 h 5641173"/>
              <a:gd name="connsiteX284" fmla="*/ 7139 w 11243827"/>
              <a:gd name="connsiteY284" fmla="*/ 5334438 h 5641173"/>
              <a:gd name="connsiteX285" fmla="*/ 2684 w 11243827"/>
              <a:gd name="connsiteY285" fmla="*/ 5335333 h 5641173"/>
              <a:gd name="connsiteX286" fmla="*/ 0 w 11243827"/>
              <a:gd name="connsiteY286" fmla="*/ 5335496 h 5641173"/>
              <a:gd name="connsiteX287" fmla="*/ 0 w 11243827"/>
              <a:gd name="connsiteY287" fmla="*/ 10592 h 5641173"/>
              <a:gd name="connsiteX288" fmla="*/ 11243827 w 11243827"/>
              <a:gd name="connsiteY288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31462 w 11243827"/>
              <a:gd name="connsiteY221" fmla="*/ 549180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74943 w 11243827"/>
              <a:gd name="connsiteY263" fmla="*/ 5327578 h 5641173"/>
              <a:gd name="connsiteX264" fmla="*/ 507005 w 11243827"/>
              <a:gd name="connsiteY264" fmla="*/ 5310149 h 5641173"/>
              <a:gd name="connsiteX265" fmla="*/ 441302 w 11243827"/>
              <a:gd name="connsiteY265" fmla="*/ 5307062 h 5641173"/>
              <a:gd name="connsiteX266" fmla="*/ 336819 w 11243827"/>
              <a:gd name="connsiteY266" fmla="*/ 5336690 h 5641173"/>
              <a:gd name="connsiteX267" fmla="*/ 215763 w 11243827"/>
              <a:gd name="connsiteY267" fmla="*/ 5332575 h 5641173"/>
              <a:gd name="connsiteX268" fmla="*/ 205927 w 11243827"/>
              <a:gd name="connsiteY268" fmla="*/ 5339672 h 5641173"/>
              <a:gd name="connsiteX269" fmla="*/ 194189 w 11243827"/>
              <a:gd name="connsiteY269" fmla="*/ 5343588 h 5641173"/>
              <a:gd name="connsiteX270" fmla="*/ 192552 w 11243827"/>
              <a:gd name="connsiteY270" fmla="*/ 5342845 h 5641173"/>
              <a:gd name="connsiteX271" fmla="*/ 178320 w 11243827"/>
              <a:gd name="connsiteY271" fmla="*/ 5343766 h 5641173"/>
              <a:gd name="connsiteX272" fmla="*/ 175596 w 11243827"/>
              <a:gd name="connsiteY272" fmla="*/ 5346411 h 5641173"/>
              <a:gd name="connsiteX273" fmla="*/ 165951 w 11243827"/>
              <a:gd name="connsiteY273" fmla="*/ 5347808 h 5641173"/>
              <a:gd name="connsiteX274" fmla="*/ 147287 w 11243827"/>
              <a:gd name="connsiteY274" fmla="*/ 5352625 h 5641173"/>
              <a:gd name="connsiteX275" fmla="*/ 143484 w 11243827"/>
              <a:gd name="connsiteY275" fmla="*/ 5351591 h 5641173"/>
              <a:gd name="connsiteX276" fmla="*/ 114847 w 11243827"/>
              <a:gd name="connsiteY276" fmla="*/ 5355844 h 5641173"/>
              <a:gd name="connsiteX277" fmla="*/ 114306 w 11243827"/>
              <a:gd name="connsiteY277" fmla="*/ 5354983 h 5641173"/>
              <a:gd name="connsiteX278" fmla="*/ 105588 w 11243827"/>
              <a:gd name="connsiteY278" fmla="*/ 5352169 h 5641173"/>
              <a:gd name="connsiteX279" fmla="*/ 89264 w 11243827"/>
              <a:gd name="connsiteY279" fmla="*/ 5348886 h 5641173"/>
              <a:gd name="connsiteX280" fmla="*/ 49794 w 11243827"/>
              <a:gd name="connsiteY280" fmla="*/ 5329950 h 5641173"/>
              <a:gd name="connsiteX281" fmla="*/ 19924 w 11243827"/>
              <a:gd name="connsiteY281" fmla="*/ 5334282 h 5641173"/>
              <a:gd name="connsiteX282" fmla="*/ 13819 w 11243827"/>
              <a:gd name="connsiteY282" fmla="*/ 5334653 h 5641173"/>
              <a:gd name="connsiteX283" fmla="*/ 13657 w 11243827"/>
              <a:gd name="connsiteY283" fmla="*/ 5334455 h 5641173"/>
              <a:gd name="connsiteX284" fmla="*/ 7139 w 11243827"/>
              <a:gd name="connsiteY284" fmla="*/ 5334438 h 5641173"/>
              <a:gd name="connsiteX285" fmla="*/ 2684 w 11243827"/>
              <a:gd name="connsiteY285" fmla="*/ 5335333 h 5641173"/>
              <a:gd name="connsiteX286" fmla="*/ 0 w 11243827"/>
              <a:gd name="connsiteY286" fmla="*/ 5335496 h 5641173"/>
              <a:gd name="connsiteX287" fmla="*/ 0 w 11243827"/>
              <a:gd name="connsiteY287" fmla="*/ 10592 h 5641173"/>
              <a:gd name="connsiteX288" fmla="*/ 11243827 w 11243827"/>
              <a:gd name="connsiteY288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31462 w 11243827"/>
              <a:gd name="connsiteY221" fmla="*/ 549180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74943 w 11243827"/>
              <a:gd name="connsiteY263" fmla="*/ 5327578 h 5641173"/>
              <a:gd name="connsiteX264" fmla="*/ 507005 w 11243827"/>
              <a:gd name="connsiteY264" fmla="*/ 5310149 h 5641173"/>
              <a:gd name="connsiteX265" fmla="*/ 441302 w 11243827"/>
              <a:gd name="connsiteY265" fmla="*/ 5307062 h 5641173"/>
              <a:gd name="connsiteX266" fmla="*/ 336819 w 11243827"/>
              <a:gd name="connsiteY266" fmla="*/ 5336690 h 5641173"/>
              <a:gd name="connsiteX267" fmla="*/ 215763 w 11243827"/>
              <a:gd name="connsiteY267" fmla="*/ 5332575 h 5641173"/>
              <a:gd name="connsiteX268" fmla="*/ 205927 w 11243827"/>
              <a:gd name="connsiteY268" fmla="*/ 5339672 h 5641173"/>
              <a:gd name="connsiteX269" fmla="*/ 194189 w 11243827"/>
              <a:gd name="connsiteY269" fmla="*/ 5343588 h 5641173"/>
              <a:gd name="connsiteX270" fmla="*/ 192552 w 11243827"/>
              <a:gd name="connsiteY270" fmla="*/ 5342845 h 5641173"/>
              <a:gd name="connsiteX271" fmla="*/ 178320 w 11243827"/>
              <a:gd name="connsiteY271" fmla="*/ 5343766 h 5641173"/>
              <a:gd name="connsiteX272" fmla="*/ 175596 w 11243827"/>
              <a:gd name="connsiteY272" fmla="*/ 5346411 h 5641173"/>
              <a:gd name="connsiteX273" fmla="*/ 165951 w 11243827"/>
              <a:gd name="connsiteY273" fmla="*/ 5347808 h 5641173"/>
              <a:gd name="connsiteX274" fmla="*/ 147287 w 11243827"/>
              <a:gd name="connsiteY274" fmla="*/ 5352625 h 5641173"/>
              <a:gd name="connsiteX275" fmla="*/ 143484 w 11243827"/>
              <a:gd name="connsiteY275" fmla="*/ 5351591 h 5641173"/>
              <a:gd name="connsiteX276" fmla="*/ 114847 w 11243827"/>
              <a:gd name="connsiteY276" fmla="*/ 5355844 h 5641173"/>
              <a:gd name="connsiteX277" fmla="*/ 114306 w 11243827"/>
              <a:gd name="connsiteY277" fmla="*/ 5354983 h 5641173"/>
              <a:gd name="connsiteX278" fmla="*/ 105588 w 11243827"/>
              <a:gd name="connsiteY278" fmla="*/ 5352169 h 5641173"/>
              <a:gd name="connsiteX279" fmla="*/ 89264 w 11243827"/>
              <a:gd name="connsiteY279" fmla="*/ 5348886 h 5641173"/>
              <a:gd name="connsiteX280" fmla="*/ 49794 w 11243827"/>
              <a:gd name="connsiteY280" fmla="*/ 5329950 h 5641173"/>
              <a:gd name="connsiteX281" fmla="*/ 19924 w 11243827"/>
              <a:gd name="connsiteY281" fmla="*/ 5334282 h 5641173"/>
              <a:gd name="connsiteX282" fmla="*/ 13819 w 11243827"/>
              <a:gd name="connsiteY282" fmla="*/ 5334653 h 5641173"/>
              <a:gd name="connsiteX283" fmla="*/ 13657 w 11243827"/>
              <a:gd name="connsiteY283" fmla="*/ 5334455 h 5641173"/>
              <a:gd name="connsiteX284" fmla="*/ 7139 w 11243827"/>
              <a:gd name="connsiteY284" fmla="*/ 5334438 h 5641173"/>
              <a:gd name="connsiteX285" fmla="*/ 2684 w 11243827"/>
              <a:gd name="connsiteY285" fmla="*/ 5335333 h 5641173"/>
              <a:gd name="connsiteX286" fmla="*/ 0 w 11243827"/>
              <a:gd name="connsiteY286" fmla="*/ 5335496 h 5641173"/>
              <a:gd name="connsiteX287" fmla="*/ 0 w 11243827"/>
              <a:gd name="connsiteY287" fmla="*/ 10592 h 5641173"/>
              <a:gd name="connsiteX288" fmla="*/ 11243827 w 11243827"/>
              <a:gd name="connsiteY288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31462 w 11243827"/>
              <a:gd name="connsiteY221" fmla="*/ 549180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74943 w 11243827"/>
              <a:gd name="connsiteY263" fmla="*/ 5327578 h 5641173"/>
              <a:gd name="connsiteX264" fmla="*/ 441302 w 11243827"/>
              <a:gd name="connsiteY264" fmla="*/ 5307062 h 5641173"/>
              <a:gd name="connsiteX265" fmla="*/ 336819 w 11243827"/>
              <a:gd name="connsiteY265" fmla="*/ 5336690 h 5641173"/>
              <a:gd name="connsiteX266" fmla="*/ 215763 w 11243827"/>
              <a:gd name="connsiteY266" fmla="*/ 5332575 h 5641173"/>
              <a:gd name="connsiteX267" fmla="*/ 205927 w 11243827"/>
              <a:gd name="connsiteY267" fmla="*/ 5339672 h 5641173"/>
              <a:gd name="connsiteX268" fmla="*/ 194189 w 11243827"/>
              <a:gd name="connsiteY268" fmla="*/ 5343588 h 5641173"/>
              <a:gd name="connsiteX269" fmla="*/ 192552 w 11243827"/>
              <a:gd name="connsiteY269" fmla="*/ 5342845 h 5641173"/>
              <a:gd name="connsiteX270" fmla="*/ 178320 w 11243827"/>
              <a:gd name="connsiteY270" fmla="*/ 5343766 h 5641173"/>
              <a:gd name="connsiteX271" fmla="*/ 175596 w 11243827"/>
              <a:gd name="connsiteY271" fmla="*/ 5346411 h 5641173"/>
              <a:gd name="connsiteX272" fmla="*/ 165951 w 11243827"/>
              <a:gd name="connsiteY272" fmla="*/ 5347808 h 5641173"/>
              <a:gd name="connsiteX273" fmla="*/ 147287 w 11243827"/>
              <a:gd name="connsiteY273" fmla="*/ 5352625 h 5641173"/>
              <a:gd name="connsiteX274" fmla="*/ 143484 w 11243827"/>
              <a:gd name="connsiteY274" fmla="*/ 5351591 h 5641173"/>
              <a:gd name="connsiteX275" fmla="*/ 114847 w 11243827"/>
              <a:gd name="connsiteY275" fmla="*/ 5355844 h 5641173"/>
              <a:gd name="connsiteX276" fmla="*/ 114306 w 11243827"/>
              <a:gd name="connsiteY276" fmla="*/ 5354983 h 5641173"/>
              <a:gd name="connsiteX277" fmla="*/ 105588 w 11243827"/>
              <a:gd name="connsiteY277" fmla="*/ 5352169 h 5641173"/>
              <a:gd name="connsiteX278" fmla="*/ 89264 w 11243827"/>
              <a:gd name="connsiteY278" fmla="*/ 5348886 h 5641173"/>
              <a:gd name="connsiteX279" fmla="*/ 49794 w 11243827"/>
              <a:gd name="connsiteY279" fmla="*/ 5329950 h 5641173"/>
              <a:gd name="connsiteX280" fmla="*/ 19924 w 11243827"/>
              <a:gd name="connsiteY280" fmla="*/ 5334282 h 5641173"/>
              <a:gd name="connsiteX281" fmla="*/ 13819 w 11243827"/>
              <a:gd name="connsiteY281" fmla="*/ 5334653 h 5641173"/>
              <a:gd name="connsiteX282" fmla="*/ 13657 w 11243827"/>
              <a:gd name="connsiteY282" fmla="*/ 5334455 h 5641173"/>
              <a:gd name="connsiteX283" fmla="*/ 7139 w 11243827"/>
              <a:gd name="connsiteY283" fmla="*/ 5334438 h 5641173"/>
              <a:gd name="connsiteX284" fmla="*/ 2684 w 11243827"/>
              <a:gd name="connsiteY284" fmla="*/ 5335333 h 5641173"/>
              <a:gd name="connsiteX285" fmla="*/ 0 w 11243827"/>
              <a:gd name="connsiteY285" fmla="*/ 5335496 h 5641173"/>
              <a:gd name="connsiteX286" fmla="*/ 0 w 11243827"/>
              <a:gd name="connsiteY286" fmla="*/ 10592 h 5641173"/>
              <a:gd name="connsiteX287" fmla="*/ 11243827 w 11243827"/>
              <a:gd name="connsiteY287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31462 w 11243827"/>
              <a:gd name="connsiteY221" fmla="*/ 549180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74943 w 11243827"/>
              <a:gd name="connsiteY263" fmla="*/ 5327578 h 5641173"/>
              <a:gd name="connsiteX264" fmla="*/ 441302 w 11243827"/>
              <a:gd name="connsiteY264" fmla="*/ 5307062 h 5641173"/>
              <a:gd name="connsiteX265" fmla="*/ 336819 w 11243827"/>
              <a:gd name="connsiteY265" fmla="*/ 5336690 h 5641173"/>
              <a:gd name="connsiteX266" fmla="*/ 215763 w 11243827"/>
              <a:gd name="connsiteY266" fmla="*/ 5332575 h 5641173"/>
              <a:gd name="connsiteX267" fmla="*/ 270932 w 11243827"/>
              <a:gd name="connsiteY267" fmla="*/ 5345451 h 5641173"/>
              <a:gd name="connsiteX268" fmla="*/ 194189 w 11243827"/>
              <a:gd name="connsiteY268" fmla="*/ 5343588 h 5641173"/>
              <a:gd name="connsiteX269" fmla="*/ 192552 w 11243827"/>
              <a:gd name="connsiteY269" fmla="*/ 5342845 h 5641173"/>
              <a:gd name="connsiteX270" fmla="*/ 178320 w 11243827"/>
              <a:gd name="connsiteY270" fmla="*/ 5343766 h 5641173"/>
              <a:gd name="connsiteX271" fmla="*/ 175596 w 11243827"/>
              <a:gd name="connsiteY271" fmla="*/ 5346411 h 5641173"/>
              <a:gd name="connsiteX272" fmla="*/ 165951 w 11243827"/>
              <a:gd name="connsiteY272" fmla="*/ 5347808 h 5641173"/>
              <a:gd name="connsiteX273" fmla="*/ 147287 w 11243827"/>
              <a:gd name="connsiteY273" fmla="*/ 5352625 h 5641173"/>
              <a:gd name="connsiteX274" fmla="*/ 143484 w 11243827"/>
              <a:gd name="connsiteY274" fmla="*/ 5351591 h 5641173"/>
              <a:gd name="connsiteX275" fmla="*/ 114847 w 11243827"/>
              <a:gd name="connsiteY275" fmla="*/ 5355844 h 5641173"/>
              <a:gd name="connsiteX276" fmla="*/ 114306 w 11243827"/>
              <a:gd name="connsiteY276" fmla="*/ 5354983 h 5641173"/>
              <a:gd name="connsiteX277" fmla="*/ 105588 w 11243827"/>
              <a:gd name="connsiteY277" fmla="*/ 5352169 h 5641173"/>
              <a:gd name="connsiteX278" fmla="*/ 89264 w 11243827"/>
              <a:gd name="connsiteY278" fmla="*/ 5348886 h 5641173"/>
              <a:gd name="connsiteX279" fmla="*/ 49794 w 11243827"/>
              <a:gd name="connsiteY279" fmla="*/ 5329950 h 5641173"/>
              <a:gd name="connsiteX280" fmla="*/ 19924 w 11243827"/>
              <a:gd name="connsiteY280" fmla="*/ 5334282 h 5641173"/>
              <a:gd name="connsiteX281" fmla="*/ 13819 w 11243827"/>
              <a:gd name="connsiteY281" fmla="*/ 5334653 h 5641173"/>
              <a:gd name="connsiteX282" fmla="*/ 13657 w 11243827"/>
              <a:gd name="connsiteY282" fmla="*/ 5334455 h 5641173"/>
              <a:gd name="connsiteX283" fmla="*/ 7139 w 11243827"/>
              <a:gd name="connsiteY283" fmla="*/ 5334438 h 5641173"/>
              <a:gd name="connsiteX284" fmla="*/ 2684 w 11243827"/>
              <a:gd name="connsiteY284" fmla="*/ 5335333 h 5641173"/>
              <a:gd name="connsiteX285" fmla="*/ 0 w 11243827"/>
              <a:gd name="connsiteY285" fmla="*/ 5335496 h 5641173"/>
              <a:gd name="connsiteX286" fmla="*/ 0 w 11243827"/>
              <a:gd name="connsiteY286" fmla="*/ 10592 h 5641173"/>
              <a:gd name="connsiteX287" fmla="*/ 11243827 w 11243827"/>
              <a:gd name="connsiteY287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31462 w 11243827"/>
              <a:gd name="connsiteY221" fmla="*/ 549180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74943 w 11243827"/>
              <a:gd name="connsiteY263" fmla="*/ 5327578 h 5641173"/>
              <a:gd name="connsiteX264" fmla="*/ 441302 w 11243827"/>
              <a:gd name="connsiteY264" fmla="*/ 5307062 h 5641173"/>
              <a:gd name="connsiteX265" fmla="*/ 336819 w 11243827"/>
              <a:gd name="connsiteY265" fmla="*/ 5336690 h 5641173"/>
              <a:gd name="connsiteX266" fmla="*/ 270932 w 11243827"/>
              <a:gd name="connsiteY266" fmla="*/ 5345451 h 5641173"/>
              <a:gd name="connsiteX267" fmla="*/ 194189 w 11243827"/>
              <a:gd name="connsiteY267" fmla="*/ 5343588 h 5641173"/>
              <a:gd name="connsiteX268" fmla="*/ 192552 w 11243827"/>
              <a:gd name="connsiteY268" fmla="*/ 5342845 h 5641173"/>
              <a:gd name="connsiteX269" fmla="*/ 178320 w 11243827"/>
              <a:gd name="connsiteY269" fmla="*/ 5343766 h 5641173"/>
              <a:gd name="connsiteX270" fmla="*/ 175596 w 11243827"/>
              <a:gd name="connsiteY270" fmla="*/ 5346411 h 5641173"/>
              <a:gd name="connsiteX271" fmla="*/ 165951 w 11243827"/>
              <a:gd name="connsiteY271" fmla="*/ 5347808 h 5641173"/>
              <a:gd name="connsiteX272" fmla="*/ 147287 w 11243827"/>
              <a:gd name="connsiteY272" fmla="*/ 5352625 h 5641173"/>
              <a:gd name="connsiteX273" fmla="*/ 143484 w 11243827"/>
              <a:gd name="connsiteY273" fmla="*/ 5351591 h 5641173"/>
              <a:gd name="connsiteX274" fmla="*/ 114847 w 11243827"/>
              <a:gd name="connsiteY274" fmla="*/ 5355844 h 5641173"/>
              <a:gd name="connsiteX275" fmla="*/ 114306 w 11243827"/>
              <a:gd name="connsiteY275" fmla="*/ 5354983 h 5641173"/>
              <a:gd name="connsiteX276" fmla="*/ 105588 w 11243827"/>
              <a:gd name="connsiteY276" fmla="*/ 5352169 h 5641173"/>
              <a:gd name="connsiteX277" fmla="*/ 89264 w 11243827"/>
              <a:gd name="connsiteY277" fmla="*/ 5348886 h 5641173"/>
              <a:gd name="connsiteX278" fmla="*/ 49794 w 11243827"/>
              <a:gd name="connsiteY278" fmla="*/ 5329950 h 5641173"/>
              <a:gd name="connsiteX279" fmla="*/ 19924 w 11243827"/>
              <a:gd name="connsiteY279" fmla="*/ 5334282 h 5641173"/>
              <a:gd name="connsiteX280" fmla="*/ 13819 w 11243827"/>
              <a:gd name="connsiteY280" fmla="*/ 5334653 h 5641173"/>
              <a:gd name="connsiteX281" fmla="*/ 13657 w 11243827"/>
              <a:gd name="connsiteY281" fmla="*/ 5334455 h 5641173"/>
              <a:gd name="connsiteX282" fmla="*/ 7139 w 11243827"/>
              <a:gd name="connsiteY282" fmla="*/ 5334438 h 5641173"/>
              <a:gd name="connsiteX283" fmla="*/ 2684 w 11243827"/>
              <a:gd name="connsiteY283" fmla="*/ 5335333 h 5641173"/>
              <a:gd name="connsiteX284" fmla="*/ 0 w 11243827"/>
              <a:gd name="connsiteY284" fmla="*/ 5335496 h 5641173"/>
              <a:gd name="connsiteX285" fmla="*/ 0 w 11243827"/>
              <a:gd name="connsiteY285" fmla="*/ 10592 h 5641173"/>
              <a:gd name="connsiteX286" fmla="*/ 11243827 w 11243827"/>
              <a:gd name="connsiteY286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31462 w 11243827"/>
              <a:gd name="connsiteY221" fmla="*/ 549180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74943 w 11243827"/>
              <a:gd name="connsiteY263" fmla="*/ 5327578 h 5641173"/>
              <a:gd name="connsiteX264" fmla="*/ 441302 w 11243827"/>
              <a:gd name="connsiteY264" fmla="*/ 5307062 h 5641173"/>
              <a:gd name="connsiteX265" fmla="*/ 336819 w 11243827"/>
              <a:gd name="connsiteY265" fmla="*/ 5336690 h 5641173"/>
              <a:gd name="connsiteX266" fmla="*/ 270932 w 11243827"/>
              <a:gd name="connsiteY266" fmla="*/ 5345451 h 5641173"/>
              <a:gd name="connsiteX267" fmla="*/ 194189 w 11243827"/>
              <a:gd name="connsiteY267" fmla="*/ 5343588 h 5641173"/>
              <a:gd name="connsiteX268" fmla="*/ 192552 w 11243827"/>
              <a:gd name="connsiteY268" fmla="*/ 5342845 h 5641173"/>
              <a:gd name="connsiteX269" fmla="*/ 178320 w 11243827"/>
              <a:gd name="connsiteY269" fmla="*/ 5343766 h 5641173"/>
              <a:gd name="connsiteX270" fmla="*/ 175596 w 11243827"/>
              <a:gd name="connsiteY270" fmla="*/ 5346411 h 5641173"/>
              <a:gd name="connsiteX271" fmla="*/ 165951 w 11243827"/>
              <a:gd name="connsiteY271" fmla="*/ 5347808 h 5641173"/>
              <a:gd name="connsiteX272" fmla="*/ 147287 w 11243827"/>
              <a:gd name="connsiteY272" fmla="*/ 5352625 h 5641173"/>
              <a:gd name="connsiteX273" fmla="*/ 143484 w 11243827"/>
              <a:gd name="connsiteY273" fmla="*/ 5351591 h 5641173"/>
              <a:gd name="connsiteX274" fmla="*/ 114847 w 11243827"/>
              <a:gd name="connsiteY274" fmla="*/ 5355844 h 5641173"/>
              <a:gd name="connsiteX275" fmla="*/ 114306 w 11243827"/>
              <a:gd name="connsiteY275" fmla="*/ 5354983 h 5641173"/>
              <a:gd name="connsiteX276" fmla="*/ 89264 w 11243827"/>
              <a:gd name="connsiteY276" fmla="*/ 5348886 h 5641173"/>
              <a:gd name="connsiteX277" fmla="*/ 49794 w 11243827"/>
              <a:gd name="connsiteY277" fmla="*/ 5329950 h 5641173"/>
              <a:gd name="connsiteX278" fmla="*/ 19924 w 11243827"/>
              <a:gd name="connsiteY278" fmla="*/ 5334282 h 5641173"/>
              <a:gd name="connsiteX279" fmla="*/ 13819 w 11243827"/>
              <a:gd name="connsiteY279" fmla="*/ 5334653 h 5641173"/>
              <a:gd name="connsiteX280" fmla="*/ 13657 w 11243827"/>
              <a:gd name="connsiteY280" fmla="*/ 5334455 h 5641173"/>
              <a:gd name="connsiteX281" fmla="*/ 7139 w 11243827"/>
              <a:gd name="connsiteY281" fmla="*/ 5334438 h 5641173"/>
              <a:gd name="connsiteX282" fmla="*/ 2684 w 11243827"/>
              <a:gd name="connsiteY282" fmla="*/ 5335333 h 5641173"/>
              <a:gd name="connsiteX283" fmla="*/ 0 w 11243827"/>
              <a:gd name="connsiteY283" fmla="*/ 5335496 h 5641173"/>
              <a:gd name="connsiteX284" fmla="*/ 0 w 11243827"/>
              <a:gd name="connsiteY284" fmla="*/ 10592 h 5641173"/>
              <a:gd name="connsiteX285" fmla="*/ 11243827 w 11243827"/>
              <a:gd name="connsiteY285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31462 w 11243827"/>
              <a:gd name="connsiteY221" fmla="*/ 549180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74943 w 11243827"/>
              <a:gd name="connsiteY263" fmla="*/ 5327578 h 5641173"/>
              <a:gd name="connsiteX264" fmla="*/ 441302 w 11243827"/>
              <a:gd name="connsiteY264" fmla="*/ 5307062 h 5641173"/>
              <a:gd name="connsiteX265" fmla="*/ 336819 w 11243827"/>
              <a:gd name="connsiteY265" fmla="*/ 5336690 h 5641173"/>
              <a:gd name="connsiteX266" fmla="*/ 270932 w 11243827"/>
              <a:gd name="connsiteY266" fmla="*/ 5345451 h 5641173"/>
              <a:gd name="connsiteX267" fmla="*/ 194189 w 11243827"/>
              <a:gd name="connsiteY267" fmla="*/ 5343588 h 5641173"/>
              <a:gd name="connsiteX268" fmla="*/ 192552 w 11243827"/>
              <a:gd name="connsiteY268" fmla="*/ 5342845 h 5641173"/>
              <a:gd name="connsiteX269" fmla="*/ 178320 w 11243827"/>
              <a:gd name="connsiteY269" fmla="*/ 5343766 h 5641173"/>
              <a:gd name="connsiteX270" fmla="*/ 175596 w 11243827"/>
              <a:gd name="connsiteY270" fmla="*/ 5346411 h 5641173"/>
              <a:gd name="connsiteX271" fmla="*/ 165951 w 11243827"/>
              <a:gd name="connsiteY271" fmla="*/ 5347808 h 5641173"/>
              <a:gd name="connsiteX272" fmla="*/ 147287 w 11243827"/>
              <a:gd name="connsiteY272" fmla="*/ 5352625 h 5641173"/>
              <a:gd name="connsiteX273" fmla="*/ 114847 w 11243827"/>
              <a:gd name="connsiteY273" fmla="*/ 5355844 h 5641173"/>
              <a:gd name="connsiteX274" fmla="*/ 114306 w 11243827"/>
              <a:gd name="connsiteY274" fmla="*/ 5354983 h 5641173"/>
              <a:gd name="connsiteX275" fmla="*/ 89264 w 11243827"/>
              <a:gd name="connsiteY275" fmla="*/ 5348886 h 5641173"/>
              <a:gd name="connsiteX276" fmla="*/ 49794 w 11243827"/>
              <a:gd name="connsiteY276" fmla="*/ 5329950 h 5641173"/>
              <a:gd name="connsiteX277" fmla="*/ 19924 w 11243827"/>
              <a:gd name="connsiteY277" fmla="*/ 5334282 h 5641173"/>
              <a:gd name="connsiteX278" fmla="*/ 13819 w 11243827"/>
              <a:gd name="connsiteY278" fmla="*/ 5334653 h 5641173"/>
              <a:gd name="connsiteX279" fmla="*/ 13657 w 11243827"/>
              <a:gd name="connsiteY279" fmla="*/ 5334455 h 5641173"/>
              <a:gd name="connsiteX280" fmla="*/ 7139 w 11243827"/>
              <a:gd name="connsiteY280" fmla="*/ 5334438 h 5641173"/>
              <a:gd name="connsiteX281" fmla="*/ 2684 w 11243827"/>
              <a:gd name="connsiteY281" fmla="*/ 5335333 h 5641173"/>
              <a:gd name="connsiteX282" fmla="*/ 0 w 11243827"/>
              <a:gd name="connsiteY282" fmla="*/ 5335496 h 5641173"/>
              <a:gd name="connsiteX283" fmla="*/ 0 w 11243827"/>
              <a:gd name="connsiteY283" fmla="*/ 10592 h 5641173"/>
              <a:gd name="connsiteX284" fmla="*/ 11243827 w 11243827"/>
              <a:gd name="connsiteY284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31462 w 11243827"/>
              <a:gd name="connsiteY221" fmla="*/ 549180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74943 w 11243827"/>
              <a:gd name="connsiteY263" fmla="*/ 5327578 h 5641173"/>
              <a:gd name="connsiteX264" fmla="*/ 441302 w 11243827"/>
              <a:gd name="connsiteY264" fmla="*/ 5307062 h 5641173"/>
              <a:gd name="connsiteX265" fmla="*/ 336819 w 11243827"/>
              <a:gd name="connsiteY265" fmla="*/ 5336690 h 5641173"/>
              <a:gd name="connsiteX266" fmla="*/ 270932 w 11243827"/>
              <a:gd name="connsiteY266" fmla="*/ 5345451 h 5641173"/>
              <a:gd name="connsiteX267" fmla="*/ 194189 w 11243827"/>
              <a:gd name="connsiteY267" fmla="*/ 5343588 h 5641173"/>
              <a:gd name="connsiteX268" fmla="*/ 192552 w 11243827"/>
              <a:gd name="connsiteY268" fmla="*/ 5342845 h 5641173"/>
              <a:gd name="connsiteX269" fmla="*/ 178320 w 11243827"/>
              <a:gd name="connsiteY269" fmla="*/ 5343766 h 5641173"/>
              <a:gd name="connsiteX270" fmla="*/ 175596 w 11243827"/>
              <a:gd name="connsiteY270" fmla="*/ 5346411 h 5641173"/>
              <a:gd name="connsiteX271" fmla="*/ 147287 w 11243827"/>
              <a:gd name="connsiteY271" fmla="*/ 5352625 h 5641173"/>
              <a:gd name="connsiteX272" fmla="*/ 114847 w 11243827"/>
              <a:gd name="connsiteY272" fmla="*/ 5355844 h 5641173"/>
              <a:gd name="connsiteX273" fmla="*/ 114306 w 11243827"/>
              <a:gd name="connsiteY273" fmla="*/ 5354983 h 5641173"/>
              <a:gd name="connsiteX274" fmla="*/ 89264 w 11243827"/>
              <a:gd name="connsiteY274" fmla="*/ 5348886 h 5641173"/>
              <a:gd name="connsiteX275" fmla="*/ 49794 w 11243827"/>
              <a:gd name="connsiteY275" fmla="*/ 5329950 h 5641173"/>
              <a:gd name="connsiteX276" fmla="*/ 19924 w 11243827"/>
              <a:gd name="connsiteY276" fmla="*/ 5334282 h 5641173"/>
              <a:gd name="connsiteX277" fmla="*/ 13819 w 11243827"/>
              <a:gd name="connsiteY277" fmla="*/ 5334653 h 5641173"/>
              <a:gd name="connsiteX278" fmla="*/ 13657 w 11243827"/>
              <a:gd name="connsiteY278" fmla="*/ 5334455 h 5641173"/>
              <a:gd name="connsiteX279" fmla="*/ 7139 w 11243827"/>
              <a:gd name="connsiteY279" fmla="*/ 5334438 h 5641173"/>
              <a:gd name="connsiteX280" fmla="*/ 2684 w 11243827"/>
              <a:gd name="connsiteY280" fmla="*/ 5335333 h 5641173"/>
              <a:gd name="connsiteX281" fmla="*/ 0 w 11243827"/>
              <a:gd name="connsiteY281" fmla="*/ 5335496 h 5641173"/>
              <a:gd name="connsiteX282" fmla="*/ 0 w 11243827"/>
              <a:gd name="connsiteY282" fmla="*/ 10592 h 5641173"/>
              <a:gd name="connsiteX283" fmla="*/ 11243827 w 11243827"/>
              <a:gd name="connsiteY283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31462 w 11243827"/>
              <a:gd name="connsiteY221" fmla="*/ 549180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12024 w 11243827"/>
              <a:gd name="connsiteY238" fmla="*/ 5345786 h 5641173"/>
              <a:gd name="connsiteX239" fmla="*/ 1100870 w 11243827"/>
              <a:gd name="connsiteY239" fmla="*/ 5343651 h 5641173"/>
              <a:gd name="connsiteX240" fmla="*/ 1096383 w 11243827"/>
              <a:gd name="connsiteY240" fmla="*/ 5343015 h 5641173"/>
              <a:gd name="connsiteX241" fmla="*/ 1085571 w 11243827"/>
              <a:gd name="connsiteY241" fmla="*/ 5345836 h 5641173"/>
              <a:gd name="connsiteX242" fmla="*/ 1073168 w 11243827"/>
              <a:gd name="connsiteY242" fmla="*/ 5341521 h 5641173"/>
              <a:gd name="connsiteX243" fmla="*/ 1058039 w 11243827"/>
              <a:gd name="connsiteY243" fmla="*/ 5343504 h 5641173"/>
              <a:gd name="connsiteX244" fmla="*/ 1055426 w 11243827"/>
              <a:gd name="connsiteY244" fmla="*/ 5339088 h 5641173"/>
              <a:gd name="connsiteX245" fmla="*/ 1044738 w 11243827"/>
              <a:gd name="connsiteY245" fmla="*/ 5333063 h 5641173"/>
              <a:gd name="connsiteX246" fmla="*/ 1033909 w 11243827"/>
              <a:gd name="connsiteY246" fmla="*/ 5335680 h 5641173"/>
              <a:gd name="connsiteX247" fmla="*/ 1012649 w 11243827"/>
              <a:gd name="connsiteY247" fmla="*/ 5334541 h 5641173"/>
              <a:gd name="connsiteX248" fmla="*/ 1007115 w 11243827"/>
              <a:gd name="connsiteY248" fmla="*/ 5332775 h 5641173"/>
              <a:gd name="connsiteX249" fmla="*/ 986002 w 11243827"/>
              <a:gd name="connsiteY249" fmla="*/ 5334906 h 5641173"/>
              <a:gd name="connsiteX250" fmla="*/ 953418 w 11243827"/>
              <a:gd name="connsiteY250" fmla="*/ 5333901 h 5641173"/>
              <a:gd name="connsiteX251" fmla="*/ 916854 w 11243827"/>
              <a:gd name="connsiteY251" fmla="*/ 5329435 h 5641173"/>
              <a:gd name="connsiteX252" fmla="*/ 905651 w 11243827"/>
              <a:gd name="connsiteY252" fmla="*/ 5332114 h 5641173"/>
              <a:gd name="connsiteX253" fmla="*/ 836961 w 11243827"/>
              <a:gd name="connsiteY253" fmla="*/ 5330803 h 5641173"/>
              <a:gd name="connsiteX254" fmla="*/ 817627 w 11243827"/>
              <a:gd name="connsiteY254" fmla="*/ 5330580 h 5641173"/>
              <a:gd name="connsiteX255" fmla="*/ 801817 w 11243827"/>
              <a:gd name="connsiteY255" fmla="*/ 5325937 h 5641173"/>
              <a:gd name="connsiteX256" fmla="*/ 798857 w 11243827"/>
              <a:gd name="connsiteY256" fmla="*/ 5320979 h 5641173"/>
              <a:gd name="connsiteX257" fmla="*/ 788354 w 11243827"/>
              <a:gd name="connsiteY257" fmla="*/ 5320143 h 5641173"/>
              <a:gd name="connsiteX258" fmla="*/ 785726 w 11243827"/>
              <a:gd name="connsiteY258" fmla="*/ 5318989 h 5641173"/>
              <a:gd name="connsiteX259" fmla="*/ 770507 w 11243827"/>
              <a:gd name="connsiteY259" fmla="*/ 5313309 h 5641173"/>
              <a:gd name="connsiteX260" fmla="*/ 733810 w 11243827"/>
              <a:gd name="connsiteY260" fmla="*/ 5324286 h 5641173"/>
              <a:gd name="connsiteX261" fmla="*/ 692117 w 11243827"/>
              <a:gd name="connsiteY261" fmla="*/ 5318786 h 5641173"/>
              <a:gd name="connsiteX262" fmla="*/ 574943 w 11243827"/>
              <a:gd name="connsiteY262" fmla="*/ 5327578 h 5641173"/>
              <a:gd name="connsiteX263" fmla="*/ 441302 w 11243827"/>
              <a:gd name="connsiteY263" fmla="*/ 5307062 h 5641173"/>
              <a:gd name="connsiteX264" fmla="*/ 336819 w 11243827"/>
              <a:gd name="connsiteY264" fmla="*/ 5336690 h 5641173"/>
              <a:gd name="connsiteX265" fmla="*/ 270932 w 11243827"/>
              <a:gd name="connsiteY265" fmla="*/ 5345451 h 5641173"/>
              <a:gd name="connsiteX266" fmla="*/ 194189 w 11243827"/>
              <a:gd name="connsiteY266" fmla="*/ 5343588 h 5641173"/>
              <a:gd name="connsiteX267" fmla="*/ 192552 w 11243827"/>
              <a:gd name="connsiteY267" fmla="*/ 5342845 h 5641173"/>
              <a:gd name="connsiteX268" fmla="*/ 178320 w 11243827"/>
              <a:gd name="connsiteY268" fmla="*/ 5343766 h 5641173"/>
              <a:gd name="connsiteX269" fmla="*/ 175596 w 11243827"/>
              <a:gd name="connsiteY269" fmla="*/ 5346411 h 5641173"/>
              <a:gd name="connsiteX270" fmla="*/ 147287 w 11243827"/>
              <a:gd name="connsiteY270" fmla="*/ 5352625 h 5641173"/>
              <a:gd name="connsiteX271" fmla="*/ 114847 w 11243827"/>
              <a:gd name="connsiteY271" fmla="*/ 5355844 h 5641173"/>
              <a:gd name="connsiteX272" fmla="*/ 114306 w 11243827"/>
              <a:gd name="connsiteY272" fmla="*/ 5354983 h 5641173"/>
              <a:gd name="connsiteX273" fmla="*/ 89264 w 11243827"/>
              <a:gd name="connsiteY273" fmla="*/ 5348886 h 5641173"/>
              <a:gd name="connsiteX274" fmla="*/ 49794 w 11243827"/>
              <a:gd name="connsiteY274" fmla="*/ 5329950 h 5641173"/>
              <a:gd name="connsiteX275" fmla="*/ 19924 w 11243827"/>
              <a:gd name="connsiteY275" fmla="*/ 5334282 h 5641173"/>
              <a:gd name="connsiteX276" fmla="*/ 13819 w 11243827"/>
              <a:gd name="connsiteY276" fmla="*/ 5334653 h 5641173"/>
              <a:gd name="connsiteX277" fmla="*/ 13657 w 11243827"/>
              <a:gd name="connsiteY277" fmla="*/ 5334455 h 5641173"/>
              <a:gd name="connsiteX278" fmla="*/ 7139 w 11243827"/>
              <a:gd name="connsiteY278" fmla="*/ 5334438 h 5641173"/>
              <a:gd name="connsiteX279" fmla="*/ 2684 w 11243827"/>
              <a:gd name="connsiteY279" fmla="*/ 5335333 h 5641173"/>
              <a:gd name="connsiteX280" fmla="*/ 0 w 11243827"/>
              <a:gd name="connsiteY280" fmla="*/ 5335496 h 5641173"/>
              <a:gd name="connsiteX281" fmla="*/ 0 w 11243827"/>
              <a:gd name="connsiteY281" fmla="*/ 10592 h 5641173"/>
              <a:gd name="connsiteX282" fmla="*/ 11243827 w 11243827"/>
              <a:gd name="connsiteY282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31462 w 11243827"/>
              <a:gd name="connsiteY221" fmla="*/ 549180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12024 w 11243827"/>
              <a:gd name="connsiteY237" fmla="*/ 5345786 h 5641173"/>
              <a:gd name="connsiteX238" fmla="*/ 1100870 w 11243827"/>
              <a:gd name="connsiteY238" fmla="*/ 5343651 h 5641173"/>
              <a:gd name="connsiteX239" fmla="*/ 1096383 w 11243827"/>
              <a:gd name="connsiteY239" fmla="*/ 5343015 h 5641173"/>
              <a:gd name="connsiteX240" fmla="*/ 1085571 w 11243827"/>
              <a:gd name="connsiteY240" fmla="*/ 5345836 h 5641173"/>
              <a:gd name="connsiteX241" fmla="*/ 1073168 w 11243827"/>
              <a:gd name="connsiteY241" fmla="*/ 5341521 h 5641173"/>
              <a:gd name="connsiteX242" fmla="*/ 1058039 w 11243827"/>
              <a:gd name="connsiteY242" fmla="*/ 5343504 h 5641173"/>
              <a:gd name="connsiteX243" fmla="*/ 1055426 w 11243827"/>
              <a:gd name="connsiteY243" fmla="*/ 5339088 h 5641173"/>
              <a:gd name="connsiteX244" fmla="*/ 1044738 w 11243827"/>
              <a:gd name="connsiteY244" fmla="*/ 5333063 h 5641173"/>
              <a:gd name="connsiteX245" fmla="*/ 1033909 w 11243827"/>
              <a:gd name="connsiteY245" fmla="*/ 5335680 h 5641173"/>
              <a:gd name="connsiteX246" fmla="*/ 1012649 w 11243827"/>
              <a:gd name="connsiteY246" fmla="*/ 5334541 h 5641173"/>
              <a:gd name="connsiteX247" fmla="*/ 1007115 w 11243827"/>
              <a:gd name="connsiteY247" fmla="*/ 5332775 h 5641173"/>
              <a:gd name="connsiteX248" fmla="*/ 986002 w 11243827"/>
              <a:gd name="connsiteY248" fmla="*/ 5334906 h 5641173"/>
              <a:gd name="connsiteX249" fmla="*/ 953418 w 11243827"/>
              <a:gd name="connsiteY249" fmla="*/ 5333901 h 5641173"/>
              <a:gd name="connsiteX250" fmla="*/ 916854 w 11243827"/>
              <a:gd name="connsiteY250" fmla="*/ 5329435 h 5641173"/>
              <a:gd name="connsiteX251" fmla="*/ 905651 w 11243827"/>
              <a:gd name="connsiteY251" fmla="*/ 5332114 h 5641173"/>
              <a:gd name="connsiteX252" fmla="*/ 836961 w 11243827"/>
              <a:gd name="connsiteY252" fmla="*/ 5330803 h 5641173"/>
              <a:gd name="connsiteX253" fmla="*/ 817627 w 11243827"/>
              <a:gd name="connsiteY253" fmla="*/ 5330580 h 5641173"/>
              <a:gd name="connsiteX254" fmla="*/ 801817 w 11243827"/>
              <a:gd name="connsiteY254" fmla="*/ 5325937 h 5641173"/>
              <a:gd name="connsiteX255" fmla="*/ 798857 w 11243827"/>
              <a:gd name="connsiteY255" fmla="*/ 5320979 h 5641173"/>
              <a:gd name="connsiteX256" fmla="*/ 788354 w 11243827"/>
              <a:gd name="connsiteY256" fmla="*/ 5320143 h 5641173"/>
              <a:gd name="connsiteX257" fmla="*/ 785726 w 11243827"/>
              <a:gd name="connsiteY257" fmla="*/ 5318989 h 5641173"/>
              <a:gd name="connsiteX258" fmla="*/ 770507 w 11243827"/>
              <a:gd name="connsiteY258" fmla="*/ 5313309 h 5641173"/>
              <a:gd name="connsiteX259" fmla="*/ 733810 w 11243827"/>
              <a:gd name="connsiteY259" fmla="*/ 5324286 h 5641173"/>
              <a:gd name="connsiteX260" fmla="*/ 692117 w 11243827"/>
              <a:gd name="connsiteY260" fmla="*/ 5318786 h 5641173"/>
              <a:gd name="connsiteX261" fmla="*/ 574943 w 11243827"/>
              <a:gd name="connsiteY261" fmla="*/ 5327578 h 5641173"/>
              <a:gd name="connsiteX262" fmla="*/ 441302 w 11243827"/>
              <a:gd name="connsiteY262" fmla="*/ 5307062 h 5641173"/>
              <a:gd name="connsiteX263" fmla="*/ 336819 w 11243827"/>
              <a:gd name="connsiteY263" fmla="*/ 5336690 h 5641173"/>
              <a:gd name="connsiteX264" fmla="*/ 270932 w 11243827"/>
              <a:gd name="connsiteY264" fmla="*/ 5345451 h 5641173"/>
              <a:gd name="connsiteX265" fmla="*/ 194189 w 11243827"/>
              <a:gd name="connsiteY265" fmla="*/ 5343588 h 5641173"/>
              <a:gd name="connsiteX266" fmla="*/ 192552 w 11243827"/>
              <a:gd name="connsiteY266" fmla="*/ 5342845 h 5641173"/>
              <a:gd name="connsiteX267" fmla="*/ 178320 w 11243827"/>
              <a:gd name="connsiteY267" fmla="*/ 5343766 h 5641173"/>
              <a:gd name="connsiteX268" fmla="*/ 175596 w 11243827"/>
              <a:gd name="connsiteY268" fmla="*/ 5346411 h 5641173"/>
              <a:gd name="connsiteX269" fmla="*/ 147287 w 11243827"/>
              <a:gd name="connsiteY269" fmla="*/ 5352625 h 5641173"/>
              <a:gd name="connsiteX270" fmla="*/ 114847 w 11243827"/>
              <a:gd name="connsiteY270" fmla="*/ 5355844 h 5641173"/>
              <a:gd name="connsiteX271" fmla="*/ 114306 w 11243827"/>
              <a:gd name="connsiteY271" fmla="*/ 5354983 h 5641173"/>
              <a:gd name="connsiteX272" fmla="*/ 89264 w 11243827"/>
              <a:gd name="connsiteY272" fmla="*/ 5348886 h 5641173"/>
              <a:gd name="connsiteX273" fmla="*/ 49794 w 11243827"/>
              <a:gd name="connsiteY273" fmla="*/ 5329950 h 5641173"/>
              <a:gd name="connsiteX274" fmla="*/ 19924 w 11243827"/>
              <a:gd name="connsiteY274" fmla="*/ 5334282 h 5641173"/>
              <a:gd name="connsiteX275" fmla="*/ 13819 w 11243827"/>
              <a:gd name="connsiteY275" fmla="*/ 5334653 h 5641173"/>
              <a:gd name="connsiteX276" fmla="*/ 13657 w 11243827"/>
              <a:gd name="connsiteY276" fmla="*/ 5334455 h 5641173"/>
              <a:gd name="connsiteX277" fmla="*/ 7139 w 11243827"/>
              <a:gd name="connsiteY277" fmla="*/ 5334438 h 5641173"/>
              <a:gd name="connsiteX278" fmla="*/ 2684 w 11243827"/>
              <a:gd name="connsiteY278" fmla="*/ 5335333 h 5641173"/>
              <a:gd name="connsiteX279" fmla="*/ 0 w 11243827"/>
              <a:gd name="connsiteY279" fmla="*/ 5335496 h 5641173"/>
              <a:gd name="connsiteX280" fmla="*/ 0 w 11243827"/>
              <a:gd name="connsiteY280" fmla="*/ 10592 h 5641173"/>
              <a:gd name="connsiteX281" fmla="*/ 11243827 w 11243827"/>
              <a:gd name="connsiteY281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31462 w 11243827"/>
              <a:gd name="connsiteY221" fmla="*/ 549180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12024 w 11243827"/>
              <a:gd name="connsiteY237" fmla="*/ 5345786 h 5641173"/>
              <a:gd name="connsiteX238" fmla="*/ 1100870 w 11243827"/>
              <a:gd name="connsiteY238" fmla="*/ 5343651 h 5641173"/>
              <a:gd name="connsiteX239" fmla="*/ 1096383 w 11243827"/>
              <a:gd name="connsiteY239" fmla="*/ 5343015 h 5641173"/>
              <a:gd name="connsiteX240" fmla="*/ 1085571 w 11243827"/>
              <a:gd name="connsiteY240" fmla="*/ 5345836 h 5641173"/>
              <a:gd name="connsiteX241" fmla="*/ 1058039 w 11243827"/>
              <a:gd name="connsiteY241" fmla="*/ 5343504 h 5641173"/>
              <a:gd name="connsiteX242" fmla="*/ 1055426 w 11243827"/>
              <a:gd name="connsiteY242" fmla="*/ 5339088 h 5641173"/>
              <a:gd name="connsiteX243" fmla="*/ 1044738 w 11243827"/>
              <a:gd name="connsiteY243" fmla="*/ 5333063 h 5641173"/>
              <a:gd name="connsiteX244" fmla="*/ 1033909 w 11243827"/>
              <a:gd name="connsiteY244" fmla="*/ 5335680 h 5641173"/>
              <a:gd name="connsiteX245" fmla="*/ 1012649 w 11243827"/>
              <a:gd name="connsiteY245" fmla="*/ 5334541 h 5641173"/>
              <a:gd name="connsiteX246" fmla="*/ 1007115 w 11243827"/>
              <a:gd name="connsiteY246" fmla="*/ 5332775 h 5641173"/>
              <a:gd name="connsiteX247" fmla="*/ 986002 w 11243827"/>
              <a:gd name="connsiteY247" fmla="*/ 5334906 h 5641173"/>
              <a:gd name="connsiteX248" fmla="*/ 953418 w 11243827"/>
              <a:gd name="connsiteY248" fmla="*/ 5333901 h 5641173"/>
              <a:gd name="connsiteX249" fmla="*/ 916854 w 11243827"/>
              <a:gd name="connsiteY249" fmla="*/ 5329435 h 5641173"/>
              <a:gd name="connsiteX250" fmla="*/ 905651 w 11243827"/>
              <a:gd name="connsiteY250" fmla="*/ 5332114 h 5641173"/>
              <a:gd name="connsiteX251" fmla="*/ 836961 w 11243827"/>
              <a:gd name="connsiteY251" fmla="*/ 5330803 h 5641173"/>
              <a:gd name="connsiteX252" fmla="*/ 817627 w 11243827"/>
              <a:gd name="connsiteY252" fmla="*/ 5330580 h 5641173"/>
              <a:gd name="connsiteX253" fmla="*/ 801817 w 11243827"/>
              <a:gd name="connsiteY253" fmla="*/ 5325937 h 5641173"/>
              <a:gd name="connsiteX254" fmla="*/ 798857 w 11243827"/>
              <a:gd name="connsiteY254" fmla="*/ 5320979 h 5641173"/>
              <a:gd name="connsiteX255" fmla="*/ 788354 w 11243827"/>
              <a:gd name="connsiteY255" fmla="*/ 5320143 h 5641173"/>
              <a:gd name="connsiteX256" fmla="*/ 785726 w 11243827"/>
              <a:gd name="connsiteY256" fmla="*/ 5318989 h 5641173"/>
              <a:gd name="connsiteX257" fmla="*/ 770507 w 11243827"/>
              <a:gd name="connsiteY257" fmla="*/ 5313309 h 5641173"/>
              <a:gd name="connsiteX258" fmla="*/ 733810 w 11243827"/>
              <a:gd name="connsiteY258" fmla="*/ 5324286 h 5641173"/>
              <a:gd name="connsiteX259" fmla="*/ 692117 w 11243827"/>
              <a:gd name="connsiteY259" fmla="*/ 5318786 h 5641173"/>
              <a:gd name="connsiteX260" fmla="*/ 574943 w 11243827"/>
              <a:gd name="connsiteY260" fmla="*/ 5327578 h 5641173"/>
              <a:gd name="connsiteX261" fmla="*/ 441302 w 11243827"/>
              <a:gd name="connsiteY261" fmla="*/ 5307062 h 5641173"/>
              <a:gd name="connsiteX262" fmla="*/ 336819 w 11243827"/>
              <a:gd name="connsiteY262" fmla="*/ 5336690 h 5641173"/>
              <a:gd name="connsiteX263" fmla="*/ 270932 w 11243827"/>
              <a:gd name="connsiteY263" fmla="*/ 5345451 h 5641173"/>
              <a:gd name="connsiteX264" fmla="*/ 194189 w 11243827"/>
              <a:gd name="connsiteY264" fmla="*/ 5343588 h 5641173"/>
              <a:gd name="connsiteX265" fmla="*/ 192552 w 11243827"/>
              <a:gd name="connsiteY265" fmla="*/ 5342845 h 5641173"/>
              <a:gd name="connsiteX266" fmla="*/ 178320 w 11243827"/>
              <a:gd name="connsiteY266" fmla="*/ 5343766 h 5641173"/>
              <a:gd name="connsiteX267" fmla="*/ 175596 w 11243827"/>
              <a:gd name="connsiteY267" fmla="*/ 5346411 h 5641173"/>
              <a:gd name="connsiteX268" fmla="*/ 147287 w 11243827"/>
              <a:gd name="connsiteY268" fmla="*/ 5352625 h 5641173"/>
              <a:gd name="connsiteX269" fmla="*/ 114847 w 11243827"/>
              <a:gd name="connsiteY269" fmla="*/ 5355844 h 5641173"/>
              <a:gd name="connsiteX270" fmla="*/ 114306 w 11243827"/>
              <a:gd name="connsiteY270" fmla="*/ 5354983 h 5641173"/>
              <a:gd name="connsiteX271" fmla="*/ 89264 w 11243827"/>
              <a:gd name="connsiteY271" fmla="*/ 5348886 h 5641173"/>
              <a:gd name="connsiteX272" fmla="*/ 49794 w 11243827"/>
              <a:gd name="connsiteY272" fmla="*/ 5329950 h 5641173"/>
              <a:gd name="connsiteX273" fmla="*/ 19924 w 11243827"/>
              <a:gd name="connsiteY273" fmla="*/ 5334282 h 5641173"/>
              <a:gd name="connsiteX274" fmla="*/ 13819 w 11243827"/>
              <a:gd name="connsiteY274" fmla="*/ 5334653 h 5641173"/>
              <a:gd name="connsiteX275" fmla="*/ 13657 w 11243827"/>
              <a:gd name="connsiteY275" fmla="*/ 5334455 h 5641173"/>
              <a:gd name="connsiteX276" fmla="*/ 7139 w 11243827"/>
              <a:gd name="connsiteY276" fmla="*/ 5334438 h 5641173"/>
              <a:gd name="connsiteX277" fmla="*/ 2684 w 11243827"/>
              <a:gd name="connsiteY277" fmla="*/ 5335333 h 5641173"/>
              <a:gd name="connsiteX278" fmla="*/ 0 w 11243827"/>
              <a:gd name="connsiteY278" fmla="*/ 5335496 h 5641173"/>
              <a:gd name="connsiteX279" fmla="*/ 0 w 11243827"/>
              <a:gd name="connsiteY279" fmla="*/ 10592 h 5641173"/>
              <a:gd name="connsiteX280" fmla="*/ 11243827 w 11243827"/>
              <a:gd name="connsiteY280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31462 w 11243827"/>
              <a:gd name="connsiteY221" fmla="*/ 549180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12024 w 11243827"/>
              <a:gd name="connsiteY237" fmla="*/ 5345786 h 5641173"/>
              <a:gd name="connsiteX238" fmla="*/ 1100870 w 11243827"/>
              <a:gd name="connsiteY238" fmla="*/ 5343651 h 5641173"/>
              <a:gd name="connsiteX239" fmla="*/ 1096383 w 11243827"/>
              <a:gd name="connsiteY239" fmla="*/ 5343015 h 5641173"/>
              <a:gd name="connsiteX240" fmla="*/ 1085571 w 11243827"/>
              <a:gd name="connsiteY240" fmla="*/ 5358836 h 5641173"/>
              <a:gd name="connsiteX241" fmla="*/ 1058039 w 11243827"/>
              <a:gd name="connsiteY241" fmla="*/ 5343504 h 5641173"/>
              <a:gd name="connsiteX242" fmla="*/ 1055426 w 11243827"/>
              <a:gd name="connsiteY242" fmla="*/ 5339088 h 5641173"/>
              <a:gd name="connsiteX243" fmla="*/ 1044738 w 11243827"/>
              <a:gd name="connsiteY243" fmla="*/ 5333063 h 5641173"/>
              <a:gd name="connsiteX244" fmla="*/ 1033909 w 11243827"/>
              <a:gd name="connsiteY244" fmla="*/ 5335680 h 5641173"/>
              <a:gd name="connsiteX245" fmla="*/ 1012649 w 11243827"/>
              <a:gd name="connsiteY245" fmla="*/ 5334541 h 5641173"/>
              <a:gd name="connsiteX246" fmla="*/ 1007115 w 11243827"/>
              <a:gd name="connsiteY246" fmla="*/ 5332775 h 5641173"/>
              <a:gd name="connsiteX247" fmla="*/ 986002 w 11243827"/>
              <a:gd name="connsiteY247" fmla="*/ 5334906 h 5641173"/>
              <a:gd name="connsiteX248" fmla="*/ 953418 w 11243827"/>
              <a:gd name="connsiteY248" fmla="*/ 5333901 h 5641173"/>
              <a:gd name="connsiteX249" fmla="*/ 916854 w 11243827"/>
              <a:gd name="connsiteY249" fmla="*/ 5329435 h 5641173"/>
              <a:gd name="connsiteX250" fmla="*/ 905651 w 11243827"/>
              <a:gd name="connsiteY250" fmla="*/ 5332114 h 5641173"/>
              <a:gd name="connsiteX251" fmla="*/ 836961 w 11243827"/>
              <a:gd name="connsiteY251" fmla="*/ 5330803 h 5641173"/>
              <a:gd name="connsiteX252" fmla="*/ 817627 w 11243827"/>
              <a:gd name="connsiteY252" fmla="*/ 5330580 h 5641173"/>
              <a:gd name="connsiteX253" fmla="*/ 801817 w 11243827"/>
              <a:gd name="connsiteY253" fmla="*/ 5325937 h 5641173"/>
              <a:gd name="connsiteX254" fmla="*/ 798857 w 11243827"/>
              <a:gd name="connsiteY254" fmla="*/ 5320979 h 5641173"/>
              <a:gd name="connsiteX255" fmla="*/ 788354 w 11243827"/>
              <a:gd name="connsiteY255" fmla="*/ 5320143 h 5641173"/>
              <a:gd name="connsiteX256" fmla="*/ 785726 w 11243827"/>
              <a:gd name="connsiteY256" fmla="*/ 5318989 h 5641173"/>
              <a:gd name="connsiteX257" fmla="*/ 770507 w 11243827"/>
              <a:gd name="connsiteY257" fmla="*/ 5313309 h 5641173"/>
              <a:gd name="connsiteX258" fmla="*/ 733810 w 11243827"/>
              <a:gd name="connsiteY258" fmla="*/ 5324286 h 5641173"/>
              <a:gd name="connsiteX259" fmla="*/ 692117 w 11243827"/>
              <a:gd name="connsiteY259" fmla="*/ 5318786 h 5641173"/>
              <a:gd name="connsiteX260" fmla="*/ 574943 w 11243827"/>
              <a:gd name="connsiteY260" fmla="*/ 5327578 h 5641173"/>
              <a:gd name="connsiteX261" fmla="*/ 441302 w 11243827"/>
              <a:gd name="connsiteY261" fmla="*/ 5307062 h 5641173"/>
              <a:gd name="connsiteX262" fmla="*/ 336819 w 11243827"/>
              <a:gd name="connsiteY262" fmla="*/ 5336690 h 5641173"/>
              <a:gd name="connsiteX263" fmla="*/ 270932 w 11243827"/>
              <a:gd name="connsiteY263" fmla="*/ 5345451 h 5641173"/>
              <a:gd name="connsiteX264" fmla="*/ 194189 w 11243827"/>
              <a:gd name="connsiteY264" fmla="*/ 5343588 h 5641173"/>
              <a:gd name="connsiteX265" fmla="*/ 192552 w 11243827"/>
              <a:gd name="connsiteY265" fmla="*/ 5342845 h 5641173"/>
              <a:gd name="connsiteX266" fmla="*/ 178320 w 11243827"/>
              <a:gd name="connsiteY266" fmla="*/ 5343766 h 5641173"/>
              <a:gd name="connsiteX267" fmla="*/ 175596 w 11243827"/>
              <a:gd name="connsiteY267" fmla="*/ 5346411 h 5641173"/>
              <a:gd name="connsiteX268" fmla="*/ 147287 w 11243827"/>
              <a:gd name="connsiteY268" fmla="*/ 5352625 h 5641173"/>
              <a:gd name="connsiteX269" fmla="*/ 114847 w 11243827"/>
              <a:gd name="connsiteY269" fmla="*/ 5355844 h 5641173"/>
              <a:gd name="connsiteX270" fmla="*/ 114306 w 11243827"/>
              <a:gd name="connsiteY270" fmla="*/ 5354983 h 5641173"/>
              <a:gd name="connsiteX271" fmla="*/ 89264 w 11243827"/>
              <a:gd name="connsiteY271" fmla="*/ 5348886 h 5641173"/>
              <a:gd name="connsiteX272" fmla="*/ 49794 w 11243827"/>
              <a:gd name="connsiteY272" fmla="*/ 5329950 h 5641173"/>
              <a:gd name="connsiteX273" fmla="*/ 19924 w 11243827"/>
              <a:gd name="connsiteY273" fmla="*/ 5334282 h 5641173"/>
              <a:gd name="connsiteX274" fmla="*/ 13819 w 11243827"/>
              <a:gd name="connsiteY274" fmla="*/ 5334653 h 5641173"/>
              <a:gd name="connsiteX275" fmla="*/ 13657 w 11243827"/>
              <a:gd name="connsiteY275" fmla="*/ 5334455 h 5641173"/>
              <a:gd name="connsiteX276" fmla="*/ 7139 w 11243827"/>
              <a:gd name="connsiteY276" fmla="*/ 5334438 h 5641173"/>
              <a:gd name="connsiteX277" fmla="*/ 2684 w 11243827"/>
              <a:gd name="connsiteY277" fmla="*/ 5335333 h 5641173"/>
              <a:gd name="connsiteX278" fmla="*/ 0 w 11243827"/>
              <a:gd name="connsiteY278" fmla="*/ 5335496 h 5641173"/>
              <a:gd name="connsiteX279" fmla="*/ 0 w 11243827"/>
              <a:gd name="connsiteY279" fmla="*/ 10592 h 5641173"/>
              <a:gd name="connsiteX280" fmla="*/ 11243827 w 11243827"/>
              <a:gd name="connsiteY280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31462 w 11243827"/>
              <a:gd name="connsiteY221" fmla="*/ 549180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12024 w 11243827"/>
              <a:gd name="connsiteY237" fmla="*/ 5345786 h 5641173"/>
              <a:gd name="connsiteX238" fmla="*/ 1100870 w 11243827"/>
              <a:gd name="connsiteY238" fmla="*/ 5343651 h 5641173"/>
              <a:gd name="connsiteX239" fmla="*/ 1096383 w 11243827"/>
              <a:gd name="connsiteY239" fmla="*/ 5343015 h 5641173"/>
              <a:gd name="connsiteX240" fmla="*/ 1085571 w 11243827"/>
              <a:gd name="connsiteY240" fmla="*/ 5358836 h 5641173"/>
              <a:gd name="connsiteX241" fmla="*/ 1058039 w 11243827"/>
              <a:gd name="connsiteY241" fmla="*/ 5343504 h 5641173"/>
              <a:gd name="connsiteX242" fmla="*/ 1055426 w 11243827"/>
              <a:gd name="connsiteY242" fmla="*/ 5339088 h 5641173"/>
              <a:gd name="connsiteX243" fmla="*/ 1044738 w 11243827"/>
              <a:gd name="connsiteY243" fmla="*/ 5333063 h 5641173"/>
              <a:gd name="connsiteX244" fmla="*/ 1033909 w 11243827"/>
              <a:gd name="connsiteY244" fmla="*/ 5335680 h 5641173"/>
              <a:gd name="connsiteX245" fmla="*/ 1012649 w 11243827"/>
              <a:gd name="connsiteY245" fmla="*/ 5334541 h 5641173"/>
              <a:gd name="connsiteX246" fmla="*/ 1007115 w 11243827"/>
              <a:gd name="connsiteY246" fmla="*/ 5332775 h 5641173"/>
              <a:gd name="connsiteX247" fmla="*/ 987447 w 11243827"/>
              <a:gd name="connsiteY247" fmla="*/ 5346462 h 5641173"/>
              <a:gd name="connsiteX248" fmla="*/ 953418 w 11243827"/>
              <a:gd name="connsiteY248" fmla="*/ 5333901 h 5641173"/>
              <a:gd name="connsiteX249" fmla="*/ 916854 w 11243827"/>
              <a:gd name="connsiteY249" fmla="*/ 5329435 h 5641173"/>
              <a:gd name="connsiteX250" fmla="*/ 905651 w 11243827"/>
              <a:gd name="connsiteY250" fmla="*/ 5332114 h 5641173"/>
              <a:gd name="connsiteX251" fmla="*/ 836961 w 11243827"/>
              <a:gd name="connsiteY251" fmla="*/ 5330803 h 5641173"/>
              <a:gd name="connsiteX252" fmla="*/ 817627 w 11243827"/>
              <a:gd name="connsiteY252" fmla="*/ 5330580 h 5641173"/>
              <a:gd name="connsiteX253" fmla="*/ 801817 w 11243827"/>
              <a:gd name="connsiteY253" fmla="*/ 5325937 h 5641173"/>
              <a:gd name="connsiteX254" fmla="*/ 798857 w 11243827"/>
              <a:gd name="connsiteY254" fmla="*/ 5320979 h 5641173"/>
              <a:gd name="connsiteX255" fmla="*/ 788354 w 11243827"/>
              <a:gd name="connsiteY255" fmla="*/ 5320143 h 5641173"/>
              <a:gd name="connsiteX256" fmla="*/ 785726 w 11243827"/>
              <a:gd name="connsiteY256" fmla="*/ 5318989 h 5641173"/>
              <a:gd name="connsiteX257" fmla="*/ 770507 w 11243827"/>
              <a:gd name="connsiteY257" fmla="*/ 5313309 h 5641173"/>
              <a:gd name="connsiteX258" fmla="*/ 733810 w 11243827"/>
              <a:gd name="connsiteY258" fmla="*/ 5324286 h 5641173"/>
              <a:gd name="connsiteX259" fmla="*/ 692117 w 11243827"/>
              <a:gd name="connsiteY259" fmla="*/ 5318786 h 5641173"/>
              <a:gd name="connsiteX260" fmla="*/ 574943 w 11243827"/>
              <a:gd name="connsiteY260" fmla="*/ 5327578 h 5641173"/>
              <a:gd name="connsiteX261" fmla="*/ 441302 w 11243827"/>
              <a:gd name="connsiteY261" fmla="*/ 5307062 h 5641173"/>
              <a:gd name="connsiteX262" fmla="*/ 336819 w 11243827"/>
              <a:gd name="connsiteY262" fmla="*/ 5336690 h 5641173"/>
              <a:gd name="connsiteX263" fmla="*/ 270932 w 11243827"/>
              <a:gd name="connsiteY263" fmla="*/ 5345451 h 5641173"/>
              <a:gd name="connsiteX264" fmla="*/ 194189 w 11243827"/>
              <a:gd name="connsiteY264" fmla="*/ 5343588 h 5641173"/>
              <a:gd name="connsiteX265" fmla="*/ 192552 w 11243827"/>
              <a:gd name="connsiteY265" fmla="*/ 5342845 h 5641173"/>
              <a:gd name="connsiteX266" fmla="*/ 178320 w 11243827"/>
              <a:gd name="connsiteY266" fmla="*/ 5343766 h 5641173"/>
              <a:gd name="connsiteX267" fmla="*/ 175596 w 11243827"/>
              <a:gd name="connsiteY267" fmla="*/ 5346411 h 5641173"/>
              <a:gd name="connsiteX268" fmla="*/ 147287 w 11243827"/>
              <a:gd name="connsiteY268" fmla="*/ 5352625 h 5641173"/>
              <a:gd name="connsiteX269" fmla="*/ 114847 w 11243827"/>
              <a:gd name="connsiteY269" fmla="*/ 5355844 h 5641173"/>
              <a:gd name="connsiteX270" fmla="*/ 114306 w 11243827"/>
              <a:gd name="connsiteY270" fmla="*/ 5354983 h 5641173"/>
              <a:gd name="connsiteX271" fmla="*/ 89264 w 11243827"/>
              <a:gd name="connsiteY271" fmla="*/ 5348886 h 5641173"/>
              <a:gd name="connsiteX272" fmla="*/ 49794 w 11243827"/>
              <a:gd name="connsiteY272" fmla="*/ 5329950 h 5641173"/>
              <a:gd name="connsiteX273" fmla="*/ 19924 w 11243827"/>
              <a:gd name="connsiteY273" fmla="*/ 5334282 h 5641173"/>
              <a:gd name="connsiteX274" fmla="*/ 13819 w 11243827"/>
              <a:gd name="connsiteY274" fmla="*/ 5334653 h 5641173"/>
              <a:gd name="connsiteX275" fmla="*/ 13657 w 11243827"/>
              <a:gd name="connsiteY275" fmla="*/ 5334455 h 5641173"/>
              <a:gd name="connsiteX276" fmla="*/ 7139 w 11243827"/>
              <a:gd name="connsiteY276" fmla="*/ 5334438 h 5641173"/>
              <a:gd name="connsiteX277" fmla="*/ 2684 w 11243827"/>
              <a:gd name="connsiteY277" fmla="*/ 5335333 h 5641173"/>
              <a:gd name="connsiteX278" fmla="*/ 0 w 11243827"/>
              <a:gd name="connsiteY278" fmla="*/ 5335496 h 5641173"/>
              <a:gd name="connsiteX279" fmla="*/ 0 w 11243827"/>
              <a:gd name="connsiteY279" fmla="*/ 10592 h 5641173"/>
              <a:gd name="connsiteX280" fmla="*/ 11243827 w 11243827"/>
              <a:gd name="connsiteY280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31462 w 11243827"/>
              <a:gd name="connsiteY221" fmla="*/ 549180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12024 w 11243827"/>
              <a:gd name="connsiteY237" fmla="*/ 5345786 h 5641173"/>
              <a:gd name="connsiteX238" fmla="*/ 1100870 w 11243827"/>
              <a:gd name="connsiteY238" fmla="*/ 5343651 h 5641173"/>
              <a:gd name="connsiteX239" fmla="*/ 1096383 w 11243827"/>
              <a:gd name="connsiteY239" fmla="*/ 5343015 h 5641173"/>
              <a:gd name="connsiteX240" fmla="*/ 1085571 w 11243827"/>
              <a:gd name="connsiteY240" fmla="*/ 5358836 h 5641173"/>
              <a:gd name="connsiteX241" fmla="*/ 1058039 w 11243827"/>
              <a:gd name="connsiteY241" fmla="*/ 5343504 h 5641173"/>
              <a:gd name="connsiteX242" fmla="*/ 1055426 w 11243827"/>
              <a:gd name="connsiteY242" fmla="*/ 5339088 h 5641173"/>
              <a:gd name="connsiteX243" fmla="*/ 1044738 w 11243827"/>
              <a:gd name="connsiteY243" fmla="*/ 5333063 h 5641173"/>
              <a:gd name="connsiteX244" fmla="*/ 1033909 w 11243827"/>
              <a:gd name="connsiteY244" fmla="*/ 5335680 h 5641173"/>
              <a:gd name="connsiteX245" fmla="*/ 1012649 w 11243827"/>
              <a:gd name="connsiteY245" fmla="*/ 5334541 h 5641173"/>
              <a:gd name="connsiteX246" fmla="*/ 1007115 w 11243827"/>
              <a:gd name="connsiteY246" fmla="*/ 5332775 h 5641173"/>
              <a:gd name="connsiteX247" fmla="*/ 987447 w 11243827"/>
              <a:gd name="connsiteY247" fmla="*/ 5346462 h 5641173"/>
              <a:gd name="connsiteX248" fmla="*/ 953418 w 11243827"/>
              <a:gd name="connsiteY248" fmla="*/ 5333901 h 5641173"/>
              <a:gd name="connsiteX249" fmla="*/ 916854 w 11243827"/>
              <a:gd name="connsiteY249" fmla="*/ 5329435 h 5641173"/>
              <a:gd name="connsiteX250" fmla="*/ 905651 w 11243827"/>
              <a:gd name="connsiteY250" fmla="*/ 5332114 h 5641173"/>
              <a:gd name="connsiteX251" fmla="*/ 838405 w 11243827"/>
              <a:gd name="connsiteY251" fmla="*/ 5339470 h 5641173"/>
              <a:gd name="connsiteX252" fmla="*/ 817627 w 11243827"/>
              <a:gd name="connsiteY252" fmla="*/ 5330580 h 5641173"/>
              <a:gd name="connsiteX253" fmla="*/ 801817 w 11243827"/>
              <a:gd name="connsiteY253" fmla="*/ 5325937 h 5641173"/>
              <a:gd name="connsiteX254" fmla="*/ 798857 w 11243827"/>
              <a:gd name="connsiteY254" fmla="*/ 5320979 h 5641173"/>
              <a:gd name="connsiteX255" fmla="*/ 788354 w 11243827"/>
              <a:gd name="connsiteY255" fmla="*/ 5320143 h 5641173"/>
              <a:gd name="connsiteX256" fmla="*/ 785726 w 11243827"/>
              <a:gd name="connsiteY256" fmla="*/ 5318989 h 5641173"/>
              <a:gd name="connsiteX257" fmla="*/ 770507 w 11243827"/>
              <a:gd name="connsiteY257" fmla="*/ 5313309 h 5641173"/>
              <a:gd name="connsiteX258" fmla="*/ 733810 w 11243827"/>
              <a:gd name="connsiteY258" fmla="*/ 5324286 h 5641173"/>
              <a:gd name="connsiteX259" fmla="*/ 692117 w 11243827"/>
              <a:gd name="connsiteY259" fmla="*/ 5318786 h 5641173"/>
              <a:gd name="connsiteX260" fmla="*/ 574943 w 11243827"/>
              <a:gd name="connsiteY260" fmla="*/ 5327578 h 5641173"/>
              <a:gd name="connsiteX261" fmla="*/ 441302 w 11243827"/>
              <a:gd name="connsiteY261" fmla="*/ 5307062 h 5641173"/>
              <a:gd name="connsiteX262" fmla="*/ 336819 w 11243827"/>
              <a:gd name="connsiteY262" fmla="*/ 5336690 h 5641173"/>
              <a:gd name="connsiteX263" fmla="*/ 270932 w 11243827"/>
              <a:gd name="connsiteY263" fmla="*/ 5345451 h 5641173"/>
              <a:gd name="connsiteX264" fmla="*/ 194189 w 11243827"/>
              <a:gd name="connsiteY264" fmla="*/ 5343588 h 5641173"/>
              <a:gd name="connsiteX265" fmla="*/ 192552 w 11243827"/>
              <a:gd name="connsiteY265" fmla="*/ 5342845 h 5641173"/>
              <a:gd name="connsiteX266" fmla="*/ 178320 w 11243827"/>
              <a:gd name="connsiteY266" fmla="*/ 5343766 h 5641173"/>
              <a:gd name="connsiteX267" fmla="*/ 175596 w 11243827"/>
              <a:gd name="connsiteY267" fmla="*/ 5346411 h 5641173"/>
              <a:gd name="connsiteX268" fmla="*/ 147287 w 11243827"/>
              <a:gd name="connsiteY268" fmla="*/ 5352625 h 5641173"/>
              <a:gd name="connsiteX269" fmla="*/ 114847 w 11243827"/>
              <a:gd name="connsiteY269" fmla="*/ 5355844 h 5641173"/>
              <a:gd name="connsiteX270" fmla="*/ 114306 w 11243827"/>
              <a:gd name="connsiteY270" fmla="*/ 5354983 h 5641173"/>
              <a:gd name="connsiteX271" fmla="*/ 89264 w 11243827"/>
              <a:gd name="connsiteY271" fmla="*/ 5348886 h 5641173"/>
              <a:gd name="connsiteX272" fmla="*/ 49794 w 11243827"/>
              <a:gd name="connsiteY272" fmla="*/ 5329950 h 5641173"/>
              <a:gd name="connsiteX273" fmla="*/ 19924 w 11243827"/>
              <a:gd name="connsiteY273" fmla="*/ 5334282 h 5641173"/>
              <a:gd name="connsiteX274" fmla="*/ 13819 w 11243827"/>
              <a:gd name="connsiteY274" fmla="*/ 5334653 h 5641173"/>
              <a:gd name="connsiteX275" fmla="*/ 13657 w 11243827"/>
              <a:gd name="connsiteY275" fmla="*/ 5334455 h 5641173"/>
              <a:gd name="connsiteX276" fmla="*/ 7139 w 11243827"/>
              <a:gd name="connsiteY276" fmla="*/ 5334438 h 5641173"/>
              <a:gd name="connsiteX277" fmla="*/ 2684 w 11243827"/>
              <a:gd name="connsiteY277" fmla="*/ 5335333 h 5641173"/>
              <a:gd name="connsiteX278" fmla="*/ 0 w 11243827"/>
              <a:gd name="connsiteY278" fmla="*/ 5335496 h 5641173"/>
              <a:gd name="connsiteX279" fmla="*/ 0 w 11243827"/>
              <a:gd name="connsiteY279" fmla="*/ 10592 h 5641173"/>
              <a:gd name="connsiteX280" fmla="*/ 11243827 w 11243827"/>
              <a:gd name="connsiteY280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31462 w 11243827"/>
              <a:gd name="connsiteY221" fmla="*/ 549180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12024 w 11243827"/>
              <a:gd name="connsiteY237" fmla="*/ 5345786 h 5641173"/>
              <a:gd name="connsiteX238" fmla="*/ 1100870 w 11243827"/>
              <a:gd name="connsiteY238" fmla="*/ 5343651 h 5641173"/>
              <a:gd name="connsiteX239" fmla="*/ 1096383 w 11243827"/>
              <a:gd name="connsiteY239" fmla="*/ 5343015 h 5641173"/>
              <a:gd name="connsiteX240" fmla="*/ 1058039 w 11243827"/>
              <a:gd name="connsiteY240" fmla="*/ 5343504 h 5641173"/>
              <a:gd name="connsiteX241" fmla="*/ 1055426 w 11243827"/>
              <a:gd name="connsiteY241" fmla="*/ 5339088 h 5641173"/>
              <a:gd name="connsiteX242" fmla="*/ 1044738 w 11243827"/>
              <a:gd name="connsiteY242" fmla="*/ 5333063 h 5641173"/>
              <a:gd name="connsiteX243" fmla="*/ 1033909 w 11243827"/>
              <a:gd name="connsiteY243" fmla="*/ 5335680 h 5641173"/>
              <a:gd name="connsiteX244" fmla="*/ 1012649 w 11243827"/>
              <a:gd name="connsiteY244" fmla="*/ 5334541 h 5641173"/>
              <a:gd name="connsiteX245" fmla="*/ 1007115 w 11243827"/>
              <a:gd name="connsiteY245" fmla="*/ 5332775 h 5641173"/>
              <a:gd name="connsiteX246" fmla="*/ 987447 w 11243827"/>
              <a:gd name="connsiteY246" fmla="*/ 5346462 h 5641173"/>
              <a:gd name="connsiteX247" fmla="*/ 953418 w 11243827"/>
              <a:gd name="connsiteY247" fmla="*/ 5333901 h 5641173"/>
              <a:gd name="connsiteX248" fmla="*/ 916854 w 11243827"/>
              <a:gd name="connsiteY248" fmla="*/ 5329435 h 5641173"/>
              <a:gd name="connsiteX249" fmla="*/ 905651 w 11243827"/>
              <a:gd name="connsiteY249" fmla="*/ 5332114 h 5641173"/>
              <a:gd name="connsiteX250" fmla="*/ 838405 w 11243827"/>
              <a:gd name="connsiteY250" fmla="*/ 5339470 h 5641173"/>
              <a:gd name="connsiteX251" fmla="*/ 817627 w 11243827"/>
              <a:gd name="connsiteY251" fmla="*/ 5330580 h 5641173"/>
              <a:gd name="connsiteX252" fmla="*/ 801817 w 11243827"/>
              <a:gd name="connsiteY252" fmla="*/ 5325937 h 5641173"/>
              <a:gd name="connsiteX253" fmla="*/ 798857 w 11243827"/>
              <a:gd name="connsiteY253" fmla="*/ 5320979 h 5641173"/>
              <a:gd name="connsiteX254" fmla="*/ 788354 w 11243827"/>
              <a:gd name="connsiteY254" fmla="*/ 5320143 h 5641173"/>
              <a:gd name="connsiteX255" fmla="*/ 785726 w 11243827"/>
              <a:gd name="connsiteY255" fmla="*/ 5318989 h 5641173"/>
              <a:gd name="connsiteX256" fmla="*/ 770507 w 11243827"/>
              <a:gd name="connsiteY256" fmla="*/ 5313309 h 5641173"/>
              <a:gd name="connsiteX257" fmla="*/ 733810 w 11243827"/>
              <a:gd name="connsiteY257" fmla="*/ 5324286 h 5641173"/>
              <a:gd name="connsiteX258" fmla="*/ 692117 w 11243827"/>
              <a:gd name="connsiteY258" fmla="*/ 5318786 h 5641173"/>
              <a:gd name="connsiteX259" fmla="*/ 574943 w 11243827"/>
              <a:gd name="connsiteY259" fmla="*/ 5327578 h 5641173"/>
              <a:gd name="connsiteX260" fmla="*/ 441302 w 11243827"/>
              <a:gd name="connsiteY260" fmla="*/ 5307062 h 5641173"/>
              <a:gd name="connsiteX261" fmla="*/ 336819 w 11243827"/>
              <a:gd name="connsiteY261" fmla="*/ 5336690 h 5641173"/>
              <a:gd name="connsiteX262" fmla="*/ 270932 w 11243827"/>
              <a:gd name="connsiteY262" fmla="*/ 5345451 h 5641173"/>
              <a:gd name="connsiteX263" fmla="*/ 194189 w 11243827"/>
              <a:gd name="connsiteY263" fmla="*/ 5343588 h 5641173"/>
              <a:gd name="connsiteX264" fmla="*/ 192552 w 11243827"/>
              <a:gd name="connsiteY264" fmla="*/ 5342845 h 5641173"/>
              <a:gd name="connsiteX265" fmla="*/ 178320 w 11243827"/>
              <a:gd name="connsiteY265" fmla="*/ 5343766 h 5641173"/>
              <a:gd name="connsiteX266" fmla="*/ 175596 w 11243827"/>
              <a:gd name="connsiteY266" fmla="*/ 5346411 h 5641173"/>
              <a:gd name="connsiteX267" fmla="*/ 147287 w 11243827"/>
              <a:gd name="connsiteY267" fmla="*/ 5352625 h 5641173"/>
              <a:gd name="connsiteX268" fmla="*/ 114847 w 11243827"/>
              <a:gd name="connsiteY268" fmla="*/ 5355844 h 5641173"/>
              <a:gd name="connsiteX269" fmla="*/ 114306 w 11243827"/>
              <a:gd name="connsiteY269" fmla="*/ 5354983 h 5641173"/>
              <a:gd name="connsiteX270" fmla="*/ 89264 w 11243827"/>
              <a:gd name="connsiteY270" fmla="*/ 5348886 h 5641173"/>
              <a:gd name="connsiteX271" fmla="*/ 49794 w 11243827"/>
              <a:gd name="connsiteY271" fmla="*/ 5329950 h 5641173"/>
              <a:gd name="connsiteX272" fmla="*/ 19924 w 11243827"/>
              <a:gd name="connsiteY272" fmla="*/ 5334282 h 5641173"/>
              <a:gd name="connsiteX273" fmla="*/ 13819 w 11243827"/>
              <a:gd name="connsiteY273" fmla="*/ 5334653 h 5641173"/>
              <a:gd name="connsiteX274" fmla="*/ 13657 w 11243827"/>
              <a:gd name="connsiteY274" fmla="*/ 5334455 h 5641173"/>
              <a:gd name="connsiteX275" fmla="*/ 7139 w 11243827"/>
              <a:gd name="connsiteY275" fmla="*/ 5334438 h 5641173"/>
              <a:gd name="connsiteX276" fmla="*/ 2684 w 11243827"/>
              <a:gd name="connsiteY276" fmla="*/ 5335333 h 5641173"/>
              <a:gd name="connsiteX277" fmla="*/ 0 w 11243827"/>
              <a:gd name="connsiteY277" fmla="*/ 5335496 h 5641173"/>
              <a:gd name="connsiteX278" fmla="*/ 0 w 11243827"/>
              <a:gd name="connsiteY278" fmla="*/ 10592 h 5641173"/>
              <a:gd name="connsiteX279" fmla="*/ 11243827 w 11243827"/>
              <a:gd name="connsiteY279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32830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31462 w 11243827"/>
              <a:gd name="connsiteY221" fmla="*/ 549180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12024 w 11243827"/>
              <a:gd name="connsiteY237" fmla="*/ 5345786 h 5641173"/>
              <a:gd name="connsiteX238" fmla="*/ 1100870 w 11243827"/>
              <a:gd name="connsiteY238" fmla="*/ 5343651 h 5641173"/>
              <a:gd name="connsiteX239" fmla="*/ 1096383 w 11243827"/>
              <a:gd name="connsiteY239" fmla="*/ 5343015 h 5641173"/>
              <a:gd name="connsiteX240" fmla="*/ 1058039 w 11243827"/>
              <a:gd name="connsiteY240" fmla="*/ 5343504 h 5641173"/>
              <a:gd name="connsiteX241" fmla="*/ 1055426 w 11243827"/>
              <a:gd name="connsiteY241" fmla="*/ 5339088 h 5641173"/>
              <a:gd name="connsiteX242" fmla="*/ 1044738 w 11243827"/>
              <a:gd name="connsiteY242" fmla="*/ 5333063 h 5641173"/>
              <a:gd name="connsiteX243" fmla="*/ 1033909 w 11243827"/>
              <a:gd name="connsiteY243" fmla="*/ 5335680 h 5641173"/>
              <a:gd name="connsiteX244" fmla="*/ 1012649 w 11243827"/>
              <a:gd name="connsiteY244" fmla="*/ 5334541 h 5641173"/>
              <a:gd name="connsiteX245" fmla="*/ 1007115 w 11243827"/>
              <a:gd name="connsiteY245" fmla="*/ 5332775 h 5641173"/>
              <a:gd name="connsiteX246" fmla="*/ 987447 w 11243827"/>
              <a:gd name="connsiteY246" fmla="*/ 5346462 h 5641173"/>
              <a:gd name="connsiteX247" fmla="*/ 953418 w 11243827"/>
              <a:gd name="connsiteY247" fmla="*/ 5333901 h 5641173"/>
              <a:gd name="connsiteX248" fmla="*/ 916854 w 11243827"/>
              <a:gd name="connsiteY248" fmla="*/ 5329435 h 5641173"/>
              <a:gd name="connsiteX249" fmla="*/ 905651 w 11243827"/>
              <a:gd name="connsiteY249" fmla="*/ 5332114 h 5641173"/>
              <a:gd name="connsiteX250" fmla="*/ 838405 w 11243827"/>
              <a:gd name="connsiteY250" fmla="*/ 5339470 h 5641173"/>
              <a:gd name="connsiteX251" fmla="*/ 817627 w 11243827"/>
              <a:gd name="connsiteY251" fmla="*/ 5330580 h 5641173"/>
              <a:gd name="connsiteX252" fmla="*/ 801817 w 11243827"/>
              <a:gd name="connsiteY252" fmla="*/ 5325937 h 5641173"/>
              <a:gd name="connsiteX253" fmla="*/ 798857 w 11243827"/>
              <a:gd name="connsiteY253" fmla="*/ 5320979 h 5641173"/>
              <a:gd name="connsiteX254" fmla="*/ 788354 w 11243827"/>
              <a:gd name="connsiteY254" fmla="*/ 5320143 h 5641173"/>
              <a:gd name="connsiteX255" fmla="*/ 785726 w 11243827"/>
              <a:gd name="connsiteY255" fmla="*/ 5318989 h 5641173"/>
              <a:gd name="connsiteX256" fmla="*/ 770507 w 11243827"/>
              <a:gd name="connsiteY256" fmla="*/ 5313309 h 5641173"/>
              <a:gd name="connsiteX257" fmla="*/ 733810 w 11243827"/>
              <a:gd name="connsiteY257" fmla="*/ 5324286 h 5641173"/>
              <a:gd name="connsiteX258" fmla="*/ 692117 w 11243827"/>
              <a:gd name="connsiteY258" fmla="*/ 5318786 h 5641173"/>
              <a:gd name="connsiteX259" fmla="*/ 574943 w 11243827"/>
              <a:gd name="connsiteY259" fmla="*/ 5327578 h 5641173"/>
              <a:gd name="connsiteX260" fmla="*/ 441302 w 11243827"/>
              <a:gd name="connsiteY260" fmla="*/ 5307062 h 5641173"/>
              <a:gd name="connsiteX261" fmla="*/ 336819 w 11243827"/>
              <a:gd name="connsiteY261" fmla="*/ 5336690 h 5641173"/>
              <a:gd name="connsiteX262" fmla="*/ 270932 w 11243827"/>
              <a:gd name="connsiteY262" fmla="*/ 5345451 h 5641173"/>
              <a:gd name="connsiteX263" fmla="*/ 194189 w 11243827"/>
              <a:gd name="connsiteY263" fmla="*/ 5343588 h 5641173"/>
              <a:gd name="connsiteX264" fmla="*/ 192552 w 11243827"/>
              <a:gd name="connsiteY264" fmla="*/ 5342845 h 5641173"/>
              <a:gd name="connsiteX265" fmla="*/ 178320 w 11243827"/>
              <a:gd name="connsiteY265" fmla="*/ 5343766 h 5641173"/>
              <a:gd name="connsiteX266" fmla="*/ 175596 w 11243827"/>
              <a:gd name="connsiteY266" fmla="*/ 5346411 h 5641173"/>
              <a:gd name="connsiteX267" fmla="*/ 147287 w 11243827"/>
              <a:gd name="connsiteY267" fmla="*/ 5352625 h 5641173"/>
              <a:gd name="connsiteX268" fmla="*/ 114847 w 11243827"/>
              <a:gd name="connsiteY268" fmla="*/ 5355844 h 5641173"/>
              <a:gd name="connsiteX269" fmla="*/ 114306 w 11243827"/>
              <a:gd name="connsiteY269" fmla="*/ 5354983 h 5641173"/>
              <a:gd name="connsiteX270" fmla="*/ 89264 w 11243827"/>
              <a:gd name="connsiteY270" fmla="*/ 5348886 h 5641173"/>
              <a:gd name="connsiteX271" fmla="*/ 49794 w 11243827"/>
              <a:gd name="connsiteY271" fmla="*/ 5329950 h 5641173"/>
              <a:gd name="connsiteX272" fmla="*/ 19924 w 11243827"/>
              <a:gd name="connsiteY272" fmla="*/ 5334282 h 5641173"/>
              <a:gd name="connsiteX273" fmla="*/ 13819 w 11243827"/>
              <a:gd name="connsiteY273" fmla="*/ 5334653 h 5641173"/>
              <a:gd name="connsiteX274" fmla="*/ 13657 w 11243827"/>
              <a:gd name="connsiteY274" fmla="*/ 5334455 h 5641173"/>
              <a:gd name="connsiteX275" fmla="*/ 7139 w 11243827"/>
              <a:gd name="connsiteY275" fmla="*/ 5334438 h 5641173"/>
              <a:gd name="connsiteX276" fmla="*/ 2684 w 11243827"/>
              <a:gd name="connsiteY276" fmla="*/ 5335333 h 5641173"/>
              <a:gd name="connsiteX277" fmla="*/ 0 w 11243827"/>
              <a:gd name="connsiteY277" fmla="*/ 5335496 h 5641173"/>
              <a:gd name="connsiteX278" fmla="*/ 0 w 11243827"/>
              <a:gd name="connsiteY278" fmla="*/ 10592 h 5641173"/>
              <a:gd name="connsiteX279" fmla="*/ 11243827 w 11243827"/>
              <a:gd name="connsiteY279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32830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31462 w 11243827"/>
              <a:gd name="connsiteY221" fmla="*/ 549180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12024 w 11243827"/>
              <a:gd name="connsiteY237" fmla="*/ 5345786 h 5641173"/>
              <a:gd name="connsiteX238" fmla="*/ 1100870 w 11243827"/>
              <a:gd name="connsiteY238" fmla="*/ 5343651 h 5641173"/>
              <a:gd name="connsiteX239" fmla="*/ 1096383 w 11243827"/>
              <a:gd name="connsiteY239" fmla="*/ 5343015 h 5641173"/>
              <a:gd name="connsiteX240" fmla="*/ 1058039 w 11243827"/>
              <a:gd name="connsiteY240" fmla="*/ 5343504 h 5641173"/>
              <a:gd name="connsiteX241" fmla="*/ 1055426 w 11243827"/>
              <a:gd name="connsiteY241" fmla="*/ 5339088 h 5641173"/>
              <a:gd name="connsiteX242" fmla="*/ 1044738 w 11243827"/>
              <a:gd name="connsiteY242" fmla="*/ 5333063 h 5641173"/>
              <a:gd name="connsiteX243" fmla="*/ 1033909 w 11243827"/>
              <a:gd name="connsiteY243" fmla="*/ 5335680 h 5641173"/>
              <a:gd name="connsiteX244" fmla="*/ 1012649 w 11243827"/>
              <a:gd name="connsiteY244" fmla="*/ 5334541 h 5641173"/>
              <a:gd name="connsiteX245" fmla="*/ 1007115 w 11243827"/>
              <a:gd name="connsiteY245" fmla="*/ 5332775 h 5641173"/>
              <a:gd name="connsiteX246" fmla="*/ 987447 w 11243827"/>
              <a:gd name="connsiteY246" fmla="*/ 5346462 h 5641173"/>
              <a:gd name="connsiteX247" fmla="*/ 953418 w 11243827"/>
              <a:gd name="connsiteY247" fmla="*/ 5333901 h 5641173"/>
              <a:gd name="connsiteX248" fmla="*/ 916854 w 11243827"/>
              <a:gd name="connsiteY248" fmla="*/ 5329435 h 5641173"/>
              <a:gd name="connsiteX249" fmla="*/ 905651 w 11243827"/>
              <a:gd name="connsiteY249" fmla="*/ 5332114 h 5641173"/>
              <a:gd name="connsiteX250" fmla="*/ 838405 w 11243827"/>
              <a:gd name="connsiteY250" fmla="*/ 5339470 h 5641173"/>
              <a:gd name="connsiteX251" fmla="*/ 817627 w 11243827"/>
              <a:gd name="connsiteY251" fmla="*/ 5330580 h 5641173"/>
              <a:gd name="connsiteX252" fmla="*/ 801817 w 11243827"/>
              <a:gd name="connsiteY252" fmla="*/ 5325937 h 5641173"/>
              <a:gd name="connsiteX253" fmla="*/ 798857 w 11243827"/>
              <a:gd name="connsiteY253" fmla="*/ 5320979 h 5641173"/>
              <a:gd name="connsiteX254" fmla="*/ 788354 w 11243827"/>
              <a:gd name="connsiteY254" fmla="*/ 5320143 h 5641173"/>
              <a:gd name="connsiteX255" fmla="*/ 785726 w 11243827"/>
              <a:gd name="connsiteY255" fmla="*/ 5318989 h 5641173"/>
              <a:gd name="connsiteX256" fmla="*/ 770507 w 11243827"/>
              <a:gd name="connsiteY256" fmla="*/ 5313309 h 5641173"/>
              <a:gd name="connsiteX257" fmla="*/ 733810 w 11243827"/>
              <a:gd name="connsiteY257" fmla="*/ 5324286 h 5641173"/>
              <a:gd name="connsiteX258" fmla="*/ 692117 w 11243827"/>
              <a:gd name="connsiteY258" fmla="*/ 5318786 h 5641173"/>
              <a:gd name="connsiteX259" fmla="*/ 574943 w 11243827"/>
              <a:gd name="connsiteY259" fmla="*/ 5327578 h 5641173"/>
              <a:gd name="connsiteX260" fmla="*/ 441302 w 11243827"/>
              <a:gd name="connsiteY260" fmla="*/ 5307062 h 5641173"/>
              <a:gd name="connsiteX261" fmla="*/ 336819 w 11243827"/>
              <a:gd name="connsiteY261" fmla="*/ 5336690 h 5641173"/>
              <a:gd name="connsiteX262" fmla="*/ 270932 w 11243827"/>
              <a:gd name="connsiteY262" fmla="*/ 5345451 h 5641173"/>
              <a:gd name="connsiteX263" fmla="*/ 194189 w 11243827"/>
              <a:gd name="connsiteY263" fmla="*/ 5343588 h 5641173"/>
              <a:gd name="connsiteX264" fmla="*/ 192552 w 11243827"/>
              <a:gd name="connsiteY264" fmla="*/ 5342845 h 5641173"/>
              <a:gd name="connsiteX265" fmla="*/ 178320 w 11243827"/>
              <a:gd name="connsiteY265" fmla="*/ 5343766 h 5641173"/>
              <a:gd name="connsiteX266" fmla="*/ 175596 w 11243827"/>
              <a:gd name="connsiteY266" fmla="*/ 5346411 h 5641173"/>
              <a:gd name="connsiteX267" fmla="*/ 147287 w 11243827"/>
              <a:gd name="connsiteY267" fmla="*/ 5352625 h 5641173"/>
              <a:gd name="connsiteX268" fmla="*/ 114847 w 11243827"/>
              <a:gd name="connsiteY268" fmla="*/ 5355844 h 5641173"/>
              <a:gd name="connsiteX269" fmla="*/ 114306 w 11243827"/>
              <a:gd name="connsiteY269" fmla="*/ 5354983 h 5641173"/>
              <a:gd name="connsiteX270" fmla="*/ 89264 w 11243827"/>
              <a:gd name="connsiteY270" fmla="*/ 5348886 h 5641173"/>
              <a:gd name="connsiteX271" fmla="*/ 49794 w 11243827"/>
              <a:gd name="connsiteY271" fmla="*/ 5329950 h 5641173"/>
              <a:gd name="connsiteX272" fmla="*/ 19924 w 11243827"/>
              <a:gd name="connsiteY272" fmla="*/ 5334282 h 5641173"/>
              <a:gd name="connsiteX273" fmla="*/ 13819 w 11243827"/>
              <a:gd name="connsiteY273" fmla="*/ 5334653 h 5641173"/>
              <a:gd name="connsiteX274" fmla="*/ 13657 w 11243827"/>
              <a:gd name="connsiteY274" fmla="*/ 5334455 h 5641173"/>
              <a:gd name="connsiteX275" fmla="*/ 7139 w 11243827"/>
              <a:gd name="connsiteY275" fmla="*/ 5334438 h 5641173"/>
              <a:gd name="connsiteX276" fmla="*/ 2684 w 11243827"/>
              <a:gd name="connsiteY276" fmla="*/ 5335333 h 5641173"/>
              <a:gd name="connsiteX277" fmla="*/ 0 w 11243827"/>
              <a:gd name="connsiteY277" fmla="*/ 5335496 h 5641173"/>
              <a:gd name="connsiteX278" fmla="*/ 0 w 11243827"/>
              <a:gd name="connsiteY278" fmla="*/ 10592 h 5641173"/>
              <a:gd name="connsiteX279" fmla="*/ 11243827 w 11243827"/>
              <a:gd name="connsiteY279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209610 h 5641173"/>
              <a:gd name="connsiteX3" fmla="*/ 11240675 w 11243827"/>
              <a:gd name="connsiteY3" fmla="*/ 5210442 h 5641173"/>
              <a:gd name="connsiteX4" fmla="*/ 11179959 w 11243827"/>
              <a:gd name="connsiteY4" fmla="*/ 5221199 h 5641173"/>
              <a:gd name="connsiteX5" fmla="*/ 11105493 w 11243827"/>
              <a:gd name="connsiteY5" fmla="*/ 5259905 h 5641173"/>
              <a:gd name="connsiteX6" fmla="*/ 11078640 w 11243827"/>
              <a:gd name="connsiteY6" fmla="*/ 5263531 h 5641173"/>
              <a:gd name="connsiteX7" fmla="*/ 11079616 w 11243827"/>
              <a:gd name="connsiteY7" fmla="*/ 5270380 h 5641173"/>
              <a:gd name="connsiteX8" fmla="*/ 11069641 w 11243827"/>
              <a:gd name="connsiteY8" fmla="*/ 5270884 h 5641173"/>
              <a:gd name="connsiteX9" fmla="*/ 11047377 w 11243827"/>
              <a:gd name="connsiteY9" fmla="*/ 5271051 h 5641173"/>
              <a:gd name="connsiteX10" fmla="*/ 10980705 w 11243827"/>
              <a:gd name="connsiteY10" fmla="*/ 5272951 h 5641173"/>
              <a:gd name="connsiteX11" fmla="*/ 10962514 w 11243827"/>
              <a:gd name="connsiteY11" fmla="*/ 5286084 h 5641173"/>
              <a:gd name="connsiteX12" fmla="*/ 10945307 w 11243827"/>
              <a:gd name="connsiteY12" fmla="*/ 5286290 h 5641173"/>
              <a:gd name="connsiteX13" fmla="*/ 10845516 w 11243827"/>
              <a:gd name="connsiteY13" fmla="*/ 5303894 h 5641173"/>
              <a:gd name="connsiteX14" fmla="*/ 10831795 w 11243827"/>
              <a:gd name="connsiteY14" fmla="*/ 5305210 h 5641173"/>
              <a:gd name="connsiteX15" fmla="*/ 10824365 w 11243827"/>
              <a:gd name="connsiteY15" fmla="*/ 5311111 h 5641173"/>
              <a:gd name="connsiteX16" fmla="*/ 10797756 w 11243827"/>
              <a:gd name="connsiteY16" fmla="*/ 5312285 h 5641173"/>
              <a:gd name="connsiteX17" fmla="*/ 10796525 w 11243827"/>
              <a:gd name="connsiteY17" fmla="*/ 5315645 h 5641173"/>
              <a:gd name="connsiteX18" fmla="*/ 10709063 w 11243827"/>
              <a:gd name="connsiteY18" fmla="*/ 5344492 h 5641173"/>
              <a:gd name="connsiteX19" fmla="*/ 10694078 w 11243827"/>
              <a:gd name="connsiteY19" fmla="*/ 5349258 h 5641173"/>
              <a:gd name="connsiteX20" fmla="*/ 10681131 w 11243827"/>
              <a:gd name="connsiteY20" fmla="*/ 5347812 h 5641173"/>
              <a:gd name="connsiteX21" fmla="*/ 10609448 w 11243827"/>
              <a:gd name="connsiteY21" fmla="*/ 5351931 h 5641173"/>
              <a:gd name="connsiteX22" fmla="*/ 10592397 w 11243827"/>
              <a:gd name="connsiteY22" fmla="*/ 5349402 h 5641173"/>
              <a:gd name="connsiteX23" fmla="*/ 10585227 w 11243827"/>
              <a:gd name="connsiteY23" fmla="*/ 5344063 h 5641173"/>
              <a:gd name="connsiteX24" fmla="*/ 10557472 w 11243827"/>
              <a:gd name="connsiteY24" fmla="*/ 5354151 h 5641173"/>
              <a:gd name="connsiteX25" fmla="*/ 10514646 w 11243827"/>
              <a:gd name="connsiteY25" fmla="*/ 5361064 h 5641173"/>
              <a:gd name="connsiteX26" fmla="*/ 10494292 w 11243827"/>
              <a:gd name="connsiteY26" fmla="*/ 5366054 h 5641173"/>
              <a:gd name="connsiteX27" fmla="*/ 10477869 w 11243827"/>
              <a:gd name="connsiteY27" fmla="*/ 5363025 h 5641173"/>
              <a:gd name="connsiteX28" fmla="*/ 10384411 w 11243827"/>
              <a:gd name="connsiteY28" fmla="*/ 5362257 h 5641173"/>
              <a:gd name="connsiteX29" fmla="*/ 10362921 w 11243827"/>
              <a:gd name="connsiteY29" fmla="*/ 5357444 h 5641173"/>
              <a:gd name="connsiteX30" fmla="*/ 10352736 w 11243827"/>
              <a:gd name="connsiteY30" fmla="*/ 5347851 h 5641173"/>
              <a:gd name="connsiteX31" fmla="*/ 10344754 w 11243827"/>
              <a:gd name="connsiteY31" fmla="*/ 5351272 h 5641173"/>
              <a:gd name="connsiteX32" fmla="*/ 10288226 w 11243827"/>
              <a:gd name="connsiteY32" fmla="*/ 5351613 h 5641173"/>
              <a:gd name="connsiteX33" fmla="*/ 10251350 w 11243827"/>
              <a:gd name="connsiteY33" fmla="*/ 5352711 h 5641173"/>
              <a:gd name="connsiteX34" fmla="*/ 10249108 w 11243827"/>
              <a:gd name="connsiteY34" fmla="*/ 5365881 h 5641173"/>
              <a:gd name="connsiteX35" fmla="*/ 10216272 w 11243827"/>
              <a:gd name="connsiteY35" fmla="*/ 5370573 h 5641173"/>
              <a:gd name="connsiteX36" fmla="*/ 10181278 w 11243827"/>
              <a:gd name="connsiteY36" fmla="*/ 5362119 h 5641173"/>
              <a:gd name="connsiteX37" fmla="*/ 10140033 w 11243827"/>
              <a:gd name="connsiteY37" fmla="*/ 5363304 h 5641173"/>
              <a:gd name="connsiteX38" fmla="*/ 10115353 w 11243827"/>
              <a:gd name="connsiteY38" fmla="*/ 5363869 h 5641173"/>
              <a:gd name="connsiteX39" fmla="*/ 10050578 w 11243827"/>
              <a:gd name="connsiteY39" fmla="*/ 5376153 h 5641173"/>
              <a:gd name="connsiteX40" fmla="*/ 9945478 w 11243827"/>
              <a:gd name="connsiteY40" fmla="*/ 5422859 h 5641173"/>
              <a:gd name="connsiteX41" fmla="*/ 9912481 w 11243827"/>
              <a:gd name="connsiteY41" fmla="*/ 5429477 h 5641173"/>
              <a:gd name="connsiteX42" fmla="*/ 9906713 w 11243827"/>
              <a:gd name="connsiteY42" fmla="*/ 5426784 h 5641173"/>
              <a:gd name="connsiteX43" fmla="*/ 9742436 w 11243827"/>
              <a:gd name="connsiteY43" fmla="*/ 5454834 h 5641173"/>
              <a:gd name="connsiteX44" fmla="*/ 9713044 w 11243827"/>
              <a:gd name="connsiteY44" fmla="*/ 5456476 h 5641173"/>
              <a:gd name="connsiteX45" fmla="*/ 9691033 w 11243827"/>
              <a:gd name="connsiteY45" fmla="*/ 5455451 h 5641173"/>
              <a:gd name="connsiteX46" fmla="*/ 9638355 w 11243827"/>
              <a:gd name="connsiteY46" fmla="*/ 5464794 h 5641173"/>
              <a:gd name="connsiteX47" fmla="*/ 9552434 w 11243827"/>
              <a:gd name="connsiteY47" fmla="*/ 5485280 h 5641173"/>
              <a:gd name="connsiteX48" fmla="*/ 9533883 w 11243827"/>
              <a:gd name="connsiteY48" fmla="*/ 5488516 h 5641173"/>
              <a:gd name="connsiteX49" fmla="*/ 9516916 w 11243827"/>
              <a:gd name="connsiteY49" fmla="*/ 5486828 h 5641173"/>
              <a:gd name="connsiteX50" fmla="*/ 9512093 w 11243827"/>
              <a:gd name="connsiteY50" fmla="*/ 5482541 h 5641173"/>
              <a:gd name="connsiteX51" fmla="*/ 9501725 w 11243827"/>
              <a:gd name="connsiteY51" fmla="*/ 5483603 h 5641173"/>
              <a:gd name="connsiteX52" fmla="*/ 9498754 w 11243827"/>
              <a:gd name="connsiteY52" fmla="*/ 5482951 h 5641173"/>
              <a:gd name="connsiteX53" fmla="*/ 9481932 w 11243827"/>
              <a:gd name="connsiteY53" fmla="*/ 5480151 h 5641173"/>
              <a:gd name="connsiteX54" fmla="*/ 9451321 w 11243827"/>
              <a:gd name="connsiteY54" fmla="*/ 5497375 h 5641173"/>
              <a:gd name="connsiteX55" fmla="*/ 9409298 w 11243827"/>
              <a:gd name="connsiteY55" fmla="*/ 5499478 h 5641173"/>
              <a:gd name="connsiteX56" fmla="*/ 9303056 w 11243827"/>
              <a:gd name="connsiteY56" fmla="*/ 5519093 h 5641173"/>
              <a:gd name="connsiteX57" fmla="*/ 9229078 w 11243827"/>
              <a:gd name="connsiteY57" fmla="*/ 5524154 h 5641173"/>
              <a:gd name="connsiteX58" fmla="*/ 9165105 w 11243827"/>
              <a:gd name="connsiteY58" fmla="*/ 5532892 h 5641173"/>
              <a:gd name="connsiteX59" fmla="*/ 9077301 w 11243827"/>
              <a:gd name="connsiteY59" fmla="*/ 5580356 h 5641173"/>
              <a:gd name="connsiteX60" fmla="*/ 8960065 w 11243827"/>
              <a:gd name="connsiteY60" fmla="*/ 5597982 h 5641173"/>
              <a:gd name="connsiteX61" fmla="*/ 8953536 w 11243827"/>
              <a:gd name="connsiteY61" fmla="*/ 5606638 h 5641173"/>
              <a:gd name="connsiteX62" fmla="*/ 8943907 w 11243827"/>
              <a:gd name="connsiteY62" fmla="*/ 5612541 h 5641173"/>
              <a:gd name="connsiteX63" fmla="*/ 8942046 w 11243827"/>
              <a:gd name="connsiteY63" fmla="*/ 5612112 h 5641173"/>
              <a:gd name="connsiteX64" fmla="*/ 8928824 w 11243827"/>
              <a:gd name="connsiteY64" fmla="*/ 5615549 h 5641173"/>
              <a:gd name="connsiteX65" fmla="*/ 8927294 w 11243827"/>
              <a:gd name="connsiteY65" fmla="*/ 5618607 h 5641173"/>
              <a:gd name="connsiteX66" fmla="*/ 8918651 w 11243827"/>
              <a:gd name="connsiteY66" fmla="*/ 5621688 h 5641173"/>
              <a:gd name="connsiteX67" fmla="*/ 8902772 w 11243827"/>
              <a:gd name="connsiteY67" fmla="*/ 5629703 h 5641173"/>
              <a:gd name="connsiteX68" fmla="*/ 8898724 w 11243827"/>
              <a:gd name="connsiteY68" fmla="*/ 5629379 h 5641173"/>
              <a:gd name="connsiteX69" fmla="*/ 8873099 w 11243827"/>
              <a:gd name="connsiteY69" fmla="*/ 5638628 h 5641173"/>
              <a:gd name="connsiteX70" fmla="*/ 8872234 w 11243827"/>
              <a:gd name="connsiteY70" fmla="*/ 5637889 h 5641173"/>
              <a:gd name="connsiteX71" fmla="*/ 8862777 w 11243827"/>
              <a:gd name="connsiteY71" fmla="*/ 5636711 h 5641173"/>
              <a:gd name="connsiteX72" fmla="*/ 8845869 w 11243827"/>
              <a:gd name="connsiteY72" fmla="*/ 5636436 h 5641173"/>
              <a:gd name="connsiteX73" fmla="*/ 8800548 w 11243827"/>
              <a:gd name="connsiteY73" fmla="*/ 5625084 h 5641173"/>
              <a:gd name="connsiteX74" fmla="*/ 8773774 w 11243827"/>
              <a:gd name="connsiteY74" fmla="*/ 5634630 h 5641173"/>
              <a:gd name="connsiteX75" fmla="*/ 8698255 w 11243827"/>
              <a:gd name="connsiteY75" fmla="*/ 5636083 h 5641173"/>
              <a:gd name="connsiteX76" fmla="*/ 8619167 w 11243827"/>
              <a:gd name="connsiteY76" fmla="*/ 5619130 h 5641173"/>
              <a:gd name="connsiteX77" fmla="*/ 8539822 w 11243827"/>
              <a:gd name="connsiteY77" fmla="*/ 5616905 h 5641173"/>
              <a:gd name="connsiteX78" fmla="*/ 8511094 w 11243827"/>
              <a:gd name="connsiteY78" fmla="*/ 5617360 h 5641173"/>
              <a:gd name="connsiteX79" fmla="*/ 8459886 w 11243827"/>
              <a:gd name="connsiteY79" fmla="*/ 5612612 h 5641173"/>
              <a:gd name="connsiteX80" fmla="*/ 8436432 w 11243827"/>
              <a:gd name="connsiteY80" fmla="*/ 5606990 h 5641173"/>
              <a:gd name="connsiteX81" fmla="*/ 8435403 w 11243827"/>
              <a:gd name="connsiteY81" fmla="*/ 5607336 h 5641173"/>
              <a:gd name="connsiteX82" fmla="*/ 8433307 w 11243827"/>
              <a:gd name="connsiteY82" fmla="*/ 5604917 h 5641173"/>
              <a:gd name="connsiteX83" fmla="*/ 8428968 w 11243827"/>
              <a:gd name="connsiteY83" fmla="*/ 5603796 h 5641173"/>
              <a:gd name="connsiteX84" fmla="*/ 8417124 w 11243827"/>
              <a:gd name="connsiteY84" fmla="*/ 5604518 h 5641173"/>
              <a:gd name="connsiteX85" fmla="*/ 8412669 w 11243827"/>
              <a:gd name="connsiteY85" fmla="*/ 5605413 h 5641173"/>
              <a:gd name="connsiteX86" fmla="*/ 8406152 w 11243827"/>
              <a:gd name="connsiteY86" fmla="*/ 5605396 h 5641173"/>
              <a:gd name="connsiteX87" fmla="*/ 8405989 w 11243827"/>
              <a:gd name="connsiteY87" fmla="*/ 5605197 h 5641173"/>
              <a:gd name="connsiteX88" fmla="*/ 8399884 w 11243827"/>
              <a:gd name="connsiteY88" fmla="*/ 5605568 h 5641173"/>
              <a:gd name="connsiteX89" fmla="*/ 8370014 w 11243827"/>
              <a:gd name="connsiteY89" fmla="*/ 5609900 h 5641173"/>
              <a:gd name="connsiteX90" fmla="*/ 8330544 w 11243827"/>
              <a:gd name="connsiteY90" fmla="*/ 5590964 h 5641173"/>
              <a:gd name="connsiteX91" fmla="*/ 8314221 w 11243827"/>
              <a:gd name="connsiteY91" fmla="*/ 5587682 h 5641173"/>
              <a:gd name="connsiteX92" fmla="*/ 8305502 w 11243827"/>
              <a:gd name="connsiteY92" fmla="*/ 5584868 h 5641173"/>
              <a:gd name="connsiteX93" fmla="*/ 8304962 w 11243827"/>
              <a:gd name="connsiteY93" fmla="*/ 5584007 h 5641173"/>
              <a:gd name="connsiteX94" fmla="*/ 8276324 w 11243827"/>
              <a:gd name="connsiteY94" fmla="*/ 5588260 h 5641173"/>
              <a:gd name="connsiteX95" fmla="*/ 8272522 w 11243827"/>
              <a:gd name="connsiteY95" fmla="*/ 5587226 h 5641173"/>
              <a:gd name="connsiteX96" fmla="*/ 8253857 w 11243827"/>
              <a:gd name="connsiteY96" fmla="*/ 5592043 h 5641173"/>
              <a:gd name="connsiteX97" fmla="*/ 8244212 w 11243827"/>
              <a:gd name="connsiteY97" fmla="*/ 5593439 h 5641173"/>
              <a:gd name="connsiteX98" fmla="*/ 8241488 w 11243827"/>
              <a:gd name="connsiteY98" fmla="*/ 5596085 h 5641173"/>
              <a:gd name="connsiteX99" fmla="*/ 8227256 w 11243827"/>
              <a:gd name="connsiteY99" fmla="*/ 5597005 h 5641173"/>
              <a:gd name="connsiteX100" fmla="*/ 8225619 w 11243827"/>
              <a:gd name="connsiteY100" fmla="*/ 5596262 h 5641173"/>
              <a:gd name="connsiteX101" fmla="*/ 8213882 w 11243827"/>
              <a:gd name="connsiteY101" fmla="*/ 5600179 h 5641173"/>
              <a:gd name="connsiteX102" fmla="*/ 8204045 w 11243827"/>
              <a:gd name="connsiteY102" fmla="*/ 5607275 h 5641173"/>
              <a:gd name="connsiteX103" fmla="*/ 8082989 w 11243827"/>
              <a:gd name="connsiteY103" fmla="*/ 5603160 h 5641173"/>
              <a:gd name="connsiteX104" fmla="*/ 7976942 w 11243827"/>
              <a:gd name="connsiteY104" fmla="*/ 5598455 h 5641173"/>
              <a:gd name="connsiteX105" fmla="*/ 7950121 w 11243827"/>
              <a:gd name="connsiteY105" fmla="*/ 5590893 h 5641173"/>
              <a:gd name="connsiteX106" fmla="*/ 7727691 w 11243827"/>
              <a:gd name="connsiteY106" fmla="*/ 5621064 h 5641173"/>
              <a:gd name="connsiteX107" fmla="*/ 7685998 w 11243827"/>
              <a:gd name="connsiteY107" fmla="*/ 5615564 h 5641173"/>
              <a:gd name="connsiteX108" fmla="*/ 7649302 w 11243827"/>
              <a:gd name="connsiteY108" fmla="*/ 5626541 h 5641173"/>
              <a:gd name="connsiteX109" fmla="*/ 7634083 w 11243827"/>
              <a:gd name="connsiteY109" fmla="*/ 5620862 h 5641173"/>
              <a:gd name="connsiteX110" fmla="*/ 7631455 w 11243827"/>
              <a:gd name="connsiteY110" fmla="*/ 5619708 h 5641173"/>
              <a:gd name="connsiteX111" fmla="*/ 7620952 w 11243827"/>
              <a:gd name="connsiteY111" fmla="*/ 5618872 h 5641173"/>
              <a:gd name="connsiteX112" fmla="*/ 7617992 w 11243827"/>
              <a:gd name="connsiteY112" fmla="*/ 5613914 h 5641173"/>
              <a:gd name="connsiteX113" fmla="*/ 7602182 w 11243827"/>
              <a:gd name="connsiteY113" fmla="*/ 5609271 h 5641173"/>
              <a:gd name="connsiteX114" fmla="*/ 7582847 w 11243827"/>
              <a:gd name="connsiteY114" fmla="*/ 5609047 h 5641173"/>
              <a:gd name="connsiteX115" fmla="*/ 7514158 w 11243827"/>
              <a:gd name="connsiteY115" fmla="*/ 5607737 h 5641173"/>
              <a:gd name="connsiteX116" fmla="*/ 7502955 w 11243827"/>
              <a:gd name="connsiteY116" fmla="*/ 5610415 h 5641173"/>
              <a:gd name="connsiteX117" fmla="*/ 7466391 w 11243827"/>
              <a:gd name="connsiteY117" fmla="*/ 5605949 h 5641173"/>
              <a:gd name="connsiteX118" fmla="*/ 7433806 w 11243827"/>
              <a:gd name="connsiteY118" fmla="*/ 5604945 h 5641173"/>
              <a:gd name="connsiteX119" fmla="*/ 7412693 w 11243827"/>
              <a:gd name="connsiteY119" fmla="*/ 5607075 h 5641173"/>
              <a:gd name="connsiteX120" fmla="*/ 7407159 w 11243827"/>
              <a:gd name="connsiteY120" fmla="*/ 5605310 h 5641173"/>
              <a:gd name="connsiteX121" fmla="*/ 7385900 w 11243827"/>
              <a:gd name="connsiteY121" fmla="*/ 5604171 h 5641173"/>
              <a:gd name="connsiteX122" fmla="*/ 7375071 w 11243827"/>
              <a:gd name="connsiteY122" fmla="*/ 5606788 h 5641173"/>
              <a:gd name="connsiteX123" fmla="*/ 7364382 w 11243827"/>
              <a:gd name="connsiteY123" fmla="*/ 5600762 h 5641173"/>
              <a:gd name="connsiteX124" fmla="*/ 7361770 w 11243827"/>
              <a:gd name="connsiteY124" fmla="*/ 5596347 h 5641173"/>
              <a:gd name="connsiteX125" fmla="*/ 7346641 w 11243827"/>
              <a:gd name="connsiteY125" fmla="*/ 5598329 h 5641173"/>
              <a:gd name="connsiteX126" fmla="*/ 7334238 w 11243827"/>
              <a:gd name="connsiteY126" fmla="*/ 5594014 h 5641173"/>
              <a:gd name="connsiteX127" fmla="*/ 7323426 w 11243827"/>
              <a:gd name="connsiteY127" fmla="*/ 5596835 h 5641173"/>
              <a:gd name="connsiteX128" fmla="*/ 7318938 w 11243827"/>
              <a:gd name="connsiteY128" fmla="*/ 5596200 h 5641173"/>
              <a:gd name="connsiteX129" fmla="*/ 7307784 w 11243827"/>
              <a:gd name="connsiteY129" fmla="*/ 5594065 h 5641173"/>
              <a:gd name="connsiteX130" fmla="*/ 7288540 w 11243827"/>
              <a:gd name="connsiteY130" fmla="*/ 5589320 h 5641173"/>
              <a:gd name="connsiteX131" fmla="*/ 7282537 w 11243827"/>
              <a:gd name="connsiteY131" fmla="*/ 5588660 h 5641173"/>
              <a:gd name="connsiteX132" fmla="*/ 7269466 w 11243827"/>
              <a:gd name="connsiteY132" fmla="*/ 5581404 h 5641173"/>
              <a:gd name="connsiteX133" fmla="*/ 7244165 w 11243827"/>
              <a:gd name="connsiteY133" fmla="*/ 5575200 h 5641173"/>
              <a:gd name="connsiteX134" fmla="*/ 7199619 w 11243827"/>
              <a:gd name="connsiteY134" fmla="*/ 5553550 h 5641173"/>
              <a:gd name="connsiteX135" fmla="*/ 7173434 w 11243827"/>
              <a:gd name="connsiteY135" fmla="*/ 5543219 h 5641173"/>
              <a:gd name="connsiteX136" fmla="*/ 7155718 w 11243827"/>
              <a:gd name="connsiteY136" fmla="*/ 5533697 h 5641173"/>
              <a:gd name="connsiteX137" fmla="*/ 7103430 w 11243827"/>
              <a:gd name="connsiteY137" fmla="*/ 5520249 h 5641173"/>
              <a:gd name="connsiteX138" fmla="*/ 7013746 w 11243827"/>
              <a:gd name="connsiteY138" fmla="*/ 5502470 h 5641173"/>
              <a:gd name="connsiteX139" fmla="*/ 6995379 w 11243827"/>
              <a:gd name="connsiteY139" fmla="*/ 5497693 h 5641173"/>
              <a:gd name="connsiteX140" fmla="*/ 6982475 w 11243827"/>
              <a:gd name="connsiteY140" fmla="*/ 5489641 h 5641173"/>
              <a:gd name="connsiteX141" fmla="*/ 6981994 w 11243827"/>
              <a:gd name="connsiteY141" fmla="*/ 5484335 h 5641173"/>
              <a:gd name="connsiteX142" fmla="*/ 6972355 w 11243827"/>
              <a:gd name="connsiteY142" fmla="*/ 5481074 h 5641173"/>
              <a:gd name="connsiteX143" fmla="*/ 6970394 w 11243827"/>
              <a:gd name="connsiteY143" fmla="*/ 5479383 h 5641173"/>
              <a:gd name="connsiteX144" fmla="*/ 6958543 w 11243827"/>
              <a:gd name="connsiteY144" fmla="*/ 5470507 h 5641173"/>
              <a:gd name="connsiteX145" fmla="*/ 6918276 w 11243827"/>
              <a:gd name="connsiteY145" fmla="*/ 5472034 h 5641173"/>
              <a:gd name="connsiteX146" fmla="*/ 6881046 w 11243827"/>
              <a:gd name="connsiteY146" fmla="*/ 5457070 h 5641173"/>
              <a:gd name="connsiteX147" fmla="*/ 6752164 w 11243827"/>
              <a:gd name="connsiteY147" fmla="*/ 5425021 h 5641173"/>
              <a:gd name="connsiteX148" fmla="*/ 6724964 w 11243827"/>
              <a:gd name="connsiteY148" fmla="*/ 5414071 h 5641173"/>
              <a:gd name="connsiteX149" fmla="*/ 6683286 w 11243827"/>
              <a:gd name="connsiteY149" fmla="*/ 5432830 h 5641173"/>
              <a:gd name="connsiteX150" fmla="*/ 6644277 w 11243827"/>
              <a:gd name="connsiteY150" fmla="*/ 5429684 h 5641173"/>
              <a:gd name="connsiteX151" fmla="*/ 6532914 w 11243827"/>
              <a:gd name="connsiteY151" fmla="*/ 5431205 h 5641173"/>
              <a:gd name="connsiteX152" fmla="*/ 6307459 w 11243827"/>
              <a:gd name="connsiteY152" fmla="*/ 5467087 h 5641173"/>
              <a:gd name="connsiteX153" fmla="*/ 6196243 w 11243827"/>
              <a:gd name="connsiteY153" fmla="*/ 5515042 h 5641173"/>
              <a:gd name="connsiteX154" fmla="*/ 6099124 w 11243827"/>
              <a:gd name="connsiteY154" fmla="*/ 5516848 h 5641173"/>
              <a:gd name="connsiteX155" fmla="*/ 6016077 w 11243827"/>
              <a:gd name="connsiteY155" fmla="*/ 5528642 h 5641173"/>
              <a:gd name="connsiteX156" fmla="*/ 6004389 w 11243827"/>
              <a:gd name="connsiteY156" fmla="*/ 5531206 h 5641173"/>
              <a:gd name="connsiteX157" fmla="*/ 5933945 w 11243827"/>
              <a:gd name="connsiteY157" fmla="*/ 5538840 h 5641173"/>
              <a:gd name="connsiteX158" fmla="*/ 5883936 w 11243827"/>
              <a:gd name="connsiteY158" fmla="*/ 5553807 h 5641173"/>
              <a:gd name="connsiteX159" fmla="*/ 5798331 w 11243827"/>
              <a:gd name="connsiteY159" fmla="*/ 5564248 h 5641173"/>
              <a:gd name="connsiteX160" fmla="*/ 5712738 w 11243827"/>
              <a:gd name="connsiteY160" fmla="*/ 5573120 h 5641173"/>
              <a:gd name="connsiteX161" fmla="*/ 5681342 w 11243827"/>
              <a:gd name="connsiteY161" fmla="*/ 5575621 h 5641173"/>
              <a:gd name="connsiteX162" fmla="*/ 5627167 w 11243827"/>
              <a:gd name="connsiteY162" fmla="*/ 5583215 h 5641173"/>
              <a:gd name="connsiteX163" fmla="*/ 5591414 w 11243827"/>
              <a:gd name="connsiteY163" fmla="*/ 5587695 h 5641173"/>
              <a:gd name="connsiteX164" fmla="*/ 5583028 w 11243827"/>
              <a:gd name="connsiteY164" fmla="*/ 5580877 h 5641173"/>
              <a:gd name="connsiteX165" fmla="*/ 5549426 w 11243827"/>
              <a:gd name="connsiteY165" fmla="*/ 5582858 h 5641173"/>
              <a:gd name="connsiteX166" fmla="*/ 5519999 w 11243827"/>
              <a:gd name="connsiteY166" fmla="*/ 5592246 h 5641173"/>
              <a:gd name="connsiteX167" fmla="*/ 5480028 w 11243827"/>
              <a:gd name="connsiteY167" fmla="*/ 5597282 h 5641173"/>
              <a:gd name="connsiteX168" fmla="*/ 5456175 w 11243827"/>
              <a:gd name="connsiteY168" fmla="*/ 5600371 h 5641173"/>
              <a:gd name="connsiteX169" fmla="*/ 5388463 w 11243827"/>
              <a:gd name="connsiteY169" fmla="*/ 5602638 h 5641173"/>
              <a:gd name="connsiteX170" fmla="*/ 5265898 w 11243827"/>
              <a:gd name="connsiteY170" fmla="*/ 5591830 h 5641173"/>
              <a:gd name="connsiteX171" fmla="*/ 5231231 w 11243827"/>
              <a:gd name="connsiteY171" fmla="*/ 5592790 h 5641173"/>
              <a:gd name="connsiteX172" fmla="*/ 5226996 w 11243827"/>
              <a:gd name="connsiteY172" fmla="*/ 5595040 h 5641173"/>
              <a:gd name="connsiteX173" fmla="*/ 5175988 w 11243827"/>
              <a:gd name="connsiteY173" fmla="*/ 5588131 h 5641173"/>
              <a:gd name="connsiteX174" fmla="*/ 5107470 w 11243827"/>
              <a:gd name="connsiteY174" fmla="*/ 5594771 h 5641173"/>
              <a:gd name="connsiteX175" fmla="*/ 5027868 w 11243827"/>
              <a:gd name="connsiteY175" fmla="*/ 5605624 h 5641173"/>
              <a:gd name="connsiteX176" fmla="*/ 5007324 w 11243827"/>
              <a:gd name="connsiteY176" fmla="*/ 5609209 h 5641173"/>
              <a:gd name="connsiteX177" fmla="*/ 4952559 w 11243827"/>
              <a:gd name="connsiteY177" fmla="*/ 5611402 h 5641173"/>
              <a:gd name="connsiteX178" fmla="*/ 4826081 w 11243827"/>
              <a:gd name="connsiteY178" fmla="*/ 5616191 h 5641173"/>
              <a:gd name="connsiteX179" fmla="*/ 4823501 w 11243827"/>
              <a:gd name="connsiteY179" fmla="*/ 5619174 h 5641173"/>
              <a:gd name="connsiteX180" fmla="*/ 4813093 w 11243827"/>
              <a:gd name="connsiteY180" fmla="*/ 5620026 h 5641173"/>
              <a:gd name="connsiteX181" fmla="*/ 4810563 w 11243827"/>
              <a:gd name="connsiteY181" fmla="*/ 5620787 h 5641173"/>
              <a:gd name="connsiteX182" fmla="*/ 4795818 w 11243827"/>
              <a:gd name="connsiteY182" fmla="*/ 5624618 h 5641173"/>
              <a:gd name="connsiteX183" fmla="*/ 4758404 w 11243827"/>
              <a:gd name="connsiteY183" fmla="*/ 5619510 h 5641173"/>
              <a:gd name="connsiteX184" fmla="*/ 4717254 w 11243827"/>
              <a:gd name="connsiteY184" fmla="*/ 5624155 h 5641173"/>
              <a:gd name="connsiteX185" fmla="*/ 4591958 w 11243827"/>
              <a:gd name="connsiteY185" fmla="*/ 5624710 h 5641173"/>
              <a:gd name="connsiteX186" fmla="*/ 4476215 w 11243827"/>
              <a:gd name="connsiteY186" fmla="*/ 5628210 h 5641173"/>
              <a:gd name="connsiteX187" fmla="*/ 4425193 w 11243827"/>
              <a:gd name="connsiteY187" fmla="*/ 5627414 h 5641173"/>
              <a:gd name="connsiteX188" fmla="*/ 4383866 w 11243827"/>
              <a:gd name="connsiteY188" fmla="*/ 5626546 h 5641173"/>
              <a:gd name="connsiteX189" fmla="*/ 4385596 w 11243827"/>
              <a:gd name="connsiteY189" fmla="*/ 5634646 h 5641173"/>
              <a:gd name="connsiteX190" fmla="*/ 4360864 w 11243827"/>
              <a:gd name="connsiteY190" fmla="*/ 5641173 h 5641173"/>
              <a:gd name="connsiteX191" fmla="*/ 4328321 w 11243827"/>
              <a:gd name="connsiteY191" fmla="*/ 5626332 h 5641173"/>
              <a:gd name="connsiteX192" fmla="*/ 4309842 w 11243827"/>
              <a:gd name="connsiteY192" fmla="*/ 5626471 h 5641173"/>
              <a:gd name="connsiteX193" fmla="*/ 4277424 w 11243827"/>
              <a:gd name="connsiteY193" fmla="*/ 5631598 h 5641173"/>
              <a:gd name="connsiteX194" fmla="*/ 4266627 w 11243827"/>
              <a:gd name="connsiteY194" fmla="*/ 5633969 h 5641173"/>
              <a:gd name="connsiteX195" fmla="*/ 4185525 w 11243827"/>
              <a:gd name="connsiteY195" fmla="*/ 5617508 h 5641173"/>
              <a:gd name="connsiteX196" fmla="*/ 4177617 w 11243827"/>
              <a:gd name="connsiteY196" fmla="*/ 5610903 h 5641173"/>
              <a:gd name="connsiteX197" fmla="*/ 4136948 w 11243827"/>
              <a:gd name="connsiteY197" fmla="*/ 5608031 h 5641173"/>
              <a:gd name="connsiteX198" fmla="*/ 4132323 w 11243827"/>
              <a:gd name="connsiteY198" fmla="*/ 5609784 h 5641173"/>
              <a:gd name="connsiteX199" fmla="*/ 4098620 w 11243827"/>
              <a:gd name="connsiteY199" fmla="*/ 5599672 h 5641173"/>
              <a:gd name="connsiteX200" fmla="*/ 3963475 w 11243827"/>
              <a:gd name="connsiteY200" fmla="*/ 5581841 h 5641173"/>
              <a:gd name="connsiteX201" fmla="*/ 3703613 w 11243827"/>
              <a:gd name="connsiteY201" fmla="*/ 5572482 h 5641173"/>
              <a:gd name="connsiteX202" fmla="*/ 3432987 w 11243827"/>
              <a:gd name="connsiteY202" fmla="*/ 5545768 h 5641173"/>
              <a:gd name="connsiteX203" fmla="*/ 3176381 w 11243827"/>
              <a:gd name="connsiteY203" fmla="*/ 5556110 h 5641173"/>
              <a:gd name="connsiteX204" fmla="*/ 2710156 w 11243827"/>
              <a:gd name="connsiteY204" fmla="*/ 5527517 h 5641173"/>
              <a:gd name="connsiteX205" fmla="*/ 2550206 w 11243827"/>
              <a:gd name="connsiteY205" fmla="*/ 5524958 h 5641173"/>
              <a:gd name="connsiteX206" fmla="*/ 2443041 w 11243827"/>
              <a:gd name="connsiteY206" fmla="*/ 5523990 h 5641173"/>
              <a:gd name="connsiteX207" fmla="*/ 2435613 w 11243827"/>
              <a:gd name="connsiteY207" fmla="*/ 5526704 h 5641173"/>
              <a:gd name="connsiteX208" fmla="*/ 2405682 w 11243827"/>
              <a:gd name="connsiteY208" fmla="*/ 5528307 h 5641173"/>
              <a:gd name="connsiteX209" fmla="*/ 2397487 w 11243827"/>
              <a:gd name="connsiteY209" fmla="*/ 5540337 h 5641173"/>
              <a:gd name="connsiteX210" fmla="*/ 2297454 w 11243827"/>
              <a:gd name="connsiteY210" fmla="*/ 5550765 h 5641173"/>
              <a:gd name="connsiteX211" fmla="*/ 2056700 w 11243827"/>
              <a:gd name="connsiteY211" fmla="*/ 5555489 h 5641173"/>
              <a:gd name="connsiteX212" fmla="*/ 1878530 w 11243827"/>
              <a:gd name="connsiteY212" fmla="*/ 5535330 h 5641173"/>
              <a:gd name="connsiteX213" fmla="*/ 1859292 w 11243827"/>
              <a:gd name="connsiteY213" fmla="*/ 5535461 h 5641173"/>
              <a:gd name="connsiteX214" fmla="*/ 1835626 w 11243827"/>
              <a:gd name="connsiteY214" fmla="*/ 5533793 h 5641173"/>
              <a:gd name="connsiteX215" fmla="*/ 1798939 w 11243827"/>
              <a:gd name="connsiteY215" fmla="*/ 5540285 h 5641173"/>
              <a:gd name="connsiteX216" fmla="*/ 1779046 w 11243827"/>
              <a:gd name="connsiteY216" fmla="*/ 5549949 h 5641173"/>
              <a:gd name="connsiteX217" fmla="*/ 1772421 w 11243827"/>
              <a:gd name="connsiteY217" fmla="*/ 5549018 h 5641173"/>
              <a:gd name="connsiteX218" fmla="*/ 1772052 w 11243827"/>
              <a:gd name="connsiteY218" fmla="*/ 5545689 h 5641173"/>
              <a:gd name="connsiteX219" fmla="*/ 1711543 w 11243827"/>
              <a:gd name="connsiteY219" fmla="*/ 5534558 h 5641173"/>
              <a:gd name="connsiteX220" fmla="*/ 1631462 w 11243827"/>
              <a:gd name="connsiteY220" fmla="*/ 5491807 h 5641173"/>
              <a:gd name="connsiteX221" fmla="*/ 1538763 w 11243827"/>
              <a:gd name="connsiteY221" fmla="*/ 5482781 h 5641173"/>
              <a:gd name="connsiteX222" fmla="*/ 1501533 w 11243827"/>
              <a:gd name="connsiteY222" fmla="*/ 5467817 h 5641173"/>
              <a:gd name="connsiteX223" fmla="*/ 1461266 w 11243827"/>
              <a:gd name="connsiteY223" fmla="*/ 5469343 h 5641173"/>
              <a:gd name="connsiteX224" fmla="*/ 1449415 w 11243827"/>
              <a:gd name="connsiteY224" fmla="*/ 5460467 h 5641173"/>
              <a:gd name="connsiteX225" fmla="*/ 1447454 w 11243827"/>
              <a:gd name="connsiteY225" fmla="*/ 5458776 h 5641173"/>
              <a:gd name="connsiteX226" fmla="*/ 1437814 w 11243827"/>
              <a:gd name="connsiteY226" fmla="*/ 5455515 h 5641173"/>
              <a:gd name="connsiteX227" fmla="*/ 1437334 w 11243827"/>
              <a:gd name="connsiteY227" fmla="*/ 5450209 h 5641173"/>
              <a:gd name="connsiteX228" fmla="*/ 1424429 w 11243827"/>
              <a:gd name="connsiteY228" fmla="*/ 5442157 h 5641173"/>
              <a:gd name="connsiteX229" fmla="*/ 1406063 w 11243827"/>
              <a:gd name="connsiteY229" fmla="*/ 5437380 h 5641173"/>
              <a:gd name="connsiteX230" fmla="*/ 1316379 w 11243827"/>
              <a:gd name="connsiteY230" fmla="*/ 5419601 h 5641173"/>
              <a:gd name="connsiteX231" fmla="*/ 1264090 w 11243827"/>
              <a:gd name="connsiteY231" fmla="*/ 5406153 h 5641173"/>
              <a:gd name="connsiteX232" fmla="*/ 1246374 w 11243827"/>
              <a:gd name="connsiteY232" fmla="*/ 5396631 h 5641173"/>
              <a:gd name="connsiteX233" fmla="*/ 1220190 w 11243827"/>
              <a:gd name="connsiteY233" fmla="*/ 5386301 h 5641173"/>
              <a:gd name="connsiteX234" fmla="*/ 1175643 w 11243827"/>
              <a:gd name="connsiteY234" fmla="*/ 5364651 h 5641173"/>
              <a:gd name="connsiteX235" fmla="*/ 1150342 w 11243827"/>
              <a:gd name="connsiteY235" fmla="*/ 5358447 h 5641173"/>
              <a:gd name="connsiteX236" fmla="*/ 1112024 w 11243827"/>
              <a:gd name="connsiteY236" fmla="*/ 5345786 h 5641173"/>
              <a:gd name="connsiteX237" fmla="*/ 1100870 w 11243827"/>
              <a:gd name="connsiteY237" fmla="*/ 5343651 h 5641173"/>
              <a:gd name="connsiteX238" fmla="*/ 1096383 w 11243827"/>
              <a:gd name="connsiteY238" fmla="*/ 5343015 h 5641173"/>
              <a:gd name="connsiteX239" fmla="*/ 1058039 w 11243827"/>
              <a:gd name="connsiteY239" fmla="*/ 5343504 h 5641173"/>
              <a:gd name="connsiteX240" fmla="*/ 1055426 w 11243827"/>
              <a:gd name="connsiteY240" fmla="*/ 5339088 h 5641173"/>
              <a:gd name="connsiteX241" fmla="*/ 1044738 w 11243827"/>
              <a:gd name="connsiteY241" fmla="*/ 5333063 h 5641173"/>
              <a:gd name="connsiteX242" fmla="*/ 1033909 w 11243827"/>
              <a:gd name="connsiteY242" fmla="*/ 5335680 h 5641173"/>
              <a:gd name="connsiteX243" fmla="*/ 1012649 w 11243827"/>
              <a:gd name="connsiteY243" fmla="*/ 5334541 h 5641173"/>
              <a:gd name="connsiteX244" fmla="*/ 1007115 w 11243827"/>
              <a:gd name="connsiteY244" fmla="*/ 5332775 h 5641173"/>
              <a:gd name="connsiteX245" fmla="*/ 987447 w 11243827"/>
              <a:gd name="connsiteY245" fmla="*/ 5346462 h 5641173"/>
              <a:gd name="connsiteX246" fmla="*/ 953418 w 11243827"/>
              <a:gd name="connsiteY246" fmla="*/ 5333901 h 5641173"/>
              <a:gd name="connsiteX247" fmla="*/ 916854 w 11243827"/>
              <a:gd name="connsiteY247" fmla="*/ 5329435 h 5641173"/>
              <a:gd name="connsiteX248" fmla="*/ 905651 w 11243827"/>
              <a:gd name="connsiteY248" fmla="*/ 5332114 h 5641173"/>
              <a:gd name="connsiteX249" fmla="*/ 838405 w 11243827"/>
              <a:gd name="connsiteY249" fmla="*/ 5339470 h 5641173"/>
              <a:gd name="connsiteX250" fmla="*/ 817627 w 11243827"/>
              <a:gd name="connsiteY250" fmla="*/ 5330580 h 5641173"/>
              <a:gd name="connsiteX251" fmla="*/ 801817 w 11243827"/>
              <a:gd name="connsiteY251" fmla="*/ 5325937 h 5641173"/>
              <a:gd name="connsiteX252" fmla="*/ 798857 w 11243827"/>
              <a:gd name="connsiteY252" fmla="*/ 5320979 h 5641173"/>
              <a:gd name="connsiteX253" fmla="*/ 788354 w 11243827"/>
              <a:gd name="connsiteY253" fmla="*/ 5320143 h 5641173"/>
              <a:gd name="connsiteX254" fmla="*/ 785726 w 11243827"/>
              <a:gd name="connsiteY254" fmla="*/ 5318989 h 5641173"/>
              <a:gd name="connsiteX255" fmla="*/ 770507 w 11243827"/>
              <a:gd name="connsiteY255" fmla="*/ 5313309 h 5641173"/>
              <a:gd name="connsiteX256" fmla="*/ 733810 w 11243827"/>
              <a:gd name="connsiteY256" fmla="*/ 5324286 h 5641173"/>
              <a:gd name="connsiteX257" fmla="*/ 692117 w 11243827"/>
              <a:gd name="connsiteY257" fmla="*/ 5318786 h 5641173"/>
              <a:gd name="connsiteX258" fmla="*/ 574943 w 11243827"/>
              <a:gd name="connsiteY258" fmla="*/ 5327578 h 5641173"/>
              <a:gd name="connsiteX259" fmla="*/ 441302 w 11243827"/>
              <a:gd name="connsiteY259" fmla="*/ 5307062 h 5641173"/>
              <a:gd name="connsiteX260" fmla="*/ 336819 w 11243827"/>
              <a:gd name="connsiteY260" fmla="*/ 5336690 h 5641173"/>
              <a:gd name="connsiteX261" fmla="*/ 270932 w 11243827"/>
              <a:gd name="connsiteY261" fmla="*/ 5345451 h 5641173"/>
              <a:gd name="connsiteX262" fmla="*/ 194189 w 11243827"/>
              <a:gd name="connsiteY262" fmla="*/ 5343588 h 5641173"/>
              <a:gd name="connsiteX263" fmla="*/ 192552 w 11243827"/>
              <a:gd name="connsiteY263" fmla="*/ 5342845 h 5641173"/>
              <a:gd name="connsiteX264" fmla="*/ 178320 w 11243827"/>
              <a:gd name="connsiteY264" fmla="*/ 5343766 h 5641173"/>
              <a:gd name="connsiteX265" fmla="*/ 175596 w 11243827"/>
              <a:gd name="connsiteY265" fmla="*/ 5346411 h 5641173"/>
              <a:gd name="connsiteX266" fmla="*/ 147287 w 11243827"/>
              <a:gd name="connsiteY266" fmla="*/ 5352625 h 5641173"/>
              <a:gd name="connsiteX267" fmla="*/ 114847 w 11243827"/>
              <a:gd name="connsiteY267" fmla="*/ 5355844 h 5641173"/>
              <a:gd name="connsiteX268" fmla="*/ 114306 w 11243827"/>
              <a:gd name="connsiteY268" fmla="*/ 5354983 h 5641173"/>
              <a:gd name="connsiteX269" fmla="*/ 89264 w 11243827"/>
              <a:gd name="connsiteY269" fmla="*/ 5348886 h 5641173"/>
              <a:gd name="connsiteX270" fmla="*/ 49794 w 11243827"/>
              <a:gd name="connsiteY270" fmla="*/ 5329950 h 5641173"/>
              <a:gd name="connsiteX271" fmla="*/ 19924 w 11243827"/>
              <a:gd name="connsiteY271" fmla="*/ 5334282 h 5641173"/>
              <a:gd name="connsiteX272" fmla="*/ 13819 w 11243827"/>
              <a:gd name="connsiteY272" fmla="*/ 5334653 h 5641173"/>
              <a:gd name="connsiteX273" fmla="*/ 13657 w 11243827"/>
              <a:gd name="connsiteY273" fmla="*/ 5334455 h 5641173"/>
              <a:gd name="connsiteX274" fmla="*/ 7139 w 11243827"/>
              <a:gd name="connsiteY274" fmla="*/ 5334438 h 5641173"/>
              <a:gd name="connsiteX275" fmla="*/ 2684 w 11243827"/>
              <a:gd name="connsiteY275" fmla="*/ 5335333 h 5641173"/>
              <a:gd name="connsiteX276" fmla="*/ 0 w 11243827"/>
              <a:gd name="connsiteY276" fmla="*/ 5335496 h 5641173"/>
              <a:gd name="connsiteX277" fmla="*/ 0 w 11243827"/>
              <a:gd name="connsiteY277" fmla="*/ 10592 h 5641173"/>
              <a:gd name="connsiteX278" fmla="*/ 11243827 w 11243827"/>
              <a:gd name="connsiteY278" fmla="*/ 0 h 5641173"/>
              <a:gd name="connsiteX0" fmla="*/ 11243827 w 11243827"/>
              <a:gd name="connsiteY0" fmla="*/ 0 h 5641173"/>
              <a:gd name="connsiteX1" fmla="*/ 11243827 w 11243827"/>
              <a:gd name="connsiteY1" fmla="*/ 5209610 h 5641173"/>
              <a:gd name="connsiteX2" fmla="*/ 11240675 w 11243827"/>
              <a:gd name="connsiteY2" fmla="*/ 5210442 h 5641173"/>
              <a:gd name="connsiteX3" fmla="*/ 11179959 w 11243827"/>
              <a:gd name="connsiteY3" fmla="*/ 5221199 h 5641173"/>
              <a:gd name="connsiteX4" fmla="*/ 11105493 w 11243827"/>
              <a:gd name="connsiteY4" fmla="*/ 5259905 h 5641173"/>
              <a:gd name="connsiteX5" fmla="*/ 11078640 w 11243827"/>
              <a:gd name="connsiteY5" fmla="*/ 5263531 h 5641173"/>
              <a:gd name="connsiteX6" fmla="*/ 11079616 w 11243827"/>
              <a:gd name="connsiteY6" fmla="*/ 5270380 h 5641173"/>
              <a:gd name="connsiteX7" fmla="*/ 11069641 w 11243827"/>
              <a:gd name="connsiteY7" fmla="*/ 5270884 h 5641173"/>
              <a:gd name="connsiteX8" fmla="*/ 11047377 w 11243827"/>
              <a:gd name="connsiteY8" fmla="*/ 5271051 h 5641173"/>
              <a:gd name="connsiteX9" fmla="*/ 10980705 w 11243827"/>
              <a:gd name="connsiteY9" fmla="*/ 5272951 h 5641173"/>
              <a:gd name="connsiteX10" fmla="*/ 10962514 w 11243827"/>
              <a:gd name="connsiteY10" fmla="*/ 5286084 h 5641173"/>
              <a:gd name="connsiteX11" fmla="*/ 10945307 w 11243827"/>
              <a:gd name="connsiteY11" fmla="*/ 5286290 h 5641173"/>
              <a:gd name="connsiteX12" fmla="*/ 10845516 w 11243827"/>
              <a:gd name="connsiteY12" fmla="*/ 5303894 h 5641173"/>
              <a:gd name="connsiteX13" fmla="*/ 10831795 w 11243827"/>
              <a:gd name="connsiteY13" fmla="*/ 5305210 h 5641173"/>
              <a:gd name="connsiteX14" fmla="*/ 10824365 w 11243827"/>
              <a:gd name="connsiteY14" fmla="*/ 5311111 h 5641173"/>
              <a:gd name="connsiteX15" fmla="*/ 10797756 w 11243827"/>
              <a:gd name="connsiteY15" fmla="*/ 5312285 h 5641173"/>
              <a:gd name="connsiteX16" fmla="*/ 10796525 w 11243827"/>
              <a:gd name="connsiteY16" fmla="*/ 5315645 h 5641173"/>
              <a:gd name="connsiteX17" fmla="*/ 10709063 w 11243827"/>
              <a:gd name="connsiteY17" fmla="*/ 5344492 h 5641173"/>
              <a:gd name="connsiteX18" fmla="*/ 10694078 w 11243827"/>
              <a:gd name="connsiteY18" fmla="*/ 5349258 h 5641173"/>
              <a:gd name="connsiteX19" fmla="*/ 10681131 w 11243827"/>
              <a:gd name="connsiteY19" fmla="*/ 5347812 h 5641173"/>
              <a:gd name="connsiteX20" fmla="*/ 10609448 w 11243827"/>
              <a:gd name="connsiteY20" fmla="*/ 5351931 h 5641173"/>
              <a:gd name="connsiteX21" fmla="*/ 10592397 w 11243827"/>
              <a:gd name="connsiteY21" fmla="*/ 5349402 h 5641173"/>
              <a:gd name="connsiteX22" fmla="*/ 10585227 w 11243827"/>
              <a:gd name="connsiteY22" fmla="*/ 5344063 h 5641173"/>
              <a:gd name="connsiteX23" fmla="*/ 10557472 w 11243827"/>
              <a:gd name="connsiteY23" fmla="*/ 5354151 h 5641173"/>
              <a:gd name="connsiteX24" fmla="*/ 10514646 w 11243827"/>
              <a:gd name="connsiteY24" fmla="*/ 5361064 h 5641173"/>
              <a:gd name="connsiteX25" fmla="*/ 10494292 w 11243827"/>
              <a:gd name="connsiteY25" fmla="*/ 5366054 h 5641173"/>
              <a:gd name="connsiteX26" fmla="*/ 10477869 w 11243827"/>
              <a:gd name="connsiteY26" fmla="*/ 5363025 h 5641173"/>
              <a:gd name="connsiteX27" fmla="*/ 10384411 w 11243827"/>
              <a:gd name="connsiteY27" fmla="*/ 5362257 h 5641173"/>
              <a:gd name="connsiteX28" fmla="*/ 10362921 w 11243827"/>
              <a:gd name="connsiteY28" fmla="*/ 5357444 h 5641173"/>
              <a:gd name="connsiteX29" fmla="*/ 10352736 w 11243827"/>
              <a:gd name="connsiteY29" fmla="*/ 5347851 h 5641173"/>
              <a:gd name="connsiteX30" fmla="*/ 10344754 w 11243827"/>
              <a:gd name="connsiteY30" fmla="*/ 5351272 h 5641173"/>
              <a:gd name="connsiteX31" fmla="*/ 10288226 w 11243827"/>
              <a:gd name="connsiteY31" fmla="*/ 5351613 h 5641173"/>
              <a:gd name="connsiteX32" fmla="*/ 10251350 w 11243827"/>
              <a:gd name="connsiteY32" fmla="*/ 5352711 h 5641173"/>
              <a:gd name="connsiteX33" fmla="*/ 10249108 w 11243827"/>
              <a:gd name="connsiteY33" fmla="*/ 5365881 h 5641173"/>
              <a:gd name="connsiteX34" fmla="*/ 10216272 w 11243827"/>
              <a:gd name="connsiteY34" fmla="*/ 5370573 h 5641173"/>
              <a:gd name="connsiteX35" fmla="*/ 10181278 w 11243827"/>
              <a:gd name="connsiteY35" fmla="*/ 5362119 h 5641173"/>
              <a:gd name="connsiteX36" fmla="*/ 10140033 w 11243827"/>
              <a:gd name="connsiteY36" fmla="*/ 5363304 h 5641173"/>
              <a:gd name="connsiteX37" fmla="*/ 10115353 w 11243827"/>
              <a:gd name="connsiteY37" fmla="*/ 5363869 h 5641173"/>
              <a:gd name="connsiteX38" fmla="*/ 10050578 w 11243827"/>
              <a:gd name="connsiteY38" fmla="*/ 5376153 h 5641173"/>
              <a:gd name="connsiteX39" fmla="*/ 9945478 w 11243827"/>
              <a:gd name="connsiteY39" fmla="*/ 5422859 h 5641173"/>
              <a:gd name="connsiteX40" fmla="*/ 9912481 w 11243827"/>
              <a:gd name="connsiteY40" fmla="*/ 5429477 h 5641173"/>
              <a:gd name="connsiteX41" fmla="*/ 9906713 w 11243827"/>
              <a:gd name="connsiteY41" fmla="*/ 5426784 h 5641173"/>
              <a:gd name="connsiteX42" fmla="*/ 9742436 w 11243827"/>
              <a:gd name="connsiteY42" fmla="*/ 5454834 h 5641173"/>
              <a:gd name="connsiteX43" fmla="*/ 9713044 w 11243827"/>
              <a:gd name="connsiteY43" fmla="*/ 5456476 h 5641173"/>
              <a:gd name="connsiteX44" fmla="*/ 9691033 w 11243827"/>
              <a:gd name="connsiteY44" fmla="*/ 5455451 h 5641173"/>
              <a:gd name="connsiteX45" fmla="*/ 9638355 w 11243827"/>
              <a:gd name="connsiteY45" fmla="*/ 5464794 h 5641173"/>
              <a:gd name="connsiteX46" fmla="*/ 9552434 w 11243827"/>
              <a:gd name="connsiteY46" fmla="*/ 5485280 h 5641173"/>
              <a:gd name="connsiteX47" fmla="*/ 9533883 w 11243827"/>
              <a:gd name="connsiteY47" fmla="*/ 5488516 h 5641173"/>
              <a:gd name="connsiteX48" fmla="*/ 9516916 w 11243827"/>
              <a:gd name="connsiteY48" fmla="*/ 5486828 h 5641173"/>
              <a:gd name="connsiteX49" fmla="*/ 9512093 w 11243827"/>
              <a:gd name="connsiteY49" fmla="*/ 5482541 h 5641173"/>
              <a:gd name="connsiteX50" fmla="*/ 9501725 w 11243827"/>
              <a:gd name="connsiteY50" fmla="*/ 5483603 h 5641173"/>
              <a:gd name="connsiteX51" fmla="*/ 9498754 w 11243827"/>
              <a:gd name="connsiteY51" fmla="*/ 5482951 h 5641173"/>
              <a:gd name="connsiteX52" fmla="*/ 9481932 w 11243827"/>
              <a:gd name="connsiteY52" fmla="*/ 5480151 h 5641173"/>
              <a:gd name="connsiteX53" fmla="*/ 9451321 w 11243827"/>
              <a:gd name="connsiteY53" fmla="*/ 5497375 h 5641173"/>
              <a:gd name="connsiteX54" fmla="*/ 9409298 w 11243827"/>
              <a:gd name="connsiteY54" fmla="*/ 5499478 h 5641173"/>
              <a:gd name="connsiteX55" fmla="*/ 9303056 w 11243827"/>
              <a:gd name="connsiteY55" fmla="*/ 5519093 h 5641173"/>
              <a:gd name="connsiteX56" fmla="*/ 9229078 w 11243827"/>
              <a:gd name="connsiteY56" fmla="*/ 5524154 h 5641173"/>
              <a:gd name="connsiteX57" fmla="*/ 9165105 w 11243827"/>
              <a:gd name="connsiteY57" fmla="*/ 5532892 h 5641173"/>
              <a:gd name="connsiteX58" fmla="*/ 9077301 w 11243827"/>
              <a:gd name="connsiteY58" fmla="*/ 5580356 h 5641173"/>
              <a:gd name="connsiteX59" fmla="*/ 8960065 w 11243827"/>
              <a:gd name="connsiteY59" fmla="*/ 5597982 h 5641173"/>
              <a:gd name="connsiteX60" fmla="*/ 8953536 w 11243827"/>
              <a:gd name="connsiteY60" fmla="*/ 5606638 h 5641173"/>
              <a:gd name="connsiteX61" fmla="*/ 8943907 w 11243827"/>
              <a:gd name="connsiteY61" fmla="*/ 5612541 h 5641173"/>
              <a:gd name="connsiteX62" fmla="*/ 8942046 w 11243827"/>
              <a:gd name="connsiteY62" fmla="*/ 5612112 h 5641173"/>
              <a:gd name="connsiteX63" fmla="*/ 8928824 w 11243827"/>
              <a:gd name="connsiteY63" fmla="*/ 5615549 h 5641173"/>
              <a:gd name="connsiteX64" fmla="*/ 8927294 w 11243827"/>
              <a:gd name="connsiteY64" fmla="*/ 5618607 h 5641173"/>
              <a:gd name="connsiteX65" fmla="*/ 8918651 w 11243827"/>
              <a:gd name="connsiteY65" fmla="*/ 5621688 h 5641173"/>
              <a:gd name="connsiteX66" fmla="*/ 8902772 w 11243827"/>
              <a:gd name="connsiteY66" fmla="*/ 5629703 h 5641173"/>
              <a:gd name="connsiteX67" fmla="*/ 8898724 w 11243827"/>
              <a:gd name="connsiteY67" fmla="*/ 5629379 h 5641173"/>
              <a:gd name="connsiteX68" fmla="*/ 8873099 w 11243827"/>
              <a:gd name="connsiteY68" fmla="*/ 5638628 h 5641173"/>
              <a:gd name="connsiteX69" fmla="*/ 8872234 w 11243827"/>
              <a:gd name="connsiteY69" fmla="*/ 5637889 h 5641173"/>
              <a:gd name="connsiteX70" fmla="*/ 8862777 w 11243827"/>
              <a:gd name="connsiteY70" fmla="*/ 5636711 h 5641173"/>
              <a:gd name="connsiteX71" fmla="*/ 8845869 w 11243827"/>
              <a:gd name="connsiteY71" fmla="*/ 5636436 h 5641173"/>
              <a:gd name="connsiteX72" fmla="*/ 8800548 w 11243827"/>
              <a:gd name="connsiteY72" fmla="*/ 5625084 h 5641173"/>
              <a:gd name="connsiteX73" fmla="*/ 8773774 w 11243827"/>
              <a:gd name="connsiteY73" fmla="*/ 5634630 h 5641173"/>
              <a:gd name="connsiteX74" fmla="*/ 8698255 w 11243827"/>
              <a:gd name="connsiteY74" fmla="*/ 5636083 h 5641173"/>
              <a:gd name="connsiteX75" fmla="*/ 8619167 w 11243827"/>
              <a:gd name="connsiteY75" fmla="*/ 5619130 h 5641173"/>
              <a:gd name="connsiteX76" fmla="*/ 8539822 w 11243827"/>
              <a:gd name="connsiteY76" fmla="*/ 5616905 h 5641173"/>
              <a:gd name="connsiteX77" fmla="*/ 8511094 w 11243827"/>
              <a:gd name="connsiteY77" fmla="*/ 5617360 h 5641173"/>
              <a:gd name="connsiteX78" fmla="*/ 8459886 w 11243827"/>
              <a:gd name="connsiteY78" fmla="*/ 5612612 h 5641173"/>
              <a:gd name="connsiteX79" fmla="*/ 8436432 w 11243827"/>
              <a:gd name="connsiteY79" fmla="*/ 5606990 h 5641173"/>
              <a:gd name="connsiteX80" fmla="*/ 8435403 w 11243827"/>
              <a:gd name="connsiteY80" fmla="*/ 5607336 h 5641173"/>
              <a:gd name="connsiteX81" fmla="*/ 8433307 w 11243827"/>
              <a:gd name="connsiteY81" fmla="*/ 5604917 h 5641173"/>
              <a:gd name="connsiteX82" fmla="*/ 8428968 w 11243827"/>
              <a:gd name="connsiteY82" fmla="*/ 5603796 h 5641173"/>
              <a:gd name="connsiteX83" fmla="*/ 8417124 w 11243827"/>
              <a:gd name="connsiteY83" fmla="*/ 5604518 h 5641173"/>
              <a:gd name="connsiteX84" fmla="*/ 8412669 w 11243827"/>
              <a:gd name="connsiteY84" fmla="*/ 5605413 h 5641173"/>
              <a:gd name="connsiteX85" fmla="*/ 8406152 w 11243827"/>
              <a:gd name="connsiteY85" fmla="*/ 5605396 h 5641173"/>
              <a:gd name="connsiteX86" fmla="*/ 8405989 w 11243827"/>
              <a:gd name="connsiteY86" fmla="*/ 5605197 h 5641173"/>
              <a:gd name="connsiteX87" fmla="*/ 8399884 w 11243827"/>
              <a:gd name="connsiteY87" fmla="*/ 5605568 h 5641173"/>
              <a:gd name="connsiteX88" fmla="*/ 8370014 w 11243827"/>
              <a:gd name="connsiteY88" fmla="*/ 5609900 h 5641173"/>
              <a:gd name="connsiteX89" fmla="*/ 8330544 w 11243827"/>
              <a:gd name="connsiteY89" fmla="*/ 5590964 h 5641173"/>
              <a:gd name="connsiteX90" fmla="*/ 8314221 w 11243827"/>
              <a:gd name="connsiteY90" fmla="*/ 5587682 h 5641173"/>
              <a:gd name="connsiteX91" fmla="*/ 8305502 w 11243827"/>
              <a:gd name="connsiteY91" fmla="*/ 5584868 h 5641173"/>
              <a:gd name="connsiteX92" fmla="*/ 8304962 w 11243827"/>
              <a:gd name="connsiteY92" fmla="*/ 5584007 h 5641173"/>
              <a:gd name="connsiteX93" fmla="*/ 8276324 w 11243827"/>
              <a:gd name="connsiteY93" fmla="*/ 5588260 h 5641173"/>
              <a:gd name="connsiteX94" fmla="*/ 8272522 w 11243827"/>
              <a:gd name="connsiteY94" fmla="*/ 5587226 h 5641173"/>
              <a:gd name="connsiteX95" fmla="*/ 8253857 w 11243827"/>
              <a:gd name="connsiteY95" fmla="*/ 5592043 h 5641173"/>
              <a:gd name="connsiteX96" fmla="*/ 8244212 w 11243827"/>
              <a:gd name="connsiteY96" fmla="*/ 5593439 h 5641173"/>
              <a:gd name="connsiteX97" fmla="*/ 8241488 w 11243827"/>
              <a:gd name="connsiteY97" fmla="*/ 5596085 h 5641173"/>
              <a:gd name="connsiteX98" fmla="*/ 8227256 w 11243827"/>
              <a:gd name="connsiteY98" fmla="*/ 5597005 h 5641173"/>
              <a:gd name="connsiteX99" fmla="*/ 8225619 w 11243827"/>
              <a:gd name="connsiteY99" fmla="*/ 5596262 h 5641173"/>
              <a:gd name="connsiteX100" fmla="*/ 8213882 w 11243827"/>
              <a:gd name="connsiteY100" fmla="*/ 5600179 h 5641173"/>
              <a:gd name="connsiteX101" fmla="*/ 8204045 w 11243827"/>
              <a:gd name="connsiteY101" fmla="*/ 5607275 h 5641173"/>
              <a:gd name="connsiteX102" fmla="*/ 8082989 w 11243827"/>
              <a:gd name="connsiteY102" fmla="*/ 5603160 h 5641173"/>
              <a:gd name="connsiteX103" fmla="*/ 7976942 w 11243827"/>
              <a:gd name="connsiteY103" fmla="*/ 5598455 h 5641173"/>
              <a:gd name="connsiteX104" fmla="*/ 7950121 w 11243827"/>
              <a:gd name="connsiteY104" fmla="*/ 5590893 h 5641173"/>
              <a:gd name="connsiteX105" fmla="*/ 7727691 w 11243827"/>
              <a:gd name="connsiteY105" fmla="*/ 5621064 h 5641173"/>
              <a:gd name="connsiteX106" fmla="*/ 7685998 w 11243827"/>
              <a:gd name="connsiteY106" fmla="*/ 5615564 h 5641173"/>
              <a:gd name="connsiteX107" fmla="*/ 7649302 w 11243827"/>
              <a:gd name="connsiteY107" fmla="*/ 5626541 h 5641173"/>
              <a:gd name="connsiteX108" fmla="*/ 7634083 w 11243827"/>
              <a:gd name="connsiteY108" fmla="*/ 5620862 h 5641173"/>
              <a:gd name="connsiteX109" fmla="*/ 7631455 w 11243827"/>
              <a:gd name="connsiteY109" fmla="*/ 5619708 h 5641173"/>
              <a:gd name="connsiteX110" fmla="*/ 7620952 w 11243827"/>
              <a:gd name="connsiteY110" fmla="*/ 5618872 h 5641173"/>
              <a:gd name="connsiteX111" fmla="*/ 7617992 w 11243827"/>
              <a:gd name="connsiteY111" fmla="*/ 5613914 h 5641173"/>
              <a:gd name="connsiteX112" fmla="*/ 7602182 w 11243827"/>
              <a:gd name="connsiteY112" fmla="*/ 5609271 h 5641173"/>
              <a:gd name="connsiteX113" fmla="*/ 7582847 w 11243827"/>
              <a:gd name="connsiteY113" fmla="*/ 5609047 h 5641173"/>
              <a:gd name="connsiteX114" fmla="*/ 7514158 w 11243827"/>
              <a:gd name="connsiteY114" fmla="*/ 5607737 h 5641173"/>
              <a:gd name="connsiteX115" fmla="*/ 7502955 w 11243827"/>
              <a:gd name="connsiteY115" fmla="*/ 5610415 h 5641173"/>
              <a:gd name="connsiteX116" fmla="*/ 7466391 w 11243827"/>
              <a:gd name="connsiteY116" fmla="*/ 5605949 h 5641173"/>
              <a:gd name="connsiteX117" fmla="*/ 7433806 w 11243827"/>
              <a:gd name="connsiteY117" fmla="*/ 5604945 h 5641173"/>
              <a:gd name="connsiteX118" fmla="*/ 7412693 w 11243827"/>
              <a:gd name="connsiteY118" fmla="*/ 5607075 h 5641173"/>
              <a:gd name="connsiteX119" fmla="*/ 7407159 w 11243827"/>
              <a:gd name="connsiteY119" fmla="*/ 5605310 h 5641173"/>
              <a:gd name="connsiteX120" fmla="*/ 7385900 w 11243827"/>
              <a:gd name="connsiteY120" fmla="*/ 5604171 h 5641173"/>
              <a:gd name="connsiteX121" fmla="*/ 7375071 w 11243827"/>
              <a:gd name="connsiteY121" fmla="*/ 5606788 h 5641173"/>
              <a:gd name="connsiteX122" fmla="*/ 7364382 w 11243827"/>
              <a:gd name="connsiteY122" fmla="*/ 5600762 h 5641173"/>
              <a:gd name="connsiteX123" fmla="*/ 7361770 w 11243827"/>
              <a:gd name="connsiteY123" fmla="*/ 5596347 h 5641173"/>
              <a:gd name="connsiteX124" fmla="*/ 7346641 w 11243827"/>
              <a:gd name="connsiteY124" fmla="*/ 5598329 h 5641173"/>
              <a:gd name="connsiteX125" fmla="*/ 7334238 w 11243827"/>
              <a:gd name="connsiteY125" fmla="*/ 5594014 h 5641173"/>
              <a:gd name="connsiteX126" fmla="*/ 7323426 w 11243827"/>
              <a:gd name="connsiteY126" fmla="*/ 5596835 h 5641173"/>
              <a:gd name="connsiteX127" fmla="*/ 7318938 w 11243827"/>
              <a:gd name="connsiteY127" fmla="*/ 5596200 h 5641173"/>
              <a:gd name="connsiteX128" fmla="*/ 7307784 w 11243827"/>
              <a:gd name="connsiteY128" fmla="*/ 5594065 h 5641173"/>
              <a:gd name="connsiteX129" fmla="*/ 7288540 w 11243827"/>
              <a:gd name="connsiteY129" fmla="*/ 5589320 h 5641173"/>
              <a:gd name="connsiteX130" fmla="*/ 7282537 w 11243827"/>
              <a:gd name="connsiteY130" fmla="*/ 5588660 h 5641173"/>
              <a:gd name="connsiteX131" fmla="*/ 7269466 w 11243827"/>
              <a:gd name="connsiteY131" fmla="*/ 5581404 h 5641173"/>
              <a:gd name="connsiteX132" fmla="*/ 7244165 w 11243827"/>
              <a:gd name="connsiteY132" fmla="*/ 5575200 h 5641173"/>
              <a:gd name="connsiteX133" fmla="*/ 7199619 w 11243827"/>
              <a:gd name="connsiteY133" fmla="*/ 5553550 h 5641173"/>
              <a:gd name="connsiteX134" fmla="*/ 7173434 w 11243827"/>
              <a:gd name="connsiteY134" fmla="*/ 5543219 h 5641173"/>
              <a:gd name="connsiteX135" fmla="*/ 7155718 w 11243827"/>
              <a:gd name="connsiteY135" fmla="*/ 5533697 h 5641173"/>
              <a:gd name="connsiteX136" fmla="*/ 7103430 w 11243827"/>
              <a:gd name="connsiteY136" fmla="*/ 5520249 h 5641173"/>
              <a:gd name="connsiteX137" fmla="*/ 7013746 w 11243827"/>
              <a:gd name="connsiteY137" fmla="*/ 5502470 h 5641173"/>
              <a:gd name="connsiteX138" fmla="*/ 6995379 w 11243827"/>
              <a:gd name="connsiteY138" fmla="*/ 5497693 h 5641173"/>
              <a:gd name="connsiteX139" fmla="*/ 6982475 w 11243827"/>
              <a:gd name="connsiteY139" fmla="*/ 5489641 h 5641173"/>
              <a:gd name="connsiteX140" fmla="*/ 6981994 w 11243827"/>
              <a:gd name="connsiteY140" fmla="*/ 5484335 h 5641173"/>
              <a:gd name="connsiteX141" fmla="*/ 6972355 w 11243827"/>
              <a:gd name="connsiteY141" fmla="*/ 5481074 h 5641173"/>
              <a:gd name="connsiteX142" fmla="*/ 6970394 w 11243827"/>
              <a:gd name="connsiteY142" fmla="*/ 5479383 h 5641173"/>
              <a:gd name="connsiteX143" fmla="*/ 6958543 w 11243827"/>
              <a:gd name="connsiteY143" fmla="*/ 5470507 h 5641173"/>
              <a:gd name="connsiteX144" fmla="*/ 6918276 w 11243827"/>
              <a:gd name="connsiteY144" fmla="*/ 5472034 h 5641173"/>
              <a:gd name="connsiteX145" fmla="*/ 6881046 w 11243827"/>
              <a:gd name="connsiteY145" fmla="*/ 5457070 h 5641173"/>
              <a:gd name="connsiteX146" fmla="*/ 6752164 w 11243827"/>
              <a:gd name="connsiteY146" fmla="*/ 5425021 h 5641173"/>
              <a:gd name="connsiteX147" fmla="*/ 6724964 w 11243827"/>
              <a:gd name="connsiteY147" fmla="*/ 5414071 h 5641173"/>
              <a:gd name="connsiteX148" fmla="*/ 6683286 w 11243827"/>
              <a:gd name="connsiteY148" fmla="*/ 5432830 h 5641173"/>
              <a:gd name="connsiteX149" fmla="*/ 6644277 w 11243827"/>
              <a:gd name="connsiteY149" fmla="*/ 5429684 h 5641173"/>
              <a:gd name="connsiteX150" fmla="*/ 6532914 w 11243827"/>
              <a:gd name="connsiteY150" fmla="*/ 5431205 h 5641173"/>
              <a:gd name="connsiteX151" fmla="*/ 6307459 w 11243827"/>
              <a:gd name="connsiteY151" fmla="*/ 5467087 h 5641173"/>
              <a:gd name="connsiteX152" fmla="*/ 6196243 w 11243827"/>
              <a:gd name="connsiteY152" fmla="*/ 5515042 h 5641173"/>
              <a:gd name="connsiteX153" fmla="*/ 6099124 w 11243827"/>
              <a:gd name="connsiteY153" fmla="*/ 5516848 h 5641173"/>
              <a:gd name="connsiteX154" fmla="*/ 6016077 w 11243827"/>
              <a:gd name="connsiteY154" fmla="*/ 5528642 h 5641173"/>
              <a:gd name="connsiteX155" fmla="*/ 6004389 w 11243827"/>
              <a:gd name="connsiteY155" fmla="*/ 5531206 h 5641173"/>
              <a:gd name="connsiteX156" fmla="*/ 5933945 w 11243827"/>
              <a:gd name="connsiteY156" fmla="*/ 5538840 h 5641173"/>
              <a:gd name="connsiteX157" fmla="*/ 5883936 w 11243827"/>
              <a:gd name="connsiteY157" fmla="*/ 5553807 h 5641173"/>
              <a:gd name="connsiteX158" fmla="*/ 5798331 w 11243827"/>
              <a:gd name="connsiteY158" fmla="*/ 5564248 h 5641173"/>
              <a:gd name="connsiteX159" fmla="*/ 5712738 w 11243827"/>
              <a:gd name="connsiteY159" fmla="*/ 5573120 h 5641173"/>
              <a:gd name="connsiteX160" fmla="*/ 5681342 w 11243827"/>
              <a:gd name="connsiteY160" fmla="*/ 5575621 h 5641173"/>
              <a:gd name="connsiteX161" fmla="*/ 5627167 w 11243827"/>
              <a:gd name="connsiteY161" fmla="*/ 5583215 h 5641173"/>
              <a:gd name="connsiteX162" fmla="*/ 5591414 w 11243827"/>
              <a:gd name="connsiteY162" fmla="*/ 5587695 h 5641173"/>
              <a:gd name="connsiteX163" fmla="*/ 5583028 w 11243827"/>
              <a:gd name="connsiteY163" fmla="*/ 5580877 h 5641173"/>
              <a:gd name="connsiteX164" fmla="*/ 5549426 w 11243827"/>
              <a:gd name="connsiteY164" fmla="*/ 5582858 h 5641173"/>
              <a:gd name="connsiteX165" fmla="*/ 5519999 w 11243827"/>
              <a:gd name="connsiteY165" fmla="*/ 5592246 h 5641173"/>
              <a:gd name="connsiteX166" fmla="*/ 5480028 w 11243827"/>
              <a:gd name="connsiteY166" fmla="*/ 5597282 h 5641173"/>
              <a:gd name="connsiteX167" fmla="*/ 5456175 w 11243827"/>
              <a:gd name="connsiteY167" fmla="*/ 5600371 h 5641173"/>
              <a:gd name="connsiteX168" fmla="*/ 5388463 w 11243827"/>
              <a:gd name="connsiteY168" fmla="*/ 5602638 h 5641173"/>
              <a:gd name="connsiteX169" fmla="*/ 5265898 w 11243827"/>
              <a:gd name="connsiteY169" fmla="*/ 5591830 h 5641173"/>
              <a:gd name="connsiteX170" fmla="*/ 5231231 w 11243827"/>
              <a:gd name="connsiteY170" fmla="*/ 5592790 h 5641173"/>
              <a:gd name="connsiteX171" fmla="*/ 5226996 w 11243827"/>
              <a:gd name="connsiteY171" fmla="*/ 5595040 h 5641173"/>
              <a:gd name="connsiteX172" fmla="*/ 5175988 w 11243827"/>
              <a:gd name="connsiteY172" fmla="*/ 5588131 h 5641173"/>
              <a:gd name="connsiteX173" fmla="*/ 5107470 w 11243827"/>
              <a:gd name="connsiteY173" fmla="*/ 5594771 h 5641173"/>
              <a:gd name="connsiteX174" fmla="*/ 5027868 w 11243827"/>
              <a:gd name="connsiteY174" fmla="*/ 5605624 h 5641173"/>
              <a:gd name="connsiteX175" fmla="*/ 5007324 w 11243827"/>
              <a:gd name="connsiteY175" fmla="*/ 5609209 h 5641173"/>
              <a:gd name="connsiteX176" fmla="*/ 4952559 w 11243827"/>
              <a:gd name="connsiteY176" fmla="*/ 5611402 h 5641173"/>
              <a:gd name="connsiteX177" fmla="*/ 4826081 w 11243827"/>
              <a:gd name="connsiteY177" fmla="*/ 5616191 h 5641173"/>
              <a:gd name="connsiteX178" fmla="*/ 4823501 w 11243827"/>
              <a:gd name="connsiteY178" fmla="*/ 5619174 h 5641173"/>
              <a:gd name="connsiteX179" fmla="*/ 4813093 w 11243827"/>
              <a:gd name="connsiteY179" fmla="*/ 5620026 h 5641173"/>
              <a:gd name="connsiteX180" fmla="*/ 4810563 w 11243827"/>
              <a:gd name="connsiteY180" fmla="*/ 5620787 h 5641173"/>
              <a:gd name="connsiteX181" fmla="*/ 4795818 w 11243827"/>
              <a:gd name="connsiteY181" fmla="*/ 5624618 h 5641173"/>
              <a:gd name="connsiteX182" fmla="*/ 4758404 w 11243827"/>
              <a:gd name="connsiteY182" fmla="*/ 5619510 h 5641173"/>
              <a:gd name="connsiteX183" fmla="*/ 4717254 w 11243827"/>
              <a:gd name="connsiteY183" fmla="*/ 5624155 h 5641173"/>
              <a:gd name="connsiteX184" fmla="*/ 4591958 w 11243827"/>
              <a:gd name="connsiteY184" fmla="*/ 5624710 h 5641173"/>
              <a:gd name="connsiteX185" fmla="*/ 4476215 w 11243827"/>
              <a:gd name="connsiteY185" fmla="*/ 5628210 h 5641173"/>
              <a:gd name="connsiteX186" fmla="*/ 4425193 w 11243827"/>
              <a:gd name="connsiteY186" fmla="*/ 5627414 h 5641173"/>
              <a:gd name="connsiteX187" fmla="*/ 4383866 w 11243827"/>
              <a:gd name="connsiteY187" fmla="*/ 5626546 h 5641173"/>
              <a:gd name="connsiteX188" fmla="*/ 4385596 w 11243827"/>
              <a:gd name="connsiteY188" fmla="*/ 5634646 h 5641173"/>
              <a:gd name="connsiteX189" fmla="*/ 4360864 w 11243827"/>
              <a:gd name="connsiteY189" fmla="*/ 5641173 h 5641173"/>
              <a:gd name="connsiteX190" fmla="*/ 4328321 w 11243827"/>
              <a:gd name="connsiteY190" fmla="*/ 5626332 h 5641173"/>
              <a:gd name="connsiteX191" fmla="*/ 4309842 w 11243827"/>
              <a:gd name="connsiteY191" fmla="*/ 5626471 h 5641173"/>
              <a:gd name="connsiteX192" fmla="*/ 4277424 w 11243827"/>
              <a:gd name="connsiteY192" fmla="*/ 5631598 h 5641173"/>
              <a:gd name="connsiteX193" fmla="*/ 4266627 w 11243827"/>
              <a:gd name="connsiteY193" fmla="*/ 5633969 h 5641173"/>
              <a:gd name="connsiteX194" fmla="*/ 4185525 w 11243827"/>
              <a:gd name="connsiteY194" fmla="*/ 5617508 h 5641173"/>
              <a:gd name="connsiteX195" fmla="*/ 4177617 w 11243827"/>
              <a:gd name="connsiteY195" fmla="*/ 5610903 h 5641173"/>
              <a:gd name="connsiteX196" fmla="*/ 4136948 w 11243827"/>
              <a:gd name="connsiteY196" fmla="*/ 5608031 h 5641173"/>
              <a:gd name="connsiteX197" fmla="*/ 4132323 w 11243827"/>
              <a:gd name="connsiteY197" fmla="*/ 5609784 h 5641173"/>
              <a:gd name="connsiteX198" fmla="*/ 4098620 w 11243827"/>
              <a:gd name="connsiteY198" fmla="*/ 5599672 h 5641173"/>
              <a:gd name="connsiteX199" fmla="*/ 3963475 w 11243827"/>
              <a:gd name="connsiteY199" fmla="*/ 5581841 h 5641173"/>
              <a:gd name="connsiteX200" fmla="*/ 3703613 w 11243827"/>
              <a:gd name="connsiteY200" fmla="*/ 5572482 h 5641173"/>
              <a:gd name="connsiteX201" fmla="*/ 3432987 w 11243827"/>
              <a:gd name="connsiteY201" fmla="*/ 5545768 h 5641173"/>
              <a:gd name="connsiteX202" fmla="*/ 3176381 w 11243827"/>
              <a:gd name="connsiteY202" fmla="*/ 5556110 h 5641173"/>
              <a:gd name="connsiteX203" fmla="*/ 2710156 w 11243827"/>
              <a:gd name="connsiteY203" fmla="*/ 5527517 h 5641173"/>
              <a:gd name="connsiteX204" fmla="*/ 2550206 w 11243827"/>
              <a:gd name="connsiteY204" fmla="*/ 5524958 h 5641173"/>
              <a:gd name="connsiteX205" fmla="*/ 2443041 w 11243827"/>
              <a:gd name="connsiteY205" fmla="*/ 5523990 h 5641173"/>
              <a:gd name="connsiteX206" fmla="*/ 2435613 w 11243827"/>
              <a:gd name="connsiteY206" fmla="*/ 5526704 h 5641173"/>
              <a:gd name="connsiteX207" fmla="*/ 2405682 w 11243827"/>
              <a:gd name="connsiteY207" fmla="*/ 5528307 h 5641173"/>
              <a:gd name="connsiteX208" fmla="*/ 2397487 w 11243827"/>
              <a:gd name="connsiteY208" fmla="*/ 5540337 h 5641173"/>
              <a:gd name="connsiteX209" fmla="*/ 2297454 w 11243827"/>
              <a:gd name="connsiteY209" fmla="*/ 5550765 h 5641173"/>
              <a:gd name="connsiteX210" fmla="*/ 2056700 w 11243827"/>
              <a:gd name="connsiteY210" fmla="*/ 5555489 h 5641173"/>
              <a:gd name="connsiteX211" fmla="*/ 1878530 w 11243827"/>
              <a:gd name="connsiteY211" fmla="*/ 5535330 h 5641173"/>
              <a:gd name="connsiteX212" fmla="*/ 1859292 w 11243827"/>
              <a:gd name="connsiteY212" fmla="*/ 5535461 h 5641173"/>
              <a:gd name="connsiteX213" fmla="*/ 1835626 w 11243827"/>
              <a:gd name="connsiteY213" fmla="*/ 5533793 h 5641173"/>
              <a:gd name="connsiteX214" fmla="*/ 1798939 w 11243827"/>
              <a:gd name="connsiteY214" fmla="*/ 5540285 h 5641173"/>
              <a:gd name="connsiteX215" fmla="*/ 1779046 w 11243827"/>
              <a:gd name="connsiteY215" fmla="*/ 5549949 h 5641173"/>
              <a:gd name="connsiteX216" fmla="*/ 1772421 w 11243827"/>
              <a:gd name="connsiteY216" fmla="*/ 5549018 h 5641173"/>
              <a:gd name="connsiteX217" fmla="*/ 1772052 w 11243827"/>
              <a:gd name="connsiteY217" fmla="*/ 5545689 h 5641173"/>
              <a:gd name="connsiteX218" fmla="*/ 1711543 w 11243827"/>
              <a:gd name="connsiteY218" fmla="*/ 5534558 h 5641173"/>
              <a:gd name="connsiteX219" fmla="*/ 1631462 w 11243827"/>
              <a:gd name="connsiteY219" fmla="*/ 5491807 h 5641173"/>
              <a:gd name="connsiteX220" fmla="*/ 1538763 w 11243827"/>
              <a:gd name="connsiteY220" fmla="*/ 5482781 h 5641173"/>
              <a:gd name="connsiteX221" fmla="*/ 1501533 w 11243827"/>
              <a:gd name="connsiteY221" fmla="*/ 5467817 h 5641173"/>
              <a:gd name="connsiteX222" fmla="*/ 1461266 w 11243827"/>
              <a:gd name="connsiteY222" fmla="*/ 5469343 h 5641173"/>
              <a:gd name="connsiteX223" fmla="*/ 1449415 w 11243827"/>
              <a:gd name="connsiteY223" fmla="*/ 5460467 h 5641173"/>
              <a:gd name="connsiteX224" fmla="*/ 1447454 w 11243827"/>
              <a:gd name="connsiteY224" fmla="*/ 5458776 h 5641173"/>
              <a:gd name="connsiteX225" fmla="*/ 1437814 w 11243827"/>
              <a:gd name="connsiteY225" fmla="*/ 5455515 h 5641173"/>
              <a:gd name="connsiteX226" fmla="*/ 1437334 w 11243827"/>
              <a:gd name="connsiteY226" fmla="*/ 5450209 h 5641173"/>
              <a:gd name="connsiteX227" fmla="*/ 1424429 w 11243827"/>
              <a:gd name="connsiteY227" fmla="*/ 5442157 h 5641173"/>
              <a:gd name="connsiteX228" fmla="*/ 1406063 w 11243827"/>
              <a:gd name="connsiteY228" fmla="*/ 5437380 h 5641173"/>
              <a:gd name="connsiteX229" fmla="*/ 1316379 w 11243827"/>
              <a:gd name="connsiteY229" fmla="*/ 5419601 h 5641173"/>
              <a:gd name="connsiteX230" fmla="*/ 1264090 w 11243827"/>
              <a:gd name="connsiteY230" fmla="*/ 5406153 h 5641173"/>
              <a:gd name="connsiteX231" fmla="*/ 1246374 w 11243827"/>
              <a:gd name="connsiteY231" fmla="*/ 5396631 h 5641173"/>
              <a:gd name="connsiteX232" fmla="*/ 1220190 w 11243827"/>
              <a:gd name="connsiteY232" fmla="*/ 5386301 h 5641173"/>
              <a:gd name="connsiteX233" fmla="*/ 1175643 w 11243827"/>
              <a:gd name="connsiteY233" fmla="*/ 5364651 h 5641173"/>
              <a:gd name="connsiteX234" fmla="*/ 1150342 w 11243827"/>
              <a:gd name="connsiteY234" fmla="*/ 5358447 h 5641173"/>
              <a:gd name="connsiteX235" fmla="*/ 1112024 w 11243827"/>
              <a:gd name="connsiteY235" fmla="*/ 5345786 h 5641173"/>
              <a:gd name="connsiteX236" fmla="*/ 1100870 w 11243827"/>
              <a:gd name="connsiteY236" fmla="*/ 5343651 h 5641173"/>
              <a:gd name="connsiteX237" fmla="*/ 1096383 w 11243827"/>
              <a:gd name="connsiteY237" fmla="*/ 5343015 h 5641173"/>
              <a:gd name="connsiteX238" fmla="*/ 1058039 w 11243827"/>
              <a:gd name="connsiteY238" fmla="*/ 5343504 h 5641173"/>
              <a:gd name="connsiteX239" fmla="*/ 1055426 w 11243827"/>
              <a:gd name="connsiteY239" fmla="*/ 5339088 h 5641173"/>
              <a:gd name="connsiteX240" fmla="*/ 1044738 w 11243827"/>
              <a:gd name="connsiteY240" fmla="*/ 5333063 h 5641173"/>
              <a:gd name="connsiteX241" fmla="*/ 1033909 w 11243827"/>
              <a:gd name="connsiteY241" fmla="*/ 5335680 h 5641173"/>
              <a:gd name="connsiteX242" fmla="*/ 1012649 w 11243827"/>
              <a:gd name="connsiteY242" fmla="*/ 5334541 h 5641173"/>
              <a:gd name="connsiteX243" fmla="*/ 1007115 w 11243827"/>
              <a:gd name="connsiteY243" fmla="*/ 5332775 h 5641173"/>
              <a:gd name="connsiteX244" fmla="*/ 987447 w 11243827"/>
              <a:gd name="connsiteY244" fmla="*/ 5346462 h 5641173"/>
              <a:gd name="connsiteX245" fmla="*/ 953418 w 11243827"/>
              <a:gd name="connsiteY245" fmla="*/ 5333901 h 5641173"/>
              <a:gd name="connsiteX246" fmla="*/ 916854 w 11243827"/>
              <a:gd name="connsiteY246" fmla="*/ 5329435 h 5641173"/>
              <a:gd name="connsiteX247" fmla="*/ 905651 w 11243827"/>
              <a:gd name="connsiteY247" fmla="*/ 5332114 h 5641173"/>
              <a:gd name="connsiteX248" fmla="*/ 838405 w 11243827"/>
              <a:gd name="connsiteY248" fmla="*/ 5339470 h 5641173"/>
              <a:gd name="connsiteX249" fmla="*/ 817627 w 11243827"/>
              <a:gd name="connsiteY249" fmla="*/ 5330580 h 5641173"/>
              <a:gd name="connsiteX250" fmla="*/ 801817 w 11243827"/>
              <a:gd name="connsiteY250" fmla="*/ 5325937 h 5641173"/>
              <a:gd name="connsiteX251" fmla="*/ 798857 w 11243827"/>
              <a:gd name="connsiteY251" fmla="*/ 5320979 h 5641173"/>
              <a:gd name="connsiteX252" fmla="*/ 788354 w 11243827"/>
              <a:gd name="connsiteY252" fmla="*/ 5320143 h 5641173"/>
              <a:gd name="connsiteX253" fmla="*/ 785726 w 11243827"/>
              <a:gd name="connsiteY253" fmla="*/ 5318989 h 5641173"/>
              <a:gd name="connsiteX254" fmla="*/ 770507 w 11243827"/>
              <a:gd name="connsiteY254" fmla="*/ 5313309 h 5641173"/>
              <a:gd name="connsiteX255" fmla="*/ 733810 w 11243827"/>
              <a:gd name="connsiteY255" fmla="*/ 5324286 h 5641173"/>
              <a:gd name="connsiteX256" fmla="*/ 692117 w 11243827"/>
              <a:gd name="connsiteY256" fmla="*/ 5318786 h 5641173"/>
              <a:gd name="connsiteX257" fmla="*/ 574943 w 11243827"/>
              <a:gd name="connsiteY257" fmla="*/ 5327578 h 5641173"/>
              <a:gd name="connsiteX258" fmla="*/ 441302 w 11243827"/>
              <a:gd name="connsiteY258" fmla="*/ 5307062 h 5641173"/>
              <a:gd name="connsiteX259" fmla="*/ 336819 w 11243827"/>
              <a:gd name="connsiteY259" fmla="*/ 5336690 h 5641173"/>
              <a:gd name="connsiteX260" fmla="*/ 270932 w 11243827"/>
              <a:gd name="connsiteY260" fmla="*/ 5345451 h 5641173"/>
              <a:gd name="connsiteX261" fmla="*/ 194189 w 11243827"/>
              <a:gd name="connsiteY261" fmla="*/ 5343588 h 5641173"/>
              <a:gd name="connsiteX262" fmla="*/ 192552 w 11243827"/>
              <a:gd name="connsiteY262" fmla="*/ 5342845 h 5641173"/>
              <a:gd name="connsiteX263" fmla="*/ 178320 w 11243827"/>
              <a:gd name="connsiteY263" fmla="*/ 5343766 h 5641173"/>
              <a:gd name="connsiteX264" fmla="*/ 175596 w 11243827"/>
              <a:gd name="connsiteY264" fmla="*/ 5346411 h 5641173"/>
              <a:gd name="connsiteX265" fmla="*/ 147287 w 11243827"/>
              <a:gd name="connsiteY265" fmla="*/ 5352625 h 5641173"/>
              <a:gd name="connsiteX266" fmla="*/ 114847 w 11243827"/>
              <a:gd name="connsiteY266" fmla="*/ 5355844 h 5641173"/>
              <a:gd name="connsiteX267" fmla="*/ 114306 w 11243827"/>
              <a:gd name="connsiteY267" fmla="*/ 5354983 h 5641173"/>
              <a:gd name="connsiteX268" fmla="*/ 89264 w 11243827"/>
              <a:gd name="connsiteY268" fmla="*/ 5348886 h 5641173"/>
              <a:gd name="connsiteX269" fmla="*/ 49794 w 11243827"/>
              <a:gd name="connsiteY269" fmla="*/ 5329950 h 5641173"/>
              <a:gd name="connsiteX270" fmla="*/ 19924 w 11243827"/>
              <a:gd name="connsiteY270" fmla="*/ 5334282 h 5641173"/>
              <a:gd name="connsiteX271" fmla="*/ 13819 w 11243827"/>
              <a:gd name="connsiteY271" fmla="*/ 5334653 h 5641173"/>
              <a:gd name="connsiteX272" fmla="*/ 13657 w 11243827"/>
              <a:gd name="connsiteY272" fmla="*/ 5334455 h 5641173"/>
              <a:gd name="connsiteX273" fmla="*/ 7139 w 11243827"/>
              <a:gd name="connsiteY273" fmla="*/ 5334438 h 5641173"/>
              <a:gd name="connsiteX274" fmla="*/ 2684 w 11243827"/>
              <a:gd name="connsiteY274" fmla="*/ 5335333 h 5641173"/>
              <a:gd name="connsiteX275" fmla="*/ 0 w 11243827"/>
              <a:gd name="connsiteY275" fmla="*/ 5335496 h 5641173"/>
              <a:gd name="connsiteX276" fmla="*/ 0 w 11243827"/>
              <a:gd name="connsiteY276" fmla="*/ 10592 h 5641173"/>
              <a:gd name="connsiteX277" fmla="*/ 11243827 w 11243827"/>
              <a:gd name="connsiteY277" fmla="*/ 0 h 5641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</a:cxnLst>
            <a:rect l="l" t="t" r="r" b="b"/>
            <a:pathLst>
              <a:path w="11243827" h="5641173">
                <a:moveTo>
                  <a:pt x="11243827" y="0"/>
                </a:moveTo>
                <a:lnTo>
                  <a:pt x="11243827" y="5209610"/>
                </a:lnTo>
                <a:lnTo>
                  <a:pt x="11240675" y="5210442"/>
                </a:lnTo>
                <a:cubicBezTo>
                  <a:pt x="11212687" y="5216721"/>
                  <a:pt x="11197241" y="5217028"/>
                  <a:pt x="11179959" y="5221199"/>
                </a:cubicBezTo>
                <a:cubicBezTo>
                  <a:pt x="11151979" y="5230882"/>
                  <a:pt x="11122378" y="5252850"/>
                  <a:pt x="11105493" y="5259905"/>
                </a:cubicBezTo>
                <a:lnTo>
                  <a:pt x="11078640" y="5263531"/>
                </a:lnTo>
                <a:lnTo>
                  <a:pt x="11079616" y="5270380"/>
                </a:lnTo>
                <a:lnTo>
                  <a:pt x="11069641" y="5270884"/>
                </a:lnTo>
                <a:lnTo>
                  <a:pt x="11047377" y="5271051"/>
                </a:lnTo>
                <a:cubicBezTo>
                  <a:pt x="11033483" y="5272087"/>
                  <a:pt x="10994850" y="5270445"/>
                  <a:pt x="10980705" y="5272951"/>
                </a:cubicBezTo>
                <a:cubicBezTo>
                  <a:pt x="10976625" y="5280257"/>
                  <a:pt x="10970327" y="5284239"/>
                  <a:pt x="10962514" y="5286084"/>
                </a:cubicBezTo>
                <a:lnTo>
                  <a:pt x="10945307" y="5286290"/>
                </a:lnTo>
                <a:lnTo>
                  <a:pt x="10845516" y="5303894"/>
                </a:lnTo>
                <a:lnTo>
                  <a:pt x="10831795" y="5305210"/>
                </a:lnTo>
                <a:lnTo>
                  <a:pt x="10824365" y="5311111"/>
                </a:lnTo>
                <a:cubicBezTo>
                  <a:pt x="10818692" y="5312290"/>
                  <a:pt x="10802397" y="5311529"/>
                  <a:pt x="10797756" y="5312285"/>
                </a:cubicBezTo>
                <a:lnTo>
                  <a:pt x="10796525" y="5315645"/>
                </a:lnTo>
                <a:cubicBezTo>
                  <a:pt x="10781742" y="5321013"/>
                  <a:pt x="10726138" y="5338890"/>
                  <a:pt x="10709063" y="5344492"/>
                </a:cubicBezTo>
                <a:cubicBezTo>
                  <a:pt x="10705652" y="5339328"/>
                  <a:pt x="10698014" y="5347484"/>
                  <a:pt x="10694078" y="5349258"/>
                </a:cubicBezTo>
                <a:cubicBezTo>
                  <a:pt x="10693469" y="5345779"/>
                  <a:pt x="10683941" y="5344718"/>
                  <a:pt x="10681131" y="5347812"/>
                </a:cubicBezTo>
                <a:cubicBezTo>
                  <a:pt x="10614153" y="5364782"/>
                  <a:pt x="10647679" y="5329716"/>
                  <a:pt x="10609448" y="5351931"/>
                </a:cubicBezTo>
                <a:cubicBezTo>
                  <a:pt x="10602685" y="5353403"/>
                  <a:pt x="10597204" y="5352000"/>
                  <a:pt x="10592397" y="5349402"/>
                </a:cubicBezTo>
                <a:lnTo>
                  <a:pt x="10585227" y="5344063"/>
                </a:lnTo>
                <a:lnTo>
                  <a:pt x="10557472" y="5354151"/>
                </a:lnTo>
                <a:cubicBezTo>
                  <a:pt x="10543800" y="5357667"/>
                  <a:pt x="10529411" y="5359999"/>
                  <a:pt x="10514646" y="5361064"/>
                </a:cubicBezTo>
                <a:cubicBezTo>
                  <a:pt x="10511333" y="5353956"/>
                  <a:pt x="10499744" y="5364054"/>
                  <a:pt x="10494292" y="5366054"/>
                </a:cubicBezTo>
                <a:cubicBezTo>
                  <a:pt x="10494236" y="5361412"/>
                  <a:pt x="10482156" y="5359187"/>
                  <a:pt x="10477869" y="5363025"/>
                </a:cubicBezTo>
                <a:cubicBezTo>
                  <a:pt x="10387782" y="5379617"/>
                  <a:pt x="10438473" y="5336257"/>
                  <a:pt x="10384411" y="5362257"/>
                </a:cubicBezTo>
                <a:cubicBezTo>
                  <a:pt x="10375368" y="5363613"/>
                  <a:pt x="10368582" y="5361287"/>
                  <a:pt x="10362921" y="5357444"/>
                </a:cubicBezTo>
                <a:lnTo>
                  <a:pt x="10352736" y="5347851"/>
                </a:lnTo>
                <a:lnTo>
                  <a:pt x="10344754" y="5351272"/>
                </a:lnTo>
                <a:cubicBezTo>
                  <a:pt x="10314632" y="5351540"/>
                  <a:pt x="10305751" y="5341709"/>
                  <a:pt x="10288226" y="5351613"/>
                </a:cubicBezTo>
                <a:cubicBezTo>
                  <a:pt x="10262327" y="5331026"/>
                  <a:pt x="10271048" y="5349560"/>
                  <a:pt x="10251350" y="5352711"/>
                </a:cubicBezTo>
                <a:cubicBezTo>
                  <a:pt x="10235810" y="5356816"/>
                  <a:pt x="10264339" y="5364714"/>
                  <a:pt x="10249108" y="5365881"/>
                </a:cubicBezTo>
                <a:cubicBezTo>
                  <a:pt x="10232632" y="5360566"/>
                  <a:pt x="10233406" y="5377073"/>
                  <a:pt x="10216272" y="5370573"/>
                </a:cubicBezTo>
                <a:cubicBezTo>
                  <a:pt x="10220434" y="5358137"/>
                  <a:pt x="10182459" y="5372984"/>
                  <a:pt x="10181278" y="5362119"/>
                </a:cubicBezTo>
                <a:cubicBezTo>
                  <a:pt x="10166724" y="5377655"/>
                  <a:pt x="10159412" y="5358516"/>
                  <a:pt x="10140033" y="5363304"/>
                </a:cubicBezTo>
                <a:cubicBezTo>
                  <a:pt x="10130907" y="5369181"/>
                  <a:pt x="10124323" y="5370190"/>
                  <a:pt x="10115353" y="5363869"/>
                </a:cubicBezTo>
                <a:cubicBezTo>
                  <a:pt x="10073314" y="5392482"/>
                  <a:pt x="10089920" y="5365150"/>
                  <a:pt x="10050578" y="5376153"/>
                </a:cubicBezTo>
                <a:cubicBezTo>
                  <a:pt x="10016683" y="5387725"/>
                  <a:pt x="9978260" y="5395233"/>
                  <a:pt x="9945478" y="5422859"/>
                </a:cubicBezTo>
                <a:cubicBezTo>
                  <a:pt x="9939461" y="5430686"/>
                  <a:pt x="9924686" y="5433649"/>
                  <a:pt x="9912481" y="5429477"/>
                </a:cubicBezTo>
                <a:cubicBezTo>
                  <a:pt x="9910384" y="5428759"/>
                  <a:pt x="9908438" y="5427851"/>
                  <a:pt x="9906713" y="5426784"/>
                </a:cubicBezTo>
                <a:cubicBezTo>
                  <a:pt x="9878372" y="5431011"/>
                  <a:pt x="9774714" y="5449885"/>
                  <a:pt x="9742436" y="5454834"/>
                </a:cubicBezTo>
                <a:cubicBezTo>
                  <a:pt x="9739822" y="5444779"/>
                  <a:pt x="9723500" y="5462923"/>
                  <a:pt x="9713044" y="5456476"/>
                </a:cubicBezTo>
                <a:cubicBezTo>
                  <a:pt x="9705555" y="5450821"/>
                  <a:pt x="9698855" y="5455006"/>
                  <a:pt x="9691033" y="5455451"/>
                </a:cubicBezTo>
                <a:cubicBezTo>
                  <a:pt x="9680728" y="5451004"/>
                  <a:pt x="9647117" y="5459035"/>
                  <a:pt x="9638355" y="5464794"/>
                </a:cubicBezTo>
                <a:cubicBezTo>
                  <a:pt x="9617415" y="5484808"/>
                  <a:pt x="9569832" y="5469945"/>
                  <a:pt x="9552434" y="5485280"/>
                </a:cubicBezTo>
                <a:cubicBezTo>
                  <a:pt x="9546122" y="5487529"/>
                  <a:pt x="9539945" y="5488440"/>
                  <a:pt x="9533883" y="5488516"/>
                </a:cubicBezTo>
                <a:lnTo>
                  <a:pt x="9516916" y="5486828"/>
                </a:lnTo>
                <a:lnTo>
                  <a:pt x="9512093" y="5482541"/>
                </a:lnTo>
                <a:lnTo>
                  <a:pt x="9501725" y="5483603"/>
                </a:lnTo>
                <a:lnTo>
                  <a:pt x="9498754" y="5482951"/>
                </a:lnTo>
                <a:cubicBezTo>
                  <a:pt x="9493078" y="5481686"/>
                  <a:pt x="9487476" y="5480586"/>
                  <a:pt x="9481932" y="5480151"/>
                </a:cubicBezTo>
                <a:cubicBezTo>
                  <a:pt x="9489223" y="5501646"/>
                  <a:pt x="9435971" y="5479991"/>
                  <a:pt x="9451321" y="5497375"/>
                </a:cubicBezTo>
                <a:cubicBezTo>
                  <a:pt x="9422124" y="5498722"/>
                  <a:pt x="9444395" y="5514914"/>
                  <a:pt x="9409298" y="5499478"/>
                </a:cubicBezTo>
                <a:cubicBezTo>
                  <a:pt x="9363968" y="5517055"/>
                  <a:pt x="9350073" y="5507226"/>
                  <a:pt x="9303056" y="5519093"/>
                </a:cubicBezTo>
                <a:cubicBezTo>
                  <a:pt x="9272929" y="5515489"/>
                  <a:pt x="9242312" y="5519100"/>
                  <a:pt x="9229078" y="5524154"/>
                </a:cubicBezTo>
                <a:cubicBezTo>
                  <a:pt x="9244549" y="5484199"/>
                  <a:pt x="9198133" y="5512463"/>
                  <a:pt x="9165105" y="5532892"/>
                </a:cubicBezTo>
                <a:cubicBezTo>
                  <a:pt x="9128348" y="5546691"/>
                  <a:pt x="9105217" y="5601124"/>
                  <a:pt x="9077301" y="5580356"/>
                </a:cubicBezTo>
                <a:cubicBezTo>
                  <a:pt x="9034770" y="5585424"/>
                  <a:pt x="9004654" y="5606346"/>
                  <a:pt x="8960065" y="5597982"/>
                </a:cubicBezTo>
                <a:cubicBezTo>
                  <a:pt x="8958681" y="5601368"/>
                  <a:pt x="8956414" y="5604204"/>
                  <a:pt x="8953536" y="5606638"/>
                </a:cubicBezTo>
                <a:lnTo>
                  <a:pt x="8943907" y="5612541"/>
                </a:lnTo>
                <a:lnTo>
                  <a:pt x="8942046" y="5612112"/>
                </a:lnTo>
                <a:cubicBezTo>
                  <a:pt x="8934733" y="5612036"/>
                  <a:pt x="8930989" y="5613463"/>
                  <a:pt x="8928824" y="5615549"/>
                </a:cubicBezTo>
                <a:lnTo>
                  <a:pt x="8927294" y="5618607"/>
                </a:lnTo>
                <a:lnTo>
                  <a:pt x="8918651" y="5621688"/>
                </a:lnTo>
                <a:lnTo>
                  <a:pt x="8902772" y="5629703"/>
                </a:lnTo>
                <a:lnTo>
                  <a:pt x="8898724" y="5629379"/>
                </a:lnTo>
                <a:lnTo>
                  <a:pt x="8873099" y="5638628"/>
                </a:lnTo>
                <a:lnTo>
                  <a:pt x="8872234" y="5637889"/>
                </a:lnTo>
                <a:cubicBezTo>
                  <a:pt x="8869712" y="5636443"/>
                  <a:pt x="8866744" y="5635774"/>
                  <a:pt x="8862777" y="5636711"/>
                </a:cubicBezTo>
                <a:cubicBezTo>
                  <a:pt x="8861373" y="5622581"/>
                  <a:pt x="8857449" y="5632426"/>
                  <a:pt x="8845869" y="5636436"/>
                </a:cubicBezTo>
                <a:cubicBezTo>
                  <a:pt x="8841103" y="5615386"/>
                  <a:pt x="8812729" y="5634444"/>
                  <a:pt x="8800548" y="5625084"/>
                </a:cubicBezTo>
                <a:cubicBezTo>
                  <a:pt x="8792146" y="5628504"/>
                  <a:pt x="8783174" y="5631737"/>
                  <a:pt x="8773774" y="5634630"/>
                </a:cubicBezTo>
                <a:lnTo>
                  <a:pt x="8698255" y="5636083"/>
                </a:lnTo>
                <a:lnTo>
                  <a:pt x="8619167" y="5619130"/>
                </a:lnTo>
                <a:cubicBezTo>
                  <a:pt x="8589913" y="5618762"/>
                  <a:pt x="8564581" y="5612466"/>
                  <a:pt x="8539822" y="5616905"/>
                </a:cubicBezTo>
                <a:cubicBezTo>
                  <a:pt x="8529764" y="5612008"/>
                  <a:pt x="8520285" y="5610031"/>
                  <a:pt x="8511094" y="5617360"/>
                </a:cubicBezTo>
                <a:cubicBezTo>
                  <a:pt x="8483794" y="5614914"/>
                  <a:pt x="8477184" y="5604447"/>
                  <a:pt x="8459886" y="5612612"/>
                </a:cubicBezTo>
                <a:cubicBezTo>
                  <a:pt x="8444548" y="5595681"/>
                  <a:pt x="8443640" y="5602142"/>
                  <a:pt x="8436432" y="5606990"/>
                </a:cubicBezTo>
                <a:lnTo>
                  <a:pt x="8435403" y="5607336"/>
                </a:lnTo>
                <a:lnTo>
                  <a:pt x="8433307" y="5604917"/>
                </a:lnTo>
                <a:lnTo>
                  <a:pt x="8428968" y="5603796"/>
                </a:lnTo>
                <a:lnTo>
                  <a:pt x="8417124" y="5604518"/>
                </a:lnTo>
                <a:lnTo>
                  <a:pt x="8412669" y="5605413"/>
                </a:lnTo>
                <a:cubicBezTo>
                  <a:pt x="8409601" y="5605797"/>
                  <a:pt x="8407563" y="5605754"/>
                  <a:pt x="8406152" y="5605396"/>
                </a:cubicBezTo>
                <a:lnTo>
                  <a:pt x="8405989" y="5605197"/>
                </a:lnTo>
                <a:lnTo>
                  <a:pt x="8399884" y="5605568"/>
                </a:lnTo>
                <a:cubicBezTo>
                  <a:pt x="8389582" y="5606652"/>
                  <a:pt x="8379557" y="5608135"/>
                  <a:pt x="8370014" y="5609900"/>
                </a:cubicBezTo>
                <a:cubicBezTo>
                  <a:pt x="8361945" y="5598787"/>
                  <a:pt x="8326685" y="5611914"/>
                  <a:pt x="8330544" y="5590964"/>
                </a:cubicBezTo>
                <a:cubicBezTo>
                  <a:pt x="8317672" y="5592723"/>
                  <a:pt x="8309886" y="5601422"/>
                  <a:pt x="8314221" y="5587682"/>
                </a:cubicBezTo>
                <a:cubicBezTo>
                  <a:pt x="8309983" y="5587866"/>
                  <a:pt x="8307372" y="5586698"/>
                  <a:pt x="8305502" y="5584868"/>
                </a:cubicBezTo>
                <a:lnTo>
                  <a:pt x="8304962" y="5584007"/>
                </a:lnTo>
                <a:lnTo>
                  <a:pt x="8276324" y="5588260"/>
                </a:lnTo>
                <a:lnTo>
                  <a:pt x="8272522" y="5587226"/>
                </a:lnTo>
                <a:lnTo>
                  <a:pt x="8253857" y="5592043"/>
                </a:lnTo>
                <a:lnTo>
                  <a:pt x="8244212" y="5593439"/>
                </a:lnTo>
                <a:lnTo>
                  <a:pt x="8241488" y="5596085"/>
                </a:lnTo>
                <a:cubicBezTo>
                  <a:pt x="8238546" y="5597691"/>
                  <a:pt x="8234330" y="5598384"/>
                  <a:pt x="8227256" y="5597005"/>
                </a:cubicBezTo>
                <a:lnTo>
                  <a:pt x="8225619" y="5596262"/>
                </a:lnTo>
                <a:lnTo>
                  <a:pt x="8213882" y="5600179"/>
                </a:lnTo>
                <a:cubicBezTo>
                  <a:pt x="8210102" y="5601988"/>
                  <a:pt x="8206755" y="5604291"/>
                  <a:pt x="8204045" y="5607275"/>
                </a:cubicBezTo>
                <a:cubicBezTo>
                  <a:pt x="8164079" y="5591326"/>
                  <a:pt x="8126369" y="5605919"/>
                  <a:pt x="8082989" y="5603160"/>
                </a:cubicBezTo>
                <a:cubicBezTo>
                  <a:pt x="8034449" y="5606898"/>
                  <a:pt x="8008954" y="5596936"/>
                  <a:pt x="7976942" y="5598455"/>
                </a:cubicBezTo>
                <a:cubicBezTo>
                  <a:pt x="7962042" y="5600916"/>
                  <a:pt x="7941729" y="5599827"/>
                  <a:pt x="7950121" y="5590893"/>
                </a:cubicBezTo>
                <a:cubicBezTo>
                  <a:pt x="7904855" y="5610014"/>
                  <a:pt x="7778840" y="5612380"/>
                  <a:pt x="7727691" y="5621064"/>
                </a:cubicBezTo>
                <a:cubicBezTo>
                  <a:pt x="7699805" y="5600056"/>
                  <a:pt x="7714922" y="5619495"/>
                  <a:pt x="7685998" y="5615564"/>
                </a:cubicBezTo>
                <a:cubicBezTo>
                  <a:pt x="7693909" y="5634905"/>
                  <a:pt x="7650884" y="5604714"/>
                  <a:pt x="7649302" y="5626541"/>
                </a:cubicBezTo>
                <a:cubicBezTo>
                  <a:pt x="7644089" y="5625134"/>
                  <a:pt x="7639087" y="5623084"/>
                  <a:pt x="7634083" y="5620862"/>
                </a:cubicBezTo>
                <a:lnTo>
                  <a:pt x="7631455" y="5619708"/>
                </a:lnTo>
                <a:lnTo>
                  <a:pt x="7620952" y="5618872"/>
                </a:lnTo>
                <a:lnTo>
                  <a:pt x="7617992" y="5613914"/>
                </a:lnTo>
                <a:lnTo>
                  <a:pt x="7602182" y="5609271"/>
                </a:lnTo>
                <a:cubicBezTo>
                  <a:pt x="7596260" y="5608262"/>
                  <a:pt x="7589888" y="5608028"/>
                  <a:pt x="7582847" y="5609047"/>
                </a:cubicBezTo>
                <a:cubicBezTo>
                  <a:pt x="7565525" y="5617697"/>
                  <a:pt x="7538553" y="5607096"/>
                  <a:pt x="7514158" y="5607737"/>
                </a:cubicBezTo>
                <a:lnTo>
                  <a:pt x="7502955" y="5610415"/>
                </a:lnTo>
                <a:lnTo>
                  <a:pt x="7466391" y="5605949"/>
                </a:lnTo>
                <a:cubicBezTo>
                  <a:pt x="7455982" y="5605083"/>
                  <a:pt x="7445179" y="5604628"/>
                  <a:pt x="7433806" y="5604945"/>
                </a:cubicBezTo>
                <a:lnTo>
                  <a:pt x="7412693" y="5607075"/>
                </a:lnTo>
                <a:lnTo>
                  <a:pt x="7407159" y="5605310"/>
                </a:lnTo>
                <a:cubicBezTo>
                  <a:pt x="7397520" y="5605506"/>
                  <a:pt x="7384763" y="5611721"/>
                  <a:pt x="7385900" y="5604171"/>
                </a:cubicBezTo>
                <a:lnTo>
                  <a:pt x="7375071" y="5606788"/>
                </a:lnTo>
                <a:lnTo>
                  <a:pt x="7364382" y="5600762"/>
                </a:lnTo>
                <a:cubicBezTo>
                  <a:pt x="7363212" y="5599363"/>
                  <a:pt x="7362331" y="5597874"/>
                  <a:pt x="7361770" y="5596347"/>
                </a:cubicBezTo>
                <a:lnTo>
                  <a:pt x="7346641" y="5598329"/>
                </a:lnTo>
                <a:lnTo>
                  <a:pt x="7334238" y="5594014"/>
                </a:lnTo>
                <a:lnTo>
                  <a:pt x="7323426" y="5596835"/>
                </a:lnTo>
                <a:lnTo>
                  <a:pt x="7318938" y="5596200"/>
                </a:lnTo>
                <a:lnTo>
                  <a:pt x="7307784" y="5594065"/>
                </a:lnTo>
                <a:cubicBezTo>
                  <a:pt x="7302066" y="5592568"/>
                  <a:pt x="7295667" y="5590765"/>
                  <a:pt x="7288540" y="5589320"/>
                </a:cubicBezTo>
                <a:lnTo>
                  <a:pt x="7282537" y="5588660"/>
                </a:lnTo>
                <a:lnTo>
                  <a:pt x="7269466" y="5581404"/>
                </a:lnTo>
                <a:cubicBezTo>
                  <a:pt x="7259956" y="5575919"/>
                  <a:pt x="7252471" y="5572223"/>
                  <a:pt x="7244165" y="5575200"/>
                </a:cubicBezTo>
                <a:cubicBezTo>
                  <a:pt x="7230005" y="5568113"/>
                  <a:pt x="7220114" y="5548251"/>
                  <a:pt x="7199619" y="5553550"/>
                </a:cubicBezTo>
                <a:cubicBezTo>
                  <a:pt x="7205839" y="5544552"/>
                  <a:pt x="7176858" y="5552461"/>
                  <a:pt x="7173434" y="5543219"/>
                </a:cubicBezTo>
                <a:cubicBezTo>
                  <a:pt x="7171853" y="5535776"/>
                  <a:pt x="7162694" y="5536440"/>
                  <a:pt x="7155718" y="5533697"/>
                </a:cubicBezTo>
                <a:cubicBezTo>
                  <a:pt x="7150747" y="5526096"/>
                  <a:pt x="7115649" y="5519155"/>
                  <a:pt x="7103430" y="5520249"/>
                </a:cubicBezTo>
                <a:cubicBezTo>
                  <a:pt x="7068988" y="5527813"/>
                  <a:pt x="7041283" y="5497211"/>
                  <a:pt x="7013746" y="5502470"/>
                </a:cubicBezTo>
                <a:cubicBezTo>
                  <a:pt x="7006535" y="5501753"/>
                  <a:pt x="7000557" y="5500031"/>
                  <a:pt x="6995379" y="5497693"/>
                </a:cubicBezTo>
                <a:lnTo>
                  <a:pt x="6982475" y="5489641"/>
                </a:lnTo>
                <a:cubicBezTo>
                  <a:pt x="6982314" y="5487873"/>
                  <a:pt x="6982155" y="5486104"/>
                  <a:pt x="6981994" y="5484335"/>
                </a:cubicBezTo>
                <a:lnTo>
                  <a:pt x="6972355" y="5481074"/>
                </a:lnTo>
                <a:lnTo>
                  <a:pt x="6970394" y="5479383"/>
                </a:lnTo>
                <a:cubicBezTo>
                  <a:pt x="6966663" y="5476135"/>
                  <a:pt x="6962857" y="5473046"/>
                  <a:pt x="6958543" y="5470507"/>
                </a:cubicBezTo>
                <a:cubicBezTo>
                  <a:pt x="6946682" y="5490417"/>
                  <a:pt x="6919886" y="5452192"/>
                  <a:pt x="6918276" y="5472034"/>
                </a:cubicBezTo>
                <a:cubicBezTo>
                  <a:pt x="6892502" y="5461546"/>
                  <a:pt x="6897731" y="5483185"/>
                  <a:pt x="6881046" y="5457070"/>
                </a:cubicBezTo>
                <a:cubicBezTo>
                  <a:pt x="6828055" y="5453051"/>
                  <a:pt x="6839016" y="5431108"/>
                  <a:pt x="6752164" y="5425021"/>
                </a:cubicBezTo>
                <a:cubicBezTo>
                  <a:pt x="6758292" y="5421861"/>
                  <a:pt x="6727733" y="5418470"/>
                  <a:pt x="6724964" y="5414071"/>
                </a:cubicBezTo>
                <a:lnTo>
                  <a:pt x="6683286" y="5432830"/>
                </a:lnTo>
                <a:lnTo>
                  <a:pt x="6644277" y="5429684"/>
                </a:lnTo>
                <a:cubicBezTo>
                  <a:pt x="6602299" y="5429624"/>
                  <a:pt x="6572889" y="5412513"/>
                  <a:pt x="6532914" y="5431205"/>
                </a:cubicBezTo>
                <a:lnTo>
                  <a:pt x="6307459" y="5467087"/>
                </a:lnTo>
                <a:cubicBezTo>
                  <a:pt x="6243940" y="5484756"/>
                  <a:pt x="6232610" y="5506751"/>
                  <a:pt x="6196243" y="5515042"/>
                </a:cubicBezTo>
                <a:cubicBezTo>
                  <a:pt x="6164533" y="5518021"/>
                  <a:pt x="6142666" y="5509345"/>
                  <a:pt x="6099124" y="5516848"/>
                </a:cubicBezTo>
                <a:cubicBezTo>
                  <a:pt x="6076503" y="5515419"/>
                  <a:pt x="6031865" y="5528713"/>
                  <a:pt x="6016077" y="5528642"/>
                </a:cubicBezTo>
                <a:cubicBezTo>
                  <a:pt x="6017142" y="5530608"/>
                  <a:pt x="6008544" y="5532493"/>
                  <a:pt x="6004389" y="5531206"/>
                </a:cubicBezTo>
                <a:cubicBezTo>
                  <a:pt x="5932347" y="5531241"/>
                  <a:pt x="5981006" y="5545600"/>
                  <a:pt x="5933945" y="5538840"/>
                </a:cubicBezTo>
                <a:cubicBezTo>
                  <a:pt x="5905303" y="5539379"/>
                  <a:pt x="5918093" y="5561978"/>
                  <a:pt x="5883936" y="5553807"/>
                </a:cubicBezTo>
                <a:cubicBezTo>
                  <a:pt x="5850054" y="5556990"/>
                  <a:pt x="5832962" y="5567338"/>
                  <a:pt x="5798331" y="5564248"/>
                </a:cubicBezTo>
                <a:cubicBezTo>
                  <a:pt x="5766627" y="5567265"/>
                  <a:pt x="5741097" y="5573248"/>
                  <a:pt x="5712738" y="5573120"/>
                </a:cubicBezTo>
                <a:cubicBezTo>
                  <a:pt x="5703372" y="5576849"/>
                  <a:pt x="5693695" y="5578874"/>
                  <a:pt x="5681342" y="5575621"/>
                </a:cubicBezTo>
                <a:lnTo>
                  <a:pt x="5627167" y="5583215"/>
                </a:lnTo>
                <a:cubicBezTo>
                  <a:pt x="5612183" y="5597917"/>
                  <a:pt x="5611727" y="5586689"/>
                  <a:pt x="5591414" y="5587695"/>
                </a:cubicBezTo>
                <a:cubicBezTo>
                  <a:pt x="5574616" y="5587612"/>
                  <a:pt x="5598133" y="5579413"/>
                  <a:pt x="5583028" y="5580877"/>
                </a:cubicBezTo>
                <a:cubicBezTo>
                  <a:pt x="5569804" y="5586020"/>
                  <a:pt x="5562718" y="5576982"/>
                  <a:pt x="5549426" y="5582858"/>
                </a:cubicBezTo>
                <a:cubicBezTo>
                  <a:pt x="5559299" y="5589013"/>
                  <a:pt x="5515978" y="5586206"/>
                  <a:pt x="5519999" y="5592246"/>
                </a:cubicBezTo>
                <a:cubicBezTo>
                  <a:pt x="5498728" y="5585844"/>
                  <a:pt x="5500813" y="5597206"/>
                  <a:pt x="5480028" y="5597282"/>
                </a:cubicBezTo>
                <a:cubicBezTo>
                  <a:pt x="5468519" y="5595356"/>
                  <a:pt x="5461753" y="5595717"/>
                  <a:pt x="5456175" y="5600371"/>
                </a:cubicBezTo>
                <a:cubicBezTo>
                  <a:pt x="5402444" y="5590675"/>
                  <a:pt x="5431269" y="5603179"/>
                  <a:pt x="5388463" y="5602638"/>
                </a:cubicBezTo>
                <a:cubicBezTo>
                  <a:pt x="5350589" y="5601042"/>
                  <a:pt x="5310318" y="5602266"/>
                  <a:pt x="5265898" y="5591830"/>
                </a:cubicBezTo>
                <a:cubicBezTo>
                  <a:pt x="5256434" y="5588423"/>
                  <a:pt x="5240914" y="5588853"/>
                  <a:pt x="5231231" y="5592790"/>
                </a:cubicBezTo>
                <a:cubicBezTo>
                  <a:pt x="5229565" y="5593467"/>
                  <a:pt x="5228139" y="5594226"/>
                  <a:pt x="5226996" y="5595040"/>
                </a:cubicBezTo>
                <a:cubicBezTo>
                  <a:pt x="5199121" y="5587151"/>
                  <a:pt x="5190547" y="5594087"/>
                  <a:pt x="5175988" y="5588131"/>
                </a:cubicBezTo>
                <a:cubicBezTo>
                  <a:pt x="5141664" y="5589465"/>
                  <a:pt x="5120774" y="5599921"/>
                  <a:pt x="5107470" y="5594771"/>
                </a:cubicBezTo>
                <a:cubicBezTo>
                  <a:pt x="5082783" y="5597686"/>
                  <a:pt x="5044558" y="5603218"/>
                  <a:pt x="5027868" y="5605624"/>
                </a:cubicBezTo>
                <a:cubicBezTo>
                  <a:pt x="5023394" y="5609716"/>
                  <a:pt x="5015008" y="5608373"/>
                  <a:pt x="5007324" y="5609209"/>
                </a:cubicBezTo>
                <a:cubicBezTo>
                  <a:pt x="4999584" y="5613033"/>
                  <a:pt x="4963661" y="5613313"/>
                  <a:pt x="4952559" y="5611402"/>
                </a:cubicBezTo>
                <a:lnTo>
                  <a:pt x="4826081" y="5616191"/>
                </a:lnTo>
                <a:lnTo>
                  <a:pt x="4823501" y="5619174"/>
                </a:lnTo>
                <a:lnTo>
                  <a:pt x="4813093" y="5620026"/>
                </a:lnTo>
                <a:lnTo>
                  <a:pt x="4810563" y="5620787"/>
                </a:lnTo>
                <a:cubicBezTo>
                  <a:pt x="4805739" y="5622253"/>
                  <a:pt x="4800910" y="5623620"/>
                  <a:pt x="4795818" y="5624618"/>
                </a:cubicBezTo>
                <a:cubicBezTo>
                  <a:pt x="4792594" y="5611984"/>
                  <a:pt x="4751975" y="5631029"/>
                  <a:pt x="4758404" y="5619510"/>
                </a:cubicBezTo>
                <a:cubicBezTo>
                  <a:pt x="4729867" y="5622800"/>
                  <a:pt x="4743470" y="5610974"/>
                  <a:pt x="4717254" y="5624155"/>
                </a:cubicBezTo>
                <a:cubicBezTo>
                  <a:pt x="4665606" y="5620882"/>
                  <a:pt x="4638526" y="5634254"/>
                  <a:pt x="4591958" y="5624710"/>
                </a:cubicBezTo>
                <a:cubicBezTo>
                  <a:pt x="4600998" y="5629613"/>
                  <a:pt x="4491255" y="5629123"/>
                  <a:pt x="4476215" y="5628210"/>
                </a:cubicBezTo>
                <a:lnTo>
                  <a:pt x="4425193" y="5627414"/>
                </a:lnTo>
                <a:lnTo>
                  <a:pt x="4383866" y="5626546"/>
                </a:lnTo>
                <a:lnTo>
                  <a:pt x="4385596" y="5634646"/>
                </a:lnTo>
                <a:cubicBezTo>
                  <a:pt x="4373497" y="5634009"/>
                  <a:pt x="4366105" y="5636763"/>
                  <a:pt x="4360864" y="5641173"/>
                </a:cubicBezTo>
                <a:lnTo>
                  <a:pt x="4328321" y="5626332"/>
                </a:lnTo>
                <a:lnTo>
                  <a:pt x="4309842" y="5626471"/>
                </a:lnTo>
                <a:lnTo>
                  <a:pt x="4277424" y="5631598"/>
                </a:lnTo>
                <a:lnTo>
                  <a:pt x="4266627" y="5633969"/>
                </a:lnTo>
                <a:lnTo>
                  <a:pt x="4185525" y="5617508"/>
                </a:lnTo>
                <a:lnTo>
                  <a:pt x="4177617" y="5610903"/>
                </a:lnTo>
                <a:cubicBezTo>
                  <a:pt x="4169135" y="5606836"/>
                  <a:pt x="4157063" y="5604954"/>
                  <a:pt x="4136948" y="5608031"/>
                </a:cubicBezTo>
                <a:lnTo>
                  <a:pt x="4132323" y="5609784"/>
                </a:lnTo>
                <a:lnTo>
                  <a:pt x="4098620" y="5599672"/>
                </a:lnTo>
                <a:cubicBezTo>
                  <a:pt x="4087744" y="5595070"/>
                  <a:pt x="3971360" y="5589278"/>
                  <a:pt x="3963475" y="5581841"/>
                </a:cubicBezTo>
                <a:cubicBezTo>
                  <a:pt x="3836034" y="5600252"/>
                  <a:pt x="3827261" y="5567580"/>
                  <a:pt x="3703613" y="5572482"/>
                </a:cubicBezTo>
                <a:cubicBezTo>
                  <a:pt x="3596526" y="5522697"/>
                  <a:pt x="3528981" y="5553020"/>
                  <a:pt x="3432987" y="5545768"/>
                </a:cubicBezTo>
                <a:cubicBezTo>
                  <a:pt x="3341557" y="5540666"/>
                  <a:pt x="3299222" y="5556776"/>
                  <a:pt x="3176381" y="5556110"/>
                </a:cubicBezTo>
                <a:cubicBezTo>
                  <a:pt x="3046225" y="5545252"/>
                  <a:pt x="2856562" y="5551022"/>
                  <a:pt x="2710156" y="5527517"/>
                </a:cubicBezTo>
                <a:cubicBezTo>
                  <a:pt x="2595124" y="5519951"/>
                  <a:pt x="2594726" y="5525545"/>
                  <a:pt x="2550206" y="5524958"/>
                </a:cubicBezTo>
                <a:cubicBezTo>
                  <a:pt x="2535402" y="5528183"/>
                  <a:pt x="2457214" y="5518753"/>
                  <a:pt x="2443041" y="5523990"/>
                </a:cubicBezTo>
                <a:lnTo>
                  <a:pt x="2435613" y="5526704"/>
                </a:lnTo>
                <a:lnTo>
                  <a:pt x="2405682" y="5528307"/>
                </a:lnTo>
                <a:lnTo>
                  <a:pt x="2397487" y="5540337"/>
                </a:lnTo>
                <a:lnTo>
                  <a:pt x="2297454" y="5550765"/>
                </a:lnTo>
                <a:cubicBezTo>
                  <a:pt x="2230952" y="5521480"/>
                  <a:pt x="2174171" y="5556417"/>
                  <a:pt x="2056700" y="5555489"/>
                </a:cubicBezTo>
                <a:cubicBezTo>
                  <a:pt x="2025568" y="5545373"/>
                  <a:pt x="1901680" y="5520750"/>
                  <a:pt x="1878530" y="5535330"/>
                </a:cubicBezTo>
                <a:lnTo>
                  <a:pt x="1859292" y="5535461"/>
                </a:lnTo>
                <a:lnTo>
                  <a:pt x="1835626" y="5533793"/>
                </a:lnTo>
                <a:cubicBezTo>
                  <a:pt x="1823131" y="5534628"/>
                  <a:pt x="1810151" y="5536942"/>
                  <a:pt x="1798939" y="5540285"/>
                </a:cubicBezTo>
                <a:lnTo>
                  <a:pt x="1779046" y="5549949"/>
                </a:lnTo>
                <a:lnTo>
                  <a:pt x="1772421" y="5549018"/>
                </a:lnTo>
                <a:lnTo>
                  <a:pt x="1772052" y="5545689"/>
                </a:lnTo>
                <a:cubicBezTo>
                  <a:pt x="1758274" y="5534165"/>
                  <a:pt x="1670822" y="5556887"/>
                  <a:pt x="1711543" y="5534558"/>
                </a:cubicBezTo>
                <a:cubicBezTo>
                  <a:pt x="1696140" y="5533324"/>
                  <a:pt x="1670188" y="5488258"/>
                  <a:pt x="1631462" y="5491807"/>
                </a:cubicBezTo>
                <a:cubicBezTo>
                  <a:pt x="1579148" y="5498877"/>
                  <a:pt x="1591754" y="5486800"/>
                  <a:pt x="1538763" y="5482781"/>
                </a:cubicBezTo>
                <a:cubicBezTo>
                  <a:pt x="1522078" y="5456666"/>
                  <a:pt x="1527306" y="5478305"/>
                  <a:pt x="1501533" y="5467817"/>
                </a:cubicBezTo>
                <a:cubicBezTo>
                  <a:pt x="1499922" y="5487659"/>
                  <a:pt x="1473126" y="5449434"/>
                  <a:pt x="1461266" y="5469343"/>
                </a:cubicBezTo>
                <a:cubicBezTo>
                  <a:pt x="1456951" y="5466804"/>
                  <a:pt x="1453146" y="5463716"/>
                  <a:pt x="1449415" y="5460467"/>
                </a:cubicBezTo>
                <a:lnTo>
                  <a:pt x="1447454" y="5458776"/>
                </a:lnTo>
                <a:lnTo>
                  <a:pt x="1437814" y="5455515"/>
                </a:lnTo>
                <a:lnTo>
                  <a:pt x="1437334" y="5450209"/>
                </a:lnTo>
                <a:lnTo>
                  <a:pt x="1424429" y="5442157"/>
                </a:lnTo>
                <a:cubicBezTo>
                  <a:pt x="1419251" y="5439819"/>
                  <a:pt x="1413273" y="5438098"/>
                  <a:pt x="1406063" y="5437380"/>
                </a:cubicBezTo>
                <a:cubicBezTo>
                  <a:pt x="1378526" y="5442640"/>
                  <a:pt x="1350821" y="5412037"/>
                  <a:pt x="1316379" y="5419601"/>
                </a:cubicBezTo>
                <a:cubicBezTo>
                  <a:pt x="1304160" y="5420695"/>
                  <a:pt x="1269061" y="5413755"/>
                  <a:pt x="1264090" y="5406153"/>
                </a:cubicBezTo>
                <a:cubicBezTo>
                  <a:pt x="1257115" y="5403410"/>
                  <a:pt x="1247955" y="5404075"/>
                  <a:pt x="1246374" y="5396631"/>
                </a:cubicBezTo>
                <a:cubicBezTo>
                  <a:pt x="1242951" y="5387390"/>
                  <a:pt x="1213970" y="5395299"/>
                  <a:pt x="1220190" y="5386301"/>
                </a:cubicBezTo>
                <a:cubicBezTo>
                  <a:pt x="1199695" y="5391599"/>
                  <a:pt x="1189803" y="5371737"/>
                  <a:pt x="1175643" y="5364651"/>
                </a:cubicBezTo>
                <a:cubicBezTo>
                  <a:pt x="1167337" y="5367627"/>
                  <a:pt x="1159852" y="5363931"/>
                  <a:pt x="1150342" y="5358447"/>
                </a:cubicBezTo>
                <a:lnTo>
                  <a:pt x="1112024" y="5345786"/>
                </a:lnTo>
                <a:lnTo>
                  <a:pt x="1100870" y="5343651"/>
                </a:lnTo>
                <a:lnTo>
                  <a:pt x="1096383" y="5343015"/>
                </a:lnTo>
                <a:lnTo>
                  <a:pt x="1058039" y="5343504"/>
                </a:lnTo>
                <a:cubicBezTo>
                  <a:pt x="1057478" y="5341976"/>
                  <a:pt x="1056597" y="5340487"/>
                  <a:pt x="1055426" y="5339088"/>
                </a:cubicBezTo>
                <a:lnTo>
                  <a:pt x="1044738" y="5333063"/>
                </a:lnTo>
                <a:lnTo>
                  <a:pt x="1033909" y="5335680"/>
                </a:lnTo>
                <a:cubicBezTo>
                  <a:pt x="1035046" y="5328129"/>
                  <a:pt x="1022289" y="5334344"/>
                  <a:pt x="1012649" y="5334541"/>
                </a:cubicBezTo>
                <a:lnTo>
                  <a:pt x="1007115" y="5332775"/>
                </a:lnTo>
                <a:lnTo>
                  <a:pt x="987447" y="5346462"/>
                </a:lnTo>
                <a:cubicBezTo>
                  <a:pt x="976074" y="5346779"/>
                  <a:pt x="963827" y="5334768"/>
                  <a:pt x="953418" y="5333901"/>
                </a:cubicBezTo>
                <a:lnTo>
                  <a:pt x="916854" y="5329435"/>
                </a:lnTo>
                <a:lnTo>
                  <a:pt x="905651" y="5332114"/>
                </a:lnTo>
                <a:cubicBezTo>
                  <a:pt x="881256" y="5332755"/>
                  <a:pt x="855727" y="5330820"/>
                  <a:pt x="838405" y="5339470"/>
                </a:cubicBezTo>
                <a:cubicBezTo>
                  <a:pt x="831364" y="5340489"/>
                  <a:pt x="823548" y="5331589"/>
                  <a:pt x="817627" y="5330580"/>
                </a:cubicBezTo>
                <a:lnTo>
                  <a:pt x="801817" y="5325937"/>
                </a:lnTo>
                <a:lnTo>
                  <a:pt x="798857" y="5320979"/>
                </a:lnTo>
                <a:lnTo>
                  <a:pt x="788354" y="5320143"/>
                </a:lnTo>
                <a:lnTo>
                  <a:pt x="785726" y="5318989"/>
                </a:lnTo>
                <a:cubicBezTo>
                  <a:pt x="780721" y="5316767"/>
                  <a:pt x="775719" y="5314716"/>
                  <a:pt x="770507" y="5313309"/>
                </a:cubicBezTo>
                <a:cubicBezTo>
                  <a:pt x="768924" y="5335137"/>
                  <a:pt x="725899" y="5304945"/>
                  <a:pt x="733810" y="5324286"/>
                </a:cubicBezTo>
                <a:cubicBezTo>
                  <a:pt x="704886" y="5320356"/>
                  <a:pt x="720003" y="5339795"/>
                  <a:pt x="692117" y="5318786"/>
                </a:cubicBezTo>
                <a:cubicBezTo>
                  <a:pt x="640968" y="5327470"/>
                  <a:pt x="620209" y="5334772"/>
                  <a:pt x="574943" y="5327578"/>
                </a:cubicBezTo>
                <a:cubicBezTo>
                  <a:pt x="533141" y="5325624"/>
                  <a:pt x="480989" y="5305543"/>
                  <a:pt x="441302" y="5307062"/>
                </a:cubicBezTo>
                <a:cubicBezTo>
                  <a:pt x="381194" y="5308098"/>
                  <a:pt x="355572" y="5361507"/>
                  <a:pt x="336819" y="5336690"/>
                </a:cubicBezTo>
                <a:cubicBezTo>
                  <a:pt x="308424" y="5343088"/>
                  <a:pt x="294704" y="5344301"/>
                  <a:pt x="270932" y="5345451"/>
                </a:cubicBezTo>
                <a:lnTo>
                  <a:pt x="194189" y="5343588"/>
                </a:lnTo>
                <a:lnTo>
                  <a:pt x="192552" y="5342845"/>
                </a:lnTo>
                <a:cubicBezTo>
                  <a:pt x="185478" y="5341467"/>
                  <a:pt x="181262" y="5342160"/>
                  <a:pt x="178320" y="5343766"/>
                </a:cubicBezTo>
                <a:lnTo>
                  <a:pt x="175596" y="5346411"/>
                </a:lnTo>
                <a:lnTo>
                  <a:pt x="147287" y="5352625"/>
                </a:lnTo>
                <a:lnTo>
                  <a:pt x="114847" y="5355844"/>
                </a:lnTo>
                <a:lnTo>
                  <a:pt x="114306" y="5354983"/>
                </a:lnTo>
                <a:cubicBezTo>
                  <a:pt x="110042" y="5353823"/>
                  <a:pt x="100016" y="5353058"/>
                  <a:pt x="89264" y="5348886"/>
                </a:cubicBezTo>
                <a:cubicBezTo>
                  <a:pt x="93123" y="5327937"/>
                  <a:pt x="57863" y="5341064"/>
                  <a:pt x="49794" y="5329950"/>
                </a:cubicBezTo>
                <a:cubicBezTo>
                  <a:pt x="40251" y="5331715"/>
                  <a:pt x="30226" y="5333199"/>
                  <a:pt x="19924" y="5334282"/>
                </a:cubicBezTo>
                <a:lnTo>
                  <a:pt x="13819" y="5334653"/>
                </a:lnTo>
                <a:lnTo>
                  <a:pt x="13657" y="5334455"/>
                </a:lnTo>
                <a:cubicBezTo>
                  <a:pt x="12246" y="5334096"/>
                  <a:pt x="10207" y="5334053"/>
                  <a:pt x="7139" y="5334438"/>
                </a:cubicBezTo>
                <a:lnTo>
                  <a:pt x="2684" y="5335333"/>
                </a:lnTo>
                <a:lnTo>
                  <a:pt x="0" y="5335496"/>
                </a:lnTo>
                <a:lnTo>
                  <a:pt x="0" y="10592"/>
                </a:lnTo>
                <a:lnTo>
                  <a:pt x="11243827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2313" y="1059116"/>
            <a:ext cx="6693294" cy="933486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Fixed-Proportions</a:t>
            </a:r>
            <a:br>
              <a:rPr lang="en-US" sz="2800" dirty="0"/>
            </a:br>
            <a:r>
              <a:rPr lang="en-US" sz="2800" dirty="0"/>
              <a:t>Production Function</a:t>
            </a:r>
          </a:p>
        </p:txBody>
      </p:sp>
      <p:sp>
        <p:nvSpPr>
          <p:cNvPr id="14" name="Rectangle 6">
            <a:extLst>
              <a:ext uri="{FF2B5EF4-FFF2-40B4-BE49-F238E27FC236}">
                <a16:creationId xmlns:a16="http://schemas.microsoft.com/office/drawing/2014/main" id="{16A12243-4887-4E89-8347-1146AE5D14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0000">
            <a:off x="4063620" y="351736"/>
            <a:ext cx="1014085" cy="407805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70127 w 2201784"/>
              <a:gd name="connsiteY2" fmla="*/ 33245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70127 w 2201784"/>
              <a:gd name="connsiteY2" fmla="*/ 33245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cubicBezTo>
                  <a:pt x="781874" y="4129"/>
                  <a:pt x="1607589" y="24681"/>
                  <a:pt x="2170127" y="33245"/>
                </a:cubicBezTo>
                <a:cubicBezTo>
                  <a:pt x="2169852" y="63908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35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274987" y="2274605"/>
                <a:ext cx="6205035" cy="3329395"/>
              </a:xfrm>
            </p:spPr>
            <p:txBody>
              <a:bodyPr>
                <a:normAutofit lnSpcReduction="10000"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000" dirty="0"/>
                  <a:t>The firm cannot substitute between inputs and still maintain the same output level.</a:t>
                </a:r>
              </a:p>
              <a:p>
                <a:pPr>
                  <a:spcAft>
                    <a:spcPts val="500"/>
                  </a:spcAft>
                </a:pPr>
                <a:r>
                  <a:rPr lang="en-US" sz="2000" dirty="0"/>
                  <a:t>Instead, the firm must use inputs in a fixed proportion.</a:t>
                </a:r>
              </a:p>
              <a:p>
                <a:pPr>
                  <a:spcAft>
                    <a:spcPts val="500"/>
                  </a:spcAft>
                </a:pPr>
                <a:r>
                  <a:rPr lang="en-US" sz="2000" dirty="0"/>
                  <a:t>This production function takes the form</a:t>
                </a:r>
              </a:p>
              <a:p>
                <a:pPr marL="0" indent="0" algn="ctr"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𝐴𝑚𝑖𝑛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{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𝑎𝐿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𝑏𝐾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2000" dirty="0"/>
                  <a:t>, where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000" dirty="0"/>
                  <a:t> are positive.</a:t>
                </a:r>
              </a:p>
              <a:p>
                <a:pPr>
                  <a:spcAft>
                    <a:spcPts val="500"/>
                  </a:spcAft>
                </a:pPr>
                <a:r>
                  <a:rPr lang="en-US" sz="2000" i="1" dirty="0"/>
                  <a:t>Example</a:t>
                </a:r>
                <a:r>
                  <a:rPr lang="en-US" sz="2000" dirty="0"/>
                  <a:t>: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000" b="0" i="0">
                            <a:latin typeface="Cambria Math" panose="02040503050406030204" pitchFamily="18" charset="0"/>
                          </a:rPr>
                          <m:t>min</m:t>
                        </m:r>
                      </m:fName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sz="2000" b="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2000" b="0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  <m:r>
                              <a:rPr lang="en-US" sz="2000" b="0" i="1">
                                <a:latin typeface="Cambria Math" panose="02040503050406030204" pitchFamily="18" charset="0"/>
                              </a:rPr>
                              <m:t>,3</m:t>
                            </m:r>
                            <m:r>
                              <a:rPr lang="en-US" sz="2000" b="0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</m:d>
                      </m:e>
                    </m:func>
                    <m:r>
                      <a:rPr lang="en-US" sz="2000" b="0" i="1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000" dirty="0"/>
              </a:p>
              <a:p>
                <a:pPr>
                  <a:spcAft>
                    <a:spcPts val="500"/>
                  </a:spcAft>
                </a:pPr>
                <a:r>
                  <a:rPr lang="en-US" sz="2000" dirty="0"/>
                  <a:t>An increase in one input without a proportional increase in the other input will not result in an increase in production.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74987" y="2274605"/>
                <a:ext cx="6205035" cy="3329395"/>
              </a:xfrm>
              <a:blipFill>
                <a:blip r:embed="rId2"/>
                <a:stretch>
                  <a:fillRect l="-884" t="-2564" r="-393" b="-7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900"/>
              <a:pPr>
                <a:spcAft>
                  <a:spcPts val="600"/>
                </a:spcAft>
              </a:pPr>
              <a:t>40</a:t>
            </a:fld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206013016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1DA6B5-3383-004A-93B6-C079653E42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530726"/>
          </a:xfrm>
        </p:spPr>
        <p:txBody>
          <a:bodyPr>
            <a:normAutofit/>
          </a:bodyPr>
          <a:lstStyle/>
          <a:p>
            <a:pPr algn="just">
              <a:spcAft>
                <a:spcPts val="500"/>
              </a:spcAft>
            </a:pPr>
            <a:endParaRPr lang="en-US" sz="2400" dirty="0"/>
          </a:p>
          <a:p>
            <a:pPr algn="just">
              <a:spcAft>
                <a:spcPts val="500"/>
              </a:spcAft>
            </a:pPr>
            <a:endParaRPr lang="en-US" sz="2400" dirty="0"/>
          </a:p>
          <a:p>
            <a:pPr algn="just">
              <a:spcAft>
                <a:spcPts val="500"/>
              </a:spcAft>
            </a:pPr>
            <a:endParaRPr lang="en-US" sz="2400" dirty="0"/>
          </a:p>
          <a:p>
            <a:pPr algn="just">
              <a:spcAft>
                <a:spcPts val="500"/>
              </a:spcAft>
            </a:pPr>
            <a:endParaRPr lang="en-US" sz="2400" dirty="0"/>
          </a:p>
          <a:p>
            <a:pPr algn="just">
              <a:spcAft>
                <a:spcPts val="500"/>
              </a:spcAft>
            </a:pPr>
            <a:endParaRPr lang="en-US" sz="2400" dirty="0"/>
          </a:p>
          <a:p>
            <a:pPr algn="just">
              <a:spcAft>
                <a:spcPts val="500"/>
              </a:spcAft>
            </a:pPr>
            <a:endParaRPr lang="en-US" sz="2400" dirty="0"/>
          </a:p>
          <a:p>
            <a:pPr algn="just">
              <a:spcAft>
                <a:spcPts val="500"/>
              </a:spcAft>
            </a:pPr>
            <a:endParaRPr lang="en-US" sz="2400" dirty="0"/>
          </a:p>
          <a:p>
            <a:pPr marL="0" indent="0" algn="just">
              <a:spcAft>
                <a:spcPts val="500"/>
              </a:spcAft>
              <a:buNone/>
            </a:pPr>
            <a:endParaRPr lang="en-US" sz="24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41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8A4A544-1DFB-8A4C-831E-7854AAF8B18B}"/>
              </a:ext>
            </a:extLst>
          </p:cNvPr>
          <p:cNvGrpSpPr/>
          <p:nvPr/>
        </p:nvGrpSpPr>
        <p:grpSpPr>
          <a:xfrm>
            <a:off x="3111224" y="2241367"/>
            <a:ext cx="3346726" cy="3755361"/>
            <a:chOff x="3111224" y="2241367"/>
            <a:chExt cx="3346726" cy="3755361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8E6B94D-CAE8-F44B-A133-9EB6D415E4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111224" y="2241367"/>
              <a:ext cx="3346726" cy="3440341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4CD4512-8CC8-A040-BBEA-0B48425D69A5}"/>
                </a:ext>
              </a:extLst>
            </p:cNvPr>
            <p:cNvSpPr txBox="1"/>
            <p:nvPr/>
          </p:nvSpPr>
          <p:spPr>
            <a:xfrm>
              <a:off x="3295723" y="5719729"/>
              <a:ext cx="80137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Figure 7.7</a:t>
              </a:r>
            </a:p>
          </p:txBody>
        </p:sp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2FB967C2-9549-9C34-7974-55737355E03A}"/>
              </a:ext>
            </a:extLst>
          </p:cNvPr>
          <p:cNvSpPr txBox="1">
            <a:spLocks/>
          </p:cNvSpPr>
          <p:nvPr/>
        </p:nvSpPr>
        <p:spPr>
          <a:xfrm>
            <a:off x="785004" y="394529"/>
            <a:ext cx="7133643" cy="12962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>
                <a:solidFill>
                  <a:srgbClr val="0070C0"/>
                </a:solidFill>
              </a:rPr>
              <a:t>Fixed-Proportions</a:t>
            </a:r>
            <a:br>
              <a:rPr lang="en-US" sz="3600" dirty="0">
                <a:solidFill>
                  <a:srgbClr val="0070C0"/>
                </a:solidFill>
              </a:rPr>
            </a:br>
            <a:r>
              <a:rPr lang="en-US" sz="3600" dirty="0">
                <a:solidFill>
                  <a:srgbClr val="0070C0"/>
                </a:solidFill>
              </a:rPr>
              <a:t>Production Function</a:t>
            </a:r>
          </a:p>
        </p:txBody>
      </p:sp>
    </p:spTree>
    <p:extLst>
      <p:ext uri="{BB962C8B-B14F-4D97-AF65-F5344CB8AC3E}">
        <p14:creationId xmlns:p14="http://schemas.microsoft.com/office/powerpoint/2010/main" val="382125202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Fixed-Proportions</a:t>
            </a:r>
            <a:br>
              <a:rPr lang="en-US" dirty="0">
                <a:solidFill>
                  <a:srgbClr val="0070C0"/>
                </a:solidFill>
              </a:rPr>
            </a:br>
            <a:r>
              <a:rPr lang="en-US" dirty="0">
                <a:solidFill>
                  <a:srgbClr val="0070C0"/>
                </a:solidFill>
              </a:rPr>
              <a:t>Production Function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algn="just">
                  <a:spcAft>
                    <a:spcPts val="500"/>
                  </a:spcAft>
                </a:pPr>
                <a:r>
                  <a:rPr lang="en-US" sz="2400" dirty="0"/>
                  <a:t>Depending on the amounts of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2400" dirty="0"/>
                  <a:t>, the firm faces either of the following cases:</a:t>
                </a:r>
              </a:p>
              <a:p>
                <a:pPr marL="457200" lvl="1" indent="0" algn="just">
                  <a:spcAft>
                    <a:spcPts val="500"/>
                  </a:spcAft>
                  <a:buNone/>
                </a:pPr>
                <a:endParaRPr lang="en-US" sz="2000" dirty="0"/>
              </a:p>
              <a:p>
                <a:pPr lvl="1" algn="just">
                  <a:spcAft>
                    <a:spcPts val="500"/>
                  </a:spcAft>
                </a:pPr>
                <a:endParaRPr lang="en-US" sz="18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t="-2047" r="-9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42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630FD8A-5CA3-6D45-8457-E81C79CF4956}"/>
                  </a:ext>
                </a:extLst>
              </p:cNvPr>
              <p:cNvSpPr txBox="1"/>
              <p:nvPr/>
            </p:nvSpPr>
            <p:spPr>
              <a:xfrm>
                <a:off x="914404" y="2666301"/>
                <a:ext cx="4240694" cy="32723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lnSpc>
                    <a:spcPct val="90000"/>
                  </a:lnSpc>
                  <a:spcBef>
                    <a:spcPts val="500"/>
                  </a:spcBef>
                  <a:buFont typeface="+mj-lt"/>
                  <a:buAutoNum type="arabicPeriod"/>
                </a:pPr>
                <a:r>
                  <a:rPr lang="en-US" b="1" dirty="0"/>
                  <a:t>If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𝐦𝐢𝐧</m:t>
                        </m:r>
                      </m:fName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𝒂𝑳</m:t>
                            </m:r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𝒃𝑲</m:t>
                            </m:r>
                          </m:e>
                        </m:d>
                      </m:e>
                    </m:func>
                    <m:r>
                      <a:rPr lang="en-US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𝒂𝑳</m:t>
                    </m:r>
                  </m:oMath>
                </a14:m>
                <a:r>
                  <a:rPr lang="en-US" b="1" dirty="0"/>
                  <a:t> </a:t>
                </a:r>
                <a:r>
                  <a:rPr lang="en-US" dirty="0"/>
                  <a:t>(when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𝑏𝐾</m:t>
                    </m:r>
                  </m:oMath>
                </a14:m>
                <a:r>
                  <a:rPr lang="en-US" dirty="0"/>
                  <a:t>),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𝐴𝑎𝐿</m:t>
                    </m:r>
                  </m:oMath>
                </a14:m>
                <a:r>
                  <a:rPr lang="en-US" dirty="0"/>
                  <a:t>. </a:t>
                </a:r>
              </a:p>
              <a:p>
                <a:pPr marL="342900">
                  <a:lnSpc>
                    <a:spcPct val="90000"/>
                  </a:lnSpc>
                  <a:spcBef>
                    <a:spcPts val="500"/>
                  </a:spcBef>
                </a:pPr>
                <a:r>
                  <a:rPr lang="en-US" dirty="0"/>
                  <a:t>Solving for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𝐴𝑎</m:t>
                        </m:r>
                      </m:den>
                    </m:f>
                  </m:oMath>
                </a14:m>
                <a:r>
                  <a:rPr lang="en-US" dirty="0"/>
                  <a:t>, which is a vertical line.</a:t>
                </a:r>
              </a:p>
              <a:p>
                <a:pPr marL="342900">
                  <a:lnSpc>
                    <a:spcPct val="90000"/>
                  </a:lnSpc>
                  <a:spcBef>
                    <a:spcPts val="500"/>
                  </a:spcBef>
                </a:pPr>
                <a:r>
                  <a:rPr lang="en-US" dirty="0"/>
                  <a:t>In this example,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min</m:t>
                        </m:r>
                      </m:fName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,3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</m:d>
                      </m:e>
                    </m:func>
                  </m:oMath>
                </a14:m>
                <a:r>
                  <a:rPr lang="en-US" dirty="0"/>
                  <a:t>, if the firm produces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=100</m:t>
                    </m:r>
                  </m:oMath>
                </a14:m>
                <a:r>
                  <a:rPr lang="en-US" dirty="0"/>
                  <a:t>, the vertical segment of the isoquant happens when</a:t>
                </a:r>
              </a:p>
              <a:p>
                <a:pPr algn="ctr">
                  <a:lnSpc>
                    <a:spcPct val="90000"/>
                  </a:lnSpc>
                  <a:spcBef>
                    <a:spcPts val="500"/>
                  </a:spcBef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&lt;3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𝐾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dirty="0"/>
                  <a:t> </a:t>
                </a:r>
              </a:p>
              <a:p>
                <a:pPr marL="342900">
                  <a:lnSpc>
                    <a:spcPct val="90000"/>
                  </a:lnSpc>
                  <a:spcBef>
                    <a:spcPts val="500"/>
                  </a:spcBef>
                </a:pPr>
                <a:r>
                  <a:rPr lang="en-US" dirty="0"/>
                  <a:t>where the vertical line lies at </a:t>
                </a:r>
              </a:p>
              <a:p>
                <a:pPr marL="238125" algn="ctr">
                  <a:lnSpc>
                    <a:spcPct val="90000"/>
                  </a:lnSpc>
                  <a:spcBef>
                    <a:spcPts val="500"/>
                  </a:spcBef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𝑞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𝐴𝑎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100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dirty="0"/>
                  <a:t> workers.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630FD8A-5CA3-6D45-8457-E81C79CF49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4" y="2666301"/>
                <a:ext cx="4240694" cy="3272306"/>
              </a:xfrm>
              <a:prstGeom prst="rect">
                <a:avLst/>
              </a:prstGeom>
              <a:blipFill>
                <a:blip r:embed="rId3"/>
                <a:stretch>
                  <a:fillRect l="-1198" t="-1544" r="-14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oup 9">
            <a:extLst>
              <a:ext uri="{FF2B5EF4-FFF2-40B4-BE49-F238E27FC236}">
                <a16:creationId xmlns:a16="http://schemas.microsoft.com/office/drawing/2014/main" id="{8735DFC0-1583-2B4E-BF2F-9DE3D13E573B}"/>
              </a:ext>
            </a:extLst>
          </p:cNvPr>
          <p:cNvGrpSpPr/>
          <p:nvPr/>
        </p:nvGrpSpPr>
        <p:grpSpPr>
          <a:xfrm>
            <a:off x="5450593" y="2697817"/>
            <a:ext cx="2744927" cy="3133387"/>
            <a:chOff x="5339753" y="2850222"/>
            <a:chExt cx="2744927" cy="3133387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633048F2-0A19-5A4D-A73F-B1BC76E013D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39753" y="2850222"/>
              <a:ext cx="2744927" cy="2821709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818C3BF-5B78-9D45-A4A8-C6D298797000}"/>
                </a:ext>
              </a:extLst>
            </p:cNvPr>
            <p:cNvSpPr txBox="1"/>
            <p:nvPr/>
          </p:nvSpPr>
          <p:spPr>
            <a:xfrm>
              <a:off x="5475684" y="5706610"/>
              <a:ext cx="80137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Figure 7.7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9398538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Fixed-Proportions</a:t>
            </a:r>
            <a:br>
              <a:rPr lang="en-US" dirty="0">
                <a:solidFill>
                  <a:srgbClr val="0070C0"/>
                </a:solidFill>
              </a:rPr>
            </a:br>
            <a:r>
              <a:rPr lang="en-US" dirty="0">
                <a:solidFill>
                  <a:srgbClr val="0070C0"/>
                </a:solidFill>
              </a:rPr>
              <a:t>Production Function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algn="just">
                  <a:spcAft>
                    <a:spcPts val="500"/>
                  </a:spcAft>
                </a:pPr>
                <a:r>
                  <a:rPr lang="en-US" sz="2400" dirty="0"/>
                  <a:t>Depending on the amounts of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2400" dirty="0"/>
                  <a:t>, the firm faces either of the following cases:</a:t>
                </a:r>
              </a:p>
              <a:p>
                <a:pPr marL="457200" lvl="1" indent="0" algn="just">
                  <a:spcAft>
                    <a:spcPts val="500"/>
                  </a:spcAft>
                  <a:buNone/>
                </a:pPr>
                <a:endParaRPr lang="en-US" sz="2000" dirty="0"/>
              </a:p>
              <a:p>
                <a:pPr lvl="1" algn="just">
                  <a:spcAft>
                    <a:spcPts val="500"/>
                  </a:spcAft>
                </a:pPr>
                <a:endParaRPr lang="en-US" sz="18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t="-2047" r="-9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43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630FD8A-5CA3-6D45-8457-E81C79CF4956}"/>
                  </a:ext>
                </a:extLst>
              </p:cNvPr>
              <p:cNvSpPr txBox="1"/>
              <p:nvPr/>
            </p:nvSpPr>
            <p:spPr>
              <a:xfrm>
                <a:off x="914404" y="2666301"/>
                <a:ext cx="4240694" cy="34989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lnSpc>
                    <a:spcPct val="90000"/>
                  </a:lnSpc>
                  <a:spcBef>
                    <a:spcPts val="500"/>
                  </a:spcBef>
                  <a:buFont typeface="+mj-lt"/>
                  <a:buAutoNum type="arabicPeriod" startAt="2"/>
                </a:pPr>
                <a:r>
                  <a:rPr lang="en-US" b="1" dirty="0"/>
                  <a:t>If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𝐦𝐢𝐧</m:t>
                        </m:r>
                      </m:fName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𝒂𝑳</m:t>
                            </m:r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𝒃𝑲</m:t>
                            </m:r>
                          </m:e>
                        </m:d>
                      </m:e>
                    </m:func>
                    <m:r>
                      <a:rPr lang="en-US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𝒃𝑲</m:t>
                    </m:r>
                  </m:oMath>
                </a14:m>
                <a:r>
                  <a:rPr lang="en-US" b="1" dirty="0"/>
                  <a:t> </a:t>
                </a:r>
                <a:r>
                  <a:rPr lang="en-US" dirty="0"/>
                  <a:t>(when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𝑏𝐾</m:t>
                    </m:r>
                  </m:oMath>
                </a14:m>
                <a:r>
                  <a:rPr lang="en-US" dirty="0"/>
                  <a:t>),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𝐴𝑏𝐾</m:t>
                    </m:r>
                  </m:oMath>
                </a14:m>
                <a:r>
                  <a:rPr lang="en-US" dirty="0"/>
                  <a:t>. </a:t>
                </a:r>
              </a:p>
              <a:p>
                <a:pPr marL="342900">
                  <a:lnSpc>
                    <a:spcPct val="90000"/>
                  </a:lnSpc>
                  <a:spcBef>
                    <a:spcPts val="500"/>
                  </a:spcBef>
                </a:pPr>
                <a:r>
                  <a:rPr lang="en-US" dirty="0"/>
                  <a:t>Solving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𝐴𝑏</m:t>
                        </m:r>
                      </m:den>
                    </m:f>
                  </m:oMath>
                </a14:m>
                <a:r>
                  <a:rPr lang="en-US" dirty="0"/>
                  <a:t>, which is a horizontal line.</a:t>
                </a:r>
              </a:p>
              <a:p>
                <a:pPr marL="342900">
                  <a:lnSpc>
                    <a:spcPct val="90000"/>
                  </a:lnSpc>
                  <a:spcBef>
                    <a:spcPts val="500"/>
                  </a:spcBef>
                </a:pPr>
                <a:r>
                  <a:rPr lang="en-US" dirty="0"/>
                  <a:t>In this example,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min</m:t>
                        </m:r>
                      </m:fName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,3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</m:d>
                      </m:e>
                    </m:func>
                  </m:oMath>
                </a14:m>
                <a:r>
                  <a:rPr lang="en-US" dirty="0"/>
                  <a:t>, if the firm produces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=100</m:t>
                    </m:r>
                  </m:oMath>
                </a14:m>
                <a:r>
                  <a:rPr lang="en-US" dirty="0"/>
                  <a:t>, the horizontal segment of the isoquant occurs when</a:t>
                </a:r>
              </a:p>
              <a:p>
                <a:pPr algn="ctr">
                  <a:lnSpc>
                    <a:spcPct val="90000"/>
                  </a:lnSpc>
                  <a:spcBef>
                    <a:spcPts val="500"/>
                  </a:spcBef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&lt;3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𝐾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dirty="0"/>
                  <a:t> </a:t>
                </a:r>
              </a:p>
              <a:p>
                <a:pPr marL="342900">
                  <a:lnSpc>
                    <a:spcPct val="90000"/>
                  </a:lnSpc>
                  <a:spcBef>
                    <a:spcPts val="500"/>
                  </a:spcBef>
                </a:pPr>
                <a:r>
                  <a:rPr lang="en-US" dirty="0"/>
                  <a:t>where the horizontal line lies at </a:t>
                </a:r>
              </a:p>
              <a:p>
                <a:pPr marL="238125" algn="ctr">
                  <a:lnSpc>
                    <a:spcPct val="90000"/>
                  </a:lnSpc>
                  <a:spcBef>
                    <a:spcPts val="500"/>
                  </a:spcBef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𝑞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100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dirty="0"/>
                  <a:t> units of capital.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630FD8A-5CA3-6D45-8457-E81C79CF49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4" y="2666301"/>
                <a:ext cx="4240694" cy="3498907"/>
              </a:xfrm>
              <a:prstGeom prst="rect">
                <a:avLst/>
              </a:prstGeom>
              <a:blipFill>
                <a:blip r:embed="rId3"/>
                <a:stretch>
                  <a:fillRect l="-1198" t="-14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Group 11">
            <a:extLst>
              <a:ext uri="{FF2B5EF4-FFF2-40B4-BE49-F238E27FC236}">
                <a16:creationId xmlns:a16="http://schemas.microsoft.com/office/drawing/2014/main" id="{51D135F8-26E8-0547-98AD-938523AF8CD6}"/>
              </a:ext>
            </a:extLst>
          </p:cNvPr>
          <p:cNvGrpSpPr/>
          <p:nvPr/>
        </p:nvGrpSpPr>
        <p:grpSpPr>
          <a:xfrm>
            <a:off x="5450593" y="2697817"/>
            <a:ext cx="2744927" cy="3133387"/>
            <a:chOff x="5339753" y="2850222"/>
            <a:chExt cx="2744927" cy="3133387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A6F43BB1-8DC7-1D40-A1BB-9F5773827A3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39753" y="2850222"/>
              <a:ext cx="2744927" cy="2821709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CC5E790-E48A-BB47-995D-235DDE4EC75F}"/>
                </a:ext>
              </a:extLst>
            </p:cNvPr>
            <p:cNvSpPr txBox="1"/>
            <p:nvPr/>
          </p:nvSpPr>
          <p:spPr>
            <a:xfrm>
              <a:off x="5475684" y="5706610"/>
              <a:ext cx="80137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Figure 7.7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0161830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Fixed-Proportions</a:t>
            </a:r>
            <a:br>
              <a:rPr lang="en-US" dirty="0">
                <a:solidFill>
                  <a:srgbClr val="0070C0"/>
                </a:solidFill>
              </a:rPr>
            </a:br>
            <a:r>
              <a:rPr lang="en-US" dirty="0">
                <a:solidFill>
                  <a:srgbClr val="0070C0"/>
                </a:solidFill>
              </a:rPr>
              <a:t>Production Function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algn="just">
                  <a:spcAft>
                    <a:spcPts val="500"/>
                  </a:spcAft>
                </a:pPr>
                <a:r>
                  <a:rPr lang="en-US" sz="2400" dirty="0"/>
                  <a:t>Depending on the amounts of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2400" dirty="0"/>
                  <a:t>, the firm faces either of the following cases:</a:t>
                </a:r>
              </a:p>
              <a:p>
                <a:pPr marL="457200" lvl="1" indent="0" algn="just">
                  <a:spcAft>
                    <a:spcPts val="500"/>
                  </a:spcAft>
                  <a:buNone/>
                </a:pPr>
                <a:endParaRPr lang="en-US" sz="2000" dirty="0"/>
              </a:p>
              <a:p>
                <a:pPr lvl="1" algn="just">
                  <a:spcAft>
                    <a:spcPts val="500"/>
                  </a:spcAft>
                </a:pPr>
                <a:endParaRPr lang="en-US" sz="18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t="-2047" r="-9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44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630FD8A-5CA3-6D45-8457-E81C79CF4956}"/>
                  </a:ext>
                </a:extLst>
              </p:cNvPr>
              <p:cNvSpPr txBox="1"/>
              <p:nvPr/>
            </p:nvSpPr>
            <p:spPr>
              <a:xfrm>
                <a:off x="914404" y="2666301"/>
                <a:ext cx="4240694" cy="32807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lnSpc>
                    <a:spcPct val="90000"/>
                  </a:lnSpc>
                  <a:spcBef>
                    <a:spcPts val="500"/>
                  </a:spcBef>
                  <a:buFont typeface="+mj-lt"/>
                  <a:buAutoNum type="arabicPeriod" startAt="3"/>
                </a:pPr>
                <a:r>
                  <a:rPr lang="en-US" b="1" dirty="0"/>
                  <a:t>If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𝐦𝐢𝐧</m:t>
                        </m:r>
                      </m:fName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𝒂𝑳</m:t>
                            </m:r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𝒃𝑲</m:t>
                            </m:r>
                          </m:e>
                        </m:d>
                      </m:e>
                    </m:func>
                  </m:oMath>
                </a14:m>
                <a:r>
                  <a:rPr lang="en-US" b="1" dirty="0"/>
                  <a:t> is either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 panose="02040503050406030204" pitchFamily="18" charset="0"/>
                      </a:rPr>
                      <m:t>𝒂𝑳</m:t>
                    </m:r>
                  </m:oMath>
                </a14:m>
                <a:r>
                  <a:rPr lang="en-US" b="1" dirty="0"/>
                  <a:t> or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𝒃𝑲</m:t>
                    </m:r>
                  </m:oMath>
                </a14:m>
                <a:r>
                  <a:rPr lang="en-US" dirty="0"/>
                  <a:t> (when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𝑏𝐾</m:t>
                    </m:r>
                  </m:oMath>
                </a14:m>
                <a:r>
                  <a:rPr lang="en-US" dirty="0"/>
                  <a:t>),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𝐴𝑎𝐿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𝐴𝑏𝐾</m:t>
                    </m:r>
                  </m:oMath>
                </a14:m>
                <a:r>
                  <a:rPr lang="en-US" dirty="0"/>
                  <a:t>. </a:t>
                </a:r>
              </a:p>
              <a:p>
                <a:pPr marL="342900">
                  <a:lnSpc>
                    <a:spcPct val="90000"/>
                  </a:lnSpc>
                  <a:spcBef>
                    <a:spcPts val="500"/>
                  </a:spcBef>
                </a:pPr>
                <a:r>
                  <a:rPr lang="en-US" dirty="0"/>
                  <a:t>This occurs at the kink of the isoquant.</a:t>
                </a:r>
              </a:p>
              <a:p>
                <a:pPr marL="342900">
                  <a:lnSpc>
                    <a:spcPct val="90000"/>
                  </a:lnSpc>
                  <a:spcBef>
                    <a:spcPts val="500"/>
                  </a:spcBef>
                </a:pPr>
                <a:r>
                  <a:rPr lang="en-US" dirty="0"/>
                  <a:t>Solving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dirty="0"/>
                  <a:t>, yields a kink 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dirty="0"/>
                  <a:t>.</a:t>
                </a:r>
              </a:p>
              <a:p>
                <a:pPr marL="342900">
                  <a:lnSpc>
                    <a:spcPct val="90000"/>
                  </a:lnSpc>
                  <a:spcBef>
                    <a:spcPts val="500"/>
                  </a:spcBef>
                </a:pPr>
                <a:r>
                  <a:rPr lang="en-US" dirty="0"/>
                  <a:t>In this example,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min</m:t>
                        </m:r>
                      </m:fName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,3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</m:d>
                      </m:e>
                    </m:func>
                  </m:oMath>
                </a14:m>
                <a:r>
                  <a:rPr lang="en-US" dirty="0"/>
                  <a:t>, the kink happens at</a:t>
                </a:r>
              </a:p>
              <a:p>
                <a:pPr algn="ctr">
                  <a:lnSpc>
                    <a:spcPct val="90000"/>
                  </a:lnSpc>
                  <a:spcBef>
                    <a:spcPts val="5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dirty="0"/>
              </a:p>
              <a:p>
                <a:pPr marL="342900">
                  <a:lnSpc>
                    <a:spcPct val="90000"/>
                  </a:lnSpc>
                  <a:spcBef>
                    <a:spcPts val="500"/>
                  </a:spcBef>
                </a:pPr>
                <a:r>
                  <a:rPr lang="en-US" dirty="0"/>
                  <a:t>Graphically, the kinks of all isoquants are crossed by a ray from the origin with slope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630FD8A-5CA3-6D45-8457-E81C79CF49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4" y="2666301"/>
                <a:ext cx="4240694" cy="3280770"/>
              </a:xfrm>
              <a:prstGeom prst="rect">
                <a:avLst/>
              </a:prstGeom>
              <a:blipFill>
                <a:blip r:embed="rId3"/>
                <a:stretch>
                  <a:fillRect l="-1198" t="-15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 7">
            <a:extLst>
              <a:ext uri="{FF2B5EF4-FFF2-40B4-BE49-F238E27FC236}">
                <a16:creationId xmlns:a16="http://schemas.microsoft.com/office/drawing/2014/main" id="{A56F9688-B339-B341-8FD5-1EF81E6CF1EE}"/>
              </a:ext>
            </a:extLst>
          </p:cNvPr>
          <p:cNvGrpSpPr/>
          <p:nvPr/>
        </p:nvGrpSpPr>
        <p:grpSpPr>
          <a:xfrm>
            <a:off x="5450593" y="2697817"/>
            <a:ext cx="2744927" cy="3133387"/>
            <a:chOff x="5339753" y="2850222"/>
            <a:chExt cx="2744927" cy="3133387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8881666C-BA27-BD45-8AA3-0812681D380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39753" y="2850222"/>
              <a:ext cx="2744927" cy="2821709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8BC94C3-8A60-6F4E-846F-BC22400B3968}"/>
                </a:ext>
              </a:extLst>
            </p:cNvPr>
            <p:cNvSpPr txBox="1"/>
            <p:nvPr/>
          </p:nvSpPr>
          <p:spPr>
            <a:xfrm>
              <a:off x="5475684" y="5706610"/>
              <a:ext cx="80137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Figure 7.7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956664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250" y="640823"/>
            <a:ext cx="2563994" cy="5583148"/>
          </a:xfrm>
        </p:spPr>
        <p:txBody>
          <a:bodyPr anchor="ctr">
            <a:normAutofit/>
          </a:bodyPr>
          <a:lstStyle/>
          <a:p>
            <a:r>
              <a:rPr lang="en-US" sz="3600"/>
              <a:t>Fixed-Proportions</a:t>
            </a:r>
            <a:br>
              <a:rPr lang="en-US" sz="3600"/>
            </a:br>
            <a:r>
              <a:rPr lang="en-US" sz="3600"/>
              <a:t>Production Function</a:t>
            </a:r>
          </a:p>
        </p:txBody>
      </p:sp>
      <p:sp>
        <p:nvSpPr>
          <p:cNvPr id="13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44313" y="3465005"/>
            <a:ext cx="5410200" cy="13716"/>
          </a:xfrm>
          <a:custGeom>
            <a:avLst/>
            <a:gdLst>
              <a:gd name="csX0" fmla="*/ 0 w 5410200"/>
              <a:gd name="csY0" fmla="*/ 0 h 13716"/>
              <a:gd name="csX1" fmla="*/ 568071 w 5410200"/>
              <a:gd name="csY1" fmla="*/ 0 h 13716"/>
              <a:gd name="csX2" fmla="*/ 1298448 w 5410200"/>
              <a:gd name="csY2" fmla="*/ 0 h 13716"/>
              <a:gd name="csX3" fmla="*/ 1920621 w 5410200"/>
              <a:gd name="csY3" fmla="*/ 0 h 13716"/>
              <a:gd name="csX4" fmla="*/ 2488692 w 5410200"/>
              <a:gd name="csY4" fmla="*/ 0 h 13716"/>
              <a:gd name="csX5" fmla="*/ 3219069 w 5410200"/>
              <a:gd name="csY5" fmla="*/ 0 h 13716"/>
              <a:gd name="csX6" fmla="*/ 3895344 w 5410200"/>
              <a:gd name="csY6" fmla="*/ 0 h 13716"/>
              <a:gd name="csX7" fmla="*/ 4571619 w 5410200"/>
              <a:gd name="csY7" fmla="*/ 0 h 13716"/>
              <a:gd name="csX8" fmla="*/ 5410200 w 5410200"/>
              <a:gd name="csY8" fmla="*/ 0 h 13716"/>
              <a:gd name="csX9" fmla="*/ 5410200 w 5410200"/>
              <a:gd name="csY9" fmla="*/ 13716 h 13716"/>
              <a:gd name="csX10" fmla="*/ 4842129 w 5410200"/>
              <a:gd name="csY10" fmla="*/ 13716 h 13716"/>
              <a:gd name="csX11" fmla="*/ 4328160 w 5410200"/>
              <a:gd name="csY11" fmla="*/ 13716 h 13716"/>
              <a:gd name="csX12" fmla="*/ 3597783 w 5410200"/>
              <a:gd name="csY12" fmla="*/ 13716 h 13716"/>
              <a:gd name="csX13" fmla="*/ 3029712 w 5410200"/>
              <a:gd name="csY13" fmla="*/ 13716 h 13716"/>
              <a:gd name="csX14" fmla="*/ 2299335 w 5410200"/>
              <a:gd name="csY14" fmla="*/ 13716 h 13716"/>
              <a:gd name="csX15" fmla="*/ 1514856 w 5410200"/>
              <a:gd name="csY15" fmla="*/ 13716 h 13716"/>
              <a:gd name="csX16" fmla="*/ 892683 w 5410200"/>
              <a:gd name="csY16" fmla="*/ 13716 h 13716"/>
              <a:gd name="csX17" fmla="*/ 0 w 5410200"/>
              <a:gd name="csY17" fmla="*/ 13716 h 13716"/>
              <a:gd name="csX18" fmla="*/ 0 w 5410200"/>
              <a:gd name="csY18" fmla="*/ 0 h 137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5410200" h="13716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09587" y="2854"/>
                  <a:pt x="5409791" y="9451"/>
                  <a:pt x="5410200" y="13716"/>
                </a:cubicBezTo>
                <a:cubicBezTo>
                  <a:pt x="5139060" y="2179"/>
                  <a:pt x="5121593" y="26463"/>
                  <a:pt x="4842129" y="13716"/>
                </a:cubicBezTo>
                <a:cubicBezTo>
                  <a:pt x="4562665" y="969"/>
                  <a:pt x="4448273" y="4915"/>
                  <a:pt x="4328160" y="13716"/>
                </a:cubicBezTo>
                <a:cubicBezTo>
                  <a:pt x="4208047" y="22517"/>
                  <a:pt x="3760936" y="17995"/>
                  <a:pt x="3597783" y="13716"/>
                </a:cubicBezTo>
                <a:cubicBezTo>
                  <a:pt x="3434630" y="9437"/>
                  <a:pt x="3299718" y="28641"/>
                  <a:pt x="3029712" y="13716"/>
                </a:cubicBezTo>
                <a:cubicBezTo>
                  <a:pt x="2759706" y="-1209"/>
                  <a:pt x="2640159" y="22822"/>
                  <a:pt x="2299335" y="13716"/>
                </a:cubicBezTo>
                <a:cubicBezTo>
                  <a:pt x="1958511" y="4610"/>
                  <a:pt x="1801186" y="24413"/>
                  <a:pt x="1514856" y="13716"/>
                </a:cubicBezTo>
                <a:cubicBezTo>
                  <a:pt x="1228526" y="3019"/>
                  <a:pt x="1063509" y="-9877"/>
                  <a:pt x="892683" y="13716"/>
                </a:cubicBezTo>
                <a:cubicBezTo>
                  <a:pt x="721857" y="37309"/>
                  <a:pt x="186945" y="-25469"/>
                  <a:pt x="0" y="13716"/>
                </a:cubicBezTo>
                <a:cubicBezTo>
                  <a:pt x="-342" y="9537"/>
                  <a:pt x="-97" y="6817"/>
                  <a:pt x="0" y="0"/>
                </a:cubicBezTo>
                <a:close/>
              </a:path>
              <a:path w="5410200" h="13716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10660" y="2787"/>
                  <a:pt x="5410166" y="9748"/>
                  <a:pt x="5410200" y="13716"/>
                </a:cubicBezTo>
                <a:cubicBezTo>
                  <a:pt x="5163327" y="36922"/>
                  <a:pt x="5008749" y="6121"/>
                  <a:pt x="4842129" y="13716"/>
                </a:cubicBezTo>
                <a:cubicBezTo>
                  <a:pt x="4675509" y="21311"/>
                  <a:pt x="4433401" y="-5187"/>
                  <a:pt x="4165854" y="13716"/>
                </a:cubicBezTo>
                <a:cubicBezTo>
                  <a:pt x="3898308" y="32619"/>
                  <a:pt x="3809032" y="-13282"/>
                  <a:pt x="3543681" y="13716"/>
                </a:cubicBezTo>
                <a:cubicBezTo>
                  <a:pt x="3278330" y="40714"/>
                  <a:pt x="3073876" y="-20489"/>
                  <a:pt x="2759202" y="13716"/>
                </a:cubicBezTo>
                <a:cubicBezTo>
                  <a:pt x="2444528" y="47921"/>
                  <a:pt x="2204144" y="-1200"/>
                  <a:pt x="1974723" y="13716"/>
                </a:cubicBezTo>
                <a:cubicBezTo>
                  <a:pt x="1745302" y="28632"/>
                  <a:pt x="1602335" y="26918"/>
                  <a:pt x="1406652" y="13716"/>
                </a:cubicBezTo>
                <a:cubicBezTo>
                  <a:pt x="1210969" y="514"/>
                  <a:pt x="923948" y="-1411"/>
                  <a:pt x="730377" y="13716"/>
                </a:cubicBezTo>
                <a:cubicBezTo>
                  <a:pt x="536806" y="28843"/>
                  <a:pt x="336496" y="-4713"/>
                  <a:pt x="0" y="13716"/>
                </a:cubicBezTo>
                <a:cubicBezTo>
                  <a:pt x="-535" y="9547"/>
                  <a:pt x="488" y="451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/>
              <a:pPr>
                <a:spcAft>
                  <a:spcPts val="600"/>
                </a:spcAft>
              </a:pPr>
              <a:t>45</a:t>
            </a:fld>
            <a:endParaRPr lang="en-US"/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14FDFC16-E92C-F5F5-7789-F57113CE591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48457648"/>
              </p:ext>
            </p:extLst>
          </p:nvPr>
        </p:nvGraphicFramePr>
        <p:xfrm>
          <a:off x="3486013" y="640822"/>
          <a:ext cx="5175384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0931592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3321" y="329184"/>
            <a:ext cx="4688333" cy="1783080"/>
          </a:xfrm>
        </p:spPr>
        <p:txBody>
          <a:bodyPr anchor="b">
            <a:normAutofit/>
          </a:bodyPr>
          <a:lstStyle/>
          <a:p>
            <a:r>
              <a:rPr lang="en-US" sz="4300"/>
              <a:t>Cobb-Douglas</a:t>
            </a:r>
            <a:br>
              <a:rPr lang="en-US" sz="4300"/>
            </a:br>
            <a:r>
              <a:rPr lang="en-US" sz="4300"/>
              <a:t>Production Function</a:t>
            </a:r>
          </a:p>
        </p:txBody>
      </p:sp>
      <p:pic>
        <p:nvPicPr>
          <p:cNvPr id="7" name="Picture 6" descr="Pile of rocks">
            <a:extLst>
              <a:ext uri="{FF2B5EF4-FFF2-40B4-BE49-F238E27FC236}">
                <a16:creationId xmlns:a16="http://schemas.microsoft.com/office/drawing/2014/main" id="{9609FCAB-0F5F-41D0-E20B-CA78B06D958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3774" r="32228" b="-1"/>
          <a:stretch>
            <a:fillRect/>
          </a:stretch>
        </p:blipFill>
        <p:spPr>
          <a:xfrm>
            <a:off x="20" y="10"/>
            <a:ext cx="3492988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3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3321" y="2374947"/>
            <a:ext cx="3182692" cy="18288"/>
          </a:xfrm>
          <a:custGeom>
            <a:avLst/>
            <a:gdLst>
              <a:gd name="csX0" fmla="*/ 0 w 3182692"/>
              <a:gd name="csY0" fmla="*/ 0 h 18288"/>
              <a:gd name="csX1" fmla="*/ 636538 w 3182692"/>
              <a:gd name="csY1" fmla="*/ 0 h 18288"/>
              <a:gd name="csX2" fmla="*/ 1273077 w 3182692"/>
              <a:gd name="csY2" fmla="*/ 0 h 18288"/>
              <a:gd name="csX3" fmla="*/ 1909615 w 3182692"/>
              <a:gd name="csY3" fmla="*/ 0 h 18288"/>
              <a:gd name="csX4" fmla="*/ 2482500 w 3182692"/>
              <a:gd name="csY4" fmla="*/ 0 h 18288"/>
              <a:gd name="csX5" fmla="*/ 3182692 w 3182692"/>
              <a:gd name="csY5" fmla="*/ 0 h 18288"/>
              <a:gd name="csX6" fmla="*/ 3182692 w 3182692"/>
              <a:gd name="csY6" fmla="*/ 18288 h 18288"/>
              <a:gd name="csX7" fmla="*/ 2609807 w 3182692"/>
              <a:gd name="csY7" fmla="*/ 18288 h 18288"/>
              <a:gd name="csX8" fmla="*/ 2068750 w 3182692"/>
              <a:gd name="csY8" fmla="*/ 18288 h 18288"/>
              <a:gd name="csX9" fmla="*/ 1432211 w 3182692"/>
              <a:gd name="csY9" fmla="*/ 18288 h 18288"/>
              <a:gd name="csX10" fmla="*/ 859327 w 3182692"/>
              <a:gd name="csY10" fmla="*/ 18288 h 18288"/>
              <a:gd name="csX11" fmla="*/ 0 w 3182692"/>
              <a:gd name="csY11" fmla="*/ 18288 h 18288"/>
              <a:gd name="csX12" fmla="*/ 0 w 3182692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182692" h="18288" fill="none" extrusionOk="0">
                <a:moveTo>
                  <a:pt x="0" y="0"/>
                </a:moveTo>
                <a:cubicBezTo>
                  <a:pt x="253588" y="25878"/>
                  <a:pt x="409323" y="-5359"/>
                  <a:pt x="636538" y="0"/>
                </a:cubicBezTo>
                <a:cubicBezTo>
                  <a:pt x="863753" y="5359"/>
                  <a:pt x="1007727" y="-28"/>
                  <a:pt x="1273077" y="0"/>
                </a:cubicBezTo>
                <a:cubicBezTo>
                  <a:pt x="1538427" y="28"/>
                  <a:pt x="1698640" y="-12775"/>
                  <a:pt x="1909615" y="0"/>
                </a:cubicBezTo>
                <a:cubicBezTo>
                  <a:pt x="2120590" y="12775"/>
                  <a:pt x="2210293" y="-21823"/>
                  <a:pt x="2482500" y="0"/>
                </a:cubicBezTo>
                <a:cubicBezTo>
                  <a:pt x="2754708" y="21823"/>
                  <a:pt x="3004133" y="-28750"/>
                  <a:pt x="3182692" y="0"/>
                </a:cubicBezTo>
                <a:cubicBezTo>
                  <a:pt x="3183134" y="4516"/>
                  <a:pt x="3181865" y="12266"/>
                  <a:pt x="3182692" y="18288"/>
                </a:cubicBezTo>
                <a:cubicBezTo>
                  <a:pt x="2947402" y="22440"/>
                  <a:pt x="2876226" y="27191"/>
                  <a:pt x="2609807" y="18288"/>
                </a:cubicBezTo>
                <a:cubicBezTo>
                  <a:pt x="2343389" y="9385"/>
                  <a:pt x="2326689" y="25579"/>
                  <a:pt x="2068750" y="18288"/>
                </a:cubicBezTo>
                <a:cubicBezTo>
                  <a:pt x="1810811" y="10997"/>
                  <a:pt x="1713836" y="48219"/>
                  <a:pt x="1432211" y="18288"/>
                </a:cubicBezTo>
                <a:cubicBezTo>
                  <a:pt x="1150586" y="-11643"/>
                  <a:pt x="982765" y="3747"/>
                  <a:pt x="859327" y="18288"/>
                </a:cubicBezTo>
                <a:cubicBezTo>
                  <a:pt x="735889" y="32829"/>
                  <a:pt x="254183" y="35231"/>
                  <a:pt x="0" y="18288"/>
                </a:cubicBezTo>
                <a:cubicBezTo>
                  <a:pt x="-306" y="11477"/>
                  <a:pt x="485" y="4355"/>
                  <a:pt x="0" y="0"/>
                </a:cubicBezTo>
                <a:close/>
              </a:path>
              <a:path w="3182692" h="18288" stroke="0" extrusionOk="0">
                <a:moveTo>
                  <a:pt x="0" y="0"/>
                </a:moveTo>
                <a:cubicBezTo>
                  <a:pt x="243108" y="-22426"/>
                  <a:pt x="387854" y="22949"/>
                  <a:pt x="572885" y="0"/>
                </a:cubicBezTo>
                <a:cubicBezTo>
                  <a:pt x="757916" y="-22949"/>
                  <a:pt x="923707" y="6797"/>
                  <a:pt x="1113942" y="0"/>
                </a:cubicBezTo>
                <a:cubicBezTo>
                  <a:pt x="1304177" y="-6797"/>
                  <a:pt x="1495991" y="20627"/>
                  <a:pt x="1686827" y="0"/>
                </a:cubicBezTo>
                <a:cubicBezTo>
                  <a:pt x="1877663" y="-20627"/>
                  <a:pt x="2170182" y="-20672"/>
                  <a:pt x="2323365" y="0"/>
                </a:cubicBezTo>
                <a:cubicBezTo>
                  <a:pt x="2476548" y="20672"/>
                  <a:pt x="2919164" y="6097"/>
                  <a:pt x="3182692" y="0"/>
                </a:cubicBezTo>
                <a:cubicBezTo>
                  <a:pt x="3183269" y="4624"/>
                  <a:pt x="3183511" y="11191"/>
                  <a:pt x="3182692" y="18288"/>
                </a:cubicBezTo>
                <a:cubicBezTo>
                  <a:pt x="3026065" y="-10849"/>
                  <a:pt x="2775006" y="23067"/>
                  <a:pt x="2546154" y="18288"/>
                </a:cubicBezTo>
                <a:cubicBezTo>
                  <a:pt x="2317302" y="13509"/>
                  <a:pt x="2168173" y="-8513"/>
                  <a:pt x="1845961" y="18288"/>
                </a:cubicBezTo>
                <a:cubicBezTo>
                  <a:pt x="1523749" y="45089"/>
                  <a:pt x="1450078" y="-844"/>
                  <a:pt x="1304904" y="18288"/>
                </a:cubicBezTo>
                <a:cubicBezTo>
                  <a:pt x="1159730" y="37420"/>
                  <a:pt x="942635" y="-10021"/>
                  <a:pt x="604711" y="18288"/>
                </a:cubicBezTo>
                <a:cubicBezTo>
                  <a:pt x="266787" y="46597"/>
                  <a:pt x="141927" y="-8395"/>
                  <a:pt x="0" y="18288"/>
                </a:cubicBezTo>
                <a:cubicBezTo>
                  <a:pt x="-171" y="12755"/>
                  <a:pt x="-690" y="793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709359" y="2459735"/>
                <a:ext cx="5089584" cy="3966943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000" dirty="0"/>
                  <a:t>The Cobb-Douglas production function takes the form</a:t>
                </a:r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𝐴</m:t>
                    </m:r>
                    <m:sSup>
                      <m:sSup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sup>
                    </m:sSup>
                    <m:sSup>
                      <m:sSup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p>
                        <m:r>
                          <a:rPr lang="en-US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sup>
                    </m:sSup>
                  </m:oMath>
                </a14:m>
                <a:r>
                  <a:rPr lang="en-US" sz="2000" dirty="0"/>
                  <a:t> where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20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sz="20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US" sz="2000" dirty="0"/>
                  <a:t> are positive.</a:t>
                </a:r>
              </a:p>
              <a:p>
                <a:pPr>
                  <a:spcBef>
                    <a:spcPts val="1500"/>
                  </a:spcBef>
                  <a:spcAft>
                    <a:spcPts val="1000"/>
                  </a:spcAft>
                </a:pPr>
                <a:r>
                  <a:rPr lang="en-US" sz="2000" i="1" dirty="0"/>
                  <a:t>Example</a:t>
                </a:r>
                <a:r>
                  <a:rPr lang="en-US" sz="2000" dirty="0"/>
                  <a:t>: If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20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en-US" sz="20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=1/2</m:t>
                    </m:r>
                  </m:oMath>
                </a14:m>
                <a:r>
                  <a:rPr lang="en-US" sz="2000" dirty="0"/>
                  <a:t>, </a:t>
                </a:r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p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1/2</m:t>
                          </m:r>
                        </m:sup>
                      </m:sSup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1/2</m:t>
                          </m:r>
                        </m:sup>
                      </m:sSup>
                      <m:r>
                        <a:rPr lang="en-US" sz="2000" b="0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  <a:p>
                <a:pPr marL="171450" indent="0">
                  <a:spcBef>
                    <a:spcPts val="0"/>
                  </a:spcBef>
                  <a:spcAft>
                    <a:spcPts val="500"/>
                  </a:spcAft>
                  <a:buNone/>
                </a:pPr>
                <a:r>
                  <a:rPr lang="en-US" sz="2000" dirty="0"/>
                  <a:t>We find the isoquant</a:t>
                </a:r>
              </a:p>
              <a:p>
                <a:pPr marL="17145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b="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1/2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1/2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 b="0" i="1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b="0" i="1" dirty="0">
                  <a:latin typeface="Cambria Math" panose="02040503050406030204" pitchFamily="18" charset="0"/>
                </a:endParaRPr>
              </a:p>
              <a:p>
                <a:pPr marL="17145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𝐿𝐾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dirty="0"/>
              </a:p>
              <a:p>
                <a:pPr marL="17145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r>
                        <a:rPr lang="en-US" sz="2000" b="0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709359" y="2459735"/>
                <a:ext cx="5089584" cy="3966943"/>
              </a:xfrm>
              <a:blipFill>
                <a:blip r:embed="rId3"/>
                <a:stretch>
                  <a:fillRect l="-1078" t="-1536" r="-7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39733" y="6356350"/>
            <a:ext cx="975616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/>
              <a:pPr>
                <a:spcAft>
                  <a:spcPts val="600"/>
                </a:spcAft>
              </a:pPr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1288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3321" y="329184"/>
            <a:ext cx="4688333" cy="1783080"/>
          </a:xfrm>
        </p:spPr>
        <p:txBody>
          <a:bodyPr anchor="b">
            <a:normAutofit/>
          </a:bodyPr>
          <a:lstStyle/>
          <a:p>
            <a:r>
              <a:rPr lang="en-US" sz="4300"/>
              <a:t>Cobb-Douglas</a:t>
            </a:r>
            <a:br>
              <a:rPr lang="en-US" sz="4300"/>
            </a:br>
            <a:r>
              <a:rPr lang="en-US" sz="4300"/>
              <a:t>Production Function</a:t>
            </a:r>
          </a:p>
        </p:txBody>
      </p:sp>
      <p:pic>
        <p:nvPicPr>
          <p:cNvPr id="7" name="Picture 6" descr="Pile of rocks">
            <a:extLst>
              <a:ext uri="{FF2B5EF4-FFF2-40B4-BE49-F238E27FC236}">
                <a16:creationId xmlns:a16="http://schemas.microsoft.com/office/drawing/2014/main" id="{2010D9DA-61AA-4BA5-6DE1-069A6D6DEA3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3774" r="32228" b="-1"/>
          <a:stretch>
            <a:fillRect/>
          </a:stretch>
        </p:blipFill>
        <p:spPr>
          <a:xfrm>
            <a:off x="20" y="10"/>
            <a:ext cx="3492988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3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3321" y="2374947"/>
            <a:ext cx="3182692" cy="18288"/>
          </a:xfrm>
          <a:custGeom>
            <a:avLst/>
            <a:gdLst>
              <a:gd name="csX0" fmla="*/ 0 w 3182692"/>
              <a:gd name="csY0" fmla="*/ 0 h 18288"/>
              <a:gd name="csX1" fmla="*/ 636538 w 3182692"/>
              <a:gd name="csY1" fmla="*/ 0 h 18288"/>
              <a:gd name="csX2" fmla="*/ 1273077 w 3182692"/>
              <a:gd name="csY2" fmla="*/ 0 h 18288"/>
              <a:gd name="csX3" fmla="*/ 1909615 w 3182692"/>
              <a:gd name="csY3" fmla="*/ 0 h 18288"/>
              <a:gd name="csX4" fmla="*/ 2482500 w 3182692"/>
              <a:gd name="csY4" fmla="*/ 0 h 18288"/>
              <a:gd name="csX5" fmla="*/ 3182692 w 3182692"/>
              <a:gd name="csY5" fmla="*/ 0 h 18288"/>
              <a:gd name="csX6" fmla="*/ 3182692 w 3182692"/>
              <a:gd name="csY6" fmla="*/ 18288 h 18288"/>
              <a:gd name="csX7" fmla="*/ 2609807 w 3182692"/>
              <a:gd name="csY7" fmla="*/ 18288 h 18288"/>
              <a:gd name="csX8" fmla="*/ 2068750 w 3182692"/>
              <a:gd name="csY8" fmla="*/ 18288 h 18288"/>
              <a:gd name="csX9" fmla="*/ 1432211 w 3182692"/>
              <a:gd name="csY9" fmla="*/ 18288 h 18288"/>
              <a:gd name="csX10" fmla="*/ 859327 w 3182692"/>
              <a:gd name="csY10" fmla="*/ 18288 h 18288"/>
              <a:gd name="csX11" fmla="*/ 0 w 3182692"/>
              <a:gd name="csY11" fmla="*/ 18288 h 18288"/>
              <a:gd name="csX12" fmla="*/ 0 w 3182692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182692" h="18288" fill="none" extrusionOk="0">
                <a:moveTo>
                  <a:pt x="0" y="0"/>
                </a:moveTo>
                <a:cubicBezTo>
                  <a:pt x="253588" y="25878"/>
                  <a:pt x="409323" y="-5359"/>
                  <a:pt x="636538" y="0"/>
                </a:cubicBezTo>
                <a:cubicBezTo>
                  <a:pt x="863753" y="5359"/>
                  <a:pt x="1007727" y="-28"/>
                  <a:pt x="1273077" y="0"/>
                </a:cubicBezTo>
                <a:cubicBezTo>
                  <a:pt x="1538427" y="28"/>
                  <a:pt x="1698640" y="-12775"/>
                  <a:pt x="1909615" y="0"/>
                </a:cubicBezTo>
                <a:cubicBezTo>
                  <a:pt x="2120590" y="12775"/>
                  <a:pt x="2210293" y="-21823"/>
                  <a:pt x="2482500" y="0"/>
                </a:cubicBezTo>
                <a:cubicBezTo>
                  <a:pt x="2754708" y="21823"/>
                  <a:pt x="3004133" y="-28750"/>
                  <a:pt x="3182692" y="0"/>
                </a:cubicBezTo>
                <a:cubicBezTo>
                  <a:pt x="3183134" y="4516"/>
                  <a:pt x="3181865" y="12266"/>
                  <a:pt x="3182692" y="18288"/>
                </a:cubicBezTo>
                <a:cubicBezTo>
                  <a:pt x="2947402" y="22440"/>
                  <a:pt x="2876226" y="27191"/>
                  <a:pt x="2609807" y="18288"/>
                </a:cubicBezTo>
                <a:cubicBezTo>
                  <a:pt x="2343389" y="9385"/>
                  <a:pt x="2326689" y="25579"/>
                  <a:pt x="2068750" y="18288"/>
                </a:cubicBezTo>
                <a:cubicBezTo>
                  <a:pt x="1810811" y="10997"/>
                  <a:pt x="1713836" y="48219"/>
                  <a:pt x="1432211" y="18288"/>
                </a:cubicBezTo>
                <a:cubicBezTo>
                  <a:pt x="1150586" y="-11643"/>
                  <a:pt x="982765" y="3747"/>
                  <a:pt x="859327" y="18288"/>
                </a:cubicBezTo>
                <a:cubicBezTo>
                  <a:pt x="735889" y="32829"/>
                  <a:pt x="254183" y="35231"/>
                  <a:pt x="0" y="18288"/>
                </a:cubicBezTo>
                <a:cubicBezTo>
                  <a:pt x="-306" y="11477"/>
                  <a:pt x="485" y="4355"/>
                  <a:pt x="0" y="0"/>
                </a:cubicBezTo>
                <a:close/>
              </a:path>
              <a:path w="3182692" h="18288" stroke="0" extrusionOk="0">
                <a:moveTo>
                  <a:pt x="0" y="0"/>
                </a:moveTo>
                <a:cubicBezTo>
                  <a:pt x="243108" y="-22426"/>
                  <a:pt x="387854" y="22949"/>
                  <a:pt x="572885" y="0"/>
                </a:cubicBezTo>
                <a:cubicBezTo>
                  <a:pt x="757916" y="-22949"/>
                  <a:pt x="923707" y="6797"/>
                  <a:pt x="1113942" y="0"/>
                </a:cubicBezTo>
                <a:cubicBezTo>
                  <a:pt x="1304177" y="-6797"/>
                  <a:pt x="1495991" y="20627"/>
                  <a:pt x="1686827" y="0"/>
                </a:cubicBezTo>
                <a:cubicBezTo>
                  <a:pt x="1877663" y="-20627"/>
                  <a:pt x="2170182" y="-20672"/>
                  <a:pt x="2323365" y="0"/>
                </a:cubicBezTo>
                <a:cubicBezTo>
                  <a:pt x="2476548" y="20672"/>
                  <a:pt x="2919164" y="6097"/>
                  <a:pt x="3182692" y="0"/>
                </a:cubicBezTo>
                <a:cubicBezTo>
                  <a:pt x="3183269" y="4624"/>
                  <a:pt x="3183511" y="11191"/>
                  <a:pt x="3182692" y="18288"/>
                </a:cubicBezTo>
                <a:cubicBezTo>
                  <a:pt x="3026065" y="-10849"/>
                  <a:pt x="2775006" y="23067"/>
                  <a:pt x="2546154" y="18288"/>
                </a:cubicBezTo>
                <a:cubicBezTo>
                  <a:pt x="2317302" y="13509"/>
                  <a:pt x="2168173" y="-8513"/>
                  <a:pt x="1845961" y="18288"/>
                </a:cubicBezTo>
                <a:cubicBezTo>
                  <a:pt x="1523749" y="45089"/>
                  <a:pt x="1450078" y="-844"/>
                  <a:pt x="1304904" y="18288"/>
                </a:cubicBezTo>
                <a:cubicBezTo>
                  <a:pt x="1159730" y="37420"/>
                  <a:pt x="942635" y="-10021"/>
                  <a:pt x="604711" y="18288"/>
                </a:cubicBezTo>
                <a:cubicBezTo>
                  <a:pt x="266787" y="46597"/>
                  <a:pt x="141927" y="-8395"/>
                  <a:pt x="0" y="18288"/>
                </a:cubicBezTo>
                <a:cubicBezTo>
                  <a:pt x="-171" y="12755"/>
                  <a:pt x="-690" y="793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493008" y="2706624"/>
                <a:ext cx="5648705" cy="3730752"/>
              </a:xfrm>
            </p:spPr>
            <p:txBody>
              <a:bodyPr>
                <a:normAutofit/>
              </a:bodyPr>
              <a:lstStyle/>
              <a:p>
                <a:pPr marL="171450" indent="0" algn="ctr">
                  <a:spcBef>
                    <a:spcPts val="500"/>
                  </a:spcBef>
                  <a:spcAft>
                    <a:spcPts val="1000"/>
                  </a:spcAft>
                  <a:buNone/>
                </a:pPr>
                <a:r>
                  <a:rPr lang="en-US" sz="2400" dirty="0"/>
                  <a:t>The slope of the isoquant (MRTS) becomes</a:t>
                </a:r>
              </a:p>
              <a:p>
                <a:pPr marL="2116138" indent="0" algn="ctr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en-US" sz="2400" b="0" i="1">
                          <a:latin typeface="Cambria Math" panose="02040503050406030204" pitchFamily="18" charset="0"/>
                        </a:rPr>
                        <m:t>𝑀𝑅𝑇𝑆</m:t>
                      </m:r>
                      <m:r>
                        <a:rPr lang="en-US" sz="2400" b="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>
                                  <a:latin typeface="Cambria Math" panose="02040503050406030204" pitchFamily="18" charset="0"/>
                                </a:rPr>
                                <m:t>𝑀𝑃</m:t>
                              </m:r>
                            </m:e>
                            <m:sub>
                              <m:r>
                                <a:rPr lang="en-US" sz="2400" b="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𝑀𝑃</m:t>
                              </m:r>
                            </m:e>
                            <m:sub>
                              <m:r>
                                <a:rPr lang="en-US" sz="2400" b="0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pPr marL="2922588" indent="0" algn="ctr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>
                              <a:latin typeface="Cambria Math" panose="02040503050406030204" pitchFamily="18" charset="0"/>
                            </a:rPr>
                            <m:t>1/2</m:t>
                          </m:r>
                          <m:sSup>
                            <m:sSupPr>
                              <m:ctrlPr>
                                <a:rPr lang="en-US" sz="2400" b="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p>
                              <m:r>
                                <a:rPr lang="en-US" sz="2400" b="0" i="1">
                                  <a:latin typeface="Cambria Math" panose="02040503050406030204" pitchFamily="18" charset="0"/>
                                </a:rPr>
                                <m:t>−1/2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2400" b="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p>
                              <m:r>
                                <a:rPr lang="en-US" sz="2400" b="0" i="1">
                                  <a:latin typeface="Cambria Math" panose="02040503050406030204" pitchFamily="18" charset="0"/>
                                </a:rPr>
                                <m:t>1/2</m:t>
                              </m:r>
                            </m:sup>
                          </m:sSup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1/2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1/2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p>
                              <m:r>
                                <a:rPr lang="en-US" sz="2400" b="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1/2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2400" i="1" dirty="0">
                  <a:latin typeface="Cambria Math" panose="02040503050406030204" pitchFamily="18" charset="0"/>
                </a:endParaRPr>
              </a:p>
              <a:p>
                <a:pPr marL="2922588" indent="0" algn="ctr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b="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p>
                              <m:r>
                                <a:rPr lang="en-US" sz="2400" b="0" i="1">
                                  <a:latin typeface="Cambria Math" panose="02040503050406030204" pitchFamily="18" charset="0"/>
                                </a:rPr>
                                <m:t>1/2+1/2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1/2+1/2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2400" i="1" dirty="0">
                  <a:latin typeface="Cambria Math" panose="02040503050406030204" pitchFamily="18" charset="0"/>
                </a:endParaRPr>
              </a:p>
              <a:p>
                <a:pPr marL="2922588" indent="0" algn="ctr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>
                              <a:latin typeface="Cambria Math" panose="02040503050406030204" pitchFamily="18" charset="0"/>
                            </a:rPr>
                            <m:t>𝐾</m:t>
                          </m:r>
                        </m:num>
                        <m:den>
                          <m:r>
                            <a:rPr lang="en-US" sz="2400" b="0" i="1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r>
                        <a:rPr lang="en-US" sz="2400" b="0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400" dirty="0"/>
              </a:p>
              <a:p>
                <a:pPr marL="171450" indent="0" algn="ctr">
                  <a:spcAft>
                    <a:spcPts val="500"/>
                  </a:spcAft>
                  <a:buNone/>
                </a:pPr>
                <a:endParaRPr lang="en-US" sz="24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493008" y="2706624"/>
                <a:ext cx="5648705" cy="3730752"/>
              </a:xfrm>
              <a:blipFill>
                <a:blip r:embed="rId3"/>
                <a:stretch>
                  <a:fillRect t="-2288" r="-15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39733" y="6356350"/>
            <a:ext cx="975616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/>
              <a:pPr>
                <a:spcAft>
                  <a:spcPts val="600"/>
                </a:spcAft>
              </a:pPr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79504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254D376-7060-4491-9779-FC35E62F3F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CC2ABA-BF0B-8E41-A314-C2F2C156C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186423"/>
            <a:ext cx="7886700" cy="111438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500" b="1"/>
              <a:t>Returns to Scale</a:t>
            </a:r>
            <a:endParaRPr lang="en-US" sz="4500" b="1" i="1" baseline="-25000"/>
          </a:p>
        </p:txBody>
      </p:sp>
      <p:pic>
        <p:nvPicPr>
          <p:cNvPr id="7" name="Picture 6" descr="A digital balance scale using circles">
            <a:extLst>
              <a:ext uri="{FF2B5EF4-FFF2-40B4-BE49-F238E27FC236}">
                <a16:creationId xmlns:a16="http://schemas.microsoft.com/office/drawing/2014/main" id="{ABD3B383-9B20-554A-A25D-12183CE392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9353"/>
          <a:stretch>
            <a:fillRect/>
          </a:stretch>
        </p:blipFill>
        <p:spPr>
          <a:xfrm>
            <a:off x="20" y="10"/>
            <a:ext cx="9143980" cy="5014697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EDB44-A407-9A4F-BD15-CFF8EA06D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Intermediate Microeconomic Theory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2F38AE-8E9C-4C41-A5E4-4BD25EE92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/>
              <a:pPr>
                <a:spcAft>
                  <a:spcPts val="600"/>
                </a:spcAft>
              </a:pPr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46159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369" y="238539"/>
            <a:ext cx="8263890" cy="1434415"/>
          </a:xfrm>
        </p:spPr>
        <p:txBody>
          <a:bodyPr anchor="b">
            <a:normAutofit/>
          </a:bodyPr>
          <a:lstStyle/>
          <a:p>
            <a:r>
              <a:rPr lang="en-US" sz="4700"/>
              <a:t>Returns to Scale</a:t>
            </a:r>
          </a:p>
        </p:txBody>
      </p:sp>
      <p:sp>
        <p:nvSpPr>
          <p:cNvPr id="20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9369" y="1681544"/>
            <a:ext cx="8229600" cy="18288"/>
          </a:xfrm>
          <a:custGeom>
            <a:avLst/>
            <a:gdLst>
              <a:gd name="csX0" fmla="*/ 0 w 8229600"/>
              <a:gd name="csY0" fmla="*/ 0 h 18288"/>
              <a:gd name="csX1" fmla="*/ 521208 w 8229600"/>
              <a:gd name="csY1" fmla="*/ 0 h 18288"/>
              <a:gd name="csX2" fmla="*/ 1371600 w 8229600"/>
              <a:gd name="csY2" fmla="*/ 0 h 18288"/>
              <a:gd name="csX3" fmla="*/ 2221992 w 8229600"/>
              <a:gd name="csY3" fmla="*/ 0 h 18288"/>
              <a:gd name="csX4" fmla="*/ 3072384 w 8229600"/>
              <a:gd name="csY4" fmla="*/ 0 h 18288"/>
              <a:gd name="csX5" fmla="*/ 3511296 w 8229600"/>
              <a:gd name="csY5" fmla="*/ 0 h 18288"/>
              <a:gd name="csX6" fmla="*/ 4114800 w 8229600"/>
              <a:gd name="csY6" fmla="*/ 0 h 18288"/>
              <a:gd name="csX7" fmla="*/ 4553712 w 8229600"/>
              <a:gd name="csY7" fmla="*/ 0 h 18288"/>
              <a:gd name="csX8" fmla="*/ 5239512 w 8229600"/>
              <a:gd name="csY8" fmla="*/ 0 h 18288"/>
              <a:gd name="csX9" fmla="*/ 5843016 w 8229600"/>
              <a:gd name="csY9" fmla="*/ 0 h 18288"/>
              <a:gd name="csX10" fmla="*/ 6611112 w 8229600"/>
              <a:gd name="csY10" fmla="*/ 0 h 18288"/>
              <a:gd name="csX11" fmla="*/ 7461504 w 8229600"/>
              <a:gd name="csY11" fmla="*/ 0 h 18288"/>
              <a:gd name="csX12" fmla="*/ 8229600 w 8229600"/>
              <a:gd name="csY12" fmla="*/ 0 h 18288"/>
              <a:gd name="csX13" fmla="*/ 8229600 w 8229600"/>
              <a:gd name="csY13" fmla="*/ 18288 h 18288"/>
              <a:gd name="csX14" fmla="*/ 7461504 w 8229600"/>
              <a:gd name="csY14" fmla="*/ 18288 h 18288"/>
              <a:gd name="csX15" fmla="*/ 6940296 w 8229600"/>
              <a:gd name="csY15" fmla="*/ 18288 h 18288"/>
              <a:gd name="csX16" fmla="*/ 6419088 w 8229600"/>
              <a:gd name="csY16" fmla="*/ 18288 h 18288"/>
              <a:gd name="csX17" fmla="*/ 5650992 w 8229600"/>
              <a:gd name="csY17" fmla="*/ 18288 h 18288"/>
              <a:gd name="csX18" fmla="*/ 5129784 w 8229600"/>
              <a:gd name="csY18" fmla="*/ 18288 h 18288"/>
              <a:gd name="csX19" fmla="*/ 4690872 w 8229600"/>
              <a:gd name="csY19" fmla="*/ 18288 h 18288"/>
              <a:gd name="csX20" fmla="*/ 4087368 w 8229600"/>
              <a:gd name="csY20" fmla="*/ 18288 h 18288"/>
              <a:gd name="csX21" fmla="*/ 3401568 w 8229600"/>
              <a:gd name="csY21" fmla="*/ 18288 h 18288"/>
              <a:gd name="csX22" fmla="*/ 2798064 w 8229600"/>
              <a:gd name="csY22" fmla="*/ 18288 h 18288"/>
              <a:gd name="csX23" fmla="*/ 2276856 w 8229600"/>
              <a:gd name="csY23" fmla="*/ 18288 h 18288"/>
              <a:gd name="csX24" fmla="*/ 1426464 w 8229600"/>
              <a:gd name="csY24" fmla="*/ 18288 h 18288"/>
              <a:gd name="csX25" fmla="*/ 740664 w 8229600"/>
              <a:gd name="csY25" fmla="*/ 18288 h 18288"/>
              <a:gd name="csX26" fmla="*/ 0 w 8229600"/>
              <a:gd name="csY26" fmla="*/ 18288 h 18288"/>
              <a:gd name="csX27" fmla="*/ 0 w 8229600"/>
              <a:gd name="csY2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</a:cxnLst>
            <a:rect l="l" t="t" r="r" b="b"/>
            <a:pathLst>
              <a:path w="8229600" h="18288" fill="none" extrusionOk="0">
                <a:moveTo>
                  <a:pt x="0" y="0"/>
                </a:moveTo>
                <a:cubicBezTo>
                  <a:pt x="227594" y="-4267"/>
                  <a:pt x="329693" y="13251"/>
                  <a:pt x="521208" y="0"/>
                </a:cubicBezTo>
                <a:cubicBezTo>
                  <a:pt x="712723" y="-13251"/>
                  <a:pt x="1137373" y="-13618"/>
                  <a:pt x="1371600" y="0"/>
                </a:cubicBezTo>
                <a:cubicBezTo>
                  <a:pt x="1605827" y="13618"/>
                  <a:pt x="1975382" y="-27374"/>
                  <a:pt x="2221992" y="0"/>
                </a:cubicBezTo>
                <a:cubicBezTo>
                  <a:pt x="2468602" y="27374"/>
                  <a:pt x="2863316" y="-20517"/>
                  <a:pt x="3072384" y="0"/>
                </a:cubicBezTo>
                <a:cubicBezTo>
                  <a:pt x="3281452" y="20517"/>
                  <a:pt x="3331438" y="10793"/>
                  <a:pt x="3511296" y="0"/>
                </a:cubicBezTo>
                <a:cubicBezTo>
                  <a:pt x="3691154" y="-10793"/>
                  <a:pt x="3906405" y="-29737"/>
                  <a:pt x="4114800" y="0"/>
                </a:cubicBezTo>
                <a:cubicBezTo>
                  <a:pt x="4323195" y="29737"/>
                  <a:pt x="4428852" y="-2234"/>
                  <a:pt x="4553712" y="0"/>
                </a:cubicBezTo>
                <a:cubicBezTo>
                  <a:pt x="4678572" y="2234"/>
                  <a:pt x="5065629" y="29368"/>
                  <a:pt x="5239512" y="0"/>
                </a:cubicBezTo>
                <a:cubicBezTo>
                  <a:pt x="5413395" y="-29368"/>
                  <a:pt x="5703888" y="11839"/>
                  <a:pt x="5843016" y="0"/>
                </a:cubicBezTo>
                <a:cubicBezTo>
                  <a:pt x="5982144" y="-11839"/>
                  <a:pt x="6260765" y="24719"/>
                  <a:pt x="6611112" y="0"/>
                </a:cubicBezTo>
                <a:cubicBezTo>
                  <a:pt x="6961459" y="-24719"/>
                  <a:pt x="7228293" y="32959"/>
                  <a:pt x="7461504" y="0"/>
                </a:cubicBezTo>
                <a:cubicBezTo>
                  <a:pt x="7694715" y="-32959"/>
                  <a:pt x="7990029" y="-3422"/>
                  <a:pt x="8229600" y="0"/>
                </a:cubicBezTo>
                <a:cubicBezTo>
                  <a:pt x="8228940" y="5812"/>
                  <a:pt x="8229447" y="9773"/>
                  <a:pt x="8229600" y="18288"/>
                </a:cubicBezTo>
                <a:cubicBezTo>
                  <a:pt x="7940706" y="-9293"/>
                  <a:pt x="7792584" y="-16009"/>
                  <a:pt x="7461504" y="18288"/>
                </a:cubicBezTo>
                <a:cubicBezTo>
                  <a:pt x="7130424" y="52585"/>
                  <a:pt x="7080072" y="43845"/>
                  <a:pt x="6940296" y="18288"/>
                </a:cubicBezTo>
                <a:cubicBezTo>
                  <a:pt x="6800520" y="-7269"/>
                  <a:pt x="6672872" y="26671"/>
                  <a:pt x="6419088" y="18288"/>
                </a:cubicBezTo>
                <a:cubicBezTo>
                  <a:pt x="6165304" y="9905"/>
                  <a:pt x="5869721" y="4987"/>
                  <a:pt x="5650992" y="18288"/>
                </a:cubicBezTo>
                <a:cubicBezTo>
                  <a:pt x="5432263" y="31589"/>
                  <a:pt x="5308310" y="3023"/>
                  <a:pt x="5129784" y="18288"/>
                </a:cubicBezTo>
                <a:cubicBezTo>
                  <a:pt x="4951258" y="33553"/>
                  <a:pt x="4799696" y="15357"/>
                  <a:pt x="4690872" y="18288"/>
                </a:cubicBezTo>
                <a:cubicBezTo>
                  <a:pt x="4582048" y="21219"/>
                  <a:pt x="4311124" y="-7836"/>
                  <a:pt x="4087368" y="18288"/>
                </a:cubicBezTo>
                <a:cubicBezTo>
                  <a:pt x="3863612" y="44412"/>
                  <a:pt x="3730288" y="13374"/>
                  <a:pt x="3401568" y="18288"/>
                </a:cubicBezTo>
                <a:cubicBezTo>
                  <a:pt x="3072848" y="23202"/>
                  <a:pt x="3020684" y="32425"/>
                  <a:pt x="2798064" y="18288"/>
                </a:cubicBezTo>
                <a:cubicBezTo>
                  <a:pt x="2575444" y="4151"/>
                  <a:pt x="2440915" y="-7352"/>
                  <a:pt x="2276856" y="18288"/>
                </a:cubicBezTo>
                <a:cubicBezTo>
                  <a:pt x="2112797" y="43928"/>
                  <a:pt x="1726502" y="-9560"/>
                  <a:pt x="1426464" y="18288"/>
                </a:cubicBezTo>
                <a:cubicBezTo>
                  <a:pt x="1126426" y="46136"/>
                  <a:pt x="992925" y="21016"/>
                  <a:pt x="740664" y="18288"/>
                </a:cubicBezTo>
                <a:cubicBezTo>
                  <a:pt x="488403" y="15560"/>
                  <a:pt x="195650" y="-16061"/>
                  <a:pt x="0" y="18288"/>
                </a:cubicBezTo>
                <a:cubicBezTo>
                  <a:pt x="348" y="9455"/>
                  <a:pt x="654" y="3983"/>
                  <a:pt x="0" y="0"/>
                </a:cubicBezTo>
                <a:close/>
              </a:path>
              <a:path w="8229600" h="18288" stroke="0" extrusionOk="0">
                <a:moveTo>
                  <a:pt x="0" y="0"/>
                </a:moveTo>
                <a:cubicBezTo>
                  <a:pt x="259263" y="-9445"/>
                  <a:pt x="404731" y="4427"/>
                  <a:pt x="521208" y="0"/>
                </a:cubicBezTo>
                <a:cubicBezTo>
                  <a:pt x="637685" y="-4427"/>
                  <a:pt x="839187" y="564"/>
                  <a:pt x="960120" y="0"/>
                </a:cubicBezTo>
                <a:cubicBezTo>
                  <a:pt x="1081053" y="-564"/>
                  <a:pt x="1313469" y="-16481"/>
                  <a:pt x="1481328" y="0"/>
                </a:cubicBezTo>
                <a:cubicBezTo>
                  <a:pt x="1649187" y="16481"/>
                  <a:pt x="1885247" y="26161"/>
                  <a:pt x="2167128" y="0"/>
                </a:cubicBezTo>
                <a:cubicBezTo>
                  <a:pt x="2449009" y="-26161"/>
                  <a:pt x="2761875" y="-22202"/>
                  <a:pt x="2935224" y="0"/>
                </a:cubicBezTo>
                <a:cubicBezTo>
                  <a:pt x="3108573" y="22202"/>
                  <a:pt x="3540687" y="-2863"/>
                  <a:pt x="3785616" y="0"/>
                </a:cubicBezTo>
                <a:cubicBezTo>
                  <a:pt x="4030545" y="2863"/>
                  <a:pt x="4280774" y="-12442"/>
                  <a:pt x="4636008" y="0"/>
                </a:cubicBezTo>
                <a:cubicBezTo>
                  <a:pt x="4991242" y="12442"/>
                  <a:pt x="5025483" y="16914"/>
                  <a:pt x="5239512" y="0"/>
                </a:cubicBezTo>
                <a:cubicBezTo>
                  <a:pt x="5453541" y="-16914"/>
                  <a:pt x="5754008" y="16592"/>
                  <a:pt x="6007608" y="0"/>
                </a:cubicBezTo>
                <a:cubicBezTo>
                  <a:pt x="6261208" y="-16592"/>
                  <a:pt x="6407957" y="-11909"/>
                  <a:pt x="6693408" y="0"/>
                </a:cubicBezTo>
                <a:cubicBezTo>
                  <a:pt x="6978859" y="11909"/>
                  <a:pt x="7015437" y="-20890"/>
                  <a:pt x="7296912" y="0"/>
                </a:cubicBezTo>
                <a:cubicBezTo>
                  <a:pt x="7578387" y="20890"/>
                  <a:pt x="7859622" y="46406"/>
                  <a:pt x="8229600" y="0"/>
                </a:cubicBezTo>
                <a:cubicBezTo>
                  <a:pt x="8230508" y="6337"/>
                  <a:pt x="8228722" y="11778"/>
                  <a:pt x="8229600" y="18288"/>
                </a:cubicBezTo>
                <a:cubicBezTo>
                  <a:pt x="8075287" y="35054"/>
                  <a:pt x="7821366" y="21850"/>
                  <a:pt x="7626096" y="18288"/>
                </a:cubicBezTo>
                <a:cubicBezTo>
                  <a:pt x="7430826" y="14726"/>
                  <a:pt x="7320004" y="-9669"/>
                  <a:pt x="7022592" y="18288"/>
                </a:cubicBezTo>
                <a:cubicBezTo>
                  <a:pt x="6725180" y="46245"/>
                  <a:pt x="6348804" y="-14025"/>
                  <a:pt x="6172200" y="18288"/>
                </a:cubicBezTo>
                <a:cubicBezTo>
                  <a:pt x="5995596" y="50601"/>
                  <a:pt x="5788102" y="22890"/>
                  <a:pt x="5650992" y="18288"/>
                </a:cubicBezTo>
                <a:cubicBezTo>
                  <a:pt x="5513882" y="13686"/>
                  <a:pt x="5198399" y="29121"/>
                  <a:pt x="4882896" y="18288"/>
                </a:cubicBezTo>
                <a:cubicBezTo>
                  <a:pt x="4567393" y="7455"/>
                  <a:pt x="4557008" y="26965"/>
                  <a:pt x="4443984" y="18288"/>
                </a:cubicBezTo>
                <a:cubicBezTo>
                  <a:pt x="4330960" y="9611"/>
                  <a:pt x="4061674" y="28891"/>
                  <a:pt x="3758184" y="18288"/>
                </a:cubicBezTo>
                <a:cubicBezTo>
                  <a:pt x="3454694" y="7685"/>
                  <a:pt x="3380392" y="19119"/>
                  <a:pt x="3236976" y="18288"/>
                </a:cubicBezTo>
                <a:cubicBezTo>
                  <a:pt x="3093560" y="17457"/>
                  <a:pt x="2632116" y="37607"/>
                  <a:pt x="2386584" y="18288"/>
                </a:cubicBezTo>
                <a:cubicBezTo>
                  <a:pt x="2141052" y="-1031"/>
                  <a:pt x="2110884" y="28777"/>
                  <a:pt x="1947672" y="18288"/>
                </a:cubicBezTo>
                <a:cubicBezTo>
                  <a:pt x="1784460" y="7799"/>
                  <a:pt x="1535467" y="461"/>
                  <a:pt x="1261872" y="18288"/>
                </a:cubicBezTo>
                <a:cubicBezTo>
                  <a:pt x="988277" y="36115"/>
                  <a:pt x="1021096" y="10375"/>
                  <a:pt x="822960" y="18288"/>
                </a:cubicBezTo>
                <a:cubicBezTo>
                  <a:pt x="624824" y="26201"/>
                  <a:pt x="298309" y="1283"/>
                  <a:pt x="0" y="18288"/>
                </a:cubicBezTo>
                <a:cubicBezTo>
                  <a:pt x="-633" y="12278"/>
                  <a:pt x="-757" y="5867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29369" y="2071316"/>
                <a:ext cx="5035164" cy="4119172"/>
              </a:xfrm>
            </p:spPr>
            <p:txBody>
              <a:bodyPr anchor="t"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1900" dirty="0"/>
                  <a:t>Returns to scale. Consider that all inputs are increased by a common factor, </a:t>
                </a:r>
                <a14:m>
                  <m:oMath xmlns:m="http://schemas.openxmlformats.org/officeDocument/2006/math">
                    <m:r>
                      <a:rPr lang="en-US" sz="19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r>
                      <a:rPr lang="en-US" sz="19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&gt;1</m:t>
                    </m:r>
                  </m:oMath>
                </a14:m>
                <a:r>
                  <a:rPr lang="en-US" sz="1900" dirty="0"/>
                  <a:t>. Hence,</a:t>
                </a:r>
                <a14:m>
                  <m:oMath xmlns:m="http://schemas.openxmlformats.org/officeDocument/2006/math">
                    <m:r>
                      <a:rPr lang="en-US" sz="19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900" i="1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19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900" dirty="0"/>
                  <a:t>is increased to </a:t>
                </a:r>
                <a14:m>
                  <m:oMath xmlns:m="http://schemas.openxmlformats.org/officeDocument/2006/math">
                    <m:r>
                      <a:rPr lang="en-US" sz="19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r>
                      <a:rPr lang="en-US" sz="19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sz="1900" dirty="0"/>
                  <a:t>, and </a:t>
                </a:r>
                <a14:m>
                  <m:oMath xmlns:m="http://schemas.openxmlformats.org/officeDocument/2006/math">
                    <m:r>
                      <a:rPr lang="en-US" sz="1900" b="0" i="1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1900" dirty="0"/>
                  <a:t> is increased to </a:t>
                </a:r>
                <a14:m>
                  <m:oMath xmlns:m="http://schemas.openxmlformats.org/officeDocument/2006/math">
                    <m:r>
                      <a:rPr lang="en-US" sz="19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r>
                      <a:rPr lang="en-US" sz="19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1900" dirty="0"/>
                  <a:t>. If the firm increases as follows:</a:t>
                </a:r>
              </a:p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endParaRPr lang="en-US" sz="1900" dirty="0"/>
              </a:p>
              <a:p>
                <a:pPr lvl="1">
                  <a:spcAft>
                    <a:spcPts val="500"/>
                  </a:spcAft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19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9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e>
                      <m:sup>
                        <m:r>
                          <a:rPr lang="en-US" sz="1900" b="0" i="1">
                            <a:latin typeface="Cambria Math" panose="02040503050406030204" pitchFamily="18" charset="0"/>
                          </a:rPr>
                          <m:t>𝑎</m:t>
                        </m:r>
                      </m:sup>
                    </m:sSup>
                    <m:r>
                      <a:rPr lang="en-US" sz="1900" b="0" i="1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sz="19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sz="1900" dirty="0"/>
                  <a:t> (when </a:t>
                </a:r>
                <a14:m>
                  <m:oMath xmlns:m="http://schemas.openxmlformats.org/officeDocument/2006/math">
                    <m:r>
                      <a:rPr lang="en-US" sz="1900" b="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1900" b="0" i="1">
                        <a:latin typeface="Cambria Math" panose="02040503050406030204" pitchFamily="18" charset="0"/>
                      </a:rPr>
                      <m:t>&gt;1)</m:t>
                    </m:r>
                  </m:oMath>
                </a14:m>
                <a:r>
                  <a:rPr lang="en-US" sz="1900" dirty="0"/>
                  <a:t>, the firm exhibits </a:t>
                </a:r>
                <a:r>
                  <a:rPr lang="en-US" sz="1900" i="1" dirty="0"/>
                  <a:t>increasing</a:t>
                </a:r>
                <a:r>
                  <a:rPr lang="en-US" sz="1900" dirty="0"/>
                  <a:t> returns to scale.</a:t>
                </a:r>
              </a:p>
              <a:p>
                <a:pPr lvl="1">
                  <a:spcAft>
                    <a:spcPts val="500"/>
                  </a:spcAft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19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9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e>
                      <m:sup>
                        <m:r>
                          <a:rPr lang="en-US" sz="1900" i="1">
                            <a:latin typeface="Cambria Math" panose="02040503050406030204" pitchFamily="18" charset="0"/>
                          </a:rPr>
                          <m:t>𝑎</m:t>
                        </m:r>
                      </m:sup>
                    </m:sSup>
                    <m:r>
                      <a:rPr lang="en-US" sz="1900" b="0" i="1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sz="19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sz="1900" dirty="0"/>
                  <a:t> (when </a:t>
                </a:r>
                <a14:m>
                  <m:oMath xmlns:m="http://schemas.openxmlformats.org/officeDocument/2006/math">
                    <m:r>
                      <a:rPr lang="en-US" sz="19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1900" b="0" i="1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sz="1900" i="1">
                        <a:latin typeface="Cambria Math" panose="02040503050406030204" pitchFamily="18" charset="0"/>
                      </a:rPr>
                      <m:t>1)</m:t>
                    </m:r>
                  </m:oMath>
                </a14:m>
                <a:r>
                  <a:rPr lang="en-US" sz="1900" dirty="0"/>
                  <a:t>, the firm exhibits </a:t>
                </a:r>
                <a:r>
                  <a:rPr lang="en-US" sz="1900" i="1" dirty="0"/>
                  <a:t>decreasing</a:t>
                </a:r>
                <a:r>
                  <a:rPr lang="en-US" sz="1900" dirty="0"/>
                  <a:t> returns to scale.</a:t>
                </a:r>
              </a:p>
              <a:p>
                <a:pPr lvl="1">
                  <a:spcAft>
                    <a:spcPts val="500"/>
                  </a:spcAft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19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9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e>
                      <m:sup>
                        <m:r>
                          <a:rPr lang="en-US" sz="1900" i="1">
                            <a:latin typeface="Cambria Math" panose="02040503050406030204" pitchFamily="18" charset="0"/>
                          </a:rPr>
                          <m:t>𝑎</m:t>
                        </m:r>
                      </m:sup>
                    </m:sSup>
                    <m:r>
                      <a:rPr lang="en-US" sz="1900" b="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9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sz="1900" dirty="0"/>
                  <a:t> (when </a:t>
                </a:r>
                <a14:m>
                  <m:oMath xmlns:m="http://schemas.openxmlformats.org/officeDocument/2006/math">
                    <m:r>
                      <a:rPr lang="en-US" sz="19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1900" b="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900" i="1">
                        <a:latin typeface="Cambria Math" panose="02040503050406030204" pitchFamily="18" charset="0"/>
                      </a:rPr>
                      <m:t>1)</m:t>
                    </m:r>
                  </m:oMath>
                </a14:m>
                <a:r>
                  <a:rPr lang="en-US" sz="1900" dirty="0"/>
                  <a:t>, the firm exhibits </a:t>
                </a:r>
                <a:r>
                  <a:rPr lang="en-US" sz="1900" i="1" dirty="0"/>
                  <a:t>constant</a:t>
                </a:r>
                <a:r>
                  <a:rPr lang="en-US" sz="1900" dirty="0"/>
                  <a:t> returns to scale.</a:t>
                </a:r>
              </a:p>
              <a:p>
                <a:pPr lvl="1">
                  <a:spcAft>
                    <a:spcPts val="500"/>
                  </a:spcAft>
                </a:pPr>
                <a:endParaRPr lang="en-US" sz="1900" dirty="0"/>
              </a:p>
              <a:p>
                <a:pPr lvl="1">
                  <a:spcAft>
                    <a:spcPts val="500"/>
                  </a:spcAft>
                </a:pPr>
                <a:endParaRPr lang="en-US" sz="19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29369" y="2071316"/>
                <a:ext cx="5035164" cy="4119172"/>
              </a:xfrm>
              <a:blipFill>
                <a:blip r:embed="rId2"/>
                <a:stretch>
                  <a:fillRect l="-847" t="-14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 descr="Stones balancing on a wood">
            <a:extLst>
              <a:ext uri="{FF2B5EF4-FFF2-40B4-BE49-F238E27FC236}">
                <a16:creationId xmlns:a16="http://schemas.microsoft.com/office/drawing/2014/main" id="{46B77A70-7C3A-49B6-DF3C-C160B06FA1D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7506" r="19022"/>
          <a:stretch>
            <a:fillRect/>
          </a:stretch>
        </p:blipFill>
        <p:spPr>
          <a:xfrm>
            <a:off x="5756743" y="2093976"/>
            <a:ext cx="2955798" cy="4096512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/>
              <a:pPr>
                <a:spcAft>
                  <a:spcPts val="600"/>
                </a:spcAft>
              </a:pPr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0901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AC7295-499E-E039-B5F1-4362136DFA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94BFCCA4-109C-4B21-816E-144FE75C38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536363-6330-65DF-FE91-BB3271E95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188" y="643465"/>
            <a:ext cx="2921519" cy="1846615"/>
          </a:xfrm>
        </p:spPr>
        <p:txBody>
          <a:bodyPr anchor="b">
            <a:normAutofit/>
          </a:bodyPr>
          <a:lstStyle/>
          <a:p>
            <a:r>
              <a:rPr lang="en-US" sz="4000"/>
              <a:t>Increasing Returns to Scale</a:t>
            </a:r>
          </a:p>
        </p:txBody>
      </p:sp>
      <p:sp>
        <p:nvSpPr>
          <p:cNvPr id="16" name="sketch line">
            <a:extLst>
              <a:ext uri="{FF2B5EF4-FFF2-40B4-BE49-F238E27FC236}">
                <a16:creationId xmlns:a16="http://schemas.microsoft.com/office/drawing/2014/main" id="{0059B5C0-FEC8-4370-AF45-02E3AEF6FA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60" y="2659144"/>
            <a:ext cx="2674620" cy="18288"/>
          </a:xfrm>
          <a:custGeom>
            <a:avLst/>
            <a:gdLst>
              <a:gd name="csX0" fmla="*/ 0 w 2674620"/>
              <a:gd name="csY0" fmla="*/ 0 h 18288"/>
              <a:gd name="csX1" fmla="*/ 641909 w 2674620"/>
              <a:gd name="csY1" fmla="*/ 0 h 18288"/>
              <a:gd name="csX2" fmla="*/ 1337310 w 2674620"/>
              <a:gd name="csY2" fmla="*/ 0 h 18288"/>
              <a:gd name="csX3" fmla="*/ 1979219 w 2674620"/>
              <a:gd name="csY3" fmla="*/ 0 h 18288"/>
              <a:gd name="csX4" fmla="*/ 2674620 w 2674620"/>
              <a:gd name="csY4" fmla="*/ 0 h 18288"/>
              <a:gd name="csX5" fmla="*/ 2674620 w 2674620"/>
              <a:gd name="csY5" fmla="*/ 18288 h 18288"/>
              <a:gd name="csX6" fmla="*/ 1952473 w 2674620"/>
              <a:gd name="csY6" fmla="*/ 18288 h 18288"/>
              <a:gd name="csX7" fmla="*/ 1257071 w 2674620"/>
              <a:gd name="csY7" fmla="*/ 18288 h 18288"/>
              <a:gd name="csX8" fmla="*/ 615163 w 2674620"/>
              <a:gd name="csY8" fmla="*/ 18288 h 18288"/>
              <a:gd name="csX9" fmla="*/ 0 w 2674620"/>
              <a:gd name="csY9" fmla="*/ 18288 h 18288"/>
              <a:gd name="csX10" fmla="*/ 0 w 2674620"/>
              <a:gd name="csY10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2674620" h="18288" fill="none" extrusionOk="0">
                <a:moveTo>
                  <a:pt x="0" y="0"/>
                </a:moveTo>
                <a:cubicBezTo>
                  <a:pt x="223686" y="-27283"/>
                  <a:pt x="416037" y="8041"/>
                  <a:pt x="641909" y="0"/>
                </a:cubicBezTo>
                <a:cubicBezTo>
                  <a:pt x="867781" y="-8041"/>
                  <a:pt x="1125885" y="15252"/>
                  <a:pt x="1337310" y="0"/>
                </a:cubicBezTo>
                <a:cubicBezTo>
                  <a:pt x="1548735" y="-15252"/>
                  <a:pt x="1809020" y="-2338"/>
                  <a:pt x="1979219" y="0"/>
                </a:cubicBezTo>
                <a:cubicBezTo>
                  <a:pt x="2149418" y="2338"/>
                  <a:pt x="2403746" y="-23101"/>
                  <a:pt x="2674620" y="0"/>
                </a:cubicBezTo>
                <a:cubicBezTo>
                  <a:pt x="2674874" y="6173"/>
                  <a:pt x="2674321" y="9417"/>
                  <a:pt x="2674620" y="18288"/>
                </a:cubicBezTo>
                <a:cubicBezTo>
                  <a:pt x="2384204" y="39407"/>
                  <a:pt x="2124794" y="9377"/>
                  <a:pt x="1952473" y="18288"/>
                </a:cubicBezTo>
                <a:cubicBezTo>
                  <a:pt x="1780152" y="27199"/>
                  <a:pt x="1469502" y="9163"/>
                  <a:pt x="1257071" y="18288"/>
                </a:cubicBezTo>
                <a:cubicBezTo>
                  <a:pt x="1044640" y="27413"/>
                  <a:pt x="886842" y="49997"/>
                  <a:pt x="615163" y="18288"/>
                </a:cubicBezTo>
                <a:cubicBezTo>
                  <a:pt x="343484" y="-13421"/>
                  <a:pt x="280198" y="10146"/>
                  <a:pt x="0" y="18288"/>
                </a:cubicBezTo>
                <a:cubicBezTo>
                  <a:pt x="569" y="10806"/>
                  <a:pt x="-314" y="7671"/>
                  <a:pt x="0" y="0"/>
                </a:cubicBezTo>
                <a:close/>
              </a:path>
              <a:path w="2674620" h="18288" stroke="0" extrusionOk="0">
                <a:moveTo>
                  <a:pt x="0" y="0"/>
                </a:moveTo>
                <a:cubicBezTo>
                  <a:pt x="231855" y="-1293"/>
                  <a:pt x="402066" y="-28662"/>
                  <a:pt x="668655" y="0"/>
                </a:cubicBezTo>
                <a:cubicBezTo>
                  <a:pt x="935244" y="28662"/>
                  <a:pt x="1178759" y="24409"/>
                  <a:pt x="1364056" y="0"/>
                </a:cubicBezTo>
                <a:cubicBezTo>
                  <a:pt x="1549353" y="-24409"/>
                  <a:pt x="1706883" y="-9273"/>
                  <a:pt x="2005965" y="0"/>
                </a:cubicBezTo>
                <a:cubicBezTo>
                  <a:pt x="2305047" y="9273"/>
                  <a:pt x="2446507" y="-22114"/>
                  <a:pt x="2674620" y="0"/>
                </a:cubicBezTo>
                <a:cubicBezTo>
                  <a:pt x="2674290" y="6753"/>
                  <a:pt x="2674363" y="10653"/>
                  <a:pt x="2674620" y="18288"/>
                </a:cubicBezTo>
                <a:cubicBezTo>
                  <a:pt x="2376619" y="8269"/>
                  <a:pt x="2249009" y="47455"/>
                  <a:pt x="1979219" y="18288"/>
                </a:cubicBezTo>
                <a:cubicBezTo>
                  <a:pt x="1709429" y="-10879"/>
                  <a:pt x="1513733" y="36040"/>
                  <a:pt x="1364056" y="18288"/>
                </a:cubicBezTo>
                <a:cubicBezTo>
                  <a:pt x="1214379" y="536"/>
                  <a:pt x="982991" y="18989"/>
                  <a:pt x="748894" y="18288"/>
                </a:cubicBezTo>
                <a:cubicBezTo>
                  <a:pt x="514797" y="17587"/>
                  <a:pt x="177151" y="-5811"/>
                  <a:pt x="0" y="18288"/>
                </a:cubicBezTo>
                <a:cubicBezTo>
                  <a:pt x="-751" y="13461"/>
                  <a:pt x="911" y="748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44897650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FBC269-08FB-413E-D058-C037024D29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3202" y="2807167"/>
            <a:ext cx="2921641" cy="3386399"/>
          </a:xfrm>
        </p:spPr>
        <p:txBody>
          <a:bodyPr>
            <a:norm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1900"/>
              <a:t>Electric power, airplane producers, large express shipping companies, telecommunication companies are examples of markets that exhibit increasing returns to scale.</a:t>
            </a:r>
          </a:p>
          <a:p>
            <a:pPr lvl="1">
              <a:spcAft>
                <a:spcPts val="500"/>
              </a:spcAft>
            </a:pPr>
            <a:endParaRPr lang="en-US" sz="190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3FA1674-A724-7F6B-9A66-000C9EB872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468" y="730377"/>
            <a:ext cx="2324862" cy="232486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CFD31E6-D58B-8901-9751-2668F48EE0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5916" y="852127"/>
            <a:ext cx="2839212" cy="126750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9AD3982-0E9D-C8BB-CF53-F4CA532FE5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4468" y="4359795"/>
            <a:ext cx="2324862" cy="12694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58BED64-DD49-FDD9-7E3E-33835AE2F8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5916" y="3519328"/>
            <a:ext cx="2839212" cy="2126668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B84E9F-8395-5DB5-6BE0-3CDE96B38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5AEBC0-969A-D2AE-F162-861F41FA5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/>
              <a:pPr>
                <a:spcAft>
                  <a:spcPts val="600"/>
                </a:spcAft>
              </a:pPr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05082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BEB523-F95E-0EF5-E62A-D09D1475E2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12609869-9E80-471B-A487-A53288E0E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D6509D-1A31-EBBD-2078-B31BFEA7A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297" y="502020"/>
            <a:ext cx="3992787" cy="1642970"/>
          </a:xfrm>
        </p:spPr>
        <p:txBody>
          <a:bodyPr anchor="b">
            <a:normAutofit/>
          </a:bodyPr>
          <a:lstStyle/>
          <a:p>
            <a:r>
              <a:rPr lang="en-US" sz="3500"/>
              <a:t>Decreasing Returns to Scale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884C7F-09E1-73F6-7A3E-06DD5B954B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8692" y="2405894"/>
            <a:ext cx="3986392" cy="3535083"/>
          </a:xfrm>
        </p:spPr>
        <p:txBody>
          <a:bodyPr anchor="t">
            <a:norm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1700"/>
              <a:t>Examples of industries that exhibit decreasing returns to scale include companies engaged in exploration of natural resources (because it becomes increasingly difficult to extract as easier low-hanging minerals are extracted).</a:t>
            </a:r>
          </a:p>
          <a:p>
            <a:pPr lvl="1">
              <a:spcAft>
                <a:spcPts val="500"/>
              </a:spcAft>
            </a:pPr>
            <a:endParaRPr lang="en-US" sz="170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004738A-9D34-43E8-97D2-CA0EED4F8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2499" y="-5"/>
            <a:ext cx="306939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8B8D07F-F13E-443E-BA68-2D26672D7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2499" y="-2"/>
            <a:ext cx="306939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813A4FA-24A5-41ED-A534-3807D1B2F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2499" y="-22"/>
            <a:ext cx="3051501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3944F27-CA70-4E84-A51A-E6BF89558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2499" y="-10"/>
            <a:ext cx="2708601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F3980AA-6E67-D1D1-E4AE-25C160A11E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6975" y="2569135"/>
            <a:ext cx="3127897" cy="1751622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FFF56E-84FC-E25A-2AB1-1C541CEB7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9378"/>
            <a:ext cx="33604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51</a:t>
            </a:fld>
            <a:endParaRPr lang="en-US" sz="10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555197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A29D6E-9636-4810-29D7-5275688CFD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" name="Rectangle 45">
            <a:extLst>
              <a:ext uri="{FF2B5EF4-FFF2-40B4-BE49-F238E27FC236}">
                <a16:creationId xmlns:a16="http://schemas.microsoft.com/office/drawing/2014/main" id="{394842B0-684D-44CC-B4BC-D13331CFD2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CC33B6-E902-6465-A62A-EEDE180F9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60" y="329184"/>
            <a:ext cx="5170932" cy="1783080"/>
          </a:xfrm>
        </p:spPr>
        <p:txBody>
          <a:bodyPr anchor="b">
            <a:normAutofit/>
          </a:bodyPr>
          <a:lstStyle/>
          <a:p>
            <a:r>
              <a:rPr lang="en-US" sz="5700"/>
              <a:t>Constant Returns to Scale</a:t>
            </a:r>
          </a:p>
        </p:txBody>
      </p:sp>
      <p:sp>
        <p:nvSpPr>
          <p:cNvPr id="47" name="sketch line">
            <a:extLst>
              <a:ext uri="{FF2B5EF4-FFF2-40B4-BE49-F238E27FC236}">
                <a16:creationId xmlns:a16="http://schemas.microsoft.com/office/drawing/2014/main" id="{4C2A3DC3-F495-4B99-9FF3-3FB30D632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214" y="2395728"/>
            <a:ext cx="3182691" cy="18288"/>
          </a:xfrm>
          <a:custGeom>
            <a:avLst/>
            <a:gdLst>
              <a:gd name="csX0" fmla="*/ 0 w 3182691"/>
              <a:gd name="csY0" fmla="*/ 0 h 18288"/>
              <a:gd name="csX1" fmla="*/ 636538 w 3182691"/>
              <a:gd name="csY1" fmla="*/ 0 h 18288"/>
              <a:gd name="csX2" fmla="*/ 1273076 w 3182691"/>
              <a:gd name="csY2" fmla="*/ 0 h 18288"/>
              <a:gd name="csX3" fmla="*/ 1909615 w 3182691"/>
              <a:gd name="csY3" fmla="*/ 0 h 18288"/>
              <a:gd name="csX4" fmla="*/ 2482499 w 3182691"/>
              <a:gd name="csY4" fmla="*/ 0 h 18288"/>
              <a:gd name="csX5" fmla="*/ 3182691 w 3182691"/>
              <a:gd name="csY5" fmla="*/ 0 h 18288"/>
              <a:gd name="csX6" fmla="*/ 3182691 w 3182691"/>
              <a:gd name="csY6" fmla="*/ 18288 h 18288"/>
              <a:gd name="csX7" fmla="*/ 2609807 w 3182691"/>
              <a:gd name="csY7" fmla="*/ 18288 h 18288"/>
              <a:gd name="csX8" fmla="*/ 2068749 w 3182691"/>
              <a:gd name="csY8" fmla="*/ 18288 h 18288"/>
              <a:gd name="csX9" fmla="*/ 1432211 w 3182691"/>
              <a:gd name="csY9" fmla="*/ 18288 h 18288"/>
              <a:gd name="csX10" fmla="*/ 859327 w 3182691"/>
              <a:gd name="csY10" fmla="*/ 18288 h 18288"/>
              <a:gd name="csX11" fmla="*/ 0 w 3182691"/>
              <a:gd name="csY11" fmla="*/ 18288 h 18288"/>
              <a:gd name="csX12" fmla="*/ 0 w 3182691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182691" h="18288" fill="none" extrusionOk="0">
                <a:moveTo>
                  <a:pt x="0" y="0"/>
                </a:moveTo>
                <a:cubicBezTo>
                  <a:pt x="253588" y="25878"/>
                  <a:pt x="409323" y="-5359"/>
                  <a:pt x="636538" y="0"/>
                </a:cubicBezTo>
                <a:cubicBezTo>
                  <a:pt x="863753" y="5359"/>
                  <a:pt x="1013406" y="3458"/>
                  <a:pt x="1273076" y="0"/>
                </a:cubicBezTo>
                <a:cubicBezTo>
                  <a:pt x="1532746" y="-3458"/>
                  <a:pt x="1697408" y="-16840"/>
                  <a:pt x="1909615" y="0"/>
                </a:cubicBezTo>
                <a:cubicBezTo>
                  <a:pt x="2121822" y="16840"/>
                  <a:pt x="2213494" y="-18555"/>
                  <a:pt x="2482499" y="0"/>
                </a:cubicBezTo>
                <a:cubicBezTo>
                  <a:pt x="2751504" y="18555"/>
                  <a:pt x="3004132" y="-28750"/>
                  <a:pt x="3182691" y="0"/>
                </a:cubicBezTo>
                <a:cubicBezTo>
                  <a:pt x="3183133" y="4516"/>
                  <a:pt x="3181864" y="12266"/>
                  <a:pt x="3182691" y="18288"/>
                </a:cubicBezTo>
                <a:cubicBezTo>
                  <a:pt x="2947041" y="16687"/>
                  <a:pt x="2875741" y="22937"/>
                  <a:pt x="2609807" y="18288"/>
                </a:cubicBezTo>
                <a:cubicBezTo>
                  <a:pt x="2343873" y="13639"/>
                  <a:pt x="2331203" y="31729"/>
                  <a:pt x="2068749" y="18288"/>
                </a:cubicBezTo>
                <a:cubicBezTo>
                  <a:pt x="1806295" y="4847"/>
                  <a:pt x="1713773" y="47088"/>
                  <a:pt x="1432211" y="18288"/>
                </a:cubicBezTo>
                <a:cubicBezTo>
                  <a:pt x="1150649" y="-10512"/>
                  <a:pt x="982765" y="3747"/>
                  <a:pt x="859327" y="18288"/>
                </a:cubicBezTo>
                <a:cubicBezTo>
                  <a:pt x="735889" y="32829"/>
                  <a:pt x="254183" y="35231"/>
                  <a:pt x="0" y="18288"/>
                </a:cubicBezTo>
                <a:cubicBezTo>
                  <a:pt x="-306" y="11477"/>
                  <a:pt x="485" y="4355"/>
                  <a:pt x="0" y="0"/>
                </a:cubicBezTo>
                <a:close/>
              </a:path>
              <a:path w="3182691" h="18288" stroke="0" extrusionOk="0">
                <a:moveTo>
                  <a:pt x="0" y="0"/>
                </a:moveTo>
                <a:cubicBezTo>
                  <a:pt x="247695" y="-19360"/>
                  <a:pt x="392581" y="-28596"/>
                  <a:pt x="572884" y="0"/>
                </a:cubicBezTo>
                <a:cubicBezTo>
                  <a:pt x="753187" y="28596"/>
                  <a:pt x="922042" y="4121"/>
                  <a:pt x="1113942" y="0"/>
                </a:cubicBezTo>
                <a:cubicBezTo>
                  <a:pt x="1305842" y="-4121"/>
                  <a:pt x="1501806" y="28092"/>
                  <a:pt x="1686826" y="0"/>
                </a:cubicBezTo>
                <a:cubicBezTo>
                  <a:pt x="1871846" y="-28092"/>
                  <a:pt x="2170181" y="-20672"/>
                  <a:pt x="2323364" y="0"/>
                </a:cubicBezTo>
                <a:cubicBezTo>
                  <a:pt x="2476547" y="20672"/>
                  <a:pt x="2919163" y="6097"/>
                  <a:pt x="3182691" y="0"/>
                </a:cubicBezTo>
                <a:cubicBezTo>
                  <a:pt x="3183268" y="4624"/>
                  <a:pt x="3183510" y="11191"/>
                  <a:pt x="3182691" y="18288"/>
                </a:cubicBezTo>
                <a:cubicBezTo>
                  <a:pt x="3026064" y="-10849"/>
                  <a:pt x="2775005" y="23067"/>
                  <a:pt x="2546153" y="18288"/>
                </a:cubicBezTo>
                <a:cubicBezTo>
                  <a:pt x="2317301" y="13509"/>
                  <a:pt x="2164351" y="-9884"/>
                  <a:pt x="1845961" y="18288"/>
                </a:cubicBezTo>
                <a:cubicBezTo>
                  <a:pt x="1527571" y="46460"/>
                  <a:pt x="1455006" y="5824"/>
                  <a:pt x="1304903" y="18288"/>
                </a:cubicBezTo>
                <a:cubicBezTo>
                  <a:pt x="1154800" y="30752"/>
                  <a:pt x="942107" y="-12056"/>
                  <a:pt x="604711" y="18288"/>
                </a:cubicBezTo>
                <a:cubicBezTo>
                  <a:pt x="267315" y="48632"/>
                  <a:pt x="141927" y="-8395"/>
                  <a:pt x="0" y="18288"/>
                </a:cubicBezTo>
                <a:cubicBezTo>
                  <a:pt x="-171" y="12755"/>
                  <a:pt x="-690" y="793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EE49F6-849D-D5CE-B01E-BEA0E43BB6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060" y="2706624"/>
            <a:ext cx="5170932" cy="3483864"/>
          </a:xfrm>
        </p:spPr>
        <p:txBody>
          <a:bodyPr>
            <a:norm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1900"/>
              <a:t>Constant returns to scale prevail in very small businesses. For example, consider a car wash or a small bakery.</a:t>
            </a:r>
          </a:p>
          <a:p>
            <a:pPr lvl="1">
              <a:spcAft>
                <a:spcPts val="500"/>
              </a:spcAft>
            </a:pPr>
            <a:endParaRPr lang="en-US" sz="190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7A3A00F-9DC2-4DE5-EC0D-9663E0C618B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9556" b="2"/>
          <a:stretch>
            <a:fillRect/>
          </a:stretch>
        </p:blipFill>
        <p:spPr>
          <a:xfrm>
            <a:off x="6117340" y="-7"/>
            <a:ext cx="3026660" cy="4178808"/>
          </a:xfrm>
          <a:custGeom>
            <a:avLst/>
            <a:gdLst/>
            <a:ahLst/>
            <a:cxnLst/>
            <a:rect l="l" t="t" r="r" b="b"/>
            <a:pathLst>
              <a:path w="4035547" h="4178808">
                <a:moveTo>
                  <a:pt x="14988" y="0"/>
                </a:moveTo>
                <a:lnTo>
                  <a:pt x="4035547" y="0"/>
                </a:lnTo>
                <a:lnTo>
                  <a:pt x="4035547" y="4161794"/>
                </a:lnTo>
                <a:lnTo>
                  <a:pt x="3918602" y="4164199"/>
                </a:lnTo>
                <a:cubicBezTo>
                  <a:pt x="3673497" y="4178956"/>
                  <a:pt x="3428120" y="4172295"/>
                  <a:pt x="3183014" y="4175560"/>
                </a:cubicBezTo>
                <a:cubicBezTo>
                  <a:pt x="2855121" y="4180001"/>
                  <a:pt x="2527499" y="4168639"/>
                  <a:pt x="2199742" y="4167595"/>
                </a:cubicBezTo>
                <a:cubicBezTo>
                  <a:pt x="2132562" y="4167334"/>
                  <a:pt x="2065110" y="4170729"/>
                  <a:pt x="1998202" y="4175952"/>
                </a:cubicBezTo>
                <a:cubicBezTo>
                  <a:pt x="1905507" y="4183005"/>
                  <a:pt x="1814033" y="4174124"/>
                  <a:pt x="1722153" y="4165766"/>
                </a:cubicBezTo>
                <a:cubicBezTo>
                  <a:pt x="1611407" y="4155711"/>
                  <a:pt x="1500933" y="4164591"/>
                  <a:pt x="1390867" y="4176214"/>
                </a:cubicBezTo>
                <a:lnTo>
                  <a:pt x="1348076" y="4178808"/>
                </a:lnTo>
                <a:lnTo>
                  <a:pt x="597587" y="4178808"/>
                </a:lnTo>
                <a:lnTo>
                  <a:pt x="507890" y="4175773"/>
                </a:lnTo>
                <a:cubicBezTo>
                  <a:pt x="403218" y="4174810"/>
                  <a:pt x="298546" y="4175691"/>
                  <a:pt x="193840" y="4176214"/>
                </a:cubicBezTo>
                <a:lnTo>
                  <a:pt x="2757" y="4175742"/>
                </a:lnTo>
                <a:lnTo>
                  <a:pt x="2810" y="4034870"/>
                </a:lnTo>
                <a:cubicBezTo>
                  <a:pt x="5629" y="3979851"/>
                  <a:pt x="10539" y="3924896"/>
                  <a:pt x="15416" y="3870068"/>
                </a:cubicBezTo>
                <a:cubicBezTo>
                  <a:pt x="23018" y="3799731"/>
                  <a:pt x="25045" y="3728899"/>
                  <a:pt x="21498" y="3658244"/>
                </a:cubicBezTo>
                <a:cubicBezTo>
                  <a:pt x="17063" y="3602147"/>
                  <a:pt x="10095" y="3546050"/>
                  <a:pt x="8828" y="3489953"/>
                </a:cubicBezTo>
                <a:cubicBezTo>
                  <a:pt x="6548" y="3389688"/>
                  <a:pt x="7434" y="3289424"/>
                  <a:pt x="13262" y="3189160"/>
                </a:cubicBezTo>
                <a:cubicBezTo>
                  <a:pt x="16176" y="3138901"/>
                  <a:pt x="20864" y="3089150"/>
                  <a:pt x="22891" y="3038510"/>
                </a:cubicBezTo>
                <a:cubicBezTo>
                  <a:pt x="24918" y="2987870"/>
                  <a:pt x="28973" y="2936723"/>
                  <a:pt x="17444" y="2887098"/>
                </a:cubicBezTo>
                <a:cubicBezTo>
                  <a:pt x="-2068" y="2802699"/>
                  <a:pt x="12249" y="2718680"/>
                  <a:pt x="16430" y="2634534"/>
                </a:cubicBezTo>
                <a:cubicBezTo>
                  <a:pt x="18964" y="2582244"/>
                  <a:pt x="34168" y="2528685"/>
                  <a:pt x="20738" y="2477919"/>
                </a:cubicBezTo>
                <a:cubicBezTo>
                  <a:pt x="-421" y="2398342"/>
                  <a:pt x="13389" y="2320415"/>
                  <a:pt x="20738" y="2242107"/>
                </a:cubicBezTo>
                <a:cubicBezTo>
                  <a:pt x="29213" y="2168001"/>
                  <a:pt x="27718" y="2093082"/>
                  <a:pt x="16303" y="2019369"/>
                </a:cubicBezTo>
                <a:cubicBezTo>
                  <a:pt x="1986" y="1946239"/>
                  <a:pt x="1986" y="1871028"/>
                  <a:pt x="16303" y="1797899"/>
                </a:cubicBezTo>
                <a:cubicBezTo>
                  <a:pt x="28162" y="1737537"/>
                  <a:pt x="29530" y="1675589"/>
                  <a:pt x="20357" y="1614758"/>
                </a:cubicBezTo>
                <a:cubicBezTo>
                  <a:pt x="14149" y="1571226"/>
                  <a:pt x="3000" y="1527947"/>
                  <a:pt x="1480" y="1484415"/>
                </a:cubicBezTo>
                <a:cubicBezTo>
                  <a:pt x="-1662" y="1393377"/>
                  <a:pt x="200" y="1302238"/>
                  <a:pt x="7055" y="1211417"/>
                </a:cubicBezTo>
                <a:cubicBezTo>
                  <a:pt x="15036" y="1107980"/>
                  <a:pt x="30366" y="1004923"/>
                  <a:pt x="19724" y="900725"/>
                </a:cubicBezTo>
                <a:cubicBezTo>
                  <a:pt x="16050" y="864934"/>
                  <a:pt x="8575" y="829270"/>
                  <a:pt x="7815" y="793353"/>
                </a:cubicBezTo>
                <a:cubicBezTo>
                  <a:pt x="6168" y="726087"/>
                  <a:pt x="5407" y="659710"/>
                  <a:pt x="9208" y="590286"/>
                </a:cubicBezTo>
                <a:cubicBezTo>
                  <a:pt x="13009" y="520863"/>
                  <a:pt x="27452" y="450424"/>
                  <a:pt x="17697" y="382270"/>
                </a:cubicBezTo>
                <a:cubicBezTo>
                  <a:pt x="7941" y="314115"/>
                  <a:pt x="14276" y="247103"/>
                  <a:pt x="20611" y="180218"/>
                </a:cubicBezTo>
                <a:cubicBezTo>
                  <a:pt x="23652" y="148426"/>
                  <a:pt x="25711" y="116982"/>
                  <a:pt x="25156" y="85665"/>
                </a:cubicBezTo>
                <a:close/>
              </a:path>
            </a:pathLst>
          </a:cu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9AA19B7-A5FE-5551-AB5A-9592627BBA3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505" r="2731" b="2"/>
          <a:stretch>
            <a:fillRect/>
          </a:stretch>
        </p:blipFill>
        <p:spPr>
          <a:xfrm>
            <a:off x="6108267" y="4267201"/>
            <a:ext cx="3035733" cy="2590808"/>
          </a:xfrm>
          <a:custGeom>
            <a:avLst/>
            <a:gdLst/>
            <a:ahLst/>
            <a:cxnLst/>
            <a:rect l="l" t="t" r="r" b="b"/>
            <a:pathLst>
              <a:path w="4047645" h="2495811">
                <a:moveTo>
                  <a:pt x="2441891" y="4"/>
                </a:moveTo>
                <a:cubicBezTo>
                  <a:pt x="2489381" y="-78"/>
                  <a:pt x="2536882" y="1163"/>
                  <a:pt x="2584383" y="4428"/>
                </a:cubicBezTo>
                <a:cubicBezTo>
                  <a:pt x="2744314" y="17813"/>
                  <a:pt x="2904989" y="21079"/>
                  <a:pt x="3065367" y="14222"/>
                </a:cubicBezTo>
                <a:cubicBezTo>
                  <a:pt x="3194244" y="5694"/>
                  <a:pt x="3323514" y="4206"/>
                  <a:pt x="3452568" y="9782"/>
                </a:cubicBezTo>
                <a:cubicBezTo>
                  <a:pt x="3572813" y="16442"/>
                  <a:pt x="3693059" y="23233"/>
                  <a:pt x="3813712" y="19315"/>
                </a:cubicBezTo>
                <a:cubicBezTo>
                  <a:pt x="3861755" y="17748"/>
                  <a:pt x="3909121" y="15789"/>
                  <a:pt x="3956758" y="13177"/>
                </a:cubicBezTo>
                <a:lnTo>
                  <a:pt x="4047645" y="9696"/>
                </a:lnTo>
                <a:lnTo>
                  <a:pt x="4047645" y="2495811"/>
                </a:lnTo>
                <a:lnTo>
                  <a:pt x="28177" y="2495811"/>
                </a:lnTo>
                <a:lnTo>
                  <a:pt x="28782" y="2485852"/>
                </a:lnTo>
                <a:cubicBezTo>
                  <a:pt x="31911" y="2365446"/>
                  <a:pt x="35027" y="2245002"/>
                  <a:pt x="38157" y="2124521"/>
                </a:cubicBezTo>
                <a:cubicBezTo>
                  <a:pt x="38284" y="2119444"/>
                  <a:pt x="39171" y="2114494"/>
                  <a:pt x="39171" y="2109417"/>
                </a:cubicBezTo>
                <a:cubicBezTo>
                  <a:pt x="48166" y="1995573"/>
                  <a:pt x="53107" y="1881729"/>
                  <a:pt x="18899" y="1770550"/>
                </a:cubicBezTo>
                <a:cubicBezTo>
                  <a:pt x="15871" y="1760104"/>
                  <a:pt x="14262" y="1749304"/>
                  <a:pt x="14084" y="1738440"/>
                </a:cubicBezTo>
                <a:cubicBezTo>
                  <a:pt x="12413" y="1641514"/>
                  <a:pt x="16644" y="1544587"/>
                  <a:pt x="26754" y="1448181"/>
                </a:cubicBezTo>
                <a:cubicBezTo>
                  <a:pt x="31949" y="1389038"/>
                  <a:pt x="26754" y="1329006"/>
                  <a:pt x="43478" y="1270498"/>
                </a:cubicBezTo>
                <a:cubicBezTo>
                  <a:pt x="50864" y="1241421"/>
                  <a:pt x="55109" y="1211634"/>
                  <a:pt x="56147" y="1181656"/>
                </a:cubicBezTo>
                <a:cubicBezTo>
                  <a:pt x="59948" y="1109060"/>
                  <a:pt x="38537" y="1040779"/>
                  <a:pt x="18139" y="972244"/>
                </a:cubicBezTo>
                <a:cubicBezTo>
                  <a:pt x="7370" y="935945"/>
                  <a:pt x="-5426" y="898886"/>
                  <a:pt x="2429" y="860811"/>
                </a:cubicBezTo>
                <a:cubicBezTo>
                  <a:pt x="16707" y="802251"/>
                  <a:pt x="24854" y="742359"/>
                  <a:pt x="26754" y="682112"/>
                </a:cubicBezTo>
                <a:cubicBezTo>
                  <a:pt x="26754" y="639468"/>
                  <a:pt x="16365" y="597712"/>
                  <a:pt x="20039" y="555195"/>
                </a:cubicBezTo>
                <a:cubicBezTo>
                  <a:pt x="28211" y="472712"/>
                  <a:pt x="30238" y="389734"/>
                  <a:pt x="26121" y="306946"/>
                </a:cubicBezTo>
                <a:cubicBezTo>
                  <a:pt x="26095" y="273846"/>
                  <a:pt x="29846" y="240848"/>
                  <a:pt x="37270" y="208585"/>
                </a:cubicBezTo>
                <a:cubicBezTo>
                  <a:pt x="46506" y="151651"/>
                  <a:pt x="48419" y="93777"/>
                  <a:pt x="42971" y="36360"/>
                </a:cubicBezTo>
                <a:lnTo>
                  <a:pt x="38853" y="8429"/>
                </a:lnTo>
                <a:lnTo>
                  <a:pt x="56649" y="7824"/>
                </a:lnTo>
                <a:cubicBezTo>
                  <a:pt x="210497" y="-156"/>
                  <a:pt x="364754" y="3162"/>
                  <a:pt x="518087" y="17748"/>
                </a:cubicBezTo>
                <a:cubicBezTo>
                  <a:pt x="626567" y="25440"/>
                  <a:pt x="735534" y="24213"/>
                  <a:pt x="843809" y="14092"/>
                </a:cubicBezTo>
                <a:cubicBezTo>
                  <a:pt x="1042499" y="-1711"/>
                  <a:pt x="1240782" y="10958"/>
                  <a:pt x="1439065" y="21666"/>
                </a:cubicBezTo>
                <a:cubicBezTo>
                  <a:pt x="1631105" y="32113"/>
                  <a:pt x="1823010" y="24408"/>
                  <a:pt x="2015050" y="17487"/>
                </a:cubicBezTo>
                <a:cubicBezTo>
                  <a:pt x="2157045" y="12394"/>
                  <a:pt x="2299420" y="249"/>
                  <a:pt x="2441891" y="4"/>
                </a:cubicBezTo>
                <a:close/>
              </a:path>
            </a:pathLst>
          </a:cu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1F72E4-DF4F-EF1C-D9FA-DEF817596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49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52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00747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3321" y="329184"/>
            <a:ext cx="4688333" cy="1783080"/>
          </a:xfrm>
        </p:spPr>
        <p:txBody>
          <a:bodyPr anchor="b">
            <a:normAutofit/>
          </a:bodyPr>
          <a:lstStyle/>
          <a:p>
            <a:r>
              <a:rPr lang="en-US" sz="4700"/>
              <a:t>Returns to Scale</a:t>
            </a:r>
          </a:p>
        </p:txBody>
      </p:sp>
      <p:pic>
        <p:nvPicPr>
          <p:cNvPr id="7" name="Picture 6" descr="A digital balance scale using circles">
            <a:extLst>
              <a:ext uri="{FF2B5EF4-FFF2-40B4-BE49-F238E27FC236}">
                <a16:creationId xmlns:a16="http://schemas.microsoft.com/office/drawing/2014/main" id="{2ADF829A-1666-B50E-B4B3-F3A86E8E01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902" r="33284" b="1"/>
          <a:stretch>
            <a:fillRect/>
          </a:stretch>
        </p:blipFill>
        <p:spPr>
          <a:xfrm>
            <a:off x="20" y="10"/>
            <a:ext cx="3492988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3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3321" y="2374947"/>
            <a:ext cx="3182692" cy="18288"/>
          </a:xfrm>
          <a:custGeom>
            <a:avLst/>
            <a:gdLst>
              <a:gd name="csX0" fmla="*/ 0 w 3182692"/>
              <a:gd name="csY0" fmla="*/ 0 h 18288"/>
              <a:gd name="csX1" fmla="*/ 636538 w 3182692"/>
              <a:gd name="csY1" fmla="*/ 0 h 18288"/>
              <a:gd name="csX2" fmla="*/ 1273077 w 3182692"/>
              <a:gd name="csY2" fmla="*/ 0 h 18288"/>
              <a:gd name="csX3" fmla="*/ 1909615 w 3182692"/>
              <a:gd name="csY3" fmla="*/ 0 h 18288"/>
              <a:gd name="csX4" fmla="*/ 2482500 w 3182692"/>
              <a:gd name="csY4" fmla="*/ 0 h 18288"/>
              <a:gd name="csX5" fmla="*/ 3182692 w 3182692"/>
              <a:gd name="csY5" fmla="*/ 0 h 18288"/>
              <a:gd name="csX6" fmla="*/ 3182692 w 3182692"/>
              <a:gd name="csY6" fmla="*/ 18288 h 18288"/>
              <a:gd name="csX7" fmla="*/ 2609807 w 3182692"/>
              <a:gd name="csY7" fmla="*/ 18288 h 18288"/>
              <a:gd name="csX8" fmla="*/ 2068750 w 3182692"/>
              <a:gd name="csY8" fmla="*/ 18288 h 18288"/>
              <a:gd name="csX9" fmla="*/ 1432211 w 3182692"/>
              <a:gd name="csY9" fmla="*/ 18288 h 18288"/>
              <a:gd name="csX10" fmla="*/ 859327 w 3182692"/>
              <a:gd name="csY10" fmla="*/ 18288 h 18288"/>
              <a:gd name="csX11" fmla="*/ 0 w 3182692"/>
              <a:gd name="csY11" fmla="*/ 18288 h 18288"/>
              <a:gd name="csX12" fmla="*/ 0 w 3182692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182692" h="18288" fill="none" extrusionOk="0">
                <a:moveTo>
                  <a:pt x="0" y="0"/>
                </a:moveTo>
                <a:cubicBezTo>
                  <a:pt x="253588" y="25878"/>
                  <a:pt x="409323" y="-5359"/>
                  <a:pt x="636538" y="0"/>
                </a:cubicBezTo>
                <a:cubicBezTo>
                  <a:pt x="863753" y="5359"/>
                  <a:pt x="1007727" y="-28"/>
                  <a:pt x="1273077" y="0"/>
                </a:cubicBezTo>
                <a:cubicBezTo>
                  <a:pt x="1538427" y="28"/>
                  <a:pt x="1698640" y="-12775"/>
                  <a:pt x="1909615" y="0"/>
                </a:cubicBezTo>
                <a:cubicBezTo>
                  <a:pt x="2120590" y="12775"/>
                  <a:pt x="2210293" y="-21823"/>
                  <a:pt x="2482500" y="0"/>
                </a:cubicBezTo>
                <a:cubicBezTo>
                  <a:pt x="2754708" y="21823"/>
                  <a:pt x="3004133" y="-28750"/>
                  <a:pt x="3182692" y="0"/>
                </a:cubicBezTo>
                <a:cubicBezTo>
                  <a:pt x="3183134" y="4516"/>
                  <a:pt x="3181865" y="12266"/>
                  <a:pt x="3182692" y="18288"/>
                </a:cubicBezTo>
                <a:cubicBezTo>
                  <a:pt x="2947402" y="22440"/>
                  <a:pt x="2876226" y="27191"/>
                  <a:pt x="2609807" y="18288"/>
                </a:cubicBezTo>
                <a:cubicBezTo>
                  <a:pt x="2343389" y="9385"/>
                  <a:pt x="2326689" y="25579"/>
                  <a:pt x="2068750" y="18288"/>
                </a:cubicBezTo>
                <a:cubicBezTo>
                  <a:pt x="1810811" y="10997"/>
                  <a:pt x="1713836" y="48219"/>
                  <a:pt x="1432211" y="18288"/>
                </a:cubicBezTo>
                <a:cubicBezTo>
                  <a:pt x="1150586" y="-11643"/>
                  <a:pt x="982765" y="3747"/>
                  <a:pt x="859327" y="18288"/>
                </a:cubicBezTo>
                <a:cubicBezTo>
                  <a:pt x="735889" y="32829"/>
                  <a:pt x="254183" y="35231"/>
                  <a:pt x="0" y="18288"/>
                </a:cubicBezTo>
                <a:cubicBezTo>
                  <a:pt x="-306" y="11477"/>
                  <a:pt x="485" y="4355"/>
                  <a:pt x="0" y="0"/>
                </a:cubicBezTo>
                <a:close/>
              </a:path>
              <a:path w="3182692" h="18288" stroke="0" extrusionOk="0">
                <a:moveTo>
                  <a:pt x="0" y="0"/>
                </a:moveTo>
                <a:cubicBezTo>
                  <a:pt x="243108" y="-22426"/>
                  <a:pt x="387854" y="22949"/>
                  <a:pt x="572885" y="0"/>
                </a:cubicBezTo>
                <a:cubicBezTo>
                  <a:pt x="757916" y="-22949"/>
                  <a:pt x="923707" y="6797"/>
                  <a:pt x="1113942" y="0"/>
                </a:cubicBezTo>
                <a:cubicBezTo>
                  <a:pt x="1304177" y="-6797"/>
                  <a:pt x="1495991" y="20627"/>
                  <a:pt x="1686827" y="0"/>
                </a:cubicBezTo>
                <a:cubicBezTo>
                  <a:pt x="1877663" y="-20627"/>
                  <a:pt x="2170182" y="-20672"/>
                  <a:pt x="2323365" y="0"/>
                </a:cubicBezTo>
                <a:cubicBezTo>
                  <a:pt x="2476548" y="20672"/>
                  <a:pt x="2919164" y="6097"/>
                  <a:pt x="3182692" y="0"/>
                </a:cubicBezTo>
                <a:cubicBezTo>
                  <a:pt x="3183269" y="4624"/>
                  <a:pt x="3183511" y="11191"/>
                  <a:pt x="3182692" y="18288"/>
                </a:cubicBezTo>
                <a:cubicBezTo>
                  <a:pt x="3026065" y="-10849"/>
                  <a:pt x="2775006" y="23067"/>
                  <a:pt x="2546154" y="18288"/>
                </a:cubicBezTo>
                <a:cubicBezTo>
                  <a:pt x="2317302" y="13509"/>
                  <a:pt x="2168173" y="-8513"/>
                  <a:pt x="1845961" y="18288"/>
                </a:cubicBezTo>
                <a:cubicBezTo>
                  <a:pt x="1523749" y="45089"/>
                  <a:pt x="1450078" y="-844"/>
                  <a:pt x="1304904" y="18288"/>
                </a:cubicBezTo>
                <a:cubicBezTo>
                  <a:pt x="1159730" y="37420"/>
                  <a:pt x="942635" y="-10021"/>
                  <a:pt x="604711" y="18288"/>
                </a:cubicBezTo>
                <a:cubicBezTo>
                  <a:pt x="266787" y="46597"/>
                  <a:pt x="141927" y="-8395"/>
                  <a:pt x="0" y="18288"/>
                </a:cubicBezTo>
                <a:cubicBezTo>
                  <a:pt x="-171" y="12755"/>
                  <a:pt x="-690" y="793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973321" y="2706624"/>
                <a:ext cx="4688333" cy="3483864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1800"/>
                  <a:t>Consider a firm doubling the units of all inputs (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r>
                      <a:rPr lang="en-US" sz="18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US" sz="1800"/>
                  <a:t>):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1800"/>
                  <a:t>If output increases more than proportionally (more than double), we have increasing returns to scale.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1800"/>
                  <a:t>If output increases less than proportionally (it falls short from doubling), we have decreasing returns to scale.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1800"/>
                  <a:t>If output increases proportionally (exactly doubling), we have constant returns to scale.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73321" y="2706624"/>
                <a:ext cx="4688333" cy="3483864"/>
              </a:xfrm>
              <a:blipFill>
                <a:blip r:embed="rId3"/>
                <a:stretch>
                  <a:fillRect l="-910" t="-1573" r="-1691" b="-13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73321" y="6356350"/>
            <a:ext cx="3086100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39733" y="6356350"/>
            <a:ext cx="975616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/>
              <a:pPr>
                <a:spcAft>
                  <a:spcPts val="600"/>
                </a:spcAft>
              </a:pPr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86314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Returns to Scale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667249"/>
              </a:xfrm>
            </p:spPr>
            <p:txBody>
              <a:bodyPr>
                <a:normAutofit/>
              </a:bodyPr>
              <a:lstStyle/>
              <a:p>
                <a:pPr algn="just">
                  <a:spcBef>
                    <a:spcPts val="500"/>
                  </a:spcBef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 7.8: </a:t>
                </a:r>
                <a:r>
                  <a:rPr lang="en-US" sz="2400" i="1" dirty="0"/>
                  <a:t>Testing for returns to scale</a:t>
                </a:r>
                <a:r>
                  <a:rPr lang="en-US" sz="2400" dirty="0"/>
                  <a:t>.</a:t>
                </a:r>
              </a:p>
              <a:p>
                <a:pPr lvl="1" algn="just"/>
                <a:r>
                  <a:rPr lang="en-US" sz="2200" dirty="0"/>
                  <a:t>Consider a </a:t>
                </a:r>
                <a:r>
                  <a:rPr lang="en-US" sz="2200" dirty="0">
                    <a:solidFill>
                      <a:srgbClr val="0070C0"/>
                    </a:solidFill>
                  </a:rPr>
                  <a:t>Cobb-Douglas</a:t>
                </a:r>
                <a:r>
                  <a:rPr lang="en-US" sz="2200" dirty="0"/>
                  <a:t> production function</a:t>
                </a:r>
              </a:p>
              <a:p>
                <a:pPr marL="9525" lvl="1" indent="0" algn="ctr">
                  <a:buNone/>
                </a:pP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𝐴</m:t>
                    </m:r>
                    <m:sSup>
                      <m:sSup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sup>
                    </m:sSup>
                    <m:sSup>
                      <m:sSup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p>
                        <m: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sup>
                    </m:sSup>
                  </m:oMath>
                </a14:m>
                <a:r>
                  <a:rPr lang="en-US" sz="2200" dirty="0"/>
                  <a:t>.</a:t>
                </a:r>
              </a:p>
              <a:p>
                <a:pPr lvl="1">
                  <a:spcBef>
                    <a:spcPts val="1000"/>
                  </a:spcBef>
                  <a:spcAft>
                    <a:spcPts val="1000"/>
                  </a:spcAft>
                </a:pPr>
                <a:r>
                  <a:rPr lang="en-US" sz="2200" dirty="0"/>
                  <a:t>If we increase all inputs by </a:t>
                </a:r>
                <a14:m>
                  <m:oMath xmlns:m="http://schemas.openxmlformats.org/officeDocument/2006/math">
                    <m:r>
                      <a:rPr lang="en-US" sz="2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sz="2200" dirty="0"/>
                  <a:t>, (</a:t>
                </a:r>
                <a14:m>
                  <m:oMath xmlns:m="http://schemas.openxmlformats.org/officeDocument/2006/math">
                    <m:r>
                      <a:rPr lang="en-US" sz="2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sz="2200" dirty="0"/>
                  <a:t> and </a:t>
                </a:r>
                <a14:m>
                  <m:oMath xmlns:m="http://schemas.openxmlformats.org/officeDocument/2006/math">
                    <m:r>
                      <a:rPr lang="en-US" sz="2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2200" dirty="0"/>
                  <a:t>), total output is now</a:t>
                </a:r>
              </a:p>
              <a:p>
                <a:pPr marL="12700" lvl="1" indent="0" algn="just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𝐴</m:t>
                      </m:r>
                      <m:sSup>
                        <m:sSup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sup>
                      </m:sSup>
                      <m:sSup>
                        <m:sSup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sup>
                      </m:sSup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200" i="1">
                          <a:latin typeface="Cambria Math" panose="02040503050406030204" pitchFamily="18" charset="0"/>
                        </a:rPr>
                        <m:t>𝐴</m:t>
                      </m:r>
                      <m:sSup>
                        <m:sSup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e>
                        <m:sup>
                          <m:r>
                            <a:rPr lang="en-US" sz="2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sup>
                      </m:sSup>
                      <m:sSup>
                        <m:sSup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p>
                          <m:r>
                            <a:rPr lang="en-US" sz="2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sup>
                      </m:sSup>
                      <m:sSup>
                        <m:sSup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e>
                        <m:sup>
                          <m:r>
                            <a:rPr lang="en-US" sz="2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sup>
                      </m:sSup>
                      <m:sSup>
                        <m:sSup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p>
                          <m:r>
                            <a:rPr lang="en-US" sz="2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sup>
                      </m:sSup>
                      <m:r>
                        <a:rPr lang="en-US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200" dirty="0"/>
              </a:p>
              <a:p>
                <a:pPr marL="12700" lvl="1" indent="0" algn="just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e>
                        <m:sup>
                          <m: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sup>
                      </m:sSup>
                      <m:d>
                        <m:d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sSup>
                            <m:sSup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p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p>
                              <m:r>
                                <a:rPr lang="en-US" sz="2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sup>
                          </m:sSup>
                        </m:e>
                      </m:d>
                      <m:r>
                        <a:rPr lang="en-US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e>
                        <m:sup>
                          <m:r>
                            <a:rPr lang="en-US" sz="2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2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sup>
                      </m:sSup>
                      <m:r>
                        <a:rPr lang="en-US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𝑞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200" dirty="0"/>
              </a:p>
              <a:p>
                <a:pPr lvl="1" algn="just">
                  <a:spcBef>
                    <a:spcPts val="4500"/>
                  </a:spcBef>
                </a:pPr>
                <a:r>
                  <a:rPr lang="en-US" sz="2200" dirty="0"/>
                  <a:t>Output increased by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e>
                      <m:sup>
                        <m: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  <m: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sup>
                    </m:sSup>
                  </m:oMath>
                </a14:m>
                <a:r>
                  <a:rPr lang="en-US" sz="2200" dirty="0"/>
                  <a:t>, giving rise to 3 possible cases:</a:t>
                </a:r>
              </a:p>
              <a:p>
                <a:pPr lvl="2" algn="just"/>
                <a:r>
                  <a:rPr lang="en-US" dirty="0"/>
                  <a:t>If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&gt;1</m:t>
                    </m:r>
                  </m:oMath>
                </a14:m>
                <a:r>
                  <a:rPr lang="en-US" dirty="0"/>
                  <a:t>, increasing returns to scale.</a:t>
                </a:r>
              </a:p>
              <a:p>
                <a:pPr lvl="2" algn="just"/>
                <a:r>
                  <a:rPr lang="en-US" dirty="0"/>
                  <a:t>If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dirty="0"/>
                  <a:t>, decreasing returns to scale.</a:t>
                </a:r>
              </a:p>
              <a:p>
                <a:pPr lvl="2" algn="just"/>
                <a:r>
                  <a:rPr lang="en-US" dirty="0"/>
                  <a:t>If If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dirty="0"/>
                  <a:t>, constant returns to scale.</a:t>
                </a:r>
              </a:p>
              <a:p>
                <a:pPr marL="457200" lvl="1" indent="0" algn="just">
                  <a:lnSpc>
                    <a:spcPct val="100000"/>
                  </a:lnSpc>
                  <a:spcAft>
                    <a:spcPts val="500"/>
                  </a:spcAft>
                  <a:buNone/>
                </a:pPr>
                <a:endParaRPr lang="en-US" sz="22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667249"/>
              </a:xfrm>
              <a:blipFill>
                <a:blip r:embed="rId2"/>
                <a:stretch>
                  <a:fillRect l="-965" t="-1907" r="-4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54</a:t>
            </a:fld>
            <a:endParaRPr lang="en-US"/>
          </a:p>
        </p:txBody>
      </p:sp>
      <p:sp>
        <p:nvSpPr>
          <p:cNvPr id="6" name="Left Brace 5">
            <a:extLst>
              <a:ext uri="{FF2B5EF4-FFF2-40B4-BE49-F238E27FC236}">
                <a16:creationId xmlns:a16="http://schemas.microsoft.com/office/drawing/2014/main" id="{0904EE2B-E29C-F24A-8781-088B206559BC}"/>
              </a:ext>
            </a:extLst>
          </p:cNvPr>
          <p:cNvSpPr/>
          <p:nvPr/>
        </p:nvSpPr>
        <p:spPr>
          <a:xfrm rot="16200000">
            <a:off x="4173683" y="3813700"/>
            <a:ext cx="198783" cy="1036985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F3BDAC0-2B4B-1F44-A785-E4D0B76FC89A}"/>
                  </a:ext>
                </a:extLst>
              </p:cNvPr>
              <p:cNvSpPr txBox="1"/>
              <p:nvPr/>
            </p:nvSpPr>
            <p:spPr>
              <a:xfrm>
                <a:off x="4094954" y="4358176"/>
                <a:ext cx="34798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F3BDAC0-2B4B-1F44-A785-E4D0B76FC8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4954" y="4358176"/>
                <a:ext cx="347980" cy="33855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7447312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Returns to Scale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7886700" cy="4530726"/>
              </a:xfrm>
            </p:spPr>
            <p:txBody>
              <a:bodyPr>
                <a:normAutofit/>
              </a:bodyPr>
              <a:lstStyle/>
              <a:p>
                <a:pPr algn="just"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 7.8 </a:t>
                </a:r>
                <a:r>
                  <a:rPr lang="en-US" sz="2400" dirty="0"/>
                  <a:t>(continued):</a:t>
                </a:r>
              </a:p>
              <a:p>
                <a:pPr lvl="1" algn="just">
                  <a:spcAft>
                    <a:spcPts val="500"/>
                  </a:spcAft>
                </a:pPr>
                <a:r>
                  <a:rPr lang="en-US" sz="2200" dirty="0"/>
                  <a:t>Consider a </a:t>
                </a:r>
                <a:r>
                  <a:rPr lang="en-US" sz="2200" dirty="0">
                    <a:solidFill>
                      <a:srgbClr val="0070C0"/>
                    </a:solidFill>
                  </a:rPr>
                  <a:t>linear</a:t>
                </a:r>
                <a:r>
                  <a:rPr lang="en-US" sz="2200" dirty="0"/>
                  <a:t> production function</a:t>
                </a:r>
              </a:p>
              <a:p>
                <a:pPr marL="9525" lvl="1" indent="0" algn="ctr">
                  <a:spcAft>
                    <a:spcPts val="500"/>
                  </a:spcAft>
                  <a:buNone/>
                </a:pPr>
                <a:r>
                  <a:rPr lang="en-US" sz="2200" dirty="0"/>
                  <a:t>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𝑎𝐿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𝑏𝐾</m:t>
                    </m:r>
                  </m:oMath>
                </a14:m>
                <a:r>
                  <a:rPr lang="en-US" sz="2200" dirty="0"/>
                  <a:t>.</a:t>
                </a:r>
              </a:p>
              <a:p>
                <a:pPr lvl="1" algn="just">
                  <a:spcBef>
                    <a:spcPts val="1000"/>
                  </a:spcBef>
                  <a:spcAft>
                    <a:spcPts val="1000"/>
                  </a:spcAft>
                </a:pPr>
                <a:r>
                  <a:rPr lang="en-US" sz="2200" dirty="0"/>
                  <a:t>If we increase all inputs by </a:t>
                </a:r>
                <a14:m>
                  <m:oMath xmlns:m="http://schemas.openxmlformats.org/officeDocument/2006/math">
                    <m:r>
                      <a:rPr lang="en-US" sz="2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sz="2200" dirty="0"/>
                  <a:t>, total output becomes</a:t>
                </a:r>
              </a:p>
              <a:p>
                <a:pPr marL="12700" lvl="1" indent="0" algn="just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𝑎</m:t>
                      </m:r>
                      <m:d>
                        <m:d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  <m:r>
                            <a:rPr lang="en-US" sz="2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</m:d>
                      <m:r>
                        <a:rPr lang="en-US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d>
                        <m:dPr>
                          <m:ctrlP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</m:e>
                      </m:d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d>
                        <m:dPr>
                          <m:ctrlP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𝑎𝐿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𝑏𝐾</m:t>
                          </m:r>
                        </m:e>
                      </m:d>
                      <m:r>
                        <a:rPr lang="en-US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𝑞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200" dirty="0"/>
              </a:p>
              <a:p>
                <a:pPr lvl="1">
                  <a:spcBef>
                    <a:spcPts val="3900"/>
                  </a:spcBef>
                  <a:spcAft>
                    <a:spcPts val="500"/>
                  </a:spcAft>
                </a:pPr>
                <a:r>
                  <a:rPr lang="en-US" sz="2200" dirty="0"/>
                  <a:t>Output increased proportionally to inputs. The firm’s production process exhibits constant returns to scale.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7886700" cy="4530726"/>
              </a:xfrm>
              <a:blipFill>
                <a:blip r:embed="rId2"/>
                <a:stretch>
                  <a:fillRect l="-965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55</a:t>
            </a:fld>
            <a:endParaRPr lang="en-US"/>
          </a:p>
        </p:txBody>
      </p:sp>
      <p:sp>
        <p:nvSpPr>
          <p:cNvPr id="6" name="Left Brace 5">
            <a:extLst>
              <a:ext uri="{FF2B5EF4-FFF2-40B4-BE49-F238E27FC236}">
                <a16:creationId xmlns:a16="http://schemas.microsoft.com/office/drawing/2014/main" id="{9679AE26-6CAC-AF41-82B0-D820BF9A57BA}"/>
              </a:ext>
            </a:extLst>
          </p:cNvPr>
          <p:cNvSpPr/>
          <p:nvPr/>
        </p:nvSpPr>
        <p:spPr>
          <a:xfrm rot="16200000">
            <a:off x="5241273" y="3452051"/>
            <a:ext cx="198783" cy="1197429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57C98AD-A72B-2849-AA34-E5D7FE1E7941}"/>
                  </a:ext>
                </a:extLst>
              </p:cNvPr>
              <p:cNvSpPr txBox="1"/>
              <p:nvPr/>
            </p:nvSpPr>
            <p:spPr>
              <a:xfrm>
                <a:off x="5139754" y="4115816"/>
                <a:ext cx="40182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57C98AD-A72B-2849-AA34-E5D7FE1E79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9754" y="4115816"/>
                <a:ext cx="401820" cy="33855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2276849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Returns to Scale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7886700" cy="4530726"/>
              </a:xfrm>
            </p:spPr>
            <p:txBody>
              <a:bodyPr>
                <a:normAutofit/>
              </a:bodyPr>
              <a:lstStyle/>
              <a:p>
                <a:pPr algn="just"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 7.8 </a:t>
                </a:r>
                <a:r>
                  <a:rPr lang="en-US" sz="2400" dirty="0"/>
                  <a:t>(continued):</a:t>
                </a:r>
              </a:p>
              <a:p>
                <a:pPr lvl="1" algn="just">
                  <a:spcAft>
                    <a:spcPts val="500"/>
                  </a:spcAft>
                </a:pPr>
                <a:r>
                  <a:rPr lang="en-US" sz="2200" dirty="0"/>
                  <a:t>Consider a </a:t>
                </a:r>
                <a:r>
                  <a:rPr lang="en-US" sz="2200" dirty="0">
                    <a:solidFill>
                      <a:srgbClr val="0070C0"/>
                    </a:solidFill>
                  </a:rPr>
                  <a:t>fixed-proportions</a:t>
                </a:r>
                <a:r>
                  <a:rPr lang="en-US" sz="2200" dirty="0"/>
                  <a:t> production function</a:t>
                </a:r>
              </a:p>
              <a:p>
                <a:pPr marL="9525" lvl="1" indent="0" algn="ctr">
                  <a:spcAft>
                    <a:spcPts val="500"/>
                  </a:spcAft>
                  <a:buNone/>
                </a:pPr>
                <a:r>
                  <a:rPr lang="en-US" sz="2200" dirty="0"/>
                  <a:t>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𝐴𝑚𝑖𝑛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{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𝑎𝐿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𝑏𝐾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2200" dirty="0"/>
                  <a:t>.</a:t>
                </a:r>
              </a:p>
              <a:p>
                <a:pPr lvl="1" algn="just">
                  <a:spcBef>
                    <a:spcPts val="1000"/>
                  </a:spcBef>
                  <a:spcAft>
                    <a:spcPts val="1000"/>
                  </a:spcAft>
                </a:pPr>
                <a:r>
                  <a:rPr lang="en-US" sz="2200" dirty="0"/>
                  <a:t>If we increase all inputs by </a:t>
                </a:r>
                <a14:m>
                  <m:oMath xmlns:m="http://schemas.openxmlformats.org/officeDocument/2006/math">
                    <m:r>
                      <a:rPr lang="en-US" sz="2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sz="2200" dirty="0"/>
                  <a:t>, total output becomes</a:t>
                </a:r>
              </a:p>
              <a:p>
                <a:pPr marL="12700" lvl="1" indent="0" algn="just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𝐴𝑚𝑖𝑛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{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r>
                        <a:rPr lang="en-US" sz="2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𝐾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}=</m:t>
                      </m:r>
                      <m:r>
                        <a:rPr lang="en-US" sz="2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𝐴𝑚𝑖𝑛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{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𝑎𝐿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𝑏𝐾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} =</m:t>
                      </m:r>
                      <m:r>
                        <a:rPr lang="en-US" sz="2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𝑞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200" dirty="0"/>
              </a:p>
              <a:p>
                <a:pPr lvl="1">
                  <a:spcBef>
                    <a:spcPts val="3900"/>
                  </a:spcBef>
                  <a:spcAft>
                    <a:spcPts val="500"/>
                  </a:spcAft>
                </a:pPr>
                <a:r>
                  <a:rPr lang="en-US" sz="2200" dirty="0"/>
                  <a:t>Output responds proportionally to a given increase in inputs. The firm’s production process exhibits constant returns to scale.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7886700" cy="4530726"/>
              </a:xfrm>
              <a:blipFill>
                <a:blip r:embed="rId2"/>
                <a:stretch>
                  <a:fillRect l="-965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56</a:t>
            </a:fld>
            <a:endParaRPr lang="en-US"/>
          </a:p>
        </p:txBody>
      </p:sp>
      <p:sp>
        <p:nvSpPr>
          <p:cNvPr id="6" name="Left Brace 5">
            <a:extLst>
              <a:ext uri="{FF2B5EF4-FFF2-40B4-BE49-F238E27FC236}">
                <a16:creationId xmlns:a16="http://schemas.microsoft.com/office/drawing/2014/main" id="{9679AE26-6CAC-AF41-82B0-D820BF9A57BA}"/>
              </a:ext>
            </a:extLst>
          </p:cNvPr>
          <p:cNvSpPr/>
          <p:nvPr/>
        </p:nvSpPr>
        <p:spPr>
          <a:xfrm rot="16200000">
            <a:off x="5278146" y="3264830"/>
            <a:ext cx="198783" cy="1637969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57C98AD-A72B-2849-AA34-E5D7FE1E7941}"/>
                  </a:ext>
                </a:extLst>
              </p:cNvPr>
              <p:cNvSpPr txBox="1"/>
              <p:nvPr/>
            </p:nvSpPr>
            <p:spPr>
              <a:xfrm>
                <a:off x="5161788" y="4148867"/>
                <a:ext cx="40182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57C98AD-A72B-2849-AA34-E5D7FE1E79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1788" y="4148867"/>
                <a:ext cx="401820" cy="338554"/>
              </a:xfrm>
              <a:prstGeom prst="rect">
                <a:avLst/>
              </a:prstGeom>
              <a:blipFill>
                <a:blip r:embed="rId3"/>
                <a:stretch>
                  <a:fillRect b="-37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826805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-22693"/>
            <a:ext cx="9143998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384720" y="-2407841"/>
            <a:ext cx="4374557" cy="9144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55756" y="-2236808"/>
            <a:ext cx="4374128" cy="880235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-22690"/>
            <a:ext cx="6406863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4459073" y="-1032053"/>
            <a:ext cx="3742610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CC2ABA-BF0B-8E41-A314-C2F2C156C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6118" y="735106"/>
            <a:ext cx="7540322" cy="292847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2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Technological Progress</a:t>
            </a:r>
            <a:endParaRPr lang="en-US" sz="4200" b="1" i="1" kern="1200" baseline="-250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EDB44-A407-9A4F-BD15-CFF8EA06D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371600" y="1984248"/>
            <a:ext cx="30861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defTabSz="914400">
              <a:spcAft>
                <a:spcPts val="600"/>
              </a:spcAft>
            </a:pPr>
            <a:r>
              <a:rPr lang="en-US" sz="10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Intermediate Microeconomic Theory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2F38AE-8E9C-4C41-A5E4-4BD25EE92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46837"/>
            <a:ext cx="33604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 defTabSz="914400">
                <a:spcAft>
                  <a:spcPts val="600"/>
                </a:spcAft>
              </a:pPr>
              <a:t>57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66684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7" name="Rectangle 46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8824632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775" y="609597"/>
            <a:ext cx="7044316" cy="1330841"/>
          </a:xfrm>
        </p:spPr>
        <p:txBody>
          <a:bodyPr>
            <a:normAutofit/>
          </a:bodyPr>
          <a:lstStyle/>
          <a:p>
            <a:r>
              <a:rPr lang="en-US"/>
              <a:t>Technological Progress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13096" y="2355011"/>
                <a:ext cx="4162421" cy="4071668"/>
              </a:xfrm>
            </p:spPr>
            <p:txBody>
              <a:bodyPr>
                <a:normAutofit fontScale="92500" lnSpcReduction="20000"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400" dirty="0"/>
                  <a:t>Firms often benefit from technological advances that allow them to produce more output using the same number of inputs.</a:t>
                </a:r>
              </a:p>
              <a:p>
                <a:pPr>
                  <a:spcAft>
                    <a:spcPts val="500"/>
                  </a:spcAft>
                </a:pPr>
                <a:endParaRPr lang="en-US" sz="2400" dirty="0"/>
              </a:p>
              <a:p>
                <a:pPr>
                  <a:spcAft>
                    <a:spcPts val="500"/>
                  </a:spcAft>
                </a:pPr>
                <a:r>
                  <a:rPr lang="en-US" sz="2400" dirty="0"/>
                  <a:t>Mathematically, for a given pair of inputs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2400" dirty="0"/>
                  <a:t>, </a:t>
                </a:r>
              </a:p>
              <a:p>
                <a:pPr lvl="1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dirty="0"/>
                  <a:t>the firm can produce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units of output before the technological progress,</a:t>
                </a:r>
              </a:p>
              <a:p>
                <a:pPr lvl="1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dirty="0"/>
                  <a:t>but it can produce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 afterward (where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).</a:t>
                </a:r>
              </a:p>
              <a:p>
                <a:pPr>
                  <a:spcAft>
                    <a:spcPts val="500"/>
                  </a:spcAft>
                </a:pPr>
                <a:endParaRPr lang="en-US" sz="24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13096" y="2355011"/>
                <a:ext cx="4162421" cy="4071668"/>
              </a:xfrm>
              <a:blipFill>
                <a:blip r:embed="rId2"/>
                <a:stretch>
                  <a:fillRect l="-1611" t="-29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C8E3E244-C8FA-4A1D-6878-95C1034FF3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525" y="3291040"/>
            <a:ext cx="3591379" cy="1543662"/>
          </a:xfrm>
          <a:prstGeom prst="rect">
            <a:avLst/>
          </a:prstGeom>
        </p:spPr>
      </p:pic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036218" y="6209414"/>
            <a:ext cx="5107781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900"/>
              <a:pPr>
                <a:spcAft>
                  <a:spcPts val="600"/>
                </a:spcAft>
              </a:pPr>
              <a:t>58</a:t>
            </a:fld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146110547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5E6978-28BB-0859-C983-08F20EA177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22632" y="1922631"/>
            <a:ext cx="6875818" cy="3030558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663321" y="3165298"/>
            <a:ext cx="4355594" cy="3028952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742858" y="2085760"/>
            <a:ext cx="6857572" cy="268605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1161554" y="1712395"/>
            <a:ext cx="4808302" cy="3066500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DEB80C2-648A-61A2-0B0D-FEF3E5FCF6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030" y="2767106"/>
            <a:ext cx="2160621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5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Total U.S. milk production 1999-2025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C32746-B7BC-87B9-058E-FFD1AA5AD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371600" y="2002536"/>
            <a:ext cx="3086100" cy="36576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defTabSz="914400">
              <a:spcAft>
                <a:spcPts val="600"/>
              </a:spcAft>
            </a:pPr>
            <a:r>
              <a:rPr lang="en-US" sz="10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Intermediate Microeconomic Theory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11E0565-4869-5F51-D3B3-B1712D996B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6821" y="1498370"/>
            <a:ext cx="5419311" cy="3861259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826E64-01B9-E9EE-3C61-6B0901835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39" y="6455664"/>
            <a:ext cx="33604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 defTabSz="914400">
                <a:spcAft>
                  <a:spcPts val="600"/>
                </a:spcAft>
              </a:pPr>
              <a:t>59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0261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A3417A5-CEEB-0D3F-2D0D-87D3CD92D5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01" name="Rectangle 3100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02" name="Rectangle 3101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22632" y="1922631"/>
            <a:ext cx="6875818" cy="3030558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03" name="Rectangle 3102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663321" y="3165298"/>
            <a:ext cx="4355594" cy="3028952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04" name="Rectangle 3103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742858" y="2085760"/>
            <a:ext cx="6857572" cy="268605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00" name="Freeform: Shape 3099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1161554" y="1712395"/>
            <a:ext cx="4808302" cy="3066500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108EEB-F4F5-6BFE-AF8F-13EF32FD0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030" y="2767106"/>
            <a:ext cx="2160621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7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Technological Progress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116848B3-30E7-3B2A-46B0-274B179CA5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76821" y="1335791"/>
            <a:ext cx="5419311" cy="4186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143F1B-7943-010F-AEBB-59CD86AF0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39" y="6455664"/>
            <a:ext cx="33604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2A17F1C3-D8CF-D841-A262-BC1128EB65E3}" type="slidenum">
              <a:rPr lang="en-US" sz="10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defTabSz="914400">
                <a:spcAft>
                  <a:spcPts val="600"/>
                </a:spcAft>
              </a:pPr>
              <a:t>60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539484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14715B-B862-78D0-5958-075E1E657D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22632" y="1922631"/>
            <a:ext cx="6875818" cy="3030558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663321" y="3165298"/>
            <a:ext cx="4355594" cy="3028952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742858" y="2085760"/>
            <a:ext cx="6857572" cy="268605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1161554" y="1712395"/>
            <a:ext cx="4808302" cy="3066500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E2F9F9-B16C-F77D-DFC4-F3E58108C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030" y="2767106"/>
            <a:ext cx="2160621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000" b="1" i="0" kern="120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Estimated worldwide motor vehicle production from 2000 to 2023</a:t>
            </a:r>
            <a:endParaRPr lang="en-US" sz="30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01982AE-74FB-32E7-BAF4-C482F2114F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9117" y="1315468"/>
            <a:ext cx="5901366" cy="4603065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9839E5-FEB2-A60F-C715-EACBC0E18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39" y="6455664"/>
            <a:ext cx="33604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 defTabSz="914400">
                <a:spcAft>
                  <a:spcPts val="600"/>
                </a:spcAft>
              </a:pPr>
              <a:t>61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337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0630817-3009-26FA-EAFE-019F6BBE6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0" y="1904672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973490-4371-607B-BA5E-9A56E709B7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041" y="586855"/>
            <a:ext cx="2401025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3200">
                <a:solidFill>
                  <a:srgbClr val="FFFFFF"/>
                </a:solidFill>
              </a:rPr>
              <a:t>Technological Progress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BA4156A-3926-B546-6A53-86BD86D7959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607694" y="649480"/>
                <a:ext cx="4916510" cy="5546047"/>
              </a:xfrm>
            </p:spPr>
            <p:txBody>
              <a:bodyPr anchor="ctr"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400" i="1" dirty="0"/>
                  <a:t>Example</a:t>
                </a:r>
                <a:r>
                  <a:rPr lang="en-US" sz="2400" dirty="0"/>
                  <a:t>: If the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/>
                      <m:t>firm</m:t>
                    </m:r>
                    <m:r>
                      <m:rPr>
                        <m:nor/>
                      </m:rPr>
                      <a:rPr lang="en-US" sz="2400"/>
                      <m:t>’</m:t>
                    </m:r>
                    <m:r>
                      <m:rPr>
                        <m:nor/>
                      </m:rPr>
                      <a:rPr lang="en-US" sz="2400"/>
                      <m:t>s</m:t>
                    </m:r>
                    <m:r>
                      <m:rPr>
                        <m:nor/>
                      </m:rPr>
                      <a:rPr lang="en-US" sz="2400"/>
                      <m:t> </m:t>
                    </m:r>
                    <m:r>
                      <m:rPr>
                        <m:nor/>
                      </m:rPr>
                      <a:rPr lang="en-US" sz="2400"/>
                      <m:t>production</m:t>
                    </m:r>
                    <m:r>
                      <m:rPr>
                        <m:nor/>
                      </m:rPr>
                      <a:rPr lang="en-US" sz="2400"/>
                      <m:t> </m:t>
                    </m:r>
                    <m:r>
                      <m:rPr>
                        <m:nor/>
                      </m:rPr>
                      <a:rPr lang="en-US" sz="2400"/>
                      <m:t>function</m:t>
                    </m:r>
                    <m:r>
                      <m:rPr>
                        <m:nor/>
                      </m:rPr>
                      <a:rPr lang="en-US" sz="2400"/>
                      <m:t> </m:t>
                    </m:r>
                    <m:r>
                      <m:rPr>
                        <m:nor/>
                      </m:rPr>
                      <a:rPr lang="en-US" sz="2400"/>
                      <m:t>is</m:t>
                    </m:r>
                    <m:r>
                      <a:rPr lang="en-US" sz="2400" b="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400" b="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400" b="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p>
                      <m:sSupPr>
                        <m:ctrlPr>
                          <a:rPr lang="en-US" sz="2400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sz="24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sup>
                    </m:sSup>
                    <m:sSup>
                      <m:sSupPr>
                        <m:ctrlPr>
                          <a:rPr lang="en-US" sz="2400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p>
                        <m:r>
                          <a:rPr lang="en-US" sz="24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sup>
                    </m:sSup>
                  </m:oMath>
                </a14:m>
                <a:r>
                  <a:rPr lang="en-US" sz="2400" dirty="0"/>
                  <a:t> before technological progress, afterward it could be</a:t>
                </a:r>
              </a:p>
              <a:p>
                <a:pPr>
                  <a:spcAft>
                    <a:spcPts val="500"/>
                  </a:spcAft>
                </a:pPr>
                <a:endParaRPr lang="en-US" sz="2400" dirty="0"/>
              </a:p>
              <a:p>
                <a:pPr lvl="1">
                  <a:spcBef>
                    <a:spcPts val="0"/>
                  </a:spcBef>
                  <a:spcAft>
                    <a:spcPts val="500"/>
                  </a:spcAft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b="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sup>
                    </m:sSup>
                    <m:r>
                      <a:rPr lang="en-US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;</m:t>
                    </m:r>
                  </m:oMath>
                </a14:m>
                <a:endParaRPr lang="en-US" dirty="0"/>
              </a:p>
              <a:p>
                <a:pPr lvl="1">
                  <a:spcBef>
                    <a:spcPts val="0"/>
                  </a:spcBef>
                  <a:spcAft>
                    <a:spcPts val="500"/>
                  </a:spcAft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  <m:r>
                          <a:rPr lang="en-US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en-US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sup>
                    </m:sSup>
                  </m:oMath>
                </a14:m>
                <a:r>
                  <a:rPr lang="en-US" dirty="0"/>
                  <a:t> (where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  <m:r>
                      <a:rPr lang="en-US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dirty="0"/>
                  <a:t>); or</a:t>
                </a:r>
              </a:p>
              <a:p>
                <a:pPr lvl="1">
                  <a:spcBef>
                    <a:spcPts val="0"/>
                  </a:spcBef>
                  <a:spcAft>
                    <a:spcPts val="500"/>
                  </a:spcAft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  <m:r>
                          <a:rPr lang="en-US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en-US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</m:t>
                        </m:r>
                      </m:sup>
                    </m:sSup>
                  </m:oMath>
                </a14:m>
                <a:r>
                  <a:rPr lang="en-US" dirty="0"/>
                  <a:t> (where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dirty="0"/>
                  <a:t>).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BA4156A-3926-B546-6A53-86BD86D7959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607694" y="649480"/>
                <a:ext cx="4916510" cy="5546047"/>
              </a:xfrm>
              <a:blipFill>
                <a:blip r:embed="rId2"/>
                <a:stretch>
                  <a:fillRect l="-1737" r="-7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DDF941-07C1-ED79-80BE-C1C741DAC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664"/>
            <a:ext cx="33604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62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887686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Technological Progress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028699" y="1716657"/>
                <a:ext cx="7749541" cy="4284898"/>
              </a:xfrm>
            </p:spPr>
            <p:txBody>
              <a:bodyPr anchor="ctr"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400" i="1" dirty="0"/>
                  <a:t>Example 7.9: Testing for technological progress.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dirty="0"/>
                  <a:t>Consider a firm which production function changes from</a:t>
                </a:r>
              </a:p>
              <a:p>
                <a:pPr marL="12700" lvl="1" indent="0"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r>
                      <a:rPr lang="en-US" b="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b="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sup>
                    </m:sSup>
                    <m:sSup>
                      <m:sSupPr>
                        <m:ctrlPr>
                          <a:rPr lang="en-US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p>
                        <m:r>
                          <a:rPr lang="en-US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sup>
                    </m:sSup>
                  </m:oMath>
                </a14:m>
                <a:r>
                  <a:rPr lang="en-US" dirty="0"/>
                  <a:t> to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b="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sup>
                    </m:sSup>
                    <m:r>
                      <a:rPr lang="en-US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endParaRPr lang="en-US" dirty="0"/>
              </a:p>
              <a:p>
                <a:pPr lvl="1">
                  <a:spcAft>
                    <a:spcPts val="500"/>
                  </a:spcAft>
                </a:pPr>
                <a:r>
                  <a:rPr lang="en-US" dirty="0"/>
                  <a:t>The firm benefits from technological progress because</a:t>
                </a:r>
              </a:p>
              <a:p>
                <a:pPr marL="12700" lvl="1" indent="0" algn="ctr"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sup>
                    </m:sSup>
                    <m:r>
                      <a:rPr lang="en-US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sup>
                    </m:sSup>
                  </m:oMath>
                </a14:m>
                <a:r>
                  <a:rPr lang="en-US" dirty="0"/>
                  <a:t>,</a:t>
                </a:r>
              </a:p>
              <a:p>
                <a:pPr marL="12700" lvl="1" indent="0" algn="ctr"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r>
                      <a:rPr lang="en-US" b="0" i="1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b="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,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dirty="0"/>
                  <a:t>This condition holds true for any number of workers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&gt;1</m:t>
                    </m:r>
                  </m:oMath>
                </a14:m>
                <a:r>
                  <a:rPr lang="en-US" dirty="0"/>
                  <a:t>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28699" y="1716657"/>
                <a:ext cx="7749541" cy="4284898"/>
              </a:xfrm>
              <a:blipFill>
                <a:blip r:embed="rId2"/>
                <a:stretch>
                  <a:fillRect l="-11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63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351875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12609869-9E80-471B-A487-A53288E0E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297" y="502020"/>
            <a:ext cx="3992787" cy="1642970"/>
          </a:xfrm>
        </p:spPr>
        <p:txBody>
          <a:bodyPr anchor="b">
            <a:normAutofit/>
          </a:bodyPr>
          <a:lstStyle/>
          <a:p>
            <a:r>
              <a:rPr lang="en-US" sz="3500"/>
              <a:t>Types of Technological Progress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1DA6B5-3383-004A-93B6-C079653E42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0946" y="2733953"/>
            <a:ext cx="4845084" cy="3535083"/>
          </a:xfrm>
        </p:spPr>
        <p:txBody>
          <a:bodyPr anchor="t">
            <a:normAutofit/>
          </a:bodyPr>
          <a:lstStyle/>
          <a:p>
            <a:pPr>
              <a:spcAft>
                <a:spcPts val="500"/>
              </a:spcAft>
            </a:pPr>
            <a:r>
              <a:rPr lang="en-US" dirty="0"/>
              <a:t>Technological progress can be of three types:</a:t>
            </a:r>
          </a:p>
          <a:p>
            <a:pPr lvl="1">
              <a:spcAft>
                <a:spcPts val="500"/>
              </a:spcAft>
            </a:pPr>
            <a:r>
              <a:rPr lang="en-US" sz="2800" dirty="0"/>
              <a:t>Labor enhancing.</a:t>
            </a:r>
          </a:p>
          <a:p>
            <a:pPr lvl="1">
              <a:spcAft>
                <a:spcPts val="500"/>
              </a:spcAft>
            </a:pPr>
            <a:r>
              <a:rPr lang="en-US" sz="2800" dirty="0"/>
              <a:t>Capital enhancing.</a:t>
            </a:r>
          </a:p>
          <a:p>
            <a:pPr lvl="1">
              <a:spcAft>
                <a:spcPts val="500"/>
              </a:spcAft>
            </a:pPr>
            <a:r>
              <a:rPr lang="en-US" sz="2800" dirty="0"/>
              <a:t>Neutral.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004738A-9D34-43E8-97D2-CA0EED4F8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2499" y="-5"/>
            <a:ext cx="306939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8B8D07F-F13E-443E-BA68-2D26672D7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2499" y="-2"/>
            <a:ext cx="306939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813A4FA-24A5-41ED-A534-3807D1B2F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2499" y="-22"/>
            <a:ext cx="3051501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3944F27-CA70-4E84-A51A-E6BF89558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2499" y="-10"/>
            <a:ext cx="2708601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Graphic 8" descr="Business Growth">
            <a:extLst>
              <a:ext uri="{FF2B5EF4-FFF2-40B4-BE49-F238E27FC236}">
                <a16:creationId xmlns:a16="http://schemas.microsoft.com/office/drawing/2014/main" id="{4E9603BC-7591-B2FF-2EAD-C79FA36755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06975" y="1880998"/>
            <a:ext cx="3127897" cy="3127897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9378"/>
            <a:ext cx="33604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64</a:t>
            </a:fld>
            <a:endParaRPr lang="en-US" sz="10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880718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0" y="1904672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041" y="586855"/>
            <a:ext cx="2401025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3500">
                <a:solidFill>
                  <a:srgbClr val="FFFFFF"/>
                </a:solidFill>
              </a:rPr>
              <a:t>Labor-enhancing Tech Progress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371600" y="1984248"/>
            <a:ext cx="3086100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sz="1000">
                <a:solidFill>
                  <a:srgbClr val="FFFFFF"/>
                </a:solidFill>
              </a:rPr>
              <a:t>Intermediate Microeconomic Theory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607694" y="649480"/>
                <a:ext cx="4916510" cy="5546047"/>
              </a:xfrm>
            </p:spPr>
            <p:txBody>
              <a:bodyPr anchor="ctr">
                <a:normAutofit/>
              </a:bodyPr>
              <a:lstStyle/>
              <a:p>
                <a:pPr>
                  <a:spcAft>
                    <a:spcPts val="1500"/>
                  </a:spcAft>
                </a:pPr>
                <a:r>
                  <a:rPr lang="en-US" sz="2000" dirty="0"/>
                  <a:t>Technological progress is labor enhancing if it increases the marginal product of labor more than that of capital,</a:t>
                </a:r>
              </a:p>
              <a:p>
                <a:pPr marL="0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𝑀𝑃</m:t>
                          </m:r>
                        </m:e>
                        <m:sub>
                          <m:r>
                            <a:rPr lang="en-U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en-US" sz="20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𝑀𝑃</m:t>
                          </m:r>
                        </m:e>
                        <m:sub>
                          <m:r>
                            <a:rPr lang="en-U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r>
                        <a:rPr lang="en-US" sz="20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  <a:p>
                <a:pPr>
                  <a:spcAft>
                    <a:spcPts val="500"/>
                  </a:spcAft>
                </a:pPr>
                <a:endParaRPr lang="en-US" sz="2000" i="1" dirty="0"/>
              </a:p>
              <a:p>
                <a:pPr>
                  <a:spcAft>
                    <a:spcPts val="500"/>
                  </a:spcAft>
                </a:pPr>
                <a:r>
                  <a:rPr lang="en-US" sz="2000" i="1" dirty="0"/>
                  <a:t>Example</a:t>
                </a:r>
                <a:r>
                  <a:rPr lang="en-US" sz="2000" dirty="0"/>
                  <a:t>: 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000" dirty="0"/>
                  <a:t>If higher education allows workers to be more productive while capital does not increase its marginal product as quickly.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607694" y="649480"/>
                <a:ext cx="4916510" cy="5546047"/>
              </a:xfrm>
              <a:blipFill>
                <a:blip r:embed="rId2"/>
                <a:stretch>
                  <a:fillRect l="-1117" r="-16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664"/>
            <a:ext cx="33604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65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689525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Labor-enhancing Tech Progress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08959" y="1742536"/>
                <a:ext cx="8540150" cy="4712895"/>
              </a:xfrm>
            </p:spPr>
            <p:txBody>
              <a:bodyPr anchor="ctr">
                <a:normAutofit/>
              </a:bodyPr>
              <a:lstStyle/>
              <a:p>
                <a:r>
                  <a:rPr lang="en-US" dirty="0"/>
                  <a:t>As a result, </a:t>
                </a:r>
              </a:p>
              <a:p>
                <a:pPr marL="0" indent="0"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b="0" i="1">
                        <a:latin typeface="Cambria Math" panose="02040503050406030204" pitchFamily="18" charset="0"/>
                      </a:rPr>
                      <m:t>𝑅𝑇𝑆</m:t>
                    </m:r>
                    <m:r>
                      <a:rPr lang="en-US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𝑀𝑃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𝑀𝑃</m:t>
                            </m:r>
                          </m:e>
                          <m:sub>
                            <m:r>
                              <a:rPr lang="en-US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dirty="0"/>
                  <a:t>  increases.</a:t>
                </a:r>
              </a:p>
              <a:p>
                <a:r>
                  <a:rPr lang="en-US" dirty="0"/>
                  <a:t>Graphically, the firm’s isoquant becomes steeper after the technological progress.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800" dirty="0"/>
                  <a:t>The firm is willing to give up more units of capital to hire one more worker.</a:t>
                </a:r>
              </a:p>
              <a:p>
                <a:pPr lvl="1">
                  <a:spcAft>
                    <a:spcPts val="500"/>
                  </a:spcAft>
                </a:pPr>
                <a:endParaRPr lang="en-US" sz="2800" dirty="0"/>
              </a:p>
              <a:p>
                <a:pPr>
                  <a:spcAft>
                    <a:spcPts val="500"/>
                  </a:spcAft>
                </a:pPr>
                <a:r>
                  <a:rPr lang="en-US" dirty="0"/>
                  <a:t>Also known as “capital saving.”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08959" y="1742536"/>
                <a:ext cx="8540150" cy="4712895"/>
              </a:xfrm>
              <a:blipFill>
                <a:blip r:embed="rId2"/>
                <a:stretch>
                  <a:fillRect l="-1285" r="-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66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696686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D4DF238-CF6D-D349-98F5-0A9BC609BA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DF313F-C27C-3057-A47B-38BA0A1A95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925" y="146074"/>
            <a:ext cx="6029864" cy="79420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kern="1200" dirty="0">
                <a:solidFill>
                  <a:schemeClr val="tx1"/>
                </a:solidFill>
                <a:latin typeface="+mj-lt"/>
                <a:ea typeface="+mj-ea"/>
                <a:cs typeface="+mj-cs"/>
                <a:hlinkClick r:id="rId2"/>
              </a:rPr>
              <a:t>Productivity vs. Education</a:t>
            </a:r>
            <a:endParaRPr lang="en-US" sz="36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C05CA36-AD6A-4ABF-9A05-52E5A143D2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4022214"/>
            <a:ext cx="9144000" cy="2835786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4331EE8-85A4-4588-8D9E-70E534D477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028950" y="4022220"/>
            <a:ext cx="6115048" cy="2835780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9D6C862-61CC-4B46-8080-96583D653B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4022219"/>
            <a:ext cx="9190104" cy="2835781"/>
          </a:xfrm>
          <a:prstGeom prst="rect">
            <a:avLst/>
          </a:prstGeom>
          <a:gradFill>
            <a:gsLst>
              <a:gs pos="3900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72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6400797"/>
            <a:ext cx="9143998" cy="457203"/>
          </a:xfrm>
          <a:prstGeom prst="rect">
            <a:avLst/>
          </a:prstGeom>
          <a:gradFill>
            <a:gsLst>
              <a:gs pos="0">
                <a:srgbClr val="000000">
                  <a:alpha val="43000"/>
                </a:srgbClr>
              </a:gs>
              <a:gs pos="79000">
                <a:schemeClr val="accent1">
                  <a:lumMod val="75000"/>
                  <a:alpha val="2200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D49035-DA01-4D33-C0E1-C281F697A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39" y="6455664"/>
            <a:ext cx="33604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rgbClr val="FFFFFF"/>
                </a:solidFill>
              </a:rPr>
              <a:pPr defTabSz="914400">
                <a:spcAft>
                  <a:spcPts val="600"/>
                </a:spcAft>
              </a:pPr>
              <a:t>67</a:t>
            </a:fld>
            <a:endParaRPr lang="en-US" sz="1000">
              <a:solidFill>
                <a:srgbClr val="FFFFFF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831A390-B326-7CB1-870B-94BE1D544E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0452" y="957400"/>
            <a:ext cx="6406599" cy="5900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08497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3321" y="329184"/>
            <a:ext cx="4688333" cy="1783080"/>
          </a:xfrm>
        </p:spPr>
        <p:txBody>
          <a:bodyPr anchor="b">
            <a:normAutofit/>
          </a:bodyPr>
          <a:lstStyle/>
          <a:p>
            <a:r>
              <a:rPr lang="en-US" sz="4700"/>
              <a:t>Capital-enhancing Tech Progress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0309968-0160-E499-5EB4-9EC8F03BF80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764" r="61586"/>
          <a:stretch>
            <a:fillRect/>
          </a:stretch>
        </p:blipFill>
        <p:spPr>
          <a:xfrm>
            <a:off x="20" y="10"/>
            <a:ext cx="3492988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3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3321" y="2374947"/>
            <a:ext cx="3182692" cy="18288"/>
          </a:xfrm>
          <a:custGeom>
            <a:avLst/>
            <a:gdLst>
              <a:gd name="csX0" fmla="*/ 0 w 3182692"/>
              <a:gd name="csY0" fmla="*/ 0 h 18288"/>
              <a:gd name="csX1" fmla="*/ 636538 w 3182692"/>
              <a:gd name="csY1" fmla="*/ 0 h 18288"/>
              <a:gd name="csX2" fmla="*/ 1273077 w 3182692"/>
              <a:gd name="csY2" fmla="*/ 0 h 18288"/>
              <a:gd name="csX3" fmla="*/ 1909615 w 3182692"/>
              <a:gd name="csY3" fmla="*/ 0 h 18288"/>
              <a:gd name="csX4" fmla="*/ 2482500 w 3182692"/>
              <a:gd name="csY4" fmla="*/ 0 h 18288"/>
              <a:gd name="csX5" fmla="*/ 3182692 w 3182692"/>
              <a:gd name="csY5" fmla="*/ 0 h 18288"/>
              <a:gd name="csX6" fmla="*/ 3182692 w 3182692"/>
              <a:gd name="csY6" fmla="*/ 18288 h 18288"/>
              <a:gd name="csX7" fmla="*/ 2609807 w 3182692"/>
              <a:gd name="csY7" fmla="*/ 18288 h 18288"/>
              <a:gd name="csX8" fmla="*/ 2068750 w 3182692"/>
              <a:gd name="csY8" fmla="*/ 18288 h 18288"/>
              <a:gd name="csX9" fmla="*/ 1432211 w 3182692"/>
              <a:gd name="csY9" fmla="*/ 18288 h 18288"/>
              <a:gd name="csX10" fmla="*/ 859327 w 3182692"/>
              <a:gd name="csY10" fmla="*/ 18288 h 18288"/>
              <a:gd name="csX11" fmla="*/ 0 w 3182692"/>
              <a:gd name="csY11" fmla="*/ 18288 h 18288"/>
              <a:gd name="csX12" fmla="*/ 0 w 3182692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182692" h="18288" fill="none" extrusionOk="0">
                <a:moveTo>
                  <a:pt x="0" y="0"/>
                </a:moveTo>
                <a:cubicBezTo>
                  <a:pt x="253588" y="25878"/>
                  <a:pt x="409323" y="-5359"/>
                  <a:pt x="636538" y="0"/>
                </a:cubicBezTo>
                <a:cubicBezTo>
                  <a:pt x="863753" y="5359"/>
                  <a:pt x="1007727" y="-28"/>
                  <a:pt x="1273077" y="0"/>
                </a:cubicBezTo>
                <a:cubicBezTo>
                  <a:pt x="1538427" y="28"/>
                  <a:pt x="1698640" y="-12775"/>
                  <a:pt x="1909615" y="0"/>
                </a:cubicBezTo>
                <a:cubicBezTo>
                  <a:pt x="2120590" y="12775"/>
                  <a:pt x="2210293" y="-21823"/>
                  <a:pt x="2482500" y="0"/>
                </a:cubicBezTo>
                <a:cubicBezTo>
                  <a:pt x="2754708" y="21823"/>
                  <a:pt x="3004133" y="-28750"/>
                  <a:pt x="3182692" y="0"/>
                </a:cubicBezTo>
                <a:cubicBezTo>
                  <a:pt x="3183134" y="4516"/>
                  <a:pt x="3181865" y="12266"/>
                  <a:pt x="3182692" y="18288"/>
                </a:cubicBezTo>
                <a:cubicBezTo>
                  <a:pt x="2947402" y="22440"/>
                  <a:pt x="2876226" y="27191"/>
                  <a:pt x="2609807" y="18288"/>
                </a:cubicBezTo>
                <a:cubicBezTo>
                  <a:pt x="2343389" y="9385"/>
                  <a:pt x="2326689" y="25579"/>
                  <a:pt x="2068750" y="18288"/>
                </a:cubicBezTo>
                <a:cubicBezTo>
                  <a:pt x="1810811" y="10997"/>
                  <a:pt x="1713836" y="48219"/>
                  <a:pt x="1432211" y="18288"/>
                </a:cubicBezTo>
                <a:cubicBezTo>
                  <a:pt x="1150586" y="-11643"/>
                  <a:pt x="982765" y="3747"/>
                  <a:pt x="859327" y="18288"/>
                </a:cubicBezTo>
                <a:cubicBezTo>
                  <a:pt x="735889" y="32829"/>
                  <a:pt x="254183" y="35231"/>
                  <a:pt x="0" y="18288"/>
                </a:cubicBezTo>
                <a:cubicBezTo>
                  <a:pt x="-306" y="11477"/>
                  <a:pt x="485" y="4355"/>
                  <a:pt x="0" y="0"/>
                </a:cubicBezTo>
                <a:close/>
              </a:path>
              <a:path w="3182692" h="18288" stroke="0" extrusionOk="0">
                <a:moveTo>
                  <a:pt x="0" y="0"/>
                </a:moveTo>
                <a:cubicBezTo>
                  <a:pt x="243108" y="-22426"/>
                  <a:pt x="387854" y="22949"/>
                  <a:pt x="572885" y="0"/>
                </a:cubicBezTo>
                <a:cubicBezTo>
                  <a:pt x="757916" y="-22949"/>
                  <a:pt x="923707" y="6797"/>
                  <a:pt x="1113942" y="0"/>
                </a:cubicBezTo>
                <a:cubicBezTo>
                  <a:pt x="1304177" y="-6797"/>
                  <a:pt x="1495991" y="20627"/>
                  <a:pt x="1686827" y="0"/>
                </a:cubicBezTo>
                <a:cubicBezTo>
                  <a:pt x="1877663" y="-20627"/>
                  <a:pt x="2170182" y="-20672"/>
                  <a:pt x="2323365" y="0"/>
                </a:cubicBezTo>
                <a:cubicBezTo>
                  <a:pt x="2476548" y="20672"/>
                  <a:pt x="2919164" y="6097"/>
                  <a:pt x="3182692" y="0"/>
                </a:cubicBezTo>
                <a:cubicBezTo>
                  <a:pt x="3183269" y="4624"/>
                  <a:pt x="3183511" y="11191"/>
                  <a:pt x="3182692" y="18288"/>
                </a:cubicBezTo>
                <a:cubicBezTo>
                  <a:pt x="3026065" y="-10849"/>
                  <a:pt x="2775006" y="23067"/>
                  <a:pt x="2546154" y="18288"/>
                </a:cubicBezTo>
                <a:cubicBezTo>
                  <a:pt x="2317302" y="13509"/>
                  <a:pt x="2168173" y="-8513"/>
                  <a:pt x="1845961" y="18288"/>
                </a:cubicBezTo>
                <a:cubicBezTo>
                  <a:pt x="1523749" y="45089"/>
                  <a:pt x="1450078" y="-844"/>
                  <a:pt x="1304904" y="18288"/>
                </a:cubicBezTo>
                <a:cubicBezTo>
                  <a:pt x="1159730" y="37420"/>
                  <a:pt x="942635" y="-10021"/>
                  <a:pt x="604711" y="18288"/>
                </a:cubicBezTo>
                <a:cubicBezTo>
                  <a:pt x="266787" y="46597"/>
                  <a:pt x="141927" y="-8395"/>
                  <a:pt x="0" y="18288"/>
                </a:cubicBezTo>
                <a:cubicBezTo>
                  <a:pt x="-171" y="12755"/>
                  <a:pt x="-690" y="793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717985" y="2706624"/>
                <a:ext cx="4943669" cy="3822192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1600" dirty="0"/>
                  <a:t>Capital-enhancing technological progress means that capital increases its marginal product faster than labor does,</a:t>
                </a:r>
              </a:p>
              <a:p>
                <a:pPr marL="0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𝑀𝑃</m:t>
                          </m:r>
                        </m:e>
                        <m:sub>
                          <m:r>
                            <a:rPr lang="en-US" sz="16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en-US" sz="16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𝑀𝑃</m:t>
                          </m:r>
                        </m:e>
                        <m:sub>
                          <m:r>
                            <a:rPr lang="en-US" sz="16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r>
                        <a:rPr lang="en-US" sz="16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1600" dirty="0"/>
              </a:p>
              <a:p>
                <a:pPr lvl="1">
                  <a:spcAft>
                    <a:spcPts val="500"/>
                  </a:spcAft>
                </a:pPr>
                <a:r>
                  <a:rPr lang="en-US" sz="1600" dirty="0"/>
                  <a:t>Example: If new software makes each unit of capital more productive while labor does not increase its marginal product as much.</a:t>
                </a:r>
              </a:p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1600" dirty="0"/>
                  <a:t>As a result,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sz="1600" b="0" i="1">
                        <a:latin typeface="Cambria Math" panose="02040503050406030204" pitchFamily="18" charset="0"/>
                      </a:rPr>
                      <m:t>𝑅𝑇𝑆</m:t>
                    </m:r>
                    <m:r>
                      <a:rPr lang="en-US" sz="1600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600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𝑀𝑃</m:t>
                            </m:r>
                          </m:e>
                          <m:sub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𝑀𝑃</m:t>
                            </m:r>
                          </m:e>
                          <m:sub>
                            <m:r>
                              <a:rPr lang="en-US" sz="16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1600" dirty="0"/>
                  <a:t>  decreases.</a:t>
                </a:r>
              </a:p>
              <a:p>
                <a:pPr>
                  <a:spcBef>
                    <a:spcPts val="500"/>
                  </a:spcBef>
                </a:pPr>
                <a:r>
                  <a:rPr lang="en-US" sz="1600" dirty="0"/>
                  <a:t>Graphically, the firm’s isoquant becomes flatter after the technological progress.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1600" dirty="0"/>
                  <a:t>The firm is willing to give up fewer units of the more productive capital to hire one more worker.</a:t>
                </a:r>
              </a:p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1600" dirty="0"/>
                  <a:t>Also known as “labor saving.”</a:t>
                </a:r>
              </a:p>
              <a:p>
                <a:pPr lvl="1">
                  <a:spcAft>
                    <a:spcPts val="500"/>
                  </a:spcAft>
                </a:pPr>
                <a:endParaRPr lang="en-US" sz="16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717985" y="2706624"/>
                <a:ext cx="4943669" cy="3822192"/>
              </a:xfrm>
              <a:blipFill>
                <a:blip r:embed="rId3"/>
                <a:stretch>
                  <a:fillRect l="-493" t="-1116" r="-2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39733" y="6356350"/>
            <a:ext cx="975616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/>
              <a:pPr>
                <a:spcAft>
                  <a:spcPts val="600"/>
                </a:spcAft>
              </a:pPr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62935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3321" y="329184"/>
            <a:ext cx="4688333" cy="1783080"/>
          </a:xfrm>
        </p:spPr>
        <p:txBody>
          <a:bodyPr anchor="b">
            <a:normAutofit/>
          </a:bodyPr>
          <a:lstStyle/>
          <a:p>
            <a:r>
              <a:rPr lang="en-US" sz="4700"/>
              <a:t>Neutral Tech Progress</a:t>
            </a:r>
          </a:p>
        </p:txBody>
      </p:sp>
      <p:pic>
        <p:nvPicPr>
          <p:cNvPr id="20" name="Picture 19" descr="Autoradiogram on white paper">
            <a:extLst>
              <a:ext uri="{FF2B5EF4-FFF2-40B4-BE49-F238E27FC236}">
                <a16:creationId xmlns:a16="http://schemas.microsoft.com/office/drawing/2014/main" id="{66511D56-7885-44D6-E981-2356B4AE42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078" r="26722"/>
          <a:stretch>
            <a:fillRect/>
          </a:stretch>
        </p:blipFill>
        <p:spPr>
          <a:xfrm>
            <a:off x="20" y="10"/>
            <a:ext cx="3492988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1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3321" y="2374947"/>
            <a:ext cx="3182692" cy="18288"/>
          </a:xfrm>
          <a:custGeom>
            <a:avLst/>
            <a:gdLst>
              <a:gd name="csX0" fmla="*/ 0 w 3182692"/>
              <a:gd name="csY0" fmla="*/ 0 h 18288"/>
              <a:gd name="csX1" fmla="*/ 636538 w 3182692"/>
              <a:gd name="csY1" fmla="*/ 0 h 18288"/>
              <a:gd name="csX2" fmla="*/ 1273077 w 3182692"/>
              <a:gd name="csY2" fmla="*/ 0 h 18288"/>
              <a:gd name="csX3" fmla="*/ 1909615 w 3182692"/>
              <a:gd name="csY3" fmla="*/ 0 h 18288"/>
              <a:gd name="csX4" fmla="*/ 2482500 w 3182692"/>
              <a:gd name="csY4" fmla="*/ 0 h 18288"/>
              <a:gd name="csX5" fmla="*/ 3182692 w 3182692"/>
              <a:gd name="csY5" fmla="*/ 0 h 18288"/>
              <a:gd name="csX6" fmla="*/ 3182692 w 3182692"/>
              <a:gd name="csY6" fmla="*/ 18288 h 18288"/>
              <a:gd name="csX7" fmla="*/ 2609807 w 3182692"/>
              <a:gd name="csY7" fmla="*/ 18288 h 18288"/>
              <a:gd name="csX8" fmla="*/ 2068750 w 3182692"/>
              <a:gd name="csY8" fmla="*/ 18288 h 18288"/>
              <a:gd name="csX9" fmla="*/ 1432211 w 3182692"/>
              <a:gd name="csY9" fmla="*/ 18288 h 18288"/>
              <a:gd name="csX10" fmla="*/ 859327 w 3182692"/>
              <a:gd name="csY10" fmla="*/ 18288 h 18288"/>
              <a:gd name="csX11" fmla="*/ 0 w 3182692"/>
              <a:gd name="csY11" fmla="*/ 18288 h 18288"/>
              <a:gd name="csX12" fmla="*/ 0 w 3182692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182692" h="18288" fill="none" extrusionOk="0">
                <a:moveTo>
                  <a:pt x="0" y="0"/>
                </a:moveTo>
                <a:cubicBezTo>
                  <a:pt x="253588" y="25878"/>
                  <a:pt x="409323" y="-5359"/>
                  <a:pt x="636538" y="0"/>
                </a:cubicBezTo>
                <a:cubicBezTo>
                  <a:pt x="863753" y="5359"/>
                  <a:pt x="1007727" y="-28"/>
                  <a:pt x="1273077" y="0"/>
                </a:cubicBezTo>
                <a:cubicBezTo>
                  <a:pt x="1538427" y="28"/>
                  <a:pt x="1698640" y="-12775"/>
                  <a:pt x="1909615" y="0"/>
                </a:cubicBezTo>
                <a:cubicBezTo>
                  <a:pt x="2120590" y="12775"/>
                  <a:pt x="2210293" y="-21823"/>
                  <a:pt x="2482500" y="0"/>
                </a:cubicBezTo>
                <a:cubicBezTo>
                  <a:pt x="2754708" y="21823"/>
                  <a:pt x="3004133" y="-28750"/>
                  <a:pt x="3182692" y="0"/>
                </a:cubicBezTo>
                <a:cubicBezTo>
                  <a:pt x="3183134" y="4516"/>
                  <a:pt x="3181865" y="12266"/>
                  <a:pt x="3182692" y="18288"/>
                </a:cubicBezTo>
                <a:cubicBezTo>
                  <a:pt x="2947402" y="22440"/>
                  <a:pt x="2876226" y="27191"/>
                  <a:pt x="2609807" y="18288"/>
                </a:cubicBezTo>
                <a:cubicBezTo>
                  <a:pt x="2343389" y="9385"/>
                  <a:pt x="2326689" y="25579"/>
                  <a:pt x="2068750" y="18288"/>
                </a:cubicBezTo>
                <a:cubicBezTo>
                  <a:pt x="1810811" y="10997"/>
                  <a:pt x="1713836" y="48219"/>
                  <a:pt x="1432211" y="18288"/>
                </a:cubicBezTo>
                <a:cubicBezTo>
                  <a:pt x="1150586" y="-11643"/>
                  <a:pt x="982765" y="3747"/>
                  <a:pt x="859327" y="18288"/>
                </a:cubicBezTo>
                <a:cubicBezTo>
                  <a:pt x="735889" y="32829"/>
                  <a:pt x="254183" y="35231"/>
                  <a:pt x="0" y="18288"/>
                </a:cubicBezTo>
                <a:cubicBezTo>
                  <a:pt x="-306" y="11477"/>
                  <a:pt x="485" y="4355"/>
                  <a:pt x="0" y="0"/>
                </a:cubicBezTo>
                <a:close/>
              </a:path>
              <a:path w="3182692" h="18288" stroke="0" extrusionOk="0">
                <a:moveTo>
                  <a:pt x="0" y="0"/>
                </a:moveTo>
                <a:cubicBezTo>
                  <a:pt x="243108" y="-22426"/>
                  <a:pt x="387854" y="22949"/>
                  <a:pt x="572885" y="0"/>
                </a:cubicBezTo>
                <a:cubicBezTo>
                  <a:pt x="757916" y="-22949"/>
                  <a:pt x="923707" y="6797"/>
                  <a:pt x="1113942" y="0"/>
                </a:cubicBezTo>
                <a:cubicBezTo>
                  <a:pt x="1304177" y="-6797"/>
                  <a:pt x="1495991" y="20627"/>
                  <a:pt x="1686827" y="0"/>
                </a:cubicBezTo>
                <a:cubicBezTo>
                  <a:pt x="1877663" y="-20627"/>
                  <a:pt x="2170182" y="-20672"/>
                  <a:pt x="2323365" y="0"/>
                </a:cubicBezTo>
                <a:cubicBezTo>
                  <a:pt x="2476548" y="20672"/>
                  <a:pt x="2919164" y="6097"/>
                  <a:pt x="3182692" y="0"/>
                </a:cubicBezTo>
                <a:cubicBezTo>
                  <a:pt x="3183269" y="4624"/>
                  <a:pt x="3183511" y="11191"/>
                  <a:pt x="3182692" y="18288"/>
                </a:cubicBezTo>
                <a:cubicBezTo>
                  <a:pt x="3026065" y="-10849"/>
                  <a:pt x="2775006" y="23067"/>
                  <a:pt x="2546154" y="18288"/>
                </a:cubicBezTo>
                <a:cubicBezTo>
                  <a:pt x="2317302" y="13509"/>
                  <a:pt x="2168173" y="-8513"/>
                  <a:pt x="1845961" y="18288"/>
                </a:cubicBezTo>
                <a:cubicBezTo>
                  <a:pt x="1523749" y="45089"/>
                  <a:pt x="1450078" y="-844"/>
                  <a:pt x="1304904" y="18288"/>
                </a:cubicBezTo>
                <a:cubicBezTo>
                  <a:pt x="1159730" y="37420"/>
                  <a:pt x="942635" y="-10021"/>
                  <a:pt x="604711" y="18288"/>
                </a:cubicBezTo>
                <a:cubicBezTo>
                  <a:pt x="266787" y="46597"/>
                  <a:pt x="141927" y="-8395"/>
                  <a:pt x="0" y="18288"/>
                </a:cubicBezTo>
                <a:cubicBezTo>
                  <a:pt x="-171" y="12755"/>
                  <a:pt x="-690" y="793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973321" y="2706624"/>
                <a:ext cx="4688333" cy="3483864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1800"/>
                  <a:t>Technological progress  is regarded as neutral if the marginal product of labor and capital increase at the same amount,</a:t>
                </a:r>
              </a:p>
              <a:p>
                <a:pPr marL="0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𝑀𝑃</m:t>
                          </m:r>
                        </m:e>
                        <m:sub>
                          <m:r>
                            <a:rPr lang="en-US" sz="18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en-US" sz="18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𝑀𝑃</m:t>
                          </m:r>
                        </m:e>
                        <m:sub>
                          <m:r>
                            <a:rPr lang="en-US" sz="18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r>
                        <a:rPr lang="en-US" sz="18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1800"/>
              </a:p>
              <a:p>
                <a:pPr>
                  <a:spcAft>
                    <a:spcPts val="500"/>
                  </a:spcAft>
                </a:pPr>
                <a:r>
                  <a:rPr lang="en-US" sz="1800"/>
                  <a:t>As a result,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sz="1800" b="0" i="1">
                        <a:latin typeface="Cambria Math" panose="02040503050406030204" pitchFamily="18" charset="0"/>
                      </a:rPr>
                      <m:t>𝑅𝑇𝑆</m:t>
                    </m:r>
                    <m:r>
                      <a:rPr lang="en-US" sz="1800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800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𝑀𝑃</m:t>
                            </m:r>
                          </m:e>
                          <m:sub>
                            <m: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𝑀𝑃</m:t>
                            </m:r>
                          </m:e>
                          <m:sub>
                            <m:r>
                              <a:rPr lang="en-US" sz="18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1800"/>
                  <a:t>  is unaffected.</a:t>
                </a:r>
              </a:p>
              <a:p>
                <a:r>
                  <a:rPr lang="en-US" sz="1800"/>
                  <a:t>Graphically, the firm’s isoquant does not change its slope after the technological progress.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1800"/>
                  <a:t>The firm is willing to give up as many units of capital to hire one more worker.</a:t>
                </a:r>
              </a:p>
              <a:p>
                <a:pPr lvl="1">
                  <a:spcAft>
                    <a:spcPts val="500"/>
                  </a:spcAft>
                </a:pPr>
                <a:endParaRPr lang="en-US" sz="180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73321" y="2706624"/>
                <a:ext cx="4688333" cy="3483864"/>
              </a:xfrm>
              <a:blipFill>
                <a:blip r:embed="rId3"/>
                <a:stretch>
                  <a:fillRect l="-910" t="-1573" r="-7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39733" y="6356350"/>
            <a:ext cx="975616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/>
              <a:pPr>
                <a:spcAft>
                  <a:spcPts val="600"/>
                </a:spcAft>
              </a:pPr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69322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9A36457-A5F4-4103-A443-02581C0918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C5FB7E8-B636-40FA-BE8D-48145C0F5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"/>
            <a:ext cx="9144000" cy="2295238"/>
          </a:xfrm>
          <a:custGeom>
            <a:avLst/>
            <a:gdLst>
              <a:gd name="connsiteX0" fmla="*/ 12160143 w 12192000"/>
              <a:gd name="connsiteY0" fmla="*/ 831692 h 2079137"/>
              <a:gd name="connsiteX1" fmla="*/ 12159112 w 12192000"/>
              <a:gd name="connsiteY1" fmla="*/ 833361 h 2079137"/>
              <a:gd name="connsiteX2" fmla="*/ 12158912 w 12192000"/>
              <a:gd name="connsiteY2" fmla="*/ 832430 h 2079137"/>
              <a:gd name="connsiteX3" fmla="*/ 0 w 12192000"/>
              <a:gd name="connsiteY3" fmla="*/ 0 h 2079137"/>
              <a:gd name="connsiteX4" fmla="*/ 12192000 w 12192000"/>
              <a:gd name="connsiteY4" fmla="*/ 0 h 2079137"/>
              <a:gd name="connsiteX5" fmla="*/ 12192000 w 12192000"/>
              <a:gd name="connsiteY5" fmla="*/ 558063 h 2079137"/>
              <a:gd name="connsiteX6" fmla="*/ 12189259 w 12192000"/>
              <a:gd name="connsiteY6" fmla="*/ 810508 h 2079137"/>
              <a:gd name="connsiteX7" fmla="*/ 12170847 w 12192000"/>
              <a:gd name="connsiteY7" fmla="*/ 825280 h 2079137"/>
              <a:gd name="connsiteX8" fmla="*/ 12160143 w 12192000"/>
              <a:gd name="connsiteY8" fmla="*/ 831692 h 2079137"/>
              <a:gd name="connsiteX9" fmla="*/ 12163806 w 12192000"/>
              <a:gd name="connsiteY9" fmla="*/ 825759 h 2079137"/>
              <a:gd name="connsiteX10" fmla="*/ 12056557 w 12192000"/>
              <a:gd name="connsiteY10" fmla="*/ 810176 h 2079137"/>
              <a:gd name="connsiteX11" fmla="*/ 11900316 w 12192000"/>
              <a:gd name="connsiteY11" fmla="*/ 789618 h 2079137"/>
              <a:gd name="connsiteX12" fmla="*/ 11791206 w 12192000"/>
              <a:gd name="connsiteY12" fmla="*/ 824176 h 2079137"/>
              <a:gd name="connsiteX13" fmla="*/ 11659257 w 12192000"/>
              <a:gd name="connsiteY13" fmla="*/ 800841 h 2079137"/>
              <a:gd name="connsiteX14" fmla="*/ 11569789 w 12192000"/>
              <a:gd name="connsiteY14" fmla="*/ 797135 h 2079137"/>
              <a:gd name="connsiteX15" fmla="*/ 11367885 w 12192000"/>
              <a:gd name="connsiteY15" fmla="*/ 791985 h 2079137"/>
              <a:gd name="connsiteX16" fmla="*/ 11174663 w 12192000"/>
              <a:gd name="connsiteY16" fmla="*/ 788721 h 2079137"/>
              <a:gd name="connsiteX17" fmla="*/ 11068220 w 12192000"/>
              <a:gd name="connsiteY17" fmla="*/ 786994 h 2079137"/>
              <a:gd name="connsiteX18" fmla="*/ 10893266 w 12192000"/>
              <a:gd name="connsiteY18" fmla="*/ 794013 h 2079137"/>
              <a:gd name="connsiteX19" fmla="*/ 10844025 w 12192000"/>
              <a:gd name="connsiteY19" fmla="*/ 789857 h 2079137"/>
              <a:gd name="connsiteX20" fmla="*/ 10814353 w 12192000"/>
              <a:gd name="connsiteY20" fmla="*/ 789010 h 2079137"/>
              <a:gd name="connsiteX21" fmla="*/ 10748393 w 12192000"/>
              <a:gd name="connsiteY21" fmla="*/ 806738 h 2079137"/>
              <a:gd name="connsiteX22" fmla="*/ 10468256 w 12192000"/>
              <a:gd name="connsiteY22" fmla="*/ 778733 h 2079137"/>
              <a:gd name="connsiteX23" fmla="*/ 10256131 w 12192000"/>
              <a:gd name="connsiteY23" fmla="*/ 788332 h 2079137"/>
              <a:gd name="connsiteX24" fmla="*/ 10177442 w 12192000"/>
              <a:gd name="connsiteY24" fmla="*/ 777371 h 2079137"/>
              <a:gd name="connsiteX25" fmla="*/ 10006086 w 12192000"/>
              <a:gd name="connsiteY25" fmla="*/ 792651 h 2079137"/>
              <a:gd name="connsiteX26" fmla="*/ 9952382 w 12192000"/>
              <a:gd name="connsiteY26" fmla="*/ 815411 h 2079137"/>
              <a:gd name="connsiteX27" fmla="*/ 9926457 w 12192000"/>
              <a:gd name="connsiteY27" fmla="*/ 827295 h 2079137"/>
              <a:gd name="connsiteX28" fmla="*/ 9843405 w 12192000"/>
              <a:gd name="connsiteY28" fmla="*/ 867046 h 2079137"/>
              <a:gd name="connsiteX29" fmla="*/ 9830866 w 12192000"/>
              <a:gd name="connsiteY29" fmla="*/ 875047 h 2079137"/>
              <a:gd name="connsiteX30" fmla="*/ 9801807 w 12192000"/>
              <a:gd name="connsiteY30" fmla="*/ 872272 h 2079137"/>
              <a:gd name="connsiteX31" fmla="*/ 9785653 w 12192000"/>
              <a:gd name="connsiteY31" fmla="*/ 861743 h 2079137"/>
              <a:gd name="connsiteX32" fmla="*/ 9781177 w 12192000"/>
              <a:gd name="connsiteY32" fmla="*/ 864820 h 2079137"/>
              <a:gd name="connsiteX33" fmla="*/ 9768640 w 12192000"/>
              <a:gd name="connsiteY33" fmla="*/ 869379 h 2079137"/>
              <a:gd name="connsiteX34" fmla="*/ 9712211 w 12192000"/>
              <a:gd name="connsiteY34" fmla="*/ 900283 h 2079137"/>
              <a:gd name="connsiteX35" fmla="*/ 9689465 w 12192000"/>
              <a:gd name="connsiteY35" fmla="*/ 899268 h 2079137"/>
              <a:gd name="connsiteX36" fmla="*/ 9600339 w 12192000"/>
              <a:gd name="connsiteY36" fmla="*/ 922112 h 2079137"/>
              <a:gd name="connsiteX37" fmla="*/ 9582850 w 12192000"/>
              <a:gd name="connsiteY37" fmla="*/ 925510 h 2079137"/>
              <a:gd name="connsiteX38" fmla="*/ 9549638 w 12192000"/>
              <a:gd name="connsiteY38" fmla="*/ 940845 h 2079137"/>
              <a:gd name="connsiteX39" fmla="*/ 9539471 w 12192000"/>
              <a:gd name="connsiteY39" fmla="*/ 941799 h 2079137"/>
              <a:gd name="connsiteX40" fmla="*/ 9505592 w 12192000"/>
              <a:gd name="connsiteY40" fmla="*/ 955533 h 2079137"/>
              <a:gd name="connsiteX41" fmla="*/ 9432569 w 12192000"/>
              <a:gd name="connsiteY41" fmla="*/ 985377 h 2079137"/>
              <a:gd name="connsiteX42" fmla="*/ 9414216 w 12192000"/>
              <a:gd name="connsiteY42" fmla="*/ 992655 h 2079137"/>
              <a:gd name="connsiteX43" fmla="*/ 9397106 w 12192000"/>
              <a:gd name="connsiteY43" fmla="*/ 992980 h 2079137"/>
              <a:gd name="connsiteX44" fmla="*/ 9305108 w 12192000"/>
              <a:gd name="connsiteY44" fmla="*/ 1007767 h 2079137"/>
              <a:gd name="connsiteX45" fmla="*/ 9282434 w 12192000"/>
              <a:gd name="connsiteY45" fmla="*/ 1007523 h 2079137"/>
              <a:gd name="connsiteX46" fmla="*/ 9271941 w 12192000"/>
              <a:gd name="connsiteY46" fmla="*/ 1002839 h 2079137"/>
              <a:gd name="connsiteX47" fmla="*/ 9238227 w 12192000"/>
              <a:gd name="connsiteY47" fmla="*/ 1017668 h 2079137"/>
              <a:gd name="connsiteX48" fmla="*/ 9184265 w 12192000"/>
              <a:gd name="connsiteY48" fmla="*/ 1031275 h 2079137"/>
              <a:gd name="connsiteX49" fmla="*/ 9159000 w 12192000"/>
              <a:gd name="connsiteY49" fmla="*/ 1039569 h 2079137"/>
              <a:gd name="connsiteX50" fmla="*/ 9137031 w 12192000"/>
              <a:gd name="connsiteY50" fmla="*/ 1038699 h 2079137"/>
              <a:gd name="connsiteX51" fmla="*/ 9015702 w 12192000"/>
              <a:gd name="connsiteY51" fmla="*/ 1051400 h 2079137"/>
              <a:gd name="connsiteX52" fmla="*/ 8971403 w 12192000"/>
              <a:gd name="connsiteY52" fmla="*/ 1040542 h 2079137"/>
              <a:gd name="connsiteX53" fmla="*/ 8961826 w 12192000"/>
              <a:gd name="connsiteY53" fmla="*/ 1045364 h 2079137"/>
              <a:gd name="connsiteX54" fmla="*/ 8888623 w 12192000"/>
              <a:gd name="connsiteY54" fmla="*/ 1053908 h 2079137"/>
              <a:gd name="connsiteX55" fmla="*/ 8841066 w 12192000"/>
              <a:gd name="connsiteY55" fmla="*/ 1060421 h 2079137"/>
              <a:gd name="connsiteX56" fmla="*/ 8752342 w 12192000"/>
              <a:gd name="connsiteY56" fmla="*/ 1080646 h 2079137"/>
              <a:gd name="connsiteX57" fmla="*/ 8699139 w 12192000"/>
              <a:gd name="connsiteY57" fmla="*/ 1087885 h 2079137"/>
              <a:gd name="connsiteX58" fmla="*/ 8667273 w 12192000"/>
              <a:gd name="connsiteY58" fmla="*/ 1092062 h 2079137"/>
              <a:gd name="connsiteX59" fmla="*/ 8586064 w 12192000"/>
              <a:gd name="connsiteY59" fmla="*/ 1114603 h 2079137"/>
              <a:gd name="connsiteX60" fmla="*/ 8460312 w 12192000"/>
              <a:gd name="connsiteY60" fmla="*/ 1179878 h 2079137"/>
              <a:gd name="connsiteX61" fmla="*/ 8419023 w 12192000"/>
              <a:gd name="connsiteY61" fmla="*/ 1191748 h 2079137"/>
              <a:gd name="connsiteX62" fmla="*/ 8410939 w 12192000"/>
              <a:gd name="connsiteY62" fmla="*/ 1189696 h 2079137"/>
              <a:gd name="connsiteX63" fmla="*/ 8362040 w 12192000"/>
              <a:gd name="connsiteY63" fmla="*/ 1220820 h 2079137"/>
              <a:gd name="connsiteX64" fmla="*/ 8273677 w 12192000"/>
              <a:gd name="connsiteY64" fmla="*/ 1236495 h 2079137"/>
              <a:gd name="connsiteX65" fmla="*/ 8204283 w 12192000"/>
              <a:gd name="connsiteY65" fmla="*/ 1243537 h 2079137"/>
              <a:gd name="connsiteX66" fmla="*/ 8166550 w 12192000"/>
              <a:gd name="connsiteY66" fmla="*/ 1249551 h 2079137"/>
              <a:gd name="connsiteX67" fmla="*/ 8137785 w 12192000"/>
              <a:gd name="connsiteY67" fmla="*/ 1251636 h 2079137"/>
              <a:gd name="connsiteX68" fmla="*/ 8071596 w 12192000"/>
              <a:gd name="connsiteY68" fmla="*/ 1269274 h 2079137"/>
              <a:gd name="connsiteX69" fmla="*/ 7964816 w 12192000"/>
              <a:gd name="connsiteY69" fmla="*/ 1303668 h 2079137"/>
              <a:gd name="connsiteX70" fmla="*/ 7941495 w 12192000"/>
              <a:gd name="connsiteY70" fmla="*/ 1309821 h 2079137"/>
              <a:gd name="connsiteX71" fmla="*/ 7919123 w 12192000"/>
              <a:gd name="connsiteY71" fmla="*/ 1310466 h 2079137"/>
              <a:gd name="connsiteX72" fmla="*/ 7911902 w 12192000"/>
              <a:gd name="connsiteY72" fmla="*/ 1306569 h 2079137"/>
              <a:gd name="connsiteX73" fmla="*/ 7898703 w 12192000"/>
              <a:gd name="connsiteY73" fmla="*/ 1309208 h 2079137"/>
              <a:gd name="connsiteX74" fmla="*/ 7894703 w 12192000"/>
              <a:gd name="connsiteY74" fmla="*/ 1308939 h 2079137"/>
              <a:gd name="connsiteX75" fmla="*/ 7872267 w 12192000"/>
              <a:gd name="connsiteY75" fmla="*/ 1308370 h 2079137"/>
              <a:gd name="connsiteX76" fmla="*/ 7836454 w 12192000"/>
              <a:gd name="connsiteY76" fmla="*/ 1331265 h 2079137"/>
              <a:gd name="connsiteX77" fmla="*/ 7782451 w 12192000"/>
              <a:gd name="connsiteY77" fmla="*/ 1339601 h 2079137"/>
              <a:gd name="connsiteX78" fmla="*/ 7542969 w 12192000"/>
              <a:gd name="connsiteY78" fmla="*/ 1372495 h 2079137"/>
              <a:gd name="connsiteX79" fmla="*/ 7476832 w 12192000"/>
              <a:gd name="connsiteY79" fmla="*/ 1431655 h 2079137"/>
              <a:gd name="connsiteX80" fmla="*/ 7370237 w 12192000"/>
              <a:gd name="connsiteY80" fmla="*/ 1474339 h 2079137"/>
              <a:gd name="connsiteX81" fmla="*/ 7222223 w 12192000"/>
              <a:gd name="connsiteY81" fmla="*/ 1510199 h 2079137"/>
              <a:gd name="connsiteX82" fmla="*/ 7215703 w 12192000"/>
              <a:gd name="connsiteY82" fmla="*/ 1520424 h 2079137"/>
              <a:gd name="connsiteX83" fmla="*/ 7204548 w 12192000"/>
              <a:gd name="connsiteY83" fmla="*/ 1528145 h 2079137"/>
              <a:gd name="connsiteX84" fmla="*/ 7202038 w 12192000"/>
              <a:gd name="connsiteY84" fmla="*/ 1527954 h 2079137"/>
              <a:gd name="connsiteX85" fmla="*/ 7173860 w 12192000"/>
              <a:gd name="connsiteY85" fmla="*/ 1541605 h 2079137"/>
              <a:gd name="connsiteX86" fmla="*/ 7155079 w 12192000"/>
              <a:gd name="connsiteY86" fmla="*/ 1552495 h 2079137"/>
              <a:gd name="connsiteX87" fmla="*/ 7149757 w 12192000"/>
              <a:gd name="connsiteY87" fmla="*/ 1552732 h 2079137"/>
              <a:gd name="connsiteX88" fmla="*/ 7104804 w 12192000"/>
              <a:gd name="connsiteY88" fmla="*/ 1565792 h 2079137"/>
              <a:gd name="connsiteX89" fmla="*/ 7082824 w 12192000"/>
              <a:gd name="connsiteY89" fmla="*/ 1567947 h 2079137"/>
              <a:gd name="connsiteX90" fmla="*/ 7021520 w 12192000"/>
              <a:gd name="connsiteY90" fmla="*/ 1562334 h 2079137"/>
              <a:gd name="connsiteX91" fmla="*/ 6988956 w 12192000"/>
              <a:gd name="connsiteY91" fmla="*/ 1576442 h 2079137"/>
              <a:gd name="connsiteX92" fmla="*/ 6981922 w 12192000"/>
              <a:gd name="connsiteY92" fmla="*/ 1578821 h 2079137"/>
              <a:gd name="connsiteX93" fmla="*/ 6981583 w 12192000"/>
              <a:gd name="connsiteY93" fmla="*/ 1578678 h 2079137"/>
              <a:gd name="connsiteX94" fmla="*/ 6973762 w 12192000"/>
              <a:gd name="connsiteY94" fmla="*/ 1580811 h 2079137"/>
              <a:gd name="connsiteX95" fmla="*/ 6969093 w 12192000"/>
              <a:gd name="connsiteY95" fmla="*/ 1583157 h 2079137"/>
              <a:gd name="connsiteX96" fmla="*/ 6890037 w 12192000"/>
              <a:gd name="connsiteY96" fmla="*/ 1575825 h 2079137"/>
              <a:gd name="connsiteX97" fmla="*/ 6785054 w 12192000"/>
              <a:gd name="connsiteY97" fmla="*/ 1582200 h 2079137"/>
              <a:gd name="connsiteX98" fmla="*/ 6681692 w 12192000"/>
              <a:gd name="connsiteY98" fmla="*/ 1591296 h 2079137"/>
              <a:gd name="connsiteX99" fmla="*/ 6644556 w 12192000"/>
              <a:gd name="connsiteY99" fmla="*/ 1595940 h 2079137"/>
              <a:gd name="connsiteX100" fmla="*/ 6577106 w 12192000"/>
              <a:gd name="connsiteY100" fmla="*/ 1598261 h 2079137"/>
              <a:gd name="connsiteX101" fmla="*/ 6544183 w 12192000"/>
              <a:gd name="connsiteY101" fmla="*/ 1596149 h 2079137"/>
              <a:gd name="connsiteX102" fmla="*/ 6540921 w 12192000"/>
              <a:gd name="connsiteY102" fmla="*/ 1593857 h 2079137"/>
              <a:gd name="connsiteX103" fmla="*/ 6535046 w 12192000"/>
              <a:gd name="connsiteY103" fmla="*/ 1593283 h 2079137"/>
              <a:gd name="connsiteX104" fmla="*/ 6519853 w 12192000"/>
              <a:gd name="connsiteY104" fmla="*/ 1595771 h 2079137"/>
              <a:gd name="connsiteX105" fmla="*/ 6514280 w 12192000"/>
              <a:gd name="connsiteY105" fmla="*/ 1597376 h 2079137"/>
              <a:gd name="connsiteX106" fmla="*/ 6505824 w 12192000"/>
              <a:gd name="connsiteY106" fmla="*/ 1598298 h 2079137"/>
              <a:gd name="connsiteX107" fmla="*/ 6505573 w 12192000"/>
              <a:gd name="connsiteY107" fmla="*/ 1598109 h 2079137"/>
              <a:gd name="connsiteX108" fmla="*/ 6497741 w 12192000"/>
              <a:gd name="connsiteY108" fmla="*/ 1599392 h 2079137"/>
              <a:gd name="connsiteX109" fmla="*/ 6459992 w 12192000"/>
              <a:gd name="connsiteY109" fmla="*/ 1608358 h 2079137"/>
              <a:gd name="connsiteX110" fmla="*/ 6404572 w 12192000"/>
              <a:gd name="connsiteY110" fmla="*/ 1593771 h 2079137"/>
              <a:gd name="connsiteX111" fmla="*/ 6382671 w 12192000"/>
              <a:gd name="connsiteY111" fmla="*/ 1592612 h 2079137"/>
              <a:gd name="connsiteX112" fmla="*/ 6369843 w 12192000"/>
              <a:gd name="connsiteY112" fmla="*/ 1590015 h 2079137"/>
              <a:gd name="connsiteX113" fmla="*/ 6269740 w 12192000"/>
              <a:gd name="connsiteY113" fmla="*/ 1614633 h 2079137"/>
              <a:gd name="connsiteX114" fmla="*/ 6255405 w 12192000"/>
              <a:gd name="connsiteY114" fmla="*/ 1620529 h 2079137"/>
              <a:gd name="connsiteX115" fmla="*/ 6244248 w 12192000"/>
              <a:gd name="connsiteY115" fmla="*/ 1629561 h 2079137"/>
              <a:gd name="connsiteX116" fmla="*/ 6086396 w 12192000"/>
              <a:gd name="connsiteY116" fmla="*/ 1642666 h 2079137"/>
              <a:gd name="connsiteX117" fmla="*/ 5867429 w 12192000"/>
              <a:gd name="connsiteY117" fmla="*/ 1695554 h 2079137"/>
              <a:gd name="connsiteX118" fmla="*/ 5772864 w 12192000"/>
              <a:gd name="connsiteY118" fmla="*/ 1689002 h 2079137"/>
              <a:gd name="connsiteX119" fmla="*/ 5629833 w 12192000"/>
              <a:gd name="connsiteY119" fmla="*/ 1713273 h 2079137"/>
              <a:gd name="connsiteX120" fmla="*/ 5504771 w 12192000"/>
              <a:gd name="connsiteY120" fmla="*/ 1725744 h 2079137"/>
              <a:gd name="connsiteX121" fmla="*/ 5490967 w 12192000"/>
              <a:gd name="connsiteY121" fmla="*/ 1726367 h 2079137"/>
              <a:gd name="connsiteX122" fmla="*/ 5486015 w 12192000"/>
              <a:gd name="connsiteY122" fmla="*/ 1721481 h 2079137"/>
              <a:gd name="connsiteX123" fmla="*/ 5439364 w 12192000"/>
              <a:gd name="connsiteY123" fmla="*/ 1721349 h 2079137"/>
              <a:gd name="connsiteX124" fmla="*/ 5350025 w 12192000"/>
              <a:gd name="connsiteY124" fmla="*/ 1729885 h 2079137"/>
              <a:gd name="connsiteX125" fmla="*/ 5336104 w 12192000"/>
              <a:gd name="connsiteY125" fmla="*/ 1734377 h 2079137"/>
              <a:gd name="connsiteX126" fmla="*/ 5245234 w 12192000"/>
              <a:gd name="connsiteY126" fmla="*/ 1738520 h 2079137"/>
              <a:gd name="connsiteX127" fmla="*/ 5182955 w 12192000"/>
              <a:gd name="connsiteY127" fmla="*/ 1744622 h 2079137"/>
              <a:gd name="connsiteX128" fmla="*/ 5169506 w 12192000"/>
              <a:gd name="connsiteY128" fmla="*/ 1748993 h 2079137"/>
              <a:gd name="connsiteX129" fmla="*/ 5154299 w 12192000"/>
              <a:gd name="connsiteY129" fmla="*/ 1744080 h 2079137"/>
              <a:gd name="connsiteX130" fmla="*/ 5149917 w 12192000"/>
              <a:gd name="connsiteY130" fmla="*/ 1739727 h 2079137"/>
              <a:gd name="connsiteX131" fmla="*/ 5100319 w 12192000"/>
              <a:gd name="connsiteY131" fmla="*/ 1745797 h 2079137"/>
              <a:gd name="connsiteX132" fmla="*/ 5094361 w 12192000"/>
              <a:gd name="connsiteY132" fmla="*/ 1745767 h 2079137"/>
              <a:gd name="connsiteX133" fmla="*/ 5053410 w 12192000"/>
              <a:gd name="connsiteY133" fmla="*/ 1742790 h 2079137"/>
              <a:gd name="connsiteX134" fmla="*/ 4992711 w 12192000"/>
              <a:gd name="connsiteY134" fmla="*/ 1734075 h 2079137"/>
              <a:gd name="connsiteX135" fmla="*/ 4930098 w 12192000"/>
              <a:gd name="connsiteY135" fmla="*/ 1717312 h 2079137"/>
              <a:gd name="connsiteX136" fmla="*/ 4893834 w 12192000"/>
              <a:gd name="connsiteY136" fmla="*/ 1710028 h 2079137"/>
              <a:gd name="connsiteX137" fmla="*/ 4868730 w 12192000"/>
              <a:gd name="connsiteY137" fmla="*/ 1702384 h 2079137"/>
              <a:gd name="connsiteX138" fmla="*/ 4797925 w 12192000"/>
              <a:gd name="connsiteY138" fmla="*/ 1695535 h 2079137"/>
              <a:gd name="connsiteX139" fmla="*/ 4677670 w 12192000"/>
              <a:gd name="connsiteY139" fmla="*/ 1689453 h 2079137"/>
              <a:gd name="connsiteX140" fmla="*/ 4634248 w 12192000"/>
              <a:gd name="connsiteY140" fmla="*/ 1680227 h 2079137"/>
              <a:gd name="connsiteX141" fmla="*/ 4632434 w 12192000"/>
              <a:gd name="connsiteY141" fmla="*/ 1674607 h 2079137"/>
              <a:gd name="connsiteX142" fmla="*/ 4619204 w 12192000"/>
              <a:gd name="connsiteY142" fmla="*/ 1672507 h 2079137"/>
              <a:gd name="connsiteX143" fmla="*/ 4616283 w 12192000"/>
              <a:gd name="connsiteY143" fmla="*/ 1670977 h 2079137"/>
              <a:gd name="connsiteX144" fmla="*/ 4598926 w 12192000"/>
              <a:gd name="connsiteY144" fmla="*/ 1663178 h 2079137"/>
              <a:gd name="connsiteX145" fmla="*/ 4547069 w 12192000"/>
              <a:gd name="connsiteY145" fmla="*/ 1670642 h 2079137"/>
              <a:gd name="connsiteX146" fmla="*/ 4523516 w 12192000"/>
              <a:gd name="connsiteY146" fmla="*/ 1669785 h 2079137"/>
              <a:gd name="connsiteX147" fmla="*/ 4500586 w 12192000"/>
              <a:gd name="connsiteY147" fmla="*/ 1675912 h 2079137"/>
              <a:gd name="connsiteX148" fmla="*/ 4488196 w 12192000"/>
              <a:gd name="connsiteY148" fmla="*/ 1683463 h 2079137"/>
              <a:gd name="connsiteX149" fmla="*/ 4445463 w 12192000"/>
              <a:gd name="connsiteY149" fmla="*/ 1695634 h 2079137"/>
              <a:gd name="connsiteX150" fmla="*/ 4446550 w 12192000"/>
              <a:gd name="connsiteY150" fmla="*/ 1680538 h 2079137"/>
              <a:gd name="connsiteX151" fmla="*/ 4365375 w 12192000"/>
              <a:gd name="connsiteY151" fmla="*/ 1697935 h 2079137"/>
              <a:gd name="connsiteX152" fmla="*/ 4305123 w 12192000"/>
              <a:gd name="connsiteY152" fmla="*/ 1714185 h 2079137"/>
              <a:gd name="connsiteX153" fmla="*/ 4292665 w 12192000"/>
              <a:gd name="connsiteY153" fmla="*/ 1720703 h 2079137"/>
              <a:gd name="connsiteX154" fmla="*/ 4276789 w 12192000"/>
              <a:gd name="connsiteY154" fmla="*/ 1718367 h 2079137"/>
              <a:gd name="connsiteX155" fmla="*/ 4271683 w 12192000"/>
              <a:gd name="connsiteY155" fmla="*/ 1714801 h 2079137"/>
              <a:gd name="connsiteX156" fmla="*/ 4223918 w 12192000"/>
              <a:gd name="connsiteY156" fmla="*/ 1728936 h 2079137"/>
              <a:gd name="connsiteX157" fmla="*/ 4218039 w 12192000"/>
              <a:gd name="connsiteY157" fmla="*/ 1729885 h 2079137"/>
              <a:gd name="connsiteX158" fmla="*/ 4177153 w 12192000"/>
              <a:gd name="connsiteY158" fmla="*/ 1733691 h 2079137"/>
              <a:gd name="connsiteX159" fmla="*/ 4051032 w 12192000"/>
              <a:gd name="connsiteY159" fmla="*/ 1728886 h 2079137"/>
              <a:gd name="connsiteX160" fmla="*/ 4013978 w 12192000"/>
              <a:gd name="connsiteY160" fmla="*/ 1727679 h 2079137"/>
              <a:gd name="connsiteX161" fmla="*/ 3987857 w 12192000"/>
              <a:gd name="connsiteY161" fmla="*/ 1724282 h 2079137"/>
              <a:gd name="connsiteX162" fmla="*/ 3916852 w 12192000"/>
              <a:gd name="connsiteY162" fmla="*/ 1729184 h 2079137"/>
              <a:gd name="connsiteX163" fmla="*/ 3797263 w 12192000"/>
              <a:gd name="connsiteY163" fmla="*/ 1742976 h 2079137"/>
              <a:gd name="connsiteX164" fmla="*/ 3752806 w 12192000"/>
              <a:gd name="connsiteY164" fmla="*/ 1741033 h 2079137"/>
              <a:gd name="connsiteX165" fmla="*/ 3749997 w 12192000"/>
              <a:gd name="connsiteY165" fmla="*/ 1735799 h 2079137"/>
              <a:gd name="connsiteX166" fmla="*/ 3736582 w 12192000"/>
              <a:gd name="connsiteY166" fmla="*/ 1735907 h 2079137"/>
              <a:gd name="connsiteX167" fmla="*/ 3733428 w 12192000"/>
              <a:gd name="connsiteY167" fmla="*/ 1734881 h 2079137"/>
              <a:gd name="connsiteX168" fmla="*/ 3714911 w 12192000"/>
              <a:gd name="connsiteY168" fmla="*/ 1730056 h 2079137"/>
              <a:gd name="connsiteX169" fmla="*/ 3665172 w 12192000"/>
              <a:gd name="connsiteY169" fmla="*/ 1745936 h 2079137"/>
              <a:gd name="connsiteX170" fmla="*/ 3552006 w 12192000"/>
              <a:gd name="connsiteY170" fmla="*/ 1755220 h 2079137"/>
              <a:gd name="connsiteX171" fmla="*/ 3390301 w 12192000"/>
              <a:gd name="connsiteY171" fmla="*/ 1762546 h 2079137"/>
              <a:gd name="connsiteX172" fmla="*/ 3264312 w 12192000"/>
              <a:gd name="connsiteY172" fmla="*/ 1774620 h 2079137"/>
              <a:gd name="connsiteX173" fmla="*/ 3106901 w 12192000"/>
              <a:gd name="connsiteY173" fmla="*/ 1804264 h 2079137"/>
              <a:gd name="connsiteX174" fmla="*/ 2993303 w 12192000"/>
              <a:gd name="connsiteY174" fmla="*/ 1806542 h 2079137"/>
              <a:gd name="connsiteX175" fmla="*/ 2979115 w 12192000"/>
              <a:gd name="connsiteY175" fmla="*/ 1815432 h 2079137"/>
              <a:gd name="connsiteX176" fmla="*/ 2963118 w 12192000"/>
              <a:gd name="connsiteY176" fmla="*/ 1820962 h 2079137"/>
              <a:gd name="connsiteX177" fmla="*/ 2961156 w 12192000"/>
              <a:gd name="connsiteY177" fmla="*/ 1820297 h 2079137"/>
              <a:gd name="connsiteX178" fmla="*/ 2925719 w 12192000"/>
              <a:gd name="connsiteY178" fmla="*/ 1828468 h 2079137"/>
              <a:gd name="connsiteX179" fmla="*/ 2857951 w 12192000"/>
              <a:gd name="connsiteY179" fmla="*/ 1842496 h 2079137"/>
              <a:gd name="connsiteX180" fmla="*/ 2857427 w 12192000"/>
              <a:gd name="connsiteY180" fmla="*/ 1841591 h 2079137"/>
              <a:gd name="connsiteX181" fmla="*/ 2846731 w 12192000"/>
              <a:gd name="connsiteY181" fmla="*/ 1839316 h 2079137"/>
              <a:gd name="connsiteX182" fmla="*/ 2826290 w 12192000"/>
              <a:gd name="connsiteY182" fmla="*/ 1837274 h 2079137"/>
              <a:gd name="connsiteX183" fmla="*/ 2779146 w 12192000"/>
              <a:gd name="connsiteY183" fmla="*/ 1820071 h 2079137"/>
              <a:gd name="connsiteX184" fmla="*/ 2739608 w 12192000"/>
              <a:gd name="connsiteY184" fmla="*/ 1827861 h 2079137"/>
              <a:gd name="connsiteX185" fmla="*/ 2731631 w 12192000"/>
              <a:gd name="connsiteY185" fmla="*/ 1828881 h 2079137"/>
              <a:gd name="connsiteX186" fmla="*/ 2731464 w 12192000"/>
              <a:gd name="connsiteY186" fmla="*/ 1828677 h 2079137"/>
              <a:gd name="connsiteX187" fmla="*/ 2723037 w 12192000"/>
              <a:gd name="connsiteY187" fmla="*/ 1829303 h 2079137"/>
              <a:gd name="connsiteX188" fmla="*/ 2701616 w 12192000"/>
              <a:gd name="connsiteY188" fmla="*/ 1832725 h 2079137"/>
              <a:gd name="connsiteX189" fmla="*/ 2696239 w 12192000"/>
              <a:gd name="connsiteY189" fmla="*/ 1831904 h 2079137"/>
              <a:gd name="connsiteX190" fmla="*/ 2663445 w 12192000"/>
              <a:gd name="connsiteY190" fmla="*/ 1825958 h 2079137"/>
              <a:gd name="connsiteX191" fmla="*/ 2560925 w 12192000"/>
              <a:gd name="connsiteY191" fmla="*/ 1829094 h 2079137"/>
              <a:gd name="connsiteX192" fmla="*/ 2458739 w 12192000"/>
              <a:gd name="connsiteY192" fmla="*/ 1834479 h 2079137"/>
              <a:gd name="connsiteX193" fmla="*/ 2356074 w 12192000"/>
              <a:gd name="connsiteY193" fmla="*/ 1836991 h 2079137"/>
              <a:gd name="connsiteX194" fmla="*/ 2304241 w 12192000"/>
              <a:gd name="connsiteY194" fmla="*/ 1822021 h 2079137"/>
              <a:gd name="connsiteX195" fmla="*/ 2298362 w 12192000"/>
              <a:gd name="connsiteY195" fmla="*/ 1822125 h 2079137"/>
              <a:gd name="connsiteX196" fmla="*/ 2283527 w 12192000"/>
              <a:gd name="connsiteY196" fmla="*/ 1826361 h 2079137"/>
              <a:gd name="connsiteX197" fmla="*/ 2278150 w 12192000"/>
              <a:gd name="connsiteY197" fmla="*/ 1828604 h 2079137"/>
              <a:gd name="connsiteX198" fmla="*/ 2269853 w 12192000"/>
              <a:gd name="connsiteY198" fmla="*/ 1830502 h 2079137"/>
              <a:gd name="connsiteX199" fmla="*/ 2269585 w 12192000"/>
              <a:gd name="connsiteY199" fmla="*/ 1830341 h 2079137"/>
              <a:gd name="connsiteX200" fmla="*/ 2225332 w 12192000"/>
              <a:gd name="connsiteY200" fmla="*/ 1845825 h 2079137"/>
              <a:gd name="connsiteX201" fmla="*/ 2169048 w 12192000"/>
              <a:gd name="connsiteY201" fmla="*/ 1837658 h 2079137"/>
              <a:gd name="connsiteX202" fmla="*/ 2147231 w 12192000"/>
              <a:gd name="connsiteY202" fmla="*/ 1839027 h 2079137"/>
              <a:gd name="connsiteX203" fmla="*/ 2135241 w 12192000"/>
              <a:gd name="connsiteY203" fmla="*/ 1838652 h 2079137"/>
              <a:gd name="connsiteX204" fmla="*/ 2099215 w 12192000"/>
              <a:gd name="connsiteY204" fmla="*/ 1850768 h 2079137"/>
              <a:gd name="connsiteX205" fmla="*/ 2094046 w 12192000"/>
              <a:gd name="connsiteY205" fmla="*/ 1850806 h 2079137"/>
              <a:gd name="connsiteX206" fmla="*/ 2071850 w 12192000"/>
              <a:gd name="connsiteY206" fmla="*/ 1861319 h 2079137"/>
              <a:gd name="connsiteX207" fmla="*/ 2039607 w 12192000"/>
              <a:gd name="connsiteY207" fmla="*/ 1874318 h 2079137"/>
              <a:gd name="connsiteX208" fmla="*/ 2037289 w 12192000"/>
              <a:gd name="connsiteY208" fmla="*/ 1874025 h 2079137"/>
              <a:gd name="connsiteX209" fmla="*/ 2023615 w 12192000"/>
              <a:gd name="connsiteY209" fmla="*/ 1881562 h 2079137"/>
              <a:gd name="connsiteX210" fmla="*/ 1957176 w 12192000"/>
              <a:gd name="connsiteY210" fmla="*/ 1898709 h 2079137"/>
              <a:gd name="connsiteX211" fmla="*/ 1858081 w 12192000"/>
              <a:gd name="connsiteY211" fmla="*/ 1923144 h 2079137"/>
              <a:gd name="connsiteX212" fmla="*/ 1738865 w 12192000"/>
              <a:gd name="connsiteY212" fmla="*/ 1944965 h 2079137"/>
              <a:gd name="connsiteX213" fmla="*/ 1616692 w 12192000"/>
              <a:gd name="connsiteY213" fmla="*/ 1989107 h 2079137"/>
              <a:gd name="connsiteX214" fmla="*/ 1411898 w 12192000"/>
              <a:gd name="connsiteY214" fmla="*/ 2046254 h 2079137"/>
              <a:gd name="connsiteX215" fmla="*/ 1375780 w 12192000"/>
              <a:gd name="connsiteY215" fmla="*/ 2047961 h 2079137"/>
              <a:gd name="connsiteX216" fmla="*/ 1375707 w 12192000"/>
              <a:gd name="connsiteY216" fmla="*/ 2047981 h 2079137"/>
              <a:gd name="connsiteX217" fmla="*/ 1285585 w 12192000"/>
              <a:gd name="connsiteY217" fmla="*/ 2047113 h 2079137"/>
              <a:gd name="connsiteX218" fmla="*/ 1263658 w 12192000"/>
              <a:gd name="connsiteY218" fmla="*/ 2041397 h 2079137"/>
              <a:gd name="connsiteX219" fmla="*/ 1170403 w 12192000"/>
              <a:gd name="connsiteY219" fmla="*/ 2033399 h 2079137"/>
              <a:gd name="connsiteX220" fmla="*/ 1153718 w 12192000"/>
              <a:gd name="connsiteY220" fmla="*/ 2029576 h 2079137"/>
              <a:gd name="connsiteX221" fmla="*/ 1133937 w 12192000"/>
              <a:gd name="connsiteY221" fmla="*/ 2032149 h 2079137"/>
              <a:gd name="connsiteX222" fmla="*/ 1054999 w 12192000"/>
              <a:gd name="connsiteY222" fmla="*/ 2043242 h 2079137"/>
              <a:gd name="connsiteX223" fmla="*/ 1018405 w 12192000"/>
              <a:gd name="connsiteY223" fmla="*/ 2048281 h 2079137"/>
              <a:gd name="connsiteX224" fmla="*/ 1016563 w 12192000"/>
              <a:gd name="connsiteY224" fmla="*/ 2051718 h 2079137"/>
              <a:gd name="connsiteX225" fmla="*/ 1008284 w 12192000"/>
              <a:gd name="connsiteY225" fmla="*/ 2046742 h 2079137"/>
              <a:gd name="connsiteX226" fmla="*/ 981974 w 12192000"/>
              <a:gd name="connsiteY226" fmla="*/ 2048363 h 2079137"/>
              <a:gd name="connsiteX227" fmla="*/ 971903 w 12192000"/>
              <a:gd name="connsiteY227" fmla="*/ 2053484 h 2079137"/>
              <a:gd name="connsiteX228" fmla="*/ 954015 w 12192000"/>
              <a:gd name="connsiteY228" fmla="*/ 2052529 h 2079137"/>
              <a:gd name="connsiteX229" fmla="*/ 839571 w 12192000"/>
              <a:gd name="connsiteY229" fmla="*/ 2046509 h 2079137"/>
              <a:gd name="connsiteX230" fmla="*/ 823321 w 12192000"/>
              <a:gd name="connsiteY230" fmla="*/ 2054296 h 2079137"/>
              <a:gd name="connsiteX231" fmla="*/ 800990 w 12192000"/>
              <a:gd name="connsiteY231" fmla="*/ 2051523 h 2079137"/>
              <a:gd name="connsiteX232" fmla="*/ 776439 w 12192000"/>
              <a:gd name="connsiteY232" fmla="*/ 2062634 h 2079137"/>
              <a:gd name="connsiteX233" fmla="*/ 763041 w 12192000"/>
              <a:gd name="connsiteY233" fmla="*/ 2063995 h 2079137"/>
              <a:gd name="connsiteX234" fmla="*/ 757863 w 12192000"/>
              <a:gd name="connsiteY234" fmla="*/ 2065877 h 2079137"/>
              <a:gd name="connsiteX235" fmla="*/ 745053 w 12192000"/>
              <a:gd name="connsiteY235" fmla="*/ 2051831 h 2079137"/>
              <a:gd name="connsiteX236" fmla="*/ 722609 w 12192000"/>
              <a:gd name="connsiteY236" fmla="*/ 2049504 h 2079137"/>
              <a:gd name="connsiteX237" fmla="*/ 717618 w 12192000"/>
              <a:gd name="connsiteY237" fmla="*/ 2042131 h 2079137"/>
              <a:gd name="connsiteX238" fmla="*/ 703285 w 12192000"/>
              <a:gd name="connsiteY238" fmla="*/ 2046808 h 2079137"/>
              <a:gd name="connsiteX239" fmla="*/ 680199 w 12192000"/>
              <a:gd name="connsiteY239" fmla="*/ 2051947 h 2079137"/>
              <a:gd name="connsiteX240" fmla="*/ 667351 w 12192000"/>
              <a:gd name="connsiteY240" fmla="*/ 2054469 h 2079137"/>
              <a:gd name="connsiteX241" fmla="*/ 660961 w 12192000"/>
              <a:gd name="connsiteY241" fmla="*/ 2049404 h 2079137"/>
              <a:gd name="connsiteX242" fmla="*/ 638282 w 12192000"/>
              <a:gd name="connsiteY242" fmla="*/ 2060093 h 2079137"/>
              <a:gd name="connsiteX243" fmla="*/ 583551 w 12192000"/>
              <a:gd name="connsiteY243" fmla="*/ 2070197 h 2079137"/>
              <a:gd name="connsiteX244" fmla="*/ 525274 w 12192000"/>
              <a:gd name="connsiteY244" fmla="*/ 2079137 h 2079137"/>
              <a:gd name="connsiteX245" fmla="*/ 405635 w 12192000"/>
              <a:gd name="connsiteY245" fmla="*/ 2059339 h 2079137"/>
              <a:gd name="connsiteX246" fmla="*/ 281555 w 12192000"/>
              <a:gd name="connsiteY246" fmla="*/ 2022847 h 2079137"/>
              <a:gd name="connsiteX247" fmla="*/ 98513 w 12192000"/>
              <a:gd name="connsiteY247" fmla="*/ 1969504 h 2079137"/>
              <a:gd name="connsiteX248" fmla="*/ 56191 w 12192000"/>
              <a:gd name="connsiteY248" fmla="*/ 1950709 h 2079137"/>
              <a:gd name="connsiteX249" fmla="*/ 0 w 12192000"/>
              <a:gd name="connsiteY249" fmla="*/ 1935789 h 207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</a:cxnLst>
            <a:rect l="l" t="t" r="r" b="b"/>
            <a:pathLst>
              <a:path w="12192000" h="2079137">
                <a:moveTo>
                  <a:pt x="12160143" y="831692"/>
                </a:moveTo>
                <a:lnTo>
                  <a:pt x="12159112" y="833361"/>
                </a:lnTo>
                <a:cubicBezTo>
                  <a:pt x="12157915" y="833832"/>
                  <a:pt x="12157402" y="833649"/>
                  <a:pt x="12158912" y="83243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58063"/>
                </a:lnTo>
                <a:lnTo>
                  <a:pt x="12189259" y="810508"/>
                </a:lnTo>
                <a:lnTo>
                  <a:pt x="12170847" y="825280"/>
                </a:lnTo>
                <a:lnTo>
                  <a:pt x="12160143" y="831692"/>
                </a:lnTo>
                <a:lnTo>
                  <a:pt x="12163806" y="825759"/>
                </a:lnTo>
                <a:cubicBezTo>
                  <a:pt x="12125449" y="821525"/>
                  <a:pt x="12082203" y="824698"/>
                  <a:pt x="12056557" y="810176"/>
                </a:cubicBezTo>
                <a:cubicBezTo>
                  <a:pt x="12050902" y="790976"/>
                  <a:pt x="11923731" y="799312"/>
                  <a:pt x="11900316" y="789618"/>
                </a:cubicBezTo>
                <a:cubicBezTo>
                  <a:pt x="11841702" y="803374"/>
                  <a:pt x="11823963" y="832645"/>
                  <a:pt x="11791206" y="824176"/>
                </a:cubicBezTo>
                <a:cubicBezTo>
                  <a:pt x="11768977" y="817380"/>
                  <a:pt x="11683857" y="828947"/>
                  <a:pt x="11659257" y="800841"/>
                </a:cubicBezTo>
                <a:cubicBezTo>
                  <a:pt x="11617173" y="818107"/>
                  <a:pt x="11602556" y="790694"/>
                  <a:pt x="11569789" y="797135"/>
                </a:cubicBezTo>
                <a:cubicBezTo>
                  <a:pt x="11498310" y="795094"/>
                  <a:pt x="11458472" y="819882"/>
                  <a:pt x="11367885" y="791985"/>
                </a:cubicBezTo>
                <a:cubicBezTo>
                  <a:pt x="11325508" y="798158"/>
                  <a:pt x="11266580" y="755023"/>
                  <a:pt x="11174663" y="788721"/>
                </a:cubicBezTo>
                <a:cubicBezTo>
                  <a:pt x="11122703" y="792192"/>
                  <a:pt x="11150009" y="775410"/>
                  <a:pt x="11068220" y="786994"/>
                </a:cubicBezTo>
                <a:cubicBezTo>
                  <a:pt x="11046931" y="759861"/>
                  <a:pt x="10919185" y="793102"/>
                  <a:pt x="10893266" y="794013"/>
                </a:cubicBezTo>
                <a:cubicBezTo>
                  <a:pt x="10874184" y="776189"/>
                  <a:pt x="10862860" y="788743"/>
                  <a:pt x="10844025" y="789857"/>
                </a:cubicBezTo>
                <a:cubicBezTo>
                  <a:pt x="10836453" y="779294"/>
                  <a:pt x="10820690" y="778184"/>
                  <a:pt x="10814353" y="789010"/>
                </a:cubicBezTo>
                <a:cubicBezTo>
                  <a:pt x="10819669" y="816016"/>
                  <a:pt x="10754019" y="789067"/>
                  <a:pt x="10748393" y="806738"/>
                </a:cubicBezTo>
                <a:cubicBezTo>
                  <a:pt x="10687156" y="807873"/>
                  <a:pt x="10550299" y="781800"/>
                  <a:pt x="10468256" y="778733"/>
                </a:cubicBezTo>
                <a:cubicBezTo>
                  <a:pt x="10436666" y="770025"/>
                  <a:pt x="10371995" y="797252"/>
                  <a:pt x="10256131" y="788332"/>
                </a:cubicBezTo>
                <a:cubicBezTo>
                  <a:pt x="10240995" y="781626"/>
                  <a:pt x="10182664" y="765742"/>
                  <a:pt x="10177442" y="777371"/>
                </a:cubicBezTo>
                <a:cubicBezTo>
                  <a:pt x="10141447" y="775683"/>
                  <a:pt x="10030323" y="810071"/>
                  <a:pt x="10006086" y="792651"/>
                </a:cubicBezTo>
                <a:cubicBezTo>
                  <a:pt x="10009448" y="818833"/>
                  <a:pt x="9960389" y="791426"/>
                  <a:pt x="9952382" y="815411"/>
                </a:cubicBezTo>
                <a:lnTo>
                  <a:pt x="9926457" y="827295"/>
                </a:lnTo>
                <a:lnTo>
                  <a:pt x="9843405" y="867046"/>
                </a:lnTo>
                <a:lnTo>
                  <a:pt x="9830866" y="875047"/>
                </a:lnTo>
                <a:lnTo>
                  <a:pt x="9801807" y="872272"/>
                </a:lnTo>
                <a:lnTo>
                  <a:pt x="9785653" y="861743"/>
                </a:lnTo>
                <a:lnTo>
                  <a:pt x="9781177" y="864820"/>
                </a:lnTo>
                <a:cubicBezTo>
                  <a:pt x="9776153" y="871003"/>
                  <a:pt x="9773556" y="874842"/>
                  <a:pt x="9768640" y="869379"/>
                </a:cubicBezTo>
                <a:lnTo>
                  <a:pt x="9712211" y="900283"/>
                </a:lnTo>
                <a:cubicBezTo>
                  <a:pt x="9706243" y="902750"/>
                  <a:pt x="9698952" y="902954"/>
                  <a:pt x="9689465" y="899268"/>
                </a:cubicBezTo>
                <a:cubicBezTo>
                  <a:pt x="9670819" y="902906"/>
                  <a:pt x="9618108" y="917739"/>
                  <a:pt x="9600339" y="922112"/>
                </a:cubicBezTo>
                <a:lnTo>
                  <a:pt x="9582850" y="925510"/>
                </a:lnTo>
                <a:cubicBezTo>
                  <a:pt x="9574400" y="928631"/>
                  <a:pt x="9556868" y="938130"/>
                  <a:pt x="9549638" y="940845"/>
                </a:cubicBezTo>
                <a:cubicBezTo>
                  <a:pt x="9543792" y="942327"/>
                  <a:pt x="9546812" y="939351"/>
                  <a:pt x="9539471" y="941799"/>
                </a:cubicBezTo>
                <a:cubicBezTo>
                  <a:pt x="9538994" y="947702"/>
                  <a:pt x="9536009" y="953248"/>
                  <a:pt x="9505592" y="955533"/>
                </a:cubicBezTo>
                <a:cubicBezTo>
                  <a:pt x="9486013" y="968563"/>
                  <a:pt x="9460860" y="978842"/>
                  <a:pt x="9432569" y="985377"/>
                </a:cubicBezTo>
                <a:cubicBezTo>
                  <a:pt x="9426990" y="980335"/>
                  <a:pt x="9418918" y="990185"/>
                  <a:pt x="9414216" y="992655"/>
                </a:cubicBezTo>
                <a:cubicBezTo>
                  <a:pt x="9412644" y="989014"/>
                  <a:pt x="9400057" y="989255"/>
                  <a:pt x="9397106" y="992980"/>
                </a:cubicBezTo>
                <a:cubicBezTo>
                  <a:pt x="9314093" y="1020862"/>
                  <a:pt x="9349678" y="978420"/>
                  <a:pt x="9305108" y="1007767"/>
                </a:cubicBezTo>
                <a:cubicBezTo>
                  <a:pt x="9296670" y="1010324"/>
                  <a:pt x="9289251" y="1009612"/>
                  <a:pt x="9282434" y="1007523"/>
                </a:cubicBezTo>
                <a:lnTo>
                  <a:pt x="9271941" y="1002839"/>
                </a:lnTo>
                <a:lnTo>
                  <a:pt x="9238227" y="1017668"/>
                </a:lnTo>
                <a:cubicBezTo>
                  <a:pt x="9221294" y="1023415"/>
                  <a:pt x="9203166" y="1027997"/>
                  <a:pt x="9184265" y="1031275"/>
                </a:cubicBezTo>
                <a:cubicBezTo>
                  <a:pt x="9178371" y="1024135"/>
                  <a:pt x="9165618" y="1036637"/>
                  <a:pt x="9159000" y="1039569"/>
                </a:cubicBezTo>
                <a:cubicBezTo>
                  <a:pt x="9157881" y="1034602"/>
                  <a:pt x="9141725" y="1033964"/>
                  <a:pt x="9137031" y="1038699"/>
                </a:cubicBezTo>
                <a:cubicBezTo>
                  <a:pt x="9023973" y="1069523"/>
                  <a:pt x="9079946" y="1015706"/>
                  <a:pt x="9015702" y="1051400"/>
                </a:cubicBezTo>
                <a:lnTo>
                  <a:pt x="8971403" y="1040542"/>
                </a:lnTo>
                <a:lnTo>
                  <a:pt x="8961826" y="1045364"/>
                </a:lnTo>
                <a:cubicBezTo>
                  <a:pt x="8922837" y="1050010"/>
                  <a:pt x="8909116" y="1040754"/>
                  <a:pt x="8888623" y="1053908"/>
                </a:cubicBezTo>
                <a:cubicBezTo>
                  <a:pt x="8850424" y="1035587"/>
                  <a:pt x="8865892" y="1054194"/>
                  <a:pt x="8841066" y="1060421"/>
                </a:cubicBezTo>
                <a:cubicBezTo>
                  <a:pt x="8818353" y="1064878"/>
                  <a:pt x="8775995" y="1076068"/>
                  <a:pt x="8752342" y="1080646"/>
                </a:cubicBezTo>
                <a:cubicBezTo>
                  <a:pt x="8736966" y="1099406"/>
                  <a:pt x="8723186" y="1079948"/>
                  <a:pt x="8699139" y="1087885"/>
                </a:cubicBezTo>
                <a:cubicBezTo>
                  <a:pt x="8688630" y="1095506"/>
                  <a:pt x="8680324" y="1097539"/>
                  <a:pt x="8667273" y="1092062"/>
                </a:cubicBezTo>
                <a:cubicBezTo>
                  <a:pt x="8619205" y="1128818"/>
                  <a:pt x="8634590" y="1097116"/>
                  <a:pt x="8586064" y="1114603"/>
                </a:cubicBezTo>
                <a:cubicBezTo>
                  <a:pt x="8544721" y="1131913"/>
                  <a:pt x="8496602" y="1145520"/>
                  <a:pt x="8460312" y="1179878"/>
                </a:cubicBezTo>
                <a:cubicBezTo>
                  <a:pt x="8454266" y="1189140"/>
                  <a:pt x="8435781" y="1194455"/>
                  <a:pt x="8419023" y="1191748"/>
                </a:cubicBezTo>
                <a:cubicBezTo>
                  <a:pt x="8416138" y="1191283"/>
                  <a:pt x="8413416" y="1190591"/>
                  <a:pt x="8410939" y="1189696"/>
                </a:cubicBezTo>
                <a:cubicBezTo>
                  <a:pt x="8390077" y="1213458"/>
                  <a:pt x="8370324" y="1205397"/>
                  <a:pt x="8362040" y="1220820"/>
                </a:cubicBezTo>
                <a:cubicBezTo>
                  <a:pt x="8320616" y="1231942"/>
                  <a:pt x="8281663" y="1222882"/>
                  <a:pt x="8273677" y="1236495"/>
                </a:cubicBezTo>
                <a:cubicBezTo>
                  <a:pt x="8251358" y="1238573"/>
                  <a:pt x="8216738" y="1228341"/>
                  <a:pt x="8204283" y="1243537"/>
                </a:cubicBezTo>
                <a:cubicBezTo>
                  <a:pt x="8198634" y="1233135"/>
                  <a:pt x="8181550" y="1254947"/>
                  <a:pt x="8166550" y="1249551"/>
                </a:cubicBezTo>
                <a:cubicBezTo>
                  <a:pt x="8155570" y="1244572"/>
                  <a:pt x="8147825" y="1250027"/>
                  <a:pt x="8137785" y="1251636"/>
                </a:cubicBezTo>
                <a:cubicBezTo>
                  <a:pt x="8123427" y="1248361"/>
                  <a:pt x="8081662" y="1261833"/>
                  <a:pt x="8071596" y="1269274"/>
                </a:cubicBezTo>
                <a:cubicBezTo>
                  <a:pt x="8048949" y="1293759"/>
                  <a:pt x="7983924" y="1284712"/>
                  <a:pt x="7964816" y="1303668"/>
                </a:cubicBezTo>
                <a:cubicBezTo>
                  <a:pt x="7957137" y="1306992"/>
                  <a:pt x="7949335" y="1308861"/>
                  <a:pt x="7941495" y="1309821"/>
                </a:cubicBezTo>
                <a:lnTo>
                  <a:pt x="7919123" y="1310466"/>
                </a:lnTo>
                <a:lnTo>
                  <a:pt x="7911902" y="1306569"/>
                </a:lnTo>
                <a:lnTo>
                  <a:pt x="7898703" y="1309208"/>
                </a:lnTo>
                <a:lnTo>
                  <a:pt x="7894703" y="1308939"/>
                </a:lnTo>
                <a:lnTo>
                  <a:pt x="7872267" y="1308370"/>
                </a:lnTo>
                <a:cubicBezTo>
                  <a:pt x="7886550" y="1330359"/>
                  <a:pt x="7812648" y="1314851"/>
                  <a:pt x="7836454" y="1331265"/>
                </a:cubicBezTo>
                <a:cubicBezTo>
                  <a:pt x="7798907" y="1336933"/>
                  <a:pt x="7831419" y="1351068"/>
                  <a:pt x="7782451" y="1339601"/>
                </a:cubicBezTo>
                <a:cubicBezTo>
                  <a:pt x="7727636" y="1365002"/>
                  <a:pt x="7583002" y="1338768"/>
                  <a:pt x="7542969" y="1372495"/>
                </a:cubicBezTo>
                <a:cubicBezTo>
                  <a:pt x="7546396" y="1360942"/>
                  <a:pt x="7492851" y="1424323"/>
                  <a:pt x="7476832" y="1431655"/>
                </a:cubicBezTo>
                <a:cubicBezTo>
                  <a:pt x="7439619" y="1443703"/>
                  <a:pt x="7425596" y="1454661"/>
                  <a:pt x="7370237" y="1474339"/>
                </a:cubicBezTo>
                <a:cubicBezTo>
                  <a:pt x="7316246" y="1485928"/>
                  <a:pt x="7281903" y="1512712"/>
                  <a:pt x="7222223" y="1510199"/>
                </a:cubicBezTo>
                <a:cubicBezTo>
                  <a:pt x="7221190" y="1514030"/>
                  <a:pt x="7218885" y="1517398"/>
                  <a:pt x="7215703" y="1520424"/>
                </a:cubicBezTo>
                <a:lnTo>
                  <a:pt x="7204548" y="1528145"/>
                </a:lnTo>
                <a:lnTo>
                  <a:pt x="7202038" y="1527954"/>
                </a:lnTo>
                <a:lnTo>
                  <a:pt x="7173860" y="1541605"/>
                </a:lnTo>
                <a:lnTo>
                  <a:pt x="7155079" y="1552495"/>
                </a:lnTo>
                <a:lnTo>
                  <a:pt x="7149757" y="1552732"/>
                </a:lnTo>
                <a:cubicBezTo>
                  <a:pt x="7141378" y="1554948"/>
                  <a:pt x="7115959" y="1563256"/>
                  <a:pt x="7104804" y="1565792"/>
                </a:cubicBezTo>
                <a:cubicBezTo>
                  <a:pt x="7099811" y="1550850"/>
                  <a:pt x="7096935" y="1561973"/>
                  <a:pt x="7082824" y="1567947"/>
                </a:cubicBezTo>
                <a:cubicBezTo>
                  <a:pt x="7071919" y="1546070"/>
                  <a:pt x="7039417" y="1570606"/>
                  <a:pt x="7021520" y="1562334"/>
                </a:cubicBezTo>
                <a:cubicBezTo>
                  <a:pt x="7011400" y="1567217"/>
                  <a:pt x="7000495" y="1571981"/>
                  <a:pt x="6988956" y="1576442"/>
                </a:cubicBezTo>
                <a:lnTo>
                  <a:pt x="6981922" y="1578821"/>
                </a:lnTo>
                <a:lnTo>
                  <a:pt x="6981583" y="1578678"/>
                </a:lnTo>
                <a:cubicBezTo>
                  <a:pt x="6979627" y="1578791"/>
                  <a:pt x="6977153" y="1579421"/>
                  <a:pt x="6973762" y="1580811"/>
                </a:cubicBezTo>
                <a:lnTo>
                  <a:pt x="6969093" y="1583157"/>
                </a:lnTo>
                <a:lnTo>
                  <a:pt x="6890037" y="1575825"/>
                </a:lnTo>
                <a:cubicBezTo>
                  <a:pt x="6849459" y="1579997"/>
                  <a:pt x="6820022" y="1566922"/>
                  <a:pt x="6785054" y="1582200"/>
                </a:cubicBezTo>
                <a:cubicBezTo>
                  <a:pt x="6747047" y="1586037"/>
                  <a:pt x="6712794" y="1582954"/>
                  <a:pt x="6681692" y="1591296"/>
                </a:cubicBezTo>
                <a:cubicBezTo>
                  <a:pt x="6667557" y="1587501"/>
                  <a:pt x="6654822" y="1586753"/>
                  <a:pt x="6644556" y="1595940"/>
                </a:cubicBezTo>
                <a:cubicBezTo>
                  <a:pt x="6608615" y="1597269"/>
                  <a:pt x="6597697" y="1587005"/>
                  <a:pt x="6577106" y="1598261"/>
                </a:cubicBezTo>
                <a:lnTo>
                  <a:pt x="6544183" y="1596149"/>
                </a:lnTo>
                <a:lnTo>
                  <a:pt x="6540921" y="1593857"/>
                </a:lnTo>
                <a:lnTo>
                  <a:pt x="6535046" y="1593283"/>
                </a:lnTo>
                <a:lnTo>
                  <a:pt x="6519853" y="1595771"/>
                </a:lnTo>
                <a:lnTo>
                  <a:pt x="6514280" y="1597376"/>
                </a:lnTo>
                <a:cubicBezTo>
                  <a:pt x="6510385" y="1598232"/>
                  <a:pt x="6507735" y="1598481"/>
                  <a:pt x="6505824" y="1598298"/>
                </a:cubicBezTo>
                <a:lnTo>
                  <a:pt x="6505573" y="1598109"/>
                </a:lnTo>
                <a:lnTo>
                  <a:pt x="6497741" y="1599392"/>
                </a:lnTo>
                <a:cubicBezTo>
                  <a:pt x="6484628" y="1602044"/>
                  <a:pt x="6471968" y="1605085"/>
                  <a:pt x="6459992" y="1608358"/>
                </a:cubicBezTo>
                <a:cubicBezTo>
                  <a:pt x="6447037" y="1597612"/>
                  <a:pt x="6404274" y="1616787"/>
                  <a:pt x="6404572" y="1593771"/>
                </a:cubicBezTo>
                <a:cubicBezTo>
                  <a:pt x="6388277" y="1597519"/>
                  <a:pt x="6380141" y="1607970"/>
                  <a:pt x="6382671" y="1592612"/>
                </a:cubicBezTo>
                <a:lnTo>
                  <a:pt x="6369843" y="1590015"/>
                </a:lnTo>
                <a:lnTo>
                  <a:pt x="6269740" y="1614633"/>
                </a:lnTo>
                <a:lnTo>
                  <a:pt x="6255405" y="1620529"/>
                </a:lnTo>
                <a:cubicBezTo>
                  <a:pt x="6250911" y="1623016"/>
                  <a:pt x="6247090" y="1625968"/>
                  <a:pt x="6244248" y="1629561"/>
                </a:cubicBezTo>
                <a:cubicBezTo>
                  <a:pt x="6188859" y="1618246"/>
                  <a:pt x="6143250" y="1639346"/>
                  <a:pt x="6086396" y="1642666"/>
                </a:cubicBezTo>
                <a:cubicBezTo>
                  <a:pt x="6024311" y="1653696"/>
                  <a:pt x="5889522" y="1686499"/>
                  <a:pt x="5867429" y="1695554"/>
                </a:cubicBezTo>
                <a:cubicBezTo>
                  <a:pt x="5848669" y="1700350"/>
                  <a:pt x="5763994" y="1699795"/>
                  <a:pt x="5772864" y="1689002"/>
                </a:cubicBezTo>
                <a:cubicBezTo>
                  <a:pt x="5718480" y="1716048"/>
                  <a:pt x="5694188" y="1696562"/>
                  <a:pt x="5629833" y="1713273"/>
                </a:cubicBezTo>
                <a:lnTo>
                  <a:pt x="5504771" y="1725744"/>
                </a:lnTo>
                <a:lnTo>
                  <a:pt x="5490967" y="1726367"/>
                </a:lnTo>
                <a:lnTo>
                  <a:pt x="5486015" y="1721481"/>
                </a:lnTo>
                <a:lnTo>
                  <a:pt x="5439364" y="1721349"/>
                </a:lnTo>
                <a:cubicBezTo>
                  <a:pt x="5418850" y="1733129"/>
                  <a:pt x="5381503" y="1725668"/>
                  <a:pt x="5350025" y="1729885"/>
                </a:cubicBezTo>
                <a:lnTo>
                  <a:pt x="5336104" y="1734377"/>
                </a:lnTo>
                <a:lnTo>
                  <a:pt x="5245234" y="1738520"/>
                </a:lnTo>
                <a:lnTo>
                  <a:pt x="5182955" y="1744622"/>
                </a:lnTo>
                <a:lnTo>
                  <a:pt x="5169506" y="1748993"/>
                </a:lnTo>
                <a:lnTo>
                  <a:pt x="5154299" y="1744080"/>
                </a:lnTo>
                <a:cubicBezTo>
                  <a:pt x="5152463" y="1742751"/>
                  <a:pt x="5150989" y="1741283"/>
                  <a:pt x="5149917" y="1739727"/>
                </a:cubicBezTo>
                <a:lnTo>
                  <a:pt x="5100319" y="1745797"/>
                </a:lnTo>
                <a:lnTo>
                  <a:pt x="5094361" y="1745767"/>
                </a:lnTo>
                <a:lnTo>
                  <a:pt x="5053410" y="1742790"/>
                </a:lnTo>
                <a:lnTo>
                  <a:pt x="4992711" y="1734075"/>
                </a:lnTo>
                <a:cubicBezTo>
                  <a:pt x="4972764" y="1728527"/>
                  <a:pt x="4955480" y="1708667"/>
                  <a:pt x="4930098" y="1717312"/>
                </a:cubicBezTo>
                <a:cubicBezTo>
                  <a:pt x="4936142" y="1706767"/>
                  <a:pt x="4900350" y="1719438"/>
                  <a:pt x="4893834" y="1710028"/>
                </a:cubicBezTo>
                <a:cubicBezTo>
                  <a:pt x="4890113" y="1702277"/>
                  <a:pt x="4878389" y="1704314"/>
                  <a:pt x="4868730" y="1702384"/>
                </a:cubicBezTo>
                <a:cubicBezTo>
                  <a:pt x="4860577" y="1694955"/>
                  <a:pt x="4813519" y="1692594"/>
                  <a:pt x="4797925" y="1695535"/>
                </a:cubicBezTo>
                <a:cubicBezTo>
                  <a:pt x="4754973" y="1708626"/>
                  <a:pt x="4712186" y="1679830"/>
                  <a:pt x="4677670" y="1689453"/>
                </a:cubicBezTo>
                <a:cubicBezTo>
                  <a:pt x="4650390" y="1686902"/>
                  <a:pt x="4641786" y="1682702"/>
                  <a:pt x="4634248" y="1680227"/>
                </a:cubicBezTo>
                <a:lnTo>
                  <a:pt x="4632434" y="1674607"/>
                </a:lnTo>
                <a:lnTo>
                  <a:pt x="4619204" y="1672507"/>
                </a:lnTo>
                <a:lnTo>
                  <a:pt x="4616283" y="1670977"/>
                </a:lnTo>
                <a:cubicBezTo>
                  <a:pt x="4610716" y="1668036"/>
                  <a:pt x="4605090" y="1665277"/>
                  <a:pt x="4598926" y="1663178"/>
                </a:cubicBezTo>
                <a:cubicBezTo>
                  <a:pt x="4588025" y="1686237"/>
                  <a:pt x="4544698" y="1649138"/>
                  <a:pt x="4547069" y="1670642"/>
                </a:cubicBezTo>
                <a:lnTo>
                  <a:pt x="4523516" y="1669785"/>
                </a:lnTo>
                <a:lnTo>
                  <a:pt x="4500586" y="1675912"/>
                </a:lnTo>
                <a:lnTo>
                  <a:pt x="4488196" y="1683463"/>
                </a:lnTo>
                <a:lnTo>
                  <a:pt x="4445463" y="1695634"/>
                </a:lnTo>
                <a:lnTo>
                  <a:pt x="4446550" y="1680538"/>
                </a:lnTo>
                <a:lnTo>
                  <a:pt x="4365375" y="1697935"/>
                </a:lnTo>
                <a:lnTo>
                  <a:pt x="4305123" y="1714185"/>
                </a:lnTo>
                <a:lnTo>
                  <a:pt x="4292665" y="1720703"/>
                </a:lnTo>
                <a:lnTo>
                  <a:pt x="4276789" y="1718367"/>
                </a:lnTo>
                <a:cubicBezTo>
                  <a:pt x="4274740" y="1717359"/>
                  <a:pt x="4273021" y="1716157"/>
                  <a:pt x="4271683" y="1714801"/>
                </a:cubicBezTo>
                <a:lnTo>
                  <a:pt x="4223918" y="1728936"/>
                </a:lnTo>
                <a:lnTo>
                  <a:pt x="4218039" y="1729885"/>
                </a:lnTo>
                <a:lnTo>
                  <a:pt x="4177153" y="1733691"/>
                </a:lnTo>
                <a:lnTo>
                  <a:pt x="4051032" y="1728886"/>
                </a:lnTo>
                <a:cubicBezTo>
                  <a:pt x="4055072" y="1717510"/>
                  <a:pt x="4022108" y="1735873"/>
                  <a:pt x="4013978" y="1727679"/>
                </a:cubicBezTo>
                <a:cubicBezTo>
                  <a:pt x="4008905" y="1720660"/>
                  <a:pt x="3997723" y="1724594"/>
                  <a:pt x="3987857" y="1724282"/>
                </a:cubicBezTo>
                <a:cubicBezTo>
                  <a:pt x="3978476" y="1718309"/>
                  <a:pt x="3931683" y="1723723"/>
                  <a:pt x="3916852" y="1729184"/>
                </a:cubicBezTo>
                <a:cubicBezTo>
                  <a:pt x="3876910" y="1749138"/>
                  <a:pt x="3829523" y="1727824"/>
                  <a:pt x="3797263" y="1742976"/>
                </a:cubicBezTo>
                <a:cubicBezTo>
                  <a:pt x="3769922" y="1744951"/>
                  <a:pt x="3760682" y="1742230"/>
                  <a:pt x="3752806" y="1741033"/>
                </a:cubicBezTo>
                <a:lnTo>
                  <a:pt x="3749997" y="1735799"/>
                </a:lnTo>
                <a:lnTo>
                  <a:pt x="3736582" y="1735907"/>
                </a:lnTo>
                <a:lnTo>
                  <a:pt x="3733428" y="1734881"/>
                </a:lnTo>
                <a:cubicBezTo>
                  <a:pt x="3727408" y="1732899"/>
                  <a:pt x="3721365" y="1731108"/>
                  <a:pt x="3714911" y="1730056"/>
                </a:cubicBezTo>
                <a:cubicBezTo>
                  <a:pt x="3708355" y="1754554"/>
                  <a:pt x="3658933" y="1725152"/>
                  <a:pt x="3665172" y="1745936"/>
                </a:cubicBezTo>
                <a:cubicBezTo>
                  <a:pt x="3628569" y="1744420"/>
                  <a:pt x="3583742" y="1775884"/>
                  <a:pt x="3552006" y="1755220"/>
                </a:cubicBezTo>
                <a:cubicBezTo>
                  <a:pt x="3497522" y="1758390"/>
                  <a:pt x="3448310" y="1757433"/>
                  <a:pt x="3390301" y="1762546"/>
                </a:cubicBezTo>
                <a:cubicBezTo>
                  <a:pt x="3345266" y="1774524"/>
                  <a:pt x="3297039" y="1758531"/>
                  <a:pt x="3264312" y="1774620"/>
                </a:cubicBezTo>
                <a:cubicBezTo>
                  <a:pt x="3212634" y="1771139"/>
                  <a:pt x="3147905" y="1780248"/>
                  <a:pt x="3106901" y="1804264"/>
                </a:cubicBezTo>
                <a:cubicBezTo>
                  <a:pt x="3051355" y="1805490"/>
                  <a:pt x="3041708" y="1820368"/>
                  <a:pt x="2993303" y="1806542"/>
                </a:cubicBezTo>
                <a:cubicBezTo>
                  <a:pt x="2989182" y="1810139"/>
                  <a:pt x="2984377" y="1813039"/>
                  <a:pt x="2979115" y="1815432"/>
                </a:cubicBezTo>
                <a:lnTo>
                  <a:pt x="2963118" y="1820962"/>
                </a:lnTo>
                <a:lnTo>
                  <a:pt x="2961156" y="1820297"/>
                </a:lnTo>
                <a:lnTo>
                  <a:pt x="2925719" y="1828468"/>
                </a:lnTo>
                <a:lnTo>
                  <a:pt x="2857951" y="1842496"/>
                </a:lnTo>
                <a:lnTo>
                  <a:pt x="2857427" y="1841591"/>
                </a:lnTo>
                <a:cubicBezTo>
                  <a:pt x="2855386" y="1839734"/>
                  <a:pt x="2852250" y="1838690"/>
                  <a:pt x="2846731" y="1839316"/>
                </a:cubicBezTo>
                <a:cubicBezTo>
                  <a:pt x="2855175" y="1823564"/>
                  <a:pt x="2843311" y="1834035"/>
                  <a:pt x="2826290" y="1837274"/>
                </a:cubicBezTo>
                <a:cubicBezTo>
                  <a:pt x="2835609" y="1813530"/>
                  <a:pt x="2787284" y="1831665"/>
                  <a:pt x="2779146" y="1820071"/>
                </a:cubicBezTo>
                <a:cubicBezTo>
                  <a:pt x="2766432" y="1822985"/>
                  <a:pt x="2753158" y="1825635"/>
                  <a:pt x="2739608" y="1827861"/>
                </a:cubicBezTo>
                <a:lnTo>
                  <a:pt x="2731631" y="1828881"/>
                </a:lnTo>
                <a:cubicBezTo>
                  <a:pt x="2731575" y="1828813"/>
                  <a:pt x="2731521" y="1828744"/>
                  <a:pt x="2731464" y="1828677"/>
                </a:cubicBezTo>
                <a:cubicBezTo>
                  <a:pt x="2729715" y="1828415"/>
                  <a:pt x="2727085" y="1828569"/>
                  <a:pt x="2723037" y="1829303"/>
                </a:cubicBezTo>
                <a:lnTo>
                  <a:pt x="2701616" y="1832725"/>
                </a:lnTo>
                <a:lnTo>
                  <a:pt x="2696239" y="1831904"/>
                </a:lnTo>
                <a:lnTo>
                  <a:pt x="2663445" y="1825958"/>
                </a:lnTo>
                <a:cubicBezTo>
                  <a:pt x="2641260" y="1825904"/>
                  <a:pt x="2595040" y="1827674"/>
                  <a:pt x="2560925" y="1829094"/>
                </a:cubicBezTo>
                <a:cubicBezTo>
                  <a:pt x="2527977" y="1836499"/>
                  <a:pt x="2496507" y="1831991"/>
                  <a:pt x="2458739" y="1834479"/>
                </a:cubicBezTo>
                <a:cubicBezTo>
                  <a:pt x="2419379" y="1848893"/>
                  <a:pt x="2396428" y="1834257"/>
                  <a:pt x="2356074" y="1836991"/>
                </a:cubicBezTo>
                <a:cubicBezTo>
                  <a:pt x="2323435" y="1857644"/>
                  <a:pt x="2325610" y="1826053"/>
                  <a:pt x="2304241" y="1822021"/>
                </a:cubicBezTo>
                <a:lnTo>
                  <a:pt x="2298362" y="1822125"/>
                </a:lnTo>
                <a:lnTo>
                  <a:pt x="2283527" y="1826361"/>
                </a:lnTo>
                <a:lnTo>
                  <a:pt x="2278150" y="1828604"/>
                </a:lnTo>
                <a:cubicBezTo>
                  <a:pt x="2274371" y="1829907"/>
                  <a:pt x="2271762" y="1830461"/>
                  <a:pt x="2269853" y="1830502"/>
                </a:cubicBezTo>
                <a:lnTo>
                  <a:pt x="2269585" y="1830341"/>
                </a:lnTo>
                <a:lnTo>
                  <a:pt x="2225332" y="1845825"/>
                </a:lnTo>
                <a:cubicBezTo>
                  <a:pt x="2211505" y="1836594"/>
                  <a:pt x="2170867" y="1860661"/>
                  <a:pt x="2169048" y="1837658"/>
                </a:cubicBezTo>
                <a:cubicBezTo>
                  <a:pt x="2153238" y="1843278"/>
                  <a:pt x="2146132" y="1854645"/>
                  <a:pt x="2147231" y="1839027"/>
                </a:cubicBezTo>
                <a:cubicBezTo>
                  <a:pt x="2141901" y="1840465"/>
                  <a:pt x="2138205" y="1840014"/>
                  <a:pt x="2135241" y="1838652"/>
                </a:cubicBezTo>
                <a:lnTo>
                  <a:pt x="2099215" y="1850768"/>
                </a:lnTo>
                <a:lnTo>
                  <a:pt x="2094046" y="1850806"/>
                </a:lnTo>
                <a:lnTo>
                  <a:pt x="2071850" y="1861319"/>
                </a:lnTo>
                <a:lnTo>
                  <a:pt x="2039607" y="1874318"/>
                </a:lnTo>
                <a:lnTo>
                  <a:pt x="2037289" y="1874025"/>
                </a:lnTo>
                <a:lnTo>
                  <a:pt x="2023615" y="1881562"/>
                </a:lnTo>
                <a:cubicBezTo>
                  <a:pt x="2019390" y="1884562"/>
                  <a:pt x="1959668" y="1894795"/>
                  <a:pt x="1957176" y="1898709"/>
                </a:cubicBezTo>
                <a:cubicBezTo>
                  <a:pt x="1901224" y="1893805"/>
                  <a:pt x="1914145" y="1913274"/>
                  <a:pt x="1858081" y="1923144"/>
                </a:cubicBezTo>
                <a:cubicBezTo>
                  <a:pt x="1819487" y="1923227"/>
                  <a:pt x="1798952" y="1929741"/>
                  <a:pt x="1738865" y="1944965"/>
                </a:cubicBezTo>
                <a:cubicBezTo>
                  <a:pt x="1698633" y="1955957"/>
                  <a:pt x="1670491" y="1978862"/>
                  <a:pt x="1616692" y="1989107"/>
                </a:cubicBezTo>
                <a:cubicBezTo>
                  <a:pt x="1565257" y="2022368"/>
                  <a:pt x="1474172" y="2022156"/>
                  <a:pt x="1411898" y="2046254"/>
                </a:cubicBezTo>
                <a:cubicBezTo>
                  <a:pt x="1380237" y="2035952"/>
                  <a:pt x="1386648" y="2042292"/>
                  <a:pt x="1375780" y="2047961"/>
                </a:cubicBezTo>
                <a:cubicBezTo>
                  <a:pt x="1375756" y="2047968"/>
                  <a:pt x="1375731" y="2047974"/>
                  <a:pt x="1375707" y="2047981"/>
                </a:cubicBezTo>
                <a:lnTo>
                  <a:pt x="1285585" y="2047113"/>
                </a:lnTo>
                <a:cubicBezTo>
                  <a:pt x="1279541" y="2043453"/>
                  <a:pt x="1272537" y="2040974"/>
                  <a:pt x="1263658" y="2041397"/>
                </a:cubicBezTo>
                <a:cubicBezTo>
                  <a:pt x="1212454" y="2058890"/>
                  <a:pt x="1258499" y="2026611"/>
                  <a:pt x="1170403" y="2033399"/>
                </a:cubicBezTo>
                <a:cubicBezTo>
                  <a:pt x="1166530" y="2036274"/>
                  <a:pt x="1154254" y="2033463"/>
                  <a:pt x="1153718" y="2029576"/>
                </a:cubicBezTo>
                <a:cubicBezTo>
                  <a:pt x="1148486" y="2030819"/>
                  <a:pt x="1137980" y="2038354"/>
                  <a:pt x="1133937" y="2032149"/>
                </a:cubicBezTo>
                <a:cubicBezTo>
                  <a:pt x="1104720" y="2031606"/>
                  <a:pt x="1077532" y="2035424"/>
                  <a:pt x="1054999" y="2043242"/>
                </a:cubicBezTo>
                <a:cubicBezTo>
                  <a:pt x="1024875" y="2038090"/>
                  <a:pt x="1020473" y="2042711"/>
                  <a:pt x="1018405" y="2048281"/>
                </a:cubicBezTo>
                <a:lnTo>
                  <a:pt x="1016563" y="2051718"/>
                </a:lnTo>
                <a:lnTo>
                  <a:pt x="1008284" y="2046742"/>
                </a:lnTo>
                <a:cubicBezTo>
                  <a:pt x="999244" y="2043620"/>
                  <a:pt x="990505" y="2044937"/>
                  <a:pt x="981974" y="2048363"/>
                </a:cubicBezTo>
                <a:lnTo>
                  <a:pt x="971903" y="2053484"/>
                </a:lnTo>
                <a:lnTo>
                  <a:pt x="954015" y="2052529"/>
                </a:lnTo>
                <a:cubicBezTo>
                  <a:pt x="931960" y="2051365"/>
                  <a:pt x="861352" y="2046214"/>
                  <a:pt x="839571" y="2046509"/>
                </a:cubicBezTo>
                <a:lnTo>
                  <a:pt x="823321" y="2054296"/>
                </a:lnTo>
                <a:lnTo>
                  <a:pt x="800990" y="2051523"/>
                </a:lnTo>
                <a:cubicBezTo>
                  <a:pt x="790723" y="2052171"/>
                  <a:pt x="782268" y="2055403"/>
                  <a:pt x="776439" y="2062634"/>
                </a:cubicBezTo>
                <a:cubicBezTo>
                  <a:pt x="773155" y="2056184"/>
                  <a:pt x="769593" y="2059253"/>
                  <a:pt x="763041" y="2063995"/>
                </a:cubicBezTo>
                <a:lnTo>
                  <a:pt x="757863" y="2065877"/>
                </a:lnTo>
                <a:lnTo>
                  <a:pt x="745053" y="2051831"/>
                </a:lnTo>
                <a:lnTo>
                  <a:pt x="722609" y="2049504"/>
                </a:lnTo>
                <a:lnTo>
                  <a:pt x="717618" y="2042131"/>
                </a:lnTo>
                <a:lnTo>
                  <a:pt x="703285" y="2046808"/>
                </a:lnTo>
                <a:cubicBezTo>
                  <a:pt x="698219" y="2048137"/>
                  <a:pt x="690058" y="2049926"/>
                  <a:pt x="680199" y="2051947"/>
                </a:cubicBezTo>
                <a:lnTo>
                  <a:pt x="667351" y="2054469"/>
                </a:lnTo>
                <a:lnTo>
                  <a:pt x="660961" y="2049404"/>
                </a:lnTo>
                <a:lnTo>
                  <a:pt x="638282" y="2060093"/>
                </a:lnTo>
                <a:lnTo>
                  <a:pt x="583551" y="2070197"/>
                </a:lnTo>
                <a:cubicBezTo>
                  <a:pt x="569268" y="2091365"/>
                  <a:pt x="529124" y="2053106"/>
                  <a:pt x="525274" y="2079137"/>
                </a:cubicBezTo>
                <a:cubicBezTo>
                  <a:pt x="506495" y="2056498"/>
                  <a:pt x="440091" y="2069666"/>
                  <a:pt x="405635" y="2059339"/>
                </a:cubicBezTo>
                <a:cubicBezTo>
                  <a:pt x="397410" y="2069278"/>
                  <a:pt x="294416" y="2032966"/>
                  <a:pt x="281555" y="2022847"/>
                </a:cubicBezTo>
                <a:cubicBezTo>
                  <a:pt x="171589" y="1986245"/>
                  <a:pt x="126791" y="1985528"/>
                  <a:pt x="98513" y="1969504"/>
                </a:cubicBezTo>
                <a:cubicBezTo>
                  <a:pt x="85544" y="1965247"/>
                  <a:pt x="73324" y="1958000"/>
                  <a:pt x="56191" y="1950709"/>
                </a:cubicBezTo>
                <a:lnTo>
                  <a:pt x="0" y="193578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777" y="548640"/>
            <a:ext cx="7157553" cy="1188720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Technological Progress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086928" y="1992702"/>
                <a:ext cx="6832121" cy="4166557"/>
              </a:xfrm>
            </p:spPr>
            <p:txBody>
              <a:bodyPr anchor="ctr"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18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Example 7.10: Identifying the type of technological progress.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18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Consider the firm in example 7.9.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18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Before technological change, </a:t>
                </a:r>
              </a:p>
              <a:p>
                <a:pPr marL="9525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𝑀𝑅𝑇𝑆</m:t>
                          </m:r>
                        </m:e>
                        <m:sub>
                          <m:r>
                            <a:rPr lang="en-US" sz="18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𝑃𝑟𝑒</m:t>
                          </m:r>
                        </m:sub>
                      </m:sSub>
                      <m:r>
                        <a:rPr lang="en-US" sz="1800" b="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num>
                        <m:den>
                          <m:r>
                            <a:rPr lang="en-US" sz="18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den>
                      </m:f>
                      <m:f>
                        <m:fPr>
                          <m:ctrlPr>
                            <a:rPr lang="en-US" sz="18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num>
                        <m:den>
                          <m:r>
                            <a:rPr lang="en-US" sz="18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r>
                        <a:rPr lang="en-US" sz="1800" b="0" i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18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  <a:p>
                <a:pPr lvl="1" indent="0">
                  <a:spcAft>
                    <a:spcPts val="500"/>
                  </a:spcAft>
                  <a:buNone/>
                </a:pPr>
                <a:r>
                  <a:rPr lang="en-US" sz="18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while afterward it becomes</a:t>
                </a:r>
              </a:p>
              <a:p>
                <a:pPr marL="9525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𝑀𝑅𝑇𝑆</m:t>
                          </m:r>
                        </m:e>
                        <m:sub>
                          <m:r>
                            <a:rPr lang="en-US" sz="180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sz="18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𝑜𝑠𝑡</m:t>
                          </m:r>
                        </m:sub>
                      </m:sSub>
                      <m:r>
                        <a:rPr lang="en-US" sz="180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80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num>
                        <m:den>
                          <m:r>
                            <a:rPr lang="en-US" sz="180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den>
                      </m:f>
                      <m:f>
                        <m:fPr>
                          <m:ctrlPr>
                            <a:rPr lang="en-US" sz="180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num>
                        <m:den>
                          <m:r>
                            <a:rPr lang="en-US" sz="180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r>
                        <a:rPr lang="en-US" sz="1800" b="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18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  <a:p>
                <a:pPr lvl="1">
                  <a:spcAft>
                    <a:spcPts val="500"/>
                  </a:spcAft>
                </a:pPr>
                <a:r>
                  <a:rPr lang="en-US" sz="18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Comparing them, </a:t>
                </a:r>
              </a:p>
              <a:p>
                <a:pPr marL="9525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𝑀𝑅𝑇𝑆</m:t>
                          </m:r>
                        </m:e>
                        <m:sub>
                          <m:r>
                            <a:rPr lang="en-US" sz="180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𝑃𝑟𝑒</m:t>
                          </m:r>
                        </m:sub>
                      </m:sSub>
                      <m:r>
                        <a:rPr lang="en-US" sz="1800" b="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sSub>
                        <m:sSubPr>
                          <m:ctrlPr>
                            <a:rPr lang="en-US" sz="180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𝑀𝑅𝑇𝑆</m:t>
                          </m:r>
                        </m:e>
                        <m:sub>
                          <m:r>
                            <a:rPr lang="en-US" sz="180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sz="1800" b="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𝑜𝑠𝑡</m:t>
                          </m:r>
                        </m:sub>
                      </m:sSub>
                      <m:r>
                        <a:rPr lang="en-US" sz="1800" b="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18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  <a:p>
                <a:pPr lvl="1" indent="0">
                  <a:spcAft>
                    <a:spcPts val="500"/>
                  </a:spcAft>
                  <a:buNone/>
                </a:pPr>
                <a:r>
                  <a:rPr lang="en-US" sz="18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Indicating that the technological progress is labor enhancing.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86928" y="1992702"/>
                <a:ext cx="6832121" cy="4166557"/>
              </a:xfrm>
              <a:blipFill>
                <a:blip r:embed="rId2"/>
                <a:stretch>
                  <a:fillRect l="-5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142DCE2C-2863-46FA-9BE7-24365A24D9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68439" y="5970896"/>
            <a:ext cx="7475562" cy="887104"/>
          </a:xfrm>
          <a:custGeom>
            <a:avLst/>
            <a:gdLst>
              <a:gd name="connsiteX0" fmla="*/ 4686423 w 9517857"/>
              <a:gd name="connsiteY0" fmla="*/ 247919 h 918356"/>
              <a:gd name="connsiteX1" fmla="*/ 4689051 w 9517857"/>
              <a:gd name="connsiteY1" fmla="*/ 250968 h 918356"/>
              <a:gd name="connsiteX2" fmla="*/ 4687244 w 9517857"/>
              <a:gd name="connsiteY2" fmla="*/ 251298 h 918356"/>
              <a:gd name="connsiteX3" fmla="*/ 4685225 w 9517857"/>
              <a:gd name="connsiteY3" fmla="*/ 246530 h 918356"/>
              <a:gd name="connsiteX4" fmla="*/ 4686133 w 9517857"/>
              <a:gd name="connsiteY4" fmla="*/ 246727 h 918356"/>
              <a:gd name="connsiteX5" fmla="*/ 4686423 w 9517857"/>
              <a:gd name="connsiteY5" fmla="*/ 247919 h 918356"/>
              <a:gd name="connsiteX6" fmla="*/ 9517856 w 9517857"/>
              <a:gd name="connsiteY6" fmla="*/ 0 h 918356"/>
              <a:gd name="connsiteX7" fmla="*/ 9517857 w 9517857"/>
              <a:gd name="connsiteY7" fmla="*/ 12 h 918356"/>
              <a:gd name="connsiteX8" fmla="*/ 9517857 w 9517857"/>
              <a:gd name="connsiteY8" fmla="*/ 918356 h 918356"/>
              <a:gd name="connsiteX9" fmla="*/ 14604 w 9517857"/>
              <a:gd name="connsiteY9" fmla="*/ 918356 h 918356"/>
              <a:gd name="connsiteX10" fmla="*/ 12841 w 9517857"/>
              <a:gd name="connsiteY10" fmla="*/ 917763 h 918356"/>
              <a:gd name="connsiteX11" fmla="*/ 93 w 9517857"/>
              <a:gd name="connsiteY11" fmla="*/ 912471 h 918356"/>
              <a:gd name="connsiteX12" fmla="*/ 58674 w 9517857"/>
              <a:gd name="connsiteY12" fmla="*/ 890322 h 918356"/>
              <a:gd name="connsiteX13" fmla="*/ 275005 w 9517857"/>
              <a:gd name="connsiteY13" fmla="*/ 807229 h 918356"/>
              <a:gd name="connsiteX14" fmla="*/ 587824 w 9517857"/>
              <a:gd name="connsiteY14" fmla="*/ 798195 h 918356"/>
              <a:gd name="connsiteX15" fmla="*/ 651826 w 9517857"/>
              <a:gd name="connsiteY15" fmla="*/ 738338 h 918356"/>
              <a:gd name="connsiteX16" fmla="*/ 727985 w 9517857"/>
              <a:gd name="connsiteY16" fmla="*/ 719826 h 918356"/>
              <a:gd name="connsiteX17" fmla="*/ 778982 w 9517857"/>
              <a:gd name="connsiteY17" fmla="*/ 710142 h 918356"/>
              <a:gd name="connsiteX18" fmla="*/ 849944 w 9517857"/>
              <a:gd name="connsiteY18" fmla="*/ 717987 h 918356"/>
              <a:gd name="connsiteX19" fmla="*/ 921659 w 9517857"/>
              <a:gd name="connsiteY19" fmla="*/ 712695 h 918356"/>
              <a:gd name="connsiteX20" fmla="*/ 930946 w 9517857"/>
              <a:gd name="connsiteY20" fmla="*/ 734046 h 918356"/>
              <a:gd name="connsiteX21" fmla="*/ 986250 w 9517857"/>
              <a:gd name="connsiteY21" fmla="*/ 713530 h 918356"/>
              <a:gd name="connsiteX22" fmla="*/ 1013752 w 9517857"/>
              <a:gd name="connsiteY22" fmla="*/ 713361 h 918356"/>
              <a:gd name="connsiteX23" fmla="*/ 1023734 w 9517857"/>
              <a:gd name="connsiteY23" fmla="*/ 718571 h 918356"/>
              <a:gd name="connsiteX24" fmla="*/ 1063207 w 9517857"/>
              <a:gd name="connsiteY24" fmla="*/ 715651 h 918356"/>
              <a:gd name="connsiteX25" fmla="*/ 1081980 w 9517857"/>
              <a:gd name="connsiteY25" fmla="*/ 738455 h 918356"/>
              <a:gd name="connsiteX26" fmla="*/ 1218120 w 9517857"/>
              <a:gd name="connsiteY26" fmla="*/ 713280 h 918356"/>
              <a:gd name="connsiteX27" fmla="*/ 1397459 w 9517857"/>
              <a:gd name="connsiteY27" fmla="*/ 691190 h 918356"/>
              <a:gd name="connsiteX28" fmla="*/ 1580688 w 9517857"/>
              <a:gd name="connsiteY28" fmla="*/ 693697 h 918356"/>
              <a:gd name="connsiteX29" fmla="*/ 1772334 w 9517857"/>
              <a:gd name="connsiteY29" fmla="*/ 710640 h 918356"/>
              <a:gd name="connsiteX30" fmla="*/ 2002561 w 9517857"/>
              <a:gd name="connsiteY30" fmla="*/ 659917 h 918356"/>
              <a:gd name="connsiteX31" fmla="*/ 2135144 w 9517857"/>
              <a:gd name="connsiteY31" fmla="*/ 636501 h 918356"/>
              <a:gd name="connsiteX32" fmla="*/ 2440292 w 9517857"/>
              <a:gd name="connsiteY32" fmla="*/ 593862 h 918356"/>
              <a:gd name="connsiteX33" fmla="*/ 2547829 w 9517857"/>
              <a:gd name="connsiteY33" fmla="*/ 566150 h 918356"/>
              <a:gd name="connsiteX34" fmla="*/ 2658055 w 9517857"/>
              <a:gd name="connsiteY34" fmla="*/ 578727 h 918356"/>
              <a:gd name="connsiteX35" fmla="*/ 2693698 w 9517857"/>
              <a:gd name="connsiteY35" fmla="*/ 560029 h 918356"/>
              <a:gd name="connsiteX36" fmla="*/ 2699673 w 9517857"/>
              <a:gd name="connsiteY36" fmla="*/ 556400 h 918356"/>
              <a:gd name="connsiteX37" fmla="*/ 2727306 w 9517857"/>
              <a:gd name="connsiteY37" fmla="*/ 550698 h 918356"/>
              <a:gd name="connsiteX38" fmla="*/ 2730451 w 9517857"/>
              <a:gd name="connsiteY38" fmla="*/ 538058 h 918356"/>
              <a:gd name="connsiteX39" fmla="*/ 2768713 w 9517857"/>
              <a:gd name="connsiteY39" fmla="*/ 521575 h 918356"/>
              <a:gd name="connsiteX40" fmla="*/ 2820868 w 9517857"/>
              <a:gd name="connsiteY40" fmla="*/ 514160 h 918356"/>
              <a:gd name="connsiteX41" fmla="*/ 3073635 w 9517857"/>
              <a:gd name="connsiteY41" fmla="*/ 491294 h 918356"/>
              <a:gd name="connsiteX42" fmla="*/ 3222071 w 9517857"/>
              <a:gd name="connsiteY42" fmla="*/ 470559 h 918356"/>
              <a:gd name="connsiteX43" fmla="*/ 3274069 w 9517857"/>
              <a:gd name="connsiteY43" fmla="*/ 451605 h 918356"/>
              <a:gd name="connsiteX44" fmla="*/ 3349632 w 9517857"/>
              <a:gd name="connsiteY44" fmla="*/ 432583 h 918356"/>
              <a:gd name="connsiteX45" fmla="*/ 3479593 w 9517857"/>
              <a:gd name="connsiteY45" fmla="*/ 390437 h 918356"/>
              <a:gd name="connsiteX46" fmla="*/ 3660110 w 9517857"/>
              <a:gd name="connsiteY46" fmla="*/ 348726 h 918356"/>
              <a:gd name="connsiteX47" fmla="*/ 3750023 w 9517857"/>
              <a:gd name="connsiteY47" fmla="*/ 370678 h 918356"/>
              <a:gd name="connsiteX48" fmla="*/ 3844133 w 9517857"/>
              <a:gd name="connsiteY48" fmla="*/ 360648 h 918356"/>
              <a:gd name="connsiteX49" fmla="*/ 3913545 w 9517857"/>
              <a:gd name="connsiteY49" fmla="*/ 344235 h 918356"/>
              <a:gd name="connsiteX50" fmla="*/ 4266740 w 9517857"/>
              <a:gd name="connsiteY50" fmla="*/ 361454 h 918356"/>
              <a:gd name="connsiteX51" fmla="*/ 4430770 w 9517857"/>
              <a:gd name="connsiteY51" fmla="*/ 342643 h 918356"/>
              <a:gd name="connsiteX52" fmla="*/ 4512664 w 9517857"/>
              <a:gd name="connsiteY52" fmla="*/ 319948 h 918356"/>
              <a:gd name="connsiteX53" fmla="*/ 4616423 w 9517857"/>
              <a:gd name="connsiteY53" fmla="*/ 290914 h 918356"/>
              <a:gd name="connsiteX54" fmla="*/ 4691675 w 9517857"/>
              <a:gd name="connsiteY54" fmla="*/ 254011 h 918356"/>
              <a:gd name="connsiteX55" fmla="*/ 4689051 w 9517857"/>
              <a:gd name="connsiteY55" fmla="*/ 250968 h 918356"/>
              <a:gd name="connsiteX56" fmla="*/ 4719994 w 9517857"/>
              <a:gd name="connsiteY56" fmla="*/ 245307 h 918356"/>
              <a:gd name="connsiteX57" fmla="*/ 4752894 w 9517857"/>
              <a:gd name="connsiteY57" fmla="*/ 239875 h 918356"/>
              <a:gd name="connsiteX58" fmla="*/ 4769329 w 9517857"/>
              <a:gd name="connsiteY58" fmla="*/ 233585 h 918356"/>
              <a:gd name="connsiteX59" fmla="*/ 4775634 w 9517857"/>
              <a:gd name="connsiteY59" fmla="*/ 234063 h 918356"/>
              <a:gd name="connsiteX60" fmla="*/ 4790452 w 9517857"/>
              <a:gd name="connsiteY60" fmla="*/ 233572 h 918356"/>
              <a:gd name="connsiteX61" fmla="*/ 4789062 w 9517857"/>
              <a:gd name="connsiteY61" fmla="*/ 241924 h 918356"/>
              <a:gd name="connsiteX62" fmla="*/ 4827826 w 9517857"/>
              <a:gd name="connsiteY62" fmla="*/ 246977 h 918356"/>
              <a:gd name="connsiteX63" fmla="*/ 4892569 w 9517857"/>
              <a:gd name="connsiteY63" fmla="*/ 249933 h 918356"/>
              <a:gd name="connsiteX64" fmla="*/ 4896611 w 9517857"/>
              <a:gd name="connsiteY64" fmla="*/ 240448 h 918356"/>
              <a:gd name="connsiteX65" fmla="*/ 4917286 w 9517857"/>
              <a:gd name="connsiteY65" fmla="*/ 243659 h 918356"/>
              <a:gd name="connsiteX66" fmla="*/ 4981173 w 9517857"/>
              <a:gd name="connsiteY66" fmla="*/ 247103 h 918356"/>
              <a:gd name="connsiteX67" fmla="*/ 5060397 w 9517857"/>
              <a:gd name="connsiteY67" fmla="*/ 263688 h 918356"/>
              <a:gd name="connsiteX68" fmla="*/ 5252996 w 9517857"/>
              <a:gd name="connsiteY68" fmla="*/ 270655 h 918356"/>
              <a:gd name="connsiteX69" fmla="*/ 5358056 w 9517857"/>
              <a:gd name="connsiteY69" fmla="*/ 247248 h 918356"/>
              <a:gd name="connsiteX70" fmla="*/ 5426496 w 9517857"/>
              <a:gd name="connsiteY70" fmla="*/ 235142 h 918356"/>
              <a:gd name="connsiteX71" fmla="*/ 5497161 w 9517857"/>
              <a:gd name="connsiteY71" fmla="*/ 228808 h 918356"/>
              <a:gd name="connsiteX72" fmla="*/ 5826043 w 9517857"/>
              <a:gd name="connsiteY72" fmla="*/ 148073 h 918356"/>
              <a:gd name="connsiteX73" fmla="*/ 6013415 w 9517857"/>
              <a:gd name="connsiteY73" fmla="*/ 137316 h 918356"/>
              <a:gd name="connsiteX74" fmla="*/ 6080994 w 9517857"/>
              <a:gd name="connsiteY74" fmla="*/ 142938 h 918356"/>
              <a:gd name="connsiteX75" fmla="*/ 6194152 w 9517857"/>
              <a:gd name="connsiteY75" fmla="*/ 151772 h 918356"/>
              <a:gd name="connsiteX76" fmla="*/ 6281379 w 9517857"/>
              <a:gd name="connsiteY76" fmla="*/ 181626 h 918356"/>
              <a:gd name="connsiteX77" fmla="*/ 6374947 w 9517857"/>
              <a:gd name="connsiteY77" fmla="*/ 179799 h 918356"/>
              <a:gd name="connsiteX78" fmla="*/ 6448518 w 9517857"/>
              <a:gd name="connsiteY78" fmla="*/ 164378 h 918356"/>
              <a:gd name="connsiteX79" fmla="*/ 6544700 w 9517857"/>
              <a:gd name="connsiteY79" fmla="*/ 167161 h 918356"/>
              <a:gd name="connsiteX80" fmla="*/ 6648353 w 9517857"/>
              <a:gd name="connsiteY80" fmla="*/ 172250 h 918356"/>
              <a:gd name="connsiteX81" fmla="*/ 6736227 w 9517857"/>
              <a:gd name="connsiteY81" fmla="*/ 173216 h 918356"/>
              <a:gd name="connsiteX82" fmla="*/ 6977218 w 9517857"/>
              <a:gd name="connsiteY82" fmla="*/ 184289 h 918356"/>
              <a:gd name="connsiteX83" fmla="*/ 7065221 w 9517857"/>
              <a:gd name="connsiteY83" fmla="*/ 227531 h 918356"/>
              <a:gd name="connsiteX84" fmla="*/ 7366876 w 9517857"/>
              <a:gd name="connsiteY84" fmla="*/ 248468 h 918356"/>
              <a:gd name="connsiteX85" fmla="*/ 7565449 w 9517857"/>
              <a:gd name="connsiteY85" fmla="*/ 258950 h 918356"/>
              <a:gd name="connsiteX86" fmla="*/ 7599285 w 9517857"/>
              <a:gd name="connsiteY86" fmla="*/ 266021 h 918356"/>
              <a:gd name="connsiteX87" fmla="*/ 7644411 w 9517857"/>
              <a:gd name="connsiteY87" fmla="*/ 258986 h 918356"/>
              <a:gd name="connsiteX88" fmla="*/ 7825110 w 9517857"/>
              <a:gd name="connsiteY88" fmla="*/ 229109 h 918356"/>
              <a:gd name="connsiteX89" fmla="*/ 7965804 w 9517857"/>
              <a:gd name="connsiteY89" fmla="*/ 190545 h 918356"/>
              <a:gd name="connsiteX90" fmla="*/ 8147401 w 9517857"/>
              <a:gd name="connsiteY90" fmla="*/ 205617 h 918356"/>
              <a:gd name="connsiteX91" fmla="*/ 8256033 w 9517857"/>
              <a:gd name="connsiteY91" fmla="*/ 193713 h 918356"/>
              <a:gd name="connsiteX92" fmla="*/ 8410677 w 9517857"/>
              <a:gd name="connsiteY92" fmla="*/ 172167 h 918356"/>
              <a:gd name="connsiteX93" fmla="*/ 8617841 w 9517857"/>
              <a:gd name="connsiteY93" fmla="*/ 155167 h 918356"/>
              <a:gd name="connsiteX94" fmla="*/ 8715976 w 9517857"/>
              <a:gd name="connsiteY94" fmla="*/ 178374 h 918356"/>
              <a:gd name="connsiteX95" fmla="*/ 8778827 w 9517857"/>
              <a:gd name="connsiteY95" fmla="*/ 172936 h 918356"/>
              <a:gd name="connsiteX96" fmla="*/ 8840778 w 9517857"/>
              <a:gd name="connsiteY96" fmla="*/ 143149 h 918356"/>
              <a:gd name="connsiteX97" fmla="*/ 9010380 w 9517857"/>
              <a:gd name="connsiteY97" fmla="*/ 91891 h 918356"/>
              <a:gd name="connsiteX98" fmla="*/ 9110856 w 9517857"/>
              <a:gd name="connsiteY98" fmla="*/ 70997 h 918356"/>
              <a:gd name="connsiteX99" fmla="*/ 9268817 w 9517857"/>
              <a:gd name="connsiteY99" fmla="*/ 53082 h 918356"/>
              <a:gd name="connsiteX100" fmla="*/ 9316667 w 9517857"/>
              <a:gd name="connsiteY100" fmla="*/ 45047 h 918356"/>
              <a:gd name="connsiteX101" fmla="*/ 9428209 w 9517857"/>
              <a:gd name="connsiteY101" fmla="*/ 29923 h 91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9517857" h="918356">
                <a:moveTo>
                  <a:pt x="4686423" y="247919"/>
                </a:moveTo>
                <a:lnTo>
                  <a:pt x="4689051" y="250968"/>
                </a:lnTo>
                <a:lnTo>
                  <a:pt x="4687244" y="251298"/>
                </a:lnTo>
                <a:close/>
                <a:moveTo>
                  <a:pt x="4685225" y="246530"/>
                </a:moveTo>
                <a:cubicBezTo>
                  <a:pt x="4688837" y="243198"/>
                  <a:pt x="4687468" y="244598"/>
                  <a:pt x="4686133" y="246727"/>
                </a:cubicBezTo>
                <a:lnTo>
                  <a:pt x="4686423" y="247919"/>
                </a:lnTo>
                <a:close/>
                <a:moveTo>
                  <a:pt x="9517856" y="0"/>
                </a:moveTo>
                <a:lnTo>
                  <a:pt x="9517857" y="12"/>
                </a:lnTo>
                <a:lnTo>
                  <a:pt x="9517857" y="918356"/>
                </a:lnTo>
                <a:lnTo>
                  <a:pt x="14604" y="918356"/>
                </a:lnTo>
                <a:lnTo>
                  <a:pt x="12841" y="917763"/>
                </a:lnTo>
                <a:cubicBezTo>
                  <a:pt x="4532" y="914864"/>
                  <a:pt x="-773" y="912807"/>
                  <a:pt x="93" y="912471"/>
                </a:cubicBezTo>
                <a:cubicBezTo>
                  <a:pt x="172" y="912298"/>
                  <a:pt x="58594" y="890495"/>
                  <a:pt x="58674" y="890322"/>
                </a:cubicBezTo>
                <a:cubicBezTo>
                  <a:pt x="127436" y="929614"/>
                  <a:pt x="206243" y="828226"/>
                  <a:pt x="275005" y="807229"/>
                </a:cubicBezTo>
                <a:cubicBezTo>
                  <a:pt x="303983" y="806087"/>
                  <a:pt x="504960" y="777375"/>
                  <a:pt x="587824" y="798195"/>
                </a:cubicBezTo>
                <a:cubicBezTo>
                  <a:pt x="598733" y="769348"/>
                  <a:pt x="682904" y="785924"/>
                  <a:pt x="651826" y="738338"/>
                </a:cubicBezTo>
                <a:cubicBezTo>
                  <a:pt x="688440" y="737862"/>
                  <a:pt x="753255" y="750396"/>
                  <a:pt x="727985" y="719826"/>
                </a:cubicBezTo>
                <a:cubicBezTo>
                  <a:pt x="739648" y="718749"/>
                  <a:pt x="775717" y="715087"/>
                  <a:pt x="778982" y="710142"/>
                </a:cubicBezTo>
                <a:cubicBezTo>
                  <a:pt x="779189" y="709407"/>
                  <a:pt x="849736" y="718721"/>
                  <a:pt x="849944" y="717987"/>
                </a:cubicBezTo>
                <a:lnTo>
                  <a:pt x="921659" y="712695"/>
                </a:lnTo>
                <a:lnTo>
                  <a:pt x="930946" y="734046"/>
                </a:lnTo>
                <a:lnTo>
                  <a:pt x="986250" y="713530"/>
                </a:lnTo>
                <a:lnTo>
                  <a:pt x="1013752" y="713361"/>
                </a:lnTo>
                <a:lnTo>
                  <a:pt x="1023734" y="718571"/>
                </a:lnTo>
                <a:cubicBezTo>
                  <a:pt x="1033291" y="721276"/>
                  <a:pt x="1045398" y="721394"/>
                  <a:pt x="1063207" y="715651"/>
                </a:cubicBezTo>
                <a:lnTo>
                  <a:pt x="1081980" y="738455"/>
                </a:lnTo>
                <a:lnTo>
                  <a:pt x="1218120" y="713280"/>
                </a:lnTo>
                <a:cubicBezTo>
                  <a:pt x="1230137" y="716162"/>
                  <a:pt x="1387179" y="685179"/>
                  <a:pt x="1397459" y="691190"/>
                </a:cubicBezTo>
                <a:cubicBezTo>
                  <a:pt x="1490025" y="704984"/>
                  <a:pt x="1465878" y="715604"/>
                  <a:pt x="1580688" y="693697"/>
                </a:cubicBezTo>
                <a:cubicBezTo>
                  <a:pt x="1607067" y="704379"/>
                  <a:pt x="1719477" y="658239"/>
                  <a:pt x="1772334" y="710640"/>
                </a:cubicBezTo>
                <a:cubicBezTo>
                  <a:pt x="1745536" y="644824"/>
                  <a:pt x="1976078" y="716436"/>
                  <a:pt x="2002561" y="659917"/>
                </a:cubicBezTo>
                <a:cubicBezTo>
                  <a:pt x="2045346" y="660357"/>
                  <a:pt x="2166676" y="654391"/>
                  <a:pt x="2135144" y="636501"/>
                </a:cubicBezTo>
                <a:cubicBezTo>
                  <a:pt x="2276591" y="665055"/>
                  <a:pt x="2293173" y="591792"/>
                  <a:pt x="2440292" y="593862"/>
                </a:cubicBezTo>
                <a:cubicBezTo>
                  <a:pt x="2495160" y="534824"/>
                  <a:pt x="2473343" y="585644"/>
                  <a:pt x="2547829" y="566150"/>
                </a:cubicBezTo>
                <a:cubicBezTo>
                  <a:pt x="2545438" y="614169"/>
                  <a:pt x="2632278" y="528280"/>
                  <a:pt x="2658055" y="578727"/>
                </a:cubicBezTo>
                <a:cubicBezTo>
                  <a:pt x="2670795" y="573581"/>
                  <a:pt x="2682322" y="567005"/>
                  <a:pt x="2693698" y="560029"/>
                </a:cubicBezTo>
                <a:lnTo>
                  <a:pt x="2699673" y="556400"/>
                </a:lnTo>
                <a:lnTo>
                  <a:pt x="2727306" y="550698"/>
                </a:lnTo>
                <a:lnTo>
                  <a:pt x="2730451" y="538058"/>
                </a:lnTo>
                <a:lnTo>
                  <a:pt x="2768713" y="521575"/>
                </a:lnTo>
                <a:cubicBezTo>
                  <a:pt x="2783756" y="517104"/>
                  <a:pt x="2800788" y="514291"/>
                  <a:pt x="2820868" y="514160"/>
                </a:cubicBezTo>
                <a:cubicBezTo>
                  <a:pt x="2894791" y="532885"/>
                  <a:pt x="2981506" y="465507"/>
                  <a:pt x="3073635" y="491294"/>
                </a:cubicBezTo>
                <a:cubicBezTo>
                  <a:pt x="3106872" y="496624"/>
                  <a:pt x="3205785" y="487718"/>
                  <a:pt x="3222071" y="470559"/>
                </a:cubicBezTo>
                <a:cubicBezTo>
                  <a:pt x="3242193" y="465514"/>
                  <a:pt x="3267163" y="469136"/>
                  <a:pt x="3274069" y="451605"/>
                </a:cubicBezTo>
                <a:cubicBezTo>
                  <a:pt x="3286659" y="430165"/>
                  <a:pt x="3363648" y="455571"/>
                  <a:pt x="3349632" y="432583"/>
                </a:cubicBezTo>
                <a:cubicBezTo>
                  <a:pt x="3404182" y="449847"/>
                  <a:pt x="3438210" y="404323"/>
                  <a:pt x="3479593" y="390437"/>
                </a:cubicBezTo>
                <a:cubicBezTo>
                  <a:pt x="3523240" y="408403"/>
                  <a:pt x="3567027" y="361554"/>
                  <a:pt x="3660110" y="348726"/>
                </a:cubicBezTo>
                <a:cubicBezTo>
                  <a:pt x="3708299" y="369683"/>
                  <a:pt x="3662447" y="344775"/>
                  <a:pt x="3750023" y="370678"/>
                </a:cubicBezTo>
                <a:cubicBezTo>
                  <a:pt x="3752092" y="367132"/>
                  <a:pt x="3816880" y="365055"/>
                  <a:pt x="3844133" y="360648"/>
                </a:cubicBezTo>
                <a:cubicBezTo>
                  <a:pt x="3871386" y="356240"/>
                  <a:pt x="3882848" y="332490"/>
                  <a:pt x="3913545" y="344235"/>
                </a:cubicBezTo>
                <a:cubicBezTo>
                  <a:pt x="4050255" y="376864"/>
                  <a:pt x="4159924" y="363190"/>
                  <a:pt x="4266740" y="361454"/>
                </a:cubicBezTo>
                <a:cubicBezTo>
                  <a:pt x="4385770" y="354374"/>
                  <a:pt x="4314535" y="340143"/>
                  <a:pt x="4430770" y="342643"/>
                </a:cubicBezTo>
                <a:cubicBezTo>
                  <a:pt x="4439969" y="322594"/>
                  <a:pt x="4478290" y="314645"/>
                  <a:pt x="4512664" y="319948"/>
                </a:cubicBezTo>
                <a:cubicBezTo>
                  <a:pt x="4570011" y="315138"/>
                  <a:pt x="4549085" y="269599"/>
                  <a:pt x="4616423" y="290914"/>
                </a:cubicBezTo>
                <a:cubicBezTo>
                  <a:pt x="4599641" y="270277"/>
                  <a:pt x="4692085" y="269216"/>
                  <a:pt x="4691675" y="254011"/>
                </a:cubicBezTo>
                <a:lnTo>
                  <a:pt x="4689051" y="250968"/>
                </a:lnTo>
                <a:lnTo>
                  <a:pt x="4719994" y="245307"/>
                </a:lnTo>
                <a:cubicBezTo>
                  <a:pt x="4732635" y="242775"/>
                  <a:pt x="4745300" y="240335"/>
                  <a:pt x="4752894" y="239875"/>
                </a:cubicBezTo>
                <a:lnTo>
                  <a:pt x="4769329" y="233585"/>
                </a:lnTo>
                <a:lnTo>
                  <a:pt x="4775634" y="234063"/>
                </a:lnTo>
                <a:lnTo>
                  <a:pt x="4790452" y="233572"/>
                </a:lnTo>
                <a:cubicBezTo>
                  <a:pt x="4789989" y="236356"/>
                  <a:pt x="4789525" y="239141"/>
                  <a:pt x="4789062" y="241924"/>
                </a:cubicBezTo>
                <a:cubicBezTo>
                  <a:pt x="4786342" y="249932"/>
                  <a:pt x="4804560" y="248631"/>
                  <a:pt x="4827826" y="246977"/>
                </a:cubicBezTo>
                <a:cubicBezTo>
                  <a:pt x="4875782" y="239569"/>
                  <a:pt x="4874112" y="283413"/>
                  <a:pt x="4892569" y="249933"/>
                </a:cubicBezTo>
                <a:lnTo>
                  <a:pt x="4896611" y="240448"/>
                </a:lnTo>
                <a:lnTo>
                  <a:pt x="4917286" y="243659"/>
                </a:lnTo>
                <a:cubicBezTo>
                  <a:pt x="4923060" y="243799"/>
                  <a:pt x="4981729" y="240979"/>
                  <a:pt x="4981173" y="247103"/>
                </a:cubicBezTo>
                <a:cubicBezTo>
                  <a:pt x="5024880" y="220690"/>
                  <a:pt x="5014146" y="257963"/>
                  <a:pt x="5060397" y="263688"/>
                </a:cubicBezTo>
                <a:cubicBezTo>
                  <a:pt x="5093356" y="238589"/>
                  <a:pt x="5157892" y="275351"/>
                  <a:pt x="5252996" y="270655"/>
                </a:cubicBezTo>
                <a:cubicBezTo>
                  <a:pt x="5288840" y="241872"/>
                  <a:pt x="5287005" y="287921"/>
                  <a:pt x="5358056" y="247248"/>
                </a:cubicBezTo>
                <a:cubicBezTo>
                  <a:pt x="5361752" y="250257"/>
                  <a:pt x="5403312" y="238215"/>
                  <a:pt x="5426496" y="235142"/>
                </a:cubicBezTo>
                <a:cubicBezTo>
                  <a:pt x="5449679" y="232069"/>
                  <a:pt x="5473549" y="245611"/>
                  <a:pt x="5497161" y="228808"/>
                </a:cubicBezTo>
                <a:cubicBezTo>
                  <a:pt x="5611861" y="172767"/>
                  <a:pt x="5723211" y="165860"/>
                  <a:pt x="5826043" y="148073"/>
                </a:cubicBezTo>
                <a:cubicBezTo>
                  <a:pt x="5943127" y="133166"/>
                  <a:pt x="5872659" y="193078"/>
                  <a:pt x="6013415" y="137316"/>
                </a:cubicBezTo>
                <a:cubicBezTo>
                  <a:pt x="6031924" y="154783"/>
                  <a:pt x="6050745" y="154258"/>
                  <a:pt x="6080994" y="142938"/>
                </a:cubicBezTo>
                <a:cubicBezTo>
                  <a:pt x="6138083" y="137090"/>
                  <a:pt x="6140195" y="184383"/>
                  <a:pt x="6194152" y="151772"/>
                </a:cubicBezTo>
                <a:cubicBezTo>
                  <a:pt x="6187280" y="177783"/>
                  <a:pt x="6304222" y="153410"/>
                  <a:pt x="6281379" y="181626"/>
                </a:cubicBezTo>
                <a:cubicBezTo>
                  <a:pt x="6321899" y="201819"/>
                  <a:pt x="6335111" y="162590"/>
                  <a:pt x="6374947" y="179799"/>
                </a:cubicBezTo>
                <a:cubicBezTo>
                  <a:pt x="6417404" y="181336"/>
                  <a:pt x="6402484" y="169694"/>
                  <a:pt x="6448518" y="164378"/>
                </a:cubicBezTo>
                <a:cubicBezTo>
                  <a:pt x="6504958" y="162488"/>
                  <a:pt x="6493438" y="111203"/>
                  <a:pt x="6544700" y="167161"/>
                </a:cubicBezTo>
                <a:cubicBezTo>
                  <a:pt x="6601507" y="148697"/>
                  <a:pt x="6566269" y="164386"/>
                  <a:pt x="6648353" y="172250"/>
                </a:cubicBezTo>
                <a:cubicBezTo>
                  <a:pt x="6680008" y="155223"/>
                  <a:pt x="6707960" y="160673"/>
                  <a:pt x="6736227" y="173216"/>
                </a:cubicBezTo>
                <a:cubicBezTo>
                  <a:pt x="6813963" y="164284"/>
                  <a:pt x="6888143" y="181296"/>
                  <a:pt x="6977218" y="184289"/>
                </a:cubicBezTo>
                <a:cubicBezTo>
                  <a:pt x="7040424" y="188318"/>
                  <a:pt x="7000278" y="216835"/>
                  <a:pt x="7065221" y="227531"/>
                </a:cubicBezTo>
                <a:cubicBezTo>
                  <a:pt x="7130163" y="238228"/>
                  <a:pt x="7291878" y="238208"/>
                  <a:pt x="7366876" y="248468"/>
                </a:cubicBezTo>
                <a:cubicBezTo>
                  <a:pt x="7491356" y="206752"/>
                  <a:pt x="7367734" y="280166"/>
                  <a:pt x="7565449" y="258950"/>
                </a:cubicBezTo>
                <a:cubicBezTo>
                  <a:pt x="7575959" y="252432"/>
                  <a:pt x="7600854" y="257628"/>
                  <a:pt x="7599285" y="266021"/>
                </a:cubicBezTo>
                <a:cubicBezTo>
                  <a:pt x="7611616" y="262940"/>
                  <a:pt x="7639946" y="245819"/>
                  <a:pt x="7644411" y="258986"/>
                </a:cubicBezTo>
                <a:cubicBezTo>
                  <a:pt x="7708015" y="258012"/>
                  <a:pt x="7770249" y="247724"/>
                  <a:pt x="7825110" y="229109"/>
                </a:cubicBezTo>
                <a:cubicBezTo>
                  <a:pt x="7949762" y="247028"/>
                  <a:pt x="7921956" y="197757"/>
                  <a:pt x="7965804" y="190545"/>
                </a:cubicBezTo>
                <a:cubicBezTo>
                  <a:pt x="8039439" y="213878"/>
                  <a:pt x="8063651" y="191475"/>
                  <a:pt x="8147401" y="205617"/>
                </a:cubicBezTo>
                <a:cubicBezTo>
                  <a:pt x="8166453" y="196610"/>
                  <a:pt x="8225048" y="207099"/>
                  <a:pt x="8256033" y="193713"/>
                </a:cubicBezTo>
                <a:cubicBezTo>
                  <a:pt x="8311388" y="242017"/>
                  <a:pt x="8350376" y="178592"/>
                  <a:pt x="8410677" y="172167"/>
                </a:cubicBezTo>
                <a:cubicBezTo>
                  <a:pt x="8470978" y="165743"/>
                  <a:pt x="8572470" y="206385"/>
                  <a:pt x="8617841" y="155167"/>
                </a:cubicBezTo>
                <a:cubicBezTo>
                  <a:pt x="8646050" y="160448"/>
                  <a:pt x="8664949" y="183631"/>
                  <a:pt x="8715976" y="178374"/>
                </a:cubicBezTo>
                <a:cubicBezTo>
                  <a:pt x="8737194" y="188216"/>
                  <a:pt x="8738009" y="189511"/>
                  <a:pt x="8778827" y="172936"/>
                </a:cubicBezTo>
                <a:cubicBezTo>
                  <a:pt x="8725277" y="146372"/>
                  <a:pt x="8850819" y="175612"/>
                  <a:pt x="8840778" y="143149"/>
                </a:cubicBezTo>
                <a:cubicBezTo>
                  <a:pt x="8903519" y="121096"/>
                  <a:pt x="9021861" y="150359"/>
                  <a:pt x="9010380" y="91891"/>
                </a:cubicBezTo>
                <a:cubicBezTo>
                  <a:pt x="9027103" y="56852"/>
                  <a:pt x="9112524" y="108357"/>
                  <a:pt x="9110856" y="70997"/>
                </a:cubicBezTo>
                <a:cubicBezTo>
                  <a:pt x="9148189" y="94250"/>
                  <a:pt x="9209809" y="53285"/>
                  <a:pt x="9268817" y="53082"/>
                </a:cubicBezTo>
                <a:cubicBezTo>
                  <a:pt x="9279135" y="35997"/>
                  <a:pt x="9292736" y="36520"/>
                  <a:pt x="9316667" y="45047"/>
                </a:cubicBezTo>
                <a:cubicBezTo>
                  <a:pt x="9352186" y="45862"/>
                  <a:pt x="9390008" y="39799"/>
                  <a:pt x="9428209" y="29923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900"/>
              <a:pPr>
                <a:spcAft>
                  <a:spcPts val="600"/>
                </a:spcAft>
              </a:pPr>
              <a:t>70</a:t>
            </a:fld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295817430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CC2ABA-BF0B-8E41-A314-C2F2C156C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753" y="640080"/>
            <a:ext cx="2800511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300" b="1"/>
              <a:t>Appendix A.</a:t>
            </a:r>
            <a:br>
              <a:rPr lang="en-US" sz="4300" b="1"/>
            </a:br>
            <a:r>
              <a:rPr lang="en-US" sz="4300" b="1"/>
              <a:t>MRTS as the Ratio of Marginal Products</a:t>
            </a:r>
            <a:endParaRPr lang="en-US" sz="4300" b="1" i="1" baseline="-25000"/>
          </a:p>
        </p:txBody>
      </p:sp>
      <p:sp>
        <p:nvSpPr>
          <p:cNvPr id="13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7753" y="4409267"/>
            <a:ext cx="2606040" cy="18288"/>
          </a:xfrm>
          <a:custGeom>
            <a:avLst/>
            <a:gdLst>
              <a:gd name="csX0" fmla="*/ 0 w 2606040"/>
              <a:gd name="csY0" fmla="*/ 0 h 18288"/>
              <a:gd name="csX1" fmla="*/ 625450 w 2606040"/>
              <a:gd name="csY1" fmla="*/ 0 h 18288"/>
              <a:gd name="csX2" fmla="*/ 1224839 w 2606040"/>
              <a:gd name="csY2" fmla="*/ 0 h 18288"/>
              <a:gd name="csX3" fmla="*/ 1824228 w 2606040"/>
              <a:gd name="csY3" fmla="*/ 0 h 18288"/>
              <a:gd name="csX4" fmla="*/ 2606040 w 2606040"/>
              <a:gd name="csY4" fmla="*/ 0 h 18288"/>
              <a:gd name="csX5" fmla="*/ 2606040 w 2606040"/>
              <a:gd name="csY5" fmla="*/ 18288 h 18288"/>
              <a:gd name="csX6" fmla="*/ 1902409 w 2606040"/>
              <a:gd name="csY6" fmla="*/ 18288 h 18288"/>
              <a:gd name="csX7" fmla="*/ 1276960 w 2606040"/>
              <a:gd name="csY7" fmla="*/ 18288 h 18288"/>
              <a:gd name="csX8" fmla="*/ 677570 w 2606040"/>
              <a:gd name="csY8" fmla="*/ 18288 h 18288"/>
              <a:gd name="csX9" fmla="*/ 0 w 2606040"/>
              <a:gd name="csY9" fmla="*/ 18288 h 18288"/>
              <a:gd name="csX10" fmla="*/ 0 w 2606040"/>
              <a:gd name="csY10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2606040" h="18288" fill="none" extrusionOk="0">
                <a:moveTo>
                  <a:pt x="0" y="0"/>
                </a:moveTo>
                <a:cubicBezTo>
                  <a:pt x="266776" y="-600"/>
                  <a:pt x="322756" y="3201"/>
                  <a:pt x="625450" y="0"/>
                </a:cubicBezTo>
                <a:cubicBezTo>
                  <a:pt x="928144" y="-3201"/>
                  <a:pt x="968141" y="9269"/>
                  <a:pt x="1224839" y="0"/>
                </a:cubicBezTo>
                <a:cubicBezTo>
                  <a:pt x="1481537" y="-9269"/>
                  <a:pt x="1569059" y="21947"/>
                  <a:pt x="1824228" y="0"/>
                </a:cubicBezTo>
                <a:cubicBezTo>
                  <a:pt x="2079397" y="-21947"/>
                  <a:pt x="2326053" y="-10194"/>
                  <a:pt x="2606040" y="0"/>
                </a:cubicBezTo>
                <a:cubicBezTo>
                  <a:pt x="2605462" y="4771"/>
                  <a:pt x="2606793" y="12323"/>
                  <a:pt x="2606040" y="18288"/>
                </a:cubicBezTo>
                <a:cubicBezTo>
                  <a:pt x="2256758" y="31410"/>
                  <a:pt x="2173673" y="-12878"/>
                  <a:pt x="1902409" y="18288"/>
                </a:cubicBezTo>
                <a:cubicBezTo>
                  <a:pt x="1631145" y="49454"/>
                  <a:pt x="1461378" y="5466"/>
                  <a:pt x="1276960" y="18288"/>
                </a:cubicBezTo>
                <a:cubicBezTo>
                  <a:pt x="1092542" y="31110"/>
                  <a:pt x="890442" y="13213"/>
                  <a:pt x="677570" y="18288"/>
                </a:cubicBezTo>
                <a:cubicBezTo>
                  <a:pt x="464698" y="23364"/>
                  <a:pt x="187648" y="35837"/>
                  <a:pt x="0" y="18288"/>
                </a:cubicBezTo>
                <a:cubicBezTo>
                  <a:pt x="841" y="12879"/>
                  <a:pt x="-726" y="3977"/>
                  <a:pt x="0" y="0"/>
                </a:cubicBezTo>
                <a:close/>
              </a:path>
              <a:path w="2606040" h="18288" stroke="0" extrusionOk="0">
                <a:moveTo>
                  <a:pt x="0" y="0"/>
                </a:moveTo>
                <a:cubicBezTo>
                  <a:pt x="197231" y="3803"/>
                  <a:pt x="358914" y="-9291"/>
                  <a:pt x="599389" y="0"/>
                </a:cubicBezTo>
                <a:cubicBezTo>
                  <a:pt x="839864" y="9291"/>
                  <a:pt x="979371" y="8509"/>
                  <a:pt x="1303020" y="0"/>
                </a:cubicBezTo>
                <a:cubicBezTo>
                  <a:pt x="1626669" y="-8509"/>
                  <a:pt x="1726300" y="7440"/>
                  <a:pt x="1876349" y="0"/>
                </a:cubicBezTo>
                <a:cubicBezTo>
                  <a:pt x="2026398" y="-7440"/>
                  <a:pt x="2430712" y="17957"/>
                  <a:pt x="2606040" y="0"/>
                </a:cubicBezTo>
                <a:cubicBezTo>
                  <a:pt x="2605426" y="8857"/>
                  <a:pt x="2606544" y="13619"/>
                  <a:pt x="2606040" y="18288"/>
                </a:cubicBezTo>
                <a:cubicBezTo>
                  <a:pt x="2393024" y="2241"/>
                  <a:pt x="2191161" y="39259"/>
                  <a:pt x="1980590" y="18288"/>
                </a:cubicBezTo>
                <a:cubicBezTo>
                  <a:pt x="1770019" y="-2683"/>
                  <a:pt x="1476440" y="36114"/>
                  <a:pt x="1276960" y="18288"/>
                </a:cubicBezTo>
                <a:cubicBezTo>
                  <a:pt x="1077480" y="463"/>
                  <a:pt x="880988" y="42125"/>
                  <a:pt x="651510" y="18288"/>
                </a:cubicBezTo>
                <a:cubicBezTo>
                  <a:pt x="422032" y="-5549"/>
                  <a:pt x="130744" y="-1947"/>
                  <a:pt x="0" y="18288"/>
                </a:cubicBezTo>
                <a:cubicBezTo>
                  <a:pt x="-487" y="10816"/>
                  <a:pt x="-839" y="605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picture of an electromagnetic radiation">
            <a:extLst>
              <a:ext uri="{FF2B5EF4-FFF2-40B4-BE49-F238E27FC236}">
                <a16:creationId xmlns:a16="http://schemas.microsoft.com/office/drawing/2014/main" id="{D4C72D6C-7480-E5B7-A2BF-7786C9975E9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355" r="24244" b="2"/>
          <a:stretch>
            <a:fillRect/>
          </a:stretch>
        </p:blipFill>
        <p:spPr>
          <a:xfrm>
            <a:off x="3983776" y="10"/>
            <a:ext cx="5159081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EDB44-A407-9A4F-BD15-CFF8EA06D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8958" y="6356350"/>
            <a:ext cx="30861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defTabSz="914400">
              <a:spcAft>
                <a:spcPts val="600"/>
              </a:spcAft>
              <a:defRPr/>
            </a:pPr>
            <a:r>
              <a:rPr lang="en-US" kern="1200">
                <a:solidFill>
                  <a:srgbClr val="FFFFFF"/>
                </a:solidFill>
                <a:latin typeface="Calibri" panose="020F0502020204030204"/>
                <a:ea typeface="+mn-ea"/>
                <a:cs typeface="+mn-cs"/>
              </a:rPr>
              <a:t>Intermediate Microeconomic Theory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2F38AE-8E9C-4C41-A5E4-4BD25EE92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850" y="6356350"/>
            <a:ext cx="5715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fld id="{2A17F1C3-D8CF-D841-A262-BC1128EB65E3}" type="slidenum">
              <a:rPr lang="en-US">
                <a:solidFill>
                  <a:srgbClr val="FFFFFF"/>
                </a:solidFill>
                <a:latin typeface="Calibri" panose="020F0502020204030204"/>
              </a:rPr>
              <a:pPr defTabSz="914400">
                <a:spcAft>
                  <a:spcPts val="600"/>
                </a:spcAft>
                <a:defRPr/>
              </a:pPr>
              <a:t>71</a:t>
            </a:fld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69922417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MRTS as Ratio of Marginal Products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667249"/>
              </a:xfrm>
            </p:spPr>
            <p:txBody>
              <a:bodyPr>
                <a:normAutofit fontScale="92500"/>
              </a:bodyPr>
              <a:lstStyle/>
              <a:p>
                <a:pPr>
                  <a:lnSpc>
                    <a:spcPct val="100000"/>
                  </a:lnSpc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400" dirty="0"/>
                  <a:t>We show  that the slope of the isoquant is measured by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𝑀𝑃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𝑀𝑃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400" dirty="0"/>
                  <a:t>.</a:t>
                </a:r>
              </a:p>
              <a:p>
                <a:pPr>
                  <a:lnSpc>
                    <a:spcPct val="100000"/>
                  </a:lnSpc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400" dirty="0"/>
                  <a:t>Consider a firm with production function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.</a:t>
                </a:r>
              </a:p>
              <a:p>
                <a:pPr>
                  <a:lnSpc>
                    <a:spcPct val="100000"/>
                  </a:lnSpc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400" dirty="0"/>
                  <a:t>To evaluate the slope of the isoquant, we simultaneously increase labor (e.g., by 1 unit) and decrease capital.</a:t>
                </a:r>
              </a:p>
              <a:p>
                <a:pPr>
                  <a:lnSpc>
                    <a:spcPct val="100000"/>
                  </a:lnSpc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400" dirty="0"/>
                  <a:t>Hence, we totally differentiate the production function with respect to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endParaRPr lang="en-US" sz="2400" dirty="0"/>
              </a:p>
              <a:p>
                <a:pPr marL="0" indent="0" algn="just">
                  <a:lnSpc>
                    <a:spcPct val="100000"/>
                  </a:lnSpc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𝑑𝑞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𝑑𝐿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2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  <m:r>
                            <a:rPr lang="en-US" sz="2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  <m:r>
                            <a:rPr lang="en-US" sz="2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</m:den>
                      </m:f>
                      <m:r>
                        <a:rPr lang="en-US" sz="2200" i="1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200" dirty="0"/>
              </a:p>
              <a:p>
                <a:pPr marL="0" indent="0" algn="just">
                  <a:lnSpc>
                    <a:spcPct val="100000"/>
                  </a:lnSpc>
                  <a:spcAft>
                    <a:spcPts val="1000"/>
                  </a:spcAft>
                  <a:buNone/>
                </a:pPr>
                <a:endParaRPr lang="en-US" sz="2200" dirty="0"/>
              </a:p>
              <a:p>
                <a:pPr marL="0" indent="0" algn="just">
                  <a:lnSpc>
                    <a:spcPct val="100000"/>
                  </a:lnSpc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i="1">
                          <a:latin typeface="Cambria Math" panose="02040503050406030204" pitchFamily="18" charset="0"/>
                        </a:rPr>
                        <m:t>𝑑𝑞</m:t>
                      </m:r>
                      <m:r>
                        <a:rPr lang="en-US" sz="22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2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0" i="1" dirty="0" smtClean="0">
                              <a:latin typeface="Cambria Math" panose="02040503050406030204" pitchFamily="18" charset="0"/>
                            </a:rPr>
                            <m:t>𝑀𝑃</m:t>
                          </m:r>
                        </m:e>
                        <m:sub>
                          <m:r>
                            <a:rPr lang="en-US" sz="2200" b="0" i="1" dirty="0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en-US" sz="2200" i="1">
                          <a:latin typeface="Cambria Math" panose="02040503050406030204" pitchFamily="18" charset="0"/>
                        </a:rPr>
                        <m:t>𝑑𝐿</m:t>
                      </m:r>
                      <m:r>
                        <a:rPr lang="en-US" sz="22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2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i="1" dirty="0">
                              <a:latin typeface="Cambria Math" panose="02040503050406030204" pitchFamily="18" charset="0"/>
                            </a:rPr>
                            <m:t>𝑀𝑃</m:t>
                          </m:r>
                        </m:e>
                        <m:sub>
                          <m:r>
                            <a:rPr lang="en-US" sz="2200" b="0" i="1" dirty="0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r>
                        <a:rPr lang="en-US" sz="2200" i="1">
                          <a:latin typeface="Cambria Math" panose="02040503050406030204" pitchFamily="18" charset="0"/>
                        </a:rPr>
                        <m:t>𝑑𝐾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200" dirty="0"/>
              </a:p>
              <a:p>
                <a:pPr marL="0" indent="0" algn="just">
                  <a:spcAft>
                    <a:spcPts val="1000"/>
                  </a:spcAft>
                  <a:buNone/>
                </a:pPr>
                <a:endParaRPr lang="en-US" sz="2200" dirty="0"/>
              </a:p>
              <a:p>
                <a:pPr marL="0" indent="0" algn="just">
                  <a:spcAft>
                    <a:spcPts val="1000"/>
                  </a:spcAft>
                  <a:buNone/>
                </a:pPr>
                <a:endParaRPr lang="en-US" sz="2200" dirty="0"/>
              </a:p>
              <a:p>
                <a:pPr marL="0" indent="0" algn="just">
                  <a:spcAft>
                    <a:spcPts val="500"/>
                  </a:spcAft>
                  <a:buNone/>
                </a:pPr>
                <a:endParaRPr lang="en-US" sz="22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667249"/>
              </a:xfrm>
              <a:blipFill>
                <a:blip r:embed="rId2"/>
                <a:stretch>
                  <a:fillRect l="-804" r="-1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72</a:t>
            </a:fld>
            <a:endParaRPr lang="en-US"/>
          </a:p>
        </p:txBody>
      </p:sp>
      <p:sp>
        <p:nvSpPr>
          <p:cNvPr id="14" name="Left Brace 13">
            <a:extLst>
              <a:ext uri="{FF2B5EF4-FFF2-40B4-BE49-F238E27FC236}">
                <a16:creationId xmlns:a16="http://schemas.microsoft.com/office/drawing/2014/main" id="{D6516368-7304-8F45-9AFB-ED466BED2B70}"/>
              </a:ext>
            </a:extLst>
          </p:cNvPr>
          <p:cNvSpPr/>
          <p:nvPr/>
        </p:nvSpPr>
        <p:spPr>
          <a:xfrm rot="16200000">
            <a:off x="3739196" y="4632084"/>
            <a:ext cx="167612" cy="1069255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Left Brace 14">
            <a:extLst>
              <a:ext uri="{FF2B5EF4-FFF2-40B4-BE49-F238E27FC236}">
                <a16:creationId xmlns:a16="http://schemas.microsoft.com/office/drawing/2014/main" id="{4B02DF5E-1F8B-FA4C-8885-D069F4CA0E80}"/>
              </a:ext>
            </a:extLst>
          </p:cNvPr>
          <p:cNvSpPr/>
          <p:nvPr/>
        </p:nvSpPr>
        <p:spPr>
          <a:xfrm rot="16200000">
            <a:off x="5393862" y="4632083"/>
            <a:ext cx="167612" cy="1069255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76436D2F-0FF7-F244-94C2-127FF2EBF2E0}"/>
                  </a:ext>
                </a:extLst>
              </p:cNvPr>
              <p:cNvSpPr/>
              <p:nvPr/>
            </p:nvSpPr>
            <p:spPr>
              <a:xfrm>
                <a:off x="3608305" y="5281893"/>
                <a:ext cx="501355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2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i="1" dirty="0">
                              <a:latin typeface="Cambria Math" panose="02040503050406030204" pitchFamily="18" charset="0"/>
                            </a:rPr>
                            <m:t>𝑀𝑃</m:t>
                          </m:r>
                        </m:e>
                        <m:sub>
                          <m:r>
                            <a:rPr lang="en-US" sz="1200" i="1" dirty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76436D2F-0FF7-F244-94C2-127FF2EBF2E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8305" y="5281893"/>
                <a:ext cx="501355" cy="27699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EDF95282-0C05-A145-80EC-F78E704C9E87}"/>
                  </a:ext>
                </a:extLst>
              </p:cNvPr>
              <p:cNvSpPr/>
              <p:nvPr/>
            </p:nvSpPr>
            <p:spPr>
              <a:xfrm>
                <a:off x="5272315" y="5281892"/>
                <a:ext cx="520976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2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i="1" dirty="0">
                              <a:latin typeface="Cambria Math" panose="02040503050406030204" pitchFamily="18" charset="0"/>
                            </a:rPr>
                            <m:t>𝑀𝑃</m:t>
                          </m:r>
                        </m:e>
                        <m:sub>
                          <m:r>
                            <a:rPr lang="en-US" sz="1200" b="0" i="1" dirty="0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EDF95282-0C05-A145-80EC-F78E704C9E8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2315" y="5281892"/>
                <a:ext cx="520976" cy="27699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6252758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MRTS as Ratio of Marginal Products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7886700" cy="4530726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1000"/>
                  </a:spcAft>
                </a:pPr>
                <a:r>
                  <a:rPr lang="en-US" sz="2200" dirty="0"/>
                  <a:t>Because we are moving along different points of the firm’s isoquant, the output level is the same, entailing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𝑑𝑞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200" dirty="0"/>
                  <a:t>. Then,</a:t>
                </a:r>
              </a:p>
              <a:p>
                <a:pPr marL="0" indent="0" algn="just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i="1">
                          <a:latin typeface="Cambria Math" panose="02040503050406030204" pitchFamily="18" charset="0"/>
                        </a:rPr>
                        <m:t>𝑑𝑞</m:t>
                      </m:r>
                      <m:r>
                        <a:rPr lang="en-US" sz="22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𝑀𝑃</m:t>
                          </m:r>
                        </m:e>
                        <m:sub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en-US" sz="2200" i="1">
                          <a:latin typeface="Cambria Math" panose="02040503050406030204" pitchFamily="18" charset="0"/>
                        </a:rPr>
                        <m:t>𝑑𝐿</m:t>
                      </m:r>
                      <m:r>
                        <a:rPr lang="en-US" sz="220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𝑀𝑃</m:t>
                          </m:r>
                        </m:e>
                        <m:sub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r>
                        <a:rPr lang="en-US" sz="2200" i="1">
                          <a:latin typeface="Cambria Math" panose="02040503050406030204" pitchFamily="18" charset="0"/>
                        </a:rPr>
                        <m:t>𝑑𝐾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200" dirty="0"/>
              </a:p>
              <a:p>
                <a:pPr marL="0" indent="0" algn="just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22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𝑀𝑃</m:t>
                          </m:r>
                        </m:e>
                        <m:sub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en-US" sz="2200" i="1">
                          <a:latin typeface="Cambria Math" panose="02040503050406030204" pitchFamily="18" charset="0"/>
                        </a:rPr>
                        <m:t>𝑑𝐿</m:t>
                      </m:r>
                      <m:r>
                        <a:rPr lang="en-US" sz="220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𝑀𝑃</m:t>
                          </m:r>
                        </m:e>
                        <m:sub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r>
                        <a:rPr lang="en-US" sz="2200" i="1">
                          <a:latin typeface="Cambria Math" panose="02040503050406030204" pitchFamily="18" charset="0"/>
                        </a:rPr>
                        <m:t>𝑑𝐾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200" dirty="0"/>
              </a:p>
              <a:p>
                <a:pPr marL="0" indent="0" algn="just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𝑀𝑃</m:t>
                          </m:r>
                        </m:e>
                        <m:sub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r>
                        <a:rPr lang="en-US" sz="2200" i="1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𝑀𝑃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en-US" sz="2200" i="1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200" dirty="0"/>
              </a:p>
              <a:p>
                <a:pPr>
                  <a:spcAft>
                    <a:spcPts val="1000"/>
                  </a:spcAft>
                </a:pPr>
                <a:r>
                  <a:rPr lang="en-US" sz="2200" dirty="0"/>
                  <a:t>Because we are interested in the slope of the isoquant, we solve for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𝑑𝐾</m:t>
                        </m:r>
                      </m:num>
                      <m:den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𝑑𝐿</m:t>
                        </m:r>
                      </m:den>
                    </m:f>
                  </m:oMath>
                </a14:m>
                <a:r>
                  <a:rPr lang="en-US" sz="2200" dirty="0"/>
                  <a:t>, which reflects the rate at which the firm needs to decrease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2200" dirty="0"/>
                  <a:t> if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sz="2200" dirty="0"/>
                  <a:t> increases by 1 unit,</a:t>
                </a:r>
              </a:p>
              <a:p>
                <a:pPr marL="0" indent="0" algn="just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𝑑𝐾</m:t>
                          </m:r>
                        </m:num>
                        <m:den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𝑑𝐿</m:t>
                          </m:r>
                        </m:den>
                      </m:f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𝑀𝑃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𝑀𝑃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</m:den>
                      </m:f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200" dirty="0"/>
              </a:p>
              <a:p>
                <a:pPr marL="0" indent="0" algn="just">
                  <a:spcAft>
                    <a:spcPts val="500"/>
                  </a:spcAft>
                  <a:buNone/>
                </a:pPr>
                <a:endParaRPr lang="en-US" sz="22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7886700" cy="4530726"/>
              </a:xfrm>
              <a:blipFill>
                <a:blip r:embed="rId2"/>
                <a:stretch>
                  <a:fillRect l="-804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73</a:t>
            </a:fld>
            <a:endParaRPr lang="en-US"/>
          </a:p>
        </p:txBody>
      </p:sp>
      <p:sp>
        <p:nvSpPr>
          <p:cNvPr id="10" name="Left Brace 9">
            <a:extLst>
              <a:ext uri="{FF2B5EF4-FFF2-40B4-BE49-F238E27FC236}">
                <a16:creationId xmlns:a16="http://schemas.microsoft.com/office/drawing/2014/main" id="{EE904C1F-0C2F-704B-B1C9-C0D0AA0DFD3F}"/>
              </a:ext>
            </a:extLst>
          </p:cNvPr>
          <p:cNvSpPr/>
          <p:nvPr/>
        </p:nvSpPr>
        <p:spPr>
          <a:xfrm rot="16200000">
            <a:off x="3987942" y="5394575"/>
            <a:ext cx="167612" cy="652346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Left Brace 10">
            <a:extLst>
              <a:ext uri="{FF2B5EF4-FFF2-40B4-BE49-F238E27FC236}">
                <a16:creationId xmlns:a16="http://schemas.microsoft.com/office/drawing/2014/main" id="{3C7F6398-2322-7146-94B4-FE3FD7C14D74}"/>
              </a:ext>
            </a:extLst>
          </p:cNvPr>
          <p:cNvSpPr/>
          <p:nvPr/>
        </p:nvSpPr>
        <p:spPr>
          <a:xfrm rot="16200000">
            <a:off x="4874459" y="5349969"/>
            <a:ext cx="167612" cy="741558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C403C03-EBFA-D046-900A-D76E1F8FBCA0}"/>
              </a:ext>
            </a:extLst>
          </p:cNvPr>
          <p:cNvSpPr txBox="1"/>
          <p:nvPr/>
        </p:nvSpPr>
        <p:spPr>
          <a:xfrm>
            <a:off x="3604578" y="5846416"/>
            <a:ext cx="883539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200" dirty="0"/>
              <a:t>Slope of isoquant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19E202B-A0F6-4346-995A-20FFF507F892}"/>
              </a:ext>
            </a:extLst>
          </p:cNvPr>
          <p:cNvSpPr txBox="1"/>
          <p:nvPr/>
        </p:nvSpPr>
        <p:spPr>
          <a:xfrm>
            <a:off x="4432300" y="5818717"/>
            <a:ext cx="12446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200" dirty="0"/>
              <a:t>Ratio of marginal  products (MRTS)</a:t>
            </a:r>
          </a:p>
        </p:txBody>
      </p:sp>
    </p:spTree>
    <p:extLst>
      <p:ext uri="{BB962C8B-B14F-4D97-AF65-F5344CB8AC3E}">
        <p14:creationId xmlns:p14="http://schemas.microsoft.com/office/powerpoint/2010/main" val="214068827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CC2ABA-BF0B-8E41-A314-C2F2C156C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753" y="640080"/>
            <a:ext cx="2800511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300" b="1"/>
              <a:t>Appendix B.</a:t>
            </a:r>
            <a:br>
              <a:rPr lang="en-US" sz="4300" b="1"/>
            </a:br>
            <a:r>
              <a:rPr lang="en-US" sz="4300" b="1"/>
              <a:t>Elasticity of Substitution</a:t>
            </a:r>
            <a:endParaRPr lang="en-US" sz="4300" b="1" i="1" baseline="-25000"/>
          </a:p>
        </p:txBody>
      </p:sp>
      <p:sp>
        <p:nvSpPr>
          <p:cNvPr id="13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7753" y="4409267"/>
            <a:ext cx="2606040" cy="18288"/>
          </a:xfrm>
          <a:custGeom>
            <a:avLst/>
            <a:gdLst>
              <a:gd name="csX0" fmla="*/ 0 w 2606040"/>
              <a:gd name="csY0" fmla="*/ 0 h 18288"/>
              <a:gd name="csX1" fmla="*/ 625450 w 2606040"/>
              <a:gd name="csY1" fmla="*/ 0 h 18288"/>
              <a:gd name="csX2" fmla="*/ 1224839 w 2606040"/>
              <a:gd name="csY2" fmla="*/ 0 h 18288"/>
              <a:gd name="csX3" fmla="*/ 1824228 w 2606040"/>
              <a:gd name="csY3" fmla="*/ 0 h 18288"/>
              <a:gd name="csX4" fmla="*/ 2606040 w 2606040"/>
              <a:gd name="csY4" fmla="*/ 0 h 18288"/>
              <a:gd name="csX5" fmla="*/ 2606040 w 2606040"/>
              <a:gd name="csY5" fmla="*/ 18288 h 18288"/>
              <a:gd name="csX6" fmla="*/ 1902409 w 2606040"/>
              <a:gd name="csY6" fmla="*/ 18288 h 18288"/>
              <a:gd name="csX7" fmla="*/ 1276960 w 2606040"/>
              <a:gd name="csY7" fmla="*/ 18288 h 18288"/>
              <a:gd name="csX8" fmla="*/ 677570 w 2606040"/>
              <a:gd name="csY8" fmla="*/ 18288 h 18288"/>
              <a:gd name="csX9" fmla="*/ 0 w 2606040"/>
              <a:gd name="csY9" fmla="*/ 18288 h 18288"/>
              <a:gd name="csX10" fmla="*/ 0 w 2606040"/>
              <a:gd name="csY10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2606040" h="18288" fill="none" extrusionOk="0">
                <a:moveTo>
                  <a:pt x="0" y="0"/>
                </a:moveTo>
                <a:cubicBezTo>
                  <a:pt x="266776" y="-600"/>
                  <a:pt x="322756" y="3201"/>
                  <a:pt x="625450" y="0"/>
                </a:cubicBezTo>
                <a:cubicBezTo>
                  <a:pt x="928144" y="-3201"/>
                  <a:pt x="968141" y="9269"/>
                  <a:pt x="1224839" y="0"/>
                </a:cubicBezTo>
                <a:cubicBezTo>
                  <a:pt x="1481537" y="-9269"/>
                  <a:pt x="1569059" y="21947"/>
                  <a:pt x="1824228" y="0"/>
                </a:cubicBezTo>
                <a:cubicBezTo>
                  <a:pt x="2079397" y="-21947"/>
                  <a:pt x="2326053" y="-10194"/>
                  <a:pt x="2606040" y="0"/>
                </a:cubicBezTo>
                <a:cubicBezTo>
                  <a:pt x="2605462" y="4771"/>
                  <a:pt x="2606793" y="12323"/>
                  <a:pt x="2606040" y="18288"/>
                </a:cubicBezTo>
                <a:cubicBezTo>
                  <a:pt x="2256758" y="31410"/>
                  <a:pt x="2173673" y="-12878"/>
                  <a:pt x="1902409" y="18288"/>
                </a:cubicBezTo>
                <a:cubicBezTo>
                  <a:pt x="1631145" y="49454"/>
                  <a:pt x="1461378" y="5466"/>
                  <a:pt x="1276960" y="18288"/>
                </a:cubicBezTo>
                <a:cubicBezTo>
                  <a:pt x="1092542" y="31110"/>
                  <a:pt x="890442" y="13213"/>
                  <a:pt x="677570" y="18288"/>
                </a:cubicBezTo>
                <a:cubicBezTo>
                  <a:pt x="464698" y="23364"/>
                  <a:pt x="187648" y="35837"/>
                  <a:pt x="0" y="18288"/>
                </a:cubicBezTo>
                <a:cubicBezTo>
                  <a:pt x="841" y="12879"/>
                  <a:pt x="-726" y="3977"/>
                  <a:pt x="0" y="0"/>
                </a:cubicBezTo>
                <a:close/>
              </a:path>
              <a:path w="2606040" h="18288" stroke="0" extrusionOk="0">
                <a:moveTo>
                  <a:pt x="0" y="0"/>
                </a:moveTo>
                <a:cubicBezTo>
                  <a:pt x="197231" y="3803"/>
                  <a:pt x="358914" y="-9291"/>
                  <a:pt x="599389" y="0"/>
                </a:cubicBezTo>
                <a:cubicBezTo>
                  <a:pt x="839864" y="9291"/>
                  <a:pt x="979371" y="8509"/>
                  <a:pt x="1303020" y="0"/>
                </a:cubicBezTo>
                <a:cubicBezTo>
                  <a:pt x="1626669" y="-8509"/>
                  <a:pt x="1726300" y="7440"/>
                  <a:pt x="1876349" y="0"/>
                </a:cubicBezTo>
                <a:cubicBezTo>
                  <a:pt x="2026398" y="-7440"/>
                  <a:pt x="2430712" y="17957"/>
                  <a:pt x="2606040" y="0"/>
                </a:cubicBezTo>
                <a:cubicBezTo>
                  <a:pt x="2605426" y="8857"/>
                  <a:pt x="2606544" y="13619"/>
                  <a:pt x="2606040" y="18288"/>
                </a:cubicBezTo>
                <a:cubicBezTo>
                  <a:pt x="2393024" y="2241"/>
                  <a:pt x="2191161" y="39259"/>
                  <a:pt x="1980590" y="18288"/>
                </a:cubicBezTo>
                <a:cubicBezTo>
                  <a:pt x="1770019" y="-2683"/>
                  <a:pt x="1476440" y="36114"/>
                  <a:pt x="1276960" y="18288"/>
                </a:cubicBezTo>
                <a:cubicBezTo>
                  <a:pt x="1077480" y="463"/>
                  <a:pt x="880988" y="42125"/>
                  <a:pt x="651510" y="18288"/>
                </a:cubicBezTo>
                <a:cubicBezTo>
                  <a:pt x="422032" y="-5549"/>
                  <a:pt x="130744" y="-1947"/>
                  <a:pt x="0" y="18288"/>
                </a:cubicBezTo>
                <a:cubicBezTo>
                  <a:pt x="-487" y="10816"/>
                  <a:pt x="-839" y="605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Re strings tied to finger">
            <a:extLst>
              <a:ext uri="{FF2B5EF4-FFF2-40B4-BE49-F238E27FC236}">
                <a16:creationId xmlns:a16="http://schemas.microsoft.com/office/drawing/2014/main" id="{38E6C2EE-22E2-E616-6EE8-A6C01E3FF86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0665" r="19309"/>
          <a:stretch>
            <a:fillRect/>
          </a:stretch>
        </p:blipFill>
        <p:spPr>
          <a:xfrm>
            <a:off x="3983776" y="10"/>
            <a:ext cx="5159081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EDB44-A407-9A4F-BD15-CFF8EA06D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8958" y="6356350"/>
            <a:ext cx="30861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defTabSz="914400">
              <a:spcAft>
                <a:spcPts val="600"/>
              </a:spcAft>
              <a:defRPr/>
            </a:pPr>
            <a:r>
              <a:rPr lang="en-US" kern="1200">
                <a:solidFill>
                  <a:srgbClr val="FFFFFF"/>
                </a:solidFill>
                <a:latin typeface="Calibri" panose="020F0502020204030204"/>
                <a:ea typeface="+mn-ea"/>
                <a:cs typeface="+mn-cs"/>
              </a:rPr>
              <a:t>Intermediate Microeconomic Theory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2F38AE-8E9C-4C41-A5E4-4BD25EE92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850" y="6356350"/>
            <a:ext cx="5715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fld id="{2A17F1C3-D8CF-D841-A262-BC1128EB65E3}" type="slidenum">
              <a:rPr lang="en-US">
                <a:solidFill>
                  <a:srgbClr val="FFFFFF"/>
                </a:solidFill>
                <a:latin typeface="Calibri" panose="020F0502020204030204"/>
              </a:rPr>
              <a:pPr defTabSz="914400">
                <a:spcAft>
                  <a:spcPts val="600"/>
                </a:spcAft>
                <a:defRPr/>
              </a:pPr>
              <a:t>74</a:t>
            </a:fld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966110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3321" y="329184"/>
            <a:ext cx="4688333" cy="1783080"/>
          </a:xfrm>
        </p:spPr>
        <p:txBody>
          <a:bodyPr anchor="b">
            <a:normAutofit/>
          </a:bodyPr>
          <a:lstStyle/>
          <a:p>
            <a:r>
              <a:rPr lang="en-US" sz="4700"/>
              <a:t>Elasticity of Substitution</a:t>
            </a:r>
          </a:p>
        </p:txBody>
      </p:sp>
      <p:pic>
        <p:nvPicPr>
          <p:cNvPr id="7" name="Picture 6" descr="Lines of an athletic running track">
            <a:extLst>
              <a:ext uri="{FF2B5EF4-FFF2-40B4-BE49-F238E27FC236}">
                <a16:creationId xmlns:a16="http://schemas.microsoft.com/office/drawing/2014/main" id="{F9D64E93-672C-5B2D-6B3C-EB872AC1C20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7271" r="28731" b="-1"/>
          <a:stretch>
            <a:fillRect/>
          </a:stretch>
        </p:blipFill>
        <p:spPr>
          <a:xfrm>
            <a:off x="20" y="10"/>
            <a:ext cx="3492988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0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3321" y="2374947"/>
            <a:ext cx="3182692" cy="18288"/>
          </a:xfrm>
          <a:custGeom>
            <a:avLst/>
            <a:gdLst>
              <a:gd name="csX0" fmla="*/ 0 w 3182692"/>
              <a:gd name="csY0" fmla="*/ 0 h 18288"/>
              <a:gd name="csX1" fmla="*/ 636538 w 3182692"/>
              <a:gd name="csY1" fmla="*/ 0 h 18288"/>
              <a:gd name="csX2" fmla="*/ 1273077 w 3182692"/>
              <a:gd name="csY2" fmla="*/ 0 h 18288"/>
              <a:gd name="csX3" fmla="*/ 1909615 w 3182692"/>
              <a:gd name="csY3" fmla="*/ 0 h 18288"/>
              <a:gd name="csX4" fmla="*/ 2482500 w 3182692"/>
              <a:gd name="csY4" fmla="*/ 0 h 18288"/>
              <a:gd name="csX5" fmla="*/ 3182692 w 3182692"/>
              <a:gd name="csY5" fmla="*/ 0 h 18288"/>
              <a:gd name="csX6" fmla="*/ 3182692 w 3182692"/>
              <a:gd name="csY6" fmla="*/ 18288 h 18288"/>
              <a:gd name="csX7" fmla="*/ 2609807 w 3182692"/>
              <a:gd name="csY7" fmla="*/ 18288 h 18288"/>
              <a:gd name="csX8" fmla="*/ 2068750 w 3182692"/>
              <a:gd name="csY8" fmla="*/ 18288 h 18288"/>
              <a:gd name="csX9" fmla="*/ 1432211 w 3182692"/>
              <a:gd name="csY9" fmla="*/ 18288 h 18288"/>
              <a:gd name="csX10" fmla="*/ 859327 w 3182692"/>
              <a:gd name="csY10" fmla="*/ 18288 h 18288"/>
              <a:gd name="csX11" fmla="*/ 0 w 3182692"/>
              <a:gd name="csY11" fmla="*/ 18288 h 18288"/>
              <a:gd name="csX12" fmla="*/ 0 w 3182692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182692" h="18288" fill="none" extrusionOk="0">
                <a:moveTo>
                  <a:pt x="0" y="0"/>
                </a:moveTo>
                <a:cubicBezTo>
                  <a:pt x="253588" y="25878"/>
                  <a:pt x="409323" y="-5359"/>
                  <a:pt x="636538" y="0"/>
                </a:cubicBezTo>
                <a:cubicBezTo>
                  <a:pt x="863753" y="5359"/>
                  <a:pt x="1007727" y="-28"/>
                  <a:pt x="1273077" y="0"/>
                </a:cubicBezTo>
                <a:cubicBezTo>
                  <a:pt x="1538427" y="28"/>
                  <a:pt x="1698640" y="-12775"/>
                  <a:pt x="1909615" y="0"/>
                </a:cubicBezTo>
                <a:cubicBezTo>
                  <a:pt x="2120590" y="12775"/>
                  <a:pt x="2210293" y="-21823"/>
                  <a:pt x="2482500" y="0"/>
                </a:cubicBezTo>
                <a:cubicBezTo>
                  <a:pt x="2754708" y="21823"/>
                  <a:pt x="3004133" y="-28750"/>
                  <a:pt x="3182692" y="0"/>
                </a:cubicBezTo>
                <a:cubicBezTo>
                  <a:pt x="3183134" y="4516"/>
                  <a:pt x="3181865" y="12266"/>
                  <a:pt x="3182692" y="18288"/>
                </a:cubicBezTo>
                <a:cubicBezTo>
                  <a:pt x="2947402" y="22440"/>
                  <a:pt x="2876226" y="27191"/>
                  <a:pt x="2609807" y="18288"/>
                </a:cubicBezTo>
                <a:cubicBezTo>
                  <a:pt x="2343389" y="9385"/>
                  <a:pt x="2326689" y="25579"/>
                  <a:pt x="2068750" y="18288"/>
                </a:cubicBezTo>
                <a:cubicBezTo>
                  <a:pt x="1810811" y="10997"/>
                  <a:pt x="1713836" y="48219"/>
                  <a:pt x="1432211" y="18288"/>
                </a:cubicBezTo>
                <a:cubicBezTo>
                  <a:pt x="1150586" y="-11643"/>
                  <a:pt x="982765" y="3747"/>
                  <a:pt x="859327" y="18288"/>
                </a:cubicBezTo>
                <a:cubicBezTo>
                  <a:pt x="735889" y="32829"/>
                  <a:pt x="254183" y="35231"/>
                  <a:pt x="0" y="18288"/>
                </a:cubicBezTo>
                <a:cubicBezTo>
                  <a:pt x="-306" y="11477"/>
                  <a:pt x="485" y="4355"/>
                  <a:pt x="0" y="0"/>
                </a:cubicBezTo>
                <a:close/>
              </a:path>
              <a:path w="3182692" h="18288" stroke="0" extrusionOk="0">
                <a:moveTo>
                  <a:pt x="0" y="0"/>
                </a:moveTo>
                <a:cubicBezTo>
                  <a:pt x="243108" y="-22426"/>
                  <a:pt x="387854" y="22949"/>
                  <a:pt x="572885" y="0"/>
                </a:cubicBezTo>
                <a:cubicBezTo>
                  <a:pt x="757916" y="-22949"/>
                  <a:pt x="923707" y="6797"/>
                  <a:pt x="1113942" y="0"/>
                </a:cubicBezTo>
                <a:cubicBezTo>
                  <a:pt x="1304177" y="-6797"/>
                  <a:pt x="1495991" y="20627"/>
                  <a:pt x="1686827" y="0"/>
                </a:cubicBezTo>
                <a:cubicBezTo>
                  <a:pt x="1877663" y="-20627"/>
                  <a:pt x="2170182" y="-20672"/>
                  <a:pt x="2323365" y="0"/>
                </a:cubicBezTo>
                <a:cubicBezTo>
                  <a:pt x="2476548" y="20672"/>
                  <a:pt x="2919164" y="6097"/>
                  <a:pt x="3182692" y="0"/>
                </a:cubicBezTo>
                <a:cubicBezTo>
                  <a:pt x="3183269" y="4624"/>
                  <a:pt x="3183511" y="11191"/>
                  <a:pt x="3182692" y="18288"/>
                </a:cubicBezTo>
                <a:cubicBezTo>
                  <a:pt x="3026065" y="-10849"/>
                  <a:pt x="2775006" y="23067"/>
                  <a:pt x="2546154" y="18288"/>
                </a:cubicBezTo>
                <a:cubicBezTo>
                  <a:pt x="2317302" y="13509"/>
                  <a:pt x="2168173" y="-8513"/>
                  <a:pt x="1845961" y="18288"/>
                </a:cubicBezTo>
                <a:cubicBezTo>
                  <a:pt x="1523749" y="45089"/>
                  <a:pt x="1450078" y="-844"/>
                  <a:pt x="1304904" y="18288"/>
                </a:cubicBezTo>
                <a:cubicBezTo>
                  <a:pt x="1159730" y="37420"/>
                  <a:pt x="942635" y="-10021"/>
                  <a:pt x="604711" y="18288"/>
                </a:cubicBezTo>
                <a:cubicBezTo>
                  <a:pt x="266787" y="46597"/>
                  <a:pt x="141927" y="-8395"/>
                  <a:pt x="0" y="18288"/>
                </a:cubicBezTo>
                <a:cubicBezTo>
                  <a:pt x="-171" y="12755"/>
                  <a:pt x="-690" y="793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761117" y="2706624"/>
                <a:ext cx="4900537" cy="3822192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2200"/>
                  </a:spcAft>
                </a:pPr>
                <a:r>
                  <a:rPr lang="en-US" sz="1800" dirty="0"/>
                  <a:t>The elasticity of substitution is a common measure of how easy it is for a firm to substitute labor for capital,</a:t>
                </a:r>
              </a:p>
              <a:p>
                <a:pPr marL="0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  <m:r>
                        <a:rPr lang="en-US" sz="18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%</m:t>
                          </m:r>
                          <m:r>
                            <m:rPr>
                              <m:sty m:val="p"/>
                            </m:rPr>
                            <a:rPr lang="el-GR" sz="18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  <m:f>
                            <m:fPr>
                              <m:ctrlPr>
                                <a:rPr lang="el-GR" sz="18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8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</m:t>
                              </m:r>
                            </m:num>
                            <m:den>
                              <m:r>
                                <a:rPr lang="en-US" sz="18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</m:t>
                              </m:r>
                            </m:den>
                          </m:f>
                        </m:num>
                        <m:den>
                          <m:r>
                            <a:rPr lang="en-US" sz="18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%∆</m:t>
                          </m:r>
                          <m:r>
                            <a:rPr lang="en-US" sz="18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𝑀𝑅𝑇𝑆</m:t>
                          </m:r>
                        </m:den>
                      </m:f>
                      <m:r>
                        <a:rPr lang="en-US" sz="18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sz="18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1800" b="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d>
                                    <m:dPr>
                                      <m:ctrlPr>
                                        <a:rPr lang="en-US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𝐾</m:t>
                                          </m:r>
                                        </m:num>
                                        <m:den>
                                          <m:r>
                                            <a:rPr lang="en-US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𝐿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b>
                                  <m:r>
                                    <a:rPr lang="en-US" sz="1800" b="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𝐵</m:t>
                                  </m:r>
                                </m:sub>
                              </m:sSub>
                              <m:r>
                                <a:rPr lang="en-US" sz="18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d>
                                    <m:dPr>
                                      <m:ctrlPr>
                                        <a:rPr lang="en-US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𝐾</m:t>
                                          </m:r>
                                        </m:num>
                                        <m:den>
                                          <m:r>
                                            <a:rPr lang="en-US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𝐿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b>
                                  <m:r>
                                    <a:rPr lang="en-US" sz="1800" b="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d>
                                    <m:dPr>
                                      <m:ctrlPr>
                                        <a:rPr lang="en-US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𝐾</m:t>
                                          </m:r>
                                        </m:num>
                                        <m:den>
                                          <m:r>
                                            <a:rPr lang="en-US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𝐿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b>
                                  <m:r>
                                    <a:rPr lang="en-US" sz="1800" b="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</m:sub>
                              </m:sSub>
                            </m:den>
                          </m:f>
                        </m:num>
                        <m:den>
                          <m:f>
                            <m:fPr>
                              <m:ctrlP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𝑀𝑅𝑇𝑆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𝐵</m:t>
                                  </m:r>
                                </m:sub>
                              </m:sSub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𝑀𝑅𝑇𝑆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𝑀𝑅𝑇𝑆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</m:sub>
                              </m:sSub>
                            </m:den>
                          </m:f>
                        </m:den>
                      </m:f>
                      <m:r>
                        <a:rPr lang="en-US" sz="18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1800" dirty="0"/>
              </a:p>
              <a:p>
                <a:pPr>
                  <a:spcBef>
                    <a:spcPts val="1600"/>
                  </a:spcBef>
                  <a:spcAft>
                    <a:spcPts val="500"/>
                  </a:spcAft>
                </a:pPr>
                <a:r>
                  <a:rPr lang="en-US" sz="1800" dirty="0"/>
                  <a:t>The elasticity of substitution tells us that, if the MRTS increases by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1%</m:t>
                    </m:r>
                  </m:oMath>
                </a14:m>
                <a:r>
                  <a:rPr lang="en-US" sz="1800" dirty="0"/>
                  <a:t>, the capital labor ratio that the firm uses,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b="0" i="1">
                            <a:latin typeface="Cambria Math" panose="02040503050406030204" pitchFamily="18" charset="0"/>
                          </a:rPr>
                          <m:t>𝐾</m:t>
                        </m:r>
                      </m:num>
                      <m:den>
                        <m:r>
                          <a:rPr lang="en-US" sz="1800" b="0" i="1">
                            <a:latin typeface="Cambria Math" panose="02040503050406030204" pitchFamily="18" charset="0"/>
                          </a:rPr>
                          <m:t>𝐿</m:t>
                        </m:r>
                      </m:den>
                    </m:f>
                  </m:oMath>
                </a14:m>
                <a:r>
                  <a:rPr lang="en-US" sz="1800" dirty="0"/>
                  <a:t>, increases by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  <m:r>
                      <a:rPr lang="en-US" sz="1800" b="0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%</m:t>
                    </m:r>
                  </m:oMath>
                </a14:m>
                <a:r>
                  <a:rPr lang="en-US" sz="1800" dirty="0"/>
                  <a:t>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761117" y="2706624"/>
                <a:ext cx="4900537" cy="3822192"/>
              </a:xfrm>
              <a:blipFill>
                <a:blip r:embed="rId3"/>
                <a:stretch>
                  <a:fillRect l="-871" t="-14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39733" y="6356350"/>
            <a:ext cx="975616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/>
              <a:pPr>
                <a:spcAft>
                  <a:spcPts val="600"/>
                </a:spcAft>
              </a:pPr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84214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Elasticity of Substitution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7886700" cy="4530726"/>
              </a:xfrm>
            </p:spPr>
            <p:txBody>
              <a:bodyPr>
                <a:normAutofit/>
              </a:bodyPr>
              <a:lstStyle/>
              <a:p>
                <a:pPr algn="just">
                  <a:spcAft>
                    <a:spcPts val="2200"/>
                  </a:spcAft>
                </a:pPr>
                <a:r>
                  <a:rPr lang="en-US" sz="2400" dirty="0"/>
                  <a:t>Finding MRTS at two points to obtain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n-US" sz="2400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7886700" cy="4530726"/>
              </a:xfrm>
              <a:blipFill>
                <a:blip r:embed="rId2"/>
                <a:stretch>
                  <a:fillRect l="-965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76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2E8C41B2-C819-A748-BD8D-05384E53814A}"/>
                  </a:ext>
                </a:extLst>
              </p:cNvPr>
              <p:cNvSpPr/>
              <p:nvPr/>
            </p:nvSpPr>
            <p:spPr>
              <a:xfrm>
                <a:off x="3960143" y="3364002"/>
                <a:ext cx="4531049" cy="15649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1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d>
                                    <m:dPr>
                                      <m:ctrlPr>
                                        <a:rPr lang="en-US" sz="16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sz="16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16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𝐾</m:t>
                                          </m:r>
                                        </m:num>
                                        <m:den>
                                          <m:r>
                                            <a:rPr lang="en-US" sz="16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𝐿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b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𝐵</m:t>
                                  </m:r>
                                </m:sub>
                              </m:sSub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d>
                                    <m:dPr>
                                      <m:ctrlPr>
                                        <a:rPr lang="en-US" sz="16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sz="16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16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𝐾</m:t>
                                          </m:r>
                                        </m:num>
                                        <m:den>
                                          <m:r>
                                            <a:rPr lang="en-US" sz="16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𝐿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b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d>
                                    <m:dPr>
                                      <m:ctrlPr>
                                        <a:rPr lang="en-US" sz="16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sz="16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16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𝐾</m:t>
                                          </m:r>
                                        </m:num>
                                        <m:den>
                                          <m:r>
                                            <a:rPr lang="en-US" sz="16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𝐿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b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</m:sub>
                              </m:sSub>
                            </m:den>
                          </m:f>
                        </m:num>
                        <m:den>
                          <m:f>
                            <m:fPr>
                              <m:ctrlP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𝑀𝑅𝑇𝑆</m:t>
                                  </m:r>
                                </m:e>
                                <m:sub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𝐵</m:t>
                                  </m:r>
                                </m:sub>
                              </m:sSub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𝑀𝑅𝑇𝑆</m:t>
                                  </m:r>
                                </m:e>
                                <m:sub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𝑀𝑅𝑇𝑆</m:t>
                                  </m:r>
                                </m:e>
                                <m:sub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</m:sub>
                              </m:sSub>
                            </m:den>
                          </m:f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0.8−5</m:t>
                              </m:r>
                            </m:num>
                            <m:den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5</m:t>
                              </m:r>
                            </m:den>
                          </m:f>
                        </m:num>
                        <m:den>
                          <m:f>
                            <m:f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2−6</m:t>
                              </m:r>
                            </m:num>
                            <m:den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6</m:t>
                              </m:r>
                            </m:den>
                          </m:f>
                        </m:den>
                      </m:f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−0.84</m:t>
                          </m:r>
                        </m:num>
                        <m:den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den>
                      </m:f>
                      <m:r>
                        <a:rPr lang="en-US" sz="1600" i="1">
                          <a:latin typeface="Cambria Math" panose="02040503050406030204" pitchFamily="18" charset="0"/>
                        </a:rPr>
                        <m:t>=1.26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2E8C41B2-C819-A748-BD8D-05384E53814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0143" y="3364002"/>
                <a:ext cx="4531049" cy="156491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FCFF8C4-77E1-CA4E-BD33-E0CAEB1C46F8}"/>
                  </a:ext>
                </a:extLst>
              </p:cNvPr>
              <p:cNvSpPr txBox="1"/>
              <p:nvPr/>
            </p:nvSpPr>
            <p:spPr>
              <a:xfrm>
                <a:off x="3056418" y="2371188"/>
                <a:ext cx="1920910" cy="86581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10000"/>
                  </a:lnSpc>
                </a:pPr>
                <a:r>
                  <a:rPr lang="en-US" dirty="0"/>
                  <a:t>At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20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=5</m:t>
                    </m:r>
                  </m:oMath>
                </a14:m>
                <a:r>
                  <a:rPr lang="en-US" dirty="0"/>
                  <a:t>,</a:t>
                </a:r>
              </a:p>
              <a:p>
                <a:pPr marL="457200">
                  <a:lnSpc>
                    <a:spcPct val="11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𝑀𝑅𝑇𝑆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=6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FCFF8C4-77E1-CA4E-BD33-E0CAEB1C46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6418" y="2371188"/>
                <a:ext cx="1920910" cy="865814"/>
              </a:xfrm>
              <a:prstGeom prst="rect">
                <a:avLst/>
              </a:prstGeom>
              <a:blipFill>
                <a:blip r:embed="rId4"/>
                <a:stretch>
                  <a:fillRect l="-2632" r="-1316" b="-28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869B5412-1F9F-BA43-A84E-6F6286BA12EA}"/>
                  </a:ext>
                </a:extLst>
              </p:cNvPr>
              <p:cNvSpPr/>
              <p:nvPr/>
            </p:nvSpPr>
            <p:spPr>
              <a:xfrm>
                <a:off x="5315365" y="2371188"/>
                <a:ext cx="2406235" cy="86581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0000"/>
                  </a:lnSpc>
                </a:pPr>
                <a:r>
                  <a:rPr lang="en-US" dirty="0"/>
                  <a:t>At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8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=0.8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endParaRPr lang="en-US" dirty="0"/>
              </a:p>
              <a:p>
                <a:pPr marL="457200">
                  <a:lnSpc>
                    <a:spcPct val="11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𝑀𝑅𝑇𝑆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i="1" dirty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869B5412-1F9F-BA43-A84E-6F6286BA12E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5365" y="2371188"/>
                <a:ext cx="2406235" cy="865814"/>
              </a:xfrm>
              <a:prstGeom prst="rect">
                <a:avLst/>
              </a:prstGeom>
              <a:blipFill>
                <a:blip r:embed="rId5"/>
                <a:stretch>
                  <a:fillRect l="-2105" b="-28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4E364D3-5A7C-1E48-846D-9869527FF2D1}"/>
                  </a:ext>
                </a:extLst>
              </p:cNvPr>
              <p:cNvSpPr txBox="1"/>
              <p:nvPr/>
            </p:nvSpPr>
            <p:spPr>
              <a:xfrm>
                <a:off x="1014491" y="5572921"/>
                <a:ext cx="763420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2000" dirty="0"/>
                  <a:t>If the MRTS decreases by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2/3</m:t>
                    </m:r>
                  </m:oMath>
                </a14:m>
                <a:r>
                  <a:rPr lang="en-US" sz="2000" dirty="0"/>
                  <a:t> (about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66%</m:t>
                    </m:r>
                  </m:oMath>
                </a14:m>
                <a:r>
                  <a:rPr lang="en-US" sz="2000" dirty="0"/>
                  <a:t>),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sz="2000" dirty="0"/>
                  <a:t> decreases more than proportionally, by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84%</m:t>
                    </m:r>
                  </m:oMath>
                </a14:m>
                <a:r>
                  <a:rPr lang="en-US" sz="2000" dirty="0"/>
                  <a:t>.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4E364D3-5A7C-1E48-846D-9869527FF2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4491" y="5572921"/>
                <a:ext cx="7634209" cy="646331"/>
              </a:xfrm>
              <a:prstGeom prst="rect">
                <a:avLst/>
              </a:prstGeom>
              <a:blipFill>
                <a:blip r:embed="rId7"/>
                <a:stretch>
                  <a:fillRect l="-831" t="-11538" b="-134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 8">
            <a:extLst>
              <a:ext uri="{FF2B5EF4-FFF2-40B4-BE49-F238E27FC236}">
                <a16:creationId xmlns:a16="http://schemas.microsoft.com/office/drawing/2014/main" id="{8929AD71-6280-FA4B-A654-2AE65DCCF884}"/>
              </a:ext>
            </a:extLst>
          </p:cNvPr>
          <p:cNvGrpSpPr/>
          <p:nvPr/>
        </p:nvGrpSpPr>
        <p:grpSpPr>
          <a:xfrm>
            <a:off x="862092" y="2400906"/>
            <a:ext cx="3073894" cy="3056437"/>
            <a:chOff x="862092" y="2400906"/>
            <a:chExt cx="3073894" cy="3056437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44F53782-7396-A540-8F83-02CA4B1CB2F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62092" y="2400906"/>
              <a:ext cx="3073894" cy="2799788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CBFFBD3-A33F-6448-A55E-771F2CD42ECE}"/>
                </a:ext>
              </a:extLst>
            </p:cNvPr>
            <p:cNvSpPr txBox="1"/>
            <p:nvPr/>
          </p:nvSpPr>
          <p:spPr>
            <a:xfrm>
              <a:off x="1287645" y="5180344"/>
              <a:ext cx="80137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Figure 7.8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9423111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3321" y="329184"/>
            <a:ext cx="4688333" cy="1783080"/>
          </a:xfrm>
        </p:spPr>
        <p:txBody>
          <a:bodyPr anchor="b">
            <a:normAutofit/>
          </a:bodyPr>
          <a:lstStyle/>
          <a:p>
            <a:r>
              <a:rPr lang="en-US" sz="4700"/>
              <a:t>Elasticity of Substitution</a:t>
            </a:r>
          </a:p>
        </p:txBody>
      </p:sp>
      <p:pic>
        <p:nvPicPr>
          <p:cNvPr id="7" name="Picture 6" descr="A close up view of a track and field lane in the dark">
            <a:extLst>
              <a:ext uri="{FF2B5EF4-FFF2-40B4-BE49-F238E27FC236}">
                <a16:creationId xmlns:a16="http://schemas.microsoft.com/office/drawing/2014/main" id="{6641D7E6-809B-05F2-3132-D496F23E494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1540" r="34461" b="-1"/>
          <a:stretch>
            <a:fillRect/>
          </a:stretch>
        </p:blipFill>
        <p:spPr>
          <a:xfrm>
            <a:off x="20" y="10"/>
            <a:ext cx="3492988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3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3321" y="2374947"/>
            <a:ext cx="3182692" cy="18288"/>
          </a:xfrm>
          <a:custGeom>
            <a:avLst/>
            <a:gdLst>
              <a:gd name="csX0" fmla="*/ 0 w 3182692"/>
              <a:gd name="csY0" fmla="*/ 0 h 18288"/>
              <a:gd name="csX1" fmla="*/ 636538 w 3182692"/>
              <a:gd name="csY1" fmla="*/ 0 h 18288"/>
              <a:gd name="csX2" fmla="*/ 1273077 w 3182692"/>
              <a:gd name="csY2" fmla="*/ 0 h 18288"/>
              <a:gd name="csX3" fmla="*/ 1909615 w 3182692"/>
              <a:gd name="csY3" fmla="*/ 0 h 18288"/>
              <a:gd name="csX4" fmla="*/ 2482500 w 3182692"/>
              <a:gd name="csY4" fmla="*/ 0 h 18288"/>
              <a:gd name="csX5" fmla="*/ 3182692 w 3182692"/>
              <a:gd name="csY5" fmla="*/ 0 h 18288"/>
              <a:gd name="csX6" fmla="*/ 3182692 w 3182692"/>
              <a:gd name="csY6" fmla="*/ 18288 h 18288"/>
              <a:gd name="csX7" fmla="*/ 2609807 w 3182692"/>
              <a:gd name="csY7" fmla="*/ 18288 h 18288"/>
              <a:gd name="csX8" fmla="*/ 2068750 w 3182692"/>
              <a:gd name="csY8" fmla="*/ 18288 h 18288"/>
              <a:gd name="csX9" fmla="*/ 1432211 w 3182692"/>
              <a:gd name="csY9" fmla="*/ 18288 h 18288"/>
              <a:gd name="csX10" fmla="*/ 859327 w 3182692"/>
              <a:gd name="csY10" fmla="*/ 18288 h 18288"/>
              <a:gd name="csX11" fmla="*/ 0 w 3182692"/>
              <a:gd name="csY11" fmla="*/ 18288 h 18288"/>
              <a:gd name="csX12" fmla="*/ 0 w 3182692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182692" h="18288" fill="none" extrusionOk="0">
                <a:moveTo>
                  <a:pt x="0" y="0"/>
                </a:moveTo>
                <a:cubicBezTo>
                  <a:pt x="253588" y="25878"/>
                  <a:pt x="409323" y="-5359"/>
                  <a:pt x="636538" y="0"/>
                </a:cubicBezTo>
                <a:cubicBezTo>
                  <a:pt x="863753" y="5359"/>
                  <a:pt x="1007727" y="-28"/>
                  <a:pt x="1273077" y="0"/>
                </a:cubicBezTo>
                <a:cubicBezTo>
                  <a:pt x="1538427" y="28"/>
                  <a:pt x="1698640" y="-12775"/>
                  <a:pt x="1909615" y="0"/>
                </a:cubicBezTo>
                <a:cubicBezTo>
                  <a:pt x="2120590" y="12775"/>
                  <a:pt x="2210293" y="-21823"/>
                  <a:pt x="2482500" y="0"/>
                </a:cubicBezTo>
                <a:cubicBezTo>
                  <a:pt x="2754708" y="21823"/>
                  <a:pt x="3004133" y="-28750"/>
                  <a:pt x="3182692" y="0"/>
                </a:cubicBezTo>
                <a:cubicBezTo>
                  <a:pt x="3183134" y="4516"/>
                  <a:pt x="3181865" y="12266"/>
                  <a:pt x="3182692" y="18288"/>
                </a:cubicBezTo>
                <a:cubicBezTo>
                  <a:pt x="2947402" y="22440"/>
                  <a:pt x="2876226" y="27191"/>
                  <a:pt x="2609807" y="18288"/>
                </a:cubicBezTo>
                <a:cubicBezTo>
                  <a:pt x="2343389" y="9385"/>
                  <a:pt x="2326689" y="25579"/>
                  <a:pt x="2068750" y="18288"/>
                </a:cubicBezTo>
                <a:cubicBezTo>
                  <a:pt x="1810811" y="10997"/>
                  <a:pt x="1713836" y="48219"/>
                  <a:pt x="1432211" y="18288"/>
                </a:cubicBezTo>
                <a:cubicBezTo>
                  <a:pt x="1150586" y="-11643"/>
                  <a:pt x="982765" y="3747"/>
                  <a:pt x="859327" y="18288"/>
                </a:cubicBezTo>
                <a:cubicBezTo>
                  <a:pt x="735889" y="32829"/>
                  <a:pt x="254183" y="35231"/>
                  <a:pt x="0" y="18288"/>
                </a:cubicBezTo>
                <a:cubicBezTo>
                  <a:pt x="-306" y="11477"/>
                  <a:pt x="485" y="4355"/>
                  <a:pt x="0" y="0"/>
                </a:cubicBezTo>
                <a:close/>
              </a:path>
              <a:path w="3182692" h="18288" stroke="0" extrusionOk="0">
                <a:moveTo>
                  <a:pt x="0" y="0"/>
                </a:moveTo>
                <a:cubicBezTo>
                  <a:pt x="243108" y="-22426"/>
                  <a:pt x="387854" y="22949"/>
                  <a:pt x="572885" y="0"/>
                </a:cubicBezTo>
                <a:cubicBezTo>
                  <a:pt x="757916" y="-22949"/>
                  <a:pt x="923707" y="6797"/>
                  <a:pt x="1113942" y="0"/>
                </a:cubicBezTo>
                <a:cubicBezTo>
                  <a:pt x="1304177" y="-6797"/>
                  <a:pt x="1495991" y="20627"/>
                  <a:pt x="1686827" y="0"/>
                </a:cubicBezTo>
                <a:cubicBezTo>
                  <a:pt x="1877663" y="-20627"/>
                  <a:pt x="2170182" y="-20672"/>
                  <a:pt x="2323365" y="0"/>
                </a:cubicBezTo>
                <a:cubicBezTo>
                  <a:pt x="2476548" y="20672"/>
                  <a:pt x="2919164" y="6097"/>
                  <a:pt x="3182692" y="0"/>
                </a:cubicBezTo>
                <a:cubicBezTo>
                  <a:pt x="3183269" y="4624"/>
                  <a:pt x="3183511" y="11191"/>
                  <a:pt x="3182692" y="18288"/>
                </a:cubicBezTo>
                <a:cubicBezTo>
                  <a:pt x="3026065" y="-10849"/>
                  <a:pt x="2775006" y="23067"/>
                  <a:pt x="2546154" y="18288"/>
                </a:cubicBezTo>
                <a:cubicBezTo>
                  <a:pt x="2317302" y="13509"/>
                  <a:pt x="2168173" y="-8513"/>
                  <a:pt x="1845961" y="18288"/>
                </a:cubicBezTo>
                <a:cubicBezTo>
                  <a:pt x="1523749" y="45089"/>
                  <a:pt x="1450078" y="-844"/>
                  <a:pt x="1304904" y="18288"/>
                </a:cubicBezTo>
                <a:cubicBezTo>
                  <a:pt x="1159730" y="37420"/>
                  <a:pt x="942635" y="-10021"/>
                  <a:pt x="604711" y="18288"/>
                </a:cubicBezTo>
                <a:cubicBezTo>
                  <a:pt x="266787" y="46597"/>
                  <a:pt x="141927" y="-8395"/>
                  <a:pt x="0" y="18288"/>
                </a:cubicBezTo>
                <a:cubicBezTo>
                  <a:pt x="-171" y="12755"/>
                  <a:pt x="-690" y="793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973321" y="2706624"/>
                <a:ext cx="4688333" cy="3483864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1500" i="1"/>
                  <a:t>Linear production function</a:t>
                </a:r>
                <a:r>
                  <a:rPr lang="en-US" sz="1500"/>
                  <a:t>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1500"/>
                  <a:t>If the firm has a linear production function, </a:t>
                </a:r>
                <a14:m>
                  <m:oMath xmlns:m="http://schemas.openxmlformats.org/officeDocument/2006/math">
                    <m:r>
                      <a:rPr lang="en-US" sz="1500" b="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1500" b="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500" b="0" i="1">
                        <a:latin typeface="Cambria Math" panose="02040503050406030204" pitchFamily="18" charset="0"/>
                      </a:rPr>
                      <m:t>𝑎𝐿</m:t>
                    </m:r>
                    <m:r>
                      <a:rPr lang="en-US" sz="1500" b="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500" b="0" i="1">
                        <a:latin typeface="Cambria Math" panose="02040503050406030204" pitchFamily="18" charset="0"/>
                      </a:rPr>
                      <m:t>𝑏𝐾</m:t>
                    </m:r>
                  </m:oMath>
                </a14:m>
                <a:r>
                  <a:rPr lang="en-US" sz="1500"/>
                  <a:t>, its isoquants are straight lines.</a:t>
                </a:r>
              </a:p>
              <a:p>
                <a:pPr lvl="1">
                  <a:spcAft>
                    <a:spcPts val="500"/>
                  </a:spcAft>
                </a:pPr>
                <a14:m>
                  <m:oMath xmlns:m="http://schemas.openxmlformats.org/officeDocument/2006/math">
                    <m:r>
                      <a:rPr lang="en-US" sz="1500" i="1">
                        <a:latin typeface="Cambria Math" panose="02040503050406030204" pitchFamily="18" charset="0"/>
                      </a:rPr>
                      <m:t>𝑀𝑅𝑇𝑆</m:t>
                    </m:r>
                    <m:r>
                      <a:rPr lang="en-US" sz="1500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500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500" b="0" i="1">
                            <a:latin typeface="Cambria Math" panose="02040503050406030204" pitchFamily="18" charset="0"/>
                          </a:rPr>
                          <m:t>𝑎</m:t>
                        </m:r>
                      </m:num>
                      <m:den>
                        <m:r>
                          <a:rPr lang="en-US" sz="1500" b="0" i="1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sz="1500"/>
                  <a:t> is constant along all the points of the isoquant.</a:t>
                </a:r>
              </a:p>
              <a:p>
                <a:pPr marL="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5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  <m:r>
                        <a:rPr lang="en-US" sz="15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5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sz="15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15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d>
                                    <m:dPr>
                                      <m:ctrlPr>
                                        <a:rPr lang="en-US" sz="15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sz="15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15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𝐾</m:t>
                                          </m:r>
                                        </m:num>
                                        <m:den>
                                          <m:r>
                                            <a:rPr lang="en-US" sz="15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𝐿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b>
                                  <m:r>
                                    <a:rPr lang="en-US" sz="15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𝐵</m:t>
                                  </m:r>
                                </m:sub>
                              </m:sSub>
                              <m:r>
                                <a:rPr lang="en-US" sz="15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15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d>
                                    <m:dPr>
                                      <m:ctrlPr>
                                        <a:rPr lang="en-US" sz="15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sz="15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15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𝐾</m:t>
                                          </m:r>
                                        </m:num>
                                        <m:den>
                                          <m:r>
                                            <a:rPr lang="en-US" sz="15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𝐿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b>
                                  <m:r>
                                    <a:rPr lang="en-US" sz="15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sz="15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d>
                                    <m:dPr>
                                      <m:ctrlPr>
                                        <a:rPr lang="en-US" sz="15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sz="15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15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𝐾</m:t>
                                          </m:r>
                                        </m:num>
                                        <m:den>
                                          <m:r>
                                            <a:rPr lang="en-US" sz="15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𝐿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b>
                                  <m:r>
                                    <a:rPr lang="en-US" sz="15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</m:sub>
                              </m:sSub>
                            </m:den>
                          </m:f>
                        </m:num>
                        <m:den>
                          <m:r>
                            <a:rPr lang="en-US" sz="15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den>
                      </m:f>
                      <m:r>
                        <a:rPr lang="en-US" sz="15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5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+∞.</m:t>
                      </m:r>
                    </m:oMath>
                  </m:oMathPara>
                </a14:m>
                <a:endParaRPr lang="en-US" sz="1500"/>
              </a:p>
              <a:p>
                <a:pPr lvl="1"/>
                <a:r>
                  <a:rPr lang="en-US" sz="1500"/>
                  <a:t>Regardless of % change in the </a:t>
                </a:r>
                <a14:m>
                  <m:oMath xmlns:m="http://schemas.openxmlformats.org/officeDocument/2006/math">
                    <m:r>
                      <a:rPr lang="en-US" sz="1500" i="1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sz="1500" i="1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1500" i="1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sz="1500"/>
                  <a:t> ratio, the elasticity of substitution is infinite.</a:t>
                </a:r>
              </a:p>
              <a:p>
                <a:pPr lvl="2">
                  <a:spcAft>
                    <a:spcPts val="500"/>
                  </a:spcAft>
                </a:pPr>
                <a:r>
                  <a:rPr lang="en-US" sz="1500"/>
                  <a:t>The firm can substitute labor for capital very easily without altering its output.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73321" y="2706624"/>
                <a:ext cx="4688333" cy="3483864"/>
              </a:xfrm>
              <a:blipFill>
                <a:blip r:embed="rId3"/>
                <a:stretch>
                  <a:fillRect l="-390" t="-874" b="-5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39733" y="6356350"/>
            <a:ext cx="975616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/>
              <a:pPr>
                <a:spcAft>
                  <a:spcPts val="600"/>
                </a:spcAft>
              </a:pPr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0334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26581</TotalTime>
  <Words>4244</Words>
  <Application>Microsoft Office PowerPoint</Application>
  <PresentationFormat>On-screen Show (4:3)</PresentationFormat>
  <Paragraphs>559</Paragraphs>
  <Slides>77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77</vt:i4>
      </vt:variant>
    </vt:vector>
  </HeadingPairs>
  <TitlesOfParts>
    <vt:vector size="82" baseType="lpstr">
      <vt:lpstr>Arial</vt:lpstr>
      <vt:lpstr>Calibri</vt:lpstr>
      <vt:lpstr>Calibri Light</vt:lpstr>
      <vt:lpstr>Cambria Math</vt:lpstr>
      <vt:lpstr>Office Theme</vt:lpstr>
      <vt:lpstr>PowerPoint Presentation</vt:lpstr>
      <vt:lpstr>Outline</vt:lpstr>
      <vt:lpstr>Production Function</vt:lpstr>
      <vt:lpstr>Production Function</vt:lpstr>
      <vt:lpstr>Production Function</vt:lpstr>
      <vt:lpstr>Production Function</vt:lpstr>
      <vt:lpstr>Production Function</vt:lpstr>
      <vt:lpstr>Marginal and Average Product</vt:lpstr>
      <vt:lpstr>Average Product</vt:lpstr>
      <vt:lpstr>Average Product</vt:lpstr>
      <vt:lpstr>PowerPoint Presentation</vt:lpstr>
      <vt:lpstr>PowerPoint Presentation</vt:lpstr>
      <vt:lpstr>Average Product</vt:lpstr>
      <vt:lpstr>Average Product</vt:lpstr>
      <vt:lpstr>Average Product</vt:lpstr>
      <vt:lpstr>Marginal Product</vt:lpstr>
      <vt:lpstr>Marginal Product</vt:lpstr>
      <vt:lpstr>Marginal Product</vt:lpstr>
      <vt:lpstr>Relationship between APL and MPL</vt:lpstr>
      <vt:lpstr>Relationship between APL and MPL</vt:lpstr>
      <vt:lpstr>Relationship between APL and MPL</vt:lpstr>
      <vt:lpstr>Relationship between APL and MPL</vt:lpstr>
      <vt:lpstr>Relationship between APL and MPL</vt:lpstr>
      <vt:lpstr>Relationship between APL and MPL</vt:lpstr>
      <vt:lpstr>Relationship between APL and MPL</vt:lpstr>
      <vt:lpstr>Isoquants</vt:lpstr>
      <vt:lpstr>Isoquants</vt:lpstr>
      <vt:lpstr>Isoquants</vt:lpstr>
      <vt:lpstr>Isoquants</vt:lpstr>
      <vt:lpstr>Isoquants</vt:lpstr>
      <vt:lpstr>Marginal Rate of  Technical Substitution</vt:lpstr>
      <vt:lpstr>Marginal Rate of Technical Substitution</vt:lpstr>
      <vt:lpstr>Marginal Rate of Technical Substitution</vt:lpstr>
      <vt:lpstr>Marginal Rate of Technical Substitution</vt:lpstr>
      <vt:lpstr>Marginal Rate of Technical Substitution</vt:lpstr>
      <vt:lpstr>Marginal Rate of Technical Substitution</vt:lpstr>
      <vt:lpstr>Special Types of  Production Functions</vt:lpstr>
      <vt:lpstr>Linear Production Function</vt:lpstr>
      <vt:lpstr>Linear Production Function</vt:lpstr>
      <vt:lpstr>Fixed-Proportions Production Function</vt:lpstr>
      <vt:lpstr>PowerPoint Presentation</vt:lpstr>
      <vt:lpstr>Fixed-Proportions Production Function</vt:lpstr>
      <vt:lpstr>Fixed-Proportions Production Function</vt:lpstr>
      <vt:lpstr>Fixed-Proportions Production Function</vt:lpstr>
      <vt:lpstr>Fixed-Proportions Production Function</vt:lpstr>
      <vt:lpstr>Cobb-Douglas Production Function</vt:lpstr>
      <vt:lpstr>Cobb-Douglas Production Function</vt:lpstr>
      <vt:lpstr>Returns to Scale</vt:lpstr>
      <vt:lpstr>Returns to Scale</vt:lpstr>
      <vt:lpstr>Increasing Returns to Scale</vt:lpstr>
      <vt:lpstr>Decreasing Returns to Scale</vt:lpstr>
      <vt:lpstr>Constant Returns to Scale</vt:lpstr>
      <vt:lpstr>Returns to Scale</vt:lpstr>
      <vt:lpstr>Returns to Scale</vt:lpstr>
      <vt:lpstr>Returns to Scale</vt:lpstr>
      <vt:lpstr>Returns to Scale</vt:lpstr>
      <vt:lpstr>Technological Progress</vt:lpstr>
      <vt:lpstr>Technological Progress</vt:lpstr>
      <vt:lpstr>Total U.S. milk production 1999-2025</vt:lpstr>
      <vt:lpstr>Technological Progress</vt:lpstr>
      <vt:lpstr>Estimated worldwide motor vehicle production from 2000 to 2023</vt:lpstr>
      <vt:lpstr>Technological Progress</vt:lpstr>
      <vt:lpstr>Technological Progress</vt:lpstr>
      <vt:lpstr>Types of Technological Progress</vt:lpstr>
      <vt:lpstr>Labor-enhancing Tech Progress</vt:lpstr>
      <vt:lpstr>Labor-enhancing Tech Progress</vt:lpstr>
      <vt:lpstr>Productivity vs. Education</vt:lpstr>
      <vt:lpstr>Capital-enhancing Tech Progress</vt:lpstr>
      <vt:lpstr>Neutral Tech Progress</vt:lpstr>
      <vt:lpstr>Technological Progress</vt:lpstr>
      <vt:lpstr>Appendix A. MRTS as the Ratio of Marginal Products</vt:lpstr>
      <vt:lpstr>MRTS as Ratio of Marginal Products</vt:lpstr>
      <vt:lpstr>MRTS as Ratio of Marginal Products</vt:lpstr>
      <vt:lpstr>Appendix B. Elasticity of Substitution</vt:lpstr>
      <vt:lpstr>Elasticity of Substitution</vt:lpstr>
      <vt:lpstr>Elasticity of Substitution</vt:lpstr>
      <vt:lpstr>Elasticity of Substitution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Dolores Garrido</dc:creator>
  <cp:lastModifiedBy>Espinola-Arredondo, Ana</cp:lastModifiedBy>
  <cp:revision>417</cp:revision>
  <dcterms:created xsi:type="dcterms:W3CDTF">2020-05-29T21:56:59Z</dcterms:created>
  <dcterms:modified xsi:type="dcterms:W3CDTF">2026-02-20T22:43:28Z</dcterms:modified>
</cp:coreProperties>
</file>