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7" r:id="rId3"/>
    <p:sldId id="327" r:id="rId4"/>
    <p:sldId id="328" r:id="rId5"/>
    <p:sldId id="329" r:id="rId6"/>
    <p:sldId id="258" r:id="rId7"/>
    <p:sldId id="259" r:id="rId8"/>
    <p:sldId id="330" r:id="rId9"/>
    <p:sldId id="331" r:id="rId10"/>
    <p:sldId id="332" r:id="rId11"/>
    <p:sldId id="335" r:id="rId12"/>
    <p:sldId id="336" r:id="rId13"/>
    <p:sldId id="278" r:id="rId14"/>
    <p:sldId id="261" r:id="rId15"/>
    <p:sldId id="263" r:id="rId16"/>
    <p:sldId id="279" r:id="rId17"/>
    <p:sldId id="264" r:id="rId18"/>
    <p:sldId id="265" r:id="rId19"/>
    <p:sldId id="324" r:id="rId20"/>
    <p:sldId id="285" r:id="rId21"/>
    <p:sldId id="287" r:id="rId22"/>
    <p:sldId id="288" r:id="rId23"/>
    <p:sldId id="289" r:id="rId24"/>
    <p:sldId id="291" r:id="rId25"/>
    <p:sldId id="290" r:id="rId26"/>
    <p:sldId id="292" r:id="rId27"/>
    <p:sldId id="311" r:id="rId28"/>
    <p:sldId id="312" r:id="rId29"/>
    <p:sldId id="266" r:id="rId30"/>
    <p:sldId id="333" r:id="rId31"/>
    <p:sldId id="334" r:id="rId32"/>
    <p:sldId id="315" r:id="rId33"/>
    <p:sldId id="317" r:id="rId34"/>
    <p:sldId id="325" r:id="rId35"/>
    <p:sldId id="316" r:id="rId36"/>
    <p:sldId id="323" r:id="rId37"/>
    <p:sldId id="313" r:id="rId38"/>
    <p:sldId id="267" r:id="rId39"/>
    <p:sldId id="275" r:id="rId40"/>
    <p:sldId id="276" r:id="rId41"/>
    <p:sldId id="321" r:id="rId42"/>
    <p:sldId id="273" r:id="rId43"/>
    <p:sldId id="322" r:id="rId44"/>
    <p:sldId id="274" r:id="rId45"/>
    <p:sldId id="277" r:id="rId46"/>
    <p:sldId id="320" r:id="rId47"/>
    <p:sldId id="268" r:id="rId48"/>
    <p:sldId id="293" r:id="rId49"/>
    <p:sldId id="269" r:id="rId50"/>
    <p:sldId id="294" r:id="rId51"/>
    <p:sldId id="314" r:id="rId52"/>
    <p:sldId id="319" r:id="rId53"/>
    <p:sldId id="295" r:id="rId54"/>
    <p:sldId id="296" r:id="rId55"/>
    <p:sldId id="297" r:id="rId56"/>
    <p:sldId id="318" r:id="rId57"/>
    <p:sldId id="299" r:id="rId58"/>
    <p:sldId id="300" r:id="rId59"/>
    <p:sldId id="270" r:id="rId60"/>
    <p:sldId id="301" r:id="rId61"/>
    <p:sldId id="302" r:id="rId62"/>
    <p:sldId id="280" r:id="rId63"/>
    <p:sldId id="271" r:id="rId64"/>
    <p:sldId id="281" r:id="rId65"/>
    <p:sldId id="326" r:id="rId66"/>
    <p:sldId id="282" r:id="rId67"/>
    <p:sldId id="283" r:id="rId68"/>
    <p:sldId id="284" r:id="rId69"/>
    <p:sldId id="303" r:id="rId70"/>
    <p:sldId id="272" r:id="rId71"/>
    <p:sldId id="304" r:id="rId72"/>
    <p:sldId id="305" r:id="rId73"/>
    <p:sldId id="306" r:id="rId74"/>
    <p:sldId id="307" r:id="rId75"/>
    <p:sldId id="308" r:id="rId76"/>
    <p:sldId id="309" r:id="rId77"/>
    <p:sldId id="310" r:id="rId7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73F033-A1BD-4461-B55A-332ED02680B4}" v="44" dt="2026-02-21T22:33:43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53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modSld">
      <pc:chgData name="Espinola-Arredondo, Ana" userId="2389861a-9b00-4e05-a52a-bbe4d3cfc079" providerId="ADAL" clId="{C3B567F4-D47D-4E0A-8CE6-A4A2CCB9A48E}" dt="2026-02-21T22:34:18.520" v="346" actId="14100"/>
      <pc:docMkLst>
        <pc:docMk/>
      </pc:docMkLst>
      <pc:sldChg chg="addSp delSp modSp mod">
        <pc:chgData name="Espinola-Arredondo, Ana" userId="2389861a-9b00-4e05-a52a-bbe4d3cfc079" providerId="ADAL" clId="{C3B567F4-D47D-4E0A-8CE6-A4A2CCB9A48E}" dt="2026-02-21T22:01:31.707" v="5" actId="2711"/>
        <pc:sldMkLst>
          <pc:docMk/>
          <pc:sldMk cId="2865325098" sldId="256"/>
        </pc:sldMkLst>
        <pc:spChg chg="add del mod">
          <ac:chgData name="Espinola-Arredondo, Ana" userId="2389861a-9b00-4e05-a52a-bbe4d3cfc079" providerId="ADAL" clId="{C3B567F4-D47D-4E0A-8CE6-A4A2CCB9A48E}" dt="2026-02-21T21:58:28.880" v="4" actId="478"/>
          <ac:spMkLst>
            <pc:docMk/>
            <pc:sldMk cId="2865325098" sldId="256"/>
            <ac:spMk id="2" creationId="{6E3D5EEE-116B-1C4B-6ECF-A2D18CC8EF1E}"/>
          </ac:spMkLst>
        </pc:spChg>
        <pc:spChg chg="mod">
          <ac:chgData name="Espinola-Arredondo, Ana" userId="2389861a-9b00-4e05-a52a-bbe4d3cfc079" providerId="ADAL" clId="{C3B567F4-D47D-4E0A-8CE6-A4A2CCB9A48E}" dt="2026-02-21T22:01:31.707" v="5" actId="2711"/>
          <ac:spMkLst>
            <pc:docMk/>
            <pc:sldMk cId="2865325098" sldId="256"/>
            <ac:spMk id="7" creationId="{F88190A8-1F5A-4246-A53B-15EDAAB130B9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04:27.117" v="7" actId="478"/>
        <pc:sldMkLst>
          <pc:docMk/>
          <pc:sldMk cId="1637864388" sldId="257"/>
        </pc:sldMkLst>
        <pc:spChg chg="mo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3" creationId="{2E845197-BAB1-BF4D-A3CA-F5966E72541E}"/>
          </ac:spMkLst>
        </pc:spChg>
        <pc:spChg chg="mo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4" creationId="{D16F49C4-1018-BE4D-8374-36096850F61A}"/>
          </ac:spMkLst>
        </pc:spChg>
        <pc:spChg chg="del mod ord">
          <ac:chgData name="Espinola-Arredondo, Ana" userId="2389861a-9b00-4e05-a52a-bbe4d3cfc079" providerId="ADAL" clId="{C3B567F4-D47D-4E0A-8CE6-A4A2CCB9A48E}" dt="2026-02-21T22:04:27.117" v="7" actId="478"/>
          <ac:spMkLst>
            <pc:docMk/>
            <pc:sldMk cId="1637864388" sldId="257"/>
            <ac:spMk id="5" creationId="{AA556668-9C7F-F34D-921D-660EE42ADE47}"/>
          </ac:spMkLst>
        </pc:spChg>
        <pc:spChg chg="ad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04:24.032" v="6" actId="26606"/>
          <ac:spMkLst>
            <pc:docMk/>
            <pc:sldMk cId="1637864388" sldId="257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05:23.150" v="18" actId="478"/>
        <pc:sldMkLst>
          <pc:docMk/>
          <pc:sldMk cId="2858225247" sldId="258"/>
        </pc:sldMkLst>
        <pc:spChg chg="mo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4" creationId="{5B2F38AE-8E9C-4C41-A5E4-4BD25EE92525}"/>
          </ac:spMkLst>
        </pc:spChg>
        <pc:spChg chg="del mod">
          <ac:chgData name="Espinola-Arredondo, Ana" userId="2389861a-9b00-4e05-a52a-bbe4d3cfc079" providerId="ADAL" clId="{C3B567F4-D47D-4E0A-8CE6-A4A2CCB9A48E}" dt="2026-02-21T22:05:23.150" v="18" actId="478"/>
          <ac:spMkLst>
            <pc:docMk/>
            <pc:sldMk cId="2858225247" sldId="258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11" creationId="{9203DE33-2CD4-4CA8-9AF3-37C3B65133B0}"/>
          </ac:spMkLst>
        </pc:spChg>
        <pc:spChg chg="ad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13" creationId="{0AF57B88-1D4C-41FA-A761-EC1DD10C35CB}"/>
          </ac:spMkLst>
        </pc:spChg>
        <pc:spChg chg="ad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15" creationId="{D2548F45-5164-4ABB-8212-7F293FDED8D4}"/>
          </ac:spMkLst>
        </pc:spChg>
        <pc:spChg chg="add">
          <ac:chgData name="Espinola-Arredondo, Ana" userId="2389861a-9b00-4e05-a52a-bbe4d3cfc079" providerId="ADAL" clId="{C3B567F4-D47D-4E0A-8CE6-A4A2CCB9A48E}" dt="2026-02-21T22:05:10.448" v="17" actId="26606"/>
          <ac:spMkLst>
            <pc:docMk/>
            <pc:sldMk cId="2858225247" sldId="258"/>
            <ac:spMk id="17" creationId="{5E81CCFB-7BEF-4186-86FB-D09450B4D02D}"/>
          </ac:spMkLst>
        </pc:spChg>
        <pc:picChg chg="add">
          <ac:chgData name="Espinola-Arredondo, Ana" userId="2389861a-9b00-4e05-a52a-bbe4d3cfc079" providerId="ADAL" clId="{C3B567F4-D47D-4E0A-8CE6-A4A2CCB9A48E}" dt="2026-02-21T22:05:10.448" v="17" actId="26606"/>
          <ac:picMkLst>
            <pc:docMk/>
            <pc:sldMk cId="2858225247" sldId="258"/>
            <ac:picMk id="7" creationId="{9F13C5D1-7874-F46F-2656-8A0C9D49FF09}"/>
          </ac:picMkLst>
        </pc:picChg>
      </pc:sldChg>
      <pc:sldChg chg="addSp delSp modSp mod setBg modAnim">
        <pc:chgData name="Espinola-Arredondo, Ana" userId="2389861a-9b00-4e05-a52a-bbe4d3cfc079" providerId="ADAL" clId="{C3B567F4-D47D-4E0A-8CE6-A4A2CCB9A48E}" dt="2026-02-21T22:07:21.052" v="31"/>
        <pc:sldMkLst>
          <pc:docMk/>
          <pc:sldMk cId="252622229" sldId="259"/>
        </pc:sldMkLst>
        <pc:spChg chg="mod">
          <ac:chgData name="Espinola-Arredondo, Ana" userId="2389861a-9b00-4e05-a52a-bbe4d3cfc079" providerId="ADAL" clId="{C3B567F4-D47D-4E0A-8CE6-A4A2CCB9A48E}" dt="2026-02-21T22:05:54.030" v="23" actId="26606"/>
          <ac:spMkLst>
            <pc:docMk/>
            <pc:sldMk cId="252622229" sldId="259"/>
            <ac:spMk id="2" creationId="{1A69CD3A-CD3D-4E46-B21F-FCE1A585D415}"/>
          </ac:spMkLst>
        </pc:spChg>
        <pc:spChg chg="add del">
          <ac:chgData name="Espinola-Arredondo, Ana" userId="2389861a-9b00-4e05-a52a-bbe4d3cfc079" providerId="ADAL" clId="{C3B567F4-D47D-4E0A-8CE6-A4A2CCB9A48E}" dt="2026-02-21T22:05:54.030" v="23" actId="26606"/>
          <ac:spMkLst>
            <pc:docMk/>
            <pc:sldMk cId="252622229" sldId="259"/>
            <ac:spMk id="3" creationId="{2E845197-BAB1-BF4D-A3CA-F5966E72541E}"/>
          </ac:spMkLst>
        </pc:spChg>
        <pc:spChg chg="mod ord">
          <ac:chgData name="Espinola-Arredondo, Ana" userId="2389861a-9b00-4e05-a52a-bbe4d3cfc079" providerId="ADAL" clId="{C3B567F4-D47D-4E0A-8CE6-A4A2CCB9A48E}" dt="2026-02-21T22:05:54.030" v="23" actId="26606"/>
          <ac:spMkLst>
            <pc:docMk/>
            <pc:sldMk cId="252622229" sldId="259"/>
            <ac:spMk id="4" creationId="{39BC520E-7183-E741-B9E9-1FBC2F46A69F}"/>
          </ac:spMkLst>
        </pc:spChg>
        <pc:spChg chg="del mod">
          <ac:chgData name="Espinola-Arredondo, Ana" userId="2389861a-9b00-4e05-a52a-bbe4d3cfc079" providerId="ADAL" clId="{C3B567F4-D47D-4E0A-8CE6-A4A2CCB9A48E}" dt="2026-02-21T22:06:03.756" v="24" actId="478"/>
          <ac:spMkLst>
            <pc:docMk/>
            <pc:sldMk cId="252622229" sldId="259"/>
            <ac:spMk id="5" creationId="{224C728C-76F7-FB4F-A082-58F75D13B28D}"/>
          </ac:spMkLst>
        </pc:spChg>
        <pc:spChg chg="add del">
          <ac:chgData name="Espinola-Arredondo, Ana" userId="2389861a-9b00-4e05-a52a-bbe4d3cfc079" providerId="ADAL" clId="{C3B567F4-D47D-4E0A-8CE6-A4A2CCB9A48E}" dt="2026-02-21T22:05:43.335" v="20" actId="26606"/>
          <ac:spMkLst>
            <pc:docMk/>
            <pc:sldMk cId="252622229" sldId="259"/>
            <ac:spMk id="11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22:05:54.030" v="23" actId="26606"/>
          <ac:spMkLst>
            <pc:docMk/>
            <pc:sldMk cId="252622229" sldId="259"/>
            <ac:spMk id="12" creationId="{B50AB553-2A96-4A92-96F2-93548E096954}"/>
          </ac:spMkLst>
        </pc:spChg>
        <pc:spChg chg="add del">
          <ac:chgData name="Espinola-Arredondo, Ana" userId="2389861a-9b00-4e05-a52a-bbe4d3cfc079" providerId="ADAL" clId="{C3B567F4-D47D-4E0A-8CE6-A4A2CCB9A48E}" dt="2026-02-21T22:05:43.335" v="20" actId="26606"/>
          <ac:spMkLst>
            <pc:docMk/>
            <pc:sldMk cId="252622229" sldId="259"/>
            <ac:spMk id="13" creationId="{F68B3F68-107C-434F-AA38-110D5EA91B85}"/>
          </ac:spMkLst>
        </pc:spChg>
        <pc:spChg chg="add del">
          <ac:chgData name="Espinola-Arredondo, Ana" userId="2389861a-9b00-4e05-a52a-bbe4d3cfc079" providerId="ADAL" clId="{C3B567F4-D47D-4E0A-8CE6-A4A2CCB9A48E}" dt="2026-02-21T22:05:43.335" v="20" actId="26606"/>
          <ac:spMkLst>
            <pc:docMk/>
            <pc:sldMk cId="252622229" sldId="259"/>
            <ac:spMk id="15" creationId="{AAD0DBB9-1A4B-4391-81D4-CB19F9AB918A}"/>
          </ac:spMkLst>
        </pc:spChg>
        <pc:spChg chg="add del">
          <ac:chgData name="Espinola-Arredondo, Ana" userId="2389861a-9b00-4e05-a52a-bbe4d3cfc079" providerId="ADAL" clId="{C3B567F4-D47D-4E0A-8CE6-A4A2CCB9A48E}" dt="2026-02-21T22:05:43.335" v="20" actId="26606"/>
          <ac:spMkLst>
            <pc:docMk/>
            <pc:sldMk cId="252622229" sldId="259"/>
            <ac:spMk id="17" creationId="{063BBA22-50EA-4C4D-BE05-F1CE4E63AA56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19" creationId="{43F8A58B-5155-44CE-A5FF-7647B47D0A7A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20" creationId="{BACC6370-2D7E-4714-9D71-7542949D7D5D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21" creationId="{443F2ACA-E6D6-4028-82DD-F03C262D5DE6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22" creationId="{256B2C21-A230-48C0-8DF1-C46611373C44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23" creationId="{3847E18C-932D-4C95-AABA-FEC7C9499AD7}"/>
          </ac:spMkLst>
        </pc:spChg>
        <pc:spChg chg="add del">
          <ac:chgData name="Espinola-Arredondo, Ana" userId="2389861a-9b00-4e05-a52a-bbe4d3cfc079" providerId="ADAL" clId="{C3B567F4-D47D-4E0A-8CE6-A4A2CCB9A48E}" dt="2026-02-21T22:05:54.011" v="22" actId="26606"/>
          <ac:spMkLst>
            <pc:docMk/>
            <pc:sldMk cId="252622229" sldId="259"/>
            <ac:spMk id="24" creationId="{3150CB11-0C61-439E-910F-5787759E72A0}"/>
          </ac:spMkLst>
        </pc:spChg>
        <pc:graphicFrameChg chg="add del">
          <ac:chgData name="Espinola-Arredondo, Ana" userId="2389861a-9b00-4e05-a52a-bbe4d3cfc079" providerId="ADAL" clId="{C3B567F4-D47D-4E0A-8CE6-A4A2CCB9A48E}" dt="2026-02-21T22:05:43.335" v="20" actId="26606"/>
          <ac:graphicFrameMkLst>
            <pc:docMk/>
            <pc:sldMk cId="252622229" sldId="259"/>
            <ac:graphicFrameMk id="7" creationId="{EFE39AF1-1A1D-E428-170A-08BD06158776}"/>
          </ac:graphicFrameMkLst>
        </pc:graphicFrameChg>
        <pc:graphicFrameChg chg="add mod modGraphic">
          <ac:chgData name="Espinola-Arredondo, Ana" userId="2389861a-9b00-4e05-a52a-bbe4d3cfc079" providerId="ADAL" clId="{C3B567F4-D47D-4E0A-8CE6-A4A2CCB9A48E}" dt="2026-02-21T22:06:36.002" v="28" actId="1076"/>
          <ac:graphicFrameMkLst>
            <pc:docMk/>
            <pc:sldMk cId="252622229" sldId="259"/>
            <ac:graphicFrameMk id="27" creationId="{230F061B-74FE-4FE2-9049-45D5D0112FA8}"/>
          </ac:graphicFrameMkLst>
        </pc:graphicFrameChg>
        <pc:picChg chg="add">
          <ac:chgData name="Espinola-Arredondo, Ana" userId="2389861a-9b00-4e05-a52a-bbe4d3cfc079" providerId="ADAL" clId="{C3B567F4-D47D-4E0A-8CE6-A4A2CCB9A48E}" dt="2026-02-21T22:05:54.030" v="23" actId="26606"/>
          <ac:picMkLst>
            <pc:docMk/>
            <pc:sldMk cId="252622229" sldId="259"/>
            <ac:picMk id="8" creationId="{9724AF5D-2DFC-5329-E72E-725AFC6E6F19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12:37.545" v="60" actId="27636"/>
        <pc:sldMkLst>
          <pc:docMk/>
          <pc:sldMk cId="745276130" sldId="261"/>
        </pc:sldMkLst>
        <pc:spChg chg="mo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2" creationId="{8C7EF09D-182D-6C42-8BA5-06577F967CF1}"/>
          </ac:spMkLst>
        </pc:spChg>
        <pc:spChg chg="mod">
          <ac:chgData name="Espinola-Arredondo, Ana" userId="2389861a-9b00-4e05-a52a-bbe4d3cfc079" providerId="ADAL" clId="{C3B567F4-D47D-4E0A-8CE6-A4A2CCB9A48E}" dt="2026-02-21T22:12:37.545" v="60" actId="27636"/>
          <ac:spMkLst>
            <pc:docMk/>
            <pc:sldMk cId="745276130" sldId="261"/>
            <ac:spMk id="3" creationId="{AD75548B-7DF5-7C4C-9C82-B096F1740A4B}"/>
          </ac:spMkLst>
        </pc:spChg>
        <pc:spChg chg="mo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8" creationId="{6E18343D-8607-884D-91D1-CDA789FBB458}"/>
          </ac:spMkLst>
        </pc:spChg>
        <pc:spChg chg="del mod ord">
          <ac:chgData name="Espinola-Arredondo, Ana" userId="2389861a-9b00-4e05-a52a-bbe4d3cfc079" providerId="ADAL" clId="{C3B567F4-D47D-4E0A-8CE6-A4A2CCB9A48E}" dt="2026-02-21T22:12:29.552" v="54" actId="478"/>
          <ac:spMkLst>
            <pc:docMk/>
            <pc:sldMk cId="745276130" sldId="261"/>
            <ac:spMk id="9" creationId="{B57E7349-7798-A34B-9DA0-3290634F7B3E}"/>
          </ac:spMkLst>
        </pc:spChg>
        <pc:spChg chg="ad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14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16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18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20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12:26.843" v="53" actId="26606"/>
          <ac:spMkLst>
            <pc:docMk/>
            <pc:sldMk cId="745276130" sldId="261"/>
            <ac:spMk id="22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4:32.991" v="84" actId="14100"/>
        <pc:sldMkLst>
          <pc:docMk/>
          <pc:sldMk cId="175992674" sldId="265"/>
        </pc:sldMkLst>
        <pc:spChg chg="mo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4:32.991" v="84" actId="14100"/>
          <ac:spMkLst>
            <pc:docMk/>
            <pc:sldMk cId="175992674" sldId="265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4" creationId="{7959C918-9D23-1F40-A1A5-0E63BA5B89E7}"/>
          </ac:spMkLst>
        </pc:spChg>
        <pc:spChg chg="del mod ord">
          <ac:chgData name="Espinola-Arredondo, Ana" userId="2389861a-9b00-4e05-a52a-bbe4d3cfc079" providerId="ADAL" clId="{C3B567F4-D47D-4E0A-8CE6-A4A2CCB9A48E}" dt="2026-02-21T22:13:43.902" v="70" actId="478"/>
          <ac:spMkLst>
            <pc:docMk/>
            <pc:sldMk cId="175992674" sldId="265"/>
            <ac:spMk id="5" creationId="{CA2C9519-C715-E943-B63A-6F768C593B20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22:13:36.592" v="69" actId="26606"/>
          <ac:spMkLst>
            <pc:docMk/>
            <pc:sldMk cId="175992674" sldId="265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7:54.188" v="124" actId="14100"/>
        <pc:sldMkLst>
          <pc:docMk/>
          <pc:sldMk cId="4174162266" sldId="266"/>
        </pc:sldMkLst>
        <pc:spChg chg="mod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7:54.188" v="124" actId="14100"/>
          <ac:spMkLst>
            <pc:docMk/>
            <pc:sldMk cId="4174162266" sldId="266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4" creationId="{0A535818-277D-D24F-A014-211D6E358914}"/>
          </ac:spMkLst>
        </pc:spChg>
        <pc:spChg chg="del mod">
          <ac:chgData name="Espinola-Arredondo, Ana" userId="2389861a-9b00-4e05-a52a-bbe4d3cfc079" providerId="ADAL" clId="{C3B567F4-D47D-4E0A-8CE6-A4A2CCB9A48E}" dt="2026-02-21T22:17:39.239" v="118" actId="478"/>
          <ac:spMkLst>
            <pc:docMk/>
            <pc:sldMk cId="4174162266" sldId="266"/>
            <ac:spMk id="5" creationId="{74715FD2-C3F4-4D44-894D-C5AEC9639645}"/>
          </ac:spMkLst>
        </pc:spChg>
        <pc:spChg chg="add del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11" creationId="{C0763A76-9F1C-4FC5-82B7-DD475DA461B2}"/>
          </ac:spMkLst>
        </pc:spChg>
        <pc:spChg chg="add del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13" creationId="{E81BF4F6-F2CF-4984-9D14-D6966D92F99F}"/>
          </ac:spMkLst>
        </pc:spChg>
        <pc:spChg chg="add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18" creationId="{3ECBE1F1-D69B-4AFA-ABD5-8E41720EF6DE}"/>
          </ac:spMkLst>
        </pc:spChg>
        <pc:spChg chg="add">
          <ac:chgData name="Espinola-Arredondo, Ana" userId="2389861a-9b00-4e05-a52a-bbe4d3cfc079" providerId="ADAL" clId="{C3B567F4-D47D-4E0A-8CE6-A4A2CCB9A48E}" dt="2026-02-21T22:17:34.531" v="117" actId="26606"/>
          <ac:spMkLst>
            <pc:docMk/>
            <pc:sldMk cId="4174162266" sldId="266"/>
            <ac:spMk id="20" creationId="{603A6265-E10C-4B85-9C20-E75FCAF9CC63}"/>
          </ac:spMkLst>
        </pc:spChg>
        <pc:picChg chg="add mod ord">
          <ac:chgData name="Espinola-Arredondo, Ana" userId="2389861a-9b00-4e05-a52a-bbe4d3cfc079" providerId="ADAL" clId="{C3B567F4-D47D-4E0A-8CE6-A4A2CCB9A48E}" dt="2026-02-21T22:17:34.531" v="117" actId="26606"/>
          <ac:picMkLst>
            <pc:docMk/>
            <pc:sldMk cId="4174162266" sldId="266"/>
            <ac:picMk id="7" creationId="{113DD59E-1AE1-04E6-BE48-E1A8AF566E10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1T22:22:31.113" v="169" actId="403"/>
        <pc:sldMkLst>
          <pc:docMk/>
          <pc:sldMk cId="2827973088" sldId="267"/>
        </pc:sldMkLst>
        <pc:spChg chg="mo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2:31.113" v="169" actId="403"/>
          <ac:spMkLst>
            <pc:docMk/>
            <pc:sldMk cId="2827973088" sldId="267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4" creationId="{57CFE025-7E8D-EF45-9AB9-EC2277AB3C6C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22:22:23.875" v="167" actId="26606"/>
          <ac:spMkLst>
            <pc:docMk/>
            <pc:sldMk cId="2827973088" sldId="267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5:57.789" v="231" actId="478"/>
        <pc:sldMkLst>
          <pc:docMk/>
          <pc:sldMk cId="1805136418" sldId="268"/>
        </pc:sldMkLst>
        <pc:spChg chg="mo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5:54.308" v="230" actId="403"/>
          <ac:spMkLst>
            <pc:docMk/>
            <pc:sldMk cId="1805136418" sldId="268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4" creationId="{E07BD824-DF1F-4944-9299-63AF74AF9C9A}"/>
          </ac:spMkLst>
        </pc:spChg>
        <pc:spChg chg="del mod ord">
          <ac:chgData name="Espinola-Arredondo, Ana" userId="2389861a-9b00-4e05-a52a-bbe4d3cfc079" providerId="ADAL" clId="{C3B567F4-D47D-4E0A-8CE6-A4A2CCB9A48E}" dt="2026-02-21T22:25:57.789" v="231" actId="478"/>
          <ac:spMkLst>
            <pc:docMk/>
            <pc:sldMk cId="1805136418" sldId="268"/>
            <ac:spMk id="5" creationId="{97CEE6D2-1CFC-054E-8E2A-682D1B2454BD}"/>
          </ac:spMkLst>
        </pc:spChg>
        <pc:spChg chg="ad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5:50.706" v="228" actId="26606"/>
          <ac:spMkLst>
            <pc:docMk/>
            <pc:sldMk cId="1805136418" sldId="268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0:26.460" v="283" actId="478"/>
        <pc:sldMkLst>
          <pc:docMk/>
          <pc:sldMk cId="1521775304" sldId="271"/>
        </pc:sldMkLst>
        <pc:spChg chg="mo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0:23.021" v="282" actId="403"/>
          <ac:spMkLst>
            <pc:docMk/>
            <pc:sldMk cId="1521775304" sldId="271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4" creationId="{C6DEF522-4545-E44A-8417-223AF804F299}"/>
          </ac:spMkLst>
        </pc:spChg>
        <pc:spChg chg="del mod ord">
          <ac:chgData name="Espinola-Arredondo, Ana" userId="2389861a-9b00-4e05-a52a-bbe4d3cfc079" providerId="ADAL" clId="{C3B567F4-D47D-4E0A-8CE6-A4A2CCB9A48E}" dt="2026-02-21T22:30:26.460" v="283" actId="478"/>
          <ac:spMkLst>
            <pc:docMk/>
            <pc:sldMk cId="1521775304" sldId="271"/>
            <ac:spMk id="5" creationId="{CA2E6A16-2CEA-4444-92DB-491EAA15D555}"/>
          </ac:spMkLst>
        </pc:spChg>
        <pc:spChg chg="ad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30:18.337" v="279" actId="26606"/>
          <ac:spMkLst>
            <pc:docMk/>
            <pc:sldMk cId="1521775304" sldId="271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2:56.678" v="322" actId="403"/>
        <pc:sldMkLst>
          <pc:docMk/>
          <pc:sldMk cId="2054573211" sldId="272"/>
        </pc:sldMkLst>
        <pc:spChg chg="mo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2" creationId="{61D9D7B5-EE05-8145-939E-34E4EC43CD48}"/>
          </ac:spMkLst>
        </pc:spChg>
        <pc:spChg chg="del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4" creationId="{FD5A4989-F9AD-EA43-9952-A1FC58C5E3D0}"/>
          </ac:spMkLst>
        </pc:spChg>
        <pc:spChg chg="mo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5" creationId="{01C89007-EDB0-FC4C-9167-0BEFC9D0EE3A}"/>
          </ac:spMkLst>
        </pc:spChg>
        <pc:spChg chg="ad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11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13" creationId="{F68B3F68-107C-434F-AA38-110D5EA91B85}"/>
          </ac:spMkLst>
        </pc:spChg>
        <pc:spChg chg="ad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15" creationId="{AAD0DBB9-1A4B-4391-81D4-CB19F9AB918A}"/>
          </ac:spMkLst>
        </pc:spChg>
        <pc:spChg chg="add">
          <ac:chgData name="Espinola-Arredondo, Ana" userId="2389861a-9b00-4e05-a52a-bbe4d3cfc079" providerId="ADAL" clId="{C3B567F4-D47D-4E0A-8CE6-A4A2CCB9A48E}" dt="2026-02-21T22:32:29.990" v="317" actId="26606"/>
          <ac:spMkLst>
            <pc:docMk/>
            <pc:sldMk cId="2054573211" sldId="272"/>
            <ac:spMk id="17" creationId="{063BBA22-50EA-4C4D-BE05-F1CE4E63AA56}"/>
          </ac:spMkLst>
        </pc:spChg>
        <pc:graphicFrameChg chg="add mod modGraphic">
          <ac:chgData name="Espinola-Arredondo, Ana" userId="2389861a-9b00-4e05-a52a-bbe4d3cfc079" providerId="ADAL" clId="{C3B567F4-D47D-4E0A-8CE6-A4A2CCB9A48E}" dt="2026-02-21T22:32:56.678" v="322" actId="403"/>
          <ac:graphicFrameMkLst>
            <pc:docMk/>
            <pc:sldMk cId="2054573211" sldId="272"/>
            <ac:graphicFrameMk id="7" creationId="{FA18B5CE-EAF7-789C-D74B-E2B2283179B2}"/>
          </ac:graphicFrameMkLst>
        </pc:graphicFrameChg>
      </pc:sldChg>
      <pc:sldChg chg="addSp modSp mod setBg">
        <pc:chgData name="Espinola-Arredondo, Ana" userId="2389861a-9b00-4e05-a52a-bbe4d3cfc079" providerId="ADAL" clId="{C3B567F4-D47D-4E0A-8CE6-A4A2CCB9A48E}" dt="2026-02-21T22:24:12.827" v="197" actId="14100"/>
        <pc:sldMkLst>
          <pc:docMk/>
          <pc:sldMk cId="3843971841" sldId="273"/>
        </pc:sldMkLst>
        <pc:spChg chg="mo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4:12.827" v="197" actId="14100"/>
          <ac:spMkLst>
            <pc:docMk/>
            <pc:sldMk cId="3843971841" sldId="273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4" creationId="{266E8B6B-D0B6-3C45-BECF-78C73D1E366A}"/>
          </ac:spMkLst>
        </pc:spChg>
        <pc:spChg chg="mod or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5" creationId="{E5451B37-0706-B047-BE43-7B7055894780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22:23:56.261" v="193" actId="26606"/>
          <ac:spMkLst>
            <pc:docMk/>
            <pc:sldMk cId="3843971841" sldId="273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5:13.368" v="216" actId="478"/>
        <pc:sldMkLst>
          <pc:docMk/>
          <pc:sldMk cId="4019811329" sldId="274"/>
        </pc:sldMkLst>
        <pc:spChg chg="mo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5:10.052" v="215" actId="20577"/>
          <ac:spMkLst>
            <pc:docMk/>
            <pc:sldMk cId="4019811329" sldId="274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4" creationId="{FDACFE3F-0A03-744C-95D6-05C4C95EACE8}"/>
          </ac:spMkLst>
        </pc:spChg>
        <pc:spChg chg="del mod ord">
          <ac:chgData name="Espinola-Arredondo, Ana" userId="2389861a-9b00-4e05-a52a-bbe4d3cfc079" providerId="ADAL" clId="{C3B567F4-D47D-4E0A-8CE6-A4A2CCB9A48E}" dt="2026-02-21T22:25:13.368" v="216" actId="478"/>
          <ac:spMkLst>
            <pc:docMk/>
            <pc:sldMk cId="4019811329" sldId="274"/>
            <ac:spMk id="5" creationId="{FB5F7011-BC9F-7F4E-92BC-A48E46E33FD0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22:24:51.167" v="206" actId="26606"/>
          <ac:spMkLst>
            <pc:docMk/>
            <pc:sldMk cId="4019811329" sldId="274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3:00.945" v="176" actId="26606"/>
        <pc:sldMkLst>
          <pc:docMk/>
          <pc:sldMk cId="2489291943" sldId="275"/>
        </pc:sldMkLst>
        <pc:spChg chg="mod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4" creationId="{F5DCDA1F-933B-E948-938F-F88FD515E53D}"/>
          </ac:spMkLst>
        </pc:spChg>
        <pc:spChg chg="del mod ord">
          <ac:chgData name="Espinola-Arredondo, Ana" userId="2389861a-9b00-4e05-a52a-bbe4d3cfc079" providerId="ADAL" clId="{C3B567F4-D47D-4E0A-8CE6-A4A2CCB9A48E}" dt="2026-02-21T22:22:44.108" v="171" actId="478"/>
          <ac:spMkLst>
            <pc:docMk/>
            <pc:sldMk cId="2489291943" sldId="275"/>
            <ac:spMk id="5" creationId="{194BB103-E793-A445-BD1C-E5AEB380EDCB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10" creationId="{09588DA8-065E-4F6F-8EFD-43104AB2E0CF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12" creationId="{C4285719-470E-454C-AF62-8323075F1F5B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14" creationId="{CD9FE4EF-C4D8-49A0-B2FF-81D8DB7D8A24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16" creationId="{4300840D-0A0B-4512-BACA-B439D5B9C57C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18" creationId="{D2B78728-A580-49A7-84F9-6EF6F583ADE0}"/>
          </ac:spMkLst>
        </pc:spChg>
        <pc:spChg chg="add del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1T22:23:00.945" v="176" actId="26606"/>
          <ac:spMkLst>
            <pc:docMk/>
            <pc:sldMk cId="2489291943" sldId="275"/>
            <ac:spMk id="27" creationId="{777A147A-9ED8-46B4-8660-1B3C2AA880B5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3:18.928" v="184" actId="27636"/>
        <pc:sldMkLst>
          <pc:docMk/>
          <pc:sldMk cId="84999068" sldId="276"/>
        </pc:sldMkLst>
        <pc:spChg chg="mo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3:18.928" v="184" actId="27636"/>
          <ac:spMkLst>
            <pc:docMk/>
            <pc:sldMk cId="84999068" sldId="276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4" creationId="{0E9983B0-6FC0-3E44-AB42-70C1C95522E6}"/>
          </ac:spMkLst>
        </pc:spChg>
        <pc:spChg chg="del mod ord">
          <ac:chgData name="Espinola-Arredondo, Ana" userId="2389861a-9b00-4e05-a52a-bbe4d3cfc079" providerId="ADAL" clId="{C3B567F4-D47D-4E0A-8CE6-A4A2CCB9A48E}" dt="2026-02-21T22:23:12.101" v="178" actId="478"/>
          <ac:spMkLst>
            <pc:docMk/>
            <pc:sldMk cId="84999068" sldId="276"/>
            <ac:spMk id="5" creationId="{26713CB4-D2AA-6241-879D-F6F8FBFB4D38}"/>
          </ac:spMkLst>
        </pc:spChg>
        <pc:spChg chg="ad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3:09.004" v="177" actId="26606"/>
          <ac:spMkLst>
            <pc:docMk/>
            <pc:sldMk cId="84999068" sldId="276"/>
            <ac:spMk id="18" creationId="{53E5B1A8-3AC9-4BD1-9BBC-78CA94F2D1B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1T22:25:24.679" v="221" actId="14100"/>
        <pc:sldMkLst>
          <pc:docMk/>
          <pc:sldMk cId="231744456" sldId="277"/>
        </pc:sldMkLst>
        <pc:spChg chg="mo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5:24.679" v="221" actId="14100"/>
          <ac:spMkLst>
            <pc:docMk/>
            <pc:sldMk cId="231744456" sldId="277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4" creationId="{F4FA988A-F577-A24C-8D25-797388CB6D3E}"/>
          </ac:spMkLst>
        </pc:spChg>
        <pc:spChg chg="mod or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5" creationId="{134C02E6-AB30-F84D-9C2A-7BF2C6DA3CF1}"/>
          </ac:spMkLst>
        </pc:spChg>
        <pc:spChg chg="ad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5:17.306" v="217" actId="26606"/>
          <ac:spMkLst>
            <pc:docMk/>
            <pc:sldMk cId="231744456" sldId="277"/>
            <ac:spMk id="18" creationId="{53E5B1A8-3AC9-4BD1-9BBC-78CA94F2D1BA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22:12:16.286" v="52"/>
        <pc:sldMkLst>
          <pc:docMk/>
          <pc:sldMk cId="534577500" sldId="278"/>
        </pc:sldMkLst>
        <pc:spChg chg="mod">
          <ac:chgData name="Espinola-Arredondo, Ana" userId="2389861a-9b00-4e05-a52a-bbe4d3cfc079" providerId="ADAL" clId="{C3B567F4-D47D-4E0A-8CE6-A4A2CCB9A48E}" dt="2026-02-21T22:12:16.278" v="51" actId="26606"/>
          <ac:spMkLst>
            <pc:docMk/>
            <pc:sldMk cId="534577500" sldId="278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12:16.278" v="51" actId="26606"/>
          <ac:spMkLst>
            <pc:docMk/>
            <pc:sldMk cId="534577500" sldId="278"/>
            <ac:spMk id="3" creationId="{794B742D-F953-AA4C-BF40-F0FBB86BB826}"/>
          </ac:spMkLst>
        </pc:spChg>
        <pc:spChg chg="mod">
          <ac:chgData name="Espinola-Arredondo, Ana" userId="2389861a-9b00-4e05-a52a-bbe4d3cfc079" providerId="ADAL" clId="{C3B567F4-D47D-4E0A-8CE6-A4A2CCB9A48E}" dt="2026-02-21T22:12:16.278" v="51" actId="26606"/>
          <ac:spMkLst>
            <pc:docMk/>
            <pc:sldMk cId="534577500" sldId="278"/>
            <ac:spMk id="4" creationId="{7CF085EF-9768-6E49-A646-AA5ED452669F}"/>
          </ac:spMkLst>
        </pc:spChg>
        <pc:spChg chg="add">
          <ac:chgData name="Espinola-Arredondo, Ana" userId="2389861a-9b00-4e05-a52a-bbe4d3cfc079" providerId="ADAL" clId="{C3B567F4-D47D-4E0A-8CE6-A4A2CCB9A48E}" dt="2026-02-21T22:12:16.278" v="51" actId="26606"/>
          <ac:spMkLst>
            <pc:docMk/>
            <pc:sldMk cId="534577500" sldId="278"/>
            <ac:spMk id="10" creationId="{C93D702E-F4E0-47FC-A74C-ECD9647A81AA}"/>
          </ac:spMkLst>
        </pc:spChg>
        <pc:picChg chg="add">
          <ac:chgData name="Espinola-Arredondo, Ana" userId="2389861a-9b00-4e05-a52a-bbe4d3cfc079" providerId="ADAL" clId="{C3B567F4-D47D-4E0A-8CE6-A4A2CCB9A48E}" dt="2026-02-21T22:12:16.278" v="51" actId="26606"/>
          <ac:picMkLst>
            <pc:docMk/>
            <pc:sldMk cId="534577500" sldId="278"/>
            <ac:picMk id="6" creationId="{EABAACE0-3F0A-F2F9-F6F5-F61AF2F7A07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13:21.534" v="68" actId="26606"/>
        <pc:sldMkLst>
          <pc:docMk/>
          <pc:sldMk cId="2152254310" sldId="279"/>
        </pc:sldMkLst>
        <pc:spChg chg="mo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2" creationId="{8C7EF09D-182D-6C42-8BA5-06577F967CF1}"/>
          </ac:spMkLst>
        </pc:spChg>
        <pc:spChg chg="mod or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3" creationId="{AD75548B-7DF5-7C4C-9C82-B096F1740A4B}"/>
          </ac:spMkLst>
        </pc:spChg>
        <pc:spChg chg="mod or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7" creationId="{0026699F-F10D-784D-B9AB-434D111B473B}"/>
          </ac:spMkLst>
        </pc:spChg>
        <pc:spChg chg="del mod">
          <ac:chgData name="Espinola-Arredondo, Ana" userId="2389861a-9b00-4e05-a52a-bbe4d3cfc079" providerId="ADAL" clId="{C3B567F4-D47D-4E0A-8CE6-A4A2CCB9A48E}" dt="2026-02-21T22:13:12.148" v="65" actId="478"/>
          <ac:spMkLst>
            <pc:docMk/>
            <pc:sldMk cId="2152254310" sldId="279"/>
            <ac:spMk id="9" creationId="{06226C4A-9963-4A4E-8DDE-0C5EA41559A6}"/>
          </ac:spMkLst>
        </pc:spChg>
        <pc:spChg chg="add del">
          <ac:chgData name="Espinola-Arredondo, Ana" userId="2389861a-9b00-4e05-a52a-bbe4d3cfc079" providerId="ADAL" clId="{C3B567F4-D47D-4E0A-8CE6-A4A2CCB9A48E}" dt="2026-02-21T22:13:08.710" v="63" actId="26606"/>
          <ac:spMkLst>
            <pc:docMk/>
            <pc:sldMk cId="2152254310" sldId="279"/>
            <ac:spMk id="15" creationId="{C0763A76-9F1C-4FC5-82B7-DD475DA461B2}"/>
          </ac:spMkLst>
        </pc:spChg>
        <pc:spChg chg="add del">
          <ac:chgData name="Espinola-Arredondo, Ana" userId="2389861a-9b00-4e05-a52a-bbe4d3cfc079" providerId="ADAL" clId="{C3B567F4-D47D-4E0A-8CE6-A4A2CCB9A48E}" dt="2026-02-21T22:13:08.710" v="63" actId="26606"/>
          <ac:spMkLst>
            <pc:docMk/>
            <pc:sldMk cId="2152254310" sldId="279"/>
            <ac:spMk id="17" creationId="{E81BF4F6-F2CF-4984-9D14-D6966D92F99F}"/>
          </ac:spMkLst>
        </pc:spChg>
        <pc:spChg chg="add del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23" creationId="{C0763A76-9F1C-4FC5-82B7-DD475DA461B2}"/>
          </ac:spMkLst>
        </pc:spChg>
        <pc:spChg chg="add del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25" creationId="{E81BF4F6-F2CF-4984-9D14-D6966D92F99F}"/>
          </ac:spMkLst>
        </pc:spChg>
        <pc:spChg chg="add del">
          <ac:chgData name="Espinola-Arredondo, Ana" userId="2389861a-9b00-4e05-a52a-bbe4d3cfc079" providerId="ADAL" clId="{C3B567F4-D47D-4E0A-8CE6-A4A2CCB9A48E}" dt="2026-02-21T22:13:21.521" v="67" actId="26606"/>
          <ac:spMkLst>
            <pc:docMk/>
            <pc:sldMk cId="2152254310" sldId="279"/>
            <ac:spMk id="30" creationId="{79BB35BC-D5C2-4C8B-A22A-A71E6191913B}"/>
          </ac:spMkLst>
        </pc:spChg>
        <pc:spChg chg="ad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32" creationId="{5AE190BC-D2FD-433E-AB89-0DF68EFD6D09}"/>
          </ac:spMkLst>
        </pc:spChg>
        <pc:spChg chg="ad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33" creationId="{7DE220E6-BA55-4F04-B3C4-F4985F3E77AF}"/>
          </ac:spMkLst>
        </pc:spChg>
        <pc:spChg chg="add">
          <ac:chgData name="Espinola-Arredondo, Ana" userId="2389861a-9b00-4e05-a52a-bbe4d3cfc079" providerId="ADAL" clId="{C3B567F4-D47D-4E0A-8CE6-A4A2CCB9A48E}" dt="2026-02-21T22:13:21.534" v="68" actId="26606"/>
          <ac:spMkLst>
            <pc:docMk/>
            <pc:sldMk cId="2152254310" sldId="279"/>
            <ac:spMk id="34" creationId="{43E8FEA2-54EE-4F84-B5DB-A055A7D805EE}"/>
          </ac:spMkLst>
        </pc:spChg>
        <pc:picChg chg="add del">
          <ac:chgData name="Espinola-Arredondo, Ana" userId="2389861a-9b00-4e05-a52a-bbe4d3cfc079" providerId="ADAL" clId="{C3B567F4-D47D-4E0A-8CE6-A4A2CCB9A48E}" dt="2026-02-21T22:13:04.826" v="62" actId="478"/>
          <ac:picMkLst>
            <pc:docMk/>
            <pc:sldMk cId="2152254310" sldId="279"/>
            <ac:picMk id="11" creationId="{97A24423-2293-239F-CB8E-4CFFAE613E06}"/>
          </ac:picMkLst>
        </pc:picChg>
        <pc:picChg chg="add mod">
          <ac:chgData name="Espinola-Arredondo, Ana" userId="2389861a-9b00-4e05-a52a-bbe4d3cfc079" providerId="ADAL" clId="{C3B567F4-D47D-4E0A-8CE6-A4A2CCB9A48E}" dt="2026-02-21T22:13:21.534" v="68" actId="26606"/>
          <ac:picMkLst>
            <pc:docMk/>
            <pc:sldMk cId="2152254310" sldId="279"/>
            <ac:picMk id="19" creationId="{D9329A19-AA2B-484C-AC3D-2C8D69BB46A1}"/>
          </ac:picMkLst>
        </pc:picChg>
      </pc:sldChg>
      <pc:sldChg chg="addSp modSp mod setBg addAnim">
        <pc:chgData name="Espinola-Arredondo, Ana" userId="2389861a-9b00-4e05-a52a-bbe4d3cfc079" providerId="ADAL" clId="{C3B567F4-D47D-4E0A-8CE6-A4A2CCB9A48E}" dt="2026-02-21T22:30:07.250" v="278"/>
        <pc:sldMkLst>
          <pc:docMk/>
          <pc:sldMk cId="2560606759" sldId="280"/>
        </pc:sldMkLst>
        <pc:spChg chg="mo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3" creationId="{A45CCF9A-C8D6-E343-BEDA-41880AC2CBE3}"/>
          </ac:spMkLst>
        </pc:spChg>
        <pc:spChg chg="mo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4" creationId="{DE02A9E1-22E0-0242-B816-A9C26D5582B9}"/>
          </ac:spMkLst>
        </pc:spChg>
        <pc:spChg chg="ad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10" creationId="{464EC53C-35C4-4E84-AFE2-A7D081852617}"/>
          </ac:spMkLst>
        </pc:spChg>
        <pc:spChg chg="ad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12" creationId="{9A3F5928-D955-456A-97B5-AA390B8CE9D5}"/>
          </ac:spMkLst>
        </pc:spChg>
        <pc:spChg chg="ad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16" creationId="{C5CB530E-515E-412C-9DF1-5F8FFBD6F383}"/>
          </ac:spMkLst>
        </pc:spChg>
        <pc:spChg chg="ad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18" creationId="{712D4376-A578-4FF1-94FC-245E7A6A489F}"/>
          </ac:spMkLst>
        </pc:spChg>
        <pc:spChg chg="add">
          <ac:chgData name="Espinola-Arredondo, Ana" userId="2389861a-9b00-4e05-a52a-bbe4d3cfc079" providerId="ADAL" clId="{C3B567F4-D47D-4E0A-8CE6-A4A2CCB9A48E}" dt="2026-02-21T22:30:07.250" v="277" actId="26606"/>
          <ac:spMkLst>
            <pc:docMk/>
            <pc:sldMk cId="2560606759" sldId="280"/>
            <ac:spMk id="20" creationId="{AEA7509D-F04F-40CB-A0B3-EEF16499CC9F}"/>
          </ac:spMkLst>
        </pc:spChg>
        <pc:picChg chg="add">
          <ac:chgData name="Espinola-Arredondo, Ana" userId="2389861a-9b00-4e05-a52a-bbe4d3cfc079" providerId="ADAL" clId="{C3B567F4-D47D-4E0A-8CE6-A4A2CCB9A48E}" dt="2026-02-21T22:30:07.250" v="277" actId="26606"/>
          <ac:picMkLst>
            <pc:docMk/>
            <pc:sldMk cId="2560606759" sldId="280"/>
            <ac:picMk id="6" creationId="{9FC22C22-ED06-AB7A-C578-B7A16103D405}"/>
          </ac:picMkLst>
        </pc:picChg>
        <pc:cxnChg chg="add">
          <ac:chgData name="Espinola-Arredondo, Ana" userId="2389861a-9b00-4e05-a52a-bbe4d3cfc079" providerId="ADAL" clId="{C3B567F4-D47D-4E0A-8CE6-A4A2CCB9A48E}" dt="2026-02-21T22:30:07.250" v="277" actId="26606"/>
          <ac:cxnSpMkLst>
            <pc:docMk/>
            <pc:sldMk cId="2560606759" sldId="280"/>
            <ac:cxnSpMk id="14" creationId="{56020367-4FD5-4596-8E10-C5F095CD8DBF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22:30:40.757" v="290" actId="14100"/>
        <pc:sldMkLst>
          <pc:docMk/>
          <pc:sldMk cId="3338089794" sldId="281"/>
        </pc:sldMkLst>
        <pc:spChg chg="mo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0:40.757" v="290" actId="14100"/>
          <ac:spMkLst>
            <pc:docMk/>
            <pc:sldMk cId="3338089794" sldId="281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4" creationId="{FB6B8358-FDDD-AD4F-8457-1424A3766AAB}"/>
          </ac:spMkLst>
        </pc:spChg>
        <pc:spChg chg="del mod ord">
          <ac:chgData name="Espinola-Arredondo, Ana" userId="2389861a-9b00-4e05-a52a-bbe4d3cfc079" providerId="ADAL" clId="{C3B567F4-D47D-4E0A-8CE6-A4A2CCB9A48E}" dt="2026-02-21T22:30:37.326" v="289" actId="478"/>
          <ac:spMkLst>
            <pc:docMk/>
            <pc:sldMk cId="3338089794" sldId="281"/>
            <ac:spMk id="5" creationId="{D42DEA70-DE8A-5C46-8C3A-C80F9BB285CC}"/>
          </ac:spMkLst>
        </pc:spChg>
        <pc:spChg chg="ad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30:31.276" v="284" actId="26606"/>
          <ac:spMkLst>
            <pc:docMk/>
            <pc:sldMk cId="3338089794" sldId="281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1:28.031" v="303" actId="14100"/>
        <pc:sldMkLst>
          <pc:docMk/>
          <pc:sldMk cId="3142174667" sldId="283"/>
        </pc:sldMkLst>
        <pc:spChg chg="mod">
          <ac:chgData name="Espinola-Arredondo, Ana" userId="2389861a-9b00-4e05-a52a-bbe4d3cfc079" providerId="ADAL" clId="{C3B567F4-D47D-4E0A-8CE6-A4A2CCB9A48E}" dt="2026-02-21T22:31:18.736" v="299" actId="14100"/>
          <ac:spMkLst>
            <pc:docMk/>
            <pc:sldMk cId="3142174667" sldId="283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1:28.031" v="303" actId="14100"/>
          <ac:spMkLst>
            <pc:docMk/>
            <pc:sldMk cId="3142174667" sldId="283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1:07.868" v="296" actId="26606"/>
          <ac:spMkLst>
            <pc:docMk/>
            <pc:sldMk cId="3142174667" sldId="283"/>
            <ac:spMk id="6" creationId="{0358226E-A571-524E-BC9C-6D4517D24123}"/>
          </ac:spMkLst>
        </pc:spChg>
        <pc:spChg chg="del mod ord">
          <ac:chgData name="Espinola-Arredondo, Ana" userId="2389861a-9b00-4e05-a52a-bbe4d3cfc079" providerId="ADAL" clId="{C3B567F4-D47D-4E0A-8CE6-A4A2CCB9A48E}" dt="2026-02-21T22:31:10.524" v="297" actId="478"/>
          <ac:spMkLst>
            <pc:docMk/>
            <pc:sldMk cId="3142174667" sldId="283"/>
            <ac:spMk id="7" creationId="{DB50F696-B01D-AA46-8C85-0E2B3892BC21}"/>
          </ac:spMkLst>
        </pc:spChg>
        <pc:spChg chg="add">
          <ac:chgData name="Espinola-Arredondo, Ana" userId="2389861a-9b00-4e05-a52a-bbe4d3cfc079" providerId="ADAL" clId="{C3B567F4-D47D-4E0A-8CE6-A4A2CCB9A48E}" dt="2026-02-21T22:31:07.868" v="296" actId="26606"/>
          <ac:spMkLst>
            <pc:docMk/>
            <pc:sldMk cId="3142174667" sldId="283"/>
            <ac:spMk id="12" creationId="{979E27D9-03C7-44E2-9FF8-15D0C8506AF7}"/>
          </ac:spMkLst>
        </pc:spChg>
        <pc:spChg chg="add">
          <ac:chgData name="Espinola-Arredondo, Ana" userId="2389861a-9b00-4e05-a52a-bbe4d3cfc079" providerId="ADAL" clId="{C3B567F4-D47D-4E0A-8CE6-A4A2CCB9A48E}" dt="2026-02-21T22:31:07.868" v="296" actId="26606"/>
          <ac:spMkLst>
            <pc:docMk/>
            <pc:sldMk cId="3142174667" sldId="283"/>
            <ac:spMk id="14" creationId="{EEBF1590-3B36-48EE-A89D-3B6F3CB256AB}"/>
          </ac:spMkLst>
        </pc:spChg>
        <pc:spChg chg="add">
          <ac:chgData name="Espinola-Arredondo, Ana" userId="2389861a-9b00-4e05-a52a-bbe4d3cfc079" providerId="ADAL" clId="{C3B567F4-D47D-4E0A-8CE6-A4A2CCB9A48E}" dt="2026-02-21T22:31:07.868" v="296" actId="26606"/>
          <ac:spMkLst>
            <pc:docMk/>
            <pc:sldMk cId="3142174667" sldId="283"/>
            <ac:spMk id="16" creationId="{AC8F6C8C-AB5A-4548-942D-E3FD40ACBC49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1:56.811" v="314" actId="478"/>
        <pc:sldMkLst>
          <pc:docMk/>
          <pc:sldMk cId="642784495" sldId="284"/>
        </pc:sldMkLst>
        <pc:spChg chg="mod">
          <ac:chgData name="Espinola-Arredondo, Ana" userId="2389861a-9b00-4e05-a52a-bbe4d3cfc079" providerId="ADAL" clId="{C3B567F4-D47D-4E0A-8CE6-A4A2CCB9A48E}" dt="2026-02-21T22:31:42.138" v="305" actId="14100"/>
          <ac:spMkLst>
            <pc:docMk/>
            <pc:sldMk cId="642784495" sldId="284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1:53.824" v="313" actId="27636"/>
          <ac:spMkLst>
            <pc:docMk/>
            <pc:sldMk cId="642784495" sldId="284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1:38.860" v="304" actId="26606"/>
          <ac:spMkLst>
            <pc:docMk/>
            <pc:sldMk cId="642784495" sldId="284"/>
            <ac:spMk id="4" creationId="{6F18864C-FB58-B745-8F84-962FCE3A7A26}"/>
          </ac:spMkLst>
        </pc:spChg>
        <pc:spChg chg="del mod ord">
          <ac:chgData name="Espinola-Arredondo, Ana" userId="2389861a-9b00-4e05-a52a-bbe4d3cfc079" providerId="ADAL" clId="{C3B567F4-D47D-4E0A-8CE6-A4A2CCB9A48E}" dt="2026-02-21T22:31:56.811" v="314" actId="478"/>
          <ac:spMkLst>
            <pc:docMk/>
            <pc:sldMk cId="642784495" sldId="284"/>
            <ac:spMk id="5" creationId="{E87BB10C-30DF-5D4D-AB4F-01299DECA556}"/>
          </ac:spMkLst>
        </pc:spChg>
        <pc:spChg chg="add">
          <ac:chgData name="Espinola-Arredondo, Ana" userId="2389861a-9b00-4e05-a52a-bbe4d3cfc079" providerId="ADAL" clId="{C3B567F4-D47D-4E0A-8CE6-A4A2CCB9A48E}" dt="2026-02-21T22:31:38.860" v="304" actId="26606"/>
          <ac:spMkLst>
            <pc:docMk/>
            <pc:sldMk cId="642784495" sldId="284"/>
            <ac:spMk id="10" creationId="{979E27D9-03C7-44E2-9FF8-15D0C8506AF7}"/>
          </ac:spMkLst>
        </pc:spChg>
        <pc:spChg chg="add">
          <ac:chgData name="Espinola-Arredondo, Ana" userId="2389861a-9b00-4e05-a52a-bbe4d3cfc079" providerId="ADAL" clId="{C3B567F4-D47D-4E0A-8CE6-A4A2CCB9A48E}" dt="2026-02-21T22:31:38.860" v="304" actId="26606"/>
          <ac:spMkLst>
            <pc:docMk/>
            <pc:sldMk cId="642784495" sldId="284"/>
            <ac:spMk id="12" creationId="{EEBF1590-3B36-48EE-A89D-3B6F3CB256AB}"/>
          </ac:spMkLst>
        </pc:spChg>
        <pc:spChg chg="add">
          <ac:chgData name="Espinola-Arredondo, Ana" userId="2389861a-9b00-4e05-a52a-bbe4d3cfc079" providerId="ADAL" clId="{C3B567F4-D47D-4E0A-8CE6-A4A2CCB9A48E}" dt="2026-02-21T22:31:38.860" v="304" actId="26606"/>
          <ac:spMkLst>
            <pc:docMk/>
            <pc:sldMk cId="642784495" sldId="284"/>
            <ac:spMk id="14" creationId="{AC8F6C8C-AB5A-4548-942D-E3FD40ACBC49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6:05.728" v="100" actId="478"/>
        <pc:sldMkLst>
          <pc:docMk/>
          <pc:sldMk cId="2484284803" sldId="290"/>
        </pc:sldMkLst>
        <pc:spChg chg="mod">
          <ac:chgData name="Espinola-Arredondo, Ana" userId="2389861a-9b00-4e05-a52a-bbe4d3cfc079" providerId="ADAL" clId="{C3B567F4-D47D-4E0A-8CE6-A4A2CCB9A48E}" dt="2026-02-21T22:15:55.242" v="93" actId="26606"/>
          <ac:spMkLst>
            <pc:docMk/>
            <pc:sldMk cId="2484284803" sldId="290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6:03.361" v="99" actId="27636"/>
          <ac:spMkLst>
            <pc:docMk/>
            <pc:sldMk cId="2484284803" sldId="290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15:55.242" v="93" actId="26606"/>
          <ac:spMkLst>
            <pc:docMk/>
            <pc:sldMk cId="2484284803" sldId="290"/>
            <ac:spMk id="4" creationId="{BBCD2927-1647-2C4C-8796-9D79286BB689}"/>
          </ac:spMkLst>
        </pc:spChg>
        <pc:spChg chg="del mod">
          <ac:chgData name="Espinola-Arredondo, Ana" userId="2389861a-9b00-4e05-a52a-bbe4d3cfc079" providerId="ADAL" clId="{C3B567F4-D47D-4E0A-8CE6-A4A2CCB9A48E}" dt="2026-02-21T22:16:05.728" v="100" actId="478"/>
          <ac:spMkLst>
            <pc:docMk/>
            <pc:sldMk cId="2484284803" sldId="290"/>
            <ac:spMk id="5" creationId="{903263D0-4872-1F43-9902-D23E9030C012}"/>
          </ac:spMkLst>
        </pc:spChg>
        <pc:spChg chg="add">
          <ac:chgData name="Espinola-Arredondo, Ana" userId="2389861a-9b00-4e05-a52a-bbe4d3cfc079" providerId="ADAL" clId="{C3B567F4-D47D-4E0A-8CE6-A4A2CCB9A48E}" dt="2026-02-21T22:15:55.242" v="93" actId="26606"/>
          <ac:spMkLst>
            <pc:docMk/>
            <pc:sldMk cId="2484284803" sldId="290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1T22:15:55.242" v="93" actId="26606"/>
          <ac:spMkLst>
            <pc:docMk/>
            <pc:sldMk cId="2484284803" sldId="290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1T22:15:55.242" v="93" actId="26606"/>
          <ac:spMkLst>
            <pc:docMk/>
            <pc:sldMk cId="2484284803" sldId="290"/>
            <ac:spMk id="14" creationId="{142DCE2C-2863-46FA-9BE7-24365A24D9BA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22:26:01.641" v="233"/>
        <pc:sldMkLst>
          <pc:docMk/>
          <pc:sldMk cId="1027593239" sldId="293"/>
        </pc:sldMkLst>
        <pc:spChg chg="mo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3" creationId="{74D790B8-6974-AE41-93D8-80751D46D15F}"/>
          </ac:spMkLst>
        </pc:spChg>
        <pc:spChg chg="mo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4" creationId="{E75378B4-73C3-6F48-942C-76A85131D6D2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9" creationId="{8C790BE2-4E4F-4AAF-81A2-4A6F4885EBE6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11" creationId="{D28B54C3-B57B-472A-B96E-1FCB67093DC2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13" creationId="{7DB3C429-F8DA-49B9-AF84-21996FCF78B5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15" creationId="{E12088DD-B1AD-40E0-8B86-1D87A2CCD9BE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17" creationId="{C4C9F2B0-1044-46EB-8AEB-C3BFFDE6C2CC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19" creationId="{0C395952-4E26-45A2-8756-2ADFD6E53C6E}"/>
          </ac:spMkLst>
        </pc:spChg>
        <pc:spChg chg="add">
          <ac:chgData name="Espinola-Arredondo, Ana" userId="2389861a-9b00-4e05-a52a-bbe4d3cfc079" providerId="ADAL" clId="{C3B567F4-D47D-4E0A-8CE6-A4A2CCB9A48E}" dt="2026-02-21T22:26:01.640" v="232" actId="26606"/>
          <ac:spMkLst>
            <pc:docMk/>
            <pc:sldMk cId="1027593239" sldId="293"/>
            <ac:spMk id="21" creationId="{4734BADF-9461-4621-B112-2D7BABEA7DD0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7:49.253" v="256" actId="20577"/>
        <pc:sldMkLst>
          <pc:docMk/>
          <pc:sldMk cId="2023289584" sldId="296"/>
        </pc:sldMkLst>
        <pc:spChg chg="mo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7:49.253" v="256" actId="20577"/>
          <ac:spMkLst>
            <pc:docMk/>
            <pc:sldMk cId="2023289584" sldId="296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9" creationId="{5D681BCD-BC04-6B4E-BE87-7AC5F1403F0E}"/>
          </ac:spMkLst>
        </pc:spChg>
        <pc:spChg chg="del mod ord">
          <ac:chgData name="Espinola-Arredondo, Ana" userId="2389861a-9b00-4e05-a52a-bbe4d3cfc079" providerId="ADAL" clId="{C3B567F4-D47D-4E0A-8CE6-A4A2CCB9A48E}" dt="2026-02-21T22:27:19.584" v="250" actId="478"/>
          <ac:spMkLst>
            <pc:docMk/>
            <pc:sldMk cId="2023289584" sldId="296"/>
            <ac:spMk id="10" creationId="{E4965F35-2CF8-B94F-B21E-F0B3D6E1155F}"/>
          </ac:spMkLst>
        </pc:spChg>
        <pc:spChg chg="ad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15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17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19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21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7:16.346" v="249" actId="26606"/>
          <ac:spMkLst>
            <pc:docMk/>
            <pc:sldMk cId="2023289584" sldId="296"/>
            <ac:spMk id="23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8:15.523" v="264" actId="27636"/>
        <pc:sldMkLst>
          <pc:docMk/>
          <pc:sldMk cId="312416412" sldId="297"/>
        </pc:sldMkLst>
        <pc:spChg chg="mo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8:15.523" v="264" actId="27636"/>
          <ac:spMkLst>
            <pc:docMk/>
            <pc:sldMk cId="312416412" sldId="297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4" creationId="{5E41B9BF-422D-E64B-9442-C5B871245C4B}"/>
          </ac:spMkLst>
        </pc:spChg>
        <pc:spChg chg="del mod ord">
          <ac:chgData name="Espinola-Arredondo, Ana" userId="2389861a-9b00-4e05-a52a-bbe4d3cfc079" providerId="ADAL" clId="{C3B567F4-D47D-4E0A-8CE6-A4A2CCB9A48E}" dt="2026-02-21T22:28:08.549" v="259" actId="478"/>
          <ac:spMkLst>
            <pc:docMk/>
            <pc:sldMk cId="312416412" sldId="297"/>
            <ac:spMk id="5" creationId="{8E03FD74-0C57-624B-A8CA-4DB7E362C4FE}"/>
          </ac:spMkLst>
        </pc:spChg>
        <pc:spChg chg="ad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8:02.403" v="257" actId="26606"/>
          <ac:spMkLst>
            <pc:docMk/>
            <pc:sldMk cId="312416412" sldId="297"/>
            <ac:spMk id="18" creationId="{53E5B1A8-3AC9-4BD1-9BBC-78CA94F2D1BA}"/>
          </ac:spMkLst>
        </pc:spChg>
      </pc:sldChg>
      <pc:sldChg chg="addSp delSp modSp mod setBg addAnim delAnim setClrOvrMap">
        <pc:chgData name="Espinola-Arredondo, Ana" userId="2389861a-9b00-4e05-a52a-bbe4d3cfc079" providerId="ADAL" clId="{C3B567F4-D47D-4E0A-8CE6-A4A2CCB9A48E}" dt="2026-02-21T22:28:50.590" v="274" actId="26606"/>
        <pc:sldMkLst>
          <pc:docMk/>
          <pc:sldMk cId="3100492499" sldId="299"/>
        </pc:sldMkLst>
        <pc:spChg chg="mod">
          <ac:chgData name="Espinola-Arredondo, Ana" userId="2389861a-9b00-4e05-a52a-bbe4d3cfc079" providerId="ADAL" clId="{C3B567F4-D47D-4E0A-8CE6-A4A2CCB9A48E}" dt="2026-02-21T22:28:50.590" v="274" actId="26606"/>
          <ac:spMkLst>
            <pc:docMk/>
            <pc:sldMk cId="3100492499" sldId="299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28:50.590" v="274" actId="26606"/>
          <ac:spMkLst>
            <pc:docMk/>
            <pc:sldMk cId="3100492499" sldId="299"/>
            <ac:spMk id="3" creationId="{50C70F82-6517-9048-88DC-81706D6E1EE2}"/>
          </ac:spMkLst>
        </pc:spChg>
        <pc:spChg chg="mod">
          <ac:chgData name="Espinola-Arredondo, Ana" userId="2389861a-9b00-4e05-a52a-bbe4d3cfc079" providerId="ADAL" clId="{C3B567F4-D47D-4E0A-8CE6-A4A2CCB9A48E}" dt="2026-02-21T22:28:50.590" v="274" actId="26606"/>
          <ac:spMkLst>
            <pc:docMk/>
            <pc:sldMk cId="3100492499" sldId="299"/>
            <ac:spMk id="4" creationId="{DE4613DD-E901-AD4A-AA41-40551D950B5E}"/>
          </ac:spMkLst>
        </pc:spChg>
        <pc:spChg chg="add del">
          <ac:chgData name="Espinola-Arredondo, Ana" userId="2389861a-9b00-4e05-a52a-bbe4d3cfc079" providerId="ADAL" clId="{C3B567F4-D47D-4E0A-8CE6-A4A2CCB9A48E}" dt="2026-02-21T22:28:50.575" v="273" actId="26606"/>
          <ac:spMkLst>
            <pc:docMk/>
            <pc:sldMk cId="3100492499" sldId="299"/>
            <ac:spMk id="10" creationId="{9203DE33-2CD4-4CA8-9AF3-37C3B65133B0}"/>
          </ac:spMkLst>
        </pc:spChg>
        <pc:spChg chg="add del">
          <ac:chgData name="Espinola-Arredondo, Ana" userId="2389861a-9b00-4e05-a52a-bbe4d3cfc079" providerId="ADAL" clId="{C3B567F4-D47D-4E0A-8CE6-A4A2CCB9A48E}" dt="2026-02-21T22:28:50.575" v="273" actId="26606"/>
          <ac:spMkLst>
            <pc:docMk/>
            <pc:sldMk cId="3100492499" sldId="299"/>
            <ac:spMk id="12" creationId="{0AF57B88-1D4C-41FA-A761-EC1DD10C35CB}"/>
          </ac:spMkLst>
        </pc:spChg>
        <pc:spChg chg="add del">
          <ac:chgData name="Espinola-Arredondo, Ana" userId="2389861a-9b00-4e05-a52a-bbe4d3cfc079" providerId="ADAL" clId="{C3B567F4-D47D-4E0A-8CE6-A4A2CCB9A48E}" dt="2026-02-21T22:28:50.575" v="273" actId="26606"/>
          <ac:spMkLst>
            <pc:docMk/>
            <pc:sldMk cId="3100492499" sldId="299"/>
            <ac:spMk id="14" creationId="{D2548F45-5164-4ABB-8212-7F293FDED8D4}"/>
          </ac:spMkLst>
        </pc:spChg>
        <pc:spChg chg="add del">
          <ac:chgData name="Espinola-Arredondo, Ana" userId="2389861a-9b00-4e05-a52a-bbe4d3cfc079" providerId="ADAL" clId="{C3B567F4-D47D-4E0A-8CE6-A4A2CCB9A48E}" dt="2026-02-21T22:28:50.575" v="273" actId="26606"/>
          <ac:spMkLst>
            <pc:docMk/>
            <pc:sldMk cId="3100492499" sldId="299"/>
            <ac:spMk id="16" creationId="{5E81CCFB-7BEF-4186-86FB-D09450B4D02D}"/>
          </ac:spMkLst>
        </pc:spChg>
        <pc:spChg chg="add">
          <ac:chgData name="Espinola-Arredondo, Ana" userId="2389861a-9b00-4e05-a52a-bbe4d3cfc079" providerId="ADAL" clId="{C3B567F4-D47D-4E0A-8CE6-A4A2CCB9A48E}" dt="2026-02-21T22:28:50.590" v="274" actId="26606"/>
          <ac:spMkLst>
            <pc:docMk/>
            <pc:sldMk cId="3100492499" sldId="299"/>
            <ac:spMk id="20" creationId="{053FB2EE-284F-4C87-AB3D-BBF87A9FAB97}"/>
          </ac:spMkLst>
        </pc:spChg>
        <pc:grpChg chg="add">
          <ac:chgData name="Espinola-Arredondo, Ana" userId="2389861a-9b00-4e05-a52a-bbe4d3cfc079" providerId="ADAL" clId="{C3B567F4-D47D-4E0A-8CE6-A4A2CCB9A48E}" dt="2026-02-21T22:28:50.590" v="274" actId="26606"/>
          <ac:grpSpMkLst>
            <pc:docMk/>
            <pc:sldMk cId="3100492499" sldId="299"/>
            <ac:grpSpMk id="9" creationId="{D2C4BFA1-2075-4901-9E24-E41D1FDD51FD}"/>
          </ac:grpSpMkLst>
        </pc:grpChg>
        <pc:picChg chg="add del">
          <ac:chgData name="Espinola-Arredondo, Ana" userId="2389861a-9b00-4e05-a52a-bbe4d3cfc079" providerId="ADAL" clId="{C3B567F4-D47D-4E0A-8CE6-A4A2CCB9A48E}" dt="2026-02-21T22:28:50.575" v="273" actId="26606"/>
          <ac:picMkLst>
            <pc:docMk/>
            <pc:sldMk cId="3100492499" sldId="299"/>
            <ac:picMk id="6" creationId="{20F438E2-18D2-FED7-8377-5EDB45DF93B7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29:16.336" v="276" actId="478"/>
        <pc:sldMkLst>
          <pc:docMk/>
          <pc:sldMk cId="1067271284" sldId="300"/>
        </pc:sldMkLst>
        <pc:spChg chg="mo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2" creationId="{61D9D7B5-EE05-8145-939E-34E4EC43CD48}"/>
          </ac:spMkLst>
        </pc:spChg>
        <pc:spChg chg="del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4" creationId="{D67CBFA3-B260-F24E-AC25-7B17D1CE1BDE}"/>
          </ac:spMkLst>
        </pc:spChg>
        <pc:spChg chg="del mod">
          <ac:chgData name="Espinola-Arredondo, Ana" userId="2389861a-9b00-4e05-a52a-bbe4d3cfc079" providerId="ADAL" clId="{C3B567F4-D47D-4E0A-8CE6-A4A2CCB9A48E}" dt="2026-02-21T22:29:16.336" v="276" actId="478"/>
          <ac:spMkLst>
            <pc:docMk/>
            <pc:sldMk cId="1067271284" sldId="300"/>
            <ac:spMk id="5" creationId="{6172A144-ADDF-4A4D-909F-99AF8A81BB5D}"/>
          </ac:spMkLst>
        </pc:spChg>
        <pc:spChg chg="ad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11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13" creationId="{F68B3F68-107C-434F-AA38-110D5EA91B85}"/>
          </ac:spMkLst>
        </pc:spChg>
        <pc:spChg chg="ad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15" creationId="{AAD0DBB9-1A4B-4391-81D4-CB19F9AB918A}"/>
          </ac:spMkLst>
        </pc:spChg>
        <pc:spChg chg="add">
          <ac:chgData name="Espinola-Arredondo, Ana" userId="2389861a-9b00-4e05-a52a-bbe4d3cfc079" providerId="ADAL" clId="{C3B567F4-D47D-4E0A-8CE6-A4A2CCB9A48E}" dt="2026-02-21T22:28:58.755" v="275" actId="26606"/>
          <ac:spMkLst>
            <pc:docMk/>
            <pc:sldMk cId="1067271284" sldId="300"/>
            <ac:spMk id="17" creationId="{063BBA22-50EA-4C4D-BE05-F1CE4E63AA56}"/>
          </ac:spMkLst>
        </pc:spChg>
        <pc:graphicFrameChg chg="add">
          <ac:chgData name="Espinola-Arredondo, Ana" userId="2389861a-9b00-4e05-a52a-bbe4d3cfc079" providerId="ADAL" clId="{C3B567F4-D47D-4E0A-8CE6-A4A2CCB9A48E}" dt="2026-02-21T22:28:58.755" v="275" actId="26606"/>
          <ac:graphicFrameMkLst>
            <pc:docMk/>
            <pc:sldMk cId="1067271284" sldId="300"/>
            <ac:graphicFrameMk id="7" creationId="{9B341C16-A855-A2CA-E4B1-CDAFF49C4C02}"/>
          </ac:graphicFrameMkLst>
        </pc:graphicFrameChg>
      </pc:sldChg>
      <pc:sldChg chg="addSp modSp mod setBg addAnim">
        <pc:chgData name="Espinola-Arredondo, Ana" userId="2389861a-9b00-4e05-a52a-bbe4d3cfc079" providerId="ADAL" clId="{C3B567F4-D47D-4E0A-8CE6-A4A2CCB9A48E}" dt="2026-02-21T22:32:19.422" v="316"/>
        <pc:sldMkLst>
          <pc:docMk/>
          <pc:sldMk cId="1381084819" sldId="303"/>
        </pc:sldMkLst>
        <pc:spChg chg="mo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3" creationId="{81267319-EC94-5641-A5B4-6D38778C36D3}"/>
          </ac:spMkLst>
        </pc:spChg>
        <pc:spChg chg="mo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4" creationId="{BFAC340C-93BB-8845-923F-DC83FF220A5F}"/>
          </ac:spMkLst>
        </pc:spChg>
        <pc:spChg chg="ad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9" creationId="{A93898FF-D987-4B0E-BFB4-85F5EB356D4D}"/>
          </ac:spMkLst>
        </pc:spChg>
        <pc:spChg chg="ad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11" creationId="{FEB84055-029C-4E86-8844-D05D96C024BC}"/>
          </ac:spMkLst>
        </pc:spChg>
        <pc:spChg chg="ad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15" creationId="{799037F2-4CAF-446B-90DB-1480B247AA69}"/>
          </ac:spMkLst>
        </pc:spChg>
        <pc:spChg chg="add">
          <ac:chgData name="Espinola-Arredondo, Ana" userId="2389861a-9b00-4e05-a52a-bbe4d3cfc079" providerId="ADAL" clId="{C3B567F4-D47D-4E0A-8CE6-A4A2CCB9A48E}" dt="2026-02-21T22:32:19.422" v="315" actId="26606"/>
          <ac:spMkLst>
            <pc:docMk/>
            <pc:sldMk cId="1381084819" sldId="303"/>
            <ac:spMk id="17" creationId="{7128589C-AF3D-49CF-BD92-C1D1D2F5387F}"/>
          </ac:spMkLst>
        </pc:spChg>
        <pc:picChg chg="add">
          <ac:chgData name="Espinola-Arredondo, Ana" userId="2389861a-9b00-4e05-a52a-bbe4d3cfc079" providerId="ADAL" clId="{C3B567F4-D47D-4E0A-8CE6-A4A2CCB9A48E}" dt="2026-02-21T22:32:19.422" v="315" actId="26606"/>
          <ac:picMkLst>
            <pc:docMk/>
            <pc:sldMk cId="1381084819" sldId="303"/>
            <ac:picMk id="13" creationId="{8A2842C0-6210-4FDB-B1FF-C14C927377FB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33:23.024" v="329" actId="14100"/>
        <pc:sldMkLst>
          <pc:docMk/>
          <pc:sldMk cId="320571998" sldId="304"/>
        </pc:sldMkLst>
        <pc:spChg chg="mod">
          <ac:chgData name="Espinola-Arredondo, Ana" userId="2389861a-9b00-4e05-a52a-bbe4d3cfc079" providerId="ADAL" clId="{C3B567F4-D47D-4E0A-8CE6-A4A2CCB9A48E}" dt="2026-02-21T22:33:09.898" v="323" actId="26606"/>
          <ac:spMkLst>
            <pc:docMk/>
            <pc:sldMk cId="320571998" sldId="304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3:23.024" v="329" actId="14100"/>
          <ac:spMkLst>
            <pc:docMk/>
            <pc:sldMk cId="320571998" sldId="304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33:09.898" v="323" actId="26606"/>
          <ac:spMkLst>
            <pc:docMk/>
            <pc:sldMk cId="320571998" sldId="304"/>
            <ac:spMk id="4" creationId="{6BBEC5CF-4BFC-A74A-B645-BEFF0225EEB8}"/>
          </ac:spMkLst>
        </pc:spChg>
        <pc:spChg chg="del mod">
          <ac:chgData name="Espinola-Arredondo, Ana" userId="2389861a-9b00-4e05-a52a-bbe4d3cfc079" providerId="ADAL" clId="{C3B567F4-D47D-4E0A-8CE6-A4A2CCB9A48E}" dt="2026-02-21T22:33:13.149" v="324" actId="478"/>
          <ac:spMkLst>
            <pc:docMk/>
            <pc:sldMk cId="320571998" sldId="304"/>
            <ac:spMk id="5" creationId="{4B18C890-58C7-A846-AE8F-7303A45C6142}"/>
          </ac:spMkLst>
        </pc:spChg>
        <pc:spChg chg="add">
          <ac:chgData name="Espinola-Arredondo, Ana" userId="2389861a-9b00-4e05-a52a-bbe4d3cfc079" providerId="ADAL" clId="{C3B567F4-D47D-4E0A-8CE6-A4A2CCB9A48E}" dt="2026-02-21T22:33:09.898" v="323" actId="26606"/>
          <ac:spMkLst>
            <pc:docMk/>
            <pc:sldMk cId="320571998" sldId="304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1T22:33:09.898" v="323" actId="26606"/>
          <ac:spMkLst>
            <pc:docMk/>
            <pc:sldMk cId="320571998" sldId="304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1T22:33:09.898" v="323" actId="26606"/>
          <ac:spMkLst>
            <pc:docMk/>
            <pc:sldMk cId="320571998" sldId="304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3:48.852" v="335" actId="478"/>
        <pc:sldMkLst>
          <pc:docMk/>
          <pc:sldMk cId="1413463578" sldId="307"/>
        </pc:sldMkLst>
        <pc:spChg chg="mod">
          <ac:chgData name="Espinola-Arredondo, Ana" userId="2389861a-9b00-4e05-a52a-bbe4d3cfc079" providerId="ADAL" clId="{C3B567F4-D47D-4E0A-8CE6-A4A2CCB9A48E}" dt="2026-02-21T22:33:38.343" v="330" actId="26606"/>
          <ac:spMkLst>
            <pc:docMk/>
            <pc:sldMk cId="1413463578" sldId="307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3:45.448" v="334" actId="14100"/>
          <ac:spMkLst>
            <pc:docMk/>
            <pc:sldMk cId="1413463578" sldId="307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33:38.343" v="330" actId="26606"/>
          <ac:spMkLst>
            <pc:docMk/>
            <pc:sldMk cId="1413463578" sldId="307"/>
            <ac:spMk id="8" creationId="{2CFE46B1-F798-724B-984C-8BB5167FA2B4}"/>
          </ac:spMkLst>
        </pc:spChg>
        <pc:spChg chg="del mod">
          <ac:chgData name="Espinola-Arredondo, Ana" userId="2389861a-9b00-4e05-a52a-bbe4d3cfc079" providerId="ADAL" clId="{C3B567F4-D47D-4E0A-8CE6-A4A2CCB9A48E}" dt="2026-02-21T22:33:48.852" v="335" actId="478"/>
          <ac:spMkLst>
            <pc:docMk/>
            <pc:sldMk cId="1413463578" sldId="307"/>
            <ac:spMk id="9" creationId="{47F72370-0594-FC42-99EE-CA8B9BF68147}"/>
          </ac:spMkLst>
        </pc:spChg>
        <pc:spChg chg="add">
          <ac:chgData name="Espinola-Arredondo, Ana" userId="2389861a-9b00-4e05-a52a-bbe4d3cfc079" providerId="ADAL" clId="{C3B567F4-D47D-4E0A-8CE6-A4A2CCB9A48E}" dt="2026-02-21T22:33:38.343" v="330" actId="26606"/>
          <ac:spMkLst>
            <pc:docMk/>
            <pc:sldMk cId="1413463578" sldId="307"/>
            <ac:spMk id="14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1T22:33:38.343" v="330" actId="26606"/>
          <ac:spMkLst>
            <pc:docMk/>
            <pc:sldMk cId="1413463578" sldId="307"/>
            <ac:spMk id="16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1T22:33:38.343" v="330" actId="26606"/>
          <ac:spMkLst>
            <pc:docMk/>
            <pc:sldMk cId="1413463578" sldId="307"/>
            <ac:spMk id="18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4:03.907" v="340" actId="403"/>
        <pc:sldMkLst>
          <pc:docMk/>
          <pc:sldMk cId="3682285710" sldId="309"/>
        </pc:sldMkLst>
        <pc:spChg chg="mo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4:03.907" v="340" actId="403"/>
          <ac:spMkLst>
            <pc:docMk/>
            <pc:sldMk cId="3682285710" sldId="309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4" creationId="{FB061E9D-3B78-DF4F-AD8B-CFA714F82F79}"/>
          </ac:spMkLst>
        </pc:spChg>
        <pc:spChg chg="del mod ord">
          <ac:chgData name="Espinola-Arredondo, Ana" userId="2389861a-9b00-4e05-a52a-bbe4d3cfc079" providerId="ADAL" clId="{C3B567F4-D47D-4E0A-8CE6-A4A2CCB9A48E}" dt="2026-02-21T22:33:59.963" v="337" actId="478"/>
          <ac:spMkLst>
            <pc:docMk/>
            <pc:sldMk cId="3682285710" sldId="309"/>
            <ac:spMk id="5" creationId="{BD4B7F52-C3DA-424E-BEDF-29CF2EB3AE76}"/>
          </ac:spMkLst>
        </pc:spChg>
        <pc:spChg chg="ad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33:55.778" v="336" actId="26606"/>
          <ac:spMkLst>
            <pc:docMk/>
            <pc:sldMk cId="3682285710" sldId="309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4:18.520" v="346" actId="14100"/>
        <pc:sldMkLst>
          <pc:docMk/>
          <pc:sldMk cId="3421446475" sldId="310"/>
        </pc:sldMkLst>
        <pc:spChg chg="mo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4:18.520" v="346" actId="14100"/>
          <ac:spMkLst>
            <pc:docMk/>
            <pc:sldMk cId="3421446475" sldId="310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4" creationId="{D368B420-08CB-4E4C-8219-B38D86869C5B}"/>
          </ac:spMkLst>
        </pc:spChg>
        <pc:spChg chg="del mod ord">
          <ac:chgData name="Espinola-Arredondo, Ana" userId="2389861a-9b00-4e05-a52a-bbe4d3cfc079" providerId="ADAL" clId="{C3B567F4-D47D-4E0A-8CE6-A4A2CCB9A48E}" dt="2026-02-21T22:34:15.457" v="345" actId="478"/>
          <ac:spMkLst>
            <pc:docMk/>
            <pc:sldMk cId="3421446475" sldId="310"/>
            <ac:spMk id="5" creationId="{9D1C70E8-541C-504E-8C11-DC1D18F853E1}"/>
          </ac:spMkLst>
        </pc:spChg>
        <pc:spChg chg="ad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34:08.594" v="341" actId="26606"/>
          <ac:spMkLst>
            <pc:docMk/>
            <pc:sldMk cId="3421446475" sldId="310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6:37.922" v="112" actId="1076"/>
        <pc:sldMkLst>
          <pc:docMk/>
          <pc:sldMk cId="268182153" sldId="311"/>
        </pc:sldMkLst>
        <pc:spChg chg="mod">
          <ac:chgData name="Espinola-Arredondo, Ana" userId="2389861a-9b00-4e05-a52a-bbe4d3cfc079" providerId="ADAL" clId="{C3B567F4-D47D-4E0A-8CE6-A4A2CCB9A48E}" dt="2026-02-21T22:16:17.491" v="101" actId="26606"/>
          <ac:spMkLst>
            <pc:docMk/>
            <pc:sldMk cId="268182153" sldId="311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6:37.922" v="112" actId="1076"/>
          <ac:spMkLst>
            <pc:docMk/>
            <pc:sldMk cId="268182153" sldId="311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16:17.491" v="101" actId="26606"/>
          <ac:spMkLst>
            <pc:docMk/>
            <pc:sldMk cId="268182153" sldId="311"/>
            <ac:spMk id="4" creationId="{BBCD2927-1647-2C4C-8796-9D79286BB689}"/>
          </ac:spMkLst>
        </pc:spChg>
        <pc:spChg chg="del mod">
          <ac:chgData name="Espinola-Arredondo, Ana" userId="2389861a-9b00-4e05-a52a-bbe4d3cfc079" providerId="ADAL" clId="{C3B567F4-D47D-4E0A-8CE6-A4A2CCB9A48E}" dt="2026-02-21T22:16:34.096" v="111" actId="478"/>
          <ac:spMkLst>
            <pc:docMk/>
            <pc:sldMk cId="268182153" sldId="311"/>
            <ac:spMk id="5" creationId="{903263D0-4872-1F43-9902-D23E9030C012}"/>
          </ac:spMkLst>
        </pc:spChg>
        <pc:spChg chg="add">
          <ac:chgData name="Espinola-Arredondo, Ana" userId="2389861a-9b00-4e05-a52a-bbe4d3cfc079" providerId="ADAL" clId="{C3B567F4-D47D-4E0A-8CE6-A4A2CCB9A48E}" dt="2026-02-21T22:16:17.491" v="101" actId="26606"/>
          <ac:spMkLst>
            <pc:docMk/>
            <pc:sldMk cId="268182153" sldId="311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1T22:16:17.491" v="101" actId="26606"/>
          <ac:spMkLst>
            <pc:docMk/>
            <pc:sldMk cId="268182153" sldId="311"/>
            <ac:spMk id="12" creationId="{AA5CF486-D9E5-4A66-898A-F3D62B81B15E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6:52.207" v="114" actId="478"/>
        <pc:sldMkLst>
          <pc:docMk/>
          <pc:sldMk cId="3469150656" sldId="312"/>
        </pc:sldMkLst>
        <pc:spChg chg="mo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3" creationId="{794B742D-F953-AA4C-BF40-F0FBB86BB826}"/>
          </ac:spMkLst>
        </pc:spChg>
        <pc:spChg chg="del mod">
          <ac:chgData name="Espinola-Arredondo, Ana" userId="2389861a-9b00-4e05-a52a-bbe4d3cfc079" providerId="ADAL" clId="{C3B567F4-D47D-4E0A-8CE6-A4A2CCB9A48E}" dt="2026-02-21T22:16:52.207" v="114" actId="478"/>
          <ac:spMkLst>
            <pc:docMk/>
            <pc:sldMk cId="3469150656" sldId="312"/>
            <ac:spMk id="4" creationId="{7CF085EF-9768-6E49-A646-AA5ED452669F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9" creationId="{6F5A5072-7B47-4D32-B52A-4EBBF590B8A5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11" creationId="{9715DAF0-AE1B-46C9-8A6B-DB2AA05AB91D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13" creationId="{6016219D-510E-4184-9090-6D5578A87BD1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15" creationId="{AFF4A713-7B75-4B21-90D7-5AB19547C728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17" creationId="{DC631C0B-6DA6-4E57-8231-CE32B3434A7E}"/>
          </ac:spMkLst>
        </pc:spChg>
        <pc:spChg chg="add">
          <ac:chgData name="Espinola-Arredondo, Ana" userId="2389861a-9b00-4e05-a52a-bbe4d3cfc079" providerId="ADAL" clId="{C3B567F4-D47D-4E0A-8CE6-A4A2CCB9A48E}" dt="2026-02-21T22:16:48.989" v="113" actId="26606"/>
          <ac:spMkLst>
            <pc:docMk/>
            <pc:sldMk cId="3469150656" sldId="312"/>
            <ac:spMk id="19" creationId="{C29501E6-A978-4A61-9689-9085AF97A53A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1T22:20:54.625" v="166"/>
        <pc:sldMkLst>
          <pc:docMk/>
          <pc:sldMk cId="3866646141" sldId="313"/>
        </pc:sldMkLst>
        <pc:spChg chg="mod">
          <ac:chgData name="Espinola-Arredondo, Ana" userId="2389861a-9b00-4e05-a52a-bbe4d3cfc079" providerId="ADAL" clId="{C3B567F4-D47D-4E0A-8CE6-A4A2CCB9A48E}" dt="2026-02-21T22:20:54.620" v="165" actId="26606"/>
          <ac:spMkLst>
            <pc:docMk/>
            <pc:sldMk cId="3866646141" sldId="313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1T22:20:54.620" v="165" actId="26606"/>
          <ac:spMkLst>
            <pc:docMk/>
            <pc:sldMk cId="3866646141" sldId="313"/>
            <ac:spMk id="3" creationId="{794B742D-F953-AA4C-BF40-F0FBB86BB826}"/>
          </ac:spMkLst>
        </pc:spChg>
        <pc:spChg chg="mod">
          <ac:chgData name="Espinola-Arredondo, Ana" userId="2389861a-9b00-4e05-a52a-bbe4d3cfc079" providerId="ADAL" clId="{C3B567F4-D47D-4E0A-8CE6-A4A2CCB9A48E}" dt="2026-02-21T22:20:54.620" v="165" actId="26606"/>
          <ac:spMkLst>
            <pc:docMk/>
            <pc:sldMk cId="3866646141" sldId="313"/>
            <ac:spMk id="4" creationId="{7CF085EF-9768-6E49-A646-AA5ED452669F}"/>
          </ac:spMkLst>
        </pc:spChg>
        <pc:spChg chg="add">
          <ac:chgData name="Espinola-Arredondo, Ana" userId="2389861a-9b00-4e05-a52a-bbe4d3cfc079" providerId="ADAL" clId="{C3B567F4-D47D-4E0A-8CE6-A4A2CCB9A48E}" dt="2026-02-21T22:20:54.620" v="165" actId="26606"/>
          <ac:spMkLst>
            <pc:docMk/>
            <pc:sldMk cId="3866646141" sldId="313"/>
            <ac:spMk id="10" creationId="{37C89E4B-3C9F-44B9-8B86-D9E3D112D8EC}"/>
          </ac:spMkLst>
        </pc:spChg>
        <pc:picChg chg="add">
          <ac:chgData name="Espinola-Arredondo, Ana" userId="2389861a-9b00-4e05-a52a-bbe4d3cfc079" providerId="ADAL" clId="{C3B567F4-D47D-4E0A-8CE6-A4A2CCB9A48E}" dt="2026-02-21T22:20:54.620" v="165" actId="26606"/>
          <ac:picMkLst>
            <pc:docMk/>
            <pc:sldMk cId="3866646141" sldId="313"/>
            <ac:picMk id="6" creationId="{CD6F66E1-F77F-4BC7-3FD8-A829DECFAB7E}"/>
          </ac:picMkLst>
        </pc:picChg>
        <pc:cxnChg chg="add">
          <ac:chgData name="Espinola-Arredondo, Ana" userId="2389861a-9b00-4e05-a52a-bbe4d3cfc079" providerId="ADAL" clId="{C3B567F4-D47D-4E0A-8CE6-A4A2CCB9A48E}" dt="2026-02-21T22:20:54.620" v="165" actId="26606"/>
          <ac:cxnSpMkLst>
            <pc:docMk/>
            <pc:sldMk cId="3866646141" sldId="313"/>
            <ac:cxnSpMk id="12" creationId="{AA2EAA10-076F-46BD-8F0F-B9A2FB77A85C}"/>
          </ac:cxnSpMkLst>
        </pc:cxnChg>
        <pc:cxnChg chg="add">
          <ac:chgData name="Espinola-Arredondo, Ana" userId="2389861a-9b00-4e05-a52a-bbe4d3cfc079" providerId="ADAL" clId="{C3B567F4-D47D-4E0A-8CE6-A4A2CCB9A48E}" dt="2026-02-21T22:20:54.620" v="165" actId="26606"/>
          <ac:cxnSpMkLst>
            <pc:docMk/>
            <pc:sldMk cId="3866646141" sldId="313"/>
            <ac:cxnSpMk id="14" creationId="{D891E407-403B-4764-86C9-33A56D3BCAA3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1T22:26:51.682" v="242" actId="14100"/>
        <pc:sldMkLst>
          <pc:docMk/>
          <pc:sldMk cId="2893090998" sldId="314"/>
        </pc:sldMkLst>
        <pc:spChg chg="mo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6:51.682" v="242" actId="14100"/>
          <ac:spMkLst>
            <pc:docMk/>
            <pc:sldMk cId="2893090998" sldId="314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16" creationId="{FAA9009B-01C6-4945-B973-4C9F2AE3BF37}"/>
          </ac:spMkLst>
        </pc:spChg>
        <pc:spChg chg="del mod ord">
          <ac:chgData name="Espinola-Arredondo, Ana" userId="2389861a-9b00-4e05-a52a-bbe4d3cfc079" providerId="ADAL" clId="{C3B567F4-D47D-4E0A-8CE6-A4A2CCB9A48E}" dt="2026-02-21T22:26:29.260" v="235" actId="478"/>
          <ac:spMkLst>
            <pc:docMk/>
            <pc:sldMk cId="2893090998" sldId="314"/>
            <ac:spMk id="17" creationId="{3485A1E9-6F5B-2A41-A725-8922238F6053}"/>
          </ac:spMkLst>
        </pc:spChg>
        <pc:spChg chg="ad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22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24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26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28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6:25.911" v="234" actId="26606"/>
          <ac:spMkLst>
            <pc:docMk/>
            <pc:sldMk cId="2893090998" sldId="314"/>
            <ac:spMk id="30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9:04.379" v="137" actId="403"/>
        <pc:sldMkLst>
          <pc:docMk/>
          <pc:sldMk cId="1200609511" sldId="315"/>
        </pc:sldMkLst>
        <pc:spChg chg="mo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9:04.379" v="137" actId="403"/>
          <ac:spMkLst>
            <pc:docMk/>
            <pc:sldMk cId="1200609511" sldId="315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4" creationId="{0A535818-277D-D24F-A014-211D6E358914}"/>
          </ac:spMkLst>
        </pc:spChg>
        <pc:spChg chg="del mod ord">
          <ac:chgData name="Espinola-Arredondo, Ana" userId="2389861a-9b00-4e05-a52a-bbe4d3cfc079" providerId="ADAL" clId="{C3B567F4-D47D-4E0A-8CE6-A4A2CCB9A48E}" dt="2026-02-21T22:18:58.558" v="134" actId="478"/>
          <ac:spMkLst>
            <pc:docMk/>
            <pc:sldMk cId="1200609511" sldId="315"/>
            <ac:spMk id="5" creationId="{74715FD2-C3F4-4D44-894D-C5AEC9639645}"/>
          </ac:spMkLst>
        </pc:spChg>
        <pc:spChg chg="ad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18:55.453" v="133" actId="26606"/>
          <ac:spMkLst>
            <pc:docMk/>
            <pc:sldMk cId="1200609511" sldId="315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0:32.447" v="159" actId="403"/>
        <pc:sldMkLst>
          <pc:docMk/>
          <pc:sldMk cId="1824252167" sldId="316"/>
        </pc:sldMkLst>
        <pc:spChg chg="mo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0:32.447" v="159" actId="403"/>
          <ac:spMkLst>
            <pc:docMk/>
            <pc:sldMk cId="1824252167" sldId="316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4" creationId="{0A535818-277D-D24F-A014-211D6E358914}"/>
          </ac:spMkLst>
        </pc:spChg>
        <pc:spChg chg="del mod ord">
          <ac:chgData name="Espinola-Arredondo, Ana" userId="2389861a-9b00-4e05-a52a-bbe4d3cfc079" providerId="ADAL" clId="{C3B567F4-D47D-4E0A-8CE6-A4A2CCB9A48E}" dt="2026-02-21T22:20:28.021" v="157" actId="478"/>
          <ac:spMkLst>
            <pc:docMk/>
            <pc:sldMk cId="1824252167" sldId="316"/>
            <ac:spMk id="5" creationId="{74715FD2-C3F4-4D44-894D-C5AEC9639645}"/>
          </ac:spMkLst>
        </pc:spChg>
        <pc:spChg chg="ad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0:23.888" v="156" actId="26606"/>
          <ac:spMkLst>
            <pc:docMk/>
            <pc:sldMk cId="1824252167" sldId="316"/>
            <ac:spMk id="18" creationId="{53E5B1A8-3AC9-4BD1-9BBC-78CA94F2D1B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1T22:19:39.249" v="147" actId="404"/>
        <pc:sldMkLst>
          <pc:docMk/>
          <pc:sldMk cId="2188596820" sldId="317"/>
        </pc:sldMkLst>
        <pc:spChg chg="mo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9:39.249" v="147" actId="404"/>
          <ac:spMkLst>
            <pc:docMk/>
            <pc:sldMk cId="2188596820" sldId="317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4" creationId="{0A535818-277D-D24F-A014-211D6E358914}"/>
          </ac:spMkLst>
        </pc:spChg>
        <pc:spChg chg="mod or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5" creationId="{74715FD2-C3F4-4D44-894D-C5AEC9639645}"/>
          </ac:spMkLst>
        </pc:spChg>
        <pc:spChg chg="ad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19:08.694" v="138" actId="26606"/>
          <ac:spMkLst>
            <pc:docMk/>
            <pc:sldMk cId="2188596820" sldId="317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8:36.908" v="270" actId="14100"/>
        <pc:sldMkLst>
          <pc:docMk/>
          <pc:sldMk cId="1123485286" sldId="318"/>
        </pc:sldMkLst>
        <pc:spChg chg="mo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8:36.908" v="270" actId="14100"/>
          <ac:spMkLst>
            <pc:docMk/>
            <pc:sldMk cId="1123485286" sldId="318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16" creationId="{FAA9009B-01C6-4945-B973-4C9F2AE3BF37}"/>
          </ac:spMkLst>
        </pc:spChg>
        <pc:spChg chg="del mod ord">
          <ac:chgData name="Espinola-Arredondo, Ana" userId="2389861a-9b00-4e05-a52a-bbe4d3cfc079" providerId="ADAL" clId="{C3B567F4-D47D-4E0A-8CE6-A4A2CCB9A48E}" dt="2026-02-21T22:28:26.859" v="266" actId="478"/>
          <ac:spMkLst>
            <pc:docMk/>
            <pc:sldMk cId="1123485286" sldId="318"/>
            <ac:spMk id="17" creationId="{3485A1E9-6F5B-2A41-A725-8922238F6053}"/>
          </ac:spMkLst>
        </pc:spChg>
        <pc:spChg chg="ad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22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24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26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28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8:23.084" v="265" actId="26606"/>
          <ac:spMkLst>
            <pc:docMk/>
            <pc:sldMk cId="1123485286" sldId="318"/>
            <ac:spMk id="30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7:08.254" v="248" actId="14100"/>
        <pc:sldMkLst>
          <pc:docMk/>
          <pc:sldMk cId="483566876" sldId="319"/>
        </pc:sldMkLst>
        <pc:spChg chg="mo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7:08.254" v="248" actId="14100"/>
          <ac:spMkLst>
            <pc:docMk/>
            <pc:sldMk cId="483566876" sldId="319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16" creationId="{FAA9009B-01C6-4945-B973-4C9F2AE3BF37}"/>
          </ac:spMkLst>
        </pc:spChg>
        <pc:spChg chg="del mod ord">
          <ac:chgData name="Espinola-Arredondo, Ana" userId="2389861a-9b00-4e05-a52a-bbe4d3cfc079" providerId="ADAL" clId="{C3B567F4-D47D-4E0A-8CE6-A4A2CCB9A48E}" dt="2026-02-21T22:27:00.535" v="244" actId="478"/>
          <ac:spMkLst>
            <pc:docMk/>
            <pc:sldMk cId="483566876" sldId="319"/>
            <ac:spMk id="17" creationId="{3485A1E9-6F5B-2A41-A725-8922238F6053}"/>
          </ac:spMkLst>
        </pc:spChg>
        <pc:spChg chg="ad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22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24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26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28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6:57.185" v="243" actId="26606"/>
          <ac:spMkLst>
            <pc:docMk/>
            <pc:sldMk cId="483566876" sldId="319"/>
            <ac:spMk id="30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5:42.264" v="227" actId="122"/>
        <pc:sldMkLst>
          <pc:docMk/>
          <pc:sldMk cId="892893793" sldId="320"/>
        </pc:sldMkLst>
        <pc:spChg chg="mo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5:42.264" v="227" actId="122"/>
          <ac:spMkLst>
            <pc:docMk/>
            <pc:sldMk cId="892893793" sldId="320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4" creationId="{F4FA988A-F577-A24C-8D25-797388CB6D3E}"/>
          </ac:spMkLst>
        </pc:spChg>
        <pc:spChg chg="del mod ord">
          <ac:chgData name="Espinola-Arredondo, Ana" userId="2389861a-9b00-4e05-a52a-bbe4d3cfc079" providerId="ADAL" clId="{C3B567F4-D47D-4E0A-8CE6-A4A2CCB9A48E}" dt="2026-02-21T22:25:39.017" v="226" actId="478"/>
          <ac:spMkLst>
            <pc:docMk/>
            <pc:sldMk cId="892893793" sldId="320"/>
            <ac:spMk id="5" creationId="{134C02E6-AB30-F84D-9C2A-7BF2C6DA3CF1}"/>
          </ac:spMkLst>
        </pc:spChg>
        <pc:spChg chg="ad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5:29.693" v="222" actId="26606"/>
          <ac:spMkLst>
            <pc:docMk/>
            <pc:sldMk cId="892893793" sldId="320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3:48.120" v="192" actId="14100"/>
        <pc:sldMkLst>
          <pc:docMk/>
          <pc:sldMk cId="342611083" sldId="321"/>
        </pc:sldMkLst>
        <pc:spChg chg="mo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3:48.120" v="192" actId="14100"/>
          <ac:spMkLst>
            <pc:docMk/>
            <pc:sldMk cId="342611083" sldId="321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4" creationId="{0E9983B0-6FC0-3E44-AB42-70C1C95522E6}"/>
          </ac:spMkLst>
        </pc:spChg>
        <pc:spChg chg="del mod ord">
          <ac:chgData name="Espinola-Arredondo, Ana" userId="2389861a-9b00-4e05-a52a-bbe4d3cfc079" providerId="ADAL" clId="{C3B567F4-D47D-4E0A-8CE6-A4A2CCB9A48E}" dt="2026-02-21T22:23:39.053" v="186" actId="478"/>
          <ac:spMkLst>
            <pc:docMk/>
            <pc:sldMk cId="342611083" sldId="321"/>
            <ac:spMk id="5" creationId="{26713CB4-D2AA-6241-879D-F6F8FBFB4D38}"/>
          </ac:spMkLst>
        </pc:spChg>
        <pc:spChg chg="ad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3:35.923" v="185" actId="26606"/>
          <ac:spMkLst>
            <pc:docMk/>
            <pc:sldMk cId="342611083" sldId="321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4:42.395" v="205" actId="478"/>
        <pc:sldMkLst>
          <pc:docMk/>
          <pc:sldMk cId="3864631206" sldId="322"/>
        </pc:sldMkLst>
        <pc:spChg chg="mod">
          <ac:chgData name="Espinola-Arredondo, Ana" userId="2389861a-9b00-4e05-a52a-bbe4d3cfc079" providerId="ADAL" clId="{C3B567F4-D47D-4E0A-8CE6-A4A2CCB9A48E}" dt="2026-02-21T22:24:24.579" v="198" actId="26606"/>
          <ac:spMkLst>
            <pc:docMk/>
            <pc:sldMk cId="3864631206" sldId="322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4:38.658" v="204" actId="14100"/>
          <ac:spMkLst>
            <pc:docMk/>
            <pc:sldMk cId="3864631206" sldId="322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24:24.579" v="198" actId="26606"/>
          <ac:spMkLst>
            <pc:docMk/>
            <pc:sldMk cId="3864631206" sldId="322"/>
            <ac:spMk id="4" creationId="{266E8B6B-D0B6-3C45-BECF-78C73D1E366A}"/>
          </ac:spMkLst>
        </pc:spChg>
        <pc:spChg chg="del mod">
          <ac:chgData name="Espinola-Arredondo, Ana" userId="2389861a-9b00-4e05-a52a-bbe4d3cfc079" providerId="ADAL" clId="{C3B567F4-D47D-4E0A-8CE6-A4A2CCB9A48E}" dt="2026-02-21T22:24:42.395" v="205" actId="478"/>
          <ac:spMkLst>
            <pc:docMk/>
            <pc:sldMk cId="3864631206" sldId="322"/>
            <ac:spMk id="5" creationId="{E5451B37-0706-B047-BE43-7B7055894780}"/>
          </ac:spMkLst>
        </pc:spChg>
        <pc:spChg chg="add">
          <ac:chgData name="Espinola-Arredondo, Ana" userId="2389861a-9b00-4e05-a52a-bbe4d3cfc079" providerId="ADAL" clId="{C3B567F4-D47D-4E0A-8CE6-A4A2CCB9A48E}" dt="2026-02-21T22:24:24.579" v="198" actId="26606"/>
          <ac:spMkLst>
            <pc:docMk/>
            <pc:sldMk cId="3864631206" sldId="322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1T22:24:24.579" v="198" actId="26606"/>
          <ac:spMkLst>
            <pc:docMk/>
            <pc:sldMk cId="3864631206" sldId="322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1T22:24:24.579" v="198" actId="26606"/>
          <ac:picMkLst>
            <pc:docMk/>
            <pc:sldMk cId="3864631206" sldId="322"/>
            <ac:picMk id="7" creationId="{63D643DA-0A97-3832-D346-A46DF9FABB84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20:46.305" v="164" actId="478"/>
        <pc:sldMkLst>
          <pc:docMk/>
          <pc:sldMk cId="1981805918" sldId="323"/>
        </pc:sldMkLst>
        <pc:spChg chg="mo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0:43.564" v="163" actId="14100"/>
          <ac:spMkLst>
            <pc:docMk/>
            <pc:sldMk cId="1981805918" sldId="323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4" creationId="{0A535818-277D-D24F-A014-211D6E358914}"/>
          </ac:spMkLst>
        </pc:spChg>
        <pc:spChg chg="del mod ord">
          <ac:chgData name="Espinola-Arredondo, Ana" userId="2389861a-9b00-4e05-a52a-bbe4d3cfc079" providerId="ADAL" clId="{C3B567F4-D47D-4E0A-8CE6-A4A2CCB9A48E}" dt="2026-02-21T22:20:46.305" v="164" actId="478"/>
          <ac:spMkLst>
            <pc:docMk/>
            <pc:sldMk cId="1981805918" sldId="323"/>
            <ac:spMk id="5" creationId="{74715FD2-C3F4-4D44-894D-C5AEC9639645}"/>
          </ac:spMkLst>
        </pc:spChg>
        <pc:spChg chg="ad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20:38.280" v="160" actId="26606"/>
          <ac:spMkLst>
            <pc:docMk/>
            <pc:sldMk cId="1981805918" sldId="323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15:37.250" v="92" actId="27636"/>
        <pc:sldMkLst>
          <pc:docMk/>
          <pc:sldMk cId="1281050710" sldId="324"/>
        </pc:sldMkLst>
        <pc:spChg chg="mod">
          <ac:chgData name="Espinola-Arredondo, Ana" userId="2389861a-9b00-4e05-a52a-bbe4d3cfc079" providerId="ADAL" clId="{C3B567F4-D47D-4E0A-8CE6-A4A2CCB9A48E}" dt="2026-02-21T22:15:24.828" v="85" actId="26606"/>
          <ac:spMkLst>
            <pc:docMk/>
            <pc:sldMk cId="1281050710" sldId="324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15:37.250" v="92" actId="27636"/>
          <ac:spMkLst>
            <pc:docMk/>
            <pc:sldMk cId="1281050710" sldId="324"/>
            <ac:spMk id="3" creationId="{42E4922F-EC08-E94D-BBC8-E8C57C90E868}"/>
          </ac:spMkLst>
        </pc:spChg>
        <pc:spChg chg="mod ord">
          <ac:chgData name="Espinola-Arredondo, Ana" userId="2389861a-9b00-4e05-a52a-bbe4d3cfc079" providerId="ADAL" clId="{C3B567F4-D47D-4E0A-8CE6-A4A2CCB9A48E}" dt="2026-02-21T22:15:24.828" v="85" actId="26606"/>
          <ac:spMkLst>
            <pc:docMk/>
            <pc:sldMk cId="1281050710" sldId="324"/>
            <ac:spMk id="4" creationId="{7959C918-9D23-1F40-A1A5-0E63BA5B89E7}"/>
          </ac:spMkLst>
        </pc:spChg>
        <pc:spChg chg="del mod">
          <ac:chgData name="Espinola-Arredondo, Ana" userId="2389861a-9b00-4e05-a52a-bbe4d3cfc079" providerId="ADAL" clId="{C3B567F4-D47D-4E0A-8CE6-A4A2CCB9A48E}" dt="2026-02-21T22:15:34.295" v="90" actId="478"/>
          <ac:spMkLst>
            <pc:docMk/>
            <pc:sldMk cId="1281050710" sldId="324"/>
            <ac:spMk id="5" creationId="{CA2C9519-C715-E943-B63A-6F768C593B20}"/>
          </ac:spMkLst>
        </pc:spChg>
        <pc:spChg chg="add">
          <ac:chgData name="Espinola-Arredondo, Ana" userId="2389861a-9b00-4e05-a52a-bbe4d3cfc079" providerId="ADAL" clId="{C3B567F4-D47D-4E0A-8CE6-A4A2CCB9A48E}" dt="2026-02-21T22:15:24.828" v="85" actId="26606"/>
          <ac:spMkLst>
            <pc:docMk/>
            <pc:sldMk cId="1281050710" sldId="324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1T22:15:24.828" v="85" actId="26606"/>
          <ac:spMkLst>
            <pc:docMk/>
            <pc:sldMk cId="1281050710" sldId="324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1T22:15:24.828" v="85" actId="26606"/>
          <ac:spMkLst>
            <pc:docMk/>
            <pc:sldMk cId="1281050710" sldId="324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20:13.468" v="155" actId="14100"/>
        <pc:sldMkLst>
          <pc:docMk/>
          <pc:sldMk cId="662387994" sldId="325"/>
        </pc:sldMkLst>
        <pc:spChg chg="mo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20:13.468" v="155" actId="14100"/>
          <ac:spMkLst>
            <pc:docMk/>
            <pc:sldMk cId="662387994" sldId="325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4" creationId="{0A535818-277D-D24F-A014-211D6E358914}"/>
          </ac:spMkLst>
        </pc:spChg>
        <pc:spChg chg="del mod ord">
          <ac:chgData name="Espinola-Arredondo, Ana" userId="2389861a-9b00-4e05-a52a-bbe4d3cfc079" providerId="ADAL" clId="{C3B567F4-D47D-4E0A-8CE6-A4A2CCB9A48E}" dt="2026-02-21T22:19:56.850" v="150" actId="478"/>
          <ac:spMkLst>
            <pc:docMk/>
            <pc:sldMk cId="662387994" sldId="325"/>
            <ac:spMk id="5" creationId="{74715FD2-C3F4-4D44-894D-C5AEC9639645}"/>
          </ac:spMkLst>
        </pc:spChg>
        <pc:spChg chg="ad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19:47.688" v="148" actId="26606"/>
          <ac:spMkLst>
            <pc:docMk/>
            <pc:sldMk cId="662387994" sldId="325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30:54.875" v="295" actId="478"/>
        <pc:sldMkLst>
          <pc:docMk/>
          <pc:sldMk cId="334636179" sldId="326"/>
        </pc:sldMkLst>
        <pc:spChg chg="mo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2" creationId="{61D9D7B5-EE05-8145-939E-34E4EC43CD48}"/>
          </ac:spMkLst>
        </pc:spChg>
        <pc:spChg chg="mod">
          <ac:chgData name="Espinola-Arredondo, Ana" userId="2389861a-9b00-4e05-a52a-bbe4d3cfc079" providerId="ADAL" clId="{C3B567F4-D47D-4E0A-8CE6-A4A2CCB9A48E}" dt="2026-02-21T22:30:52.794" v="294" actId="403"/>
          <ac:spMkLst>
            <pc:docMk/>
            <pc:sldMk cId="334636179" sldId="326"/>
            <ac:spMk id="3" creationId="{42E4922F-EC08-E94D-BBC8-E8C57C90E868}"/>
          </ac:spMkLst>
        </pc:spChg>
        <pc:spChg chg="mo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4" creationId="{FB6B8358-FDDD-AD4F-8457-1424A3766AAB}"/>
          </ac:spMkLst>
        </pc:spChg>
        <pc:spChg chg="del mod ord">
          <ac:chgData name="Espinola-Arredondo, Ana" userId="2389861a-9b00-4e05-a52a-bbe4d3cfc079" providerId="ADAL" clId="{C3B567F4-D47D-4E0A-8CE6-A4A2CCB9A48E}" dt="2026-02-21T22:30:54.875" v="295" actId="478"/>
          <ac:spMkLst>
            <pc:docMk/>
            <pc:sldMk cId="334636179" sldId="326"/>
            <ac:spMk id="5" creationId="{D42DEA70-DE8A-5C46-8C3A-C80F9BB285CC}"/>
          </ac:spMkLst>
        </pc:spChg>
        <pc:spChg chg="ad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1T22:30:46.603" v="291" actId="26606"/>
          <ac:spMkLst>
            <pc:docMk/>
            <pc:sldMk cId="334636179" sldId="326"/>
            <ac:spMk id="18" creationId="{53E5B1A8-3AC9-4BD1-9BBC-78CA94F2D1BA}"/>
          </ac:spMkLst>
        </pc:spChg>
      </pc:sldChg>
      <pc:sldChg chg="delSp modSp mod setBg">
        <pc:chgData name="Espinola-Arredondo, Ana" userId="2389861a-9b00-4e05-a52a-bbe4d3cfc079" providerId="ADAL" clId="{C3B567F4-D47D-4E0A-8CE6-A4A2CCB9A48E}" dt="2026-02-21T22:04:48.318" v="13" actId="14100"/>
        <pc:sldMkLst>
          <pc:docMk/>
          <pc:sldMk cId="1591690669" sldId="327"/>
        </pc:sldMkLst>
        <pc:spChg chg="mod">
          <ac:chgData name="Espinola-Arredondo, Ana" userId="2389861a-9b00-4e05-a52a-bbe4d3cfc079" providerId="ADAL" clId="{C3B567F4-D47D-4E0A-8CE6-A4A2CCB9A48E}" dt="2026-02-21T22:04:48.318" v="13" actId="14100"/>
          <ac:spMkLst>
            <pc:docMk/>
            <pc:sldMk cId="1591690669" sldId="327"/>
            <ac:spMk id="3" creationId="{B2DCC094-FFC4-0145-9DA4-3E4F5F9771C1}"/>
          </ac:spMkLst>
        </pc:spChg>
        <pc:spChg chg="del mod">
          <ac:chgData name="Espinola-Arredondo, Ana" userId="2389861a-9b00-4e05-a52a-bbe4d3cfc079" providerId="ADAL" clId="{C3B567F4-D47D-4E0A-8CE6-A4A2CCB9A48E}" dt="2026-02-21T22:04:38.633" v="9" actId="478"/>
          <ac:spMkLst>
            <pc:docMk/>
            <pc:sldMk cId="1591690669" sldId="327"/>
            <ac:spMk id="4" creationId="{25EB848B-0F5D-BB37-A1EC-EC2F8B475AAE}"/>
          </ac:spMkLst>
        </pc:spChg>
        <pc:spChg chg="mod">
          <ac:chgData name="Espinola-Arredondo, Ana" userId="2389861a-9b00-4e05-a52a-bbe4d3cfc079" providerId="ADAL" clId="{C3B567F4-D47D-4E0A-8CE6-A4A2CCB9A48E}" dt="2026-02-21T22:04:32.519" v="8" actId="26606"/>
          <ac:spMkLst>
            <pc:docMk/>
            <pc:sldMk cId="1591690669" sldId="327"/>
            <ac:spMk id="5" creationId="{CDFB2565-F1AF-2C52-BFC0-10135D8400DD}"/>
          </ac:spMkLst>
        </pc:spChg>
        <pc:picChg chg="mod ord">
          <ac:chgData name="Espinola-Arredondo, Ana" userId="2389861a-9b00-4e05-a52a-bbe4d3cfc079" providerId="ADAL" clId="{C3B567F4-D47D-4E0A-8CE6-A4A2CCB9A48E}" dt="2026-02-21T22:04:32.519" v="8" actId="26606"/>
          <ac:picMkLst>
            <pc:docMk/>
            <pc:sldMk cId="1591690669" sldId="327"/>
            <ac:picMk id="7" creationId="{04E19FD6-CF83-D32D-ECB4-744379FA2084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04:56.924" v="15" actId="478"/>
        <pc:sldMkLst>
          <pc:docMk/>
          <pc:sldMk cId="920685341" sldId="328"/>
        </pc:sldMkLst>
        <pc:spChg chg="del mod">
          <ac:chgData name="Espinola-Arredondo, Ana" userId="2389861a-9b00-4e05-a52a-bbe4d3cfc079" providerId="ADAL" clId="{C3B567F4-D47D-4E0A-8CE6-A4A2CCB9A48E}" dt="2026-02-21T22:04:56.924" v="15" actId="478"/>
          <ac:spMkLst>
            <pc:docMk/>
            <pc:sldMk cId="920685341" sldId="328"/>
            <ac:spMk id="4" creationId="{3D6B831F-F95D-0A56-3CAF-A6C478492874}"/>
          </ac:spMkLst>
        </pc:spChg>
        <pc:spChg chg="mod ord">
          <ac:chgData name="Espinola-Arredondo, Ana" userId="2389861a-9b00-4e05-a52a-bbe4d3cfc079" providerId="ADAL" clId="{C3B567F4-D47D-4E0A-8CE6-A4A2CCB9A48E}" dt="2026-02-21T22:04:52.501" v="14" actId="26606"/>
          <ac:spMkLst>
            <pc:docMk/>
            <pc:sldMk cId="920685341" sldId="328"/>
            <ac:spMk id="5" creationId="{E1976B84-796E-E8EF-FD3C-217D5817AC89}"/>
          </ac:spMkLst>
        </pc:spChg>
        <pc:spChg chg="add">
          <ac:chgData name="Espinola-Arredondo, Ana" userId="2389861a-9b00-4e05-a52a-bbe4d3cfc079" providerId="ADAL" clId="{C3B567F4-D47D-4E0A-8CE6-A4A2CCB9A48E}" dt="2026-02-21T22:04:52.501" v="14" actId="26606"/>
          <ac:spMkLst>
            <pc:docMk/>
            <pc:sldMk cId="920685341" sldId="328"/>
            <ac:spMk id="14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22:04:52.501" v="14" actId="26606"/>
          <ac:spMkLst>
            <pc:docMk/>
            <pc:sldMk cId="920685341" sldId="328"/>
            <ac:spMk id="16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22:04:52.501" v="14" actId="26606"/>
          <ac:spMkLst>
            <pc:docMk/>
            <pc:sldMk cId="920685341" sldId="328"/>
            <ac:spMk id="18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22:04:52.501" v="14" actId="26606"/>
          <ac:spMkLst>
            <pc:docMk/>
            <pc:sldMk cId="920685341" sldId="328"/>
            <ac:spMk id="20" creationId="{A8D57A06-A426-446D-B02C-A2DC6B62E45E}"/>
          </ac:spMkLst>
        </pc:spChg>
        <pc:picChg chg="mod">
          <ac:chgData name="Espinola-Arredondo, Ana" userId="2389861a-9b00-4e05-a52a-bbe4d3cfc079" providerId="ADAL" clId="{C3B567F4-D47D-4E0A-8CE6-A4A2CCB9A48E}" dt="2026-02-21T22:04:52.501" v="14" actId="26606"/>
          <ac:picMkLst>
            <pc:docMk/>
            <pc:sldMk cId="920685341" sldId="328"/>
            <ac:picMk id="9" creationId="{4623A11B-B6C1-D16C-4DDB-B7A7D0E135F4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1T22:05:01.262" v="16" actId="26606"/>
        <pc:sldMkLst>
          <pc:docMk/>
          <pc:sldMk cId="3316791096" sldId="329"/>
        </pc:sldMkLst>
        <pc:spChg chg="mod ord">
          <ac:chgData name="Espinola-Arredondo, Ana" userId="2389861a-9b00-4e05-a52a-bbe4d3cfc079" providerId="ADAL" clId="{C3B567F4-D47D-4E0A-8CE6-A4A2CCB9A48E}" dt="2026-02-21T22:05:01.262" v="16" actId="26606"/>
          <ac:spMkLst>
            <pc:docMk/>
            <pc:sldMk cId="3316791096" sldId="329"/>
            <ac:spMk id="5" creationId="{4FA0ED0E-9DBC-B204-812E-54DA3454C4CD}"/>
          </ac:spMkLst>
        </pc:spChg>
        <pc:spChg chg="add">
          <ac:chgData name="Espinola-Arredondo, Ana" userId="2389861a-9b00-4e05-a52a-bbe4d3cfc079" providerId="ADAL" clId="{C3B567F4-D47D-4E0A-8CE6-A4A2CCB9A48E}" dt="2026-02-21T22:05:01.262" v="16" actId="26606"/>
          <ac:spMkLst>
            <pc:docMk/>
            <pc:sldMk cId="3316791096" sldId="329"/>
            <ac:spMk id="10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22:05:01.262" v="16" actId="26606"/>
          <ac:spMkLst>
            <pc:docMk/>
            <pc:sldMk cId="3316791096" sldId="329"/>
            <ac:spMk id="12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22:05:01.262" v="16" actId="26606"/>
          <ac:spMkLst>
            <pc:docMk/>
            <pc:sldMk cId="3316791096" sldId="329"/>
            <ac:spMk id="14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22:05:01.262" v="16" actId="26606"/>
          <ac:spMkLst>
            <pc:docMk/>
            <pc:sldMk cId="3316791096" sldId="329"/>
            <ac:spMk id="16" creationId="{A8D57A06-A426-446D-B02C-A2DC6B62E45E}"/>
          </ac:spMkLst>
        </pc:spChg>
        <pc:picChg chg="mod">
          <ac:chgData name="Espinola-Arredondo, Ana" userId="2389861a-9b00-4e05-a52a-bbe4d3cfc079" providerId="ADAL" clId="{C3B567F4-D47D-4E0A-8CE6-A4A2CCB9A48E}" dt="2026-02-21T22:05:01.262" v="16" actId="26606"/>
          <ac:picMkLst>
            <pc:docMk/>
            <pc:sldMk cId="3316791096" sldId="329"/>
            <ac:picMk id="3" creationId="{57A59B53-1FA1-C799-4E85-4D497207B4A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08:13.580" v="33" actId="478"/>
        <pc:sldMkLst>
          <pc:docMk/>
          <pc:sldMk cId="2311211505" sldId="330"/>
        </pc:sldMkLst>
        <pc:spChg chg="mo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2" creationId="{B5C104A7-2B2B-AE4E-31F5-9269ACABF1BE}"/>
          </ac:spMkLst>
        </pc:spChg>
        <pc:spChg chg="del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3" creationId="{301CACCC-0064-DDFB-A00A-E79AB6AF9658}"/>
          </ac:spMkLst>
        </pc:spChg>
        <pc:spChg chg="del mod">
          <ac:chgData name="Espinola-Arredondo, Ana" userId="2389861a-9b00-4e05-a52a-bbe4d3cfc079" providerId="ADAL" clId="{C3B567F4-D47D-4E0A-8CE6-A4A2CCB9A48E}" dt="2026-02-21T22:08:13.580" v="33" actId="478"/>
          <ac:spMkLst>
            <pc:docMk/>
            <pc:sldMk cId="2311211505" sldId="330"/>
            <ac:spMk id="4" creationId="{AA2DBA1F-5264-10D9-A081-7C0219BAD565}"/>
          </ac:spMkLst>
        </pc:spChg>
        <pc:spChg chg="mo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5" creationId="{1B5C9C1A-4D6D-C121-21B0-D47354259909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11" creationId="{BACC6370-2D7E-4714-9D71-7542949D7D5D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13" creationId="{256B2C21-A230-48C0-8DF1-C46611373C44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15" creationId="{3847E18C-932D-4C95-AABA-FEC7C9499AD7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17" creationId="{3150CB11-0C61-439E-910F-5787759E72A0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19" creationId="{43F8A58B-5155-44CE-A5FF-7647B47D0A7A}"/>
          </ac:spMkLst>
        </pc:spChg>
        <pc:spChg chg="add">
          <ac:chgData name="Espinola-Arredondo, Ana" userId="2389861a-9b00-4e05-a52a-bbe4d3cfc079" providerId="ADAL" clId="{C3B567F4-D47D-4E0A-8CE6-A4A2CCB9A48E}" dt="2026-02-21T22:08:07.921" v="32" actId="26606"/>
          <ac:spMkLst>
            <pc:docMk/>
            <pc:sldMk cId="2311211505" sldId="330"/>
            <ac:spMk id="21" creationId="{443F2ACA-E6D6-4028-82DD-F03C262D5DE6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1T22:08:30.713" v="35" actId="478"/>
        <pc:sldMkLst>
          <pc:docMk/>
          <pc:sldMk cId="228813674" sldId="331"/>
        </pc:sldMkLst>
        <pc:spChg chg="del mod">
          <ac:chgData name="Espinola-Arredondo, Ana" userId="2389861a-9b00-4e05-a52a-bbe4d3cfc079" providerId="ADAL" clId="{C3B567F4-D47D-4E0A-8CE6-A4A2CCB9A48E}" dt="2026-02-21T22:08:30.713" v="35" actId="478"/>
          <ac:spMkLst>
            <pc:docMk/>
            <pc:sldMk cId="228813674" sldId="331"/>
            <ac:spMk id="4" creationId="{AA4DFDCD-2161-AAA7-B6C5-A226A1F2E0FC}"/>
          </ac:spMkLst>
        </pc:spChg>
        <pc:spChg chg="mod ord">
          <ac:chgData name="Espinola-Arredondo, Ana" userId="2389861a-9b00-4e05-a52a-bbe4d3cfc079" providerId="ADAL" clId="{C3B567F4-D47D-4E0A-8CE6-A4A2CCB9A48E}" dt="2026-02-21T22:08:22.661" v="34" actId="26606"/>
          <ac:spMkLst>
            <pc:docMk/>
            <pc:sldMk cId="228813674" sldId="331"/>
            <ac:spMk id="5" creationId="{4FACEAB9-8531-9EA7-5652-82C064FAA2B9}"/>
          </ac:spMkLst>
        </pc:spChg>
        <pc:spChg chg="add">
          <ac:chgData name="Espinola-Arredondo, Ana" userId="2389861a-9b00-4e05-a52a-bbe4d3cfc079" providerId="ADAL" clId="{C3B567F4-D47D-4E0A-8CE6-A4A2CCB9A48E}" dt="2026-02-21T22:08:22.661" v="34" actId="26606"/>
          <ac:spMkLst>
            <pc:docMk/>
            <pc:sldMk cId="228813674" sldId="331"/>
            <ac:spMk id="14" creationId="{AB8C311F-7253-4AED-9701-7FC0708C41C7}"/>
          </ac:spMkLst>
        </pc:spChg>
        <pc:spChg chg="add">
          <ac:chgData name="Espinola-Arredondo, Ana" userId="2389861a-9b00-4e05-a52a-bbe4d3cfc079" providerId="ADAL" clId="{C3B567F4-D47D-4E0A-8CE6-A4A2CCB9A48E}" dt="2026-02-21T22:08:22.661" v="34" actId="26606"/>
          <ac:spMkLst>
            <pc:docMk/>
            <pc:sldMk cId="228813674" sldId="331"/>
            <ac:spMk id="16" creationId="{E2384209-CB15-4CDF-9D31-C44FD9A3F20D}"/>
          </ac:spMkLst>
        </pc:spChg>
        <pc:spChg chg="add">
          <ac:chgData name="Espinola-Arredondo, Ana" userId="2389861a-9b00-4e05-a52a-bbe4d3cfc079" providerId="ADAL" clId="{C3B567F4-D47D-4E0A-8CE6-A4A2CCB9A48E}" dt="2026-02-21T22:08:22.661" v="34" actId="26606"/>
          <ac:spMkLst>
            <pc:docMk/>
            <pc:sldMk cId="228813674" sldId="331"/>
            <ac:spMk id="18" creationId="{2633B3B5-CC90-43F0-8714-D31D1F3F0209}"/>
          </ac:spMkLst>
        </pc:spChg>
        <pc:spChg chg="add">
          <ac:chgData name="Espinola-Arredondo, Ana" userId="2389861a-9b00-4e05-a52a-bbe4d3cfc079" providerId="ADAL" clId="{C3B567F4-D47D-4E0A-8CE6-A4A2CCB9A48E}" dt="2026-02-21T22:08:22.661" v="34" actId="26606"/>
          <ac:spMkLst>
            <pc:docMk/>
            <pc:sldMk cId="228813674" sldId="331"/>
            <ac:spMk id="20" creationId="{A8D57A06-A426-446D-B02C-A2DC6B62E45E}"/>
          </ac:spMkLst>
        </pc:spChg>
        <pc:picChg chg="mod">
          <ac:chgData name="Espinola-Arredondo, Ana" userId="2389861a-9b00-4e05-a52a-bbe4d3cfc079" providerId="ADAL" clId="{C3B567F4-D47D-4E0A-8CE6-A4A2CCB9A48E}" dt="2026-02-21T22:08:22.661" v="34" actId="26606"/>
          <ac:picMkLst>
            <pc:docMk/>
            <pc:sldMk cId="228813674" sldId="331"/>
            <ac:picMk id="9" creationId="{75E900BB-A6A2-8AA1-4670-CF1C5DC3CEA2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10:32.227" v="39" actId="14100"/>
        <pc:sldMkLst>
          <pc:docMk/>
          <pc:sldMk cId="2393040922" sldId="332"/>
        </pc:sldMkLst>
        <pc:spChg chg="del mod">
          <ac:chgData name="Espinola-Arredondo, Ana" userId="2389861a-9b00-4e05-a52a-bbe4d3cfc079" providerId="ADAL" clId="{C3B567F4-D47D-4E0A-8CE6-A4A2CCB9A48E}" dt="2026-02-21T22:08:49.538" v="37" actId="478"/>
          <ac:spMkLst>
            <pc:docMk/>
            <pc:sldMk cId="2393040922" sldId="332"/>
            <ac:spMk id="4" creationId="{7DE54CCF-819D-E1EE-3A95-AD6A23DCAAC3}"/>
          </ac:spMkLst>
        </pc:spChg>
        <pc:spChg chg="mod">
          <ac:chgData name="Espinola-Arredondo, Ana" userId="2389861a-9b00-4e05-a52a-bbe4d3cfc079" providerId="ADAL" clId="{C3B567F4-D47D-4E0A-8CE6-A4A2CCB9A48E}" dt="2026-02-21T22:08:44.246" v="36" actId="26606"/>
          <ac:spMkLst>
            <pc:docMk/>
            <pc:sldMk cId="2393040922" sldId="332"/>
            <ac:spMk id="5" creationId="{601A382D-81EB-5289-84B7-DED85A1CD921}"/>
          </ac:spMkLst>
        </pc:spChg>
        <pc:spChg chg="add">
          <ac:chgData name="Espinola-Arredondo, Ana" userId="2389861a-9b00-4e05-a52a-bbe4d3cfc079" providerId="ADAL" clId="{C3B567F4-D47D-4E0A-8CE6-A4A2CCB9A48E}" dt="2026-02-21T22:08:44.246" v="36" actId="26606"/>
          <ac:spMkLst>
            <pc:docMk/>
            <pc:sldMk cId="2393040922" sldId="332"/>
            <ac:spMk id="12" creationId="{5F879AC3-D4CE-493C-ADC7-06205677F4F8}"/>
          </ac:spMkLst>
        </pc:spChg>
        <pc:spChg chg="add">
          <ac:chgData name="Espinola-Arredondo, Ana" userId="2389861a-9b00-4e05-a52a-bbe4d3cfc079" providerId="ADAL" clId="{C3B567F4-D47D-4E0A-8CE6-A4A2CCB9A48E}" dt="2026-02-21T22:08:44.246" v="36" actId="26606"/>
          <ac:spMkLst>
            <pc:docMk/>
            <pc:sldMk cId="2393040922" sldId="332"/>
            <ac:spMk id="14" creationId="{736F0DFD-0954-464F-BF12-DD2E6F6E0380}"/>
          </ac:spMkLst>
        </pc:spChg>
        <pc:picChg chg="mod ord">
          <ac:chgData name="Espinola-Arredondo, Ana" userId="2389861a-9b00-4e05-a52a-bbe4d3cfc079" providerId="ADAL" clId="{C3B567F4-D47D-4E0A-8CE6-A4A2CCB9A48E}" dt="2026-02-21T22:10:32.227" v="39" actId="14100"/>
          <ac:picMkLst>
            <pc:docMk/>
            <pc:sldMk cId="2393040922" sldId="332"/>
            <ac:picMk id="7" creationId="{2195F52F-CA50-EF3F-6BFC-882105761C57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18:16.051" v="126" actId="478"/>
        <pc:sldMkLst>
          <pc:docMk/>
          <pc:sldMk cId="2569622832" sldId="333"/>
        </pc:sldMkLst>
        <pc:spChg chg="del mod">
          <ac:chgData name="Espinola-Arredondo, Ana" userId="2389861a-9b00-4e05-a52a-bbe4d3cfc079" providerId="ADAL" clId="{C3B567F4-D47D-4E0A-8CE6-A4A2CCB9A48E}" dt="2026-02-21T22:18:16.051" v="126" actId="478"/>
          <ac:spMkLst>
            <pc:docMk/>
            <pc:sldMk cId="2569622832" sldId="333"/>
            <ac:spMk id="4" creationId="{D82DC63D-91BD-24A0-49C9-F8BEDAF6D8E7}"/>
          </ac:spMkLst>
        </pc:spChg>
        <pc:spChg chg="mo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5" creationId="{1E57834E-0137-4BD7-9DFB-B2CE5803027B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12" creationId="{F3060C83-F051-4F0E-ABAD-AA0DFC48B218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14" creationId="{83C98ABE-055B-441F-B07E-44F97F083C39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16" creationId="{29FDB030-9B49-4CED-8CCD-4D99382388AC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18" creationId="{3783CA14-24A1-485C-8B30-D6A5D87987AD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20" creationId="{9A97C86A-04D6-40F7-AE84-31AB43E6A846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22" creationId="{FF9F2414-84E8-453E-B1F3-389FDE8192D9}"/>
          </ac:spMkLst>
        </pc:spChg>
        <pc:spChg chg="add">
          <ac:chgData name="Espinola-Arredondo, Ana" userId="2389861a-9b00-4e05-a52a-bbe4d3cfc079" providerId="ADAL" clId="{C3B567F4-D47D-4E0A-8CE6-A4A2CCB9A48E}" dt="2026-02-21T22:18:09.628" v="125" actId="26606"/>
          <ac:spMkLst>
            <pc:docMk/>
            <pc:sldMk cId="2569622832" sldId="333"/>
            <ac:spMk id="24" creationId="{3ECA69A1-7536-43AC-85EF-C7106179F5ED}"/>
          </ac:spMkLst>
        </pc:spChg>
        <pc:picChg chg="mod ord">
          <ac:chgData name="Espinola-Arredondo, Ana" userId="2389861a-9b00-4e05-a52a-bbe4d3cfc079" providerId="ADAL" clId="{C3B567F4-D47D-4E0A-8CE6-A4A2CCB9A48E}" dt="2026-02-21T22:18:09.628" v="125" actId="26606"/>
          <ac:picMkLst>
            <pc:docMk/>
            <pc:sldMk cId="2569622832" sldId="333"/>
            <ac:picMk id="7" creationId="{7A392E61-5935-FA0B-9ABC-0DEFD9D545E9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1T22:18:49.341" v="132" actId="478"/>
        <pc:sldMkLst>
          <pc:docMk/>
          <pc:sldMk cId="355831473" sldId="334"/>
        </pc:sldMkLst>
        <pc:spChg chg="del mod">
          <ac:chgData name="Espinola-Arredondo, Ana" userId="2389861a-9b00-4e05-a52a-bbe4d3cfc079" providerId="ADAL" clId="{C3B567F4-D47D-4E0A-8CE6-A4A2CCB9A48E}" dt="2026-02-21T22:18:37.460" v="128" actId="478"/>
          <ac:spMkLst>
            <pc:docMk/>
            <pc:sldMk cId="355831473" sldId="334"/>
            <ac:spMk id="2" creationId="{5036519C-3080-1AB0-6C16-963FF45F9535}"/>
          </ac:spMkLst>
        </pc:spChg>
        <pc:spChg chg="del mod">
          <ac:chgData name="Espinola-Arredondo, Ana" userId="2389861a-9b00-4e05-a52a-bbe4d3cfc079" providerId="ADAL" clId="{C3B567F4-D47D-4E0A-8CE6-A4A2CCB9A48E}" dt="2026-02-21T22:18:49.341" v="132" actId="478"/>
          <ac:spMkLst>
            <pc:docMk/>
            <pc:sldMk cId="355831473" sldId="334"/>
            <ac:spMk id="4" creationId="{C8FDB5D1-6796-6061-5B7F-FF4C738F0D07}"/>
          </ac:spMkLst>
        </pc:spChg>
        <pc:spChg chg="mod ord">
          <ac:chgData name="Espinola-Arredondo, Ana" userId="2389861a-9b00-4e05-a52a-bbe4d3cfc079" providerId="ADAL" clId="{C3B567F4-D47D-4E0A-8CE6-A4A2CCB9A48E}" dt="2026-02-21T22:18:31.396" v="127" actId="26606"/>
          <ac:spMkLst>
            <pc:docMk/>
            <pc:sldMk cId="355831473" sldId="334"/>
            <ac:spMk id="5" creationId="{461D9348-26B0-2509-EF0C-3ED599802D86}"/>
          </ac:spMkLst>
        </pc:spChg>
        <pc:spChg chg="add">
          <ac:chgData name="Espinola-Arredondo, Ana" userId="2389861a-9b00-4e05-a52a-bbe4d3cfc079" providerId="ADAL" clId="{C3B567F4-D47D-4E0A-8CE6-A4A2CCB9A48E}" dt="2026-02-21T22:18:31.396" v="127" actId="26606"/>
          <ac:spMkLst>
            <pc:docMk/>
            <pc:sldMk cId="355831473" sldId="334"/>
            <ac:spMk id="12" creationId="{F0A604E4-7307-451C-93BE-F1F7E1BF3BF8}"/>
          </ac:spMkLst>
        </pc:spChg>
        <pc:spChg chg="add">
          <ac:chgData name="Espinola-Arredondo, Ana" userId="2389861a-9b00-4e05-a52a-bbe4d3cfc079" providerId="ADAL" clId="{C3B567F4-D47D-4E0A-8CE6-A4A2CCB9A48E}" dt="2026-02-21T22:18:31.396" v="127" actId="26606"/>
          <ac:spMkLst>
            <pc:docMk/>
            <pc:sldMk cId="355831473" sldId="334"/>
            <ac:spMk id="14" creationId="{F7F3A0AA-35E5-4085-942B-737839030604}"/>
          </ac:spMkLst>
        </pc:spChg>
        <pc:spChg chg="add">
          <ac:chgData name="Espinola-Arredondo, Ana" userId="2389861a-9b00-4e05-a52a-bbe4d3cfc079" providerId="ADAL" clId="{C3B567F4-D47D-4E0A-8CE6-A4A2CCB9A48E}" dt="2026-02-21T22:18:31.396" v="127" actId="26606"/>
          <ac:spMkLst>
            <pc:docMk/>
            <pc:sldMk cId="355831473" sldId="334"/>
            <ac:spMk id="16" creationId="{402F5C38-C747-4173-ABBF-656E39E82130}"/>
          </ac:spMkLst>
        </pc:spChg>
        <pc:spChg chg="add">
          <ac:chgData name="Espinola-Arredondo, Ana" userId="2389861a-9b00-4e05-a52a-bbe4d3cfc079" providerId="ADAL" clId="{C3B567F4-D47D-4E0A-8CE6-A4A2CCB9A48E}" dt="2026-02-21T22:18:31.396" v="127" actId="26606"/>
          <ac:spMkLst>
            <pc:docMk/>
            <pc:sldMk cId="355831473" sldId="334"/>
            <ac:spMk id="18" creationId="{E37EECFC-A684-4391-AE85-4CDAF5565F61}"/>
          </ac:spMkLst>
        </pc:spChg>
        <pc:picChg chg="mod">
          <ac:chgData name="Espinola-Arredondo, Ana" userId="2389861a-9b00-4e05-a52a-bbe4d3cfc079" providerId="ADAL" clId="{C3B567F4-D47D-4E0A-8CE6-A4A2CCB9A48E}" dt="2026-02-21T22:18:45.395" v="131" actId="14100"/>
          <ac:picMkLst>
            <pc:docMk/>
            <pc:sldMk cId="355831473" sldId="334"/>
            <ac:picMk id="7" creationId="{2ABFABB9-5776-2FF7-2A2C-40CACB7E129A}"/>
          </ac:picMkLst>
        </pc:picChg>
      </pc:sldChg>
      <pc:sldChg chg="addSp delSp modSp new mod setBg">
        <pc:chgData name="Espinola-Arredondo, Ana" userId="2389861a-9b00-4e05-a52a-bbe4d3cfc079" providerId="ADAL" clId="{C3B567F4-D47D-4E0A-8CE6-A4A2CCB9A48E}" dt="2026-02-21T22:11:11.262" v="46" actId="26606"/>
        <pc:sldMkLst>
          <pc:docMk/>
          <pc:sldMk cId="3930713648" sldId="335"/>
        </pc:sldMkLst>
        <pc:spChg chg="del">
          <ac:chgData name="Espinola-Arredondo, Ana" userId="2389861a-9b00-4e05-a52a-bbe4d3cfc079" providerId="ADAL" clId="{C3B567F4-D47D-4E0A-8CE6-A4A2CCB9A48E}" dt="2026-02-21T22:11:00.555" v="42" actId="478"/>
          <ac:spMkLst>
            <pc:docMk/>
            <pc:sldMk cId="3930713648" sldId="335"/>
            <ac:spMk id="2" creationId="{0F339B63-6A0C-402A-12A0-7FABF329D0EB}"/>
          </ac:spMkLst>
        </pc:spChg>
        <pc:spChg chg="del">
          <ac:chgData name="Espinola-Arredondo, Ana" userId="2389861a-9b00-4e05-a52a-bbe4d3cfc079" providerId="ADAL" clId="{C3B567F4-D47D-4E0A-8CE6-A4A2CCB9A48E}" dt="2026-02-21T22:10:56.681" v="41" actId="22"/>
          <ac:spMkLst>
            <pc:docMk/>
            <pc:sldMk cId="3930713648" sldId="335"/>
            <ac:spMk id="3" creationId="{5D5CBC60-DC3F-CDDF-FDC8-C41D37C1DDE6}"/>
          </ac:spMkLst>
        </pc:spChg>
        <pc:spChg chg="del">
          <ac:chgData name="Espinola-Arredondo, Ana" userId="2389861a-9b00-4e05-a52a-bbe4d3cfc079" providerId="ADAL" clId="{C3B567F4-D47D-4E0A-8CE6-A4A2CCB9A48E}" dt="2026-02-21T22:11:07.532" v="45" actId="478"/>
          <ac:spMkLst>
            <pc:docMk/>
            <pc:sldMk cId="3930713648" sldId="335"/>
            <ac:spMk id="4" creationId="{4BF14090-8496-B9C0-4721-BF2DF393F8AB}"/>
          </ac:spMkLst>
        </pc:spChg>
        <pc:spChg chg="mod">
          <ac:chgData name="Espinola-Arredondo, Ana" userId="2389861a-9b00-4e05-a52a-bbe4d3cfc079" providerId="ADAL" clId="{C3B567F4-D47D-4E0A-8CE6-A4A2CCB9A48E}" dt="2026-02-21T22:11:11.262" v="46" actId="26606"/>
          <ac:spMkLst>
            <pc:docMk/>
            <pc:sldMk cId="3930713648" sldId="335"/>
            <ac:spMk id="5" creationId="{BAE4172D-7B4A-4C64-83F3-B88FAAB8D2E9}"/>
          </ac:spMkLst>
        </pc:spChg>
        <pc:spChg chg="add">
          <ac:chgData name="Espinola-Arredondo, Ana" userId="2389861a-9b00-4e05-a52a-bbe4d3cfc079" providerId="ADAL" clId="{C3B567F4-D47D-4E0A-8CE6-A4A2CCB9A48E}" dt="2026-02-21T22:11:11.262" v="46" actId="26606"/>
          <ac:spMkLst>
            <pc:docMk/>
            <pc:sldMk cId="3930713648" sldId="335"/>
            <ac:spMk id="12" creationId="{5F879AC3-D4CE-493C-ADC7-06205677F4F8}"/>
          </ac:spMkLst>
        </pc:spChg>
        <pc:spChg chg="add">
          <ac:chgData name="Espinola-Arredondo, Ana" userId="2389861a-9b00-4e05-a52a-bbe4d3cfc079" providerId="ADAL" clId="{C3B567F4-D47D-4E0A-8CE6-A4A2CCB9A48E}" dt="2026-02-21T22:11:11.262" v="46" actId="26606"/>
          <ac:spMkLst>
            <pc:docMk/>
            <pc:sldMk cId="3930713648" sldId="335"/>
            <ac:spMk id="14" creationId="{736F0DFD-0954-464F-BF12-DD2E6F6E0380}"/>
          </ac:spMkLst>
        </pc:spChg>
        <pc:picChg chg="add mod ord">
          <ac:chgData name="Espinola-Arredondo, Ana" userId="2389861a-9b00-4e05-a52a-bbe4d3cfc079" providerId="ADAL" clId="{C3B567F4-D47D-4E0A-8CE6-A4A2CCB9A48E}" dt="2026-02-21T22:11:11.262" v="46" actId="26606"/>
          <ac:picMkLst>
            <pc:docMk/>
            <pc:sldMk cId="3930713648" sldId="335"/>
            <ac:picMk id="7" creationId="{8BA25052-6BC6-0278-93F4-ECFEE63A073A}"/>
          </ac:picMkLst>
        </pc:picChg>
      </pc:sldChg>
      <pc:sldChg chg="addSp delSp modSp add mod">
        <pc:chgData name="Espinola-Arredondo, Ana" userId="2389861a-9b00-4e05-a52a-bbe4d3cfc079" providerId="ADAL" clId="{C3B567F4-D47D-4E0A-8CE6-A4A2CCB9A48E}" dt="2026-02-21T22:12:04.386" v="50" actId="26606"/>
        <pc:sldMkLst>
          <pc:docMk/>
          <pc:sldMk cId="3084696459" sldId="336"/>
        </pc:sldMkLst>
        <pc:spChg chg="add del mod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3" creationId="{BF34C066-2565-D496-DFFF-9B78D4C969C0}"/>
          </ac:spMkLst>
        </pc:spChg>
        <pc:spChg chg="ord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5" creationId="{4A83BD52-1C32-01C1-3B85-8879072D1BDF}"/>
          </ac:spMkLst>
        </pc:spChg>
        <pc:spChg chg="del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12" creationId="{16A113BD-47E3-A5BC-F462-49795F2DB161}"/>
          </ac:spMkLst>
        </pc:spChg>
        <pc:spChg chg="del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14" creationId="{3A38C517-182F-5E72-AA68-1C848A77BB6F}"/>
          </ac:spMkLst>
        </pc:spChg>
        <pc:spChg chg="add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19" creationId="{5F879AC3-D4CE-493C-ADC7-06205677F4F8}"/>
          </ac:spMkLst>
        </pc:spChg>
        <pc:spChg chg="add">
          <ac:chgData name="Espinola-Arredondo, Ana" userId="2389861a-9b00-4e05-a52a-bbe4d3cfc079" providerId="ADAL" clId="{C3B567F4-D47D-4E0A-8CE6-A4A2CCB9A48E}" dt="2026-02-21T22:12:04.386" v="50" actId="26606"/>
          <ac:spMkLst>
            <pc:docMk/>
            <pc:sldMk cId="3084696459" sldId="336"/>
            <ac:spMk id="21" creationId="{736F0DFD-0954-464F-BF12-DD2E6F6E0380}"/>
          </ac:spMkLst>
        </pc:spChg>
        <pc:picChg chg="add mod">
          <ac:chgData name="Espinola-Arredondo, Ana" userId="2389861a-9b00-4e05-a52a-bbe4d3cfc079" providerId="ADAL" clId="{C3B567F4-D47D-4E0A-8CE6-A4A2CCB9A48E}" dt="2026-02-21T22:12:04.386" v="50" actId="26606"/>
          <ac:picMkLst>
            <pc:docMk/>
            <pc:sldMk cId="3084696459" sldId="336"/>
            <ac:picMk id="6" creationId="{647F281F-1FE6-05DD-192E-9BC97683CD88}"/>
          </ac:picMkLst>
        </pc:picChg>
        <pc:picChg chg="del">
          <ac:chgData name="Espinola-Arredondo, Ana" userId="2389861a-9b00-4e05-a52a-bbe4d3cfc079" providerId="ADAL" clId="{C3B567F4-D47D-4E0A-8CE6-A4A2CCB9A48E}" dt="2026-02-21T22:12:00.408" v="48" actId="478"/>
          <ac:picMkLst>
            <pc:docMk/>
            <pc:sldMk cId="3084696459" sldId="336"/>
            <ac:picMk id="7" creationId="{13E70EDE-3980-6FA4-9B70-65824B3BA6BF}"/>
          </ac:picMkLst>
        </pc:pic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4" Type="http://schemas.openxmlformats.org/officeDocument/2006/relationships/image" Target="../media/image6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4" Type="http://schemas.openxmlformats.org/officeDocument/2006/relationships/image" Target="../media/image6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221C19-8A55-43E7-85EE-658677D9E886}" type="doc">
      <dgm:prSet loTypeId="urn:microsoft.com/office/officeart/2005/8/layout/matrix2" loCatId="matrix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55B442C-21DC-4AF7-B9FC-98838D4F61E4}">
      <dgm:prSet custT="1"/>
      <dgm:spPr/>
      <dgm:t>
        <a:bodyPr/>
        <a:lstStyle/>
        <a:p>
          <a:r>
            <a:rPr lang="en-US" sz="1400" i="1" dirty="0"/>
            <a:t>“Why do monopolies exist in the first place if they are bad for society?”</a:t>
          </a:r>
          <a:endParaRPr lang="en-US" sz="1400" dirty="0"/>
        </a:p>
      </dgm:t>
    </dgm:pt>
    <dgm:pt modelId="{BC7EB8D0-DB2E-4598-903F-60ADFEC18951}" type="parTrans" cxnId="{833B4856-294E-4055-A025-F6FE7068C68E}">
      <dgm:prSet/>
      <dgm:spPr/>
      <dgm:t>
        <a:bodyPr/>
        <a:lstStyle/>
        <a:p>
          <a:endParaRPr lang="en-US"/>
        </a:p>
      </dgm:t>
    </dgm:pt>
    <dgm:pt modelId="{B1C1F9FC-6468-4EAB-B5FC-7FD4B0FB814F}" type="sibTrans" cxnId="{833B4856-294E-4055-A025-F6FE7068C68E}">
      <dgm:prSet/>
      <dgm:spPr/>
      <dgm:t>
        <a:bodyPr/>
        <a:lstStyle/>
        <a:p>
          <a:endParaRPr lang="en-US"/>
        </a:p>
      </dgm:t>
    </dgm:pt>
    <dgm:pt modelId="{359DBB89-41A0-43C2-A362-93938824406C}">
      <dgm:prSet custT="1"/>
      <dgm:spPr/>
      <dgm:t>
        <a:bodyPr/>
        <a:lstStyle/>
        <a:p>
          <a:r>
            <a:rPr lang="en-US" sz="1400"/>
            <a:t>Structural barriers: Incumbent firms may have advantages that are unattractive for potential entrants.</a:t>
          </a:r>
        </a:p>
      </dgm:t>
    </dgm:pt>
    <dgm:pt modelId="{4761A622-991A-4138-A799-86D6906B304A}" type="parTrans" cxnId="{E37C7B4D-8278-4B51-8AF8-40B9B927C3AF}">
      <dgm:prSet/>
      <dgm:spPr/>
      <dgm:t>
        <a:bodyPr/>
        <a:lstStyle/>
        <a:p>
          <a:endParaRPr lang="en-US"/>
        </a:p>
      </dgm:t>
    </dgm:pt>
    <dgm:pt modelId="{5DBC8484-3760-40D4-90CE-6B2534CFA76E}" type="sibTrans" cxnId="{E37C7B4D-8278-4B51-8AF8-40B9B927C3AF}">
      <dgm:prSet/>
      <dgm:spPr/>
      <dgm:t>
        <a:bodyPr/>
        <a:lstStyle/>
        <a:p>
          <a:endParaRPr lang="en-US"/>
        </a:p>
      </dgm:t>
    </dgm:pt>
    <dgm:pt modelId="{46CCD274-6B6F-4C5E-AF66-550E5E79F5F6}">
      <dgm:prSet custT="1"/>
      <dgm:spPr/>
      <dgm:t>
        <a:bodyPr/>
        <a:lstStyle/>
        <a:p>
          <a:r>
            <a:rPr lang="en-US" sz="1000"/>
            <a:t>Cost advantage (e.g., superior technology)</a:t>
          </a:r>
        </a:p>
      </dgm:t>
    </dgm:pt>
    <dgm:pt modelId="{006CC832-EB7D-478F-8D34-1F598FC5968B}" type="parTrans" cxnId="{756F0E65-FA55-4F58-BF5E-F1608C4E3D06}">
      <dgm:prSet/>
      <dgm:spPr/>
      <dgm:t>
        <a:bodyPr/>
        <a:lstStyle/>
        <a:p>
          <a:endParaRPr lang="en-US"/>
        </a:p>
      </dgm:t>
    </dgm:pt>
    <dgm:pt modelId="{D3183341-E5C5-4089-87D4-DD21F65A6BA6}" type="sibTrans" cxnId="{756F0E65-FA55-4F58-BF5E-F1608C4E3D06}">
      <dgm:prSet/>
      <dgm:spPr/>
      <dgm:t>
        <a:bodyPr/>
        <a:lstStyle/>
        <a:p>
          <a:endParaRPr lang="en-US"/>
        </a:p>
      </dgm:t>
    </dgm:pt>
    <dgm:pt modelId="{17F8D41B-9771-4D88-A41D-3CB13D46BE55}">
      <dgm:prSet custT="1"/>
      <dgm:spPr/>
      <dgm:t>
        <a:bodyPr/>
        <a:lstStyle/>
        <a:p>
          <a:r>
            <a:rPr lang="en-US" sz="1000"/>
            <a:t>Demand advantage (e.g., large group of loyal customers)</a:t>
          </a:r>
        </a:p>
      </dgm:t>
    </dgm:pt>
    <dgm:pt modelId="{689A0B88-7320-4449-A32A-8DEA2D3267B3}" type="parTrans" cxnId="{D154B9EC-B13E-4267-9A6B-D561F9FB1416}">
      <dgm:prSet/>
      <dgm:spPr/>
      <dgm:t>
        <a:bodyPr/>
        <a:lstStyle/>
        <a:p>
          <a:endParaRPr lang="en-US"/>
        </a:p>
      </dgm:t>
    </dgm:pt>
    <dgm:pt modelId="{12CEE281-DE5E-4253-8FD4-1E2340C2EC4D}" type="sibTrans" cxnId="{D154B9EC-B13E-4267-9A6B-D561F9FB1416}">
      <dgm:prSet/>
      <dgm:spPr/>
      <dgm:t>
        <a:bodyPr/>
        <a:lstStyle/>
        <a:p>
          <a:endParaRPr lang="en-US"/>
        </a:p>
      </dgm:t>
    </dgm:pt>
    <dgm:pt modelId="{9F2A3EA5-8658-4456-AEC8-65ED2983D314}">
      <dgm:prSet custT="1"/>
      <dgm:spPr/>
      <dgm:t>
        <a:bodyPr/>
        <a:lstStyle/>
        <a:p>
          <a:r>
            <a:rPr lang="en-US" sz="1400"/>
            <a:t>Legal barriers: Incumbents firms may be legally protected.</a:t>
          </a:r>
        </a:p>
      </dgm:t>
    </dgm:pt>
    <dgm:pt modelId="{C7998FAF-BC6D-4007-8D94-C50A37F48E19}" type="parTrans" cxnId="{B8DA0A1C-EFE8-4DE9-ACC7-F2335A9138EB}">
      <dgm:prSet/>
      <dgm:spPr/>
      <dgm:t>
        <a:bodyPr/>
        <a:lstStyle/>
        <a:p>
          <a:endParaRPr lang="en-US"/>
        </a:p>
      </dgm:t>
    </dgm:pt>
    <dgm:pt modelId="{745DD907-5801-4E17-B319-E44CF91C3CCE}" type="sibTrans" cxnId="{B8DA0A1C-EFE8-4DE9-ACC7-F2335A9138EB}">
      <dgm:prSet/>
      <dgm:spPr/>
      <dgm:t>
        <a:bodyPr/>
        <a:lstStyle/>
        <a:p>
          <a:endParaRPr lang="en-US"/>
        </a:p>
      </dgm:t>
    </dgm:pt>
    <dgm:pt modelId="{F4BD851D-BB7D-4117-AB7D-A560B7278575}">
      <dgm:prSet custT="1"/>
      <dgm:spPr/>
      <dgm:t>
        <a:bodyPr/>
        <a:lstStyle/>
        <a:p>
          <a:r>
            <a:rPr lang="en-US" sz="1000" i="1"/>
            <a:t>Example</a:t>
          </a:r>
          <a:r>
            <a:rPr lang="en-US" sz="1000"/>
            <a:t>: Patents.</a:t>
          </a:r>
        </a:p>
      </dgm:t>
    </dgm:pt>
    <dgm:pt modelId="{C6A6A252-ECA8-4605-862C-5850B4EE796C}" type="parTrans" cxnId="{37EE08B8-4268-4EB1-A044-9903632FD1C4}">
      <dgm:prSet/>
      <dgm:spPr/>
      <dgm:t>
        <a:bodyPr/>
        <a:lstStyle/>
        <a:p>
          <a:endParaRPr lang="en-US"/>
        </a:p>
      </dgm:t>
    </dgm:pt>
    <dgm:pt modelId="{4ACAD5CF-E9C5-4DA6-9785-94451FBE5DF2}" type="sibTrans" cxnId="{37EE08B8-4268-4EB1-A044-9903632FD1C4}">
      <dgm:prSet/>
      <dgm:spPr/>
      <dgm:t>
        <a:bodyPr/>
        <a:lstStyle/>
        <a:p>
          <a:endParaRPr lang="en-US"/>
        </a:p>
      </dgm:t>
    </dgm:pt>
    <dgm:pt modelId="{56530A44-2760-42FD-9F20-9A601BF8D2EB}">
      <dgm:prSet custT="1"/>
      <dgm:spPr/>
      <dgm:t>
        <a:bodyPr/>
        <a:lstStyle/>
        <a:p>
          <a:r>
            <a:rPr lang="en-US" sz="1400"/>
            <a:t>Strategic barriers: Incumbent firms can take actions to deter entry, by building a reputation of being a tough competitor.</a:t>
          </a:r>
        </a:p>
      </dgm:t>
    </dgm:pt>
    <dgm:pt modelId="{4D78A51F-CAC8-4461-BAD1-A75A9D2DFD32}" type="parTrans" cxnId="{75CD3603-064D-44C6-901D-A052D8A72888}">
      <dgm:prSet/>
      <dgm:spPr/>
      <dgm:t>
        <a:bodyPr/>
        <a:lstStyle/>
        <a:p>
          <a:endParaRPr lang="en-US"/>
        </a:p>
      </dgm:t>
    </dgm:pt>
    <dgm:pt modelId="{1FF59DA8-F259-4754-8088-A43C4B817CB2}" type="sibTrans" cxnId="{75CD3603-064D-44C6-901D-A052D8A72888}">
      <dgm:prSet/>
      <dgm:spPr/>
      <dgm:t>
        <a:bodyPr/>
        <a:lstStyle/>
        <a:p>
          <a:endParaRPr lang="en-US"/>
        </a:p>
      </dgm:t>
    </dgm:pt>
    <dgm:pt modelId="{056EE5D4-7B24-43B9-818D-E4285B5F73FF}">
      <dgm:prSet custT="1"/>
      <dgm:spPr/>
      <dgm:t>
        <a:bodyPr/>
        <a:lstStyle/>
        <a:p>
          <a:r>
            <a:rPr lang="en-US" sz="1000" i="1"/>
            <a:t>Example</a:t>
          </a:r>
          <a:r>
            <a:rPr lang="en-US" sz="1000"/>
            <a:t>: Price wars.</a:t>
          </a:r>
        </a:p>
      </dgm:t>
    </dgm:pt>
    <dgm:pt modelId="{5EDFD2A3-01DD-4FD1-8591-EAA823D1A698}" type="parTrans" cxnId="{DD17F64A-A0AF-4CF9-9AB9-AD008F056249}">
      <dgm:prSet/>
      <dgm:spPr/>
      <dgm:t>
        <a:bodyPr/>
        <a:lstStyle/>
        <a:p>
          <a:endParaRPr lang="en-US"/>
        </a:p>
      </dgm:t>
    </dgm:pt>
    <dgm:pt modelId="{152797F4-68B1-4741-9903-324B0A0C09E1}" type="sibTrans" cxnId="{DD17F64A-A0AF-4CF9-9AB9-AD008F056249}">
      <dgm:prSet/>
      <dgm:spPr/>
      <dgm:t>
        <a:bodyPr/>
        <a:lstStyle/>
        <a:p>
          <a:endParaRPr lang="en-US"/>
        </a:p>
      </dgm:t>
    </dgm:pt>
    <dgm:pt modelId="{00C4933E-7694-4617-8763-DA6CA3217225}" type="pres">
      <dgm:prSet presAssocID="{3C221C19-8A55-43E7-85EE-658677D9E886}" presName="matrix" presStyleCnt="0">
        <dgm:presLayoutVars>
          <dgm:chMax val="1"/>
          <dgm:dir/>
          <dgm:resizeHandles val="exact"/>
        </dgm:presLayoutVars>
      </dgm:prSet>
      <dgm:spPr/>
    </dgm:pt>
    <dgm:pt modelId="{10774DC3-E972-44B1-B3A7-CFA334D423FD}" type="pres">
      <dgm:prSet presAssocID="{3C221C19-8A55-43E7-85EE-658677D9E886}" presName="axisShape" presStyleLbl="bgShp" presStyleIdx="0" presStyleCnt="1"/>
      <dgm:spPr/>
    </dgm:pt>
    <dgm:pt modelId="{2651D93C-5E9C-44A8-AA31-4E33305B9C11}" type="pres">
      <dgm:prSet presAssocID="{3C221C19-8A55-43E7-85EE-658677D9E886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90DD7B6-E3C6-4F77-9E8E-DDFA33BDACCD}" type="pres">
      <dgm:prSet presAssocID="{3C221C19-8A55-43E7-85EE-658677D9E886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6AC2306-AB6A-4C00-8412-157BA1E56001}" type="pres">
      <dgm:prSet presAssocID="{3C221C19-8A55-43E7-85EE-658677D9E886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F100CCF-0A72-40EC-B763-7F7D5D3A1FF7}" type="pres">
      <dgm:prSet presAssocID="{3C221C19-8A55-43E7-85EE-658677D9E886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5CD3603-064D-44C6-901D-A052D8A72888}" srcId="{3C221C19-8A55-43E7-85EE-658677D9E886}" destId="{56530A44-2760-42FD-9F20-9A601BF8D2EB}" srcOrd="3" destOrd="0" parTransId="{4D78A51F-CAC8-4461-BAD1-A75A9D2DFD32}" sibTransId="{1FF59DA8-F259-4754-8088-A43C4B817CB2}"/>
    <dgm:cxn modelId="{B8DA0A1C-EFE8-4DE9-ACC7-F2335A9138EB}" srcId="{3C221C19-8A55-43E7-85EE-658677D9E886}" destId="{9F2A3EA5-8658-4456-AEC8-65ED2983D314}" srcOrd="2" destOrd="0" parTransId="{C7998FAF-BC6D-4007-8D94-C50A37F48E19}" sibTransId="{745DD907-5801-4E17-B319-E44CF91C3CCE}"/>
    <dgm:cxn modelId="{72F8C82F-968C-4EF2-AFF3-6AD2096C9070}" type="presOf" srcId="{3C221C19-8A55-43E7-85EE-658677D9E886}" destId="{00C4933E-7694-4617-8763-DA6CA3217225}" srcOrd="0" destOrd="0" presId="urn:microsoft.com/office/officeart/2005/8/layout/matrix2"/>
    <dgm:cxn modelId="{AB88475C-7C2B-40AD-BFFC-D0D58A99C46D}" type="presOf" srcId="{46CCD274-6B6F-4C5E-AF66-550E5E79F5F6}" destId="{290DD7B6-E3C6-4F77-9E8E-DDFA33BDACCD}" srcOrd="0" destOrd="1" presId="urn:microsoft.com/office/officeart/2005/8/layout/matrix2"/>
    <dgm:cxn modelId="{756F0E65-FA55-4F58-BF5E-F1608C4E3D06}" srcId="{359DBB89-41A0-43C2-A362-93938824406C}" destId="{46CCD274-6B6F-4C5E-AF66-550E5E79F5F6}" srcOrd="0" destOrd="0" parTransId="{006CC832-EB7D-478F-8D34-1F598FC5968B}" sibTransId="{D3183341-E5C5-4089-87D4-DD21F65A6BA6}"/>
    <dgm:cxn modelId="{DD17F64A-A0AF-4CF9-9AB9-AD008F056249}" srcId="{56530A44-2760-42FD-9F20-9A601BF8D2EB}" destId="{056EE5D4-7B24-43B9-818D-E4285B5F73FF}" srcOrd="0" destOrd="0" parTransId="{5EDFD2A3-01DD-4FD1-8591-EAA823D1A698}" sibTransId="{152797F4-68B1-4741-9903-324B0A0C09E1}"/>
    <dgm:cxn modelId="{E37C7B4D-8278-4B51-8AF8-40B9B927C3AF}" srcId="{3C221C19-8A55-43E7-85EE-658677D9E886}" destId="{359DBB89-41A0-43C2-A362-93938824406C}" srcOrd="1" destOrd="0" parTransId="{4761A622-991A-4138-A799-86D6906B304A}" sibTransId="{5DBC8484-3760-40D4-90CE-6B2534CFA76E}"/>
    <dgm:cxn modelId="{BDEB976D-F706-4D26-A0BF-E7AF86C82781}" type="presOf" srcId="{056EE5D4-7B24-43B9-818D-E4285B5F73FF}" destId="{CF100CCF-0A72-40EC-B763-7F7D5D3A1FF7}" srcOrd="0" destOrd="1" presId="urn:microsoft.com/office/officeart/2005/8/layout/matrix2"/>
    <dgm:cxn modelId="{00AD2775-1A9B-4E45-AFE6-B1DBF3918E56}" type="presOf" srcId="{C55B442C-21DC-4AF7-B9FC-98838D4F61E4}" destId="{2651D93C-5E9C-44A8-AA31-4E33305B9C11}" srcOrd="0" destOrd="0" presId="urn:microsoft.com/office/officeart/2005/8/layout/matrix2"/>
    <dgm:cxn modelId="{84C38975-269E-45A3-9B85-72FA40E070E0}" type="presOf" srcId="{9F2A3EA5-8658-4456-AEC8-65ED2983D314}" destId="{A6AC2306-AB6A-4C00-8412-157BA1E56001}" srcOrd="0" destOrd="0" presId="urn:microsoft.com/office/officeart/2005/8/layout/matrix2"/>
    <dgm:cxn modelId="{833B4856-294E-4055-A025-F6FE7068C68E}" srcId="{3C221C19-8A55-43E7-85EE-658677D9E886}" destId="{C55B442C-21DC-4AF7-B9FC-98838D4F61E4}" srcOrd="0" destOrd="0" parTransId="{BC7EB8D0-DB2E-4598-903F-60ADFEC18951}" sibTransId="{B1C1F9FC-6468-4EAB-B5FC-7FD4B0FB814F}"/>
    <dgm:cxn modelId="{FFDE4A84-1A47-498E-A763-029ED1D078F2}" type="presOf" srcId="{F4BD851D-BB7D-4117-AB7D-A560B7278575}" destId="{A6AC2306-AB6A-4C00-8412-157BA1E56001}" srcOrd="0" destOrd="1" presId="urn:microsoft.com/office/officeart/2005/8/layout/matrix2"/>
    <dgm:cxn modelId="{06F92D86-75A6-4960-B226-A190627FD8A9}" type="presOf" srcId="{56530A44-2760-42FD-9F20-9A601BF8D2EB}" destId="{CF100CCF-0A72-40EC-B763-7F7D5D3A1FF7}" srcOrd="0" destOrd="0" presId="urn:microsoft.com/office/officeart/2005/8/layout/matrix2"/>
    <dgm:cxn modelId="{6DDE0B96-2242-48EA-99CE-8F9DD7CCA25B}" type="presOf" srcId="{17F8D41B-9771-4D88-A41D-3CB13D46BE55}" destId="{290DD7B6-E3C6-4F77-9E8E-DDFA33BDACCD}" srcOrd="0" destOrd="2" presId="urn:microsoft.com/office/officeart/2005/8/layout/matrix2"/>
    <dgm:cxn modelId="{787208B7-4152-4402-A371-5D42DA2D7593}" type="presOf" srcId="{359DBB89-41A0-43C2-A362-93938824406C}" destId="{290DD7B6-E3C6-4F77-9E8E-DDFA33BDACCD}" srcOrd="0" destOrd="0" presId="urn:microsoft.com/office/officeart/2005/8/layout/matrix2"/>
    <dgm:cxn modelId="{37EE08B8-4268-4EB1-A044-9903632FD1C4}" srcId="{9F2A3EA5-8658-4456-AEC8-65ED2983D314}" destId="{F4BD851D-BB7D-4117-AB7D-A560B7278575}" srcOrd="0" destOrd="0" parTransId="{C6A6A252-ECA8-4605-862C-5850B4EE796C}" sibTransId="{4ACAD5CF-E9C5-4DA6-9785-94451FBE5DF2}"/>
    <dgm:cxn modelId="{D154B9EC-B13E-4267-9A6B-D561F9FB1416}" srcId="{359DBB89-41A0-43C2-A362-93938824406C}" destId="{17F8D41B-9771-4D88-A41D-3CB13D46BE55}" srcOrd="1" destOrd="0" parTransId="{689A0B88-7320-4449-A32A-8DEA2D3267B3}" sibTransId="{12CEE281-DE5E-4253-8FD4-1E2340C2EC4D}"/>
    <dgm:cxn modelId="{9C64A3AB-606B-4A65-A227-BD6CBC0875C3}" type="presParOf" srcId="{00C4933E-7694-4617-8763-DA6CA3217225}" destId="{10774DC3-E972-44B1-B3A7-CFA334D423FD}" srcOrd="0" destOrd="0" presId="urn:microsoft.com/office/officeart/2005/8/layout/matrix2"/>
    <dgm:cxn modelId="{000188CB-F061-42C5-AFFD-69FA63FBA781}" type="presParOf" srcId="{00C4933E-7694-4617-8763-DA6CA3217225}" destId="{2651D93C-5E9C-44A8-AA31-4E33305B9C11}" srcOrd="1" destOrd="0" presId="urn:microsoft.com/office/officeart/2005/8/layout/matrix2"/>
    <dgm:cxn modelId="{27E984C2-BAF4-4D3A-A76B-7355EDF695B5}" type="presParOf" srcId="{00C4933E-7694-4617-8763-DA6CA3217225}" destId="{290DD7B6-E3C6-4F77-9E8E-DDFA33BDACCD}" srcOrd="2" destOrd="0" presId="urn:microsoft.com/office/officeart/2005/8/layout/matrix2"/>
    <dgm:cxn modelId="{3A91B65C-D28E-4975-85D9-3E01E82A354B}" type="presParOf" srcId="{00C4933E-7694-4617-8763-DA6CA3217225}" destId="{A6AC2306-AB6A-4C00-8412-157BA1E56001}" srcOrd="3" destOrd="0" presId="urn:microsoft.com/office/officeart/2005/8/layout/matrix2"/>
    <dgm:cxn modelId="{2027F48D-C88D-45A5-B897-5916E085663A}" type="presParOf" srcId="{00C4933E-7694-4617-8763-DA6CA3217225}" destId="{CF100CCF-0A72-40EC-B763-7F7D5D3A1FF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7A6427-F7E6-446A-87A7-AB3EEE2A730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DE46618-DEAE-43BF-BDC8-5B94D9FAE8F5}">
      <dgm:prSet/>
      <dgm:spPr/>
      <dgm:t>
        <a:bodyPr/>
        <a:lstStyle/>
        <a:p>
          <a:r>
            <a:rPr lang="en-US" dirty="0"/>
            <a:t>A firm that maintains a consistent technological advantage over potential competitors can establish itself as a monopolist. </a:t>
          </a:r>
        </a:p>
      </dgm:t>
    </dgm:pt>
    <dgm:pt modelId="{7E4D7E2D-D401-41B8-B447-3E95D42037B2}" type="parTrans" cxnId="{651B2264-1E86-4FFF-8496-D1D725CAFD65}">
      <dgm:prSet/>
      <dgm:spPr/>
      <dgm:t>
        <a:bodyPr/>
        <a:lstStyle/>
        <a:p>
          <a:endParaRPr lang="en-US"/>
        </a:p>
      </dgm:t>
    </dgm:pt>
    <dgm:pt modelId="{79A9F639-C7E1-4FC0-9126-E0D3D78688C4}" type="sibTrans" cxnId="{651B2264-1E86-4FFF-8496-D1D725CAFD65}">
      <dgm:prSet/>
      <dgm:spPr/>
      <dgm:t>
        <a:bodyPr/>
        <a:lstStyle/>
        <a:p>
          <a:endParaRPr lang="en-US"/>
        </a:p>
      </dgm:t>
    </dgm:pt>
    <dgm:pt modelId="{6FE69CAC-D307-4D48-A4E6-88589EAEC548}">
      <dgm:prSet/>
      <dgm:spPr/>
      <dgm:t>
        <a:bodyPr/>
        <a:lstStyle/>
        <a:p>
          <a:r>
            <a:rPr lang="en-US"/>
            <a:t>Example: Intel was technologically superior over other firms from the 1970s to the 1990s.</a:t>
          </a:r>
        </a:p>
      </dgm:t>
    </dgm:pt>
    <dgm:pt modelId="{D4855EF4-0B82-4F9F-B079-775B3DB6565E}" type="parTrans" cxnId="{695BB0C1-3135-4859-8948-5AE733AF61C8}">
      <dgm:prSet/>
      <dgm:spPr/>
      <dgm:t>
        <a:bodyPr/>
        <a:lstStyle/>
        <a:p>
          <a:endParaRPr lang="en-US"/>
        </a:p>
      </dgm:t>
    </dgm:pt>
    <dgm:pt modelId="{86DD18D3-E684-4289-8BF2-E5AAFF617FB2}" type="sibTrans" cxnId="{695BB0C1-3135-4859-8948-5AE733AF61C8}">
      <dgm:prSet/>
      <dgm:spPr/>
      <dgm:t>
        <a:bodyPr/>
        <a:lstStyle/>
        <a:p>
          <a:endParaRPr lang="en-US"/>
        </a:p>
      </dgm:t>
    </dgm:pt>
    <dgm:pt modelId="{BB6515A7-0E17-4A19-A286-7D95AB66F082}">
      <dgm:prSet/>
      <dgm:spPr/>
      <dgm:t>
        <a:bodyPr/>
        <a:lstStyle/>
        <a:p>
          <a:r>
            <a:rPr lang="en-US"/>
            <a:t>Technological superiority is typically not a barrier to entry over the longer term</a:t>
          </a:r>
        </a:p>
      </dgm:t>
    </dgm:pt>
    <dgm:pt modelId="{B6D241F7-66DD-46A5-A8B3-021BE847AF26}" type="parTrans" cxnId="{DC2ACAEC-53C8-4A89-9120-1D6D8E0286CC}">
      <dgm:prSet/>
      <dgm:spPr/>
      <dgm:t>
        <a:bodyPr/>
        <a:lstStyle/>
        <a:p>
          <a:endParaRPr lang="en-US"/>
        </a:p>
      </dgm:t>
    </dgm:pt>
    <dgm:pt modelId="{D1DB7EA7-B30F-4964-A078-9F5DCC589192}" type="sibTrans" cxnId="{DC2ACAEC-53C8-4A89-9120-1D6D8E0286CC}">
      <dgm:prSet/>
      <dgm:spPr/>
      <dgm:t>
        <a:bodyPr/>
        <a:lstStyle/>
        <a:p>
          <a:endParaRPr lang="en-US"/>
        </a:p>
      </dgm:t>
    </dgm:pt>
    <dgm:pt modelId="{DD469202-B598-4F49-81AE-4ED9BC8618B7}" type="pres">
      <dgm:prSet presAssocID="{6C7A6427-F7E6-446A-87A7-AB3EEE2A730D}" presName="linear" presStyleCnt="0">
        <dgm:presLayoutVars>
          <dgm:animLvl val="lvl"/>
          <dgm:resizeHandles val="exact"/>
        </dgm:presLayoutVars>
      </dgm:prSet>
      <dgm:spPr/>
    </dgm:pt>
    <dgm:pt modelId="{59CA30B9-C2CC-44D5-9922-79E684479833}" type="pres">
      <dgm:prSet presAssocID="{9DE46618-DEAE-43BF-BDC8-5B94D9FAE8F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1C06CB5-D27B-4C8B-B93C-58D0A471B1A0}" type="pres">
      <dgm:prSet presAssocID="{79A9F639-C7E1-4FC0-9126-E0D3D78688C4}" presName="spacer" presStyleCnt="0"/>
      <dgm:spPr/>
    </dgm:pt>
    <dgm:pt modelId="{0A8BA9DE-355B-4F4E-BD89-D3DBAEE9B687}" type="pres">
      <dgm:prSet presAssocID="{6FE69CAC-D307-4D48-A4E6-88589EAEC54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48F38C-DB2B-40FA-9E88-D1979C275BAD}" type="pres">
      <dgm:prSet presAssocID="{86DD18D3-E684-4289-8BF2-E5AAFF617FB2}" presName="spacer" presStyleCnt="0"/>
      <dgm:spPr/>
    </dgm:pt>
    <dgm:pt modelId="{DD20AA62-7B83-4F1A-8BD2-E716F1244EA0}" type="pres">
      <dgm:prSet presAssocID="{BB6515A7-0E17-4A19-A286-7D95AB66F08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8B65721-C1E2-4136-A527-00C9A64349A4}" type="presOf" srcId="{BB6515A7-0E17-4A19-A286-7D95AB66F082}" destId="{DD20AA62-7B83-4F1A-8BD2-E716F1244EA0}" srcOrd="0" destOrd="0" presId="urn:microsoft.com/office/officeart/2005/8/layout/vList2"/>
    <dgm:cxn modelId="{D2FD0D2C-7CA8-415F-B57A-0D98290B4F87}" type="presOf" srcId="{9DE46618-DEAE-43BF-BDC8-5B94D9FAE8F5}" destId="{59CA30B9-C2CC-44D5-9922-79E684479833}" srcOrd="0" destOrd="0" presId="urn:microsoft.com/office/officeart/2005/8/layout/vList2"/>
    <dgm:cxn modelId="{6649CC2F-BED5-4A68-94D2-93C9A017BF4E}" type="presOf" srcId="{6FE69CAC-D307-4D48-A4E6-88589EAEC548}" destId="{0A8BA9DE-355B-4F4E-BD89-D3DBAEE9B687}" srcOrd="0" destOrd="0" presId="urn:microsoft.com/office/officeart/2005/8/layout/vList2"/>
    <dgm:cxn modelId="{651B2264-1E86-4FFF-8496-D1D725CAFD65}" srcId="{6C7A6427-F7E6-446A-87A7-AB3EEE2A730D}" destId="{9DE46618-DEAE-43BF-BDC8-5B94D9FAE8F5}" srcOrd="0" destOrd="0" parTransId="{7E4D7E2D-D401-41B8-B447-3E95D42037B2}" sibTransId="{79A9F639-C7E1-4FC0-9126-E0D3D78688C4}"/>
    <dgm:cxn modelId="{669AC88E-5302-42DD-8F42-68005A9A92C9}" type="presOf" srcId="{6C7A6427-F7E6-446A-87A7-AB3EEE2A730D}" destId="{DD469202-B598-4F49-81AE-4ED9BC8618B7}" srcOrd="0" destOrd="0" presId="urn:microsoft.com/office/officeart/2005/8/layout/vList2"/>
    <dgm:cxn modelId="{695BB0C1-3135-4859-8948-5AE733AF61C8}" srcId="{6C7A6427-F7E6-446A-87A7-AB3EEE2A730D}" destId="{6FE69CAC-D307-4D48-A4E6-88589EAEC548}" srcOrd="1" destOrd="0" parTransId="{D4855EF4-0B82-4F9F-B079-775B3DB6565E}" sibTransId="{86DD18D3-E684-4289-8BF2-E5AAFF617FB2}"/>
    <dgm:cxn modelId="{DC2ACAEC-53C8-4A89-9120-1D6D8E0286CC}" srcId="{6C7A6427-F7E6-446A-87A7-AB3EEE2A730D}" destId="{BB6515A7-0E17-4A19-A286-7D95AB66F082}" srcOrd="2" destOrd="0" parTransId="{B6D241F7-66DD-46A5-A8B3-021BE847AF26}" sibTransId="{D1DB7EA7-B30F-4964-A078-9F5DCC589192}"/>
    <dgm:cxn modelId="{EEF39D2F-A252-4159-9F37-882F841CBC93}" type="presParOf" srcId="{DD469202-B598-4F49-81AE-4ED9BC8618B7}" destId="{59CA30B9-C2CC-44D5-9922-79E684479833}" srcOrd="0" destOrd="0" presId="urn:microsoft.com/office/officeart/2005/8/layout/vList2"/>
    <dgm:cxn modelId="{98F2566F-65CF-4B13-BFF2-DDC1D1AB5980}" type="presParOf" srcId="{DD469202-B598-4F49-81AE-4ED9BC8618B7}" destId="{01C06CB5-D27B-4C8B-B93C-58D0A471B1A0}" srcOrd="1" destOrd="0" presId="urn:microsoft.com/office/officeart/2005/8/layout/vList2"/>
    <dgm:cxn modelId="{41059DBE-393B-4855-BE6B-8BD92E2C6011}" type="presParOf" srcId="{DD469202-B598-4F49-81AE-4ED9BC8618B7}" destId="{0A8BA9DE-355B-4F4E-BD89-D3DBAEE9B687}" srcOrd="2" destOrd="0" presId="urn:microsoft.com/office/officeart/2005/8/layout/vList2"/>
    <dgm:cxn modelId="{C96CE888-6A7B-4892-BEDC-A0C88E873D70}" type="presParOf" srcId="{DD469202-B598-4F49-81AE-4ED9BC8618B7}" destId="{0848F38C-DB2B-40FA-9E88-D1979C275BAD}" srcOrd="3" destOrd="0" presId="urn:microsoft.com/office/officeart/2005/8/layout/vList2"/>
    <dgm:cxn modelId="{D14580E5-4208-4A1F-9BA7-C310113DBC65}" type="presParOf" srcId="{DD469202-B598-4F49-81AE-4ED9BC8618B7}" destId="{DD20AA62-7B83-4F1A-8BD2-E716F1244EA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A911EC-D857-4CB0-836B-9EC369D1F2B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5CA5FD5-9372-40F4-ADF3-617F2EEC9845}">
      <dgm:prSet/>
      <dgm:spPr/>
      <dgm:t>
        <a:bodyPr/>
        <a:lstStyle/>
        <a:p>
          <a:r>
            <a:rPr lang="en-US"/>
            <a:t>Output is lower under monopoly than under perfectly competitive industries, entailing a higher price. </a:t>
          </a:r>
        </a:p>
      </dgm:t>
    </dgm:pt>
    <dgm:pt modelId="{2DEC5371-2B40-400A-93B8-EC88526BB350}" type="parTrans" cxnId="{6A019536-4519-407E-8736-E1A97AEB245E}">
      <dgm:prSet/>
      <dgm:spPr/>
      <dgm:t>
        <a:bodyPr/>
        <a:lstStyle/>
        <a:p>
          <a:endParaRPr lang="en-US"/>
        </a:p>
      </dgm:t>
    </dgm:pt>
    <dgm:pt modelId="{B8E7BAD0-22A6-448C-918B-223F40D212D5}" type="sibTrans" cxnId="{6A019536-4519-407E-8736-E1A97AEB245E}">
      <dgm:prSet/>
      <dgm:spPr/>
      <dgm:t>
        <a:bodyPr/>
        <a:lstStyle/>
        <a:p>
          <a:endParaRPr lang="en-US"/>
        </a:p>
      </dgm:t>
    </dgm:pt>
    <dgm:pt modelId="{E4DFE0C0-E9F8-4E7E-AB56-BF59C9EFD298}">
      <dgm:prSet/>
      <dgm:spPr/>
      <dgm:t>
        <a:bodyPr/>
        <a:lstStyle/>
        <a:p>
          <a:r>
            <a:rPr lang="en-US"/>
            <a:t>Consumer surplus is much smaller than under perfect competition because customers pay more per unit and buy fewer units.</a:t>
          </a:r>
        </a:p>
      </dgm:t>
    </dgm:pt>
    <dgm:pt modelId="{7D7CA07E-9649-44ED-B1E0-4A2B5F41F52B}" type="parTrans" cxnId="{2CA3096B-08E5-4EB9-84D0-4DF3D1F46FF7}">
      <dgm:prSet/>
      <dgm:spPr/>
      <dgm:t>
        <a:bodyPr/>
        <a:lstStyle/>
        <a:p>
          <a:endParaRPr lang="en-US"/>
        </a:p>
      </dgm:t>
    </dgm:pt>
    <dgm:pt modelId="{B9DCF8CE-ED4F-42AE-BF62-BB467DF2079B}" type="sibTrans" cxnId="{2CA3096B-08E5-4EB9-84D0-4DF3D1F46FF7}">
      <dgm:prSet/>
      <dgm:spPr/>
      <dgm:t>
        <a:bodyPr/>
        <a:lstStyle/>
        <a:p>
          <a:endParaRPr lang="en-US"/>
        </a:p>
      </dgm:t>
    </dgm:pt>
    <dgm:pt modelId="{E91455F3-DAE5-44CB-9B25-0D1021333FB3}">
      <dgm:prSet/>
      <dgm:spPr/>
      <dgm:t>
        <a:bodyPr/>
        <a:lstStyle/>
        <a:p>
          <a:r>
            <a:rPr lang="en-US"/>
            <a:t>In contrast, profits are larger.</a:t>
          </a:r>
        </a:p>
      </dgm:t>
    </dgm:pt>
    <dgm:pt modelId="{0FDFF1BF-1A80-48E1-B704-CDA5EBFFA4B6}" type="parTrans" cxnId="{546FCFAF-F978-4DCE-9DB9-CAE42D5DC9FD}">
      <dgm:prSet/>
      <dgm:spPr/>
      <dgm:t>
        <a:bodyPr/>
        <a:lstStyle/>
        <a:p>
          <a:endParaRPr lang="en-US"/>
        </a:p>
      </dgm:t>
    </dgm:pt>
    <dgm:pt modelId="{C7EAAEA6-E657-45B3-AD8A-4B06123F9925}" type="sibTrans" cxnId="{546FCFAF-F978-4DCE-9DB9-CAE42D5DC9FD}">
      <dgm:prSet/>
      <dgm:spPr/>
      <dgm:t>
        <a:bodyPr/>
        <a:lstStyle/>
        <a:p>
          <a:endParaRPr lang="en-US"/>
        </a:p>
      </dgm:t>
    </dgm:pt>
    <dgm:pt modelId="{11E8CD79-9B14-48FA-9142-EA1E8F65FDF9}">
      <dgm:prSet/>
      <dgm:spPr/>
      <dgm:t>
        <a:bodyPr/>
        <a:lstStyle/>
        <a:p>
          <a:r>
            <a:rPr lang="en-US"/>
            <a:t>However, the firm’s profit gain does not compensate for the loss in consumer surplus, yielding a net loss in social welfare.</a:t>
          </a:r>
        </a:p>
      </dgm:t>
    </dgm:pt>
    <dgm:pt modelId="{E8B5A5A4-915D-401A-85FF-BB7470F3B055}" type="parTrans" cxnId="{8C492541-BC28-489E-A836-D50A953D060A}">
      <dgm:prSet/>
      <dgm:spPr/>
      <dgm:t>
        <a:bodyPr/>
        <a:lstStyle/>
        <a:p>
          <a:endParaRPr lang="en-US"/>
        </a:p>
      </dgm:t>
    </dgm:pt>
    <dgm:pt modelId="{BC97F53C-1369-4376-999C-EE8DBA74CCF9}" type="sibTrans" cxnId="{8C492541-BC28-489E-A836-D50A953D060A}">
      <dgm:prSet/>
      <dgm:spPr/>
      <dgm:t>
        <a:bodyPr/>
        <a:lstStyle/>
        <a:p>
          <a:endParaRPr lang="en-US"/>
        </a:p>
      </dgm:t>
    </dgm:pt>
    <dgm:pt modelId="{F6757145-AB80-4186-A63C-9C057A9B2A9D}" type="pres">
      <dgm:prSet presAssocID="{E8A911EC-D857-4CB0-836B-9EC369D1F2B6}" presName="Name0" presStyleCnt="0">
        <dgm:presLayoutVars>
          <dgm:dir/>
          <dgm:resizeHandles val="exact"/>
        </dgm:presLayoutVars>
      </dgm:prSet>
      <dgm:spPr/>
    </dgm:pt>
    <dgm:pt modelId="{E8892484-484D-472B-9613-028E3E971D84}" type="pres">
      <dgm:prSet presAssocID="{25CA5FD5-9372-40F4-ADF3-617F2EEC9845}" presName="node" presStyleLbl="node1" presStyleIdx="0" presStyleCnt="4">
        <dgm:presLayoutVars>
          <dgm:bulletEnabled val="1"/>
        </dgm:presLayoutVars>
      </dgm:prSet>
      <dgm:spPr/>
    </dgm:pt>
    <dgm:pt modelId="{D29CF04F-A320-4D93-B19E-62202619F180}" type="pres">
      <dgm:prSet presAssocID="{B8E7BAD0-22A6-448C-918B-223F40D212D5}" presName="sibTrans" presStyleLbl="sibTrans1D1" presStyleIdx="0" presStyleCnt="3"/>
      <dgm:spPr/>
    </dgm:pt>
    <dgm:pt modelId="{DCED4E72-9B4E-41EE-A2B2-B99ED40D56BD}" type="pres">
      <dgm:prSet presAssocID="{B8E7BAD0-22A6-448C-918B-223F40D212D5}" presName="connectorText" presStyleLbl="sibTrans1D1" presStyleIdx="0" presStyleCnt="3"/>
      <dgm:spPr/>
    </dgm:pt>
    <dgm:pt modelId="{196127DE-F79A-44AF-BE8C-24D0CFAC2AA2}" type="pres">
      <dgm:prSet presAssocID="{E4DFE0C0-E9F8-4E7E-AB56-BF59C9EFD298}" presName="node" presStyleLbl="node1" presStyleIdx="1" presStyleCnt="4">
        <dgm:presLayoutVars>
          <dgm:bulletEnabled val="1"/>
        </dgm:presLayoutVars>
      </dgm:prSet>
      <dgm:spPr/>
    </dgm:pt>
    <dgm:pt modelId="{698649AE-9580-4E64-8237-BDAF93040418}" type="pres">
      <dgm:prSet presAssocID="{B9DCF8CE-ED4F-42AE-BF62-BB467DF2079B}" presName="sibTrans" presStyleLbl="sibTrans1D1" presStyleIdx="1" presStyleCnt="3"/>
      <dgm:spPr/>
    </dgm:pt>
    <dgm:pt modelId="{791E2477-8627-46E1-8587-70016A092E45}" type="pres">
      <dgm:prSet presAssocID="{B9DCF8CE-ED4F-42AE-BF62-BB467DF2079B}" presName="connectorText" presStyleLbl="sibTrans1D1" presStyleIdx="1" presStyleCnt="3"/>
      <dgm:spPr/>
    </dgm:pt>
    <dgm:pt modelId="{57E2DD7A-3BB6-497A-8EC8-701B99B5BB31}" type="pres">
      <dgm:prSet presAssocID="{E91455F3-DAE5-44CB-9B25-0D1021333FB3}" presName="node" presStyleLbl="node1" presStyleIdx="2" presStyleCnt="4">
        <dgm:presLayoutVars>
          <dgm:bulletEnabled val="1"/>
        </dgm:presLayoutVars>
      </dgm:prSet>
      <dgm:spPr/>
    </dgm:pt>
    <dgm:pt modelId="{517D5AAB-3B87-4011-8A2C-2E5139CE8A56}" type="pres">
      <dgm:prSet presAssocID="{C7EAAEA6-E657-45B3-AD8A-4B06123F9925}" presName="sibTrans" presStyleLbl="sibTrans1D1" presStyleIdx="2" presStyleCnt="3"/>
      <dgm:spPr/>
    </dgm:pt>
    <dgm:pt modelId="{915ACEE1-C01E-4C15-B0FE-A063CE74A340}" type="pres">
      <dgm:prSet presAssocID="{C7EAAEA6-E657-45B3-AD8A-4B06123F9925}" presName="connectorText" presStyleLbl="sibTrans1D1" presStyleIdx="2" presStyleCnt="3"/>
      <dgm:spPr/>
    </dgm:pt>
    <dgm:pt modelId="{11D82E1E-0437-4EE2-8EE9-AE17AB29F425}" type="pres">
      <dgm:prSet presAssocID="{11E8CD79-9B14-48FA-9142-EA1E8F65FDF9}" presName="node" presStyleLbl="node1" presStyleIdx="3" presStyleCnt="4">
        <dgm:presLayoutVars>
          <dgm:bulletEnabled val="1"/>
        </dgm:presLayoutVars>
      </dgm:prSet>
      <dgm:spPr/>
    </dgm:pt>
  </dgm:ptLst>
  <dgm:cxnLst>
    <dgm:cxn modelId="{FC58B203-B3F7-4D35-9476-5450C24477AA}" type="presOf" srcId="{B9DCF8CE-ED4F-42AE-BF62-BB467DF2079B}" destId="{791E2477-8627-46E1-8587-70016A092E45}" srcOrd="1" destOrd="0" presId="urn:microsoft.com/office/officeart/2016/7/layout/RepeatingBendingProcessNew"/>
    <dgm:cxn modelId="{61920736-07AB-4BD8-AAD1-0DC8F1FC839E}" type="presOf" srcId="{B9DCF8CE-ED4F-42AE-BF62-BB467DF2079B}" destId="{698649AE-9580-4E64-8237-BDAF93040418}" srcOrd="0" destOrd="0" presId="urn:microsoft.com/office/officeart/2016/7/layout/RepeatingBendingProcessNew"/>
    <dgm:cxn modelId="{6A019536-4519-407E-8736-E1A97AEB245E}" srcId="{E8A911EC-D857-4CB0-836B-9EC369D1F2B6}" destId="{25CA5FD5-9372-40F4-ADF3-617F2EEC9845}" srcOrd="0" destOrd="0" parTransId="{2DEC5371-2B40-400A-93B8-EC88526BB350}" sibTransId="{B8E7BAD0-22A6-448C-918B-223F40D212D5}"/>
    <dgm:cxn modelId="{6E7EDA3E-ABD7-4364-B03A-50387BE76FCA}" type="presOf" srcId="{25CA5FD5-9372-40F4-ADF3-617F2EEC9845}" destId="{E8892484-484D-472B-9613-028E3E971D84}" srcOrd="0" destOrd="0" presId="urn:microsoft.com/office/officeart/2016/7/layout/RepeatingBendingProcessNew"/>
    <dgm:cxn modelId="{8C492541-BC28-489E-A836-D50A953D060A}" srcId="{E8A911EC-D857-4CB0-836B-9EC369D1F2B6}" destId="{11E8CD79-9B14-48FA-9142-EA1E8F65FDF9}" srcOrd="3" destOrd="0" parTransId="{E8B5A5A4-915D-401A-85FF-BB7470F3B055}" sibTransId="{BC97F53C-1369-4376-999C-EE8DBA74CCF9}"/>
    <dgm:cxn modelId="{2CA3096B-08E5-4EB9-84D0-4DF3D1F46FF7}" srcId="{E8A911EC-D857-4CB0-836B-9EC369D1F2B6}" destId="{E4DFE0C0-E9F8-4E7E-AB56-BF59C9EFD298}" srcOrd="1" destOrd="0" parTransId="{7D7CA07E-9649-44ED-B1E0-4A2B5F41F52B}" sibTransId="{B9DCF8CE-ED4F-42AE-BF62-BB467DF2079B}"/>
    <dgm:cxn modelId="{C142BE7D-D263-4D22-A161-CF9B1B5A2B13}" type="presOf" srcId="{C7EAAEA6-E657-45B3-AD8A-4B06123F9925}" destId="{517D5AAB-3B87-4011-8A2C-2E5139CE8A56}" srcOrd="0" destOrd="0" presId="urn:microsoft.com/office/officeart/2016/7/layout/RepeatingBendingProcessNew"/>
    <dgm:cxn modelId="{A11FAFA2-E3BA-49ED-BC69-FACFFAC89C19}" type="presOf" srcId="{B8E7BAD0-22A6-448C-918B-223F40D212D5}" destId="{D29CF04F-A320-4D93-B19E-62202619F180}" srcOrd="0" destOrd="0" presId="urn:microsoft.com/office/officeart/2016/7/layout/RepeatingBendingProcessNew"/>
    <dgm:cxn modelId="{4D4045A3-E06B-4FCB-83EF-DCDB242C4A6A}" type="presOf" srcId="{E4DFE0C0-E9F8-4E7E-AB56-BF59C9EFD298}" destId="{196127DE-F79A-44AF-BE8C-24D0CFAC2AA2}" srcOrd="0" destOrd="0" presId="urn:microsoft.com/office/officeart/2016/7/layout/RepeatingBendingProcessNew"/>
    <dgm:cxn modelId="{546FCFAF-F978-4DCE-9DB9-CAE42D5DC9FD}" srcId="{E8A911EC-D857-4CB0-836B-9EC369D1F2B6}" destId="{E91455F3-DAE5-44CB-9B25-0D1021333FB3}" srcOrd="2" destOrd="0" parTransId="{0FDFF1BF-1A80-48E1-B704-CDA5EBFFA4B6}" sibTransId="{C7EAAEA6-E657-45B3-AD8A-4B06123F9925}"/>
    <dgm:cxn modelId="{AA2790CB-1908-4431-BB78-17F8EA887CDD}" type="presOf" srcId="{C7EAAEA6-E657-45B3-AD8A-4B06123F9925}" destId="{915ACEE1-C01E-4C15-B0FE-A063CE74A340}" srcOrd="1" destOrd="0" presId="urn:microsoft.com/office/officeart/2016/7/layout/RepeatingBendingProcessNew"/>
    <dgm:cxn modelId="{D1F6EEE4-F6F4-4D07-B0E2-E87721C2C591}" type="presOf" srcId="{11E8CD79-9B14-48FA-9142-EA1E8F65FDF9}" destId="{11D82E1E-0437-4EE2-8EE9-AE17AB29F425}" srcOrd="0" destOrd="0" presId="urn:microsoft.com/office/officeart/2016/7/layout/RepeatingBendingProcessNew"/>
    <dgm:cxn modelId="{787C02F1-1AAC-43FD-8C64-A31C1EA5F422}" type="presOf" srcId="{B8E7BAD0-22A6-448C-918B-223F40D212D5}" destId="{DCED4E72-9B4E-41EE-A2B2-B99ED40D56BD}" srcOrd="1" destOrd="0" presId="urn:microsoft.com/office/officeart/2016/7/layout/RepeatingBendingProcessNew"/>
    <dgm:cxn modelId="{4499DCF1-C7E5-4612-AE5E-7703FBB51B7E}" type="presOf" srcId="{E8A911EC-D857-4CB0-836B-9EC369D1F2B6}" destId="{F6757145-AB80-4186-A63C-9C057A9B2A9D}" srcOrd="0" destOrd="0" presId="urn:microsoft.com/office/officeart/2016/7/layout/RepeatingBendingProcessNew"/>
    <dgm:cxn modelId="{E36A67FD-B551-4025-8149-25211E63A406}" type="presOf" srcId="{E91455F3-DAE5-44CB-9B25-0D1021333FB3}" destId="{57E2DD7A-3BB6-497A-8EC8-701B99B5BB31}" srcOrd="0" destOrd="0" presId="urn:microsoft.com/office/officeart/2016/7/layout/RepeatingBendingProcessNew"/>
    <dgm:cxn modelId="{F8281CAD-C4C1-40CA-8052-0F0B962C16BB}" type="presParOf" srcId="{F6757145-AB80-4186-A63C-9C057A9B2A9D}" destId="{E8892484-484D-472B-9613-028E3E971D84}" srcOrd="0" destOrd="0" presId="urn:microsoft.com/office/officeart/2016/7/layout/RepeatingBendingProcessNew"/>
    <dgm:cxn modelId="{519A03BA-4DA8-41A6-BF53-6FF21F506DB0}" type="presParOf" srcId="{F6757145-AB80-4186-A63C-9C057A9B2A9D}" destId="{D29CF04F-A320-4D93-B19E-62202619F180}" srcOrd="1" destOrd="0" presId="urn:microsoft.com/office/officeart/2016/7/layout/RepeatingBendingProcessNew"/>
    <dgm:cxn modelId="{C7C8229A-E582-4C39-8151-830A05438407}" type="presParOf" srcId="{D29CF04F-A320-4D93-B19E-62202619F180}" destId="{DCED4E72-9B4E-41EE-A2B2-B99ED40D56BD}" srcOrd="0" destOrd="0" presId="urn:microsoft.com/office/officeart/2016/7/layout/RepeatingBendingProcessNew"/>
    <dgm:cxn modelId="{2077D3D3-CD69-47C9-9FC6-EA2832BF36BF}" type="presParOf" srcId="{F6757145-AB80-4186-A63C-9C057A9B2A9D}" destId="{196127DE-F79A-44AF-BE8C-24D0CFAC2AA2}" srcOrd="2" destOrd="0" presId="urn:microsoft.com/office/officeart/2016/7/layout/RepeatingBendingProcessNew"/>
    <dgm:cxn modelId="{CD1A1303-81BD-4AD1-9DB0-9FB4F08D9A46}" type="presParOf" srcId="{F6757145-AB80-4186-A63C-9C057A9B2A9D}" destId="{698649AE-9580-4E64-8237-BDAF93040418}" srcOrd="3" destOrd="0" presId="urn:microsoft.com/office/officeart/2016/7/layout/RepeatingBendingProcessNew"/>
    <dgm:cxn modelId="{F07A444E-5AEF-4C2B-881F-94B87C691FB8}" type="presParOf" srcId="{698649AE-9580-4E64-8237-BDAF93040418}" destId="{791E2477-8627-46E1-8587-70016A092E45}" srcOrd="0" destOrd="0" presId="urn:microsoft.com/office/officeart/2016/7/layout/RepeatingBendingProcessNew"/>
    <dgm:cxn modelId="{53C7DB18-B7E8-426E-BE2E-001E8CBAB71F}" type="presParOf" srcId="{F6757145-AB80-4186-A63C-9C057A9B2A9D}" destId="{57E2DD7A-3BB6-497A-8EC8-701B99B5BB31}" srcOrd="4" destOrd="0" presId="urn:microsoft.com/office/officeart/2016/7/layout/RepeatingBendingProcessNew"/>
    <dgm:cxn modelId="{B4B102DF-E8F0-4106-9CC1-9806F056C420}" type="presParOf" srcId="{F6757145-AB80-4186-A63C-9C057A9B2A9D}" destId="{517D5AAB-3B87-4011-8A2C-2E5139CE8A56}" srcOrd="5" destOrd="0" presId="urn:microsoft.com/office/officeart/2016/7/layout/RepeatingBendingProcessNew"/>
    <dgm:cxn modelId="{45EE9EE3-F8D2-412F-9BBC-A28799C1DAAE}" type="presParOf" srcId="{517D5AAB-3B87-4011-8A2C-2E5139CE8A56}" destId="{915ACEE1-C01E-4C15-B0FE-A063CE74A340}" srcOrd="0" destOrd="0" presId="urn:microsoft.com/office/officeart/2016/7/layout/RepeatingBendingProcessNew"/>
    <dgm:cxn modelId="{B4BB62F5-4187-40D6-AD2A-F25E2709856C}" type="presParOf" srcId="{F6757145-AB80-4186-A63C-9C057A9B2A9D}" destId="{11D82E1E-0437-4EE2-8EE9-AE17AB29F425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FC2EC5-7699-4313-9F91-EADDB8E90F02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EA812E9-0E00-49E0-87F2-48E100A257EC}">
      <dgm:prSet custT="1"/>
      <dgm:spPr/>
      <dgm:t>
        <a:bodyPr/>
        <a:lstStyle/>
        <a:p>
          <a:pPr>
            <a:defRPr b="1"/>
          </a:pPr>
          <a:r>
            <a:rPr lang="en-US" sz="1600" dirty="0"/>
            <a:t>Monopsony: only one buyer in the market and several sellers.</a:t>
          </a:r>
        </a:p>
      </dgm:t>
    </dgm:pt>
    <dgm:pt modelId="{665362E8-FBD4-4527-8E0B-14924091329A}" type="parTrans" cxnId="{D29319F7-50F4-49F1-9725-16027F2F905C}">
      <dgm:prSet/>
      <dgm:spPr/>
      <dgm:t>
        <a:bodyPr/>
        <a:lstStyle/>
        <a:p>
          <a:endParaRPr lang="en-US"/>
        </a:p>
      </dgm:t>
    </dgm:pt>
    <dgm:pt modelId="{54F1C57B-F901-4FE7-82D8-E73C35A4B871}" type="sibTrans" cxnId="{D29319F7-50F4-49F1-9725-16027F2F905C}">
      <dgm:prSet/>
      <dgm:spPr/>
      <dgm:t>
        <a:bodyPr/>
        <a:lstStyle/>
        <a:p>
          <a:endParaRPr lang="en-US"/>
        </a:p>
      </dgm:t>
    </dgm:pt>
    <dgm:pt modelId="{619452AD-04FE-47D6-B553-8B88E4A0DB3F}">
      <dgm:prSet custT="1"/>
      <dgm:spPr/>
      <dgm:t>
        <a:bodyPr/>
        <a:lstStyle/>
        <a:p>
          <a:r>
            <a:rPr lang="en-US" sz="1400" i="1" dirty="0"/>
            <a:t>Examples</a:t>
          </a:r>
          <a:r>
            <a:rPr lang="en-US" sz="1400" dirty="0"/>
            <a:t>: small labor markets, such as a mine or Walmart superstore in a small town.</a:t>
          </a:r>
        </a:p>
      </dgm:t>
    </dgm:pt>
    <dgm:pt modelId="{B7A5EE29-4A55-4C1C-A4EB-FA69657E01B4}" type="parTrans" cxnId="{16799978-A869-433B-9ACE-C4C602106847}">
      <dgm:prSet/>
      <dgm:spPr/>
      <dgm:t>
        <a:bodyPr/>
        <a:lstStyle/>
        <a:p>
          <a:endParaRPr lang="en-US"/>
        </a:p>
      </dgm:t>
    </dgm:pt>
    <dgm:pt modelId="{753BD0F2-B07A-4FF8-BDAE-0857BA1A9E0C}" type="sibTrans" cxnId="{16799978-A869-433B-9ACE-C4C602106847}">
      <dgm:prSet/>
      <dgm:spPr/>
      <dgm:t>
        <a:bodyPr/>
        <a:lstStyle/>
        <a:p>
          <a:endParaRPr lang="en-US"/>
        </a:p>
      </dgm:t>
    </dgm:pt>
    <dgm:pt modelId="{43557E70-0597-411C-8ADC-DB587D55E50D}">
      <dgm:prSet custT="1"/>
      <dgm:spPr/>
      <dgm:t>
        <a:bodyPr/>
        <a:lstStyle/>
        <a:p>
          <a:pPr>
            <a:defRPr b="1"/>
          </a:pPr>
          <a:r>
            <a:rPr lang="en-US" sz="1600" dirty="0"/>
            <a:t>The buyer (employer) will be able to pay less for each hour of labor (lower wages) than if it had to compete against other employers, as in a perfectly competitive market. </a:t>
          </a:r>
        </a:p>
      </dgm:t>
    </dgm:pt>
    <dgm:pt modelId="{0902B20A-5CA9-41E4-8B03-B2635590F315}" type="parTrans" cxnId="{45AB6DF9-7DED-48B7-83E1-1B9DF5F3E03A}">
      <dgm:prSet/>
      <dgm:spPr/>
      <dgm:t>
        <a:bodyPr/>
        <a:lstStyle/>
        <a:p>
          <a:endParaRPr lang="en-US"/>
        </a:p>
      </dgm:t>
    </dgm:pt>
    <dgm:pt modelId="{246DD233-30AC-4A73-A30F-71AC6526F4C3}" type="sibTrans" cxnId="{45AB6DF9-7DED-48B7-83E1-1B9DF5F3E03A}">
      <dgm:prSet/>
      <dgm:spPr/>
      <dgm:t>
        <a:bodyPr/>
        <a:lstStyle/>
        <a:p>
          <a:endParaRPr lang="en-US"/>
        </a:p>
      </dgm:t>
    </dgm:pt>
    <dgm:pt modelId="{B24A7293-9BDD-4B8C-B3F8-6C5AF7372941}" type="pres">
      <dgm:prSet presAssocID="{3BFC2EC5-7699-4313-9F91-EADDB8E90F02}" presName="root" presStyleCnt="0">
        <dgm:presLayoutVars>
          <dgm:dir/>
          <dgm:resizeHandles val="exact"/>
        </dgm:presLayoutVars>
      </dgm:prSet>
      <dgm:spPr/>
    </dgm:pt>
    <dgm:pt modelId="{C1FC4ADE-096F-4E4B-8729-836FC7F886C3}" type="pres">
      <dgm:prSet presAssocID="{AEA812E9-0E00-49E0-87F2-48E100A257EC}" presName="compNode" presStyleCnt="0"/>
      <dgm:spPr/>
    </dgm:pt>
    <dgm:pt modelId="{14F35CE3-BE98-446C-8A8D-3C08EA9B4A4D}" type="pres">
      <dgm:prSet presAssocID="{AEA812E9-0E00-49E0-87F2-48E100A257E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DFF16C14-0826-42B9-89AA-73A69FBEA8D3}" type="pres">
      <dgm:prSet presAssocID="{AEA812E9-0E00-49E0-87F2-48E100A257EC}" presName="iconSpace" presStyleCnt="0"/>
      <dgm:spPr/>
    </dgm:pt>
    <dgm:pt modelId="{E3436D34-D59D-4C49-BDF2-185341E55EFC}" type="pres">
      <dgm:prSet presAssocID="{AEA812E9-0E00-49E0-87F2-48E100A257EC}" presName="parTx" presStyleLbl="revTx" presStyleIdx="0" presStyleCnt="4">
        <dgm:presLayoutVars>
          <dgm:chMax val="0"/>
          <dgm:chPref val="0"/>
        </dgm:presLayoutVars>
      </dgm:prSet>
      <dgm:spPr/>
    </dgm:pt>
    <dgm:pt modelId="{DE1D9841-C328-4E84-892F-A926E859F5AB}" type="pres">
      <dgm:prSet presAssocID="{AEA812E9-0E00-49E0-87F2-48E100A257EC}" presName="txSpace" presStyleCnt="0"/>
      <dgm:spPr/>
    </dgm:pt>
    <dgm:pt modelId="{B6BE9208-53A4-4A19-AC14-295268C86F79}" type="pres">
      <dgm:prSet presAssocID="{AEA812E9-0E00-49E0-87F2-48E100A257EC}" presName="desTx" presStyleLbl="revTx" presStyleIdx="1" presStyleCnt="4">
        <dgm:presLayoutVars/>
      </dgm:prSet>
      <dgm:spPr/>
    </dgm:pt>
    <dgm:pt modelId="{A4144BA5-1894-4C46-8974-BF63B3F1A840}" type="pres">
      <dgm:prSet presAssocID="{54F1C57B-F901-4FE7-82D8-E73C35A4B871}" presName="sibTrans" presStyleCnt="0"/>
      <dgm:spPr/>
    </dgm:pt>
    <dgm:pt modelId="{ADFA848F-76A0-4C3D-B3D5-9C1107046DB2}" type="pres">
      <dgm:prSet presAssocID="{43557E70-0597-411C-8ADC-DB587D55E50D}" presName="compNode" presStyleCnt="0"/>
      <dgm:spPr/>
    </dgm:pt>
    <dgm:pt modelId="{BA2ED02C-9E05-4052-A782-4B77E3665C63}" type="pres">
      <dgm:prSet presAssocID="{43557E70-0597-411C-8ADC-DB587D55E50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9031A4BB-2B7C-4B70-A1D7-99F7CF04D032}" type="pres">
      <dgm:prSet presAssocID="{43557E70-0597-411C-8ADC-DB587D55E50D}" presName="iconSpace" presStyleCnt="0"/>
      <dgm:spPr/>
    </dgm:pt>
    <dgm:pt modelId="{BB179612-5964-453D-B59B-EAE9C13CA73B}" type="pres">
      <dgm:prSet presAssocID="{43557E70-0597-411C-8ADC-DB587D55E50D}" presName="parTx" presStyleLbl="revTx" presStyleIdx="2" presStyleCnt="4">
        <dgm:presLayoutVars>
          <dgm:chMax val="0"/>
          <dgm:chPref val="0"/>
        </dgm:presLayoutVars>
      </dgm:prSet>
      <dgm:spPr/>
    </dgm:pt>
    <dgm:pt modelId="{9AAD74C6-2F02-438A-A762-FD0ABBFD681D}" type="pres">
      <dgm:prSet presAssocID="{43557E70-0597-411C-8ADC-DB587D55E50D}" presName="txSpace" presStyleCnt="0"/>
      <dgm:spPr/>
    </dgm:pt>
    <dgm:pt modelId="{804448C6-4F59-4320-B8C7-F6CE05F775C4}" type="pres">
      <dgm:prSet presAssocID="{43557E70-0597-411C-8ADC-DB587D55E50D}" presName="desTx" presStyleLbl="revTx" presStyleIdx="3" presStyleCnt="4">
        <dgm:presLayoutVars/>
      </dgm:prSet>
      <dgm:spPr/>
    </dgm:pt>
  </dgm:ptLst>
  <dgm:cxnLst>
    <dgm:cxn modelId="{D5D6EC10-5690-4B3B-9881-7F13ABC4D592}" type="presOf" srcId="{43557E70-0597-411C-8ADC-DB587D55E50D}" destId="{BB179612-5964-453D-B59B-EAE9C13CA73B}" srcOrd="0" destOrd="0" presId="urn:microsoft.com/office/officeart/2018/2/layout/IconLabelDescriptionList"/>
    <dgm:cxn modelId="{B95DE86E-F628-4F5F-AAA2-51D77232FC62}" type="presOf" srcId="{3BFC2EC5-7699-4313-9F91-EADDB8E90F02}" destId="{B24A7293-9BDD-4B8C-B3F8-6C5AF7372941}" srcOrd="0" destOrd="0" presId="urn:microsoft.com/office/officeart/2018/2/layout/IconLabelDescriptionList"/>
    <dgm:cxn modelId="{16799978-A869-433B-9ACE-C4C602106847}" srcId="{AEA812E9-0E00-49E0-87F2-48E100A257EC}" destId="{619452AD-04FE-47D6-B553-8B88E4A0DB3F}" srcOrd="0" destOrd="0" parTransId="{B7A5EE29-4A55-4C1C-A4EB-FA69657E01B4}" sibTransId="{753BD0F2-B07A-4FF8-BDAE-0857BA1A9E0C}"/>
    <dgm:cxn modelId="{12DF058F-E9DA-4CA3-A0BE-0505B4E16DF0}" type="presOf" srcId="{AEA812E9-0E00-49E0-87F2-48E100A257EC}" destId="{E3436D34-D59D-4C49-BDF2-185341E55EFC}" srcOrd="0" destOrd="0" presId="urn:microsoft.com/office/officeart/2018/2/layout/IconLabelDescriptionList"/>
    <dgm:cxn modelId="{D29319F7-50F4-49F1-9725-16027F2F905C}" srcId="{3BFC2EC5-7699-4313-9F91-EADDB8E90F02}" destId="{AEA812E9-0E00-49E0-87F2-48E100A257EC}" srcOrd="0" destOrd="0" parTransId="{665362E8-FBD4-4527-8E0B-14924091329A}" sibTransId="{54F1C57B-F901-4FE7-82D8-E73C35A4B871}"/>
    <dgm:cxn modelId="{45AB6DF9-7DED-48B7-83E1-1B9DF5F3E03A}" srcId="{3BFC2EC5-7699-4313-9F91-EADDB8E90F02}" destId="{43557E70-0597-411C-8ADC-DB587D55E50D}" srcOrd="1" destOrd="0" parTransId="{0902B20A-5CA9-41E4-8B03-B2635590F315}" sibTransId="{246DD233-30AC-4A73-A30F-71AC6526F4C3}"/>
    <dgm:cxn modelId="{473EEBF9-8E6D-479D-81D5-2972A2069C9E}" type="presOf" srcId="{619452AD-04FE-47D6-B553-8B88E4A0DB3F}" destId="{B6BE9208-53A4-4A19-AC14-295268C86F79}" srcOrd="0" destOrd="0" presId="urn:microsoft.com/office/officeart/2018/2/layout/IconLabelDescriptionList"/>
    <dgm:cxn modelId="{FD6B3F63-EA35-4628-9483-EBC5D965D86F}" type="presParOf" srcId="{B24A7293-9BDD-4B8C-B3F8-6C5AF7372941}" destId="{C1FC4ADE-096F-4E4B-8729-836FC7F886C3}" srcOrd="0" destOrd="0" presId="urn:microsoft.com/office/officeart/2018/2/layout/IconLabelDescriptionList"/>
    <dgm:cxn modelId="{887C9EB6-9537-40BA-A1C3-1BFA95B29B65}" type="presParOf" srcId="{C1FC4ADE-096F-4E4B-8729-836FC7F886C3}" destId="{14F35CE3-BE98-446C-8A8D-3C08EA9B4A4D}" srcOrd="0" destOrd="0" presId="urn:microsoft.com/office/officeart/2018/2/layout/IconLabelDescriptionList"/>
    <dgm:cxn modelId="{0B78BB02-C198-4ECB-9965-C3F7A865723E}" type="presParOf" srcId="{C1FC4ADE-096F-4E4B-8729-836FC7F886C3}" destId="{DFF16C14-0826-42B9-89AA-73A69FBEA8D3}" srcOrd="1" destOrd="0" presId="urn:microsoft.com/office/officeart/2018/2/layout/IconLabelDescriptionList"/>
    <dgm:cxn modelId="{E508183B-7982-4655-8FF7-3DBBA87CE4B6}" type="presParOf" srcId="{C1FC4ADE-096F-4E4B-8729-836FC7F886C3}" destId="{E3436D34-D59D-4C49-BDF2-185341E55EFC}" srcOrd="2" destOrd="0" presId="urn:microsoft.com/office/officeart/2018/2/layout/IconLabelDescriptionList"/>
    <dgm:cxn modelId="{6AEF10C2-4031-4C2C-9DC2-7B4F7D095CE7}" type="presParOf" srcId="{C1FC4ADE-096F-4E4B-8729-836FC7F886C3}" destId="{DE1D9841-C328-4E84-892F-A926E859F5AB}" srcOrd="3" destOrd="0" presId="urn:microsoft.com/office/officeart/2018/2/layout/IconLabelDescriptionList"/>
    <dgm:cxn modelId="{CFD266C9-2954-484C-9752-8E5C592B5A20}" type="presParOf" srcId="{C1FC4ADE-096F-4E4B-8729-836FC7F886C3}" destId="{B6BE9208-53A4-4A19-AC14-295268C86F79}" srcOrd="4" destOrd="0" presId="urn:microsoft.com/office/officeart/2018/2/layout/IconLabelDescriptionList"/>
    <dgm:cxn modelId="{5C97B6CF-D6D8-46C8-8F4A-7AC2F9B0D014}" type="presParOf" srcId="{B24A7293-9BDD-4B8C-B3F8-6C5AF7372941}" destId="{A4144BA5-1894-4C46-8974-BF63B3F1A840}" srcOrd="1" destOrd="0" presId="urn:microsoft.com/office/officeart/2018/2/layout/IconLabelDescriptionList"/>
    <dgm:cxn modelId="{62612B24-4194-46ED-830F-9253BCABA100}" type="presParOf" srcId="{B24A7293-9BDD-4B8C-B3F8-6C5AF7372941}" destId="{ADFA848F-76A0-4C3D-B3D5-9C1107046DB2}" srcOrd="2" destOrd="0" presId="urn:microsoft.com/office/officeart/2018/2/layout/IconLabelDescriptionList"/>
    <dgm:cxn modelId="{DAEB4C5D-4A19-41BC-81A1-147482E78252}" type="presParOf" srcId="{ADFA848F-76A0-4C3D-B3D5-9C1107046DB2}" destId="{BA2ED02C-9E05-4052-A782-4B77E3665C63}" srcOrd="0" destOrd="0" presId="urn:microsoft.com/office/officeart/2018/2/layout/IconLabelDescriptionList"/>
    <dgm:cxn modelId="{86D3D49F-2BD2-4AD4-AB0B-D2E93763BD01}" type="presParOf" srcId="{ADFA848F-76A0-4C3D-B3D5-9C1107046DB2}" destId="{9031A4BB-2B7C-4B70-A1D7-99F7CF04D032}" srcOrd="1" destOrd="0" presId="urn:microsoft.com/office/officeart/2018/2/layout/IconLabelDescriptionList"/>
    <dgm:cxn modelId="{A9B0F2F3-87F2-45C7-ADE6-9C1A7F9ACFB6}" type="presParOf" srcId="{ADFA848F-76A0-4C3D-B3D5-9C1107046DB2}" destId="{BB179612-5964-453D-B59B-EAE9C13CA73B}" srcOrd="2" destOrd="0" presId="urn:microsoft.com/office/officeart/2018/2/layout/IconLabelDescriptionList"/>
    <dgm:cxn modelId="{095E8C2F-54BA-4E60-8F9E-943A43111280}" type="presParOf" srcId="{ADFA848F-76A0-4C3D-B3D5-9C1107046DB2}" destId="{9AAD74C6-2F02-438A-A762-FD0ABBFD681D}" srcOrd="3" destOrd="0" presId="urn:microsoft.com/office/officeart/2018/2/layout/IconLabelDescriptionList"/>
    <dgm:cxn modelId="{A425A4B7-A8F2-4050-8055-EA1AA7F18373}" type="presParOf" srcId="{ADFA848F-76A0-4C3D-B3D5-9C1107046DB2}" destId="{804448C6-4F59-4320-B8C7-F6CE05F775C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74DC3-E972-44B1-B3A7-CFA334D423FD}">
      <dsp:nvSpPr>
        <dsp:cNvPr id="0" name=""/>
        <dsp:cNvSpPr/>
      </dsp:nvSpPr>
      <dsp:spPr>
        <a:xfrm>
          <a:off x="1671727" y="0"/>
          <a:ext cx="4895850" cy="489585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51D93C-5E9C-44A8-AA31-4E33305B9C11}">
      <dsp:nvSpPr>
        <dsp:cNvPr id="0" name=""/>
        <dsp:cNvSpPr/>
      </dsp:nvSpPr>
      <dsp:spPr>
        <a:xfrm>
          <a:off x="1989957" y="318230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/>
            <a:t>“Why do monopolies exist in the first place if they are bad for society?”</a:t>
          </a:r>
          <a:endParaRPr lang="en-US" sz="1400" kern="1200" dirty="0"/>
        </a:p>
      </dsp:txBody>
      <dsp:txXfrm>
        <a:off x="2085555" y="413828"/>
        <a:ext cx="1767144" cy="1767144"/>
      </dsp:txXfrm>
    </dsp:sp>
    <dsp:sp modelId="{290DD7B6-E3C6-4F77-9E8E-DDFA33BDACCD}">
      <dsp:nvSpPr>
        <dsp:cNvPr id="0" name=""/>
        <dsp:cNvSpPr/>
      </dsp:nvSpPr>
      <dsp:spPr>
        <a:xfrm>
          <a:off x="4291007" y="318230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Structural barriers: Incumbent firms may have advantages that are unattractive for potential entrants.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Cost advantage (e.g., superior technology)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Demand advantage (e.g., large group of loyal customers)</a:t>
          </a:r>
        </a:p>
      </dsp:txBody>
      <dsp:txXfrm>
        <a:off x="4386605" y="413828"/>
        <a:ext cx="1767144" cy="1767144"/>
      </dsp:txXfrm>
    </dsp:sp>
    <dsp:sp modelId="{A6AC2306-AB6A-4C00-8412-157BA1E56001}">
      <dsp:nvSpPr>
        <dsp:cNvPr id="0" name=""/>
        <dsp:cNvSpPr/>
      </dsp:nvSpPr>
      <dsp:spPr>
        <a:xfrm>
          <a:off x="1989957" y="2619279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Legal barriers: Incumbents firms may be legally protected.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i="1" kern="1200"/>
            <a:t>Example</a:t>
          </a:r>
          <a:r>
            <a:rPr lang="en-US" sz="1000" kern="1200"/>
            <a:t>: Patents.</a:t>
          </a:r>
        </a:p>
      </dsp:txBody>
      <dsp:txXfrm>
        <a:off x="2085555" y="2714877"/>
        <a:ext cx="1767144" cy="1767144"/>
      </dsp:txXfrm>
    </dsp:sp>
    <dsp:sp modelId="{CF100CCF-0A72-40EC-B763-7F7D5D3A1FF7}">
      <dsp:nvSpPr>
        <dsp:cNvPr id="0" name=""/>
        <dsp:cNvSpPr/>
      </dsp:nvSpPr>
      <dsp:spPr>
        <a:xfrm>
          <a:off x="4291007" y="2619279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Strategic barriers: Incumbent firms can take actions to deter entry, by building a reputation of being a tough competitor.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i="1" kern="1200"/>
            <a:t>Example</a:t>
          </a:r>
          <a:r>
            <a:rPr lang="en-US" sz="1000" kern="1200"/>
            <a:t>: Price wars.</a:t>
          </a:r>
        </a:p>
      </dsp:txBody>
      <dsp:txXfrm>
        <a:off x="4386605" y="2714877"/>
        <a:ext cx="1767144" cy="1767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30B9-C2CC-44D5-9922-79E684479833}">
      <dsp:nvSpPr>
        <dsp:cNvPr id="0" name=""/>
        <dsp:cNvSpPr/>
      </dsp:nvSpPr>
      <dsp:spPr>
        <a:xfrm>
          <a:off x="0" y="88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firm that maintains a consistent technological advantage over potential competitors can establish itself as a monopolist. </a:t>
          </a:r>
        </a:p>
      </dsp:txBody>
      <dsp:txXfrm>
        <a:off x="83616" y="172136"/>
        <a:ext cx="4832892" cy="1545648"/>
      </dsp:txXfrm>
    </dsp:sp>
    <dsp:sp modelId="{0A8BA9DE-355B-4F4E-BD89-D3DBAEE9B687}">
      <dsp:nvSpPr>
        <dsp:cNvPr id="0" name=""/>
        <dsp:cNvSpPr/>
      </dsp:nvSpPr>
      <dsp:spPr>
        <a:xfrm>
          <a:off x="0" y="1870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Example: Intel was technologically superior over other firms from the 1970s to the 1990s.</a:t>
          </a:r>
        </a:p>
      </dsp:txBody>
      <dsp:txXfrm>
        <a:off x="83616" y="1954136"/>
        <a:ext cx="4832892" cy="1545648"/>
      </dsp:txXfrm>
    </dsp:sp>
    <dsp:sp modelId="{DD20AA62-7B83-4F1A-8BD2-E716F1244EA0}">
      <dsp:nvSpPr>
        <dsp:cNvPr id="0" name=""/>
        <dsp:cNvSpPr/>
      </dsp:nvSpPr>
      <dsp:spPr>
        <a:xfrm>
          <a:off x="0" y="3652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Technological superiority is typically not a barrier to entry over the longer term</a:t>
          </a:r>
        </a:p>
      </dsp:txBody>
      <dsp:txXfrm>
        <a:off x="83616" y="3736136"/>
        <a:ext cx="4832892" cy="1545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CF04F-A320-4D93-B19E-62202619F180}">
      <dsp:nvSpPr>
        <dsp:cNvPr id="0" name=""/>
        <dsp:cNvSpPr/>
      </dsp:nvSpPr>
      <dsp:spPr>
        <a:xfrm>
          <a:off x="3799755" y="729437"/>
          <a:ext cx="5621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15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6016" y="772193"/>
        <a:ext cx="29637" cy="5927"/>
      </dsp:txXfrm>
    </dsp:sp>
    <dsp:sp modelId="{E8892484-484D-472B-9613-028E3E971D84}">
      <dsp:nvSpPr>
        <dsp:cNvPr id="0" name=""/>
        <dsp:cNvSpPr/>
      </dsp:nvSpPr>
      <dsp:spPr>
        <a:xfrm>
          <a:off x="1224338" y="1992"/>
          <a:ext cx="2577217" cy="15463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Output is lower under monopoly than under perfectly competitive industries, entailing a higher price. </a:t>
          </a:r>
        </a:p>
      </dsp:txBody>
      <dsp:txXfrm>
        <a:off x="1224338" y="1992"/>
        <a:ext cx="2577217" cy="1546330"/>
      </dsp:txXfrm>
    </dsp:sp>
    <dsp:sp modelId="{698649AE-9580-4E64-8237-BDAF93040418}">
      <dsp:nvSpPr>
        <dsp:cNvPr id="0" name=""/>
        <dsp:cNvSpPr/>
      </dsp:nvSpPr>
      <dsp:spPr>
        <a:xfrm>
          <a:off x="2512946" y="1546522"/>
          <a:ext cx="3169977" cy="562159"/>
        </a:xfrm>
        <a:custGeom>
          <a:avLst/>
          <a:gdLst/>
          <a:ahLst/>
          <a:cxnLst/>
          <a:rect l="0" t="0" r="0" b="0"/>
          <a:pathLst>
            <a:path>
              <a:moveTo>
                <a:pt x="3169977" y="0"/>
              </a:moveTo>
              <a:lnTo>
                <a:pt x="3169977" y="298179"/>
              </a:lnTo>
              <a:lnTo>
                <a:pt x="0" y="298179"/>
              </a:lnTo>
              <a:lnTo>
                <a:pt x="0" y="562159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7312" y="1824638"/>
        <a:ext cx="161246" cy="5927"/>
      </dsp:txXfrm>
    </dsp:sp>
    <dsp:sp modelId="{196127DE-F79A-44AF-BE8C-24D0CFAC2AA2}">
      <dsp:nvSpPr>
        <dsp:cNvPr id="0" name=""/>
        <dsp:cNvSpPr/>
      </dsp:nvSpPr>
      <dsp:spPr>
        <a:xfrm>
          <a:off x="4394315" y="1992"/>
          <a:ext cx="2577217" cy="15463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Consumer surplus is much smaller than under perfect competition because customers pay more per unit and buy fewer units.</a:t>
          </a:r>
        </a:p>
      </dsp:txBody>
      <dsp:txXfrm>
        <a:off x="4394315" y="1992"/>
        <a:ext cx="2577217" cy="1546330"/>
      </dsp:txXfrm>
    </dsp:sp>
    <dsp:sp modelId="{517D5AAB-3B87-4011-8A2C-2E5139CE8A56}">
      <dsp:nvSpPr>
        <dsp:cNvPr id="0" name=""/>
        <dsp:cNvSpPr/>
      </dsp:nvSpPr>
      <dsp:spPr>
        <a:xfrm>
          <a:off x="3799755" y="2868527"/>
          <a:ext cx="5621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159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6016" y="2911283"/>
        <a:ext cx="29637" cy="5927"/>
      </dsp:txXfrm>
    </dsp:sp>
    <dsp:sp modelId="{57E2DD7A-3BB6-497A-8EC8-701B99B5BB31}">
      <dsp:nvSpPr>
        <dsp:cNvPr id="0" name=""/>
        <dsp:cNvSpPr/>
      </dsp:nvSpPr>
      <dsp:spPr>
        <a:xfrm>
          <a:off x="1224338" y="2141082"/>
          <a:ext cx="2577217" cy="15463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 contrast, profits are larger.</a:t>
          </a:r>
        </a:p>
      </dsp:txBody>
      <dsp:txXfrm>
        <a:off x="1224338" y="2141082"/>
        <a:ext cx="2577217" cy="1546330"/>
      </dsp:txXfrm>
    </dsp:sp>
    <dsp:sp modelId="{11D82E1E-0437-4EE2-8EE9-AE17AB29F425}">
      <dsp:nvSpPr>
        <dsp:cNvPr id="0" name=""/>
        <dsp:cNvSpPr/>
      </dsp:nvSpPr>
      <dsp:spPr>
        <a:xfrm>
          <a:off x="4394315" y="2141082"/>
          <a:ext cx="2577217" cy="15463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However, the firm’s profit gain does not compensate for the loss in consumer surplus, yielding a net loss in social welfare.</a:t>
          </a:r>
        </a:p>
      </dsp:txBody>
      <dsp:txXfrm>
        <a:off x="4394315" y="2141082"/>
        <a:ext cx="2577217" cy="15463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35CE3-BE98-446C-8A8D-3C08EA9B4A4D}">
      <dsp:nvSpPr>
        <dsp:cNvPr id="0" name=""/>
        <dsp:cNvSpPr/>
      </dsp:nvSpPr>
      <dsp:spPr>
        <a:xfrm>
          <a:off x="949" y="703070"/>
          <a:ext cx="1318570" cy="13185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36D34-D59D-4C49-BDF2-185341E55EFC}">
      <dsp:nvSpPr>
        <dsp:cNvPr id="0" name=""/>
        <dsp:cNvSpPr/>
      </dsp:nvSpPr>
      <dsp:spPr>
        <a:xfrm>
          <a:off x="949" y="2141466"/>
          <a:ext cx="3767343" cy="900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Monopsony: only one buyer in the market and several sellers.</a:t>
          </a:r>
        </a:p>
      </dsp:txBody>
      <dsp:txXfrm>
        <a:off x="949" y="2141466"/>
        <a:ext cx="3767343" cy="900630"/>
      </dsp:txXfrm>
    </dsp:sp>
    <dsp:sp modelId="{B6BE9208-53A4-4A19-AC14-295268C86F79}">
      <dsp:nvSpPr>
        <dsp:cNvPr id="0" name=""/>
        <dsp:cNvSpPr/>
      </dsp:nvSpPr>
      <dsp:spPr>
        <a:xfrm>
          <a:off x="949" y="3097830"/>
          <a:ext cx="3767343" cy="391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/>
            <a:t>Examples</a:t>
          </a:r>
          <a:r>
            <a:rPr lang="en-US" sz="1400" kern="1200" dirty="0"/>
            <a:t>: small labor markets, such as a mine or Walmart superstore in a small town.</a:t>
          </a:r>
        </a:p>
      </dsp:txBody>
      <dsp:txXfrm>
        <a:off x="949" y="3097830"/>
        <a:ext cx="3767343" cy="391904"/>
      </dsp:txXfrm>
    </dsp:sp>
    <dsp:sp modelId="{BA2ED02C-9E05-4052-A782-4B77E3665C63}">
      <dsp:nvSpPr>
        <dsp:cNvPr id="0" name=""/>
        <dsp:cNvSpPr/>
      </dsp:nvSpPr>
      <dsp:spPr>
        <a:xfrm>
          <a:off x="4427578" y="703070"/>
          <a:ext cx="1318570" cy="13185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79612-5964-453D-B59B-EAE9C13CA73B}">
      <dsp:nvSpPr>
        <dsp:cNvPr id="0" name=""/>
        <dsp:cNvSpPr/>
      </dsp:nvSpPr>
      <dsp:spPr>
        <a:xfrm>
          <a:off x="4427578" y="2141466"/>
          <a:ext cx="3767343" cy="900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The buyer (employer) will be able to pay less for each hour of labor (lower wages) than if it had to compete against other employers, as in a perfectly competitive market. </a:t>
          </a:r>
        </a:p>
      </dsp:txBody>
      <dsp:txXfrm>
        <a:off x="4427578" y="2141466"/>
        <a:ext cx="3767343" cy="900630"/>
      </dsp:txXfrm>
    </dsp:sp>
    <dsp:sp modelId="{804448C6-4F59-4320-B8C7-F6CE05F775C4}">
      <dsp:nvSpPr>
        <dsp:cNvPr id="0" name=""/>
        <dsp:cNvSpPr/>
      </dsp:nvSpPr>
      <dsp:spPr>
        <a:xfrm>
          <a:off x="4427578" y="3097830"/>
          <a:ext cx="3767343" cy="391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2/21/2026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2/21/2026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2/21/2026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Chapter 10: </a:t>
            </a: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Monopoly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r>
              <a:rPr lang="en-US" sz="1700"/>
              <a:t>Barriers to entry</a:t>
            </a:r>
          </a:p>
          <a:p>
            <a:r>
              <a:rPr lang="en-US" sz="1700"/>
              <a:t>Profit Maximization Problem (PMP)</a:t>
            </a:r>
          </a:p>
          <a:p>
            <a:r>
              <a:rPr lang="en-US" sz="1700"/>
              <a:t>Common Misunderstandings of Monopoly</a:t>
            </a:r>
          </a:p>
          <a:p>
            <a:r>
              <a:rPr lang="en-US" sz="1700"/>
              <a:t>The Lernex Index and Inverse Elasticity Pricing Rule</a:t>
            </a:r>
          </a:p>
          <a:p>
            <a:r>
              <a:rPr lang="en-US" sz="1700"/>
              <a:t>Multiplant Monopolist</a:t>
            </a:r>
          </a:p>
          <a:p>
            <a:r>
              <a:rPr lang="en-US" sz="1700"/>
              <a:t>Welfare Analysis under Monopoly</a:t>
            </a:r>
          </a:p>
          <a:p>
            <a:r>
              <a:rPr lang="en-US" sz="1700"/>
              <a:t>Advertising in Monopoly</a:t>
            </a:r>
          </a:p>
          <a:p>
            <a:r>
              <a:rPr lang="en-US" sz="1700"/>
              <a:t>Monopsony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E19FD6-CF83-D32D-ECB4-744379FA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80" b="18938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CC094-FFC4-0145-9DA4-3E4F5F977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3909" y="3752850"/>
            <a:ext cx="7048137" cy="260350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Microsoft Windows version 3.0 in 1990 cemented Microsoft's position as a software monopoly. </a:t>
            </a:r>
          </a:p>
          <a:p>
            <a:r>
              <a:rPr lang="en-US" sz="2000" dirty="0"/>
              <a:t>Soon after Windows 3.0 was released, Microsoft released Excel 3.0 for Windows and Word for Windows 2.0. </a:t>
            </a:r>
          </a:p>
          <a:p>
            <a:r>
              <a:rPr lang="en-US" sz="2000" dirty="0"/>
              <a:t>These products received great reviews and became the top sellers of their categories. (New York Times, 11/5/95)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B2565-F1AF-2C52-BFC0-10135D840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84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9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3E81BC-B5D5-CFA2-0BA4-98BE61B2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23A11B-B6C1-D16C-4DDB-B7A7D0E1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4" y="457200"/>
            <a:ext cx="7898472" cy="5943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976B84-796E-E8EF-FD3C-217D5817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8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9A8CA-D548-1A58-EEEE-B11DD933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A59B53-1FA1-C799-4E85-4D497207B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47" y="457200"/>
            <a:ext cx="7744105" cy="5943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0ED0E-9DBC-B204-812E-54DA3454C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5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79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op view of red stanchion on a red floor">
            <a:extLst>
              <a:ext uri="{FF2B5EF4-FFF2-40B4-BE49-F238E27FC236}">
                <a16:creationId xmlns:a16="http://schemas.microsoft.com/office/drawing/2014/main" id="{9F13C5D1-7874-F46F-2656-8A0C9D49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596" r="-1" b="-1"/>
          <a:stretch>
            <a:fillRect/>
          </a:stretch>
        </p:blipFill>
        <p:spPr>
          <a:xfrm>
            <a:off x="3028949" y="10"/>
            <a:ext cx="6120019" cy="687580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54" y="2950387"/>
            <a:ext cx="2289220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Barriers to Entry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24AF5D-2DFC-5329-E72E-725AFC6E6F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Barriers to entry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230F061B-74FE-4FE2-9049-45D5D0112F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216550"/>
              </p:ext>
            </p:extLst>
          </p:nvPr>
        </p:nvGraphicFramePr>
        <p:xfrm>
          <a:off x="452347" y="1643062"/>
          <a:ext cx="8239305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62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104A7-2B2B-AE4E-31F5-9269ACAB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200">
                <a:solidFill>
                  <a:srgbClr val="FFFFFF"/>
                </a:solidFill>
              </a:rPr>
              <a:t>TECHNOLOGICAL SUPERIORITY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C9C1A-4D6D-C121-21B0-D4735425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AF9B9E4-101B-B4C7-9196-E5EB78669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44974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21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5B0DC-305D-E332-48E2-A2807AA4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5E900BB-A6A2-8AA1-4670-CF1C5DC3C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" y="458057"/>
            <a:ext cx="8458200" cy="594188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CEAB9-8531-9EA7-5652-82C064FA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13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92D8B-1225-C23D-99CE-DB9ED0D7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95F52F-CA50-EF3F-6BFC-882105761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906" y="715993"/>
            <a:ext cx="7495494" cy="56403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A382D-81EB-5289-84B7-DED85A1CD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4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A25052-6BC6-0278-93F4-ECFEE63A0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032" y="788660"/>
            <a:ext cx="6880367" cy="52806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4172D-7B4A-4C64-83F3-B88FAAB8D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13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728B44-41ED-14E3-C40B-73E78345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7F281F-1FE6-05DD-192E-9BC97683C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032" y="1304688"/>
            <a:ext cx="6880367" cy="4248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3BD52-1C32-01C1-3B85-8879072D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96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3D702E-F4E0-47FC-A74C-ECD9647A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51974"/>
            <a:ext cx="6858000" cy="11526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/>
              <a:t>Profit Maximization Problem</a:t>
            </a:r>
            <a:br>
              <a:rPr lang="en-US" sz="3800" b="1"/>
            </a:br>
            <a:r>
              <a:rPr lang="en-US" sz="3800" b="1"/>
              <a:t>(PMP)</a:t>
            </a:r>
          </a:p>
        </p:txBody>
      </p:sp>
      <p:pic>
        <p:nvPicPr>
          <p:cNvPr id="6" name="Picture 5" descr="Calculator, pen, compass, money and a paper with graphs printed on it">
            <a:extLst>
              <a:ext uri="{FF2B5EF4-FFF2-40B4-BE49-F238E27FC236}">
                <a16:creationId xmlns:a16="http://schemas.microsoft.com/office/drawing/2014/main" id="{EABAACE0-3F0A-F2F9-F6F5-F61AF2F7A0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4" r="-1" b="19235"/>
          <a:stretch>
            <a:fillRect/>
          </a:stretch>
        </p:blipFill>
        <p:spPr>
          <a:xfrm>
            <a:off x="628650" y="10"/>
            <a:ext cx="7863309" cy="3811394"/>
          </a:xfrm>
          <a:custGeom>
            <a:avLst/>
            <a:gdLst/>
            <a:ahLst/>
            <a:cxnLst/>
            <a:rect l="l" t="t" r="r" b="b"/>
            <a:pathLst>
              <a:path w="10484412" h="3811404">
                <a:moveTo>
                  <a:pt x="0" y="3811403"/>
                </a:moveTo>
                <a:lnTo>
                  <a:pt x="10484412" y="3811403"/>
                </a:lnTo>
                <a:lnTo>
                  <a:pt x="10484412" y="3811404"/>
                </a:lnTo>
                <a:lnTo>
                  <a:pt x="0" y="3811404"/>
                </a:lnTo>
                <a:close/>
                <a:moveTo>
                  <a:pt x="181717" y="0"/>
                </a:moveTo>
                <a:lnTo>
                  <a:pt x="10224015" y="0"/>
                </a:lnTo>
                <a:cubicBezTo>
                  <a:pt x="10261561" y="45054"/>
                  <a:pt x="10301611" y="85103"/>
                  <a:pt x="10369193" y="110134"/>
                </a:cubicBezTo>
                <a:cubicBezTo>
                  <a:pt x="10321635" y="167704"/>
                  <a:pt x="10236530" y="182722"/>
                  <a:pt x="10173954" y="222771"/>
                </a:cubicBezTo>
                <a:cubicBezTo>
                  <a:pt x="10168948" y="255310"/>
                  <a:pt x="10269071" y="245298"/>
                  <a:pt x="10241537" y="317887"/>
                </a:cubicBezTo>
                <a:cubicBezTo>
                  <a:pt x="10206494" y="418008"/>
                  <a:pt x="10241537" y="528142"/>
                  <a:pt x="10071328" y="573196"/>
                </a:cubicBezTo>
                <a:cubicBezTo>
                  <a:pt x="10023770" y="668312"/>
                  <a:pt x="10008751" y="820997"/>
                  <a:pt x="10113880" y="913610"/>
                </a:cubicBezTo>
                <a:cubicBezTo>
                  <a:pt x="10271573" y="1048774"/>
                  <a:pt x="10244040" y="1138885"/>
                  <a:pt x="10036285" y="1216478"/>
                </a:cubicBezTo>
                <a:cubicBezTo>
                  <a:pt x="10011255" y="1226491"/>
                  <a:pt x="9978715" y="1231497"/>
                  <a:pt x="9966200" y="1256528"/>
                </a:cubicBezTo>
                <a:cubicBezTo>
                  <a:pt x="9986224" y="1289067"/>
                  <a:pt x="10031280" y="1281557"/>
                  <a:pt x="10063819" y="1289067"/>
                </a:cubicBezTo>
                <a:cubicBezTo>
                  <a:pt x="10211500" y="1324110"/>
                  <a:pt x="10214003" y="1324110"/>
                  <a:pt x="10176457" y="1441752"/>
                </a:cubicBezTo>
                <a:cubicBezTo>
                  <a:pt x="10163942" y="1476795"/>
                  <a:pt x="10188972" y="1491813"/>
                  <a:pt x="10211500" y="1511838"/>
                </a:cubicBezTo>
                <a:cubicBezTo>
                  <a:pt x="10296604" y="1591936"/>
                  <a:pt x="10296604" y="1594439"/>
                  <a:pt x="10206494" y="1664523"/>
                </a:cubicBezTo>
                <a:cubicBezTo>
                  <a:pt x="10181463" y="1684547"/>
                  <a:pt x="10163942" y="1704572"/>
                  <a:pt x="10151426" y="1732106"/>
                </a:cubicBezTo>
                <a:cubicBezTo>
                  <a:pt x="10128899" y="1782166"/>
                  <a:pt x="10128899" y="1822216"/>
                  <a:pt x="10208996" y="1847246"/>
                </a:cubicBezTo>
                <a:cubicBezTo>
                  <a:pt x="10266568" y="1864767"/>
                  <a:pt x="10296604" y="1884791"/>
                  <a:pt x="10299107" y="1939858"/>
                </a:cubicBezTo>
                <a:cubicBezTo>
                  <a:pt x="10299107" y="1987416"/>
                  <a:pt x="10306617" y="2017452"/>
                  <a:pt x="10244040" y="2037477"/>
                </a:cubicBezTo>
                <a:cubicBezTo>
                  <a:pt x="10193979" y="2054998"/>
                  <a:pt x="10178960" y="2090041"/>
                  <a:pt x="10183966" y="2130089"/>
                </a:cubicBezTo>
                <a:cubicBezTo>
                  <a:pt x="10193979" y="2230211"/>
                  <a:pt x="10126396" y="2287781"/>
                  <a:pt x="10013758" y="2335339"/>
                </a:cubicBezTo>
                <a:cubicBezTo>
                  <a:pt x="9908629" y="2377890"/>
                  <a:pt x="9813513" y="2437963"/>
                  <a:pt x="9715893" y="2493030"/>
                </a:cubicBezTo>
                <a:cubicBezTo>
                  <a:pt x="9605758" y="2553103"/>
                  <a:pt x="9480605" y="2590649"/>
                  <a:pt x="9347942" y="2623189"/>
                </a:cubicBezTo>
                <a:cubicBezTo>
                  <a:pt x="9370469" y="2665740"/>
                  <a:pt x="9453071" y="2640710"/>
                  <a:pt x="9460580" y="2700783"/>
                </a:cubicBezTo>
                <a:cubicBezTo>
                  <a:pt x="9255329" y="2753346"/>
                  <a:pt x="9060089" y="2833444"/>
                  <a:pt x="8827305" y="2855971"/>
                </a:cubicBezTo>
                <a:cubicBezTo>
                  <a:pt x="9015035" y="2843456"/>
                  <a:pt x="9182740" y="2908535"/>
                  <a:pt x="9360458" y="2926056"/>
                </a:cubicBezTo>
                <a:cubicBezTo>
                  <a:pt x="9377980" y="2961099"/>
                  <a:pt x="9337930" y="2951087"/>
                  <a:pt x="9322912" y="2958595"/>
                </a:cubicBezTo>
                <a:cubicBezTo>
                  <a:pt x="9307893" y="2963602"/>
                  <a:pt x="9287869" y="2966105"/>
                  <a:pt x="9285366" y="2991135"/>
                </a:cubicBezTo>
                <a:cubicBezTo>
                  <a:pt x="9370469" y="3023675"/>
                  <a:pt x="9478102" y="2998644"/>
                  <a:pt x="9565709" y="3033687"/>
                </a:cubicBezTo>
                <a:cubicBezTo>
                  <a:pt x="9543182" y="3083748"/>
                  <a:pt x="9468090" y="3056214"/>
                  <a:pt x="9435550" y="3096263"/>
                </a:cubicBezTo>
                <a:cubicBezTo>
                  <a:pt x="9518151" y="3101269"/>
                  <a:pt x="9593243" y="3103772"/>
                  <a:pt x="9668335" y="3113784"/>
                </a:cubicBezTo>
                <a:cubicBezTo>
                  <a:pt x="9725905" y="3121294"/>
                  <a:pt x="9740924" y="3163845"/>
                  <a:pt x="9700875" y="3193882"/>
                </a:cubicBezTo>
                <a:cubicBezTo>
                  <a:pt x="9665832" y="3221415"/>
                  <a:pt x="9613268" y="3223918"/>
                  <a:pt x="9565709" y="3236434"/>
                </a:cubicBezTo>
                <a:cubicBezTo>
                  <a:pt x="9232801" y="3319034"/>
                  <a:pt x="8882372" y="3351573"/>
                  <a:pt x="8529440" y="3364088"/>
                </a:cubicBezTo>
                <a:cubicBezTo>
                  <a:pt x="7961245" y="3386616"/>
                  <a:pt x="7393049" y="3394125"/>
                  <a:pt x="6827357" y="3419155"/>
                </a:cubicBezTo>
                <a:cubicBezTo>
                  <a:pt x="6481933" y="3434173"/>
                  <a:pt x="6136510" y="3456701"/>
                  <a:pt x="5788584" y="3456701"/>
                </a:cubicBezTo>
                <a:cubicBezTo>
                  <a:pt x="5415628" y="3456701"/>
                  <a:pt x="5042671" y="3464210"/>
                  <a:pt x="4669714" y="3411646"/>
                </a:cubicBezTo>
                <a:cubicBezTo>
                  <a:pt x="4479481" y="3384113"/>
                  <a:pt x="4279236" y="3396628"/>
                  <a:pt x="4086500" y="3376603"/>
                </a:cubicBezTo>
                <a:cubicBezTo>
                  <a:pt x="3793641" y="3346568"/>
                  <a:pt x="3500782" y="3306518"/>
                  <a:pt x="3210426" y="3256458"/>
                </a:cubicBezTo>
                <a:cubicBezTo>
                  <a:pt x="3117813" y="3241439"/>
                  <a:pt x="3007678" y="3231428"/>
                  <a:pt x="2937592" y="3166348"/>
                </a:cubicBezTo>
                <a:cubicBezTo>
                  <a:pt x="2824954" y="3211403"/>
                  <a:pt x="2757372" y="3131305"/>
                  <a:pt x="2669765" y="3106275"/>
                </a:cubicBezTo>
                <a:cubicBezTo>
                  <a:pt x="2634722" y="3096263"/>
                  <a:pt x="2592169" y="3081245"/>
                  <a:pt x="2597176" y="3048705"/>
                </a:cubicBezTo>
                <a:cubicBezTo>
                  <a:pt x="2604685" y="3006154"/>
                  <a:pt x="2654746" y="2978620"/>
                  <a:pt x="2702304" y="2986130"/>
                </a:cubicBezTo>
                <a:cubicBezTo>
                  <a:pt x="2849986" y="3011160"/>
                  <a:pt x="2985150" y="2948584"/>
                  <a:pt x="3137838" y="2956093"/>
                </a:cubicBezTo>
                <a:cubicBezTo>
                  <a:pt x="3005175" y="2933565"/>
                  <a:pt x="2872513" y="2908535"/>
                  <a:pt x="2739850" y="2886007"/>
                </a:cubicBezTo>
                <a:cubicBezTo>
                  <a:pt x="2940095" y="2863480"/>
                  <a:pt x="3132831" y="2896020"/>
                  <a:pt x="3328071" y="2913541"/>
                </a:cubicBezTo>
                <a:cubicBezTo>
                  <a:pt x="3390647" y="2921050"/>
                  <a:pt x="3485763" y="2968608"/>
                  <a:pt x="3503285" y="2898523"/>
                </a:cubicBezTo>
                <a:cubicBezTo>
                  <a:pt x="3513297" y="2850965"/>
                  <a:pt x="3410671" y="2850965"/>
                  <a:pt x="3350598" y="2838450"/>
                </a:cubicBezTo>
                <a:cubicBezTo>
                  <a:pt x="3090279" y="2785886"/>
                  <a:pt x="2824954" y="2758353"/>
                  <a:pt x="2562133" y="2725813"/>
                </a:cubicBezTo>
                <a:cubicBezTo>
                  <a:pt x="2537102" y="2723310"/>
                  <a:pt x="2504562" y="2725813"/>
                  <a:pt x="2487041" y="2715801"/>
                </a:cubicBezTo>
                <a:cubicBezTo>
                  <a:pt x="2354378" y="2633200"/>
                  <a:pt x="2184170" y="2608170"/>
                  <a:pt x="1998943" y="2548097"/>
                </a:cubicBezTo>
                <a:cubicBezTo>
                  <a:pt x="2116587" y="2515558"/>
                  <a:pt x="2196685" y="2575630"/>
                  <a:pt x="2294304" y="2560612"/>
                </a:cubicBezTo>
                <a:cubicBezTo>
                  <a:pt x="2196685" y="2498036"/>
                  <a:pt x="2079041" y="2488024"/>
                  <a:pt x="1978918" y="2455485"/>
                </a:cubicBezTo>
                <a:cubicBezTo>
                  <a:pt x="1906330" y="2430454"/>
                  <a:pt x="1635999" y="2357866"/>
                  <a:pt x="1595950" y="2335339"/>
                </a:cubicBezTo>
                <a:cubicBezTo>
                  <a:pt x="1473299" y="2267756"/>
                  <a:pt x="1315606" y="2237720"/>
                  <a:pt x="1215483" y="2145108"/>
                </a:cubicBezTo>
                <a:cubicBezTo>
                  <a:pt x="1145398" y="2080028"/>
                  <a:pt x="1025251" y="2095047"/>
                  <a:pt x="942649" y="2049992"/>
                </a:cubicBezTo>
                <a:cubicBezTo>
                  <a:pt x="912613" y="2004937"/>
                  <a:pt x="972686" y="1994925"/>
                  <a:pt x="992711" y="1969894"/>
                </a:cubicBezTo>
                <a:cubicBezTo>
                  <a:pt x="1020244" y="1939858"/>
                  <a:pt x="972686" y="1922337"/>
                  <a:pt x="960170" y="1884791"/>
                </a:cubicBezTo>
                <a:cubicBezTo>
                  <a:pt x="1117863" y="1922337"/>
                  <a:pt x="1268048" y="1944864"/>
                  <a:pt x="1448268" y="1957380"/>
                </a:cubicBezTo>
                <a:cubicBezTo>
                  <a:pt x="1390698" y="1897306"/>
                  <a:pt x="1318109" y="1927343"/>
                  <a:pt x="1270551" y="1904815"/>
                </a:cubicBezTo>
                <a:cubicBezTo>
                  <a:pt x="1238011" y="1889797"/>
                  <a:pt x="1190453" y="1884791"/>
                  <a:pt x="1200466" y="1849749"/>
                </a:cubicBezTo>
                <a:cubicBezTo>
                  <a:pt x="1207974" y="1822216"/>
                  <a:pt x="1248023" y="1824718"/>
                  <a:pt x="1278060" y="1827221"/>
                </a:cubicBezTo>
                <a:cubicBezTo>
                  <a:pt x="1393201" y="1834730"/>
                  <a:pt x="1503336" y="1834730"/>
                  <a:pt x="1615974" y="1764645"/>
                </a:cubicBezTo>
                <a:cubicBezTo>
                  <a:pt x="1338134" y="1669530"/>
                  <a:pt x="1015238" y="1717087"/>
                  <a:pt x="767434" y="1576917"/>
                </a:cubicBezTo>
                <a:cubicBezTo>
                  <a:pt x="802477" y="1531862"/>
                  <a:pt x="852539" y="1554390"/>
                  <a:pt x="890085" y="1559396"/>
                </a:cubicBezTo>
                <a:cubicBezTo>
                  <a:pt x="1132882" y="1591936"/>
                  <a:pt x="2003949" y="1514341"/>
                  <a:pt x="2129102" y="1556893"/>
                </a:cubicBezTo>
                <a:cubicBezTo>
                  <a:pt x="2204195" y="1584426"/>
                  <a:pt x="2286796" y="1594439"/>
                  <a:pt x="2369396" y="1576917"/>
                </a:cubicBezTo>
                <a:cubicBezTo>
                  <a:pt x="2469519" y="1554390"/>
                  <a:pt x="1881298" y="1519347"/>
                  <a:pt x="1746133" y="1421728"/>
                </a:cubicBezTo>
                <a:cubicBezTo>
                  <a:pt x="1678551" y="1374170"/>
                  <a:pt x="1082821" y="1146394"/>
                  <a:pt x="819999" y="1083817"/>
                </a:cubicBezTo>
                <a:cubicBezTo>
                  <a:pt x="857545" y="1041266"/>
                  <a:pt x="952662" y="1066296"/>
                  <a:pt x="940146" y="993707"/>
                </a:cubicBezTo>
                <a:cubicBezTo>
                  <a:pt x="794969" y="956162"/>
                  <a:pt x="627263" y="961168"/>
                  <a:pt x="459558" y="903598"/>
                </a:cubicBezTo>
                <a:cubicBezTo>
                  <a:pt x="537153" y="858543"/>
                  <a:pt x="622257" y="883573"/>
                  <a:pt x="699852" y="868556"/>
                </a:cubicBezTo>
                <a:cubicBezTo>
                  <a:pt x="657300" y="813489"/>
                  <a:pt x="582208" y="823500"/>
                  <a:pt x="522134" y="813489"/>
                </a:cubicBezTo>
                <a:cubicBezTo>
                  <a:pt x="464564" y="803476"/>
                  <a:pt x="349423" y="708360"/>
                  <a:pt x="374453" y="713367"/>
                </a:cubicBezTo>
                <a:cubicBezTo>
                  <a:pt x="607238" y="750912"/>
                  <a:pt x="842526" y="735895"/>
                  <a:pt x="1075312" y="773440"/>
                </a:cubicBezTo>
                <a:cubicBezTo>
                  <a:pt x="1152907" y="785955"/>
                  <a:pt x="1238011" y="810986"/>
                  <a:pt x="1275557" y="728385"/>
                </a:cubicBezTo>
                <a:cubicBezTo>
                  <a:pt x="1285569" y="703355"/>
                  <a:pt x="1278060" y="695846"/>
                  <a:pt x="1385692" y="725882"/>
                </a:cubicBezTo>
                <a:cubicBezTo>
                  <a:pt x="1425741" y="738397"/>
                  <a:pt x="1483311" y="750912"/>
                  <a:pt x="1525863" y="718373"/>
                </a:cubicBezTo>
                <a:cubicBezTo>
                  <a:pt x="1498330" y="678325"/>
                  <a:pt x="1445765" y="690839"/>
                  <a:pt x="1408219" y="680828"/>
                </a:cubicBezTo>
                <a:cubicBezTo>
                  <a:pt x="1305594" y="653294"/>
                  <a:pt x="922624" y="548166"/>
                  <a:pt x="825005" y="518129"/>
                </a:cubicBezTo>
                <a:cubicBezTo>
                  <a:pt x="619754" y="453051"/>
                  <a:pt x="492098" y="475578"/>
                  <a:pt x="286846" y="405492"/>
                </a:cubicBezTo>
                <a:cubicBezTo>
                  <a:pt x="356932" y="407995"/>
                  <a:pt x="336907" y="380462"/>
                  <a:pt x="406993" y="380462"/>
                </a:cubicBezTo>
                <a:cubicBezTo>
                  <a:pt x="437030" y="380462"/>
                  <a:pt x="472073" y="372954"/>
                  <a:pt x="472073" y="342917"/>
                </a:cubicBezTo>
                <a:cubicBezTo>
                  <a:pt x="472073" y="315384"/>
                  <a:pt x="104123" y="170207"/>
                  <a:pt x="156686" y="155188"/>
                </a:cubicBezTo>
                <a:cubicBezTo>
                  <a:pt x="301865" y="115140"/>
                  <a:pt x="667312" y="227777"/>
                  <a:pt x="579705" y="175213"/>
                </a:cubicBezTo>
                <a:cubicBezTo>
                  <a:pt x="447042" y="92613"/>
                  <a:pt x="427018" y="77594"/>
                  <a:pt x="326895" y="67583"/>
                </a:cubicBezTo>
                <a:cubicBezTo>
                  <a:pt x="296858" y="62576"/>
                  <a:pt x="244294" y="35043"/>
                  <a:pt x="181717" y="0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085EF-9768-6E49-A646-AA5ED452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457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Profit Maximization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0883" y="1891970"/>
                <a:ext cx="7639779" cy="4500204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In a monopolized industry,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single firm decides the output level,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change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 affects market prices, as measured by the inverse demand function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 which decreases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 </a:t>
                </a:r>
                <a:r>
                  <a:rPr lang="en-US" sz="2000" dirty="0"/>
                  <a:t>(linear inverse demand):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When the monopolist sells few units (low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), consumers are willing to pay a relatively high price for the scarce good.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As the firm offers more units (larger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), consumers are willing to pay less for the relatively abundant good.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0883" y="1891970"/>
                <a:ext cx="7639779" cy="4500204"/>
              </a:xfrm>
              <a:blipFill>
                <a:blip r:embed="rId2"/>
                <a:stretch>
                  <a:fillRect l="-718" r="-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18343D-8607-884D-91D1-CDA789FB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76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0960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PMP: </a:t>
                </a:r>
                <a:r>
                  <a:rPr lang="en-US" sz="2400" dirty="0"/>
                  <a:t>The monopolist chooses its output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 to maximize its profits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1100"/>
                  </a:spcAft>
                </a:pPr>
                <a:r>
                  <a:rPr lang="en-US" sz="2400" dirty="0"/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2400" dirty="0"/>
                  <a:t>Rearranging,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0960"/>
                <a:ext cx="7886700" cy="4351338"/>
              </a:xfrm>
              <a:blipFill>
                <a:blip r:embed="rId2"/>
                <a:stretch>
                  <a:fillRect l="-966" t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7631B74-6A25-D745-A3C1-EC9842D28295}"/>
              </a:ext>
            </a:extLst>
          </p:cNvPr>
          <p:cNvSpPr txBox="1"/>
          <p:nvPr/>
        </p:nvSpPr>
        <p:spPr>
          <a:xfrm>
            <a:off x="2798854" y="5942564"/>
            <a:ext cx="2011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Marginal revenue, </a:t>
            </a:r>
            <a:r>
              <a:rPr lang="en-US" sz="1400" i="1" dirty="0"/>
              <a:t>MR(q)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E340710-4097-5D44-885B-F8EF72537CE6}"/>
              </a:ext>
            </a:extLst>
          </p:cNvPr>
          <p:cNvSpPr/>
          <p:nvPr/>
        </p:nvSpPr>
        <p:spPr>
          <a:xfrm rot="16200000">
            <a:off x="5621305" y="5372056"/>
            <a:ext cx="209773" cy="102475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A8523-3161-0E4B-A8A4-D2A107FAD215}"/>
              </a:ext>
            </a:extLst>
          </p:cNvPr>
          <p:cNvSpPr txBox="1"/>
          <p:nvPr/>
        </p:nvSpPr>
        <p:spPr>
          <a:xfrm>
            <a:off x="4956362" y="5941873"/>
            <a:ext cx="1708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Marginal cost, </a:t>
            </a:r>
            <a:r>
              <a:rPr lang="en-US" sz="1400" i="1" dirty="0"/>
              <a:t>MC(q</a:t>
            </a:r>
            <a:r>
              <a:rPr lang="en-US" sz="1400" dirty="0"/>
              <a:t>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C35BE4-8128-4B4F-B3D1-4351B5A9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D14DD40-783A-6F45-A976-7E030352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93282BA2-BE7E-C74E-85F3-3B01D9F1FC03}"/>
              </a:ext>
            </a:extLst>
          </p:cNvPr>
          <p:cNvSpPr/>
          <p:nvPr/>
        </p:nvSpPr>
        <p:spPr>
          <a:xfrm rot="16200000">
            <a:off x="3703885" y="4858806"/>
            <a:ext cx="209772" cy="208689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72475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Background">
            <a:extLst>
              <a:ext uri="{FF2B5EF4-FFF2-40B4-BE49-F238E27FC236}">
                <a16:creationId xmlns:a16="http://schemas.microsoft.com/office/drawing/2014/main" id="{7DE220E6-BA55-4F04-B3C4-F4985F3E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tint">
            <a:extLst>
              <a:ext uri="{FF2B5EF4-FFF2-40B4-BE49-F238E27FC236}">
                <a16:creationId xmlns:a16="http://schemas.microsoft.com/office/drawing/2014/main" id="{5AE190BC-D2FD-433E-AB89-0DF68EFD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9233" y="0"/>
            <a:ext cx="78476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3E8FEA2-54EE-4F84-B5DB-A055A7D80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333" y="0"/>
            <a:ext cx="4556665" cy="6858000"/>
          </a:xfrm>
          <a:prstGeom prst="rect">
            <a:avLst/>
          </a:prstGeom>
          <a:ln>
            <a:noFill/>
          </a:ln>
          <a:effectLst>
            <a:outerShdw blurRad="508000" dist="190500" dir="5460000" sx="93000" sy="93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324" y="762001"/>
            <a:ext cx="3416010" cy="1708243"/>
          </a:xfrm>
        </p:spPr>
        <p:txBody>
          <a:bodyPr anchor="ctr">
            <a:normAutofit/>
          </a:bodyPr>
          <a:lstStyle/>
          <a:p>
            <a:r>
              <a:rPr lang="en-US" sz="3500"/>
              <a:t>Profit Maximization Problem</a:t>
            </a:r>
          </a:p>
        </p:txBody>
      </p:sp>
      <p:pic>
        <p:nvPicPr>
          <p:cNvPr id="19" name="Picture 18" descr="Graph on document with pen">
            <a:extLst>
              <a:ext uri="{FF2B5EF4-FFF2-40B4-BE49-F238E27FC236}">
                <a16:creationId xmlns:a16="http://schemas.microsoft.com/office/drawing/2014/main" id="{D9329A19-AA2B-484C-AC3D-2C8D69BB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86" r="20863" b="-2"/>
          <a:stretch>
            <a:fillRect/>
          </a:stretch>
        </p:blipFill>
        <p:spPr>
          <a:xfrm>
            <a:off x="571025" y="877562"/>
            <a:ext cx="3405752" cy="5102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12324" y="2470244"/>
                <a:ext cx="3416010" cy="376983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100"/>
                  </a:spcAft>
                </a:pPr>
                <a:r>
                  <a:rPr lang="en-US" sz="1700"/>
                  <a:t>Therefore, to maximize profits, the monopolist increases its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700"/>
                  <a:t>until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70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7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70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7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/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1700"/>
                  <a:t>If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700" b="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00"/>
                  <a:t>, the monopolist would have incentives to increase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700"/>
                  <a:t> because its revenues increases more than its cost.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700"/>
                  <a:t>If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7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00"/>
                  <a:t>, the monopolist would have incentives to decrease its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700"/>
                  <a:t>. </a:t>
                </a:r>
              </a:p>
              <a:p>
                <a:pPr lvl="1">
                  <a:spcAft>
                    <a:spcPts val="1000"/>
                  </a:spcAft>
                </a:pPr>
                <a:endParaRPr lang="en-US" sz="1700"/>
              </a:p>
              <a:p>
                <a:pPr lvl="1">
                  <a:spcAft>
                    <a:spcPts val="1000"/>
                  </a:spcAft>
                </a:pPr>
                <a:endParaRPr lang="en-US" sz="170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2324" y="2470244"/>
                <a:ext cx="3416010" cy="3769835"/>
              </a:xfrm>
              <a:blipFill>
                <a:blip r:embed="rId3"/>
                <a:stretch>
                  <a:fillRect l="-893" t="-9208" r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6699F-F10D-784D-B9AB-434D111B4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9390" y="6356350"/>
            <a:ext cx="239953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54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3100" dirty="0"/>
                  <a:t>A closer look at marginal revenue,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3100" dirty="0"/>
                  <a:t>When monopolist increases output by 1 unit, this additional unit produces 2 effects on firm’s revenue: 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900" dirty="0">
                    <a:solidFill>
                      <a:srgbClr val="0070C0"/>
                    </a:solidFill>
                  </a:rPr>
                  <a:t>Positive effect</a:t>
                </a:r>
                <a:r>
                  <a:rPr lang="en-US" sz="2900" dirty="0"/>
                  <a:t>. If the firm sells 1 more unit, it earns </a:t>
                </a:r>
                <a14:m>
                  <m:oMath xmlns:m="http://schemas.openxmlformats.org/officeDocument/2006/math"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900" dirty="0"/>
                  <a:t>, and the firm’s revenue increases.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900" dirty="0">
                    <a:solidFill>
                      <a:srgbClr val="0070C0"/>
                    </a:solidFill>
                  </a:rPr>
                  <a:t>Negative effect</a:t>
                </a:r>
                <a:r>
                  <a:rPr lang="en-US" sz="2900" dirty="0"/>
                  <a:t>. When offering 1 more unit, the firm needs to decrease the price of previous units sold,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900" dirty="0"/>
                  <a:t>.</a:t>
                </a:r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sz="3100" dirty="0"/>
                  <a:t>In summary, the total effect of increasing output must exactly offset the additional costs of producing 1 more unit, </a:t>
                </a:r>
                <a14:m>
                  <m:oMath xmlns:m="http://schemas.openxmlformats.org/officeDocument/2006/math"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3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1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805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7631B74-6A25-D745-A3C1-EC9842D28295}"/>
              </a:ext>
            </a:extLst>
          </p:cNvPr>
          <p:cNvSpPr txBox="1"/>
          <p:nvPr/>
        </p:nvSpPr>
        <p:spPr>
          <a:xfrm>
            <a:off x="3752018" y="2872116"/>
            <a:ext cx="1210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Positive effect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D61C50-8186-CD4B-A163-07AE5DE38514}"/>
              </a:ext>
            </a:extLst>
          </p:cNvPr>
          <p:cNvSpPr txBox="1"/>
          <p:nvPr/>
        </p:nvSpPr>
        <p:spPr>
          <a:xfrm>
            <a:off x="4896100" y="2872116"/>
            <a:ext cx="1285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Negative effect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6F132C-1C3F-A742-9A83-B23F4A42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873650B-5309-454F-8BE0-6B417227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8CD69713-1B7A-A04E-A579-2FFD0F0B61C8}"/>
              </a:ext>
            </a:extLst>
          </p:cNvPr>
          <p:cNvSpPr/>
          <p:nvPr/>
        </p:nvSpPr>
        <p:spPr>
          <a:xfrm rot="16200000">
            <a:off x="5370777" y="2364317"/>
            <a:ext cx="209772" cy="86159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907C6C36-C38E-E14A-8556-CA5BC8D6A0F2}"/>
              </a:ext>
            </a:extLst>
          </p:cNvPr>
          <p:cNvSpPr/>
          <p:nvPr/>
        </p:nvSpPr>
        <p:spPr>
          <a:xfrm rot="16200000">
            <a:off x="4366665" y="2513757"/>
            <a:ext cx="209773" cy="56270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8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200">
                <a:solidFill>
                  <a:srgbClr val="FFFFFF"/>
                </a:solidFill>
              </a:rPr>
              <a:t>Profit Maximization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586856"/>
                <a:ext cx="4916510" cy="5608672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10.1:</a:t>
                </a:r>
                <a:r>
                  <a:rPr lang="en-US" sz="2000" dirty="0"/>
                  <a:t> </a:t>
                </a:r>
                <a:r>
                  <a:rPr lang="en-US" sz="2000" i="1" dirty="0"/>
                  <a:t>Positive and negative effects of selling more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Consider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b="0" dirty="0"/>
                  <a:t>. If the firm were to marginally increase its output,</a:t>
                </a: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:r>
                  <a:rPr lang="en-US" sz="2000" b="0" dirty="0"/>
                  <a:t>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=10−6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/>
              </a:p>
              <a:p>
                <a:pPr lvl="1">
                  <a:spcBef>
                    <a:spcPts val="1100"/>
                  </a:spcBef>
                  <a:spcAft>
                    <a:spcPts val="1000"/>
                  </a:spcAft>
                </a:pPr>
                <a:r>
                  <a:rPr lang="en-US" sz="2000" dirty="0"/>
                  <a:t>If the firm sells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 units, </a:t>
                </a:r>
              </a:p>
              <a:p>
                <a:pPr marL="45720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𝑇𝑅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2=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2=$8.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586856"/>
                <a:ext cx="4916510" cy="5608672"/>
              </a:xfrm>
              <a:blipFill>
                <a:blip r:embed="rId2"/>
                <a:stretch>
                  <a:fillRect l="-1117" r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9C918-9D23-1F40-A1A5-0E63BA5B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92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5556" y="2122815"/>
                <a:ext cx="6579954" cy="409701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10.1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(continued):</a:t>
                </a:r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Evaluating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units yields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2=4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−6=−$2.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Bef>
                    <a:spcPts val="1100"/>
                  </a:spcBef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 monopolist’s revenue experiences: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positive effect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because it now sells 1 more unit at price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negative effect because selling 1 more unit entails applying a price discount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$3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on all previous units.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Overall, these two effect generates a total (net) decrease in revenue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$2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5556" y="2122815"/>
                <a:ext cx="6579954" cy="4097010"/>
              </a:xfrm>
              <a:blipFill>
                <a:blip r:embed="rId2"/>
                <a:stretch>
                  <a:fillRect l="-834" r="-46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9C918-9D23-1F40-A1A5-0E63BA5B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19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281050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4577" y="1749999"/>
                <a:ext cx="7994845" cy="466724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10.2: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marginal revenue with linear demand.</a:t>
                </a:r>
                <a:endParaRPr lang="en-US" sz="1400" i="1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sz="2200" dirty="0"/>
                  <a:t>Consider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2200" b="0" dirty="0">
                    <a:solidFill>
                      <a:schemeClr val="tx1"/>
                    </a:solidFill>
                  </a:rPr>
                  <a:t>. Marginal revenue is</a:t>
                </a:r>
              </a:p>
              <a:p>
                <a:pPr marL="15875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b="0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r>
                  <a:rPr lang="en-US" dirty="0"/>
                  <a:t>	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4577" y="1749999"/>
                <a:ext cx="7994845" cy="4667249"/>
              </a:xfrm>
              <a:blipFill>
                <a:blip r:embed="rId2"/>
                <a:stretch>
                  <a:fillRect l="-1113" t="-543" r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DFE462-ECAA-6745-9842-429150FE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72D784-F7BA-3B48-8498-CDD0A1C0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35B15C-5A34-0E42-93C9-3F0D49D1724E}"/>
              </a:ext>
            </a:extLst>
          </p:cNvPr>
          <p:cNvGrpSpPr/>
          <p:nvPr/>
        </p:nvGrpSpPr>
        <p:grpSpPr>
          <a:xfrm>
            <a:off x="2879814" y="3553097"/>
            <a:ext cx="3534491" cy="2759194"/>
            <a:chOff x="2879814" y="3605349"/>
            <a:chExt cx="3534491" cy="275919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A3812A-A1DB-5741-8DCB-C4C3AE58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5234" y="3605349"/>
              <a:ext cx="3459071" cy="272734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23888F-BAB2-714A-8ECA-376FB31C5F34}"/>
                </a:ext>
              </a:extLst>
            </p:cNvPr>
            <p:cNvSpPr txBox="1"/>
            <p:nvPr/>
          </p:nvSpPr>
          <p:spPr>
            <a:xfrm>
              <a:off x="2879814" y="6087544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416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733472" cy="466724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Two properties of marginal revenue curve:</a:t>
            </a:r>
          </a:p>
          <a:p>
            <a:pPr marL="457200" lvl="1" indent="0">
              <a:lnSpc>
                <a:spcPct val="110000"/>
              </a:lnSpc>
              <a:spcAft>
                <a:spcPts val="500"/>
              </a:spcAft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5E38B-1634-7D43-817B-BE59FBD71FB8}"/>
                  </a:ext>
                </a:extLst>
              </p:cNvPr>
              <p:cNvSpPr/>
              <p:nvPr/>
            </p:nvSpPr>
            <p:spPr>
              <a:xfrm>
                <a:off x="868017" y="2480791"/>
                <a:ext cx="3982279" cy="3877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30200">
                  <a:lnSpc>
                    <a:spcPct val="90000"/>
                  </a:lnSpc>
                  <a:spcBef>
                    <a:spcPts val="500"/>
                  </a:spcBef>
                  <a:spcAft>
                    <a:spcPts val="1100"/>
                  </a:spcAft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i="1" dirty="0"/>
                  <a:t>lies below the demand curve</a:t>
                </a:r>
                <a:r>
                  <a:rPr lang="en-US" dirty="0"/>
                  <a:t>. We need,</a:t>
                </a:r>
              </a:p>
              <a:p>
                <a:pPr marL="12700" lvl="1" algn="ctr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marL="12700" lvl="1" algn="ctr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</m:t>
                    </m:r>
                  </m:oMath>
                </a14:m>
                <a:endParaRPr lang="en-US" dirty="0"/>
              </a:p>
              <a:p>
                <a:pPr marL="330200" indent="-330200">
                  <a:lnSpc>
                    <a:spcPct val="90000"/>
                  </a:lnSpc>
                  <a:spcBef>
                    <a:spcPts val="1700"/>
                  </a:spcBef>
                  <a:spcAft>
                    <a:spcPts val="500"/>
                  </a:spcAft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i="1" dirty="0"/>
                  <a:t>and the demand curve originate at the same height</a:t>
                </a:r>
                <a:r>
                  <a:rPr lang="en-US" dirty="0"/>
                  <a:t>.           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</a:t>
                </a:r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5E38B-1634-7D43-817B-BE59FBD71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17" y="2480791"/>
                <a:ext cx="3982279" cy="3877665"/>
              </a:xfrm>
              <a:prstGeom prst="rect">
                <a:avLst/>
              </a:prstGeom>
              <a:blipFill>
                <a:blip r:embed="rId2"/>
                <a:stretch>
                  <a:fillRect l="-317" t="-977" r="-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45A39-F47E-4B47-8053-11D496B4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56878-2E8A-8C41-B91A-FBB7A0A3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A0278F-956B-C84D-A1D1-21520A640EBC}"/>
              </a:ext>
            </a:extLst>
          </p:cNvPr>
          <p:cNvGrpSpPr/>
          <p:nvPr/>
        </p:nvGrpSpPr>
        <p:grpSpPr>
          <a:xfrm>
            <a:off x="4904245" y="2807055"/>
            <a:ext cx="3534491" cy="2759194"/>
            <a:chOff x="2879814" y="3605349"/>
            <a:chExt cx="3534491" cy="275919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4725AD-8975-354E-B32B-4E0CB988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5234" y="3605349"/>
              <a:ext cx="3459071" cy="272734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6090E8-8AF0-6D4B-B3B2-3A5F75D3D0B2}"/>
                </a:ext>
              </a:extLst>
            </p:cNvPr>
            <p:cNvSpPr txBox="1"/>
            <p:nvPr/>
          </p:nvSpPr>
          <p:spPr>
            <a:xfrm>
              <a:off x="2879814" y="6087544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641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8022981" cy="4667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7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10.3: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monopoly output with linear demand</a:t>
                </a:r>
                <a:r>
                  <a:rPr lang="en-US" sz="2400" dirty="0"/>
                  <a:t>.</a:t>
                </a:r>
                <a:endParaRPr lang="en-US" sz="1400" i="1" dirty="0">
                  <a:solidFill>
                    <a:srgbClr val="0070C0"/>
                  </a:solidFill>
                </a:endParaRP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𝑐𝑞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.</a:t>
                </a:r>
              </a:p>
              <a:p>
                <a:pPr lvl="1">
                  <a:spcBef>
                    <a:spcPts val="1700"/>
                  </a:spcBef>
                  <a:spcAft>
                    <a:spcPts val="1700"/>
                  </a:spcAft>
                </a:pPr>
                <a:r>
                  <a:rPr lang="en-US" dirty="0"/>
                  <a:t>The monopolist maximizes its profits by solving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12700" lvl="1" indent="0"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lvl="1">
                  <a:spcBef>
                    <a:spcPts val="2300"/>
                  </a:spcBef>
                  <a:spcAft>
                    <a:spcPts val="1100"/>
                  </a:spcAft>
                </a:pPr>
                <a:r>
                  <a:rPr lang="en-US" dirty="0"/>
                  <a:t>Differentiating with respect to q yields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Rearranging,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8022981" cy="4667249"/>
              </a:xfrm>
              <a:blipFill>
                <a:blip r:embed="rId2"/>
                <a:stretch>
                  <a:fillRect l="-949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0190EF9C-7CCB-E748-A18E-84227AF75AC7}"/>
              </a:ext>
            </a:extLst>
          </p:cNvPr>
          <p:cNvSpPr/>
          <p:nvPr/>
        </p:nvSpPr>
        <p:spPr>
          <a:xfrm rot="16200000">
            <a:off x="6011446" y="3350959"/>
            <a:ext cx="147965" cy="129335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2F6B5B9-E886-0549-8F0D-FA717DA3B6AD}"/>
              </a:ext>
            </a:extLst>
          </p:cNvPr>
          <p:cNvSpPr/>
          <p:nvPr/>
        </p:nvSpPr>
        <p:spPr>
          <a:xfrm rot="16200000">
            <a:off x="7111901" y="3749048"/>
            <a:ext cx="147964" cy="49717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BA9076-6D61-5941-A104-945BCB6E1F15}"/>
                  </a:ext>
                </a:extLst>
              </p:cNvPr>
              <p:cNvSpPr txBox="1"/>
              <p:nvPr/>
            </p:nvSpPr>
            <p:spPr>
              <a:xfrm>
                <a:off x="5820065" y="4071619"/>
                <a:ext cx="4512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BA9076-6D61-5941-A104-945BCB6E1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065" y="4071619"/>
                <a:ext cx="45121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2B66E9-DD06-3649-9CF3-313A033DBA76}"/>
                  </a:ext>
                </a:extLst>
              </p:cNvPr>
              <p:cNvSpPr txBox="1"/>
              <p:nvPr/>
            </p:nvSpPr>
            <p:spPr>
              <a:xfrm>
                <a:off x="6983256" y="4077798"/>
                <a:ext cx="4474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2B66E9-DD06-3649-9CF3-313A033DB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56" y="4077798"/>
                <a:ext cx="44743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>
            <a:extLst>
              <a:ext uri="{FF2B5EF4-FFF2-40B4-BE49-F238E27FC236}">
                <a16:creationId xmlns:a16="http://schemas.microsoft.com/office/drawing/2014/main" id="{A16FB31E-DC47-B443-AC59-C0946086C3DF}"/>
              </a:ext>
            </a:extLst>
          </p:cNvPr>
          <p:cNvSpPr/>
          <p:nvPr/>
        </p:nvSpPr>
        <p:spPr>
          <a:xfrm rot="16200000">
            <a:off x="4040116" y="5448943"/>
            <a:ext cx="166416" cy="104818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A2BC8B17-9F79-C543-8B0E-C676C34A45BA}"/>
              </a:ext>
            </a:extLst>
          </p:cNvPr>
          <p:cNvSpPr/>
          <p:nvPr/>
        </p:nvSpPr>
        <p:spPr>
          <a:xfrm rot="16200000">
            <a:off x="5038665" y="5837550"/>
            <a:ext cx="157800" cy="26633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CDE41-D876-184B-B291-5FC9A92E993F}"/>
                  </a:ext>
                </a:extLst>
              </p:cNvPr>
              <p:cNvSpPr txBox="1"/>
              <p:nvPr/>
            </p:nvSpPr>
            <p:spPr>
              <a:xfrm>
                <a:off x="3729536" y="6016489"/>
                <a:ext cx="745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CDE41-D876-184B-B291-5FC9A92E9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536" y="6016489"/>
                <a:ext cx="745204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A3BA0-EACD-474A-BBE9-632F4F35C9CA}"/>
                  </a:ext>
                </a:extLst>
              </p:cNvPr>
              <p:cNvSpPr txBox="1"/>
              <p:nvPr/>
            </p:nvSpPr>
            <p:spPr>
              <a:xfrm>
                <a:off x="4703568" y="6009863"/>
                <a:ext cx="7414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A3BA0-EACD-474A-BBE9-632F4F35C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568" y="6009863"/>
                <a:ext cx="741421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58AD2-C386-D342-9B5C-E8A76485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468D3AE-A90D-3345-A88B-FCE9C06F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141809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10.3 </a:t>
                </a:r>
                <a:r>
                  <a:rPr lang="en-US" sz="2600" dirty="0"/>
                  <a:t>(continued):</a:t>
                </a:r>
                <a:endParaRPr lang="en-US" sz="2600" i="1" dirty="0">
                  <a:solidFill>
                    <a:srgbClr val="0070C0"/>
                  </a:solidFill>
                </a:endParaRP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Rearranging, 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1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Solving for output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</a:t>
                </a:r>
              </a:p>
              <a:p>
                <a:pPr marL="457200" lvl="1" indent="0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1"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dirty="0"/>
                  <a:t>We find the monopoly price by inserting this output into the inverse demand function</a:t>
                </a:r>
              </a:p>
              <a:p>
                <a:pPr marL="1374775" lvl="1" indent="0">
                  <a:lnSpc>
                    <a:spcPct val="100000"/>
                  </a:lnSpc>
                  <a:spcAft>
                    <a:spcPts val="17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2182813" lvl="1" indent="0">
                  <a:lnSpc>
                    <a:spcPct val="100000"/>
                  </a:lnSpc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6" t="-2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46CCF28-4244-7D4F-B87C-05124D1C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8CE080B-E095-604A-A3CC-847A0967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2F1BB8EC-C7DF-294B-9400-A185D366C453}"/>
              </a:ext>
            </a:extLst>
          </p:cNvPr>
          <p:cNvSpPr/>
          <p:nvPr/>
        </p:nvSpPr>
        <p:spPr>
          <a:xfrm rot="5400000">
            <a:off x="5473592" y="4521025"/>
            <a:ext cx="225977" cy="5947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4BDE5-4C1E-CA4E-8EA6-52C30D01BEC5}"/>
                  </a:ext>
                </a:extLst>
              </p:cNvPr>
              <p:cNvSpPr txBox="1"/>
              <p:nvPr/>
            </p:nvSpPr>
            <p:spPr>
              <a:xfrm>
                <a:off x="5448220" y="4438827"/>
                <a:ext cx="4165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4BDE5-4C1E-CA4E-8EA6-52C30D01B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220" y="4438827"/>
                <a:ext cx="416524" cy="276999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671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10.3 </a:t>
            </a:r>
            <a:r>
              <a:rPr lang="en-US" sz="2400" dirty="0"/>
              <a:t>(continued):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75219-9C7A-8646-BA01-D8387B15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D6E866F-F981-CF44-8663-9AD1155A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36F3E2-C561-644C-8FD3-05CC05451F4B}"/>
              </a:ext>
            </a:extLst>
          </p:cNvPr>
          <p:cNvGrpSpPr/>
          <p:nvPr/>
        </p:nvGrpSpPr>
        <p:grpSpPr>
          <a:xfrm>
            <a:off x="1964636" y="2319130"/>
            <a:ext cx="5419838" cy="3906871"/>
            <a:chOff x="1964636" y="2319130"/>
            <a:chExt cx="5419838" cy="39068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9479D3-38D1-4E48-8F90-4B83CC9F8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4636" y="2319130"/>
              <a:ext cx="5419838" cy="37521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FDE46D-79E2-164D-86F1-91D54DD14B72}"/>
                </a:ext>
              </a:extLst>
            </p:cNvPr>
            <p:cNvSpPr txBox="1"/>
            <p:nvPr/>
          </p:nvSpPr>
          <p:spPr>
            <a:xfrm>
              <a:off x="2561279" y="594900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64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9292" y="2061713"/>
                <a:ext cx="6666218" cy="369008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10.3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(continued):</a:t>
                </a:r>
                <a:endParaRPr lang="en-US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7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Monopoly profits are</a:t>
                </a:r>
              </a:p>
              <a:p>
                <a:pPr marL="45720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9292" y="2061713"/>
                <a:ext cx="6666218" cy="3690083"/>
              </a:xfrm>
              <a:blipFill>
                <a:blip r:embed="rId2"/>
                <a:stretch>
                  <a:fillRect l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D2927-1647-2C4C-8796-9D79286BB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25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84284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10.3 </a:t>
            </a:r>
            <a:r>
              <a:rPr lang="en-US" sz="2400" dirty="0"/>
              <a:t>(continued):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Consumer surplus under this monopoly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BF2F40-5C43-6C4E-9D4C-E227455F5248}"/>
                  </a:ext>
                </a:extLst>
              </p:cNvPr>
              <p:cNvSpPr txBox="1"/>
              <p:nvPr/>
            </p:nvSpPr>
            <p:spPr>
              <a:xfrm>
                <a:off x="2450993" y="2825000"/>
                <a:ext cx="6198363" cy="622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7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𝐶𝑆</m:t>
                          </m:r>
                        </m:e>
                        <m:sup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BF2F40-5C43-6C4E-9D4C-E227455F5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993" y="2825000"/>
                <a:ext cx="6198363" cy="622799"/>
              </a:xfrm>
              <a:prstGeom prst="rect">
                <a:avLst/>
              </a:prstGeom>
              <a:blipFill>
                <a:blip r:embed="rId2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eft Brace 10">
            <a:extLst>
              <a:ext uri="{FF2B5EF4-FFF2-40B4-BE49-F238E27FC236}">
                <a16:creationId xmlns:a16="http://schemas.microsoft.com/office/drawing/2014/main" id="{74B7FBEF-6F5F-B041-8DA4-4ECA3D4FDE2C}"/>
              </a:ext>
            </a:extLst>
          </p:cNvPr>
          <p:cNvSpPr/>
          <p:nvPr/>
        </p:nvSpPr>
        <p:spPr>
          <a:xfrm rot="16200000">
            <a:off x="3961639" y="3032364"/>
            <a:ext cx="201561" cy="104818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1A688595-8E24-7840-A0F3-8CDD13D76879}"/>
              </a:ext>
            </a:extLst>
          </p:cNvPr>
          <p:cNvSpPr/>
          <p:nvPr/>
        </p:nvSpPr>
        <p:spPr>
          <a:xfrm rot="16200000">
            <a:off x="4820323" y="3294563"/>
            <a:ext cx="201562" cy="54232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407C5-013F-804D-8C8B-B85C21B10415}"/>
              </a:ext>
            </a:extLst>
          </p:cNvPr>
          <p:cNvSpPr txBox="1"/>
          <p:nvPr/>
        </p:nvSpPr>
        <p:spPr>
          <a:xfrm>
            <a:off x="3737682" y="3671366"/>
            <a:ext cx="579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height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E40B82-31F5-5F41-AA52-0B4678ECAFD2}"/>
              </a:ext>
            </a:extLst>
          </p:cNvPr>
          <p:cNvSpPr txBox="1"/>
          <p:nvPr/>
        </p:nvSpPr>
        <p:spPr>
          <a:xfrm>
            <a:off x="4708100" y="3642176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base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7DAE120-BE33-F943-8627-F0C9E99D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D1874FD-17D8-EA47-9321-BC261292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39F082-60B7-8049-B63F-68F0EBC02312}"/>
              </a:ext>
            </a:extLst>
          </p:cNvPr>
          <p:cNvGrpSpPr/>
          <p:nvPr/>
        </p:nvGrpSpPr>
        <p:grpSpPr>
          <a:xfrm>
            <a:off x="914648" y="2895145"/>
            <a:ext cx="4704273" cy="3497117"/>
            <a:chOff x="914648" y="2895145"/>
            <a:chExt cx="4704273" cy="34971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9479D3-38D1-4E48-8F90-4B83CC9F8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648" y="2895145"/>
              <a:ext cx="4704273" cy="325680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EE460C-8581-0C47-AB2E-B1A3ABCB7425}"/>
                </a:ext>
              </a:extLst>
            </p:cNvPr>
            <p:cNvSpPr txBox="1"/>
            <p:nvPr/>
          </p:nvSpPr>
          <p:spPr>
            <a:xfrm>
              <a:off x="1411352" y="6115263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82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60" y="-5"/>
            <a:ext cx="9144861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437474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5993" y="2159260"/>
                <a:ext cx="7106166" cy="416735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10.3 </a:t>
                </a: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(continued):</a:t>
                </a:r>
                <a:endParaRPr 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7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inverse demand is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(i.e.,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(i.e.,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10−4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units.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(10−4)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=$9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𝐶𝑆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(10−4)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=$4.5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5993" y="2159260"/>
                <a:ext cx="7106166" cy="4167353"/>
              </a:xfrm>
              <a:blipFill>
                <a:blip r:embed="rId2"/>
                <a:stretch>
                  <a:fillRect l="-1115" t="-1901" b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D2927-1647-2C4C-8796-9D79286BB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27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68182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Common misunderstandings of Monopoly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150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ed toy person in front of two lines of white figures">
            <a:extLst>
              <a:ext uri="{FF2B5EF4-FFF2-40B4-BE49-F238E27FC236}">
                <a16:creationId xmlns:a16="http://schemas.microsoft.com/office/drawing/2014/main" id="{113DD59E-1AE1-04E6-BE48-E1A8AF566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461" r="28637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US" sz="3500"/>
              <a:t>Common Misunderstandings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61449" y="2285999"/>
                <a:ext cx="4634521" cy="4252913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i="1" dirty="0"/>
                  <a:t>Monopolies do not set infinitely high prices.</a:t>
                </a:r>
              </a:p>
              <a:p>
                <a:pPr lvl="1"/>
                <a:r>
                  <a:rPr lang="en-US" sz="1800" dirty="0"/>
                  <a:t>While the monopolist is the only firm in its industry, it faces a demand curve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1800" dirty="0"/>
                  <a:t>, such as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/>
                  <a:t>Setting higher prices might be attractive but could lead to fewer sales.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/>
                  <a:t>This trade-off implies the monopolist does not set an infinitely high price because it would imply no sales at all. </a:t>
                </a:r>
              </a:p>
              <a:p>
                <a:pPr lvl="2"/>
                <a:r>
                  <a:rPr lang="en-US" sz="1800" dirty="0"/>
                  <a:t>In example 10.3, any price above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(e.g.,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$10</m:t>
                    </m:r>
                  </m:oMath>
                </a14:m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800" dirty="0"/>
                  <a:t>) entails no sales.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61449" y="2285999"/>
                <a:ext cx="4634521" cy="4252913"/>
              </a:xfrm>
              <a:blipFill>
                <a:blip r:embed="rId3"/>
                <a:stretch>
                  <a:fillRect l="-1053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9390" y="6356350"/>
            <a:ext cx="24003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162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57834E-0137-4BD7-9DFB-B2CE5803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039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392E61-5935-FA0B-9ABC-0DEFD9D54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295" y="643467"/>
            <a:ext cx="7403409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22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BFABB9-5776-2FF7-2A2C-40CACB7E1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17" y="642365"/>
            <a:ext cx="7486355" cy="546503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D9348-26B0-2509-EF0C-3ED59980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31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1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885279"/>
                <a:ext cx="7726499" cy="4116276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500"/>
                  </a:spcAft>
                  <a:buFont typeface="+mj-lt"/>
                  <a:buAutoNum type="arabicPeriod" startAt="2"/>
                </a:pPr>
                <a:r>
                  <a:rPr lang="en-US" sz="2000" i="1"/>
                  <a:t>The monopolist does not have a supply curve.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A common misunderstanding is to consider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/>
                  <a:t>,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, constitutes the monopolist’s supply curve.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In perfectly competitive markets, the firm observes the given market price offers the output that satisfies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000"/>
                  <a:t>, obtaining the supply function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In a monopoly, the monopolist determines output and price simultaneously. 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/>
                  <a:t>In example 10.3, when the monopolist chooses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/>
                  <a:t> units,  it simultaneously determines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=10−3=$7</m:t>
                    </m:r>
                  </m:oMath>
                </a14:m>
                <a:r>
                  <a:rPr lang="en-US"/>
                  <a:t>, not allowing the firm to choose different output levels for a given market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$7</m:t>
                    </m:r>
                  </m:oMath>
                </a14:m>
                <a:r>
                  <a:rPr lang="en-US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885279"/>
                <a:ext cx="7726499" cy="4116276"/>
              </a:xfrm>
              <a:blipFill>
                <a:blip r:embed="rId2"/>
                <a:stretch>
                  <a:fillRect l="-868" r="-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09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15FD2-C3F4-4D44-894D-C5AEC963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793" y="1984248"/>
            <a:ext cx="308609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785668"/>
            <a:ext cx="8539880" cy="4669763"/>
          </a:xfrm>
        </p:spPr>
        <p:txBody>
          <a:bodyPr anchor="ctr">
            <a:normAutofit/>
          </a:bodyPr>
          <a:lstStyle/>
          <a:p>
            <a:pPr marL="514350" indent="-514350">
              <a:spcAft>
                <a:spcPts val="500"/>
              </a:spcAft>
              <a:buFont typeface="+mj-lt"/>
              <a:buAutoNum type="arabicPeriod" startAt="3"/>
            </a:pPr>
            <a:r>
              <a:rPr lang="en-US" sz="2400" i="1" dirty="0"/>
              <a:t>The monopolist produces in the elastic portion of the demand curve.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Goods with few (or no) close substitutes tend to have a relatively inelastic demand curve. 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Monopolies often produce goods with no close substitutes. However, it does not mean that it produces in the inelastic portion of the demand curve.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96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9343" y="1885279"/>
                <a:ext cx="7752380" cy="4392321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i="1" dirty="0"/>
                  <a:t>The monopolist produces in the elastic portion of the demand curve.</a:t>
                </a:r>
              </a:p>
              <a:p>
                <a:pPr lvl="1"/>
                <a:r>
                  <a:rPr lang="en-US" sz="2000" dirty="0"/>
                  <a:t>Consider the formula of price elasticity of demand</a:t>
                </a:r>
              </a:p>
              <a:p>
                <a:pPr marL="12700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lvl="2">
                  <a:spcBef>
                    <a:spcPts val="1000"/>
                  </a:spcBef>
                </a:pPr>
                <a:r>
                  <a:rPr lang="en-US" dirty="0"/>
                  <a:t>If the monopolist produces in the inelastic portion of the demand curve,</a:t>
                </a:r>
                <a:r>
                  <a:rPr lang="en-US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𝑞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sym typeface="Wingdings" pitchFamily="2" charset="2"/>
                      </a:rPr>
                      <m:t>&lt;1</m:t>
                    </m:r>
                  </m:oMath>
                </a14:m>
                <a:r>
                  <a:rPr lang="en-US" dirty="0"/>
                  <a:t>, an increase in price by 1% reduces sales by less than 1%. It would increase its price, as sales would not be greatly affected but it would not be profit maximizing.</a:t>
                </a:r>
              </a:p>
              <a:p>
                <a:pPr lvl="2">
                  <a:spcBef>
                    <a:spcPts val="1000"/>
                  </a:spcBef>
                </a:pPr>
                <a:r>
                  <a:rPr lang="en-US" dirty="0"/>
                  <a:t>If it produces in the elastic segment,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sym typeface="Wingdings" pitchFamily="2" charset="2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1</m:t>
                    </m:r>
                  </m:oMath>
                </a14:m>
                <a:r>
                  <a:rPr lang="en-US" dirty="0"/>
                  <a:t>, an increase in price by 1% reduces sales by more than 1%. The firm does not have incentives to adjust its price.</a:t>
                </a:r>
              </a:p>
              <a:p>
                <a:pPr marL="457200" lvl="1" indent="0">
                  <a:spcBef>
                    <a:spcPts val="1100"/>
                  </a:spcBef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9343" y="1885279"/>
                <a:ext cx="7752380" cy="4392321"/>
              </a:xfrm>
              <a:blipFill>
                <a:blip r:embed="rId2"/>
                <a:stretch>
                  <a:fillRect l="-865" r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87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r>
                  <a:rPr lang="en-US" sz="2000" i="1" dirty="0"/>
                  <a:t>Example 10.5</a:t>
                </a:r>
                <a:r>
                  <a:rPr lang="en-US" sz="2000" dirty="0"/>
                  <a:t>: </a:t>
                </a:r>
                <a:r>
                  <a:rPr lang="en-US" sz="2000" i="1" dirty="0"/>
                  <a:t>Price elasticity of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 i="1" dirty="0"/>
                  <a:t>under linear demand.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 the monopolist in example 10.3, facing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We found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We find price elasticity as 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the change in price is small,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  <a:blipFill>
                <a:blip r:embed="rId2"/>
                <a:stretch>
                  <a:fillRect l="-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52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4619" y="1820174"/>
                <a:ext cx="7597103" cy="418138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10.5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From the inverse demand function, we obtain the direct demand function,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. Then,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≅−2.33.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If the monopolist increases prices by 1%, its sales decrease by 2.33%. 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Therefore,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=2.33&gt;1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ym typeface="Wingdings" pitchFamily="2" charset="2"/>
                  </a:rPr>
                  <a:t> the monopolist sets a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𝑝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 dirty="0"/>
                  <a:t> lying in the elastic portion of the demand curve.</a:t>
                </a:r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19" y="1820174"/>
                <a:ext cx="7597103" cy="4181381"/>
              </a:xfrm>
              <a:blipFill>
                <a:blip r:embed="rId2"/>
                <a:stretch>
                  <a:fillRect l="-722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05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gital balance scale using circles">
            <a:extLst>
              <a:ext uri="{FF2B5EF4-FFF2-40B4-BE49-F238E27FC236}">
                <a16:creationId xmlns:a16="http://schemas.microsoft.com/office/drawing/2014/main" id="{CD6F66E1-F77F-4BC7-3FD8-A829DECFAB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76" r="8358" b="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  <a:t>The Lernex Index and </a:t>
            </a:r>
            <a:b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  <a:t>Inverse Elasticity Pricing Rule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085EF-9768-6E49-A646-AA5ED452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58978-249F-2248-9D26-99E2510DD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0425" y="319178"/>
                <a:ext cx="5103779" cy="587635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We can rewrite the profit-maximizing condition for the monopolist,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1800" dirty="0"/>
                  <a:t>, to show a relationship between margin,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, and price elasticity,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Marginal revenue can be rearranged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0425" y="319178"/>
                <a:ext cx="5103779" cy="5876350"/>
              </a:xfrm>
              <a:blipFill>
                <a:blip r:embed="rId2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FE025-7E8D-EF45-9AB9-EC2277AB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73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r>
              <a:rPr lang="en-US" sz="4700"/>
              <a:t>The Lernex Index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Substituting this expression of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900"/>
                  <a:t> into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endParaRPr lang="en-US" sz="1900"/>
              </a:p>
              <a:p>
                <a:pPr marL="0" indent="0">
                  <a:spcBef>
                    <a:spcPts val="5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9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Rearranging,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900"/>
                  <a:t>, or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900" b="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9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Dividing both sides by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900"/>
                  <a:t> yields,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  <m:d>
                            <m:dPr>
                              <m:ctrlPr>
                                <a:rPr lang="en-US" sz="19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19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9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19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Which is known as the “Lernex Index”: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900"/>
                  <a:t>A monopolist’s ability to set a price above marginal cost is inversely related to the price elasticity of demand.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  <a:blipFill>
                <a:blip r:embed="rId2"/>
                <a:stretch>
                  <a:fillRect l="-1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CDA1F-933B-E948-938F-F88FD515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91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2861" y="1811547"/>
                <a:ext cx="7648862" cy="419000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The “</a:t>
                </a:r>
                <a:r>
                  <a:rPr lang="en-US" sz="2400" dirty="0" err="1"/>
                  <a:t>Lernex</a:t>
                </a:r>
                <a:r>
                  <a:rPr lang="en-US" sz="2400" dirty="0"/>
                  <a:t> Index” is also known as the “markup index” because it measures the price markup over marginal cost.</a:t>
                </a:r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As demand becomes relatively elastic, (i.e., a more negative number) the price markup decreases. 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sz="2400" i="1" dirty="0"/>
                  <a:t>Example</a:t>
                </a:r>
                <a:r>
                  <a:rPr lang="en-US" sz="2400" dirty="0"/>
                  <a:t>: If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US" sz="2400" b="0" i="0">
                          <a:latin typeface="Cambria Math" panose="02040503050406030204" pitchFamily="18" charset="0"/>
                        </a:rPr>
                        <m:t>=0.25,</m:t>
                      </m:r>
                    </m:oMath>
                  </m:oMathPara>
                </a14:m>
                <a:endParaRPr lang="en-US" sz="2400" dirty="0">
                  <a:sym typeface="Wingdings" pitchFamily="2" charset="2"/>
                </a:endParaRPr>
              </a:p>
              <a:p>
                <a:pPr marL="1150938" lvl="2" indent="0">
                  <a:spcAft>
                    <a:spcPts val="500"/>
                  </a:spcAft>
                  <a:buNone/>
                </a:pPr>
                <a:r>
                  <a:rPr lang="en-US" sz="2400" dirty="0">
                    <a:sym typeface="Wingdings" pitchFamily="2" charset="2"/>
                  </a:rPr>
                  <a:t>price markup over marginal cost decreases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sym typeface="Wingdings" pitchFamily="2" charset="2"/>
                      </a:rPr>
                      <m:t>25%</m:t>
                    </m:r>
                  </m:oMath>
                </a14:m>
                <a:r>
                  <a:rPr lang="en-US" sz="2400" dirty="0">
                    <a:sym typeface="Wingdings" pitchFamily="2" charset="2"/>
                  </a:rPr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2861" y="1811547"/>
                <a:ext cx="7648862" cy="4190008"/>
              </a:xfrm>
              <a:blipFill>
                <a:blip r:embed="rId2"/>
                <a:stretch>
                  <a:fillRect l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983B0-6FC0-3E44-AB42-70C1C955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9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7419" y="1759789"/>
                <a:ext cx="8609162" cy="4695642"/>
              </a:xfrm>
            </p:spPr>
            <p:txBody>
              <a:bodyPr anchor="ctr">
                <a:normAutofit/>
              </a:bodyPr>
              <a:lstStyle/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800" dirty="0"/>
                  <a:t>As demand becomes relatively inelastic, the price markup increases. 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sz="2800" i="1" dirty="0"/>
                  <a:t>Example</a:t>
                </a:r>
                <a:r>
                  <a:rPr lang="en-US" sz="2800" dirty="0"/>
                  <a:t>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80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0">
                        <a:latin typeface="Cambria Math" panose="02040503050406030204" pitchFamily="18" charset="0"/>
                      </a:rPr>
                      <m:t>0.5,</m:t>
                    </m:r>
                  </m:oMath>
                </a14:m>
                <a:endParaRPr lang="en-US" sz="2800" b="0" i="0" dirty="0">
                  <a:latin typeface="Cambria Math" panose="02040503050406030204" pitchFamily="18" charset="0"/>
                </a:endParaRPr>
              </a:p>
              <a:p>
                <a:pPr marL="127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0.5</m:t>
                          </m:r>
                        </m:den>
                      </m:f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>
                  <a:sym typeface="Wingdings" pitchFamily="2" charset="2"/>
                </a:endParaRPr>
              </a:p>
              <a:p>
                <a:pPr marL="1150938" lvl="2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2800" dirty="0">
                    <a:sym typeface="Wingdings" pitchFamily="2" charset="2"/>
                  </a:rPr>
                  <a:t>price markup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sym typeface="Wingdings" pitchFamily="2" charset="2"/>
                      </a:rPr>
                      <m:t>200%</m:t>
                    </m:r>
                  </m:oMath>
                </a14:m>
                <a:r>
                  <a:rPr lang="en-US" sz="2800" dirty="0">
                    <a:sym typeface="Wingdings" pitchFamily="2" charset="2"/>
                  </a:rPr>
                  <a:t>.</a:t>
                </a:r>
                <a:endParaRPr lang="en-US" sz="2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419" y="1759789"/>
                <a:ext cx="8609162" cy="469564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983B0-6FC0-3E44-AB42-70C1C955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11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51B37-0706-B047-BE43-7B705589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5212554" cy="588071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10.6</a:t>
                </a:r>
                <a:r>
                  <a:rPr lang="en-US" sz="2000" dirty="0"/>
                  <a:t>: </a:t>
                </a:r>
                <a:r>
                  <a:rPr lang="en-US" sz="2000" i="1" dirty="0" err="1"/>
                  <a:t>Lernex</a:t>
                </a:r>
                <a:r>
                  <a:rPr lang="en-US" sz="2000" i="1" dirty="0"/>
                  <a:t> index with a linear demand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 market inverse demand function is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we obtain direct demand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Which yields and elasticity of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=−1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5212554" cy="5880716"/>
              </a:xfrm>
              <a:blipFill>
                <a:blip r:embed="rId2"/>
                <a:stretch>
                  <a:fillRect l="-1053" r="-1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8B6B-D0B6-3C45-BECF-78C73D1E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9718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The Lernex Index</a:t>
            </a:r>
          </a:p>
        </p:txBody>
      </p:sp>
      <p:pic>
        <p:nvPicPr>
          <p:cNvPr id="7" name="Picture 6" descr="Stock exchange numbers">
            <a:extLst>
              <a:ext uri="{FF2B5EF4-FFF2-40B4-BE49-F238E27FC236}">
                <a16:creationId xmlns:a16="http://schemas.microsoft.com/office/drawing/2014/main" id="{63D643DA-0A97-3832-D346-A46DF9FA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42" r="32260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79963" y="2655918"/>
                <a:ext cx="5426014" cy="37004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10.6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Assuming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)=4</m:t>
                    </m:r>
                  </m:oMath>
                </a14:m>
                <a:r>
                  <a:rPr lang="en-US" sz="2000" dirty="0"/>
                  <a:t>, the </a:t>
                </a:r>
                <a:r>
                  <a:rPr lang="en-US" sz="2000" dirty="0" err="1"/>
                  <a:t>Lernex</a:t>
                </a:r>
                <a:r>
                  <a:rPr lang="en-US" sz="2000" dirty="0"/>
                  <a:t> Index becomes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10−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9963" y="2655918"/>
                <a:ext cx="5426014" cy="3700432"/>
              </a:xfrm>
              <a:blipFill>
                <a:blip r:embed="rId3"/>
                <a:stretch>
                  <a:fillRect l="-1011" t="-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8B6B-D0B6-3C45-BECF-78C73D1E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31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5277514" cy="588934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10.6</a:t>
                </a:r>
                <a:r>
                  <a:rPr lang="en-US" sz="2400" dirty="0"/>
                  <a:t> 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Rearranging terms,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10−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Which simplifies to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−4=10−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And solving for price,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5277514" cy="5889343"/>
              </a:xfrm>
              <a:blipFill>
                <a:blip r:embed="rId2"/>
                <a:stretch>
                  <a:fillRect l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CFE3F-0A03-744C-95D6-05C4C95E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11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C02E6-AB30-F84D-9C2A-7BF2C6DA3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793" y="1984248"/>
            <a:ext cx="308609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6"/>
                <a:ext cx="7649475" cy="424526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10.7</a:t>
                </a:r>
                <a:r>
                  <a:rPr lang="en-US" sz="2400" dirty="0"/>
                  <a:t>: </a:t>
                </a:r>
                <a:r>
                  <a:rPr lang="en-US" sz="2400" i="1" dirty="0" err="1"/>
                  <a:t>Lernex</a:t>
                </a:r>
                <a:r>
                  <a:rPr lang="en-US" sz="2400" i="1" dirty="0"/>
                  <a:t> index with constant elasticity demand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monopolist facing demand curve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sup>
                      </m:sSup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Assuming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dirty="0"/>
                  <a:t>, the </a:t>
                </a:r>
                <a:r>
                  <a:rPr lang="en-US" dirty="0" err="1"/>
                  <a:t>Lernex</a:t>
                </a:r>
                <a:r>
                  <a:rPr lang="en-US" dirty="0"/>
                  <a:t> Index becomes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6"/>
                <a:ext cx="7649475" cy="4245265"/>
              </a:xfrm>
              <a:blipFill>
                <a:blip r:embed="rId2"/>
                <a:stretch>
                  <a:fillRect l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988A-F577-A24C-8D25-797388CB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44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1873" y="1891970"/>
                <a:ext cx="7579850" cy="410958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10.7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If demand curve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(i.e.,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=−2)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simplifies to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−8=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, 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=$8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If demand function changes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=$5.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2000" dirty="0">
                    <a:sym typeface="Wingdings" pitchFamily="2" charset="2"/>
                  </a:rPr>
                  <a:t>As demand becomes more elastic, price decreases.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1873" y="1891970"/>
                <a:ext cx="7579850" cy="4109585"/>
              </a:xfr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988A-F577-A24C-8D25-797388CB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93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Inverse elasticity pricing rule (IEPR)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Using the </a:t>
                </a:r>
                <a:r>
                  <a:rPr lang="en-US" sz="2000" dirty="0" err="1"/>
                  <a:t>Lernex</a:t>
                </a:r>
                <a:r>
                  <a:rPr lang="en-US" sz="2000" dirty="0"/>
                  <a:t> index, and solving for price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>
                  <a:sym typeface="Wingdings" pitchFamily="2" charset="2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1775" indent="-231775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known as the “inverse elasticity price rule” (IEPR)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)=$4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=−2, 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=$8.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  <a:blipFill>
                <a:blip r:embed="rId2"/>
                <a:stretch>
                  <a:fillRect l="-920" t="-4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BD824-DF1F-4944-9299-63AF74AF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36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143998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9144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0040" y="-1133192"/>
            <a:ext cx="6858001" cy="9124385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1072" y="0"/>
            <a:ext cx="4572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3"/>
            <a:ext cx="9137153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84" y="4049"/>
            <a:ext cx="7662432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019" y="1030406"/>
            <a:ext cx="6110785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Multiplant Monopoly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5378B4-73C3-6F48-942C-76A85131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D790B8-6974-AE41-93D8-80751D46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48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9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dirty="0"/>
                  <a:t>Consider a monopoly producing in two plants (factories),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the output produced in plant 1,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the output produced in plant 2,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represents total output across plants.</a:t>
                </a:r>
              </a:p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en-US" sz="2400" dirty="0"/>
                  <a:t>The monopolist maximizes the joint profits from both plants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500" dirty="0"/>
              </a:p>
              <a:p>
                <a:pPr marL="0" indent="0">
                  <a:spcAft>
                    <a:spcPts val="1200"/>
                  </a:spcAft>
                  <a:buNone/>
                </a:pPr>
                <a:endParaRPr lang="en-US" sz="1200" dirty="0"/>
              </a:p>
              <a:p>
                <a:pPr marL="977900" indent="0"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977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2BF62556-AC59-2347-ABA9-07B28A6E44F2}"/>
              </a:ext>
            </a:extLst>
          </p:cNvPr>
          <p:cNvSpPr/>
          <p:nvPr/>
        </p:nvSpPr>
        <p:spPr>
          <a:xfrm rot="16200000">
            <a:off x="4112966" y="3327885"/>
            <a:ext cx="214446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64786E40-D47F-3A46-B40C-0DC527B462BC}"/>
              </a:ext>
            </a:extLst>
          </p:cNvPr>
          <p:cNvSpPr/>
          <p:nvPr/>
        </p:nvSpPr>
        <p:spPr>
          <a:xfrm rot="16200000">
            <a:off x="6777992" y="3334437"/>
            <a:ext cx="214298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34B67-BECF-874A-9A18-EA4C5E67EDF4}"/>
                  </a:ext>
                </a:extLst>
              </p:cNvPr>
              <p:cNvSpPr txBox="1"/>
              <p:nvPr/>
            </p:nvSpPr>
            <p:spPr>
              <a:xfrm>
                <a:off x="4043156" y="4548777"/>
                <a:ext cx="475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34B67-BECF-874A-9A18-EA4C5E67E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56" y="4548777"/>
                <a:ext cx="47583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FC553-D250-F549-9DF4-5A6B64D4F202}"/>
                  </a:ext>
                </a:extLst>
              </p:cNvPr>
              <p:cNvSpPr txBox="1"/>
              <p:nvPr/>
            </p:nvSpPr>
            <p:spPr>
              <a:xfrm>
                <a:off x="6680305" y="4542299"/>
                <a:ext cx="4811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FC553-D250-F549-9DF4-5A6B64D4F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305" y="4542299"/>
                <a:ext cx="48115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CB882E-BE03-D641-B149-91C1247D1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E0609EB-0F05-E242-B526-745EC41C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6340922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52257"/>
                <a:ext cx="7886700" cy="477568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1200"/>
                  </a:spcAft>
                </a:pPr>
                <a:r>
                  <a:rPr lang="en-US" sz="31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100" dirty="0"/>
                  <a:t>, yields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900" dirty="0"/>
              </a:p>
              <a:p>
                <a:pPr>
                  <a:lnSpc>
                    <a:spcPct val="110000"/>
                  </a:lnSpc>
                  <a:spcBef>
                    <a:spcPts val="3500"/>
                  </a:spcBef>
                  <a:spcAft>
                    <a:spcPts val="1200"/>
                  </a:spcAft>
                </a:pPr>
                <a:r>
                  <a:rPr lang="en-US" sz="3100" dirty="0"/>
                  <a:t>And 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100" dirty="0"/>
                  <a:t>,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9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900" dirty="0"/>
              </a:p>
              <a:p>
                <a:pPr>
                  <a:lnSpc>
                    <a:spcPct val="110000"/>
                  </a:lnSpc>
                  <a:spcBef>
                    <a:spcPts val="4700"/>
                  </a:spcBef>
                </a:pPr>
                <a:r>
                  <a:rPr lang="en-US" sz="3100" dirty="0"/>
                  <a:t>In the </a:t>
                </a:r>
                <a:r>
                  <a:rPr lang="en-US" sz="3100"/>
                  <a:t>special case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1100"/>
                  </a:spcBef>
                  <a:spcAft>
                    <a:spcPts val="600"/>
                  </a:spcAft>
                </a:pPr>
                <a:r>
                  <a:rPr lang="en-US" sz="3100" dirty="0"/>
                  <a:t>The multiplant monopoly maximizes its joint profits at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52257"/>
                <a:ext cx="7886700" cy="4775680"/>
              </a:xfrm>
              <a:blipFill>
                <a:blip r:embed="rId2"/>
                <a:stretch>
                  <a:fillRect l="-850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8AE5E34F-943B-9D48-8532-D7FA96F52BDB}"/>
              </a:ext>
            </a:extLst>
          </p:cNvPr>
          <p:cNvSpPr/>
          <p:nvPr/>
        </p:nvSpPr>
        <p:spPr>
          <a:xfrm rot="16200000">
            <a:off x="3837556" y="1705397"/>
            <a:ext cx="105185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A41A10-7897-C846-BC88-73A68CE1A594}"/>
                  </a:ext>
                </a:extLst>
              </p:cNvPr>
              <p:cNvSpPr txBox="1"/>
              <p:nvPr/>
            </p:nvSpPr>
            <p:spPr>
              <a:xfrm>
                <a:off x="3658809" y="2914808"/>
                <a:ext cx="6802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A41A10-7897-C846-BC88-73A68CE1A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809" y="2914808"/>
                <a:ext cx="6802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>
            <a:extLst>
              <a:ext uri="{FF2B5EF4-FFF2-40B4-BE49-F238E27FC236}">
                <a16:creationId xmlns:a16="http://schemas.microsoft.com/office/drawing/2014/main" id="{37A4C319-5B61-3E4D-AA71-C3C05AB3A8DC}"/>
              </a:ext>
            </a:extLst>
          </p:cNvPr>
          <p:cNvSpPr/>
          <p:nvPr/>
        </p:nvSpPr>
        <p:spPr>
          <a:xfrm rot="16200000">
            <a:off x="5890647" y="2349391"/>
            <a:ext cx="98378" cy="108541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C48528-5EB6-3D49-8B9D-823223ED9FB9}"/>
                  </a:ext>
                </a:extLst>
              </p:cNvPr>
              <p:cNvSpPr txBox="1"/>
              <p:nvPr/>
            </p:nvSpPr>
            <p:spPr>
              <a:xfrm>
                <a:off x="5608139" y="2917614"/>
                <a:ext cx="6610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C48528-5EB6-3D49-8B9D-823223ED9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139" y="2917614"/>
                <a:ext cx="66107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>
            <a:extLst>
              <a:ext uri="{FF2B5EF4-FFF2-40B4-BE49-F238E27FC236}">
                <a16:creationId xmlns:a16="http://schemas.microsoft.com/office/drawing/2014/main" id="{276FCAC2-0F10-AC41-992F-2F4858287913}"/>
              </a:ext>
            </a:extLst>
          </p:cNvPr>
          <p:cNvSpPr/>
          <p:nvPr/>
        </p:nvSpPr>
        <p:spPr>
          <a:xfrm rot="16200000">
            <a:off x="3840957" y="3301390"/>
            <a:ext cx="98378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037C9-0797-DF4E-8BDF-A3AC150D6770}"/>
                  </a:ext>
                </a:extLst>
              </p:cNvPr>
              <p:cNvSpPr txBox="1"/>
              <p:nvPr/>
            </p:nvSpPr>
            <p:spPr>
              <a:xfrm>
                <a:off x="3645555" y="4500952"/>
                <a:ext cx="6855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037C9-0797-DF4E-8BDF-A3AC150D6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555" y="4500952"/>
                <a:ext cx="68557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82450AE9-9FC4-E743-89F8-E2442EFE9CBA}"/>
              </a:ext>
            </a:extLst>
          </p:cNvPr>
          <p:cNvSpPr/>
          <p:nvPr/>
        </p:nvSpPr>
        <p:spPr>
          <a:xfrm rot="16200000">
            <a:off x="5835409" y="3934939"/>
            <a:ext cx="98378" cy="108541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92919-ED1C-D549-B558-F6D93DC7BAD2}"/>
                  </a:ext>
                </a:extLst>
              </p:cNvPr>
              <p:cNvSpPr txBox="1"/>
              <p:nvPr/>
            </p:nvSpPr>
            <p:spPr>
              <a:xfrm>
                <a:off x="5568381" y="4490506"/>
                <a:ext cx="6664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92919-ED1C-D549-B558-F6D93DC7B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381" y="4490506"/>
                <a:ext cx="66640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3485A1E9-6F5B-2A41-A725-8922238F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6652812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40279" y="1891970"/>
                <a:ext cx="7996687" cy="452601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,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dirty="0"/>
                  <a:t>This occurs when prices are affected to the same extent when either plant increases its productions, if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</a:rPr>
                      <m:t>=300−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 </a:t>
                </a:r>
                <a:r>
                  <a:rPr lang="en-US" dirty="0" err="1"/>
                  <a:t>multiplant</a:t>
                </a:r>
                <a:r>
                  <a:rPr lang="en-US" dirty="0"/>
                  <a:t> monopoly only needs to equate marginal costs across plants.</a:t>
                </a:r>
              </a:p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0279" y="1891970"/>
                <a:ext cx="7996687" cy="4526017"/>
              </a:xfrm>
              <a:blipFill>
                <a:blip r:embed="rId2"/>
                <a:stretch>
                  <a:fillRect l="-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909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6"/>
                <a:ext cx="7494199" cy="424526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, 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dirty="0"/>
                  <a:t>This may occur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=300−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dirty="0"/>
                  <a:t>The </a:t>
                </a:r>
                <a:r>
                  <a:rPr lang="en-US" dirty="0" err="1"/>
                  <a:t>multiplant</a:t>
                </a:r>
                <a:r>
                  <a:rPr lang="en-US" dirty="0"/>
                  <a:t> monopoly maximizes joint profits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6"/>
                <a:ext cx="7494199" cy="4245265"/>
              </a:xfrm>
              <a:blipFill>
                <a:blip r:embed="rId2"/>
                <a:stretch>
                  <a:fillRect l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66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i="1" dirty="0">
                    <a:solidFill>
                      <a:srgbClr val="0070C0"/>
                    </a:solidFill>
                  </a:rPr>
                  <a:t>Example 10.8</a:t>
                </a:r>
                <a:r>
                  <a:rPr lang="en-US" dirty="0">
                    <a:solidFill>
                      <a:srgbClr val="0070C0"/>
                    </a:solidFill>
                  </a:rPr>
                  <a:t>:</a:t>
                </a:r>
                <a:r>
                  <a:rPr lang="en-US" dirty="0"/>
                  <a:t> </a:t>
                </a:r>
                <a:r>
                  <a:rPr lang="en-US" i="1" dirty="0"/>
                  <a:t>Multiplant Monopoly</a:t>
                </a:r>
                <a:r>
                  <a:rPr lang="en-US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=100−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Assume the e monopolist operates 2 plants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Plant 1 (US)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=5+12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Plant 2 (Chile)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=5+1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lnSpc>
                    <a:spcPct val="110000"/>
                  </a:lnSpc>
                  <a:spcBef>
                    <a:spcPts val="1100"/>
                  </a:spcBef>
                </a:pPr>
                <a:r>
                  <a:rPr lang="en-US" dirty="0"/>
                  <a:t>The monopolist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to maximize joint profits from both plants</a:t>
                </a:r>
              </a:p>
              <a:p>
                <a:pPr marL="457200" lvl="1" indent="0">
                  <a:lnSpc>
                    <a:spcPct val="110000"/>
                  </a:lnSpc>
                  <a:spcAft>
                    <a:spcPts val="2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</m:fName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200400" lvl="1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8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1EB3FE03-52B6-8C48-A20B-59ECF2BA07B2}"/>
              </a:ext>
            </a:extLst>
          </p:cNvPr>
          <p:cNvSpPr/>
          <p:nvPr/>
        </p:nvSpPr>
        <p:spPr>
          <a:xfrm rot="16200000">
            <a:off x="5629056" y="3567656"/>
            <a:ext cx="258034" cy="348532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254EFB-A9FF-C743-AED9-EF48CE70098C}"/>
                  </a:ext>
                </a:extLst>
              </p:cNvPr>
              <p:cNvSpPr txBox="1"/>
              <p:nvPr/>
            </p:nvSpPr>
            <p:spPr>
              <a:xfrm>
                <a:off x="4866014" y="535387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254EFB-A9FF-C743-AED9-EF48CE700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014" y="5353877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23BE4E-EEC5-A04A-AD78-AE6C4635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D1AD5F3-D314-E343-B068-F477BE19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905BFE12-38DF-EF4E-8D5B-4A319C79BD12}"/>
              </a:ext>
            </a:extLst>
          </p:cNvPr>
          <p:cNvSpPr/>
          <p:nvPr/>
        </p:nvSpPr>
        <p:spPr>
          <a:xfrm rot="16200000">
            <a:off x="5662188" y="4369413"/>
            <a:ext cx="258034" cy="348532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B5159B-D114-8443-B51D-2B3576E60825}"/>
                  </a:ext>
                </a:extLst>
              </p:cNvPr>
              <p:cNvSpPr txBox="1"/>
              <p:nvPr/>
            </p:nvSpPr>
            <p:spPr>
              <a:xfrm>
                <a:off x="4899146" y="6155634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B5159B-D114-8443-B51D-2B3576E60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146" y="6155634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072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125" y="1794294"/>
                <a:ext cx="7562597" cy="42072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100−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−12−12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b="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88−14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44−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Similarly, differentiating total profits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100−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8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=0,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125" y="1794294"/>
                <a:ext cx="7562597" cy="4207261"/>
              </a:xfrm>
              <a:blipFill>
                <a:blip r:embed="rId2"/>
                <a:stretch>
                  <a:fillRect l="-7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681BCD-BC04-6B4E-BE87-7AC5F140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895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09" y="1590740"/>
                <a:ext cx="7977213" cy="522981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Inserting the result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 we obtain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44−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44−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41−</m:t>
                                  </m:r>
                                  <m:sSub>
                                    <m:sSubPr>
                                      <m:ctrlP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simplifies to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7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135−</m:t>
                        </m:r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/>
                  <a:t>, yielding an optimal production in the US plant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optimal production in the Chilean plant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Aggregate output is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=5+9=14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summary, the monopoly produces a share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≅0.56</m:t>
                    </m:r>
                  </m:oMath>
                </a14:m>
                <a:r>
                  <a:rPr lang="en-US" sz="2000" dirty="0"/>
                  <a:t> in the US plant,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≅0.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US" sz="2000" dirty="0"/>
                  <a:t> in the Chilean plant.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09" y="1590740"/>
                <a:ext cx="7977213" cy="5229815"/>
              </a:xfrm>
              <a:blipFill>
                <a:blip r:embed="rId2"/>
                <a:stretch>
                  <a:fillRect l="-688" r="-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1B9BF-422D-E64B-9442-C5B87124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64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971" y="1885278"/>
                <a:ext cx="7962180" cy="4765687"/>
              </a:xfrm>
            </p:spPr>
            <p:txBody>
              <a:bodyPr anchor="ctr"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r>
                  <a:rPr lang="en-US" sz="2000" dirty="0"/>
                  <a:t>The analysis about how the </a:t>
                </a:r>
                <a:r>
                  <a:rPr lang="en-US" sz="2000" dirty="0" err="1"/>
                  <a:t>multiplant</a:t>
                </a:r>
                <a:r>
                  <a:rPr lang="en-US" sz="2000" dirty="0"/>
                  <a:t> monopolist determines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, and how it distributes such production among its plants,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 is analogous to a “cartel” problem.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A cartel is a group of firms (equivalent to a monopolist with different plants) coordinating their production decisions to increase their joint profits.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Organization of the Petroleum-Exporting Countries (OPEC).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Some countries have a lower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dirty="0"/>
                  <a:t> (i.e., lower cost of extracting an additional barrel of oil), such as Saudi Arabia.</a:t>
                </a:r>
              </a:p>
              <a:p>
                <a:pPr lvl="2"/>
                <a:r>
                  <a:rPr lang="en-US" dirty="0"/>
                  <a:t>Other countries have higher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C, such as Angola o Venezuela.</a:t>
                </a:r>
              </a:p>
              <a:p>
                <a:pPr lvl="2"/>
                <a:r>
                  <a:rPr lang="en-US" dirty="0"/>
                  <a:t>They coordinate their total production and distribute it among the cartel participants.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971" y="1885278"/>
                <a:ext cx="7962180" cy="4765687"/>
              </a:xfrm>
              <a:blipFill>
                <a:blip r:embed="rId2"/>
                <a:stretch>
                  <a:fillRect l="-689" r="-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4852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2" y="1231011"/>
            <a:ext cx="7426997" cy="4395978"/>
            <a:chOff x="1155481" y="498348"/>
            <a:chExt cx="9902663" cy="5861304"/>
          </a:xfrm>
        </p:grpSpPr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939654"/>
            <a:ext cx="6858000" cy="10358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b="1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Welfare Analysis under Monopoly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613DD-E901-AD4A-AA41-40551D95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70F82-6517-9048-88DC-81706D6E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 defTabSz="914400">
                <a:spcAft>
                  <a:spcPts val="600"/>
                </a:spcAft>
              </a:pPr>
              <a:t>57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92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Welfare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CBFA3-B260-F24E-AC25-7B17D1CE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B341C16-A855-A2CA-E4B1-CDAFF49C4C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393556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72712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46D05E-F899-7945-A42E-EB5911AE5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6761" y="1531665"/>
            <a:ext cx="3951190" cy="2947713"/>
          </a:xfr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B2E23CC-21DE-EF41-9C84-4CDD34E68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3743909"/>
                  </p:ext>
                </p:extLst>
              </p:nvPr>
            </p:nvGraphicFramePr>
            <p:xfrm>
              <a:off x="947490" y="4903499"/>
              <a:ext cx="597681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430">
                      <a:extLst>
                        <a:ext uri="{9D8B030D-6E8A-4147-A177-3AD203B41FA5}">
                          <a16:colId xmlns:a16="http://schemas.microsoft.com/office/drawing/2014/main" val="2311935051"/>
                        </a:ext>
                      </a:extLst>
                    </a:gridCol>
                    <a:gridCol w="1997075">
                      <a:extLst>
                        <a:ext uri="{9D8B030D-6E8A-4147-A177-3AD203B41FA5}">
                          <a16:colId xmlns:a16="http://schemas.microsoft.com/office/drawing/2014/main" val="2330843200"/>
                        </a:ext>
                      </a:extLst>
                    </a:gridCol>
                    <a:gridCol w="1340168">
                      <a:extLst>
                        <a:ext uri="{9D8B030D-6E8A-4147-A177-3AD203B41FA5}">
                          <a16:colId xmlns:a16="http://schemas.microsoft.com/office/drawing/2014/main" val="724211671"/>
                        </a:ext>
                      </a:extLst>
                    </a:gridCol>
                    <a:gridCol w="1104138">
                      <a:extLst>
                        <a:ext uri="{9D8B030D-6E8A-4147-A177-3AD203B41FA5}">
                          <a16:colId xmlns:a16="http://schemas.microsoft.com/office/drawing/2014/main" val="16706807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Difference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35433"/>
                      </a:ext>
                    </a:extLst>
                  </a:tr>
                  <a:tr h="159053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Consumer Surplus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693418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Profits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7052902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Welfare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49560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B2E23CC-21DE-EF41-9C84-4CDD34E68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3743909"/>
                  </p:ext>
                </p:extLst>
              </p:nvPr>
            </p:nvGraphicFramePr>
            <p:xfrm>
              <a:off x="947490" y="4903499"/>
              <a:ext cx="597681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430">
                      <a:extLst>
                        <a:ext uri="{9D8B030D-6E8A-4147-A177-3AD203B41FA5}">
                          <a16:colId xmlns:a16="http://schemas.microsoft.com/office/drawing/2014/main" val="2311935051"/>
                        </a:ext>
                      </a:extLst>
                    </a:gridCol>
                    <a:gridCol w="1997075">
                      <a:extLst>
                        <a:ext uri="{9D8B030D-6E8A-4147-A177-3AD203B41FA5}">
                          <a16:colId xmlns:a16="http://schemas.microsoft.com/office/drawing/2014/main" val="2330843200"/>
                        </a:ext>
                      </a:extLst>
                    </a:gridCol>
                    <a:gridCol w="1340168">
                      <a:extLst>
                        <a:ext uri="{9D8B030D-6E8A-4147-A177-3AD203B41FA5}">
                          <a16:colId xmlns:a16="http://schemas.microsoft.com/office/drawing/2014/main" val="724211671"/>
                        </a:ext>
                      </a:extLst>
                    </a:gridCol>
                    <a:gridCol w="1104138">
                      <a:extLst>
                        <a:ext uri="{9D8B030D-6E8A-4147-A177-3AD203B41FA5}">
                          <a16:colId xmlns:a16="http://schemas.microsoft.com/office/drawing/2014/main" val="16706807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Difference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3543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Consumer Surplus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120000" r="-121519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120000" r="-81132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120000" r="1149" b="-2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934183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Profits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229167" r="-12151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229167" r="-81132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229167" r="1149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052902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Welfare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329167" r="-121519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329167" r="-81132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329167" r="1149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9560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92C45DB-ED27-0A4A-808B-95854F5142EF}"/>
              </a:ext>
            </a:extLst>
          </p:cNvPr>
          <p:cNvSpPr txBox="1"/>
          <p:nvPr/>
        </p:nvSpPr>
        <p:spPr>
          <a:xfrm>
            <a:off x="6520070" y="5890564"/>
            <a:ext cx="239648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“Deadweight loss”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805A4F9-A1A4-2E4E-BBC6-6FE1A354EE29}"/>
              </a:ext>
            </a:extLst>
          </p:cNvPr>
          <p:cNvSpPr/>
          <p:nvPr/>
        </p:nvSpPr>
        <p:spPr>
          <a:xfrm>
            <a:off x="6605158" y="5929051"/>
            <a:ext cx="117169" cy="21200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E5B2A0-F2B1-2C45-AE40-F1C62C74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0939BC2-3E54-2A47-85FE-81DAFDDE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35118-6039-AF49-9B69-A545D2342DAA}"/>
              </a:ext>
            </a:extLst>
          </p:cNvPr>
          <p:cNvSpPr txBox="1"/>
          <p:nvPr/>
        </p:nvSpPr>
        <p:spPr>
          <a:xfrm>
            <a:off x="2660788" y="4369068"/>
            <a:ext cx="879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10.3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36687E-3634-B14C-B16E-F0409F885499}"/>
              </a:ext>
            </a:extLst>
          </p:cNvPr>
          <p:cNvSpPr txBox="1"/>
          <p:nvPr/>
        </p:nvSpPr>
        <p:spPr>
          <a:xfrm>
            <a:off x="859259" y="4552939"/>
            <a:ext cx="823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Table 10.1</a:t>
            </a:r>
          </a:p>
        </p:txBody>
      </p:sp>
    </p:spTree>
    <p:extLst>
      <p:ext uri="{BB962C8B-B14F-4D97-AF65-F5344CB8AC3E}">
        <p14:creationId xmlns:p14="http://schemas.microsoft.com/office/powerpoint/2010/main" val="12044442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10.9</a:t>
                </a:r>
                <a:r>
                  <a:rPr lang="en-US" sz="2400" dirty="0">
                    <a:solidFill>
                      <a:srgbClr val="0070C0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the deadweight loss of a monopoly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=4.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6" t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EA93867-E59F-A74E-9C01-D9D4A21F9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3751083"/>
                  </p:ext>
                </p:extLst>
              </p:nvPr>
            </p:nvGraphicFramePr>
            <p:xfrm>
              <a:off x="1275106" y="2910524"/>
              <a:ext cx="6777126" cy="2622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2179">
                      <a:extLst>
                        <a:ext uri="{9D8B030D-6E8A-4147-A177-3AD203B41FA5}">
                          <a16:colId xmlns:a16="http://schemas.microsoft.com/office/drawing/2014/main" val="2485184510"/>
                        </a:ext>
                      </a:extLst>
                    </a:gridCol>
                    <a:gridCol w="3254947">
                      <a:extLst>
                        <a:ext uri="{9D8B030D-6E8A-4147-A177-3AD203B41FA5}">
                          <a16:colId xmlns:a16="http://schemas.microsoft.com/office/drawing/2014/main" val="107283920"/>
                        </a:ext>
                      </a:extLst>
                    </a:gridCol>
                  </a:tblGrid>
                  <a:tr h="250417"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9735073"/>
                      </a:ext>
                    </a:extLst>
                  </a:tr>
                  <a:tr h="2118260">
                    <a:tc>
                      <a:txBody>
                        <a:bodyPr/>
                        <a:lstStyle/>
                        <a:p>
                          <a:pPr marL="12700" lvl="2" indent="0">
                            <a:spcAft>
                              <a:spcPts val="500"/>
                            </a:spcAft>
                            <a:tabLst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units</a:t>
                          </a: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=$7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10−7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3=$4.50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×3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4×3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=$9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lvl="1"/>
                          <a:endParaRPr lang="en-US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461963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=4.5+9=$13.50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2700" lvl="2" indent="0">
                            <a:spcAft>
                              <a:spcPts val="500"/>
                            </a:spcAft>
                            <a:tabLst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𝑃𝐶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units</a:t>
                          </a: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=$4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10−4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6=$18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×6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4×6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=$0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endParaRPr lang="en-US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515938" lvl="1" indent="0">
                            <a:buNone/>
                            <a:tabLst/>
                          </a:pPr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=18+0=$18</m:t>
                              </m:r>
                            </m:oMath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134334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EA93867-E59F-A74E-9C01-D9D4A21F9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3751083"/>
                  </p:ext>
                </p:extLst>
              </p:nvPr>
            </p:nvGraphicFramePr>
            <p:xfrm>
              <a:off x="1275106" y="2910524"/>
              <a:ext cx="6777126" cy="2622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2179">
                      <a:extLst>
                        <a:ext uri="{9D8B030D-6E8A-4147-A177-3AD203B41FA5}">
                          <a16:colId xmlns:a16="http://schemas.microsoft.com/office/drawing/2014/main" val="2485184510"/>
                        </a:ext>
                      </a:extLst>
                    </a:gridCol>
                    <a:gridCol w="3254947">
                      <a:extLst>
                        <a:ext uri="{9D8B030D-6E8A-4147-A177-3AD203B41FA5}">
                          <a16:colId xmlns:a16="http://schemas.microsoft.com/office/drawing/2014/main" val="10728392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9735073"/>
                      </a:ext>
                    </a:extLst>
                  </a:tr>
                  <a:tr h="22570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7416" r="-920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8171" t="-17416" r="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34334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32F75F2-F58E-604F-8B8D-03B58FDF1428}"/>
                  </a:ext>
                </a:extLst>
              </p:cNvPr>
              <p:cNvSpPr/>
              <p:nvPr/>
            </p:nvSpPr>
            <p:spPr>
              <a:xfrm>
                <a:off x="2924746" y="5817157"/>
                <a:ext cx="4051494" cy="401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𝑃𝐶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18−13.50=$4.50.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32F75F2-F58E-604F-8B8D-03B58FDF14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746" y="5817157"/>
                <a:ext cx="4051494" cy="401135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0BCE7-17A8-6945-A140-C02C12A6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60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1C77CAA-3EAC-7441-842A-8F0D78787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947296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600" i="1" dirty="0">
                <a:solidFill>
                  <a:srgbClr val="0070C0"/>
                </a:solidFill>
              </a:rPr>
              <a:t>Example 10.9</a:t>
            </a:r>
            <a:r>
              <a:rPr lang="en-US" sz="2600" dirty="0"/>
              <a:t> (continued):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Deadweight loss under this monopoly is 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endParaRPr lang="en-US" sz="2600" i="1" dirty="0">
              <a:latin typeface="Cambria Math" panose="02040503050406030204" pitchFamily="18" charset="0"/>
            </a:endParaRPr>
          </a:p>
          <a:p>
            <a:pPr marL="457200" lvl="1" indent="0">
              <a:spcAft>
                <a:spcPts val="500"/>
              </a:spcAft>
              <a:buNone/>
            </a:pPr>
            <a:endParaRPr lang="en-US" i="1" dirty="0">
              <a:latin typeface="Cambria Math" panose="02040503050406030204" pitchFamily="18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216BEC6-7EFD-EC4C-B175-48B31542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61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EB27DBD-3D37-B843-8811-435EB2D1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6B54CE-45E0-264B-A663-13FD8A644CDE}"/>
                  </a:ext>
                </a:extLst>
              </p:cNvPr>
              <p:cNvSpPr txBox="1"/>
              <p:nvPr/>
            </p:nvSpPr>
            <p:spPr>
              <a:xfrm>
                <a:off x="2284254" y="2852817"/>
                <a:ext cx="6527556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𝐷𝑊𝐿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𝑃𝐶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$7−$4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6−3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=$4.50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6B54CE-45E0-264B-A663-13FD8A644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254" y="2852817"/>
                <a:ext cx="6527556" cy="553357"/>
              </a:xfrm>
              <a:prstGeom prst="rect">
                <a:avLst/>
              </a:prstGeom>
              <a:blipFill>
                <a:blip r:embed="rId3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>
            <a:extLst>
              <a:ext uri="{FF2B5EF4-FFF2-40B4-BE49-F238E27FC236}">
                <a16:creationId xmlns:a16="http://schemas.microsoft.com/office/drawing/2014/main" id="{B6351F69-9FD2-A34A-8935-C0DFD3342FE7}"/>
              </a:ext>
            </a:extLst>
          </p:cNvPr>
          <p:cNvSpPr/>
          <p:nvPr/>
        </p:nvSpPr>
        <p:spPr>
          <a:xfrm rot="16200000">
            <a:off x="3881846" y="2759447"/>
            <a:ext cx="192981" cy="136653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DADBB8-5D0F-6F48-A9CE-110B66819E55}"/>
              </a:ext>
            </a:extLst>
          </p:cNvPr>
          <p:cNvSpPr txBox="1"/>
          <p:nvPr/>
        </p:nvSpPr>
        <p:spPr>
          <a:xfrm>
            <a:off x="3038982" y="3501547"/>
            <a:ext cx="1878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height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E15E4BA3-77D1-BC49-9B89-17B16FBE6DC5}"/>
              </a:ext>
            </a:extLst>
          </p:cNvPr>
          <p:cNvSpPr/>
          <p:nvPr/>
        </p:nvSpPr>
        <p:spPr>
          <a:xfrm rot="16200000">
            <a:off x="5043028" y="3014582"/>
            <a:ext cx="192982" cy="87929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6DA664-81D5-1944-A9A6-94EAAF64498C}"/>
              </a:ext>
            </a:extLst>
          </p:cNvPr>
          <p:cNvSpPr txBox="1"/>
          <p:nvPr/>
        </p:nvSpPr>
        <p:spPr>
          <a:xfrm>
            <a:off x="4210057" y="3501546"/>
            <a:ext cx="1878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1D10F6-B953-9945-AA93-A48748542167}"/>
              </a:ext>
            </a:extLst>
          </p:cNvPr>
          <p:cNvGrpSpPr/>
          <p:nvPr/>
        </p:nvGrpSpPr>
        <p:grpSpPr>
          <a:xfrm>
            <a:off x="974901" y="2826309"/>
            <a:ext cx="4693640" cy="3728072"/>
            <a:chOff x="974901" y="2826309"/>
            <a:chExt cx="4693640" cy="37280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4AFB18-1B73-1842-8622-CA987DBD7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4901" y="2826309"/>
              <a:ext cx="4693640" cy="341546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B5DC96-1D4F-3A41-940E-2FBDA6517DDD}"/>
                </a:ext>
              </a:extLst>
            </p:cNvPr>
            <p:cNvSpPr txBox="1"/>
            <p:nvPr/>
          </p:nvSpPr>
          <p:spPr>
            <a:xfrm>
              <a:off x="1510349" y="627738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7666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4EC53C-35C4-4E84-AFE2-A7D081852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urple pawn and a rolling dice">
            <a:extLst>
              <a:ext uri="{FF2B5EF4-FFF2-40B4-BE49-F238E27FC236}">
                <a16:creationId xmlns:a16="http://schemas.microsoft.com/office/drawing/2014/main" id="{9FC22C22-ED06-AB7A-C578-B7A16103D4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l="6049" r="4949" b="-1"/>
          <a:stretch>
            <a:fillRect/>
          </a:stretch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206" y="2271449"/>
            <a:ext cx="7259587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b="1">
                <a:solidFill>
                  <a:srgbClr val="FFFFFF"/>
                </a:solidFill>
              </a:rPr>
              <a:t>Advertising in Monopoly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58" y="806470"/>
            <a:ext cx="6340078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2A9E1-22E0-0242-B816-A9C26D55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9317" y="623907"/>
            <a:ext cx="272544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16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715" y="2875093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800" y="3104388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060" y="3619532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5CCF9A-C8D6-E343-BEDA-41880AC2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160417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62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060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794294"/>
                <a:ext cx="7726499" cy="42072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When investing in advertising, the monopolist faces a trade-off: advertising increases demand but it is costly.</a:t>
                </a:r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To find the profit-maximizing amount of advertising,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𝑇𝑅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We can rewrite this problem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fun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000" dirty="0"/>
              </a:p>
              <a:p>
                <a:pPr marL="2176463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represents the demand function (sales) which is decreasing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, and increasing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794294"/>
                <a:ext cx="7726499" cy="4207261"/>
              </a:xfrm>
              <a:blipFill>
                <a:blip r:embed="rId2"/>
                <a:stretch>
                  <a:fillRect l="-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F522-4545-E44A-8417-223AF804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753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885279"/>
                <a:ext cx="7977210" cy="411627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Differentiating with respect to the amount of advertising A,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−1=0.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Rearranging,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885279"/>
                <a:ext cx="7977210" cy="4116276"/>
              </a:xfrm>
              <a:blipFill>
                <a:blip r:embed="rId2"/>
                <a:stretch>
                  <a:fillRect l="-1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B8358-FDDD-AD4F-8457-1424A376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897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716657"/>
                <a:ext cx="7691994" cy="428489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dirty="0"/>
                  <a:t>Let us define the advertising elasticity of demand,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,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𝑖𝑛𝑐𝑟𝑒𝑎𝑠𝑒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𝑖𝑛𝑐𝑟𝑒𝑎𝑠𝑒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In the case of a small change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 the elasticity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can be written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Rearranging, we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716657"/>
                <a:ext cx="7691994" cy="4284898"/>
              </a:xfrm>
              <a:blipFill>
                <a:blip r:embed="rId2"/>
                <a:stretch>
                  <a:fillRect l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B8358-FDDD-AD4F-8457-1424A376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61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Advertising in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Therefore, we can rewrite the profit-maximizing condition as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Dividing both sides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and rearranging, 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Dividing both sides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we find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B979CB5-7F21-9948-BE58-2F73F4A24F21}"/>
              </a:ext>
            </a:extLst>
          </p:cNvPr>
          <p:cNvSpPr/>
          <p:nvPr/>
        </p:nvSpPr>
        <p:spPr>
          <a:xfrm rot="16200000">
            <a:off x="4641576" y="2613991"/>
            <a:ext cx="152400" cy="5565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AEC1A2B-117E-4742-BCFC-DB0D02D6B934}"/>
                  </a:ext>
                </a:extLst>
              </p:cNvPr>
              <p:cNvSpPr/>
              <p:nvPr/>
            </p:nvSpPr>
            <p:spPr>
              <a:xfrm>
                <a:off x="4386471" y="2978500"/>
                <a:ext cx="715773" cy="42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AEC1A2B-117E-4742-BCFC-DB0D02D6B9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71" y="2978500"/>
                <a:ext cx="715773" cy="4208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4C07B-6AE1-C945-954E-03691328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F1EFCF-F60B-234E-BBAC-206D7DD4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496474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2"/>
            <a:ext cx="7266222" cy="800568"/>
          </a:xfrm>
        </p:spPr>
        <p:txBody>
          <a:bodyPr anchor="b">
            <a:normAutofit/>
          </a:bodyPr>
          <a:lstStyle/>
          <a:p>
            <a:r>
              <a:rPr lang="en-US" sz="3500" dirty="0"/>
              <a:t>Advertising in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3244" y="1804612"/>
                <a:ext cx="8126083" cy="4484045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From the IERP, we know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Hence, 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right side represents the advertising-to-sales ratio.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For two markets with the 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000" dirty="0"/>
                  <a:t>, the advertising-to-sales ratio must be larger in the market where demand is more sensitive to advertising (higher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3244" y="1804612"/>
                <a:ext cx="8126083" cy="4484045"/>
              </a:xfrm>
              <a:blipFill>
                <a:blip r:embed="rId2"/>
                <a:stretch>
                  <a:fillRect l="-675" t="-1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226E-A571-524E-BC9C-6D4517D2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746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2"/>
            <a:ext cx="7266222" cy="973096"/>
          </a:xfrm>
        </p:spPr>
        <p:txBody>
          <a:bodyPr anchor="b">
            <a:normAutofit/>
          </a:bodyPr>
          <a:lstStyle/>
          <a:p>
            <a:r>
              <a:rPr lang="en-US" sz="3500" dirty="0"/>
              <a:t>Advertising in Monopoly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297" y="1828800"/>
                <a:ext cx="7774118" cy="4321834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10.11</a:t>
                </a:r>
                <a:r>
                  <a:rPr lang="en-US" sz="2400" dirty="0"/>
                  <a:t>: </a:t>
                </a:r>
                <a:r>
                  <a:rPr lang="en-US" sz="2400" i="1" dirty="0"/>
                  <a:t>Monopolist’s optimal advertising ratio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a monopolist with price elasticity of demand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=−1.5</m:t>
                    </m:r>
                  </m:oMath>
                </a14:m>
                <a:r>
                  <a:rPr lang="en-US" dirty="0"/>
                  <a:t> and advertising elasticity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The advertising-to-sales ratio should be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3319463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−1.5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=0.067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Advertising should account for 6.7% of this monopolist’s total revenue.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297" y="1828800"/>
                <a:ext cx="7774118" cy="4321834"/>
              </a:xfrm>
              <a:blipFill>
                <a:blip r:embed="rId2"/>
                <a:stretch>
                  <a:fillRect l="-1098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8864C-FB58-B745-8F84-962FCE3A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844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613" y="1600200"/>
            <a:ext cx="6151164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Monopsony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267319-EC94-5641-A5B4-6D38778C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8722" y="17978"/>
            <a:ext cx="352992" cy="4754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</a:pPr>
            <a:fld id="{2A17F1C3-D8CF-D841-A262-BC1128EB65E3}" type="slidenum">
              <a:rPr lang="en-US" sz="800">
                <a:solidFill>
                  <a:schemeClr val="tx1">
                    <a:alpha val="70000"/>
                  </a:schemeClr>
                </a:solidFill>
              </a:rPr>
              <a:pPr algn="ctr" defTabSz="914400">
                <a:spcAft>
                  <a:spcPts val="600"/>
                </a:spcAft>
              </a:pPr>
              <a:t>69</a:t>
            </a:fld>
            <a:endParaRPr lang="en-US" sz="80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C340C-93BB-8845-923F-DC83FF22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7701771" y="3246438"/>
            <a:ext cx="26060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38108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89007-EDB0-FC4C-9167-0BEFC9D0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A4989-F9AD-EA43-9952-A1FC58C5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A18B5CE-EAF7-789C-D74B-E2B228317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96811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45732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Monopsony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3464" y="2431765"/>
                <a:ext cx="7132045" cy="3924585"/>
              </a:xfrm>
            </p:spPr>
            <p:txBody>
              <a:bodyPr anchor="ctr">
                <a:noAutofit/>
              </a:bodyPr>
              <a:lstStyle/>
              <a:p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a firm (e.g., a coal mine) with production function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which: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increases with the number of workers hired,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, 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but at a decreasing rate,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>
                  <a:spcBef>
                    <a:spcPts val="1600"/>
                  </a:spcBef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profits of the coal mine is given by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𝑇𝐶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𝑝𝑞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firm extracts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units of coal, each sold at price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, yielding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.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firm hires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workers, paying each of them a wage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.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, as the firm hires more workers, labor becomes scarce, and a more generous wage must be offered to attract new workers.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3464" y="2431765"/>
                <a:ext cx="7132045" cy="3924585"/>
              </a:xfrm>
              <a:blipFill>
                <a:blip r:embed="rId2"/>
                <a:stretch>
                  <a:fillRect l="-513" b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EC5CF-4BFC-A74A-B645-BEFF0225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71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05719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dirty="0"/>
                  <a:t>The monopsonist’s PMP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𝑝𝑓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lvl="1">
                  <a:spcBef>
                    <a:spcPts val="1700"/>
                  </a:spcBef>
                </a:pPr>
                <a:r>
                  <a:rPr lang="en-US" sz="2000" dirty="0">
                    <a:ea typeface="Cambria Math" panose="02040503050406030204" pitchFamily="18" charset="0"/>
                  </a:rPr>
                  <a:t>Intuitively, this problem says “choose the number of workers you plan to  hire,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so as to maximize your profits.”</a:t>
                </a:r>
              </a:p>
              <a:p>
                <a:pPr>
                  <a:spcBef>
                    <a:spcPts val="2300"/>
                  </a:spcBef>
                  <a:spcAft>
                    <a:spcPts val="1200"/>
                  </a:spcAft>
                </a:pPr>
                <a:r>
                  <a:rPr lang="en-US" sz="2400" dirty="0">
                    <a:ea typeface="Cambria Math" panose="02040503050406030204" pitchFamily="18" charset="0"/>
                  </a:rPr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2300"/>
                  </a:spcBef>
                </a:pPr>
                <a:r>
                  <a:rPr lang="en-US" sz="2400" dirty="0">
                    <a:ea typeface="Cambria Math" panose="02040503050406030204" pitchFamily="18" charset="0"/>
                  </a:rPr>
                  <a:t>Rearranging,</a:t>
                </a:r>
              </a:p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700"/>
                  </a:spcBef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629D255-4470-B844-A3EB-1973062223D3}"/>
              </a:ext>
            </a:extLst>
          </p:cNvPr>
          <p:cNvSpPr/>
          <p:nvPr/>
        </p:nvSpPr>
        <p:spPr>
          <a:xfrm rot="16200000">
            <a:off x="3261943" y="5184352"/>
            <a:ext cx="196437" cy="102189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/>
              <p:nvPr/>
            </p:nvSpPr>
            <p:spPr>
              <a:xfrm>
                <a:off x="2491923" y="578522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923" y="5785227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2FEEC77C-A5AB-7140-BC7D-88CB561DE2B5}"/>
              </a:ext>
            </a:extLst>
          </p:cNvPr>
          <p:cNvSpPr/>
          <p:nvPr/>
        </p:nvSpPr>
        <p:spPr>
          <a:xfrm rot="16200000">
            <a:off x="5131746" y="4679296"/>
            <a:ext cx="165742" cy="200131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/>
              <p:nvPr/>
            </p:nvSpPr>
            <p:spPr>
              <a:xfrm>
                <a:off x="4336566" y="578522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566" y="5785227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53A5A71-5A83-B647-9A3A-C974A7E3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F949F18-9552-824C-89D9-AB93B4978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3479333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1700"/>
                  </a:spcBef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10000"/>
                  </a:lnSpc>
                  <a:spcBef>
                    <a:spcPts val="17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(“marginal revenue product” of labor): </a:t>
                </a:r>
              </a:p>
              <a:p>
                <a:pPr lvl="1">
                  <a:lnSpc>
                    <a:spcPct val="110000"/>
                  </a:lnSpc>
                  <a:spcBef>
                    <a:spcPts val="1700"/>
                  </a:spcBef>
                </a:pPr>
                <a:r>
                  <a:rPr lang="en-US" dirty="0">
                    <a:ea typeface="Cambria Math" panose="02040503050406030204" pitchFamily="18" charset="0"/>
                  </a:rPr>
                  <a:t>After hiring 1 more worker (increase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), the firm produces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more units of output (e.g., coal), sold at a price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10000"/>
                  </a:lnSpc>
                  <a:spcBef>
                    <a:spcPts val="1700"/>
                  </a:spcBef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(“marginal expenditure” on labor).  After hiring 1 more worker, the firm experiences an increase in cost: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This extra worker must be paid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The additional worker is only attracted to the job if the firm offers her a higher salary because labor becomes scarcer. Such a wage increase,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must be passed on to all existing worker, entailing a cost increase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5" r="-1768" b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629D255-4470-B844-A3EB-1973062223D3}"/>
              </a:ext>
            </a:extLst>
          </p:cNvPr>
          <p:cNvSpPr/>
          <p:nvPr/>
        </p:nvSpPr>
        <p:spPr>
          <a:xfrm rot="16200000">
            <a:off x="3235071" y="1744313"/>
            <a:ext cx="196437" cy="102115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/>
              <p:nvPr/>
            </p:nvSpPr>
            <p:spPr>
              <a:xfrm>
                <a:off x="2441506" y="2353110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506" y="2353110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2FEEC77C-A5AB-7140-BC7D-88CB561DE2B5}"/>
              </a:ext>
            </a:extLst>
          </p:cNvPr>
          <p:cNvSpPr/>
          <p:nvPr/>
        </p:nvSpPr>
        <p:spPr>
          <a:xfrm rot="16200000">
            <a:off x="5083269" y="1207851"/>
            <a:ext cx="196435" cy="20940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/>
              <p:nvPr/>
            </p:nvSpPr>
            <p:spPr>
              <a:xfrm>
                <a:off x="4305869" y="2353110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69" y="2353110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F4A0CC-5F72-EE4D-9A9A-47EDDDF1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FFC08F8-7C55-344D-891A-62D1348B4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9094008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Monopsony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778" y="2122814"/>
                <a:ext cx="7662572" cy="4186545"/>
              </a:xfrm>
            </p:spPr>
            <p:txBody>
              <a:bodyPr anchor="ctr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10.12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: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Finding optimal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monopsony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a coal company in a small town with production function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=100×</m:t>
                    </m:r>
                    <m:r>
                      <m:rPr>
                        <m:sty m:val="p"/>
                      </m:rPr>
                      <a:rPr lang="en-US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ln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It faces an international perfectly competitive price of coal,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=$8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Assume the supply curve for labor is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=3+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Then,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750888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f>
                            <m:f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=3+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778" y="2122814"/>
                <a:ext cx="7662572" cy="4186545"/>
              </a:xfrm>
              <a:blipFill>
                <a:blip r:embed="rId2"/>
                <a:stretch>
                  <a:fillRect l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E46B1-F798-724B-984C-8BB5167F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74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134635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600" i="1" dirty="0">
                <a:solidFill>
                  <a:srgbClr val="0070C0"/>
                </a:solidFill>
              </a:rPr>
              <a:t>Example 10.12</a:t>
            </a:r>
            <a:r>
              <a:rPr lang="en-US" sz="2600" i="1" dirty="0"/>
              <a:t> </a:t>
            </a:r>
            <a:r>
              <a:rPr lang="en-US" sz="2600" dirty="0"/>
              <a:t>(continued):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C2DA-93D9-CB4E-A761-872970708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F0149E-E3ED-5E4A-82FF-A33DCBA6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BF99B8-F2F7-0F4A-B07D-ED31A3D639EA}"/>
              </a:ext>
            </a:extLst>
          </p:cNvPr>
          <p:cNvGrpSpPr/>
          <p:nvPr/>
        </p:nvGrpSpPr>
        <p:grpSpPr>
          <a:xfrm>
            <a:off x="2205614" y="2521131"/>
            <a:ext cx="4835529" cy="3702701"/>
            <a:chOff x="2205614" y="2573383"/>
            <a:chExt cx="4835529" cy="37027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A66B09C-B605-8F4B-8A20-C35A98128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5614" y="2573383"/>
              <a:ext cx="4835529" cy="342985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C6E568-2AD8-2A4C-BAB8-4D038F080199}"/>
                </a:ext>
              </a:extLst>
            </p:cNvPr>
            <p:cNvSpPr txBox="1"/>
            <p:nvPr/>
          </p:nvSpPr>
          <p:spPr>
            <a:xfrm>
              <a:off x="2286317" y="5999085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6546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891970"/>
                <a:ext cx="7691994" cy="410958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10.12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dirty="0"/>
                  <a:t>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1500"/>
                  </a:spcBef>
                  <a:spcAft>
                    <a:spcPts val="1000"/>
                  </a:spcAft>
                  <a:buNone/>
                </a:pPr>
                <a:r>
                  <a:rPr lang="en-US" sz="2000" dirty="0"/>
                  <a:t>which expanding yields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800=3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or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−800=0.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find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=−29.82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=26.82</m:t>
                    </m:r>
                  </m:oMath>
                </a14:m>
                <a:r>
                  <a:rPr lang="en-US" sz="2000" b="0" dirty="0"/>
                  <a:t>. Because the firm must hire a positive number of workers (or zero), we find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=26</m:t>
                    </m:r>
                  </m:oMath>
                </a14:m>
                <a:r>
                  <a:rPr lang="en-US" sz="2000" b="0" dirty="0"/>
                  <a:t> workers is optimal.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=26</m:t>
                    </m:r>
                  </m:oMath>
                </a14:m>
                <a:r>
                  <a:rPr lang="en-US" sz="2000" b="0" dirty="0"/>
                  <a:t>, wages become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26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=3+26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=$16</m:t>
                    </m:r>
                  </m:oMath>
                </a14:m>
                <a:r>
                  <a:rPr lang="en-US" sz="2000" b="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891970"/>
                <a:ext cx="7691994" cy="4109585"/>
              </a:xfrm>
              <a:blipFill>
                <a:blip r:embed="rId2"/>
                <a:stretch>
                  <a:fillRect l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61E9D-3B78-DF4F-AD8B-CFA714F82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857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885279"/>
                <a:ext cx="7962180" cy="4570152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10.12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Under a </a:t>
                </a:r>
                <a:r>
                  <a:rPr lang="en-US" sz="2000" u="sng" dirty="0"/>
                  <a:t>perfectly competitive</a:t>
                </a:r>
                <a:r>
                  <a:rPr lang="en-US" sz="2000" dirty="0"/>
                  <a:t> labor market,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 that is,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=3+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12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expanding yields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800=3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obtain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=−43.11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=37.11</m:t>
                    </m:r>
                  </m:oMath>
                </a14:m>
                <a:r>
                  <a:rPr lang="en-US" sz="2000" b="0" dirty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𝑃𝐶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=37</m:t>
                    </m:r>
                  </m:oMath>
                </a14:m>
                <a:r>
                  <a:rPr lang="en-US" sz="2000" b="0" dirty="0"/>
                  <a:t> is the optimal</a:t>
                </a:r>
                <a:r>
                  <a:rPr lang="en-US" sz="2000" dirty="0"/>
                  <a:t> number of workers.</a:t>
                </a:r>
                <a:endParaRPr lang="en-US" sz="2000" b="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𝑃𝐶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=37</m:t>
                    </m:r>
                  </m:oMath>
                </a14:m>
                <a:r>
                  <a:rPr lang="en-US" sz="2000" b="0" dirty="0"/>
                  <a:t>, wages become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(37)=3+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37=$21.5</m:t>
                    </m:r>
                  </m:oMath>
                </a14:m>
                <a:r>
                  <a:rPr lang="en-US" sz="2000" b="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885279"/>
                <a:ext cx="7962180" cy="4570152"/>
              </a:xfrm>
              <a:blipFill>
                <a:blip r:embed="rId2"/>
                <a:stretch>
                  <a:fillRect l="-689" r="-1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8B420-08CB-4E4C-8219-B38D8686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46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7412</TotalTime>
  <Words>4396</Words>
  <Application>Microsoft Office PowerPoint</Application>
  <PresentationFormat>On-screen Show (4:3)</PresentationFormat>
  <Paragraphs>579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4" baseType="lpstr">
      <vt:lpstr>Arial</vt:lpstr>
      <vt:lpstr>Britannic Bold</vt:lpstr>
      <vt:lpstr>Calibri</vt:lpstr>
      <vt:lpstr>Calibri Light</vt:lpstr>
      <vt:lpstr>Cambria Math</vt:lpstr>
      <vt:lpstr>Wingdings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Barriers to Entry</vt:lpstr>
      <vt:lpstr>Barriers to entry</vt:lpstr>
      <vt:lpstr>TECHNOLOGICAL SUPERIORITY</vt:lpstr>
      <vt:lpstr>PowerPoint Presentation</vt:lpstr>
      <vt:lpstr>PowerPoint Presentation</vt:lpstr>
      <vt:lpstr>PowerPoint Presentation</vt:lpstr>
      <vt:lpstr>PowerPoint Presentation</vt:lpstr>
      <vt:lpstr>Profit Maximization Problem (PMP)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Common misunderstandings of Monopoly</vt:lpstr>
      <vt:lpstr>Common Misunderstandings</vt:lpstr>
      <vt:lpstr>PowerPoint Presentation</vt:lpstr>
      <vt:lpstr>PowerPoint Presentation</vt:lpstr>
      <vt:lpstr>Common Misunderstandings</vt:lpstr>
      <vt:lpstr>Common Misunderstandings</vt:lpstr>
      <vt:lpstr>Common Misunderstandings</vt:lpstr>
      <vt:lpstr>Common Misunderstandings</vt:lpstr>
      <vt:lpstr>Common Misunderstandings</vt:lpstr>
      <vt:lpstr>The Lernex Index and  Inverse Elasticity Pricing Rule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Inverse elasticity pricing rule (IEPR)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Welfare Analysis under Monopoly</vt:lpstr>
      <vt:lpstr>Welfare Analysis</vt:lpstr>
      <vt:lpstr>Welfare Analysis</vt:lpstr>
      <vt:lpstr>Welfare Analysis</vt:lpstr>
      <vt:lpstr>Welfare Analysis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Monopsony</vt:lpstr>
      <vt:lpstr>Monopsony</vt:lpstr>
      <vt:lpstr>Monopsony</vt:lpstr>
      <vt:lpstr>Monopsony</vt:lpstr>
      <vt:lpstr>Monopsony</vt:lpstr>
      <vt:lpstr>Monopsony</vt:lpstr>
      <vt:lpstr>Monopsony</vt:lpstr>
      <vt:lpstr>Monopsony</vt:lpstr>
      <vt:lpstr>Monopsony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146</cp:revision>
  <dcterms:created xsi:type="dcterms:W3CDTF">2020-05-29T21:56:59Z</dcterms:created>
  <dcterms:modified xsi:type="dcterms:W3CDTF">2026-02-21T22:34:21Z</dcterms:modified>
</cp:coreProperties>
</file>