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93"/>
  </p:notesMasterIdLst>
  <p:handoutMasterIdLst>
    <p:handoutMasterId r:id="rId94"/>
  </p:handoutMasterIdLst>
  <p:sldIdLst>
    <p:sldId id="256" r:id="rId2"/>
    <p:sldId id="257" r:id="rId3"/>
    <p:sldId id="258" r:id="rId4"/>
    <p:sldId id="259" r:id="rId5"/>
    <p:sldId id="331" r:id="rId6"/>
    <p:sldId id="467" r:id="rId7"/>
    <p:sldId id="262" r:id="rId8"/>
    <p:sldId id="263" r:id="rId9"/>
    <p:sldId id="264" r:id="rId10"/>
    <p:sldId id="342" r:id="rId11"/>
    <p:sldId id="343" r:id="rId12"/>
    <p:sldId id="344" r:id="rId13"/>
    <p:sldId id="305" r:id="rId14"/>
    <p:sldId id="324" r:id="rId15"/>
    <p:sldId id="306" r:id="rId16"/>
    <p:sldId id="468" r:id="rId17"/>
    <p:sldId id="308" r:id="rId18"/>
    <p:sldId id="478" r:id="rId19"/>
    <p:sldId id="309" r:id="rId20"/>
    <p:sldId id="311" r:id="rId21"/>
    <p:sldId id="312" r:id="rId22"/>
    <p:sldId id="265" r:id="rId23"/>
    <p:sldId id="266" r:id="rId24"/>
    <p:sldId id="469" r:id="rId25"/>
    <p:sldId id="267" r:id="rId26"/>
    <p:sldId id="470" r:id="rId27"/>
    <p:sldId id="325" r:id="rId28"/>
    <p:sldId id="474" r:id="rId29"/>
    <p:sldId id="330" r:id="rId30"/>
    <p:sldId id="326" r:id="rId31"/>
    <p:sldId id="475" r:id="rId32"/>
    <p:sldId id="327" r:id="rId33"/>
    <p:sldId id="341" r:id="rId34"/>
    <p:sldId id="328" r:id="rId35"/>
    <p:sldId id="332" r:id="rId36"/>
    <p:sldId id="268" r:id="rId37"/>
    <p:sldId id="269" r:id="rId38"/>
    <p:sldId id="270" r:id="rId39"/>
    <p:sldId id="271" r:id="rId40"/>
    <p:sldId id="272" r:id="rId41"/>
    <p:sldId id="471" r:id="rId42"/>
    <p:sldId id="273" r:id="rId43"/>
    <p:sldId id="274" r:id="rId44"/>
    <p:sldId id="275" r:id="rId45"/>
    <p:sldId id="276" r:id="rId46"/>
    <p:sldId id="313" r:id="rId47"/>
    <p:sldId id="277" r:id="rId48"/>
    <p:sldId id="278" r:id="rId49"/>
    <p:sldId id="323" r:id="rId50"/>
    <p:sldId id="279" r:id="rId51"/>
    <p:sldId id="340" r:id="rId52"/>
    <p:sldId id="329" r:id="rId53"/>
    <p:sldId id="280" r:id="rId54"/>
    <p:sldId id="339" r:id="rId55"/>
    <p:sldId id="281" r:id="rId56"/>
    <p:sldId id="314" r:id="rId57"/>
    <p:sldId id="316" r:id="rId58"/>
    <p:sldId id="476" r:id="rId59"/>
    <p:sldId id="319" r:id="rId60"/>
    <p:sldId id="317" r:id="rId61"/>
    <p:sldId id="320" r:id="rId62"/>
    <p:sldId id="321" r:id="rId63"/>
    <p:sldId id="322" r:id="rId64"/>
    <p:sldId id="282" r:id="rId65"/>
    <p:sldId id="283" r:id="rId66"/>
    <p:sldId id="472" r:id="rId67"/>
    <p:sldId id="284" r:id="rId68"/>
    <p:sldId id="285" r:id="rId69"/>
    <p:sldId id="286" r:id="rId70"/>
    <p:sldId id="338" r:id="rId71"/>
    <p:sldId id="287" r:id="rId72"/>
    <p:sldId id="477" r:id="rId73"/>
    <p:sldId id="288" r:id="rId74"/>
    <p:sldId id="289" r:id="rId75"/>
    <p:sldId id="290" r:id="rId76"/>
    <p:sldId id="291" r:id="rId77"/>
    <p:sldId id="292" r:id="rId78"/>
    <p:sldId id="293" r:id="rId79"/>
    <p:sldId id="294" r:id="rId80"/>
    <p:sldId id="295" r:id="rId81"/>
    <p:sldId id="337" r:id="rId82"/>
    <p:sldId id="297" r:id="rId83"/>
    <p:sldId id="473" r:id="rId84"/>
    <p:sldId id="298" r:id="rId85"/>
    <p:sldId id="296" r:id="rId86"/>
    <p:sldId id="299" r:id="rId87"/>
    <p:sldId id="301" r:id="rId88"/>
    <p:sldId id="302" r:id="rId89"/>
    <p:sldId id="333" r:id="rId90"/>
    <p:sldId id="334" r:id="rId91"/>
    <p:sldId id="335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lores Garrido" initials="DG" lastIdx="1" clrIdx="0">
    <p:extLst>
      <p:ext uri="{19B8F6BF-5375-455C-9EA6-DF929625EA0E}">
        <p15:presenceInfo xmlns:p15="http://schemas.microsoft.com/office/powerpoint/2012/main" userId="Dolores Garrid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61B81-347A-4D45-96A5-684D00F703A7}" v="4" dt="2026-01-15T17:01:00.2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14"/>
    <p:restoredTop sz="95385"/>
  </p:normalViewPr>
  <p:slideViewPr>
    <p:cSldViewPr snapToGrid="0" snapToObjects="1">
      <p:cViewPr varScale="1">
        <p:scale>
          <a:sx n="108" d="100"/>
          <a:sy n="108" d="100"/>
        </p:scale>
        <p:origin x="122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commentAuthors" Target="commentAuthor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heme" Target="theme/theme1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86059A1B-3164-4FE5-94D8-39F08DE54281}"/>
    <pc:docChg chg="undo custSel addSld modSld">
      <pc:chgData name="Espinola-Arredondo, Ana" userId="2389861a-9b00-4e05-a52a-bbe4d3cfc079" providerId="ADAL" clId="{86059A1B-3164-4FE5-94D8-39F08DE54281}" dt="2025-01-09T16:38:49.672" v="374" actId="403"/>
      <pc:docMkLst>
        <pc:docMk/>
      </pc:docMkLst>
      <pc:sldChg chg="delSp modSp mod">
        <pc:chgData name="Espinola-Arredondo, Ana" userId="2389861a-9b00-4e05-a52a-bbe4d3cfc079" providerId="ADAL" clId="{86059A1B-3164-4FE5-94D8-39F08DE54281}" dt="2025-01-07T19:58:51.948" v="169" actId="478"/>
        <pc:sldMkLst>
          <pc:docMk/>
          <pc:sldMk cId="1246554226" sldId="263"/>
        </pc:sldMkLst>
        <pc:spChg chg="mod">
          <ac:chgData name="Espinola-Arredondo, Ana" userId="2389861a-9b00-4e05-a52a-bbe4d3cfc079" providerId="ADAL" clId="{86059A1B-3164-4FE5-94D8-39F08DE54281}" dt="2025-01-07T19:58:41.996" v="163" actId="14100"/>
          <ac:spMkLst>
            <pc:docMk/>
            <pc:sldMk cId="1246554226" sldId="263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7T19:58:51.948" v="169" actId="478"/>
          <ac:spMkLst>
            <pc:docMk/>
            <pc:sldMk cId="1246554226" sldId="263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58:49.009" v="168" actId="27636"/>
          <ac:spMkLst>
            <pc:docMk/>
            <pc:sldMk cId="1246554226" sldId="263"/>
            <ac:spMk id="12" creationId="{00E6DA4A-BD22-0649-93B4-CDCD0B2F00A7}"/>
          </ac:spMkLst>
        </pc:spChg>
      </pc:sldChg>
      <pc:sldChg chg="addSp delSp modSp mod modAnim">
        <pc:chgData name="Espinola-Arredondo, Ana" userId="2389861a-9b00-4e05-a52a-bbe4d3cfc079" providerId="ADAL" clId="{86059A1B-3164-4FE5-94D8-39F08DE54281}" dt="2025-01-07T19:31:02.424" v="87"/>
        <pc:sldMkLst>
          <pc:docMk/>
          <pc:sldMk cId="4143934344" sldId="264"/>
        </pc:sldMkLst>
        <pc:spChg chg="del">
          <ac:chgData name="Espinola-Arredondo, Ana" userId="2389861a-9b00-4e05-a52a-bbe4d3cfc079" providerId="ADAL" clId="{86059A1B-3164-4FE5-94D8-39F08DE54281}" dt="2025-01-07T19:16:31.881" v="2" actId="478"/>
          <ac:spMkLst>
            <pc:docMk/>
            <pc:sldMk cId="4143934344" sldId="264"/>
            <ac:spMk id="5" creationId="{224C728C-76F7-FB4F-A082-58F75D13B28D}"/>
          </ac:spMkLst>
        </pc:spChg>
        <pc:spChg chg="add mod">
          <ac:chgData name="Espinola-Arredondo, Ana" userId="2389861a-9b00-4e05-a52a-bbe4d3cfc079" providerId="ADAL" clId="{86059A1B-3164-4FE5-94D8-39F08DE54281}" dt="2025-01-07T19:30:49.860" v="85" actId="1076"/>
          <ac:spMkLst>
            <pc:docMk/>
            <pc:sldMk cId="4143934344" sldId="264"/>
            <ac:spMk id="8" creationId="{53F9DBA2-AD98-E40B-2958-59A4E441CD54}"/>
          </ac:spMkLst>
        </pc:spChg>
        <pc:spChg chg="add mod">
          <ac:chgData name="Espinola-Arredondo, Ana" userId="2389861a-9b00-4e05-a52a-bbe4d3cfc079" providerId="ADAL" clId="{86059A1B-3164-4FE5-94D8-39F08DE54281}" dt="2025-01-07T19:27:23.354" v="35" actId="14100"/>
          <ac:spMkLst>
            <pc:docMk/>
            <pc:sldMk cId="4143934344" sldId="264"/>
            <ac:spMk id="10" creationId="{33D93975-5B02-E7C1-B31E-1F99AF0E9F84}"/>
          </ac:spMkLst>
        </pc:spChg>
        <pc:spChg chg="mod">
          <ac:chgData name="Espinola-Arredondo, Ana" userId="2389861a-9b00-4e05-a52a-bbe4d3cfc079" providerId="ADAL" clId="{86059A1B-3164-4FE5-94D8-39F08DE54281}" dt="2025-01-07T19:27:05.601" v="26" actId="5793"/>
          <ac:spMkLst>
            <pc:docMk/>
            <pc:sldMk cId="4143934344" sldId="264"/>
            <ac:spMk id="12" creationId="{00E6DA4A-BD22-0649-93B4-CDCD0B2F00A7}"/>
          </ac:spMkLst>
        </pc:spChg>
        <pc:spChg chg="add mod">
          <ac:chgData name="Espinola-Arredondo, Ana" userId="2389861a-9b00-4e05-a52a-bbe4d3cfc079" providerId="ADAL" clId="{86059A1B-3164-4FE5-94D8-39F08DE54281}" dt="2025-01-07T19:28:51.753" v="50" actId="1076"/>
          <ac:spMkLst>
            <pc:docMk/>
            <pc:sldMk cId="4143934344" sldId="264"/>
            <ac:spMk id="14" creationId="{4A69F999-A248-2095-985B-D0253545BFC7}"/>
          </ac:spMkLst>
        </pc:spChg>
        <pc:spChg chg="add mod">
          <ac:chgData name="Espinola-Arredondo, Ana" userId="2389861a-9b00-4e05-a52a-bbe4d3cfc079" providerId="ADAL" clId="{86059A1B-3164-4FE5-94D8-39F08DE54281}" dt="2025-01-07T19:29:58.192" v="60" actId="1076"/>
          <ac:spMkLst>
            <pc:docMk/>
            <pc:sldMk cId="4143934344" sldId="264"/>
            <ac:spMk id="16" creationId="{267FB3B4-01D4-6F5C-BC5A-E4B55B339AB7}"/>
          </ac:spMkLst>
        </pc:spChg>
        <pc:picChg chg="add mod">
          <ac:chgData name="Espinola-Arredondo, Ana" userId="2389861a-9b00-4e05-a52a-bbe4d3cfc079" providerId="ADAL" clId="{86059A1B-3164-4FE5-94D8-39F08DE54281}" dt="2025-01-07T19:29:53.985" v="59" actId="1076"/>
          <ac:picMkLst>
            <pc:docMk/>
            <pc:sldMk cId="4143934344" sldId="264"/>
            <ac:picMk id="7" creationId="{F1E2E1C2-43DF-E5FC-6E29-E1314DCFB970}"/>
          </ac:picMkLst>
        </pc:picChg>
        <pc:picChg chg="add mod">
          <ac:chgData name="Espinola-Arredondo, Ana" userId="2389861a-9b00-4e05-a52a-bbe4d3cfc079" providerId="ADAL" clId="{86059A1B-3164-4FE5-94D8-39F08DE54281}" dt="2025-01-07T19:29:18.424" v="53" actId="1076"/>
          <ac:picMkLst>
            <pc:docMk/>
            <pc:sldMk cId="4143934344" sldId="264"/>
            <ac:picMk id="9" creationId="{C3427658-D46F-9521-915A-78DB8EA61CF4}"/>
          </ac:picMkLst>
        </pc:picChg>
        <pc:picChg chg="add mod">
          <ac:chgData name="Espinola-Arredondo, Ana" userId="2389861a-9b00-4e05-a52a-bbe4d3cfc079" providerId="ADAL" clId="{86059A1B-3164-4FE5-94D8-39F08DE54281}" dt="2025-01-07T19:28:42.586" v="48" actId="1076"/>
          <ac:picMkLst>
            <pc:docMk/>
            <pc:sldMk cId="4143934344" sldId="264"/>
            <ac:picMk id="13" creationId="{C1C70F56-FDE8-A3DE-C763-02BC5AEEAF7F}"/>
          </ac:picMkLst>
        </pc:picChg>
        <pc:picChg chg="add mod">
          <ac:chgData name="Espinola-Arredondo, Ana" userId="2389861a-9b00-4e05-a52a-bbe4d3cfc079" providerId="ADAL" clId="{86059A1B-3164-4FE5-94D8-39F08DE54281}" dt="2025-01-07T19:29:42.985" v="57" actId="1076"/>
          <ac:picMkLst>
            <pc:docMk/>
            <pc:sldMk cId="4143934344" sldId="264"/>
            <ac:picMk id="15" creationId="{ADB275F6-16A7-60AC-F4FA-F08B2601B289}"/>
          </ac:picMkLst>
        </pc:picChg>
        <pc:picChg chg="add mod">
          <ac:chgData name="Espinola-Arredondo, Ana" userId="2389861a-9b00-4e05-a52a-bbe4d3cfc079" providerId="ADAL" clId="{86059A1B-3164-4FE5-94D8-39F08DE54281}" dt="2025-01-07T19:30:06.292" v="62" actId="1076"/>
          <ac:picMkLst>
            <pc:docMk/>
            <pc:sldMk cId="4143934344" sldId="264"/>
            <ac:picMk id="17" creationId="{731156A7-1F06-69A6-E9C7-A4AC4166B455}"/>
          </ac:picMkLst>
        </pc:picChg>
        <pc:picChg chg="add mod">
          <ac:chgData name="Espinola-Arredondo, Ana" userId="2389861a-9b00-4e05-a52a-bbe4d3cfc079" providerId="ADAL" clId="{86059A1B-3164-4FE5-94D8-39F08DE54281}" dt="2025-01-07T19:27:34.753" v="39" actId="1076"/>
          <ac:picMkLst>
            <pc:docMk/>
            <pc:sldMk cId="4143934344" sldId="264"/>
            <ac:picMk id="1026" creationId="{4EB0EBCD-B404-A023-99D3-22FE6C710C8F}"/>
          </ac:picMkLst>
        </pc:picChg>
      </pc:sldChg>
      <pc:sldChg chg="delSp modSp mod">
        <pc:chgData name="Espinola-Arredondo, Ana" userId="2389861a-9b00-4e05-a52a-bbe4d3cfc079" providerId="ADAL" clId="{86059A1B-3164-4FE5-94D8-39F08DE54281}" dt="2025-01-07T19:37:41.261" v="101" actId="478"/>
        <pc:sldMkLst>
          <pc:docMk/>
          <pc:sldMk cId="3082925202" sldId="266"/>
        </pc:sldMkLst>
        <pc:spChg chg="mod">
          <ac:chgData name="Espinola-Arredondo, Ana" userId="2389861a-9b00-4e05-a52a-bbe4d3cfc079" providerId="ADAL" clId="{86059A1B-3164-4FE5-94D8-39F08DE54281}" dt="2025-01-07T19:37:37.972" v="100" actId="14100"/>
          <ac:spMkLst>
            <pc:docMk/>
            <pc:sldMk cId="3082925202" sldId="266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7T19:37:41.261" v="101" actId="478"/>
          <ac:spMkLst>
            <pc:docMk/>
            <pc:sldMk cId="3082925202" sldId="26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37:30.920" v="99" actId="20577"/>
          <ac:spMkLst>
            <pc:docMk/>
            <pc:sldMk cId="3082925202" sldId="266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7T19:40:11.257" v="123" actId="478"/>
        <pc:sldMkLst>
          <pc:docMk/>
          <pc:sldMk cId="1852582826" sldId="267"/>
        </pc:sldMkLst>
        <pc:spChg chg="del">
          <ac:chgData name="Espinola-Arredondo, Ana" userId="2389861a-9b00-4e05-a52a-bbe4d3cfc079" providerId="ADAL" clId="{86059A1B-3164-4FE5-94D8-39F08DE54281}" dt="2025-01-07T19:40:11.257" v="123" actId="478"/>
          <ac:spMkLst>
            <pc:docMk/>
            <pc:sldMk cId="1852582826" sldId="26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40:07.423" v="122" actId="14100"/>
          <ac:spMkLst>
            <pc:docMk/>
            <pc:sldMk cId="1852582826" sldId="267"/>
            <ac:spMk id="12" creationId="{00E6DA4A-BD22-0649-93B4-CDCD0B2F00A7}"/>
          </ac:spMkLst>
        </pc:spChg>
      </pc:sldChg>
      <pc:sldChg chg="addSp delSp modSp mod modAnim">
        <pc:chgData name="Espinola-Arredondo, Ana" userId="2389861a-9b00-4e05-a52a-bbe4d3cfc079" providerId="ADAL" clId="{86059A1B-3164-4FE5-94D8-39F08DE54281}" dt="2025-01-08T18:04:16.745" v="281" actId="2711"/>
        <pc:sldMkLst>
          <pc:docMk/>
          <pc:sldMk cId="2386264147" sldId="269"/>
        </pc:sldMkLst>
        <pc:spChg chg="del">
          <ac:chgData name="Espinola-Arredondo, Ana" userId="2389861a-9b00-4e05-a52a-bbe4d3cfc079" providerId="ADAL" clId="{86059A1B-3164-4FE5-94D8-39F08DE54281}" dt="2025-01-07T19:44:51.881" v="143" actId="478"/>
          <ac:spMkLst>
            <pc:docMk/>
            <pc:sldMk cId="2386264147" sldId="269"/>
            <ac:spMk id="5" creationId="{224C728C-76F7-FB4F-A082-58F75D13B28D}"/>
          </ac:spMkLst>
        </pc:spChg>
        <pc:spChg chg="add mod">
          <ac:chgData name="Espinola-Arredondo, Ana" userId="2389861a-9b00-4e05-a52a-bbe4d3cfc079" providerId="ADAL" clId="{86059A1B-3164-4FE5-94D8-39F08DE54281}" dt="2025-01-07T19:45:08.893" v="149" actId="1076"/>
          <ac:spMkLst>
            <pc:docMk/>
            <pc:sldMk cId="2386264147" sldId="269"/>
            <ac:spMk id="7" creationId="{654D36A8-D8FD-05CF-CC9C-F6E3E9D25CE6}"/>
          </ac:spMkLst>
        </pc:spChg>
        <pc:spChg chg="mod">
          <ac:chgData name="Espinola-Arredondo, Ana" userId="2389861a-9b00-4e05-a52a-bbe4d3cfc079" providerId="ADAL" clId="{86059A1B-3164-4FE5-94D8-39F08DE54281}" dt="2025-01-08T18:04:16.745" v="281" actId="2711"/>
          <ac:spMkLst>
            <pc:docMk/>
            <pc:sldMk cId="2386264147" sldId="269"/>
            <ac:spMk id="12" creationId="{00E6DA4A-BD22-0649-93B4-CDCD0B2F00A7}"/>
          </ac:spMkLst>
        </pc:spChg>
      </pc:sldChg>
      <pc:sldChg chg="addSp delSp modSp mod modAnim">
        <pc:chgData name="Espinola-Arredondo, Ana" userId="2389861a-9b00-4e05-a52a-bbe4d3cfc079" providerId="ADAL" clId="{86059A1B-3164-4FE5-94D8-39F08DE54281}" dt="2025-01-08T18:07:05.659" v="287"/>
        <pc:sldMkLst>
          <pc:docMk/>
          <pc:sldMk cId="1692651117" sldId="272"/>
        </pc:sldMkLst>
        <pc:spChg chg="del">
          <ac:chgData name="Espinola-Arredondo, Ana" userId="2389861a-9b00-4e05-a52a-bbe4d3cfc079" providerId="ADAL" clId="{86059A1B-3164-4FE5-94D8-39F08DE54281}" dt="2025-01-08T18:05:55.807" v="282" actId="478"/>
          <ac:spMkLst>
            <pc:docMk/>
            <pc:sldMk cId="1692651117" sldId="272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46:36.469" v="154" actId="403"/>
          <ac:spMkLst>
            <pc:docMk/>
            <pc:sldMk cId="1692651117" sldId="272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86059A1B-3164-4FE5-94D8-39F08DE54281}" dt="2025-01-08T18:07:01.694" v="286" actId="14100"/>
          <ac:picMkLst>
            <pc:docMk/>
            <pc:sldMk cId="1692651117" sldId="272"/>
            <ac:picMk id="3" creationId="{CCE1C148-2E51-E67D-6C19-A47FB740B809}"/>
          </ac:picMkLst>
        </pc:picChg>
      </pc:sldChg>
      <pc:sldChg chg="delSp mod">
        <pc:chgData name="Espinola-Arredondo, Ana" userId="2389861a-9b00-4e05-a52a-bbe4d3cfc079" providerId="ADAL" clId="{86059A1B-3164-4FE5-94D8-39F08DE54281}" dt="2025-01-08T18:07:39.712" v="289" actId="478"/>
        <pc:sldMkLst>
          <pc:docMk/>
          <pc:sldMk cId="4011860935" sldId="273"/>
        </pc:sldMkLst>
        <pc:spChg chg="del">
          <ac:chgData name="Espinola-Arredondo, Ana" userId="2389861a-9b00-4e05-a52a-bbe4d3cfc079" providerId="ADAL" clId="{86059A1B-3164-4FE5-94D8-39F08DE54281}" dt="2025-01-08T18:07:39.712" v="289" actId="478"/>
          <ac:spMkLst>
            <pc:docMk/>
            <pc:sldMk cId="4011860935" sldId="273"/>
            <ac:spMk id="5" creationId="{224C728C-76F7-FB4F-A082-58F75D13B28D}"/>
          </ac:spMkLst>
        </pc:spChg>
      </pc:sldChg>
      <pc:sldChg chg="addSp delSp modSp mod modAnim">
        <pc:chgData name="Espinola-Arredondo, Ana" userId="2389861a-9b00-4e05-a52a-bbe4d3cfc079" providerId="ADAL" clId="{86059A1B-3164-4FE5-94D8-39F08DE54281}" dt="2025-01-08T18:12:39.777" v="307"/>
        <pc:sldMkLst>
          <pc:docMk/>
          <pc:sldMk cId="3751042158" sldId="276"/>
        </pc:sldMkLst>
        <pc:spChg chg="del">
          <ac:chgData name="Espinola-Arredondo, Ana" userId="2389861a-9b00-4e05-a52a-bbe4d3cfc079" providerId="ADAL" clId="{86059A1B-3164-4FE5-94D8-39F08DE54281}" dt="2025-01-08T18:11:06.315" v="290" actId="478"/>
          <ac:spMkLst>
            <pc:docMk/>
            <pc:sldMk cId="3751042158" sldId="27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8:11:10.627" v="292" actId="27636"/>
          <ac:spMkLst>
            <pc:docMk/>
            <pc:sldMk cId="3751042158" sldId="276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86059A1B-3164-4FE5-94D8-39F08DE54281}" dt="2025-01-08T18:12:23.978" v="303" actId="1076"/>
          <ac:picMkLst>
            <pc:docMk/>
            <pc:sldMk cId="3751042158" sldId="276"/>
            <ac:picMk id="10" creationId="{50A961DC-B0C9-9FFF-9626-0356D5D5B0F6}"/>
          </ac:picMkLst>
        </pc:picChg>
        <pc:picChg chg="add mod">
          <ac:chgData name="Espinola-Arredondo, Ana" userId="2389861a-9b00-4e05-a52a-bbe4d3cfc079" providerId="ADAL" clId="{86059A1B-3164-4FE5-94D8-39F08DE54281}" dt="2025-01-08T18:12:27.698" v="304" actId="1076"/>
          <ac:picMkLst>
            <pc:docMk/>
            <pc:sldMk cId="3751042158" sldId="276"/>
            <ac:picMk id="11" creationId="{E1BBD4B2-A1B3-995B-1916-A9AED6956DF3}"/>
          </ac:picMkLst>
        </pc:picChg>
        <pc:picChg chg="add mod">
          <ac:chgData name="Espinola-Arredondo, Ana" userId="2389861a-9b00-4e05-a52a-bbe4d3cfc079" providerId="ADAL" clId="{86059A1B-3164-4FE5-94D8-39F08DE54281}" dt="2025-01-08T18:12:19.658" v="301" actId="1076"/>
          <ac:picMkLst>
            <pc:docMk/>
            <pc:sldMk cId="3751042158" sldId="276"/>
            <ac:picMk id="1026" creationId="{BA45CDD6-EA0E-B053-80F6-7719AC5E9297}"/>
          </ac:picMkLst>
        </pc:picChg>
      </pc:sldChg>
      <pc:sldChg chg="modSp mod">
        <pc:chgData name="Espinola-Arredondo, Ana" userId="2389861a-9b00-4e05-a52a-bbe4d3cfc079" providerId="ADAL" clId="{86059A1B-3164-4FE5-94D8-39F08DE54281}" dt="2025-01-07T19:56:45.433" v="162" actId="1076"/>
        <pc:sldMkLst>
          <pc:docMk/>
          <pc:sldMk cId="3329378808" sldId="283"/>
        </pc:sldMkLst>
        <pc:spChg chg="mod">
          <ac:chgData name="Espinola-Arredondo, Ana" userId="2389861a-9b00-4e05-a52a-bbe4d3cfc079" providerId="ADAL" clId="{86059A1B-3164-4FE5-94D8-39F08DE54281}" dt="2025-01-07T19:56:45.433" v="162" actId="1076"/>
          <ac:spMkLst>
            <pc:docMk/>
            <pc:sldMk cId="3329378808" sldId="283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86059A1B-3164-4FE5-94D8-39F08DE54281}" dt="2025-01-08T18:47:44.465" v="335" actId="27636"/>
        <pc:sldMkLst>
          <pc:docMk/>
          <pc:sldMk cId="2384936094" sldId="287"/>
        </pc:sldMkLst>
        <pc:spChg chg="mod">
          <ac:chgData name="Espinola-Arredondo, Ana" userId="2389861a-9b00-4e05-a52a-bbe4d3cfc079" providerId="ADAL" clId="{86059A1B-3164-4FE5-94D8-39F08DE54281}" dt="2025-01-08T18:47:44.465" v="335" actId="27636"/>
          <ac:spMkLst>
            <pc:docMk/>
            <pc:sldMk cId="2384936094" sldId="287"/>
            <ac:spMk id="12" creationId="{00E6DA4A-BD22-0649-93B4-CDCD0B2F00A7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3:50.283" v="354" actId="478"/>
        <pc:sldMkLst>
          <pc:docMk/>
          <pc:sldMk cId="1341884140" sldId="290"/>
        </pc:sldMkLst>
        <pc:spChg chg="del">
          <ac:chgData name="Espinola-Arredondo, Ana" userId="2389861a-9b00-4e05-a52a-bbe4d3cfc079" providerId="ADAL" clId="{86059A1B-3164-4FE5-94D8-39F08DE54281}" dt="2025-01-08T19:03:50.283" v="354" actId="478"/>
          <ac:spMkLst>
            <pc:docMk/>
            <pc:sldMk cId="1341884140" sldId="290"/>
            <ac:spMk id="5" creationId="{224C728C-76F7-FB4F-A082-58F75D13B28D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3:44.707" v="353" actId="478"/>
        <pc:sldMkLst>
          <pc:docMk/>
          <pc:sldMk cId="2995116992" sldId="291"/>
        </pc:sldMkLst>
        <pc:spChg chg="del">
          <ac:chgData name="Espinola-Arredondo, Ana" userId="2389861a-9b00-4e05-a52a-bbe4d3cfc079" providerId="ADAL" clId="{86059A1B-3164-4FE5-94D8-39F08DE54281}" dt="2025-01-08T19:03:44.707" v="353" actId="478"/>
          <ac:spMkLst>
            <pc:docMk/>
            <pc:sldMk cId="2995116992" sldId="291"/>
            <ac:spMk id="5" creationId="{224C728C-76F7-FB4F-A082-58F75D13B28D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9:05:14.569" v="357" actId="14100"/>
        <pc:sldMkLst>
          <pc:docMk/>
          <pc:sldMk cId="716940191" sldId="292"/>
        </pc:sldMkLst>
        <pc:spChg chg="mod">
          <ac:chgData name="Espinola-Arredondo, Ana" userId="2389861a-9b00-4e05-a52a-bbe4d3cfc079" providerId="ADAL" clId="{86059A1B-3164-4FE5-94D8-39F08DE54281}" dt="2025-01-08T19:03:30.761" v="350" actId="14100"/>
          <ac:spMkLst>
            <pc:docMk/>
            <pc:sldMk cId="716940191" sldId="292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8T19:03:39.642" v="352" actId="478"/>
          <ac:spMkLst>
            <pc:docMk/>
            <pc:sldMk cId="716940191" sldId="292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9:05:14.569" v="357" actId="14100"/>
          <ac:spMkLst>
            <pc:docMk/>
            <pc:sldMk cId="716940191" sldId="292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9:18:43.538" v="364" actId="1076"/>
        <pc:sldMkLst>
          <pc:docMk/>
          <pc:sldMk cId="3468259730" sldId="293"/>
        </pc:sldMkLst>
        <pc:spChg chg="mod">
          <ac:chgData name="Espinola-Arredondo, Ana" userId="2389861a-9b00-4e05-a52a-bbe4d3cfc079" providerId="ADAL" clId="{86059A1B-3164-4FE5-94D8-39F08DE54281}" dt="2025-01-08T19:18:36.858" v="363" actId="14100"/>
          <ac:spMkLst>
            <pc:docMk/>
            <pc:sldMk cId="3468259730" sldId="293"/>
            <ac:spMk id="3" creationId="{6C7703EF-D3BF-6C4E-8BA3-B0E5F4520325}"/>
          </ac:spMkLst>
        </pc:spChg>
        <pc:spChg chg="del">
          <ac:chgData name="Espinola-Arredondo, Ana" userId="2389861a-9b00-4e05-a52a-bbe4d3cfc079" providerId="ADAL" clId="{86059A1B-3164-4FE5-94D8-39F08DE54281}" dt="2025-01-08T19:03:57.801" v="355" actId="478"/>
          <ac:spMkLst>
            <pc:docMk/>
            <pc:sldMk cId="3468259730" sldId="293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9:18:43.538" v="364" actId="1076"/>
          <ac:spMkLst>
            <pc:docMk/>
            <pc:sldMk cId="3468259730" sldId="293"/>
            <ac:spMk id="8" creationId="{38E8625D-4E75-634C-9569-245C89E9AA5D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4:04.247" v="356" actId="478"/>
        <pc:sldMkLst>
          <pc:docMk/>
          <pc:sldMk cId="1398935392" sldId="294"/>
        </pc:sldMkLst>
        <pc:spChg chg="del">
          <ac:chgData name="Espinola-Arredondo, Ana" userId="2389861a-9b00-4e05-a52a-bbe4d3cfc079" providerId="ADAL" clId="{86059A1B-3164-4FE5-94D8-39F08DE54281}" dt="2025-01-08T19:04:04.247" v="356" actId="478"/>
          <ac:spMkLst>
            <pc:docMk/>
            <pc:sldMk cId="1398935392" sldId="294"/>
            <ac:spMk id="5" creationId="{224C728C-76F7-FB4F-A082-58F75D13B28D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7:50.262" v="361" actId="478"/>
        <pc:sldMkLst>
          <pc:docMk/>
          <pc:sldMk cId="4147462912" sldId="296"/>
        </pc:sldMkLst>
        <pc:spChg chg="del">
          <ac:chgData name="Espinola-Arredondo, Ana" userId="2389861a-9b00-4e05-a52a-bbe4d3cfc079" providerId="ADAL" clId="{86059A1B-3164-4FE5-94D8-39F08DE54281}" dt="2025-01-08T19:07:50.262" v="361" actId="478"/>
          <ac:spMkLst>
            <pc:docMk/>
            <pc:sldMk cId="4147462912" sldId="296"/>
            <ac:spMk id="5" creationId="{224C728C-76F7-FB4F-A082-58F75D13B28D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9:21:11.126" v="367" actId="20577"/>
        <pc:sldMkLst>
          <pc:docMk/>
          <pc:sldMk cId="1786102537" sldId="297"/>
        </pc:sldMkLst>
        <pc:spChg chg="del">
          <ac:chgData name="Espinola-Arredondo, Ana" userId="2389861a-9b00-4e05-a52a-bbe4d3cfc079" providerId="ADAL" clId="{86059A1B-3164-4FE5-94D8-39F08DE54281}" dt="2025-01-08T19:07:39.732" v="359" actId="478"/>
          <ac:spMkLst>
            <pc:docMk/>
            <pc:sldMk cId="1786102537" sldId="29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9:21:11.126" v="367" actId="20577"/>
          <ac:spMkLst>
            <pc:docMk/>
            <pc:sldMk cId="1786102537" sldId="297"/>
            <ac:spMk id="12" creationId="{00E6DA4A-BD22-0649-93B4-CDCD0B2F00A7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8:43.219" v="362" actId="478"/>
        <pc:sldMkLst>
          <pc:docMk/>
          <pc:sldMk cId="3766923141" sldId="298"/>
        </pc:sldMkLst>
        <pc:spChg chg="del">
          <ac:chgData name="Espinola-Arredondo, Ana" userId="2389861a-9b00-4e05-a52a-bbe4d3cfc079" providerId="ADAL" clId="{86059A1B-3164-4FE5-94D8-39F08DE54281}" dt="2025-01-08T19:08:43.219" v="362" actId="478"/>
          <ac:spMkLst>
            <pc:docMk/>
            <pc:sldMk cId="3766923141" sldId="298"/>
            <ac:spMk id="5" creationId="{224C728C-76F7-FB4F-A082-58F75D13B28D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7T19:33:05.856" v="95" actId="478"/>
        <pc:sldMkLst>
          <pc:docMk/>
          <pc:sldMk cId="4278021955" sldId="306"/>
        </pc:sldMkLst>
        <pc:spChg chg="del">
          <ac:chgData name="Espinola-Arredondo, Ana" userId="2389861a-9b00-4e05-a52a-bbe4d3cfc079" providerId="ADAL" clId="{86059A1B-3164-4FE5-94D8-39F08DE54281}" dt="2025-01-07T19:33:05.856" v="95" actId="478"/>
          <ac:spMkLst>
            <pc:docMk/>
            <pc:sldMk cId="4278021955" sldId="30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33:02.368" v="94" actId="1076"/>
          <ac:spMkLst>
            <pc:docMk/>
            <pc:sldMk cId="4278021955" sldId="306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86059A1B-3164-4FE5-94D8-39F08DE54281}" dt="2025-01-09T16:38:49.672" v="374" actId="403"/>
        <pc:sldMkLst>
          <pc:docMk/>
          <pc:sldMk cId="1519833793" sldId="308"/>
        </pc:sldMkLst>
        <pc:spChg chg="mod">
          <ac:chgData name="Espinola-Arredondo, Ana" userId="2389861a-9b00-4e05-a52a-bbe4d3cfc079" providerId="ADAL" clId="{86059A1B-3164-4FE5-94D8-39F08DE54281}" dt="2025-01-09T16:38:49.672" v="374" actId="403"/>
          <ac:spMkLst>
            <pc:docMk/>
            <pc:sldMk cId="1519833793" sldId="308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7:51:34.723" v="179" actId="14100"/>
        <pc:sldMkLst>
          <pc:docMk/>
          <pc:sldMk cId="4218448885" sldId="309"/>
        </pc:sldMkLst>
        <pc:spChg chg="mod">
          <ac:chgData name="Espinola-Arredondo, Ana" userId="2389861a-9b00-4e05-a52a-bbe4d3cfc079" providerId="ADAL" clId="{86059A1B-3164-4FE5-94D8-39F08DE54281}" dt="2025-01-08T17:51:31.457" v="178" actId="14100"/>
          <ac:spMkLst>
            <pc:docMk/>
            <pc:sldMk cId="4218448885" sldId="309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8T17:51:22.763" v="175" actId="478"/>
          <ac:spMkLst>
            <pc:docMk/>
            <pc:sldMk cId="4218448885" sldId="309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7:51:34.723" v="179" actId="14100"/>
          <ac:spMkLst>
            <pc:docMk/>
            <pc:sldMk cId="4218448885" sldId="309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7:51:59.936" v="189" actId="403"/>
        <pc:sldMkLst>
          <pc:docMk/>
          <pc:sldMk cId="1477514422" sldId="311"/>
        </pc:sldMkLst>
        <pc:spChg chg="del">
          <ac:chgData name="Espinola-Arredondo, Ana" userId="2389861a-9b00-4e05-a52a-bbe4d3cfc079" providerId="ADAL" clId="{86059A1B-3164-4FE5-94D8-39F08DE54281}" dt="2025-01-08T17:51:46.797" v="182" actId="478"/>
          <ac:spMkLst>
            <pc:docMk/>
            <pc:sldMk cId="1477514422" sldId="311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7:51:59.936" v="189" actId="403"/>
          <ac:spMkLst>
            <pc:docMk/>
            <pc:sldMk cId="1477514422" sldId="311"/>
            <ac:spMk id="12" creationId="{00E6DA4A-BD22-0649-93B4-CDCD0B2F00A7}"/>
          </ac:spMkLst>
        </pc:spChg>
      </pc:sldChg>
      <pc:sldChg chg="addSp delSp modSp mod">
        <pc:chgData name="Espinola-Arredondo, Ana" userId="2389861a-9b00-4e05-a52a-bbe4d3cfc079" providerId="ADAL" clId="{86059A1B-3164-4FE5-94D8-39F08DE54281}" dt="2025-01-08T18:25:18.071" v="329" actId="1076"/>
        <pc:sldMkLst>
          <pc:docMk/>
          <pc:sldMk cId="4213444804" sldId="316"/>
        </pc:sldMkLst>
        <pc:spChg chg="mod">
          <ac:chgData name="Espinola-Arredondo, Ana" userId="2389861a-9b00-4e05-a52a-bbe4d3cfc079" providerId="ADAL" clId="{86059A1B-3164-4FE5-94D8-39F08DE54281}" dt="2025-01-08T18:24:45.430" v="326" actId="1076"/>
          <ac:spMkLst>
            <pc:docMk/>
            <pc:sldMk cId="4213444804" sldId="316"/>
            <ac:spMk id="3" creationId="{0D634D92-539B-7542-B30B-F68E84F0A868}"/>
          </ac:spMkLst>
        </pc:spChg>
        <pc:spChg chg="del">
          <ac:chgData name="Espinola-Arredondo, Ana" userId="2389861a-9b00-4e05-a52a-bbe4d3cfc079" providerId="ADAL" clId="{86059A1B-3164-4FE5-94D8-39F08DE54281}" dt="2025-01-08T18:22:16.034" v="315" actId="478"/>
          <ac:spMkLst>
            <pc:docMk/>
            <pc:sldMk cId="4213444804" sldId="316"/>
            <ac:spMk id="4" creationId="{664A88EC-FA60-C84E-AE1C-943ED75C8316}"/>
          </ac:spMkLst>
        </pc:spChg>
        <pc:spChg chg="del">
          <ac:chgData name="Espinola-Arredondo, Ana" userId="2389861a-9b00-4e05-a52a-bbe4d3cfc079" providerId="ADAL" clId="{86059A1B-3164-4FE5-94D8-39F08DE54281}" dt="2025-01-08T18:23:05.458" v="320" actId="478"/>
          <ac:spMkLst>
            <pc:docMk/>
            <pc:sldMk cId="4213444804" sldId="316"/>
            <ac:spMk id="10" creationId="{EC7936B2-CD6E-D749-82EA-6235C5C8B7C1}"/>
          </ac:spMkLst>
        </pc:spChg>
        <pc:grpChg chg="del">
          <ac:chgData name="Espinola-Arredondo, Ana" userId="2389861a-9b00-4e05-a52a-bbe4d3cfc079" providerId="ADAL" clId="{86059A1B-3164-4FE5-94D8-39F08DE54281}" dt="2025-01-08T18:23:02.813" v="319" actId="478"/>
          <ac:grpSpMkLst>
            <pc:docMk/>
            <pc:sldMk cId="4213444804" sldId="316"/>
            <ac:grpSpMk id="6" creationId="{F013DF55-0154-044B-85F4-4845C506F3D7}"/>
          </ac:grpSpMkLst>
        </pc:grpChg>
        <pc:picChg chg="add del mod">
          <ac:chgData name="Espinola-Arredondo, Ana" userId="2389861a-9b00-4e05-a52a-bbe4d3cfc079" providerId="ADAL" clId="{86059A1B-3164-4FE5-94D8-39F08DE54281}" dt="2025-01-08T18:25:13.627" v="327" actId="478"/>
          <ac:picMkLst>
            <pc:docMk/>
            <pc:sldMk cId="4213444804" sldId="316"/>
            <ac:picMk id="9" creationId="{C9F76151-21F2-510B-B4B1-E76BC4F868F5}"/>
          </ac:picMkLst>
        </pc:picChg>
        <pc:picChg chg="add mod">
          <ac:chgData name="Espinola-Arredondo, Ana" userId="2389861a-9b00-4e05-a52a-bbe4d3cfc079" providerId="ADAL" clId="{86059A1B-3164-4FE5-94D8-39F08DE54281}" dt="2025-01-08T18:25:18.071" v="329" actId="1076"/>
          <ac:picMkLst>
            <pc:docMk/>
            <pc:sldMk cId="4213444804" sldId="316"/>
            <ac:picMk id="11" creationId="{F9064467-A75F-E090-01DA-41308E49C66A}"/>
          </ac:picMkLst>
        </pc:picChg>
        <pc:picChg chg="add mod">
          <ac:chgData name="Espinola-Arredondo, Ana" userId="2389861a-9b00-4e05-a52a-bbe4d3cfc079" providerId="ADAL" clId="{86059A1B-3164-4FE5-94D8-39F08DE54281}" dt="2025-01-08T18:24:12.871" v="323" actId="1076"/>
          <ac:picMkLst>
            <pc:docMk/>
            <pc:sldMk cId="4213444804" sldId="316"/>
            <ac:picMk id="2050" creationId="{F19C2A6D-A912-0668-07C5-A717C9F0FC8E}"/>
          </ac:picMkLst>
        </pc:picChg>
      </pc:sldChg>
      <pc:sldChg chg="modSp mod">
        <pc:chgData name="Espinola-Arredondo, Ana" userId="2389861a-9b00-4e05-a52a-bbe4d3cfc079" providerId="ADAL" clId="{86059A1B-3164-4FE5-94D8-39F08DE54281}" dt="2025-01-07T19:55:41.015" v="161" actId="27636"/>
        <pc:sldMkLst>
          <pc:docMk/>
          <pc:sldMk cId="1412976796" sldId="320"/>
        </pc:sldMkLst>
        <pc:spChg chg="mod">
          <ac:chgData name="Espinola-Arredondo, Ana" userId="2389861a-9b00-4e05-a52a-bbe4d3cfc079" providerId="ADAL" clId="{86059A1B-3164-4FE5-94D8-39F08DE54281}" dt="2025-01-07T19:55:41.015" v="161" actId="27636"/>
          <ac:spMkLst>
            <pc:docMk/>
            <pc:sldMk cId="1412976796" sldId="320"/>
            <ac:spMk id="3" creationId="{0D634D92-539B-7542-B30B-F68E84F0A868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7:57:54.583" v="220" actId="478"/>
        <pc:sldMkLst>
          <pc:docMk/>
          <pc:sldMk cId="2944128396" sldId="325"/>
        </pc:sldMkLst>
        <pc:spChg chg="del">
          <ac:chgData name="Espinola-Arredondo, Ana" userId="2389861a-9b00-4e05-a52a-bbe4d3cfc079" providerId="ADAL" clId="{86059A1B-3164-4FE5-94D8-39F08DE54281}" dt="2025-01-08T17:57:54.583" v="220" actId="478"/>
          <ac:spMkLst>
            <pc:docMk/>
            <pc:sldMk cId="2944128396" sldId="32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7:57:50.420" v="219" actId="27636"/>
          <ac:spMkLst>
            <pc:docMk/>
            <pc:sldMk cId="2944128396" sldId="325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8:00:50.314" v="273" actId="14100"/>
        <pc:sldMkLst>
          <pc:docMk/>
          <pc:sldMk cId="1597737159" sldId="326"/>
        </pc:sldMkLst>
        <pc:spChg chg="mod">
          <ac:chgData name="Espinola-Arredondo, Ana" userId="2389861a-9b00-4e05-a52a-bbe4d3cfc079" providerId="ADAL" clId="{86059A1B-3164-4FE5-94D8-39F08DE54281}" dt="2025-01-08T18:00:46.930" v="272" actId="14100"/>
          <ac:spMkLst>
            <pc:docMk/>
            <pc:sldMk cId="1597737159" sldId="326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8T18:00:39.694" v="270" actId="478"/>
          <ac:spMkLst>
            <pc:docMk/>
            <pc:sldMk cId="1597737159" sldId="326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8:00:50.314" v="273" actId="14100"/>
          <ac:spMkLst>
            <pc:docMk/>
            <pc:sldMk cId="1597737159" sldId="326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7:59:55.783" v="264" actId="27636"/>
        <pc:sldMkLst>
          <pc:docMk/>
          <pc:sldMk cId="2744587900" sldId="330"/>
        </pc:sldMkLst>
        <pc:spChg chg="del">
          <ac:chgData name="Espinola-Arredondo, Ana" userId="2389861a-9b00-4e05-a52a-bbe4d3cfc079" providerId="ADAL" clId="{86059A1B-3164-4FE5-94D8-39F08DE54281}" dt="2025-01-08T17:59:52.382" v="262" actId="478"/>
          <ac:spMkLst>
            <pc:docMk/>
            <pc:sldMk cId="2744587900" sldId="330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7:59:55.783" v="264" actId="27636"/>
          <ac:spMkLst>
            <pc:docMk/>
            <pc:sldMk cId="2744587900" sldId="330"/>
            <ac:spMk id="12" creationId="{00E6DA4A-BD22-0649-93B4-CDCD0B2F00A7}"/>
          </ac:spMkLst>
        </pc:spChg>
      </pc:sldChg>
      <pc:sldChg chg="delSp mod">
        <pc:chgData name="Espinola-Arredondo, Ana" userId="2389861a-9b00-4e05-a52a-bbe4d3cfc079" providerId="ADAL" clId="{86059A1B-3164-4FE5-94D8-39F08DE54281}" dt="2025-01-08T19:07:34.285" v="358" actId="478"/>
        <pc:sldMkLst>
          <pc:docMk/>
          <pc:sldMk cId="1130274465" sldId="337"/>
        </pc:sldMkLst>
        <pc:spChg chg="del">
          <ac:chgData name="Espinola-Arredondo, Ana" userId="2389861a-9b00-4e05-a52a-bbe4d3cfc079" providerId="ADAL" clId="{86059A1B-3164-4FE5-94D8-39F08DE54281}" dt="2025-01-08T19:07:34.285" v="358" actId="478"/>
          <ac:spMkLst>
            <pc:docMk/>
            <pc:sldMk cId="1130274465" sldId="337"/>
            <ac:spMk id="5" creationId="{224C728C-76F7-FB4F-A082-58F75D13B28D}"/>
          </ac:spMkLst>
        </pc:spChg>
      </pc:sldChg>
      <pc:sldChg chg="addSp modSp mod modAnim">
        <pc:chgData name="Espinola-Arredondo, Ana" userId="2389861a-9b00-4e05-a52a-bbe4d3cfc079" providerId="ADAL" clId="{86059A1B-3164-4FE5-94D8-39F08DE54281}" dt="2025-01-08T18:19:36.317" v="314"/>
        <pc:sldMkLst>
          <pc:docMk/>
          <pc:sldMk cId="3603313768" sldId="340"/>
        </pc:sldMkLst>
        <pc:spChg chg="add mod">
          <ac:chgData name="Espinola-Arredondo, Ana" userId="2389861a-9b00-4e05-a52a-bbe4d3cfc079" providerId="ADAL" clId="{86059A1B-3164-4FE5-94D8-39F08DE54281}" dt="2025-01-08T18:19:28.516" v="313" actId="1582"/>
          <ac:spMkLst>
            <pc:docMk/>
            <pc:sldMk cId="3603313768" sldId="340"/>
            <ac:spMk id="9" creationId="{33D2A984-047E-338C-D295-F331009D75C7}"/>
          </ac:spMkLst>
        </pc:spChg>
      </pc:sldChg>
      <pc:sldChg chg="modSp add mod">
        <pc:chgData name="Espinola-Arredondo, Ana" userId="2389861a-9b00-4e05-a52a-bbe4d3cfc079" providerId="ADAL" clId="{86059A1B-3164-4FE5-94D8-39F08DE54281}" dt="2025-01-07T19:32:46.020" v="91" actId="20577"/>
        <pc:sldMkLst>
          <pc:docMk/>
          <pc:sldMk cId="3820106265" sldId="468"/>
        </pc:sldMkLst>
        <pc:spChg chg="mod">
          <ac:chgData name="Espinola-Arredondo, Ana" userId="2389861a-9b00-4e05-a52a-bbe4d3cfc079" providerId="ADAL" clId="{86059A1B-3164-4FE5-94D8-39F08DE54281}" dt="2025-01-07T19:32:46.020" v="91" actId="20577"/>
          <ac:spMkLst>
            <pc:docMk/>
            <pc:sldMk cId="3820106265" sldId="468"/>
            <ac:spMk id="12" creationId="{00E6DA4A-BD22-0649-93B4-CDCD0B2F00A7}"/>
          </ac:spMkLst>
        </pc:spChg>
      </pc:sldChg>
      <pc:sldChg chg="delSp modSp add mod">
        <pc:chgData name="Espinola-Arredondo, Ana" userId="2389861a-9b00-4e05-a52a-bbe4d3cfc079" providerId="ADAL" clId="{86059A1B-3164-4FE5-94D8-39F08DE54281}" dt="2025-01-07T19:38:29.585" v="108" actId="478"/>
        <pc:sldMkLst>
          <pc:docMk/>
          <pc:sldMk cId="1637758826" sldId="469"/>
        </pc:sldMkLst>
        <pc:spChg chg="mod">
          <ac:chgData name="Espinola-Arredondo, Ana" userId="2389861a-9b00-4e05-a52a-bbe4d3cfc079" providerId="ADAL" clId="{86059A1B-3164-4FE5-94D8-39F08DE54281}" dt="2025-01-07T19:38:26.004" v="107" actId="14100"/>
          <ac:spMkLst>
            <pc:docMk/>
            <pc:sldMk cId="1637758826" sldId="469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7T19:38:29.585" v="108" actId="478"/>
          <ac:spMkLst>
            <pc:docMk/>
            <pc:sldMk cId="1637758826" sldId="469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38:20.883" v="106" actId="403"/>
          <ac:spMkLst>
            <pc:docMk/>
            <pc:sldMk cId="1637758826" sldId="469"/>
            <ac:spMk id="12" creationId="{00E6DA4A-BD22-0649-93B4-CDCD0B2F00A7}"/>
          </ac:spMkLst>
        </pc:spChg>
      </pc:sldChg>
      <pc:sldChg chg="addSp delSp modSp add mod modAnim">
        <pc:chgData name="Espinola-Arredondo, Ana" userId="2389861a-9b00-4e05-a52a-bbe4d3cfc079" providerId="ADAL" clId="{86059A1B-3164-4FE5-94D8-39F08DE54281}" dt="2025-01-07T19:41:08.316" v="138"/>
        <pc:sldMkLst>
          <pc:docMk/>
          <pc:sldMk cId="860949998" sldId="470"/>
        </pc:sldMkLst>
        <pc:spChg chg="del">
          <ac:chgData name="Espinola-Arredondo, Ana" userId="2389861a-9b00-4e05-a52a-bbe4d3cfc079" providerId="ADAL" clId="{86059A1B-3164-4FE5-94D8-39F08DE54281}" dt="2025-01-07T19:40:47.363" v="129" actId="478"/>
          <ac:spMkLst>
            <pc:docMk/>
            <pc:sldMk cId="860949998" sldId="470"/>
            <ac:spMk id="5" creationId="{224C728C-76F7-FB4F-A082-58F75D13B28D}"/>
          </ac:spMkLst>
        </pc:spChg>
        <pc:spChg chg="add mod">
          <ac:chgData name="Espinola-Arredondo, Ana" userId="2389861a-9b00-4e05-a52a-bbe4d3cfc079" providerId="ADAL" clId="{86059A1B-3164-4FE5-94D8-39F08DE54281}" dt="2025-01-07T19:41:05.018" v="137" actId="14100"/>
          <ac:spMkLst>
            <pc:docMk/>
            <pc:sldMk cId="860949998" sldId="470"/>
            <ac:spMk id="7" creationId="{81C06713-2E68-B2FA-0999-FC1C142D062D}"/>
          </ac:spMkLst>
        </pc:spChg>
        <pc:spChg chg="mod">
          <ac:chgData name="Espinola-Arredondo, Ana" userId="2389861a-9b00-4e05-a52a-bbe4d3cfc079" providerId="ADAL" clId="{86059A1B-3164-4FE5-94D8-39F08DE54281}" dt="2025-01-07T19:40:45.210" v="128" actId="14100"/>
          <ac:spMkLst>
            <pc:docMk/>
            <pc:sldMk cId="860949998" sldId="470"/>
            <ac:spMk id="12" creationId="{00E6DA4A-BD22-0649-93B4-CDCD0B2F00A7}"/>
          </ac:spMkLst>
        </pc:spChg>
      </pc:sldChg>
      <pc:sldChg chg="delSp modSp add mod">
        <pc:chgData name="Espinola-Arredondo, Ana" userId="2389861a-9b00-4e05-a52a-bbe4d3cfc079" providerId="ADAL" clId="{86059A1B-3164-4FE5-94D8-39F08DE54281}" dt="2025-01-08T18:07:25.387" v="288" actId="478"/>
        <pc:sldMkLst>
          <pc:docMk/>
          <pc:sldMk cId="2916348228" sldId="471"/>
        </pc:sldMkLst>
        <pc:spChg chg="del">
          <ac:chgData name="Espinola-Arredondo, Ana" userId="2389861a-9b00-4e05-a52a-bbe4d3cfc079" providerId="ADAL" clId="{86059A1B-3164-4FE5-94D8-39F08DE54281}" dt="2025-01-08T18:07:25.387" v="288" actId="478"/>
          <ac:spMkLst>
            <pc:docMk/>
            <pc:sldMk cId="2916348228" sldId="471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7T19:46:55.452" v="159" actId="14100"/>
          <ac:spMkLst>
            <pc:docMk/>
            <pc:sldMk cId="2916348228" sldId="471"/>
            <ac:spMk id="12" creationId="{00E6DA4A-BD22-0649-93B4-CDCD0B2F00A7}"/>
          </ac:spMkLst>
        </pc:spChg>
      </pc:sldChg>
      <pc:sldChg chg="delSp modSp mod">
        <pc:chgData name="Espinola-Arredondo, Ana" userId="2389861a-9b00-4e05-a52a-bbe4d3cfc079" providerId="ADAL" clId="{86059A1B-3164-4FE5-94D8-39F08DE54281}" dt="2025-01-08T19:21:43.440" v="369" actId="20577"/>
        <pc:sldMkLst>
          <pc:docMk/>
          <pc:sldMk cId="1420059065" sldId="473"/>
        </pc:sldMkLst>
        <pc:spChg chg="del">
          <ac:chgData name="Espinola-Arredondo, Ana" userId="2389861a-9b00-4e05-a52a-bbe4d3cfc079" providerId="ADAL" clId="{86059A1B-3164-4FE5-94D8-39F08DE54281}" dt="2025-01-08T19:07:44.762" v="360" actId="478"/>
          <ac:spMkLst>
            <pc:docMk/>
            <pc:sldMk cId="1420059065" sldId="473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9:21:43.440" v="369" actId="20577"/>
          <ac:spMkLst>
            <pc:docMk/>
            <pc:sldMk cId="1420059065" sldId="473"/>
            <ac:spMk id="12" creationId="{00E6DA4A-BD22-0649-93B4-CDCD0B2F00A7}"/>
          </ac:spMkLst>
        </pc:spChg>
      </pc:sldChg>
      <pc:sldChg chg="delSp modSp add mod">
        <pc:chgData name="Espinola-Arredondo, Ana" userId="2389861a-9b00-4e05-a52a-bbe4d3cfc079" providerId="ADAL" clId="{86059A1B-3164-4FE5-94D8-39F08DE54281}" dt="2025-01-08T17:57:46.102" v="217" actId="1076"/>
        <pc:sldMkLst>
          <pc:docMk/>
          <pc:sldMk cId="1255355236" sldId="474"/>
        </pc:sldMkLst>
        <pc:spChg chg="mod">
          <ac:chgData name="Espinola-Arredondo, Ana" userId="2389861a-9b00-4e05-a52a-bbe4d3cfc079" providerId="ADAL" clId="{86059A1B-3164-4FE5-94D8-39F08DE54281}" dt="2025-01-08T17:56:30.517" v="208" actId="14100"/>
          <ac:spMkLst>
            <pc:docMk/>
            <pc:sldMk cId="1255355236" sldId="474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8T17:56:37.368" v="210" actId="478"/>
          <ac:spMkLst>
            <pc:docMk/>
            <pc:sldMk cId="1255355236" sldId="474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7:57:46.102" v="217" actId="1076"/>
          <ac:spMkLst>
            <pc:docMk/>
            <pc:sldMk cId="1255355236" sldId="474"/>
            <ac:spMk id="12" creationId="{00E6DA4A-BD22-0649-93B4-CDCD0B2F00A7}"/>
          </ac:spMkLst>
        </pc:spChg>
      </pc:sldChg>
      <pc:sldChg chg="delSp modSp add mod">
        <pc:chgData name="Espinola-Arredondo, Ana" userId="2389861a-9b00-4e05-a52a-bbe4d3cfc079" providerId="ADAL" clId="{86059A1B-3164-4FE5-94D8-39F08DE54281}" dt="2025-01-08T18:01:03.319" v="276" actId="478"/>
        <pc:sldMkLst>
          <pc:docMk/>
          <pc:sldMk cId="4231815951" sldId="475"/>
        </pc:sldMkLst>
        <pc:spChg chg="del">
          <ac:chgData name="Espinola-Arredondo, Ana" userId="2389861a-9b00-4e05-a52a-bbe4d3cfc079" providerId="ADAL" clId="{86059A1B-3164-4FE5-94D8-39F08DE54281}" dt="2025-01-08T18:01:03.319" v="276" actId="478"/>
          <ac:spMkLst>
            <pc:docMk/>
            <pc:sldMk cId="4231815951" sldId="47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8:00:58.321" v="275" actId="27636"/>
          <ac:spMkLst>
            <pc:docMk/>
            <pc:sldMk cId="4231815951" sldId="475"/>
            <ac:spMk id="12" creationId="{00E6DA4A-BD22-0649-93B4-CDCD0B2F00A7}"/>
          </ac:spMkLst>
        </pc:spChg>
      </pc:sldChg>
      <pc:sldChg chg="add">
        <pc:chgData name="Espinola-Arredondo, Ana" userId="2389861a-9b00-4e05-a52a-bbe4d3cfc079" providerId="ADAL" clId="{86059A1B-3164-4FE5-94D8-39F08DE54281}" dt="2025-01-08T18:22:26.123" v="316" actId="2890"/>
        <pc:sldMkLst>
          <pc:docMk/>
          <pc:sldMk cId="566130234" sldId="476"/>
        </pc:sldMkLst>
      </pc:sldChg>
      <pc:sldChg chg="addSp delSp modSp add mod">
        <pc:chgData name="Espinola-Arredondo, Ana" userId="2389861a-9b00-4e05-a52a-bbe4d3cfc079" providerId="ADAL" clId="{86059A1B-3164-4FE5-94D8-39F08DE54281}" dt="2025-01-08T18:50:46.353" v="349" actId="1076"/>
        <pc:sldMkLst>
          <pc:docMk/>
          <pc:sldMk cId="2096968126" sldId="477"/>
        </pc:sldMkLst>
        <pc:spChg chg="mod">
          <ac:chgData name="Espinola-Arredondo, Ana" userId="2389861a-9b00-4e05-a52a-bbe4d3cfc079" providerId="ADAL" clId="{86059A1B-3164-4FE5-94D8-39F08DE54281}" dt="2025-01-08T18:48:17.117" v="341" actId="14100"/>
          <ac:spMkLst>
            <pc:docMk/>
            <pc:sldMk cId="2096968126" sldId="477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86059A1B-3164-4FE5-94D8-39F08DE54281}" dt="2025-01-08T18:49:29.924" v="346" actId="478"/>
          <ac:spMkLst>
            <pc:docMk/>
            <pc:sldMk cId="2096968126" sldId="477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86059A1B-3164-4FE5-94D8-39F08DE54281}" dt="2025-01-08T18:48:22.282" v="343" actId="14100"/>
          <ac:spMkLst>
            <pc:docMk/>
            <pc:sldMk cId="2096968126" sldId="477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86059A1B-3164-4FE5-94D8-39F08DE54281}" dt="2025-01-08T18:49:32.880" v="347" actId="1076"/>
          <ac:picMkLst>
            <pc:docMk/>
            <pc:sldMk cId="2096968126" sldId="477"/>
            <ac:picMk id="3" creationId="{3EC23E99-4710-5E5A-12DE-FC00CF34A86A}"/>
          </ac:picMkLst>
        </pc:picChg>
        <pc:picChg chg="add mod">
          <ac:chgData name="Espinola-Arredondo, Ana" userId="2389861a-9b00-4e05-a52a-bbe4d3cfc079" providerId="ADAL" clId="{86059A1B-3164-4FE5-94D8-39F08DE54281}" dt="2025-01-08T18:50:46.353" v="349" actId="1076"/>
          <ac:picMkLst>
            <pc:docMk/>
            <pc:sldMk cId="2096968126" sldId="477"/>
            <ac:picMk id="6" creationId="{F56076BA-5D81-EEC8-E8C6-C01C60191542}"/>
          </ac:picMkLst>
        </pc:picChg>
      </pc:sldChg>
    </pc:docChg>
  </pc:docChgLst>
  <pc:docChgLst>
    <pc:chgData name="Espinola-Arredondo, Ana" userId="2389861a-9b00-4e05-a52a-bbe4d3cfc079" providerId="ADAL" clId="{BEB61B81-347A-4D45-96A5-684D00F703A7}"/>
    <pc:docChg chg="custSel modSld">
      <pc:chgData name="Espinola-Arredondo, Ana" userId="2389861a-9b00-4e05-a52a-bbe4d3cfc079" providerId="ADAL" clId="{BEB61B81-347A-4D45-96A5-684D00F703A7}" dt="2026-01-15T17:01:00.236" v="41"/>
      <pc:docMkLst>
        <pc:docMk/>
      </pc:docMkLst>
      <pc:sldChg chg="addSp modSp mod modAnim">
        <pc:chgData name="Espinola-Arredondo, Ana" userId="2389861a-9b00-4e05-a52a-bbe4d3cfc079" providerId="ADAL" clId="{BEB61B81-347A-4D45-96A5-684D00F703A7}" dt="2026-01-15T17:01:00.236" v="41"/>
        <pc:sldMkLst>
          <pc:docMk/>
          <pc:sldMk cId="3082925202" sldId="266"/>
        </pc:sldMkLst>
        <pc:spChg chg="add mod">
          <ac:chgData name="Espinola-Arredondo, Ana" userId="2389861a-9b00-4e05-a52a-bbe4d3cfc079" providerId="ADAL" clId="{BEB61B81-347A-4D45-96A5-684D00F703A7}" dt="2026-01-15T17:00:41.222" v="31" actId="403"/>
          <ac:spMkLst>
            <pc:docMk/>
            <pc:sldMk cId="3082925202" sldId="266"/>
            <ac:spMk id="6" creationId="{B15C04FA-B4CD-E6C1-8CFE-9304B923E249}"/>
          </ac:spMkLst>
        </pc:spChg>
        <pc:spChg chg="add mod">
          <ac:chgData name="Espinola-Arredondo, Ana" userId="2389861a-9b00-4e05-a52a-bbe4d3cfc079" providerId="ADAL" clId="{BEB61B81-347A-4D45-96A5-684D00F703A7}" dt="2026-01-15T17:00:54.552" v="39" actId="1076"/>
          <ac:spMkLst>
            <pc:docMk/>
            <pc:sldMk cId="3082925202" sldId="266"/>
            <ac:spMk id="8" creationId="{DEAA9226-776C-3212-451D-9AB37EE9CC06}"/>
          </ac:spMkLst>
        </pc:spChg>
        <pc:spChg chg="mod">
          <ac:chgData name="Espinola-Arredondo, Ana" userId="2389861a-9b00-4e05-a52a-bbe4d3cfc079" providerId="ADAL" clId="{BEB61B81-347A-4D45-96A5-684D00F703A7}" dt="2026-01-15T17:00:26.544" v="24" actId="14100"/>
          <ac:spMkLst>
            <pc:docMk/>
            <pc:sldMk cId="3082925202" sldId="266"/>
            <ac:spMk id="12" creationId="{00E6DA4A-BD22-0649-93B4-CDCD0B2F00A7}"/>
          </ac:spMkLst>
        </pc:spChg>
      </pc:sldChg>
      <pc:sldChg chg="addSp modSp mod modAnim">
        <pc:chgData name="Espinola-Arredondo, Ana" userId="2389861a-9b00-4e05-a52a-bbe4d3cfc079" providerId="ADAL" clId="{BEB61B81-347A-4D45-96A5-684D00F703A7}" dt="2026-01-15T16:58:20.582" v="9"/>
        <pc:sldMkLst>
          <pc:docMk/>
          <pc:sldMk cId="4278021955" sldId="306"/>
        </pc:sldMkLst>
        <pc:spChg chg="add mod">
          <ac:chgData name="Espinola-Arredondo, Ana" userId="2389861a-9b00-4e05-a52a-bbe4d3cfc079" providerId="ADAL" clId="{BEB61B81-347A-4D45-96A5-684D00F703A7}" dt="2026-01-15T16:58:12.226" v="8" actId="108"/>
          <ac:spMkLst>
            <pc:docMk/>
            <pc:sldMk cId="4278021955" sldId="306"/>
            <ac:spMk id="6" creationId="{0B8AC034-765E-E177-1CC7-01F5198363DC}"/>
          </ac:spMkLst>
        </pc:spChg>
        <pc:spChg chg="mod">
          <ac:chgData name="Espinola-Arredondo, Ana" userId="2389861a-9b00-4e05-a52a-bbe4d3cfc079" providerId="ADAL" clId="{BEB61B81-347A-4D45-96A5-684D00F703A7}" dt="2026-01-15T16:57:45.198" v="1" actId="14100"/>
          <ac:spMkLst>
            <pc:docMk/>
            <pc:sldMk cId="4278021955" sldId="306"/>
            <ac:spMk id="12" creationId="{00E6DA4A-BD22-0649-93B4-CDCD0B2F00A7}"/>
          </ac:spMkLst>
        </pc:spChg>
      </pc:sldChg>
      <pc:sldChg chg="addSp modSp mod modAnim">
        <pc:chgData name="Espinola-Arredondo, Ana" userId="2389861a-9b00-4e05-a52a-bbe4d3cfc079" providerId="ADAL" clId="{BEB61B81-347A-4D45-96A5-684D00F703A7}" dt="2026-01-15T16:59:50.180" v="22"/>
        <pc:sldMkLst>
          <pc:docMk/>
          <pc:sldMk cId="1477514422" sldId="311"/>
        </pc:sldMkLst>
        <pc:spChg chg="add mod">
          <ac:chgData name="Espinola-Arredondo, Ana" userId="2389861a-9b00-4e05-a52a-bbe4d3cfc079" providerId="ADAL" clId="{BEB61B81-347A-4D45-96A5-684D00F703A7}" dt="2026-01-15T16:59:45.487" v="21" actId="1076"/>
          <ac:spMkLst>
            <pc:docMk/>
            <pc:sldMk cId="1477514422" sldId="311"/>
            <ac:spMk id="9" creationId="{40B41951-BCE5-E78E-5C61-93FB98A3ECE3}"/>
          </ac:spMkLst>
        </pc:spChg>
        <pc:spChg chg="mod">
          <ac:chgData name="Espinola-Arredondo, Ana" userId="2389861a-9b00-4e05-a52a-bbe4d3cfc079" providerId="ADAL" clId="{BEB61B81-347A-4D45-96A5-684D00F703A7}" dt="2026-01-15T16:59:26.215" v="14" actId="14100"/>
          <ac:spMkLst>
            <pc:docMk/>
            <pc:sldMk cId="1477514422" sldId="311"/>
            <ac:spMk id="12" creationId="{00E6DA4A-BD22-0649-93B4-CDCD0B2F00A7}"/>
          </ac:spMkLst>
        </pc:spChg>
      </pc:sldChg>
    </pc:docChg>
  </pc:docChgLst>
  <pc:docChgLst>
    <pc:chgData name="Espinola-Arredondo, Ana" userId="2389861a-9b00-4e05-a52a-bbe4d3cfc079" providerId="ADAL" clId="{28C36F1E-FC88-4A34-8F43-92BDBD4ACAC4}"/>
    <pc:docChg chg="undo custSel addSld modSld sldOrd">
      <pc:chgData name="Espinola-Arredondo, Ana" userId="2389861a-9b00-4e05-a52a-bbe4d3cfc079" providerId="ADAL" clId="{28C36F1E-FC88-4A34-8F43-92BDBD4ACAC4}" dt="2025-01-08T21:24:48.859" v="154" actId="26606"/>
      <pc:docMkLst>
        <pc:docMk/>
      </pc:docMkLst>
      <pc:sldChg chg="modSp mod">
        <pc:chgData name="Espinola-Arredondo, Ana" userId="2389861a-9b00-4e05-a52a-bbe4d3cfc079" providerId="ADAL" clId="{28C36F1E-FC88-4A34-8F43-92BDBD4ACAC4}" dt="2025-01-07T21:49:41.006" v="82" actId="1076"/>
        <pc:sldMkLst>
          <pc:docMk/>
          <pc:sldMk cId="2865325098" sldId="256"/>
        </pc:sldMkLst>
        <pc:spChg chg="mod">
          <ac:chgData name="Espinola-Arredondo, Ana" userId="2389861a-9b00-4e05-a52a-bbe4d3cfc079" providerId="ADAL" clId="{28C36F1E-FC88-4A34-8F43-92BDBD4ACAC4}" dt="2025-01-07T21:49:41.006" v="82" actId="1076"/>
          <ac:spMkLst>
            <pc:docMk/>
            <pc:sldMk cId="2865325098" sldId="256"/>
            <ac:spMk id="4" creationId="{4131A1AB-F380-654F-9D6A-62D235566B80}"/>
          </ac:spMkLst>
        </pc:spChg>
      </pc:sldChg>
      <pc:sldChg chg="modSp">
        <pc:chgData name="Espinola-Arredondo, Ana" userId="2389861a-9b00-4e05-a52a-bbe4d3cfc079" providerId="ADAL" clId="{28C36F1E-FC88-4A34-8F43-92BDBD4ACAC4}" dt="2025-01-08T21:16:43.143" v="113" actId="403"/>
        <pc:sldMkLst>
          <pc:docMk/>
          <pc:sldMk cId="1852582826" sldId="267"/>
        </pc:sldMkLst>
        <pc:spChg chg="mod">
          <ac:chgData name="Espinola-Arredondo, Ana" userId="2389861a-9b00-4e05-a52a-bbe4d3cfc079" providerId="ADAL" clId="{28C36F1E-FC88-4A34-8F43-92BDBD4ACAC4}" dt="2025-01-08T21:16:43.143" v="113" actId="403"/>
          <ac:spMkLst>
            <pc:docMk/>
            <pc:sldMk cId="1852582826" sldId="267"/>
            <ac:spMk id="12" creationId="{00E6DA4A-BD22-0649-93B4-CDCD0B2F00A7}"/>
          </ac:spMkLst>
        </pc:spChg>
      </pc:sldChg>
      <pc:sldChg chg="addSp delSp modSp mod modAnim">
        <pc:chgData name="Espinola-Arredondo, Ana" userId="2389861a-9b00-4e05-a52a-bbe4d3cfc079" providerId="ADAL" clId="{28C36F1E-FC88-4A34-8F43-92BDBD4ACAC4}" dt="2025-01-08T21:20:28.449" v="127" actId="1076"/>
        <pc:sldMkLst>
          <pc:docMk/>
          <pc:sldMk cId="1374841755" sldId="270"/>
        </pc:sldMkLst>
        <pc:spChg chg="del">
          <ac:chgData name="Espinola-Arredondo, Ana" userId="2389861a-9b00-4e05-a52a-bbe4d3cfc079" providerId="ADAL" clId="{28C36F1E-FC88-4A34-8F43-92BDBD4ACAC4}" dt="2025-01-08T21:20:18.565" v="125" actId="478"/>
          <ac:spMkLst>
            <pc:docMk/>
            <pc:sldMk cId="1374841755" sldId="270"/>
            <ac:spMk id="5" creationId="{224C728C-76F7-FB4F-A082-58F75D13B28D}"/>
          </ac:spMkLst>
        </pc:spChg>
        <pc:spChg chg="add mod">
          <ac:chgData name="Espinola-Arredondo, Ana" userId="2389861a-9b00-4e05-a52a-bbe4d3cfc079" providerId="ADAL" clId="{28C36F1E-FC88-4A34-8F43-92BDBD4ACAC4}" dt="2025-01-08T21:20:28.449" v="127" actId="1076"/>
          <ac:spMkLst>
            <pc:docMk/>
            <pc:sldMk cId="1374841755" sldId="270"/>
            <ac:spMk id="7" creationId="{A16430D6-FAF0-4FF2-9BA8-430884106450}"/>
          </ac:spMkLst>
        </pc:spChg>
        <pc:spChg chg="mod">
          <ac:chgData name="Espinola-Arredondo, Ana" userId="2389861a-9b00-4e05-a52a-bbe4d3cfc079" providerId="ADAL" clId="{28C36F1E-FC88-4A34-8F43-92BDBD4ACAC4}" dt="2025-01-08T21:20:06.271" v="121" actId="14100"/>
          <ac:spMkLst>
            <pc:docMk/>
            <pc:sldMk cId="1374841755" sldId="270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21:14.040" v="128" actId="14100"/>
        <pc:sldMkLst>
          <pc:docMk/>
          <pc:sldMk cId="4011860935" sldId="273"/>
        </pc:sldMkLst>
        <pc:spChg chg="mod">
          <ac:chgData name="Espinola-Arredondo, Ana" userId="2389861a-9b00-4e05-a52a-bbe4d3cfc079" providerId="ADAL" clId="{28C36F1E-FC88-4A34-8F43-92BDBD4ACAC4}" dt="2025-01-08T21:21:14.040" v="128" actId="14100"/>
          <ac:spMkLst>
            <pc:docMk/>
            <pc:sldMk cId="4011860935" sldId="273"/>
            <ac:spMk id="12" creationId="{00E6DA4A-BD22-0649-93B4-CDCD0B2F00A7}"/>
          </ac:spMkLst>
        </pc:spChg>
      </pc:sldChg>
      <pc:sldChg chg="addSp delSp modSp mod setBg addAnim delAnim">
        <pc:chgData name="Espinola-Arredondo, Ana" userId="2389861a-9b00-4e05-a52a-bbe4d3cfc079" providerId="ADAL" clId="{28C36F1E-FC88-4A34-8F43-92BDBD4ACAC4}" dt="2025-01-08T21:24:48.859" v="154" actId="26606"/>
        <pc:sldMkLst>
          <pc:docMk/>
          <pc:sldMk cId="3674983123" sldId="274"/>
        </pc:sldMkLst>
        <pc:spChg chg="mod">
          <ac:chgData name="Espinola-Arredondo, Ana" userId="2389861a-9b00-4e05-a52a-bbe4d3cfc079" providerId="ADAL" clId="{28C36F1E-FC88-4A34-8F43-92BDBD4ACAC4}" dt="2025-01-08T21:24:48.859" v="154" actId="26606"/>
          <ac:spMkLst>
            <pc:docMk/>
            <pc:sldMk cId="3674983123" sldId="274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28C36F1E-FC88-4A34-8F43-92BDBD4ACAC4}" dt="2025-01-08T21:24:48.859" v="154" actId="26606"/>
          <ac:spMkLst>
            <pc:docMk/>
            <pc:sldMk cId="3674983123" sldId="274"/>
            <ac:spMk id="4" creationId="{5B2F38AE-8E9C-4C41-A5E4-4BD25EE92525}"/>
          </ac:spMkLst>
        </pc:spChg>
        <pc:spChg chg="del">
          <ac:chgData name="Espinola-Arredondo, Ana" userId="2389861a-9b00-4e05-a52a-bbe4d3cfc079" providerId="ADAL" clId="{28C36F1E-FC88-4A34-8F43-92BDBD4ACAC4}" dt="2025-01-08T21:22:15.100" v="131" actId="478"/>
          <ac:spMkLst>
            <pc:docMk/>
            <pc:sldMk cId="3674983123" sldId="274"/>
            <ac:spMk id="5" creationId="{877EDB44-A407-9A4F-BD15-CFF8EA06D6BB}"/>
          </ac:spMkLst>
        </pc:spChg>
        <pc:spChg chg="add del">
          <ac:chgData name="Espinola-Arredondo, Ana" userId="2389861a-9b00-4e05-a52a-bbe4d3cfc079" providerId="ADAL" clId="{28C36F1E-FC88-4A34-8F43-92BDBD4ACAC4}" dt="2025-01-08T21:24:18.868" v="138" actId="26606"/>
          <ac:spMkLst>
            <pc:docMk/>
            <pc:sldMk cId="3674983123" sldId="274"/>
            <ac:spMk id="15" creationId="{2255CADE-DCE0-447F-B290-2AE78E5E5598}"/>
          </ac:spMkLst>
        </pc:spChg>
        <pc:spChg chg="add del">
          <ac:chgData name="Espinola-Arredondo, Ana" userId="2389861a-9b00-4e05-a52a-bbe4d3cfc079" providerId="ADAL" clId="{28C36F1E-FC88-4A34-8F43-92BDBD4ACAC4}" dt="2025-01-08T21:24:18.868" v="138" actId="26606"/>
          <ac:spMkLst>
            <pc:docMk/>
            <pc:sldMk cId="3674983123" sldId="274"/>
            <ac:spMk id="17" creationId="{4245587C-701C-48A1-9B6B-10C3DF81A876}"/>
          </ac:spMkLst>
        </pc:spChg>
        <pc:spChg chg="add del">
          <ac:chgData name="Espinola-Arredondo, Ana" userId="2389861a-9b00-4e05-a52a-bbe4d3cfc079" providerId="ADAL" clId="{28C36F1E-FC88-4A34-8F43-92BDBD4ACAC4}" dt="2025-01-08T21:24:20.763" v="140" actId="26606"/>
          <ac:spMkLst>
            <pc:docMk/>
            <pc:sldMk cId="3674983123" sldId="274"/>
            <ac:spMk id="24" creationId="{31CA2540-FD07-4286-91E4-8D0DE4E50979}"/>
          </ac:spMkLst>
        </pc:spChg>
        <pc:spChg chg="add del">
          <ac:chgData name="Espinola-Arredondo, Ana" userId="2389861a-9b00-4e05-a52a-bbe4d3cfc079" providerId="ADAL" clId="{28C36F1E-FC88-4A34-8F43-92BDBD4ACAC4}" dt="2025-01-08T21:24:22.068" v="142" actId="26606"/>
          <ac:spMkLst>
            <pc:docMk/>
            <pc:sldMk cId="3674983123" sldId="274"/>
            <ac:spMk id="30" creationId="{53E559B7-FFF0-4CD8-9260-633468131126}"/>
          </ac:spMkLst>
        </pc:spChg>
        <pc:spChg chg="add del">
          <ac:chgData name="Espinola-Arredondo, Ana" userId="2389861a-9b00-4e05-a52a-bbe4d3cfc079" providerId="ADAL" clId="{28C36F1E-FC88-4A34-8F43-92BDBD4ACAC4}" dt="2025-01-08T21:24:27.697" v="145" actId="26606"/>
          <ac:spMkLst>
            <pc:docMk/>
            <pc:sldMk cId="3674983123" sldId="274"/>
            <ac:spMk id="35" creationId="{4A391C69-E52F-4DC0-B51A-0DABC5484014}"/>
          </ac:spMkLst>
        </pc:spChg>
        <pc:spChg chg="add del">
          <ac:chgData name="Espinola-Arredondo, Ana" userId="2389861a-9b00-4e05-a52a-bbe4d3cfc079" providerId="ADAL" clId="{28C36F1E-FC88-4A34-8F43-92BDBD4ACAC4}" dt="2025-01-08T21:24:27.697" v="145" actId="26606"/>
          <ac:spMkLst>
            <pc:docMk/>
            <pc:sldMk cId="3674983123" sldId="274"/>
            <ac:spMk id="36" creationId="{048390FD-448E-4FF2-AEE8-C46960568E34}"/>
          </ac:spMkLst>
        </pc:spChg>
        <pc:spChg chg="add del">
          <ac:chgData name="Espinola-Arredondo, Ana" userId="2389861a-9b00-4e05-a52a-bbe4d3cfc079" providerId="ADAL" clId="{28C36F1E-FC88-4A34-8F43-92BDBD4ACAC4}" dt="2025-01-08T21:24:38.668" v="147" actId="26606"/>
          <ac:spMkLst>
            <pc:docMk/>
            <pc:sldMk cId="3674983123" sldId="274"/>
            <ac:spMk id="41" creationId="{53E559B7-FFF0-4CD8-9260-633468131126}"/>
          </ac:spMkLst>
        </pc:spChg>
        <pc:spChg chg="add del">
          <ac:chgData name="Espinola-Arredondo, Ana" userId="2389861a-9b00-4e05-a52a-bbe4d3cfc079" providerId="ADAL" clId="{28C36F1E-FC88-4A34-8F43-92BDBD4ACAC4}" dt="2025-01-08T21:24:46.627" v="150" actId="26606"/>
          <ac:spMkLst>
            <pc:docMk/>
            <pc:sldMk cId="3674983123" sldId="274"/>
            <ac:spMk id="46" creationId="{4A391C69-E52F-4DC0-B51A-0DABC5484014}"/>
          </ac:spMkLst>
        </pc:spChg>
        <pc:spChg chg="add del">
          <ac:chgData name="Espinola-Arredondo, Ana" userId="2389861a-9b00-4e05-a52a-bbe4d3cfc079" providerId="ADAL" clId="{28C36F1E-FC88-4A34-8F43-92BDBD4ACAC4}" dt="2025-01-08T21:24:46.627" v="150" actId="26606"/>
          <ac:spMkLst>
            <pc:docMk/>
            <pc:sldMk cId="3674983123" sldId="274"/>
            <ac:spMk id="47" creationId="{048390FD-448E-4FF2-AEE8-C46960568E34}"/>
          </ac:spMkLst>
        </pc:spChg>
        <pc:spChg chg="add del">
          <ac:chgData name="Espinola-Arredondo, Ana" userId="2389861a-9b00-4e05-a52a-bbe4d3cfc079" providerId="ADAL" clId="{28C36F1E-FC88-4A34-8F43-92BDBD4ACAC4}" dt="2025-01-08T21:24:48.812" v="153" actId="26606"/>
          <ac:spMkLst>
            <pc:docMk/>
            <pc:sldMk cId="3674983123" sldId="274"/>
            <ac:spMk id="52" creationId="{2255CADE-DCE0-447F-B290-2AE78E5E5598}"/>
          </ac:spMkLst>
        </pc:spChg>
        <pc:spChg chg="add del">
          <ac:chgData name="Espinola-Arredondo, Ana" userId="2389861a-9b00-4e05-a52a-bbe4d3cfc079" providerId="ADAL" clId="{28C36F1E-FC88-4A34-8F43-92BDBD4ACAC4}" dt="2025-01-08T21:24:48.812" v="153" actId="26606"/>
          <ac:spMkLst>
            <pc:docMk/>
            <pc:sldMk cId="3674983123" sldId="274"/>
            <ac:spMk id="53" creationId="{4245587C-701C-48A1-9B6B-10C3DF81A876}"/>
          </ac:spMkLst>
        </pc:spChg>
        <pc:spChg chg="add">
          <ac:chgData name="Espinola-Arredondo, Ana" userId="2389861a-9b00-4e05-a52a-bbe4d3cfc079" providerId="ADAL" clId="{28C36F1E-FC88-4A34-8F43-92BDBD4ACAC4}" dt="2025-01-08T21:24:48.859" v="154" actId="26606"/>
          <ac:spMkLst>
            <pc:docMk/>
            <pc:sldMk cId="3674983123" sldId="274"/>
            <ac:spMk id="58" creationId="{31CA2540-FD07-4286-91E4-8D0DE4E50979}"/>
          </ac:spMkLst>
        </pc:spChg>
        <pc:picChg chg="add del mod">
          <ac:chgData name="Espinola-Arredondo, Ana" userId="2389861a-9b00-4e05-a52a-bbe4d3cfc079" providerId="ADAL" clId="{28C36F1E-FC88-4A34-8F43-92BDBD4ACAC4}" dt="2025-01-08T21:22:17.442" v="132" actId="478"/>
          <ac:picMkLst>
            <pc:docMk/>
            <pc:sldMk cId="3674983123" sldId="274"/>
            <ac:picMk id="3" creationId="{8E47742A-8BC5-4633-A0CA-14DC3AC8B133}"/>
          </ac:picMkLst>
        </pc:picChg>
        <pc:picChg chg="add mod or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6" creationId="{258E726F-D920-452A-BC89-4838888279FE}"/>
          </ac:picMkLst>
        </pc:picChg>
        <pc:picChg chg="add del">
          <ac:chgData name="Espinola-Arredondo, Ana" userId="2389861a-9b00-4e05-a52a-bbe4d3cfc079" providerId="ADAL" clId="{28C36F1E-FC88-4A34-8F43-92BDBD4ACAC4}" dt="2025-01-08T21:24:18.868" v="138" actId="26606"/>
          <ac:picMkLst>
            <pc:docMk/>
            <pc:sldMk cId="3674983123" sldId="274"/>
            <ac:picMk id="11" creationId="{22790EC5-ACA7-4536-8066-B60199F3C6DF}"/>
          </ac:picMkLst>
        </pc:picChg>
        <pc:picChg chg="add del">
          <ac:chgData name="Espinola-Arredondo, Ana" userId="2389861a-9b00-4e05-a52a-bbe4d3cfc079" providerId="ADAL" clId="{28C36F1E-FC88-4A34-8F43-92BDBD4ACAC4}" dt="2025-01-08T21:24:18.868" v="138" actId="26606"/>
          <ac:picMkLst>
            <pc:docMk/>
            <pc:sldMk cId="3674983123" sldId="274"/>
            <ac:picMk id="13" creationId="{CAD20AEA-7CAF-4A83-BE2E-EAF010B8B7FC}"/>
          </ac:picMkLst>
        </pc:picChg>
        <pc:picChg chg="add del">
          <ac:chgData name="Espinola-Arredondo, Ana" userId="2389861a-9b00-4e05-a52a-bbe4d3cfc079" providerId="ADAL" clId="{28C36F1E-FC88-4A34-8F43-92BDBD4ACAC4}" dt="2025-01-08T21:24:18.868" v="138" actId="26606"/>
          <ac:picMkLst>
            <pc:docMk/>
            <pc:sldMk cId="3674983123" sldId="274"/>
            <ac:picMk id="19" creationId="{2E5CF545-7AAF-4A13-8871-089E929E850A}"/>
          </ac:picMkLst>
        </pc:picChg>
        <pc:picChg chg="add del">
          <ac:chgData name="Espinola-Arredondo, Ana" userId="2389861a-9b00-4e05-a52a-bbe4d3cfc079" providerId="ADAL" clId="{28C36F1E-FC88-4A34-8F43-92BDBD4ACAC4}" dt="2025-01-08T21:24:20.763" v="140" actId="26606"/>
          <ac:picMkLst>
            <pc:docMk/>
            <pc:sldMk cId="3674983123" sldId="274"/>
            <ac:picMk id="21" creationId="{E844ED7C-1917-40D8-8B42-1B1C27BC5A54}"/>
          </ac:picMkLst>
        </pc:picChg>
        <pc:picChg chg="add del">
          <ac:chgData name="Espinola-Arredondo, Ana" userId="2389861a-9b00-4e05-a52a-bbe4d3cfc079" providerId="ADAL" clId="{28C36F1E-FC88-4A34-8F43-92BDBD4ACAC4}" dt="2025-01-08T21:24:20.763" v="140" actId="26606"/>
          <ac:picMkLst>
            <pc:docMk/>
            <pc:sldMk cId="3674983123" sldId="274"/>
            <ac:picMk id="22" creationId="{25496B42-CC46-4183-B481-887CD3E8C725}"/>
          </ac:picMkLst>
        </pc:picChg>
        <pc:picChg chg="add del">
          <ac:chgData name="Espinola-Arredondo, Ana" userId="2389861a-9b00-4e05-a52a-bbe4d3cfc079" providerId="ADAL" clId="{28C36F1E-FC88-4A34-8F43-92BDBD4ACAC4}" dt="2025-01-08T21:24:20.763" v="140" actId="26606"/>
          <ac:picMkLst>
            <pc:docMk/>
            <pc:sldMk cId="3674983123" sldId="274"/>
            <ac:picMk id="23" creationId="{E2758CE0-F916-4DCE-88D1-71430BE441B2}"/>
          </ac:picMkLst>
        </pc:picChg>
        <pc:picChg chg="add del">
          <ac:chgData name="Espinola-Arredondo, Ana" userId="2389861a-9b00-4e05-a52a-bbe4d3cfc079" providerId="ADAL" clId="{28C36F1E-FC88-4A34-8F43-92BDBD4ACAC4}" dt="2025-01-08T21:24:20.763" v="140" actId="26606"/>
          <ac:picMkLst>
            <pc:docMk/>
            <pc:sldMk cId="3674983123" sldId="274"/>
            <ac:picMk id="25" creationId="{214924F5-CDC2-4DFA-82F3-4843ADD678A7}"/>
          </ac:picMkLst>
        </pc:picChg>
        <pc:picChg chg="add del">
          <ac:chgData name="Espinola-Arredondo, Ana" userId="2389861a-9b00-4e05-a52a-bbe4d3cfc079" providerId="ADAL" clId="{28C36F1E-FC88-4A34-8F43-92BDBD4ACAC4}" dt="2025-01-08T21:24:20.763" v="140" actId="26606"/>
          <ac:picMkLst>
            <pc:docMk/>
            <pc:sldMk cId="3674983123" sldId="274"/>
            <ac:picMk id="26" creationId="{AED59812-6820-446C-B994-0D059C97DC3F}"/>
          </ac:picMkLst>
        </pc:picChg>
        <pc:picChg chg="add del">
          <ac:chgData name="Espinola-Arredondo, Ana" userId="2389861a-9b00-4e05-a52a-bbe4d3cfc079" providerId="ADAL" clId="{28C36F1E-FC88-4A34-8F43-92BDBD4ACAC4}" dt="2025-01-08T21:24:22.068" v="142" actId="26606"/>
          <ac:picMkLst>
            <pc:docMk/>
            <pc:sldMk cId="3674983123" sldId="274"/>
            <ac:picMk id="28" creationId="{25496B42-CC46-4183-B481-887CD3E8C725}"/>
          </ac:picMkLst>
        </pc:picChg>
        <pc:picChg chg="add del">
          <ac:chgData name="Espinola-Arredondo, Ana" userId="2389861a-9b00-4e05-a52a-bbe4d3cfc079" providerId="ADAL" clId="{28C36F1E-FC88-4A34-8F43-92BDBD4ACAC4}" dt="2025-01-08T21:24:22.068" v="142" actId="26606"/>
          <ac:picMkLst>
            <pc:docMk/>
            <pc:sldMk cId="3674983123" sldId="274"/>
            <ac:picMk id="29" creationId="{E2758CE0-F916-4DCE-88D1-71430BE441B2}"/>
          </ac:picMkLst>
        </pc:picChg>
        <pc:picChg chg="add del">
          <ac:chgData name="Espinola-Arredondo, Ana" userId="2389861a-9b00-4e05-a52a-bbe4d3cfc079" providerId="ADAL" clId="{28C36F1E-FC88-4A34-8F43-92BDBD4ACAC4}" dt="2025-01-08T21:24:22.068" v="142" actId="26606"/>
          <ac:picMkLst>
            <pc:docMk/>
            <pc:sldMk cId="3674983123" sldId="274"/>
            <ac:picMk id="31" creationId="{180BC9E0-1901-4FD9-90B5-82D9EE5137E1}"/>
          </ac:picMkLst>
        </pc:picChg>
        <pc:picChg chg="add del">
          <ac:chgData name="Espinola-Arredondo, Ana" userId="2389861a-9b00-4e05-a52a-bbe4d3cfc079" providerId="ADAL" clId="{28C36F1E-FC88-4A34-8F43-92BDBD4ACAC4}" dt="2025-01-08T21:24:27.697" v="145" actId="26606"/>
          <ac:picMkLst>
            <pc:docMk/>
            <pc:sldMk cId="3674983123" sldId="274"/>
            <ac:picMk id="33" creationId="{22790EC5-ACA7-4536-8066-B60199F3C6DF}"/>
          </ac:picMkLst>
        </pc:picChg>
        <pc:picChg chg="add del">
          <ac:chgData name="Espinola-Arredondo, Ana" userId="2389861a-9b00-4e05-a52a-bbe4d3cfc079" providerId="ADAL" clId="{28C36F1E-FC88-4A34-8F43-92BDBD4ACAC4}" dt="2025-01-08T21:24:27.697" v="145" actId="26606"/>
          <ac:picMkLst>
            <pc:docMk/>
            <pc:sldMk cId="3674983123" sldId="274"/>
            <ac:picMk id="34" creationId="{CAD20AEA-7CAF-4A83-BE2E-EAF010B8B7FC}"/>
          </ac:picMkLst>
        </pc:picChg>
        <pc:picChg chg="add del">
          <ac:chgData name="Espinola-Arredondo, Ana" userId="2389861a-9b00-4e05-a52a-bbe4d3cfc079" providerId="ADAL" clId="{28C36F1E-FC88-4A34-8F43-92BDBD4ACAC4}" dt="2025-01-08T21:24:27.697" v="145" actId="26606"/>
          <ac:picMkLst>
            <pc:docMk/>
            <pc:sldMk cId="3674983123" sldId="274"/>
            <ac:picMk id="37" creationId="{0BD259F2-A289-4420-B3EB-BBC6A904FC0B}"/>
          </ac:picMkLst>
        </pc:picChg>
        <pc:picChg chg="add del">
          <ac:chgData name="Espinola-Arredondo, Ana" userId="2389861a-9b00-4e05-a52a-bbe4d3cfc079" providerId="ADAL" clId="{28C36F1E-FC88-4A34-8F43-92BDBD4ACAC4}" dt="2025-01-08T21:24:38.668" v="147" actId="26606"/>
          <ac:picMkLst>
            <pc:docMk/>
            <pc:sldMk cId="3674983123" sldId="274"/>
            <ac:picMk id="39" creationId="{25496B42-CC46-4183-B481-887CD3E8C725}"/>
          </ac:picMkLst>
        </pc:picChg>
        <pc:picChg chg="add del">
          <ac:chgData name="Espinola-Arredondo, Ana" userId="2389861a-9b00-4e05-a52a-bbe4d3cfc079" providerId="ADAL" clId="{28C36F1E-FC88-4A34-8F43-92BDBD4ACAC4}" dt="2025-01-08T21:24:38.668" v="147" actId="26606"/>
          <ac:picMkLst>
            <pc:docMk/>
            <pc:sldMk cId="3674983123" sldId="274"/>
            <ac:picMk id="40" creationId="{E2758CE0-F916-4DCE-88D1-71430BE441B2}"/>
          </ac:picMkLst>
        </pc:picChg>
        <pc:picChg chg="add del">
          <ac:chgData name="Espinola-Arredondo, Ana" userId="2389861a-9b00-4e05-a52a-bbe4d3cfc079" providerId="ADAL" clId="{28C36F1E-FC88-4A34-8F43-92BDBD4ACAC4}" dt="2025-01-08T21:24:38.668" v="147" actId="26606"/>
          <ac:picMkLst>
            <pc:docMk/>
            <pc:sldMk cId="3674983123" sldId="274"/>
            <ac:picMk id="42" creationId="{180BC9E0-1901-4FD9-90B5-82D9EE5137E1}"/>
          </ac:picMkLst>
        </pc:picChg>
        <pc:picChg chg="add del">
          <ac:chgData name="Espinola-Arredondo, Ana" userId="2389861a-9b00-4e05-a52a-bbe4d3cfc079" providerId="ADAL" clId="{28C36F1E-FC88-4A34-8F43-92BDBD4ACAC4}" dt="2025-01-08T21:24:46.627" v="150" actId="26606"/>
          <ac:picMkLst>
            <pc:docMk/>
            <pc:sldMk cId="3674983123" sldId="274"/>
            <ac:picMk id="44" creationId="{22790EC5-ACA7-4536-8066-B60199F3C6DF}"/>
          </ac:picMkLst>
        </pc:picChg>
        <pc:picChg chg="add del">
          <ac:chgData name="Espinola-Arredondo, Ana" userId="2389861a-9b00-4e05-a52a-bbe4d3cfc079" providerId="ADAL" clId="{28C36F1E-FC88-4A34-8F43-92BDBD4ACAC4}" dt="2025-01-08T21:24:46.627" v="150" actId="26606"/>
          <ac:picMkLst>
            <pc:docMk/>
            <pc:sldMk cId="3674983123" sldId="274"/>
            <ac:picMk id="45" creationId="{CAD20AEA-7CAF-4A83-BE2E-EAF010B8B7FC}"/>
          </ac:picMkLst>
        </pc:picChg>
        <pc:picChg chg="add del">
          <ac:chgData name="Espinola-Arredondo, Ana" userId="2389861a-9b00-4e05-a52a-bbe4d3cfc079" providerId="ADAL" clId="{28C36F1E-FC88-4A34-8F43-92BDBD4ACAC4}" dt="2025-01-08T21:24:46.627" v="150" actId="26606"/>
          <ac:picMkLst>
            <pc:docMk/>
            <pc:sldMk cId="3674983123" sldId="274"/>
            <ac:picMk id="48" creationId="{0BD259F2-A289-4420-B3EB-BBC6A904FC0B}"/>
          </ac:picMkLst>
        </pc:picChg>
        <pc:picChg chg="add del">
          <ac:chgData name="Espinola-Arredondo, Ana" userId="2389861a-9b00-4e05-a52a-bbe4d3cfc079" providerId="ADAL" clId="{28C36F1E-FC88-4A34-8F43-92BDBD4ACAC4}" dt="2025-01-08T21:24:48.812" v="153" actId="26606"/>
          <ac:picMkLst>
            <pc:docMk/>
            <pc:sldMk cId="3674983123" sldId="274"/>
            <ac:picMk id="50" creationId="{22790EC5-ACA7-4536-8066-B60199F3C6DF}"/>
          </ac:picMkLst>
        </pc:picChg>
        <pc:picChg chg="add del">
          <ac:chgData name="Espinola-Arredondo, Ana" userId="2389861a-9b00-4e05-a52a-bbe4d3cfc079" providerId="ADAL" clId="{28C36F1E-FC88-4A34-8F43-92BDBD4ACAC4}" dt="2025-01-08T21:24:48.812" v="153" actId="26606"/>
          <ac:picMkLst>
            <pc:docMk/>
            <pc:sldMk cId="3674983123" sldId="274"/>
            <ac:picMk id="51" creationId="{CAD20AEA-7CAF-4A83-BE2E-EAF010B8B7FC}"/>
          </ac:picMkLst>
        </pc:picChg>
        <pc:picChg chg="add del">
          <ac:chgData name="Espinola-Arredondo, Ana" userId="2389861a-9b00-4e05-a52a-bbe4d3cfc079" providerId="ADAL" clId="{28C36F1E-FC88-4A34-8F43-92BDBD4ACAC4}" dt="2025-01-08T21:24:48.812" v="153" actId="26606"/>
          <ac:picMkLst>
            <pc:docMk/>
            <pc:sldMk cId="3674983123" sldId="274"/>
            <ac:picMk id="54" creationId="{2E5CF545-7AAF-4A13-8871-089E929E850A}"/>
          </ac:picMkLst>
        </pc:picChg>
        <pc:picChg chg="ad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56" creationId="{25496B42-CC46-4183-B481-887CD3E8C725}"/>
          </ac:picMkLst>
        </pc:picChg>
        <pc:picChg chg="ad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57" creationId="{E2758CE0-F916-4DCE-88D1-71430BE441B2}"/>
          </ac:picMkLst>
        </pc:picChg>
        <pc:picChg chg="ad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59" creationId="{214924F5-CDC2-4DFA-82F3-4843ADD678A7}"/>
          </ac:picMkLst>
        </pc:picChg>
        <pc:picChg chg="ad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60" creationId="{AED59812-6820-446C-B994-0D059C97DC3F}"/>
          </ac:picMkLst>
        </pc:picChg>
        <pc:picChg chg="add">
          <ac:chgData name="Espinola-Arredondo, Ana" userId="2389861a-9b00-4e05-a52a-bbe4d3cfc079" providerId="ADAL" clId="{28C36F1E-FC88-4A34-8F43-92BDBD4ACAC4}" dt="2025-01-08T21:24:48.859" v="154" actId="26606"/>
          <ac:picMkLst>
            <pc:docMk/>
            <pc:sldMk cId="3674983123" sldId="274"/>
            <ac:picMk id="61" creationId="{E844ED7C-1917-40D8-8B42-1B1C27BC5A54}"/>
          </ac:picMkLst>
        </pc:picChg>
      </pc:sldChg>
      <pc:sldChg chg="addSp delSp modSp mod">
        <pc:chgData name="Espinola-Arredondo, Ana" userId="2389861a-9b00-4e05-a52a-bbe4d3cfc079" providerId="ADAL" clId="{28C36F1E-FC88-4A34-8F43-92BDBD4ACAC4}" dt="2025-01-07T21:42:14.722" v="50" actId="1076"/>
        <pc:sldMkLst>
          <pc:docMk/>
          <pc:sldMk cId="3329378808" sldId="283"/>
        </pc:sldMkLst>
        <pc:spChg chg="add del">
          <ac:chgData name="Espinola-Arredondo, Ana" userId="2389861a-9b00-4e05-a52a-bbe4d3cfc079" providerId="ADAL" clId="{28C36F1E-FC88-4A34-8F43-92BDBD4ACAC4}" dt="2025-01-07T21:41:23.638" v="7"/>
          <ac:spMkLst>
            <pc:docMk/>
            <pc:sldMk cId="3329378808" sldId="283"/>
            <ac:spMk id="3" creationId="{E8BD0477-79F9-4994-8A39-B30372D55921}"/>
          </ac:spMkLst>
        </pc:spChg>
        <pc:spChg chg="mod">
          <ac:chgData name="Espinola-Arredondo, Ana" userId="2389861a-9b00-4e05-a52a-bbe4d3cfc079" providerId="ADAL" clId="{28C36F1E-FC88-4A34-8F43-92BDBD4ACAC4}" dt="2025-01-07T21:42:14.722" v="50" actId="1076"/>
          <ac:spMkLst>
            <pc:docMk/>
            <pc:sldMk cId="3329378808" sldId="283"/>
            <ac:spMk id="12" creationId="{00E6DA4A-BD22-0649-93B4-CDCD0B2F00A7}"/>
          </ac:spMkLst>
        </pc:spChg>
      </pc:sldChg>
      <pc:sldChg chg="ord">
        <pc:chgData name="Espinola-Arredondo, Ana" userId="2389861a-9b00-4e05-a52a-bbe4d3cfc079" providerId="ADAL" clId="{28C36F1E-FC88-4A34-8F43-92BDBD4ACAC4}" dt="2025-01-07T21:38:30.587" v="1"/>
        <pc:sldMkLst>
          <pc:docMk/>
          <pc:sldMk cId="3468259730" sldId="293"/>
        </pc:sldMkLst>
      </pc:sldChg>
      <pc:sldChg chg="delSp modSp mod">
        <pc:chgData name="Espinola-Arredondo, Ana" userId="2389861a-9b00-4e05-a52a-bbe4d3cfc079" providerId="ADAL" clId="{28C36F1E-FC88-4A34-8F43-92BDBD4ACAC4}" dt="2025-01-07T21:46:45.484" v="62" actId="478"/>
        <pc:sldMkLst>
          <pc:docMk/>
          <pc:sldMk cId="2393569745" sldId="295"/>
        </pc:sldMkLst>
        <pc:spChg chg="mod">
          <ac:chgData name="Espinola-Arredondo, Ana" userId="2389861a-9b00-4e05-a52a-bbe4d3cfc079" providerId="ADAL" clId="{28C36F1E-FC88-4A34-8F43-92BDBD4ACAC4}" dt="2025-01-07T21:46:38.873" v="60" actId="14100"/>
          <ac:spMkLst>
            <pc:docMk/>
            <pc:sldMk cId="2393569745" sldId="295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28C36F1E-FC88-4A34-8F43-92BDBD4ACAC4}" dt="2025-01-07T21:46:45.484" v="62" actId="478"/>
          <ac:spMkLst>
            <pc:docMk/>
            <pc:sldMk cId="2393569745" sldId="295"/>
            <ac:spMk id="5" creationId="{224C728C-76F7-FB4F-A082-58F75D13B28D}"/>
          </ac:spMkLst>
        </pc:spChg>
        <pc:spChg chg="mod">
          <ac:chgData name="Espinola-Arredondo, Ana" userId="2389861a-9b00-4e05-a52a-bbe4d3cfc079" providerId="ADAL" clId="{28C36F1E-FC88-4A34-8F43-92BDBD4ACAC4}" dt="2025-01-07T21:46:42.211" v="61" actId="14100"/>
          <ac:spMkLst>
            <pc:docMk/>
            <pc:sldMk cId="2393569745" sldId="295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7T21:47:52.975" v="70" actId="14100"/>
        <pc:sldMkLst>
          <pc:docMk/>
          <pc:sldMk cId="1786102537" sldId="297"/>
        </pc:sldMkLst>
        <pc:spChg chg="mod">
          <ac:chgData name="Espinola-Arredondo, Ana" userId="2389861a-9b00-4e05-a52a-bbe4d3cfc079" providerId="ADAL" clId="{28C36F1E-FC88-4A34-8F43-92BDBD4ACAC4}" dt="2025-01-07T21:47:52.975" v="70" actId="14100"/>
          <ac:spMkLst>
            <pc:docMk/>
            <pc:sldMk cId="1786102537" sldId="297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14:56.241" v="106" actId="14100"/>
        <pc:sldMkLst>
          <pc:docMk/>
          <pc:sldMk cId="4218448885" sldId="309"/>
        </pc:sldMkLst>
        <pc:spChg chg="mod">
          <ac:chgData name="Espinola-Arredondo, Ana" userId="2389861a-9b00-4e05-a52a-bbe4d3cfc079" providerId="ADAL" clId="{28C36F1E-FC88-4A34-8F43-92BDBD4ACAC4}" dt="2025-01-08T21:14:56.241" v="106" actId="14100"/>
          <ac:spMkLst>
            <pc:docMk/>
            <pc:sldMk cId="4218448885" sldId="309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17:14.836" v="116" actId="27636"/>
        <pc:sldMkLst>
          <pc:docMk/>
          <pc:sldMk cId="2944128396" sldId="325"/>
        </pc:sldMkLst>
        <pc:spChg chg="mod">
          <ac:chgData name="Espinola-Arredondo, Ana" userId="2389861a-9b00-4e05-a52a-bbe4d3cfc079" providerId="ADAL" clId="{28C36F1E-FC88-4A34-8F43-92BDBD4ACAC4}" dt="2025-01-08T21:17:11.811" v="114" actId="14100"/>
          <ac:spMkLst>
            <pc:docMk/>
            <pc:sldMk cId="2944128396" sldId="325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28C36F1E-FC88-4A34-8F43-92BDBD4ACAC4}" dt="2025-01-08T21:17:14.836" v="116" actId="27636"/>
          <ac:spMkLst>
            <pc:docMk/>
            <pc:sldMk cId="2944128396" sldId="325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18:04.073" v="117" actId="20577"/>
        <pc:sldMkLst>
          <pc:docMk/>
          <pc:sldMk cId="1597737159" sldId="326"/>
        </pc:sldMkLst>
        <pc:spChg chg="mod">
          <ac:chgData name="Espinola-Arredondo, Ana" userId="2389861a-9b00-4e05-a52a-bbe4d3cfc079" providerId="ADAL" clId="{28C36F1E-FC88-4A34-8F43-92BDBD4ACAC4}" dt="2025-01-08T21:18:04.073" v="117" actId="20577"/>
          <ac:spMkLst>
            <pc:docMk/>
            <pc:sldMk cId="1597737159" sldId="326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16:31.539" v="112" actId="207"/>
        <pc:sldMkLst>
          <pc:docMk/>
          <pc:sldMk cId="1637758826" sldId="469"/>
        </pc:sldMkLst>
        <pc:spChg chg="mod">
          <ac:chgData name="Espinola-Arredondo, Ana" userId="2389861a-9b00-4e05-a52a-bbe4d3cfc079" providerId="ADAL" clId="{28C36F1E-FC88-4A34-8F43-92BDBD4ACAC4}" dt="2025-01-08T21:16:31.539" v="112" actId="207"/>
          <ac:spMkLst>
            <pc:docMk/>
            <pc:sldMk cId="1637758826" sldId="469"/>
            <ac:spMk id="12" creationId="{00E6DA4A-BD22-0649-93B4-CDCD0B2F00A7}"/>
          </ac:spMkLst>
        </pc:spChg>
      </pc:sldChg>
      <pc:sldChg chg="modSp add mod">
        <pc:chgData name="Espinola-Arredondo, Ana" userId="2389861a-9b00-4e05-a52a-bbe4d3cfc079" providerId="ADAL" clId="{28C36F1E-FC88-4A34-8F43-92BDBD4ACAC4}" dt="2025-01-07T21:42:33.325" v="58" actId="27636"/>
        <pc:sldMkLst>
          <pc:docMk/>
          <pc:sldMk cId="280170493" sldId="472"/>
        </pc:sldMkLst>
        <pc:spChg chg="mod">
          <ac:chgData name="Espinola-Arredondo, Ana" userId="2389861a-9b00-4e05-a52a-bbe4d3cfc079" providerId="ADAL" clId="{28C36F1E-FC88-4A34-8F43-92BDBD4ACAC4}" dt="2025-01-07T21:42:33.325" v="58" actId="27636"/>
          <ac:spMkLst>
            <pc:docMk/>
            <pc:sldMk cId="280170493" sldId="472"/>
            <ac:spMk id="12" creationId="{00E6DA4A-BD22-0649-93B4-CDCD0B2F00A7}"/>
          </ac:spMkLst>
        </pc:spChg>
      </pc:sldChg>
      <pc:sldChg chg="modSp add mod">
        <pc:chgData name="Espinola-Arredondo, Ana" userId="2389861a-9b00-4e05-a52a-bbe4d3cfc079" providerId="ADAL" clId="{28C36F1E-FC88-4A34-8F43-92BDBD4ACAC4}" dt="2025-01-07T21:48:24.416" v="78" actId="1076"/>
        <pc:sldMkLst>
          <pc:docMk/>
          <pc:sldMk cId="1420059065" sldId="473"/>
        </pc:sldMkLst>
        <pc:spChg chg="mod">
          <ac:chgData name="Espinola-Arredondo, Ana" userId="2389861a-9b00-4e05-a52a-bbe4d3cfc079" providerId="ADAL" clId="{28C36F1E-FC88-4A34-8F43-92BDBD4ACAC4}" dt="2025-01-07T21:48:23.510" v="77" actId="1076"/>
          <ac:spMkLst>
            <pc:docMk/>
            <pc:sldMk cId="1420059065" sldId="473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28C36F1E-FC88-4A34-8F43-92BDBD4ACAC4}" dt="2025-01-07T21:48:24.416" v="78" actId="1076"/>
          <ac:spMkLst>
            <pc:docMk/>
            <pc:sldMk cId="1420059065" sldId="473"/>
            <ac:spMk id="12" creationId="{00E6DA4A-BD22-0649-93B4-CDCD0B2F00A7}"/>
          </ac:spMkLst>
        </pc:spChg>
      </pc:sldChg>
      <pc:sldChg chg="modSp mod">
        <pc:chgData name="Espinola-Arredondo, Ana" userId="2389861a-9b00-4e05-a52a-bbe4d3cfc079" providerId="ADAL" clId="{28C36F1E-FC88-4A34-8F43-92BDBD4ACAC4}" dt="2025-01-08T21:18:49.693" v="119" actId="14100"/>
        <pc:sldMkLst>
          <pc:docMk/>
          <pc:sldMk cId="4231815951" sldId="475"/>
        </pc:sldMkLst>
        <pc:spChg chg="mod">
          <ac:chgData name="Espinola-Arredondo, Ana" userId="2389861a-9b00-4e05-a52a-bbe4d3cfc079" providerId="ADAL" clId="{28C36F1E-FC88-4A34-8F43-92BDBD4ACAC4}" dt="2025-01-08T21:18:49.693" v="119" actId="14100"/>
          <ac:spMkLst>
            <pc:docMk/>
            <pc:sldMk cId="4231815951" sldId="475"/>
            <ac:spMk id="2" creationId="{1A69CD3A-CD3D-4E46-B21F-FCE1A585D415}"/>
          </ac:spMkLst>
        </pc:spChg>
        <pc:spChg chg="mod">
          <ac:chgData name="Espinola-Arredondo, Ana" userId="2389861a-9b00-4e05-a52a-bbe4d3cfc079" providerId="ADAL" clId="{28C36F1E-FC88-4A34-8F43-92BDBD4ACAC4}" dt="2025-01-08T21:18:39.714" v="118" actId="113"/>
          <ac:spMkLst>
            <pc:docMk/>
            <pc:sldMk cId="4231815951" sldId="475"/>
            <ac:spMk id="12" creationId="{00E6DA4A-BD22-0649-93B4-CDCD0B2F00A7}"/>
          </ac:spMkLst>
        </pc:spChg>
      </pc:sldChg>
      <pc:sldChg chg="addSp delSp modSp add mod modAnim">
        <pc:chgData name="Espinola-Arredondo, Ana" userId="2389861a-9b00-4e05-a52a-bbe4d3cfc079" providerId="ADAL" clId="{28C36F1E-FC88-4A34-8F43-92BDBD4ACAC4}" dt="2025-01-08T21:13:59.531" v="103"/>
        <pc:sldMkLst>
          <pc:docMk/>
          <pc:sldMk cId="1335622470" sldId="478"/>
        </pc:sldMkLst>
        <pc:spChg chg="mod">
          <ac:chgData name="Espinola-Arredondo, Ana" userId="2389861a-9b00-4e05-a52a-bbe4d3cfc079" providerId="ADAL" clId="{28C36F1E-FC88-4A34-8F43-92BDBD4ACAC4}" dt="2025-01-08T21:13:00.363" v="94" actId="14100"/>
          <ac:spMkLst>
            <pc:docMk/>
            <pc:sldMk cId="1335622470" sldId="478"/>
            <ac:spMk id="2" creationId="{1A69CD3A-CD3D-4E46-B21F-FCE1A585D415}"/>
          </ac:spMkLst>
        </pc:spChg>
        <pc:spChg chg="del">
          <ac:chgData name="Espinola-Arredondo, Ana" userId="2389861a-9b00-4e05-a52a-bbe4d3cfc079" providerId="ADAL" clId="{28C36F1E-FC88-4A34-8F43-92BDBD4ACAC4}" dt="2025-01-08T21:11:58.864" v="86" actId="478"/>
          <ac:spMkLst>
            <pc:docMk/>
            <pc:sldMk cId="1335622470" sldId="478"/>
            <ac:spMk id="5" creationId="{224C728C-76F7-FB4F-A082-58F75D13B28D}"/>
          </ac:spMkLst>
        </pc:spChg>
        <pc:spChg chg="add mod">
          <ac:chgData name="Espinola-Arredondo, Ana" userId="2389861a-9b00-4e05-a52a-bbe4d3cfc079" providerId="ADAL" clId="{28C36F1E-FC88-4A34-8F43-92BDBD4ACAC4}" dt="2025-01-08T21:13:39.136" v="102" actId="403"/>
          <ac:spMkLst>
            <pc:docMk/>
            <pc:sldMk cId="1335622470" sldId="478"/>
            <ac:spMk id="9" creationId="{4D4837CF-75C5-4E29-9591-B4629BD714E8}"/>
          </ac:spMkLst>
        </pc:spChg>
        <pc:spChg chg="mod">
          <ac:chgData name="Espinola-Arredondo, Ana" userId="2389861a-9b00-4e05-a52a-bbe4d3cfc079" providerId="ADAL" clId="{28C36F1E-FC88-4A34-8F43-92BDBD4ACAC4}" dt="2025-01-08T21:13:24.624" v="96" actId="14100"/>
          <ac:spMkLst>
            <pc:docMk/>
            <pc:sldMk cId="1335622470" sldId="478"/>
            <ac:spMk id="12" creationId="{00E6DA4A-BD22-0649-93B4-CDCD0B2F00A7}"/>
          </ac:spMkLst>
        </pc:spChg>
        <pc:picChg chg="add mod">
          <ac:chgData name="Espinola-Arredondo, Ana" userId="2389861a-9b00-4e05-a52a-bbe4d3cfc079" providerId="ADAL" clId="{28C36F1E-FC88-4A34-8F43-92BDBD4ACAC4}" dt="2025-01-08T21:12:32.842" v="90" actId="1076"/>
          <ac:picMkLst>
            <pc:docMk/>
            <pc:sldMk cId="1335622470" sldId="478"/>
            <ac:picMk id="3" creationId="{B16B23A5-40F6-46C5-A57D-D07FACDB8CF7}"/>
          </ac:picMkLst>
        </pc:picChg>
        <pc:picChg chg="add mod">
          <ac:chgData name="Espinola-Arredondo, Ana" userId="2389861a-9b00-4e05-a52a-bbe4d3cfc079" providerId="ADAL" clId="{28C36F1E-FC88-4A34-8F43-92BDBD4ACAC4}" dt="2025-01-08T21:12:52.516" v="92" actId="1076"/>
          <ac:picMkLst>
            <pc:docMk/>
            <pc:sldMk cId="1335622470" sldId="478"/>
            <ac:picMk id="6" creationId="{114A2952-A1F0-43E2-969C-F1B13AAFC49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98BA9-627A-1941-9A6D-C12CBE5F303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00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98BA9-627A-1941-9A6D-C12CBE5F303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98BA9-627A-1941-9A6D-C12CBE5F303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1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7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9151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7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0336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965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6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2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7024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5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1791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3958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645528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0708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8358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1273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1436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5348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9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458324-8823-0F4F-8FF6-6F517350E20C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8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emf"/><Relationship Id="rId4" Type="http://schemas.openxmlformats.org/officeDocument/2006/relationships/image" Target="../media/image2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emf"/><Relationship Id="rId4" Type="http://schemas.openxmlformats.org/officeDocument/2006/relationships/image" Target="../media/image3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png"/><Relationship Id="rId4" Type="http://schemas.openxmlformats.org/officeDocument/2006/relationships/image" Target="../media/image50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66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1104181" y="4790409"/>
            <a:ext cx="7263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Consumer Preferences and Utility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EconS</a:t>
            </a:r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301: 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Theory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15025"/>
            <a:ext cx="7773338" cy="1596177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1426"/>
            <a:ext cx="7886700" cy="4667249"/>
          </a:xfrm>
        </p:spPr>
        <p:txBody>
          <a:bodyPr/>
          <a:lstStyle/>
          <a:p>
            <a:r>
              <a:rPr lang="en-US" dirty="0"/>
              <a:t>Bundles</a:t>
            </a:r>
          </a:p>
          <a:p>
            <a:r>
              <a:rPr lang="en-US" dirty="0"/>
              <a:t>Preferences for Bundles</a:t>
            </a:r>
          </a:p>
          <a:p>
            <a:r>
              <a:rPr lang="en-US" dirty="0"/>
              <a:t>Utility Functions</a:t>
            </a:r>
          </a:p>
          <a:p>
            <a:r>
              <a:rPr lang="en-US" dirty="0"/>
              <a:t>Marginal Utility</a:t>
            </a:r>
          </a:p>
          <a:p>
            <a:r>
              <a:rPr lang="en-US" dirty="0"/>
              <a:t>Indifference Curves</a:t>
            </a:r>
          </a:p>
          <a:p>
            <a:r>
              <a:rPr lang="en-US" dirty="0"/>
              <a:t>Marginal Rate of Substitution</a:t>
            </a:r>
          </a:p>
          <a:p>
            <a:r>
              <a:rPr lang="en-US" dirty="0"/>
              <a:t>Special Types of Utility Functions</a:t>
            </a:r>
          </a:p>
          <a:p>
            <a:r>
              <a:rPr lang="en-US" dirty="0"/>
              <a:t>A Look at Behavioral Economics–Social Preferences</a:t>
            </a:r>
          </a:p>
          <a:p>
            <a:r>
              <a:rPr lang="en-US" dirty="0"/>
              <a:t>Appendix. Finding Marginal Rate of Substitution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Bundles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683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4035" y="1127866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/>
                  <a:t>A </a:t>
                </a:r>
                <a:r>
                  <a:rPr lang="en-US" sz="2400" dirty="0">
                    <a:solidFill>
                      <a:srgbClr val="0070C0"/>
                    </a:solidFill>
                  </a:rPr>
                  <a:t>bundle</a:t>
                </a:r>
                <a:r>
                  <a:rPr lang="en-US" sz="2400" dirty="0"/>
                  <a:t> is a list of goods and services.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Example</a:t>
                </a:r>
                <a:r>
                  <a:rPr lang="en-US" sz="2200" dirty="0"/>
                  <a:t>: If an individual consumes only 2 goods,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(apples and oranges), bundle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=(40,30</m:t>
                    </m:r>
                  </m:oMath>
                </a14:m>
                <a:r>
                  <a:rPr lang="en-US" sz="2200" dirty="0"/>
                  <a:t>) indicates that she consumes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=40 </m:t>
                    </m:r>
                  </m:oMath>
                </a14:m>
                <a:r>
                  <a:rPr lang="en-US" sz="2200" dirty="0"/>
                  <a:t>apples and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=30 </m:t>
                    </m:r>
                  </m:oMath>
                </a14:m>
                <a:r>
                  <a:rPr lang="en-US" sz="2200" dirty="0"/>
                  <a:t>oranges.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4035" y="1127866"/>
                <a:ext cx="7886700" cy="4388908"/>
              </a:xfrm>
              <a:blipFill>
                <a:blip r:embed="rId2"/>
                <a:stretch>
                  <a:fillRect l="-1083" t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2B2657B-00FE-FB48-8C02-4DD2C22A85BD}"/>
              </a:ext>
            </a:extLst>
          </p:cNvPr>
          <p:cNvGrpSpPr/>
          <p:nvPr/>
        </p:nvGrpSpPr>
        <p:grpSpPr>
          <a:xfrm>
            <a:off x="2637552" y="3322320"/>
            <a:ext cx="4235026" cy="2948179"/>
            <a:chOff x="2637552" y="3322320"/>
            <a:chExt cx="4235026" cy="29481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DD59D6-6BEE-964A-A3B2-EBE488606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37552" y="3322320"/>
              <a:ext cx="4235026" cy="289221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16D5DE-BCC6-9D4B-9186-9A83CD3D1A4E}"/>
                </a:ext>
              </a:extLst>
            </p:cNvPr>
            <p:cNvSpPr txBox="1"/>
            <p:nvPr/>
          </p:nvSpPr>
          <p:spPr>
            <a:xfrm>
              <a:off x="3459480" y="599350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62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-82818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2012" y="944311"/>
                <a:ext cx="7997030" cy="5135288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Let’s analyze consumer preferences over bundles 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how a consumer ranks different bundles.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Notation for comparing preferences for bundles: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bundles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/>
                <a:endParaRPr lang="en-US" sz="2200" dirty="0"/>
              </a:p>
              <a:p>
                <a:pPr lvl="1"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the individual “strictly prefers”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lvl="1"/>
                <a:endParaRPr lang="en-US" sz="2200" dirty="0"/>
              </a:p>
              <a:p>
                <a:pPr lvl="1"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she “indifferent” between bundles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lvl="1"/>
                <a:endParaRPr lang="en-US" sz="2200" dirty="0"/>
              </a:p>
              <a:p>
                <a:pPr lvl="1"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/>
                      <m:t>≿</m:t>
                    </m:r>
                    <m:r>
                      <m:rPr>
                        <m:nor/>
                      </m:rPr>
                      <a:rPr lang="en-US" sz="2200" b="0" i="0" smtClean="0"/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she “weakly prefers”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012" y="944311"/>
                <a:ext cx="7997030" cy="5135288"/>
              </a:xfrm>
              <a:blipFill>
                <a:blip r:embed="rId2"/>
                <a:stretch>
                  <a:fillRect l="-1067" t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248401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6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65936"/>
            <a:ext cx="7773338" cy="1596177"/>
          </a:xfrm>
        </p:spPr>
        <p:txBody>
          <a:bodyPr/>
          <a:lstStyle/>
          <a:p>
            <a:r>
              <a:rPr lang="en-US" sz="4400" b="1" i="1" dirty="0">
                <a:solidFill>
                  <a:srgbClr val="7030A0"/>
                </a:solidFill>
              </a:rPr>
              <a:t>Preferences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75159"/>
            <a:ext cx="3352800" cy="1952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08" y="1295400"/>
            <a:ext cx="3355848" cy="19386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579" y="3628310"/>
            <a:ext cx="3381375" cy="20436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608" y="3657600"/>
            <a:ext cx="3355848" cy="20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3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779" y="3255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46231"/>
                <a:ext cx="7886700" cy="4388908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Completeness:</a:t>
                </a:r>
                <a:r>
                  <a:rPr lang="en-US" sz="2400" dirty="0"/>
                  <a:t>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 preference relation is </a:t>
                </a:r>
                <a:r>
                  <a:rPr lang="en-US" sz="2200" i="1" dirty="0"/>
                  <a:t>complete</a:t>
                </a:r>
                <a:r>
                  <a:rPr lang="en-US" sz="2200" dirty="0"/>
                  <a:t> if the consumer has the ability to compare every two bundles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:</a:t>
                </a:r>
              </a:p>
              <a:p>
                <a:pPr lvl="2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(she strictly prefers bundle A),</a:t>
                </a:r>
              </a:p>
              <a:p>
                <a:pPr lvl="2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(she strictly prefers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), or</a:t>
                </a:r>
              </a:p>
              <a:p>
                <a:pPr lvl="2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(she is indifferent between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).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Completeness implies that the consumer has time to be able to compare and rank two bundles.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We don’t allow the consumer to respond “I don’t know how to compare these two bundles!”</a:t>
                </a:r>
                <a:endParaRPr lang="en-US" sz="18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46231"/>
                <a:ext cx="7886700" cy="4388908"/>
              </a:xfrm>
              <a:blipFill>
                <a:blip r:embed="rId2"/>
                <a:stretch>
                  <a:fillRect l="-850" t="-694" r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75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89664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920103"/>
                <a:ext cx="7886700" cy="5134468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Transitivity:</a:t>
                </a:r>
                <a:r>
                  <a:rPr lang="en-US" sz="2400" dirty="0"/>
                  <a:t>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For every three bundles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if the consumer prefers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),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),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she must also prefer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).</a:t>
                </a:r>
              </a:p>
              <a:p>
                <a:pPr lvl="2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 consumer with intransitive preferences would have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, but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. Her preferences would exhibit a cycle:</a:t>
                </a:r>
              </a:p>
              <a:p>
                <a:pPr marL="4572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An individual with intransitive preferences would be subject to exploitation.</a:t>
                </a:r>
              </a:p>
              <a:p>
                <a:pPr lvl="1" algn="just">
                  <a:spcAft>
                    <a:spcPts val="500"/>
                  </a:spcAft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920103"/>
                <a:ext cx="7886700" cy="5134468"/>
              </a:xfrm>
              <a:blipFill>
                <a:blip r:embed="rId2"/>
                <a:stretch>
                  <a:fillRect l="-850" t="-831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54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68544"/>
            <a:ext cx="9143999" cy="48004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3600" dirty="0">
                <a:solidFill>
                  <a:srgbClr val="0070C0"/>
                </a:solidFill>
              </a:rPr>
              <a:t>Exploitation of intransitive individuals:</a:t>
            </a:r>
            <a:r>
              <a:rPr lang="en-US" sz="3600" dirty="0"/>
              <a:t> </a:t>
            </a:r>
          </a:p>
          <a:p>
            <a:pPr lvl="1" algn="just">
              <a:lnSpc>
                <a:spcPct val="110000"/>
              </a:lnSpc>
              <a:spcAft>
                <a:spcPts val="500"/>
              </a:spcAft>
            </a:pPr>
            <a:r>
              <a:rPr lang="en-US" sz="3200" dirty="0"/>
              <a:t>Consider 3 goods, an orange, and apple, and a banana. And a consumer with the following preferences:</a:t>
            </a:r>
          </a:p>
          <a:p>
            <a:pPr marL="461963" lvl="2" indent="0">
              <a:lnSpc>
                <a:spcPct val="110000"/>
              </a:lnSpc>
              <a:spcBef>
                <a:spcPts val="1000"/>
              </a:spcBef>
              <a:spcAft>
                <a:spcPts val="500"/>
              </a:spcAft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 dirty="0"/>
          </a:p>
        </p:txBody>
      </p:sp>
      <p:pic>
        <p:nvPicPr>
          <p:cNvPr id="1026" name="Picture 2" descr="Orange">
            <a:extLst>
              <a:ext uri="{FF2B5EF4-FFF2-40B4-BE49-F238E27FC236}">
                <a16:creationId xmlns:a16="http://schemas.microsoft.com/office/drawing/2014/main" id="{4EB0EBCD-B404-A023-99D3-22FE6C710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12" y="3568822"/>
            <a:ext cx="1330441" cy="12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F9DBA2-AD98-E40B-2958-59A4E441CD54}"/>
              </a:ext>
            </a:extLst>
          </p:cNvPr>
          <p:cNvSpPr txBox="1"/>
          <p:nvPr/>
        </p:nvSpPr>
        <p:spPr>
          <a:xfrm>
            <a:off x="6144998" y="5452279"/>
            <a:ext cx="2614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Violates Transitivity!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D93975-5B02-E7C1-B31E-1F99AF0E9F84}"/>
              </a:ext>
            </a:extLst>
          </p:cNvPr>
          <p:cNvSpPr txBox="1"/>
          <p:nvPr/>
        </p:nvSpPr>
        <p:spPr>
          <a:xfrm>
            <a:off x="2493515" y="4009158"/>
            <a:ext cx="693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≻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2E1C2-43DF-E5FC-6E29-E1314DCFB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662" y="3568822"/>
            <a:ext cx="1169217" cy="13136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C70F56-FDE8-A3DE-C763-02BC5AEEA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304" y="3568822"/>
            <a:ext cx="1169217" cy="13136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69F999-A248-2095-985B-D0253545BFC7}"/>
              </a:ext>
            </a:extLst>
          </p:cNvPr>
          <p:cNvSpPr txBox="1"/>
          <p:nvPr/>
        </p:nvSpPr>
        <p:spPr>
          <a:xfrm>
            <a:off x="6654090" y="3899948"/>
            <a:ext cx="693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≻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427658-D46F-9521-915A-78DB8EA61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74" y="3533314"/>
            <a:ext cx="1382466" cy="10873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B275F6-16A7-60AC-F4FA-F08B2601B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515" y="5238501"/>
            <a:ext cx="1382466" cy="108739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7FB3B4-01D4-6F5C-BC5A-E4B55B339AB7}"/>
              </a:ext>
            </a:extLst>
          </p:cNvPr>
          <p:cNvSpPr txBox="1"/>
          <p:nvPr/>
        </p:nvSpPr>
        <p:spPr>
          <a:xfrm>
            <a:off x="3947942" y="5507397"/>
            <a:ext cx="693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≻</a:t>
            </a:r>
          </a:p>
        </p:txBody>
      </p:sp>
      <p:pic>
        <p:nvPicPr>
          <p:cNvPr id="17" name="Picture 2" descr="Orange">
            <a:extLst>
              <a:ext uri="{FF2B5EF4-FFF2-40B4-BE49-F238E27FC236}">
                <a16:creationId xmlns:a16="http://schemas.microsoft.com/office/drawing/2014/main" id="{731156A7-1F06-69A6-E9C7-A4AC4166B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252" y="5200071"/>
            <a:ext cx="1330441" cy="12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3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00B7BE-9F9B-C872-E952-CACBDE954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646" y="932154"/>
            <a:ext cx="7869918" cy="442682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9EAA9-904B-8F52-C868-FA9B56541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A2DE5-DE8B-202A-D2EC-D184DFFF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6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E786A-E87E-64A0-BB6E-A3239AAD4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4603AC-F7BC-C9B7-8849-B02B62FB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153A20-EFCE-9FB8-5742-72F1FE9C2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19" y="902563"/>
            <a:ext cx="8060531" cy="453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71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97B61-621D-73AF-F649-98152485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F9067-987E-5D16-7037-E435ED893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31" y="659844"/>
            <a:ext cx="8060531" cy="4534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4253A0-012D-FF73-A1B7-B564997EAFF6}"/>
                  </a:ext>
                </a:extLst>
              </p:cNvPr>
              <p:cNvSpPr txBox="1"/>
              <p:nvPr/>
            </p:nvSpPr>
            <p:spPr>
              <a:xfrm>
                <a:off x="489022" y="5324209"/>
                <a:ext cx="7396487" cy="684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09625" lvl="2" indent="-342900" algn="ctr">
                  <a:lnSpc>
                    <a:spcPct val="110000"/>
                  </a:lnSpc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800" dirty="0"/>
                  <a:t>At the end, the consumer has 1 orange as at the beginning of the exchange, but she has lost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$3 </m:t>
                    </m:r>
                  </m:oMath>
                </a14:m>
                <a:r>
                  <a:rPr lang="en-US" sz="1800" dirty="0"/>
                  <a:t>due to her intransitive preferences.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4253A0-012D-FF73-A1B7-B564997EA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22" y="5324209"/>
                <a:ext cx="7396487" cy="684483"/>
              </a:xfrm>
              <a:prstGeom prst="rect">
                <a:avLst/>
              </a:prstGeom>
              <a:blipFill>
                <a:blip r:embed="rId3"/>
                <a:stretch>
                  <a:fillRect t="-2655" b="-13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07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3255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72863"/>
                <a:ext cx="7886700" cy="4388908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Strict Monotonicity:</a:t>
                </a:r>
                <a:endParaRPr lang="en-US" sz="24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an initial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and a new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where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has</a:t>
                </a:r>
                <a:r>
                  <a:rPr lang="en-US" sz="1800" dirty="0"/>
                  <a:t>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the same amount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as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200" dirty="0"/>
                  <a:t>),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but more units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 consumer’s preferences satisfy </a:t>
                </a:r>
                <a:r>
                  <a:rPr lang="en-US" sz="2200" i="1" dirty="0"/>
                  <a:t>strict monotonicity </a:t>
                </a:r>
                <a:r>
                  <a:rPr lang="en-US" sz="2200" dirty="0"/>
                  <a:t>if 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she strictly prefers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Increasing the units of a single good, 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in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produces a new bundle that is strictly preferred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200" dirty="0">
                    <a:sym typeface="Wingdings" pitchFamily="2" charset="2"/>
                  </a:rPr>
                  <a:t> </a:t>
                </a:r>
                <a:r>
                  <a:rPr lang="en-US" sz="2200" dirty="0">
                    <a:solidFill>
                      <a:srgbClr val="0070C0"/>
                    </a:solidFill>
                  </a:rPr>
                  <a:t>“more of </a:t>
                </a:r>
                <a:r>
                  <a:rPr lang="en-US" sz="2200" i="1" dirty="0">
                    <a:solidFill>
                      <a:srgbClr val="0070C0"/>
                    </a:solidFill>
                  </a:rPr>
                  <a:t>anything</a:t>
                </a:r>
                <a:r>
                  <a:rPr lang="en-US" sz="2200" dirty="0">
                    <a:solidFill>
                      <a:srgbClr val="0070C0"/>
                    </a:solidFill>
                  </a:rPr>
                  <a:t> is strictly preferred.”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72863"/>
                <a:ext cx="7886700" cy="4388908"/>
              </a:xfrm>
              <a:blipFill>
                <a:blip r:embed="rId2"/>
                <a:stretch>
                  <a:fillRect l="-850" t="-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9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1479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970" y="1266117"/>
                <a:ext cx="7886700" cy="4667249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dirty="0">
                    <a:solidFill>
                      <a:srgbClr val="0070C0"/>
                    </a:solidFill>
                  </a:rPr>
                  <a:t>Monotonicity:</a:t>
                </a:r>
                <a:endParaRPr lang="en-US" sz="24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an initial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and a new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200" dirty="0"/>
                  <a:t>, but more units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),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whereas a new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 has more units of both goods than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does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). </a:t>
                </a:r>
              </a:p>
              <a:p>
                <a:pPr lvl="1"/>
                <a:r>
                  <a:rPr lang="en-US" sz="2200" dirty="0"/>
                  <a:t>A consumer’s preferences satisfy </a:t>
                </a:r>
                <a:r>
                  <a:rPr lang="en-US" sz="2200" i="1" dirty="0"/>
                  <a:t>monotonicity </a:t>
                </a:r>
                <a:r>
                  <a:rPr lang="en-US" sz="2200" dirty="0"/>
                  <a:t>if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she weakly prefers prefers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/>
                      <m:t>≿</m:t>
                    </m:r>
                    <m:r>
                      <m:rPr>
                        <m:nor/>
                      </m:rPr>
                      <a:rPr lang="en-US" sz="2200" b="0" i="0" smtClean="0"/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),</a:t>
                </a:r>
              </a:p>
              <a:p>
                <a:pPr lvl="2">
                  <a:spcBef>
                    <a:spcPts val="0"/>
                  </a:spcBef>
                </a:pPr>
                <a:r>
                  <a:rPr lang="en-US" sz="2200" dirty="0"/>
                  <a:t>but she strictly prefers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)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If the amounts of </a:t>
                </a:r>
                <a:r>
                  <a:rPr lang="en-US" sz="2200" i="1" dirty="0"/>
                  <a:t>all</a:t>
                </a:r>
                <a:r>
                  <a:rPr lang="en-US" sz="2200" dirty="0"/>
                  <a:t> goods are higher, as in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, the consumer is better off </a:t>
                </a:r>
                <a:r>
                  <a:rPr lang="en-US" sz="2200" dirty="0">
                    <a:sym typeface="Wingdings" pitchFamily="2" charset="2"/>
                  </a:rPr>
                  <a:t> </a:t>
                </a:r>
                <a:r>
                  <a:rPr lang="en-US" sz="2200" dirty="0">
                    <a:solidFill>
                      <a:srgbClr val="0070C0"/>
                    </a:solidFill>
                  </a:rPr>
                  <a:t>“more of </a:t>
                </a:r>
                <a:r>
                  <a:rPr lang="en-US" sz="2200" i="1" dirty="0">
                    <a:solidFill>
                      <a:srgbClr val="0070C0"/>
                    </a:solidFill>
                  </a:rPr>
                  <a:t>everything</a:t>
                </a:r>
                <a:r>
                  <a:rPr lang="en-US" sz="2200" dirty="0">
                    <a:solidFill>
                      <a:srgbClr val="0070C0"/>
                    </a:solidFill>
                  </a:rPr>
                  <a:t> is strictly preferred.”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970" y="1266117"/>
                <a:ext cx="7886700" cy="4667249"/>
              </a:xfrm>
              <a:blipFill>
                <a:blip r:embed="rId2"/>
                <a:stretch>
                  <a:fillRect l="-927" t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72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2" y="1510537"/>
                <a:ext cx="7886700" cy="198726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2.1</a:t>
                </a:r>
                <a:r>
                  <a:rPr lang="en-US" sz="2400" dirty="0">
                    <a:solidFill>
                      <a:srgbClr val="0070C0"/>
                    </a:solidFill>
                  </a:rPr>
                  <a:t>: </a:t>
                </a:r>
                <a:r>
                  <a:rPr lang="en-US" sz="2400" i="1" dirty="0"/>
                  <a:t>Monotonic and strictly monotonic preferences. 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Consider bundles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=(2,3)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=(2,4</m:t>
                    </m:r>
                  </m:oMath>
                </a14:m>
                <a:r>
                  <a:rPr lang="en-US" sz="2200" dirty="0"/>
                  <a:t>).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2" y="1510537"/>
                <a:ext cx="7886700" cy="1987265"/>
              </a:xfrm>
              <a:blipFill>
                <a:blip r:embed="rId2"/>
                <a:stretch>
                  <a:fillRect l="-1005" t="-2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AC034-765E-E177-1CC7-01F5198363DC}"/>
              </a:ext>
            </a:extLst>
          </p:cNvPr>
          <p:cNvSpPr txBox="1"/>
          <p:nvPr/>
        </p:nvSpPr>
        <p:spPr>
          <a:xfrm>
            <a:off x="883328" y="3507602"/>
            <a:ext cx="757534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cap="all" dirty="0"/>
              <a:t>Eric strictly prefers bundle 𝐵 to 𝐴 (𝐵≻𝐴).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cap="al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cap="all" dirty="0"/>
              <a:t>If this ranking holds for any two bundles where only one of the good is increased, these preferences satisfy strict monotonicity.</a:t>
            </a:r>
          </a:p>
        </p:txBody>
      </p:sp>
    </p:spTree>
    <p:extLst>
      <p:ext uri="{BB962C8B-B14F-4D97-AF65-F5344CB8AC3E}">
        <p14:creationId xmlns:p14="http://schemas.microsoft.com/office/powerpoint/2010/main" val="427802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63637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2.1</a:t>
                </a:r>
                <a:r>
                  <a:rPr lang="en-US" sz="2400" dirty="0">
                    <a:solidFill>
                      <a:srgbClr val="0070C0"/>
                    </a:solidFill>
                  </a:rPr>
                  <a:t>: </a:t>
                </a:r>
                <a:r>
                  <a:rPr lang="en-US" sz="2400" i="1" dirty="0"/>
                  <a:t>Monotonic and strictly monotonic preferences. </a:t>
                </a:r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i="1" dirty="0"/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Chelsea is indifferent between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).</a:t>
                </a:r>
              </a:p>
              <a:p>
                <a:pPr marL="687388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r>
                  <a:rPr lang="en-US" sz="2200" dirty="0"/>
                  <a:t>If we replace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 with bundle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=(3,4)</m:t>
                    </m:r>
                  </m:oMath>
                </a14:m>
                <a:r>
                  <a:rPr lang="en-US" sz="2200" dirty="0"/>
                  <a:t>, she strictly prefers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(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). </a:t>
                </a:r>
              </a:p>
              <a:p>
                <a:pPr lvl="2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If this ranking holds for any two bundles in which one has more units of all goods, her preferences satisfy </a:t>
                </a:r>
                <a:r>
                  <a:rPr lang="en-US" sz="2200" i="1" dirty="0">
                    <a:solidFill>
                      <a:srgbClr val="0070C0"/>
                    </a:solidFill>
                  </a:rPr>
                  <a:t>monotonicity.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63637"/>
                <a:ext cx="7886700" cy="4530726"/>
              </a:xfrm>
              <a:blipFill>
                <a:blip r:embed="rId2"/>
                <a:stretch>
                  <a:fillRect l="-1005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06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970" y="1506030"/>
                <a:ext cx="7886700" cy="3643019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800" dirty="0">
                    <a:solidFill>
                      <a:srgbClr val="0070C0"/>
                    </a:solidFill>
                  </a:rPr>
                  <a:t>Strict Monotonicity implies monotonicity:</a:t>
                </a:r>
                <a:r>
                  <a:rPr lang="en-US" sz="2800" dirty="0"/>
                  <a:t> </a:t>
                </a:r>
              </a:p>
              <a:p>
                <a:pPr lvl="1">
                  <a:spcAft>
                    <a:spcPts val="1100"/>
                  </a:spcAft>
                </a:pPr>
                <a:r>
                  <a:rPr lang="en-US" sz="2400" dirty="0"/>
                  <a:t>If a consumer becomes strictly better off if we increase anyone of the goods, then she is not worse off, which is the minimal requirement to satisfy monotonicity.</a:t>
                </a:r>
              </a:p>
              <a:p>
                <a:pPr marL="14288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𝑆𝑡𝑟𝑖𝑐𝑡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𝑚𝑜𝑛𝑜𝑡𝑜𝑛𝑖𝑐𝑖𝑡𝑦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⟹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𝑀𝑜𝑛𝑜𝑡𝑜𝑛𝑖𝑐𝑖𝑡𝑦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970" y="1506030"/>
                <a:ext cx="7886700" cy="3643019"/>
              </a:xfrm>
              <a:blipFill>
                <a:blip r:embed="rId2"/>
                <a:stretch>
                  <a:fillRect l="-1391" t="-334" r="-1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833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62494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70" y="1234546"/>
            <a:ext cx="7886700" cy="2379922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Strict Monotonicity implies monotonicity:</a:t>
            </a:r>
            <a:r>
              <a:rPr lang="en-US" sz="2400" dirty="0"/>
              <a:t> </a:t>
            </a:r>
          </a:p>
          <a:p>
            <a:pPr lvl="1">
              <a:spcBef>
                <a:spcPts val="1100"/>
              </a:spcBef>
              <a:spcAft>
                <a:spcPts val="500"/>
              </a:spcAft>
            </a:pPr>
            <a:r>
              <a:rPr lang="en-US" sz="2200" dirty="0"/>
              <a:t>Monotonicity and strict monotonicity require that the consumer regards all items in her bundle as goods rather than </a:t>
            </a:r>
            <a:r>
              <a:rPr lang="en-US" sz="2200" dirty="0" err="1"/>
              <a:t>bads</a:t>
            </a:r>
            <a:r>
              <a:rPr lang="en-US" sz="2200" dirty="0"/>
              <a:t> (e.g., pollution or garbage).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6B23A5-40F6-46C5-A57D-D07FACDB8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33" y="5332921"/>
            <a:ext cx="3705514" cy="133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4A2952-A1F0-43E2-969C-F1B13AAF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65" y="5191125"/>
            <a:ext cx="2733675" cy="1666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4837CF-75C5-4E29-9591-B4629BD714E8}"/>
              </a:ext>
            </a:extLst>
          </p:cNvPr>
          <p:cNvSpPr txBox="1"/>
          <p:nvPr/>
        </p:nvSpPr>
        <p:spPr>
          <a:xfrm>
            <a:off x="759125" y="3593235"/>
            <a:ext cx="81692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If some good were a bad, increasing the number of units in initial bundle 𝐴, would produce a new bundle 𝐵 that would be less preferred than bundle 𝐴, violating monotonicity and strict monotonicity.</a:t>
            </a:r>
          </a:p>
        </p:txBody>
      </p:sp>
    </p:spTree>
    <p:extLst>
      <p:ext uri="{BB962C8B-B14F-4D97-AF65-F5344CB8AC3E}">
        <p14:creationId xmlns:p14="http://schemas.microsoft.com/office/powerpoint/2010/main" val="133562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-20673"/>
            <a:ext cx="7773338" cy="77527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754603"/>
                <a:ext cx="7886700" cy="5557420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800" dirty="0">
                    <a:solidFill>
                      <a:srgbClr val="0070C0"/>
                    </a:solidFill>
                  </a:rPr>
                  <a:t>Nonsatiation:</a:t>
                </a:r>
                <a:r>
                  <a:rPr lang="en-US" sz="2800" dirty="0"/>
                  <a:t>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900" dirty="0"/>
                  <a:t>Preferences satisfy nonsatiation if, for every bundle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900" dirty="0"/>
                  <a:t>, there is another bundle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900" dirty="0"/>
                  <a:t> for which the consumer is better off,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≻</m:t>
                      </m:r>
                      <m:r>
                        <a:rPr lang="en-US" sz="1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900" dirty="0"/>
              </a:p>
              <a:p>
                <a:pPr lvl="2">
                  <a:spcAft>
                    <a:spcPts val="500"/>
                  </a:spcAft>
                </a:pPr>
                <a:r>
                  <a:rPr lang="en-US" sz="1700" dirty="0"/>
                  <a:t>Nonsatiation means there is no “bliss bundle” </a:t>
                </a:r>
                <a:r>
                  <a:rPr lang="en-US" sz="1700" dirty="0">
                    <a:sym typeface="Wingdings" pitchFamily="2" charset="2"/>
                  </a:rPr>
                  <a:t> </a:t>
                </a:r>
                <a:r>
                  <a:rPr lang="en-US" sz="1700" dirty="0"/>
                  <a:t>the consumer cannot be made any happier by consuming an alternative bundle.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700" dirty="0"/>
                  <a:t>Nonsatiation allows the consumer to regard some goods as “</a:t>
                </a:r>
                <a:r>
                  <a:rPr lang="en-US" sz="1700" dirty="0" err="1"/>
                  <a:t>bads</a:t>
                </a:r>
                <a:r>
                  <a:rPr lang="en-US" sz="1700" dirty="0"/>
                  <a:t>.”</a:t>
                </a:r>
              </a:p>
              <a:p>
                <a:pPr lvl="2">
                  <a:spcAft>
                    <a:spcPts val="1700"/>
                  </a:spcAft>
                </a:pPr>
                <a:r>
                  <a:rPr lang="en-US" sz="1700" dirty="0"/>
                  <a:t>Nonsatiation only requires the consumer to always find more preferred bundles.</a:t>
                </a:r>
              </a:p>
              <a:p>
                <a:pPr marL="14288" lvl="1" indent="0" algn="just">
                  <a:spcBef>
                    <a:spcPts val="17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𝑜𝑛𝑜𝑡𝑜𝑛𝑖𝑐𝑖𝑡𝑦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 ⟹</m:t>
                      </m:r>
                      <m:r>
                        <a:rPr lang="en-US" sz="1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𝑁𝑜𝑛𝑠𝑎𝑡𝑖𝑎𝑡𝑖𝑜𝑛</m:t>
                      </m:r>
                    </m:oMath>
                  </m:oMathPara>
                </a14:m>
                <a:endParaRPr lang="en-US" sz="1900" dirty="0"/>
              </a:p>
              <a:p>
                <a:pPr marL="14288" lvl="1" indent="0" algn="just">
                  <a:spcBef>
                    <a:spcPts val="0"/>
                  </a:spcBef>
                  <a:buNone/>
                </a:pPr>
                <a:endParaRPr lang="en-US" sz="800" dirty="0"/>
              </a:p>
              <a:p>
                <a:pPr marL="14288" lvl="1" indent="0" algn="just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900" b="0" i="1" smtClean="0">
                          <a:latin typeface="Cambria Math" panose="02040503050406030204" pitchFamily="18" charset="0"/>
                        </a:rPr>
                        <m:t>𝑀𝑜𝑛𝑜𝑡𝑜𝑛𝑖𝑐𝑖𝑡𝑦</m:t>
                      </m:r>
                      <m:r>
                        <a:rPr lang="en-US" sz="1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⇍</m:t>
                      </m:r>
                      <m:r>
                        <a:rPr lang="en-US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𝑁𝑜𝑛𝑠𝑎𝑡𝑖𝑎𝑡𝑖𝑜𝑛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754603"/>
                <a:ext cx="7886700" cy="5557420"/>
              </a:xfrm>
              <a:blipFill>
                <a:blip r:embed="rId2"/>
                <a:stretch>
                  <a:fillRect l="-1391" t="-878" r="-1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448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9620" y="1379854"/>
                <a:ext cx="7886700" cy="42042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2.2</a:t>
                </a:r>
                <a:r>
                  <a:rPr lang="en-US" sz="2600" dirty="0">
                    <a:solidFill>
                      <a:srgbClr val="0070C0"/>
                    </a:solidFill>
                  </a:rPr>
                  <a:t>: </a:t>
                </a:r>
                <a:r>
                  <a:rPr lang="en-US" sz="2600" i="1" dirty="0" err="1"/>
                  <a:t>Nonsatiated</a:t>
                </a:r>
                <a:r>
                  <a:rPr lang="en-US" sz="2600" i="1" dirty="0"/>
                  <a:t> preferences</a:t>
                </a:r>
                <a:r>
                  <a:rPr lang="en-US" sz="2600" dirty="0"/>
                  <a:t>. 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Consider bundles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=(2,3)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=(2,1)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endParaRPr lang="en-US" sz="2200" dirty="0"/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 algn="just">
                  <a:lnSpc>
                    <a:spcPct val="100000"/>
                  </a:lnSpc>
                  <a:spcBef>
                    <a:spcPts val="1000"/>
                  </a:spcBef>
                </a:pPr>
                <a:r>
                  <a:rPr lang="en-US" sz="1900" dirty="0"/>
                  <a:t>Eric says he strictly prefers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900" dirty="0"/>
                  <a:t> to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900" dirty="0"/>
                  <a:t>,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900" dirty="0"/>
                  <a:t>, and that no other bundle makes him as happy as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900" dirty="0"/>
                  <a:t> does. </a:t>
                </a:r>
              </a:p>
              <a:p>
                <a:pPr marL="12700" lvl="2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400" i="1" dirty="0"/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9620" y="1379854"/>
                <a:ext cx="7886700" cy="4204200"/>
              </a:xfrm>
              <a:blipFill>
                <a:blip r:embed="rId2"/>
                <a:stretch>
                  <a:fillRect l="-1236" t="-1304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3E1120-BE77-D04A-BA6C-E3139579F7F8}"/>
              </a:ext>
            </a:extLst>
          </p:cNvPr>
          <p:cNvGrpSpPr/>
          <p:nvPr/>
        </p:nvGrpSpPr>
        <p:grpSpPr>
          <a:xfrm>
            <a:off x="3287568" y="2043417"/>
            <a:ext cx="2402428" cy="2389926"/>
            <a:chOff x="3370786" y="2763003"/>
            <a:chExt cx="2402428" cy="23899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139EE8B-C2FF-8D41-8654-A9283BE98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0786" y="2763003"/>
              <a:ext cx="2402428" cy="226895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4D413B-A47C-9C4C-AF36-14F1BA841842}"/>
                </a:ext>
              </a:extLst>
            </p:cNvPr>
            <p:cNvSpPr txBox="1"/>
            <p:nvPr/>
          </p:nvSpPr>
          <p:spPr>
            <a:xfrm>
              <a:off x="3446986" y="487593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2.2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0B41951-BCE5-E78E-5C61-93FB98A3ECE3}"/>
              </a:ext>
            </a:extLst>
          </p:cNvPr>
          <p:cNvSpPr txBox="1"/>
          <p:nvPr/>
        </p:nvSpPr>
        <p:spPr>
          <a:xfrm>
            <a:off x="1473744" y="5786736"/>
            <a:ext cx="5382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Do his preferences satisfy </a:t>
            </a:r>
            <a:r>
              <a:rPr lang="en-US" sz="2400" dirty="0" err="1"/>
              <a:t>nonsatiation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751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Preferences for Bundles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1070"/>
                <a:ext cx="7886700" cy="4530726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2.2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His preferences,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can satisfy nonsatiation, but violate monotonicity.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Relative to bundle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bundle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decreased the amount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keeping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unaffected.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1070"/>
                <a:ext cx="7886700" cy="4530726"/>
              </a:xfrm>
              <a:blipFill>
                <a:blip r:embed="rId2"/>
                <a:stretch>
                  <a:fillRect l="-1005" t="-134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56EFE6-F735-194C-9B12-A9A273F33142}"/>
                  </a:ext>
                </a:extLst>
              </p:cNvPr>
              <p:cNvSpPr txBox="1"/>
              <p:nvPr/>
            </p:nvSpPr>
            <p:spPr>
              <a:xfrm>
                <a:off x="1490857" y="3176921"/>
                <a:ext cx="3393612" cy="2093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it must be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a bad.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Bundle D is a “more preferred” bundle </a:t>
                </a:r>
                <a:r>
                  <a:rPr lang="en-US" dirty="0">
                    <a:sym typeface="Wingdings" pitchFamily="2" charset="2"/>
                  </a:rPr>
                  <a:t> nonsatiation is satisfied.</a:t>
                </a:r>
                <a:endParaRPr lang="en-US" dirty="0"/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Monotonicity would require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56EFE6-F735-194C-9B12-A9A273F33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857" y="3176921"/>
                <a:ext cx="3393612" cy="2093907"/>
              </a:xfrm>
              <a:prstGeom prst="rect">
                <a:avLst/>
              </a:prstGeom>
              <a:blipFill>
                <a:blip r:embed="rId3"/>
                <a:stretch>
                  <a:fillRect l="-1259" t="-2616" r="-1439" b="-3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914CECB2-0AC0-6E47-8FC0-BD1988B58309}"/>
              </a:ext>
            </a:extLst>
          </p:cNvPr>
          <p:cNvGrpSpPr/>
          <p:nvPr/>
        </p:nvGrpSpPr>
        <p:grpSpPr>
          <a:xfrm>
            <a:off x="5112910" y="3395174"/>
            <a:ext cx="2713732" cy="2675420"/>
            <a:chOff x="5112910" y="3456134"/>
            <a:chExt cx="2713732" cy="26754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139EE8B-C2FF-8D41-8654-A9283BE98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2910" y="3456134"/>
              <a:ext cx="2713732" cy="256296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B8FA98-29C7-AC45-B7F1-2F5CE07A0B00}"/>
                </a:ext>
              </a:extLst>
            </p:cNvPr>
            <p:cNvSpPr txBox="1"/>
            <p:nvPr/>
          </p:nvSpPr>
          <p:spPr>
            <a:xfrm>
              <a:off x="5180552" y="5854555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569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Utility Functions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77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3674"/>
            <a:ext cx="7773338" cy="96174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8677"/>
            <a:ext cx="7886700" cy="165442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0070C0"/>
                </a:solidFill>
              </a:rPr>
              <a:t>utility function </a:t>
            </a:r>
            <a:r>
              <a:rPr lang="en-US" sz="2400" dirty="0"/>
              <a:t>mathematically represents the level of satisfaction that an individual enjoys from consuming a bundle of goods.</a:t>
            </a:r>
          </a:p>
          <a:p>
            <a:pPr>
              <a:spcAft>
                <a:spcPts val="500"/>
              </a:spcAft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5C04FA-B4CD-E6C1-8CFE-9304B923E249}"/>
              </a:ext>
            </a:extLst>
          </p:cNvPr>
          <p:cNvSpPr txBox="1"/>
          <p:nvPr/>
        </p:nvSpPr>
        <p:spPr>
          <a:xfrm>
            <a:off x="825623" y="2831055"/>
            <a:ext cx="75371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Example: If she consumes bundle 𝐴=(40,30) and her utility function is 𝑢(𝑥,𝑦)=3𝑥+5𝑦, her level of utility at bundle 𝐴 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A9226-776C-3212-451D-9AB37EE9CC06}"/>
              </a:ext>
            </a:extLst>
          </p:cNvPr>
          <p:cNvSpPr txBox="1"/>
          <p:nvPr/>
        </p:nvSpPr>
        <p:spPr>
          <a:xfrm>
            <a:off x="1811045" y="4727968"/>
            <a:ext cx="58725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𝑢(40,30)=(3×40)+(5×30)=270</a:t>
            </a:r>
          </a:p>
        </p:txBody>
      </p:sp>
    </p:spTree>
    <p:extLst>
      <p:ext uri="{BB962C8B-B14F-4D97-AF65-F5344CB8AC3E}">
        <p14:creationId xmlns:p14="http://schemas.microsoft.com/office/powerpoint/2010/main" val="308292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3674"/>
            <a:ext cx="7773338" cy="87297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68677"/>
                <a:ext cx="8256558" cy="4513032"/>
              </a:xfrm>
            </p:spPr>
            <p:txBody>
              <a:bodyPr>
                <a:normAutofit lnSpcReduction="10000"/>
              </a:bodyPr>
              <a:lstStyle/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400" dirty="0"/>
                  <a:t>The utility level from bundle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is not as important as the </a:t>
                </a:r>
                <a:r>
                  <a:rPr lang="en-US" sz="2400" i="1" dirty="0"/>
                  <a:t>ranking</a:t>
                </a:r>
                <a:r>
                  <a:rPr lang="en-US" sz="2400" dirty="0"/>
                  <a:t> of utilities across bundles: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lvl="2">
                  <a:spcAft>
                    <a:spcPts val="500"/>
                  </a:spcAft>
                </a:pPr>
                <a:r>
                  <a:rPr lang="en-US" sz="2400" dirty="0"/>
                  <a:t>Only the utility ranking matters </a:t>
                </a:r>
                <a:r>
                  <a:rPr lang="en-US" sz="2400" dirty="0">
                    <a:sym typeface="Wingdings" pitchFamily="2" charset="2"/>
                  </a:rPr>
                  <a:t> “ordinality.”</a:t>
                </a:r>
              </a:p>
              <a:p>
                <a:pPr lvl="2">
                  <a:spcAft>
                    <a:spcPts val="500"/>
                  </a:spcAft>
                </a:pPr>
                <a:endParaRPr lang="en-US" sz="2400" dirty="0">
                  <a:sym typeface="Wingdings" pitchFamily="2" charset="2"/>
                </a:endParaRPr>
              </a:p>
              <a:p>
                <a:pPr lvl="2">
                  <a:spcAft>
                    <a:spcPts val="500"/>
                  </a:spcAft>
                </a:pPr>
                <a:r>
                  <a:rPr lang="en-US" sz="2400" dirty="0">
                    <a:sym typeface="Wingdings" pitchFamily="2" charset="2"/>
                  </a:rPr>
                  <a:t>The specific utility level that the consumer reaches with each bundle </a:t>
                </a:r>
                <a:r>
                  <a:rPr lang="en-US" sz="2400" dirty="0">
                    <a:solidFill>
                      <a:srgbClr val="FF0000"/>
                    </a:solidFill>
                    <a:sym typeface="Wingdings" pitchFamily="2" charset="2"/>
                  </a:rPr>
                  <a:t>does not matter </a:t>
                </a:r>
                <a:r>
                  <a:rPr lang="en-US" sz="2400" dirty="0">
                    <a:sym typeface="Wingdings" pitchFamily="2" charset="2"/>
                  </a:rPr>
                  <a:t> “cardinality.”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68677"/>
                <a:ext cx="8256558" cy="4513032"/>
              </a:xfrm>
              <a:blipFill>
                <a:blip r:embed="rId2"/>
                <a:stretch>
                  <a:fillRect t="-676" r="-1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58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970" y="1398589"/>
                <a:ext cx="7886700" cy="3821481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i="1" dirty="0">
                    <a:solidFill>
                      <a:srgbClr val="0070C0"/>
                    </a:solidFill>
                  </a:rPr>
                  <a:t>Example 2.3</a:t>
                </a:r>
                <a:r>
                  <a:rPr lang="en-US" dirty="0"/>
                  <a:t>: </a:t>
                </a:r>
                <a:r>
                  <a:rPr lang="en-US" i="1" dirty="0"/>
                  <a:t>Utility ranking and increasing transformations of the utility function.</a:t>
                </a:r>
              </a:p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endParaRPr lang="en-US" i="1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600" dirty="0"/>
                  <a:t>: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1800" dirty="0"/>
                  <a:t>Bundle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=(40,30)</m:t>
                    </m:r>
                  </m:oMath>
                </a14:m>
                <a:r>
                  <a:rPr lang="en-US" sz="1800" dirty="0"/>
                  <a:t> produces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40,30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1800" dirty="0"/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1800" dirty="0"/>
                  <a:t>Bundle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=(20,30)</m:t>
                    </m:r>
                  </m:oMath>
                </a14:m>
                <a:r>
                  <a:rPr lang="en-US" sz="1800" dirty="0"/>
                  <a:t> generates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20,30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800" dirty="0">
                    <a:latin typeface="Cambria Math" panose="02040503050406030204" pitchFamily="18" charset="0"/>
                  </a:rPr>
                  <a:t>?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1800" dirty="0"/>
                  <a:t>The consumer prefers bundle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 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00"/>
                      <m:t>≿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).</a:t>
                </a:r>
              </a:p>
              <a:p>
                <a:pPr lvl="2" algn="just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970" y="1398589"/>
                <a:ext cx="7886700" cy="3821481"/>
              </a:xfrm>
              <a:blipFill>
                <a:blip r:embed="rId2"/>
                <a:stretch>
                  <a:fillRect l="-696" t="-478" r="-1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2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970" y="1398590"/>
                <a:ext cx="7886700" cy="3856992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i="1" dirty="0">
                    <a:solidFill>
                      <a:srgbClr val="0070C0"/>
                    </a:solidFill>
                  </a:rPr>
                  <a:t>Example 2.3</a:t>
                </a:r>
                <a:r>
                  <a:rPr lang="en-US" dirty="0"/>
                  <a:t>: </a:t>
                </a:r>
                <a:r>
                  <a:rPr lang="en-US" i="1" dirty="0"/>
                  <a:t>Utility ranking and increasing transformations of the utility function.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Consider now utility function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US" sz="2600" dirty="0"/>
                  <a:t>, which is an increasing transformation of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/>
                  <a:t>: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dirty="0"/>
                  <a:t>Bundle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=(40,30)</m:t>
                    </m:r>
                  </m:oMath>
                </a14:m>
                <a:r>
                  <a:rPr lang="en-US" dirty="0"/>
                  <a:t> yields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40,30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608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dirty="0"/>
                  <a:t>Bundle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,30)</m:t>
                    </m:r>
                  </m:oMath>
                </a14:m>
                <a:r>
                  <a:rPr lang="en-US" dirty="0"/>
                  <a:t> still generates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,30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808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dirty="0"/>
                  <a:t>The consumer stills prefers bundle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/>
                      <m:t>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).</a:t>
                </a:r>
              </a:p>
              <a:p>
                <a:pPr lvl="2" algn="just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970" y="1398590"/>
                <a:ext cx="7886700" cy="3856992"/>
              </a:xfrm>
              <a:blipFill>
                <a:blip r:embed="rId2"/>
                <a:stretch>
                  <a:fillRect l="-696" t="-474" r="-1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06713-2E68-B2FA-0999-FC1C142D062D}"/>
              </a:ext>
            </a:extLst>
          </p:cNvPr>
          <p:cNvSpPr txBox="1"/>
          <p:nvPr/>
        </p:nvSpPr>
        <p:spPr>
          <a:xfrm>
            <a:off x="823404" y="5092376"/>
            <a:ext cx="76352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 consumer’s preference over bundle 𝐴 and 𝐵 is unaffected (i.e., her ranking does not change).</a:t>
            </a:r>
          </a:p>
        </p:txBody>
      </p:sp>
    </p:spTree>
    <p:extLst>
      <p:ext uri="{BB962C8B-B14F-4D97-AF65-F5344CB8AC3E}">
        <p14:creationId xmlns:p14="http://schemas.microsoft.com/office/powerpoint/2010/main" val="8609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635456" cy="85401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284087"/>
                <a:ext cx="7886700" cy="505632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</a:t>
                </a:r>
                <a:r>
                  <a:rPr lang="en-US" sz="2400" dirty="0">
                    <a:solidFill>
                      <a:srgbClr val="0070C0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i="1" dirty="0"/>
                  <a:t>Testing properties of preference relations.</a:t>
                </a:r>
              </a:p>
              <a:p>
                <a:pPr marL="238125" indent="0">
                  <a:spcBef>
                    <a:spcPts val="500"/>
                  </a:spcBef>
                  <a:spcAft>
                    <a:spcPts val="1100"/>
                  </a:spcAft>
                  <a:buNone/>
                </a:pPr>
                <a:r>
                  <a:rPr lang="en-US" sz="2400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400" dirty="0"/>
                  <a:t>. We check:</a:t>
                </a:r>
              </a:p>
              <a:p>
                <a:pPr marL="752475" indent="-514350">
                  <a:spcBef>
                    <a:spcPts val="500"/>
                  </a:spcBef>
                  <a:spcAft>
                    <a:spcPts val="500"/>
                  </a:spcAft>
                  <a:buAutoNum type="alphaLcParenR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Completeness: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For every two bundles,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completeness holds when  </a:t>
                </a:r>
              </a:p>
              <a:p>
                <a:pPr marL="1495425" lvl="2" indent="-342900">
                  <a:spcAft>
                    <a:spcPts val="500"/>
                  </a:spcAft>
                </a:pPr>
                <a:r>
                  <a:rPr lang="en-US" sz="2200" dirty="0"/>
                  <a:t>either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495425" lvl="2" indent="-342900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or</a:t>
                </a:r>
              </a:p>
              <a:p>
                <a:pPr marL="1495425" lvl="2" indent="-342900">
                  <a:spcAft>
                    <a:spcPts val="500"/>
                  </a:spcAft>
                </a:pPr>
                <a:r>
                  <a:rPr lang="en-US" sz="2200" dirty="0"/>
                  <a:t>both,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lvl="1" algn="just">
                  <a:lnSpc>
                    <a:spcPct val="110000"/>
                  </a:lnSpc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284087"/>
                <a:ext cx="7886700" cy="5056328"/>
              </a:xfrm>
              <a:blipFill>
                <a:blip r:embed="rId2"/>
                <a:stretch>
                  <a:fillRect l="-1005" t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28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60959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160014"/>
                <a:ext cx="7886700" cy="555150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</a:t>
                </a:r>
                <a:r>
                  <a:rPr lang="en-US" sz="2400" dirty="0">
                    <a:solidFill>
                      <a:srgbClr val="0070C0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i="1" dirty="0"/>
                  <a:t>Testing properties of preference relations.</a:t>
                </a:r>
              </a:p>
              <a:p>
                <a:pPr marL="238125" indent="0">
                  <a:spcBef>
                    <a:spcPts val="500"/>
                  </a:spcBef>
                  <a:spcAft>
                    <a:spcPts val="1100"/>
                  </a:spcAft>
                  <a:buNone/>
                </a:pPr>
                <a:r>
                  <a:rPr lang="en-US" sz="2400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400" dirty="0"/>
                  <a:t>. We check:</a:t>
                </a:r>
              </a:p>
              <a:p>
                <a:pPr marL="752475" indent="-514350">
                  <a:spcBef>
                    <a:spcPts val="500"/>
                  </a:spcBef>
                  <a:spcAft>
                    <a:spcPts val="500"/>
                  </a:spcAft>
                  <a:buAutoNum type="alphaLcParenR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Completeness: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=(40,30)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(40,30)=1,200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20,30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=600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we check that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(40,30)≥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(20,30)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1,200&gt;600</m:t>
                    </m:r>
                  </m:oMath>
                </a14:m>
                <a:r>
                  <a:rPr lang="en-US" sz="2200" dirty="0"/>
                  <a:t>, and completeness is satisfied.</a:t>
                </a:r>
              </a:p>
              <a:p>
                <a:pPr lvl="1" algn="just">
                  <a:lnSpc>
                    <a:spcPct val="110000"/>
                  </a:lnSpc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160014"/>
                <a:ext cx="7886700" cy="5551504"/>
              </a:xfrm>
              <a:blipFill>
                <a:blip r:embed="rId2"/>
                <a:stretch>
                  <a:fillRect l="-1005" t="-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55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-1502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30605"/>
                <a:ext cx="7886700" cy="5017796"/>
              </a:xfrm>
            </p:spPr>
            <p:txBody>
              <a:bodyPr>
                <a:normAutofit fontScale="92500"/>
              </a:bodyPr>
              <a:lstStyle/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400" dirty="0"/>
                  <a:t>(continued):</a:t>
                </a:r>
              </a:p>
              <a:p>
                <a:pPr marL="752475" indent="-51435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2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Transitivity: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For every three bundles,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transitivity holds when</a:t>
                </a:r>
              </a:p>
              <a:p>
                <a:pPr marL="1495425" lvl="2" indent="-342900">
                  <a:spcAft>
                    <a:spcPts val="500"/>
                  </a:spcAf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  <a:p>
                <a:pPr marL="1085850" lvl="1" indent="-336550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=1,200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=600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US" sz="2200" dirty="0"/>
                  <a:t>, we know</a:t>
                </a:r>
              </a:p>
              <a:p>
                <a:pPr marL="1543050" lvl="2" indent="-336550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1,200&gt;600 </m:t>
                    </m:r>
                  </m:oMath>
                </a14:m>
                <a:r>
                  <a:rPr lang="en-US" sz="2200" dirty="0"/>
                  <a:t> then A</a:t>
                </a:r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</m:oMath>
                </a14:m>
                <a:r>
                  <a:rPr lang="en-US" sz="2200" dirty="0"/>
                  <a:t> B,</a:t>
                </a:r>
              </a:p>
              <a:p>
                <a:pPr marL="1543050" lvl="2" indent="-336550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600&gt;300</m:t>
                    </m:r>
                  </m:oMath>
                </a14:m>
                <a:r>
                  <a:rPr lang="en-US" sz="2200" dirty="0"/>
                  <a:t> then B</a:t>
                </a:r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</m:oMath>
                </a14:m>
                <a:r>
                  <a:rPr lang="en-US" sz="2200" dirty="0"/>
                  <a:t> C, and </a:t>
                </a:r>
              </a:p>
              <a:p>
                <a:pPr marL="1543050" lvl="2" indent="-336550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1,200&gt;300</m:t>
                    </m:r>
                  </m:oMath>
                </a14:m>
                <a:r>
                  <a:rPr lang="en-US" sz="2200" dirty="0"/>
                  <a:t>, implying that A</a:t>
                </a:r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 </m:t>
                    </m:r>
                  </m:oMath>
                </a14:m>
                <a:r>
                  <a:rPr lang="en-US" sz="2200" dirty="0"/>
                  <a:t> C and transitivity is satisfied.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30605"/>
                <a:ext cx="7886700" cy="5017796"/>
              </a:xfrm>
              <a:blipFill>
                <a:blip r:embed="rId2"/>
                <a:stretch>
                  <a:fillRect l="-850" t="-851" r="-1082" b="-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587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4795"/>
            <a:ext cx="7773338" cy="6776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67666"/>
                <a:ext cx="7886700" cy="5280735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600" dirty="0"/>
                  <a:t>(continued):</a:t>
                </a:r>
              </a:p>
              <a:p>
                <a:pPr marL="752475" indent="-514350"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3"/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Strict monotonicity: </a:t>
                </a:r>
              </a:p>
              <a:p>
                <a:pPr marL="1079500" indent="-3429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Consumers with strictly monotonic preferences prefer bundles with more units of </a:t>
                </a:r>
                <a:r>
                  <a:rPr lang="en-US" sz="2200" i="1" dirty="0"/>
                  <a:t>any</a:t>
                </a:r>
                <a:r>
                  <a:rPr lang="en-US" sz="2200" dirty="0"/>
                  <a:t> good. </a:t>
                </a:r>
              </a:p>
              <a:p>
                <a:pPr marL="1079500" indent="-3429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1079500" indent="-34290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For this property to hold, we need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200" dirty="0"/>
                  <a:t> to be </a:t>
                </a:r>
                <a:r>
                  <a:rPr lang="en-US" sz="2200" i="1" dirty="0"/>
                  <a:t>strictly</a:t>
                </a:r>
                <a:r>
                  <a:rPr lang="en-US" sz="2200" dirty="0"/>
                  <a:t> increasing in both goods. We can check it by confirming</a:t>
                </a:r>
              </a:p>
              <a:p>
                <a:pPr marL="1079500" indent="-34290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0" indent="0" algn="ctr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200" dirty="0"/>
              </a:p>
              <a:p>
                <a:pPr marL="1193800" lvl="1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67666"/>
                <a:ext cx="7886700" cy="5280735"/>
              </a:xfrm>
              <a:blipFill>
                <a:blip r:embed="rId2"/>
                <a:stretch>
                  <a:fillRect l="-1159" t="-1155" r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37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4796"/>
            <a:ext cx="7773338" cy="11325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81151"/>
                <a:ext cx="7886700" cy="4667250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600" dirty="0"/>
                  <a:t>(continued):</a:t>
                </a:r>
              </a:p>
              <a:p>
                <a:pPr marL="752475" indent="-514350"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3"/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Strict monotonicity: 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200" dirty="0"/>
              </a:p>
              <a:p>
                <a:pPr marL="1536700" lvl="1" indent="-34290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Increasing the units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produces a strict increase in consumer’s utility as far as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1536700" lvl="1" indent="-34290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If she does not consume good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at all,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800" dirty="0"/>
                  <a:t>, increasing good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does not alter utility level.</a:t>
                </a:r>
              </a:p>
              <a:p>
                <a:pPr marL="1079500" indent="-3429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1079500" indent="-3429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Therefore, strict monotonicity does not hold because an increase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does not necessarily increase consumer’s utility.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81151"/>
                <a:ext cx="7886700" cy="4667250"/>
              </a:xfrm>
              <a:blipFill>
                <a:blip r:embed="rId2"/>
                <a:stretch>
                  <a:fillRect l="-1159" t="-1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815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278627"/>
                <a:ext cx="7886700" cy="4787211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400" dirty="0"/>
                  <a:t>(continued):</a:t>
                </a:r>
              </a:p>
              <a:p>
                <a:pPr marL="752475" indent="-514350" algn="just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4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Monotonicity: 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We need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200" dirty="0"/>
                  <a:t> to be </a:t>
                </a:r>
                <a:r>
                  <a:rPr lang="en-US" sz="2200" i="1" dirty="0"/>
                  <a:t>weakly</a:t>
                </a:r>
                <a:r>
                  <a:rPr lang="en-US" sz="2200" dirty="0"/>
                  <a:t> increasing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079500" indent="-342900">
                  <a:spcAft>
                    <a:spcPts val="500"/>
                  </a:spcAft>
                </a:pPr>
                <a:r>
                  <a:rPr lang="en-US" sz="2200" dirty="0"/>
                  <a:t>We know that an increase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marL="1536700" lvl="1" indent="-342900">
                  <a:spcAft>
                    <a:spcPts val="500"/>
                  </a:spcAft>
                </a:pPr>
                <a:r>
                  <a:rPr lang="en-US" sz="2200" dirty="0"/>
                  <a:t>produces a strict increase in consumer’s utility (when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), </a:t>
                </a:r>
              </a:p>
              <a:p>
                <a:pPr marL="1536700" lvl="1" indent="-342900">
                  <a:spcAft>
                    <a:spcPts val="500"/>
                  </a:spcAft>
                </a:pPr>
                <a:r>
                  <a:rPr lang="en-US" sz="2200" dirty="0"/>
                  <a:t>or does not affect utility (when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),</a:t>
                </a:r>
              </a:p>
              <a:p>
                <a:pPr marL="1536700" lvl="1" indent="-342900">
                  <a:spcAft>
                    <a:spcPts val="500"/>
                  </a:spcAft>
                </a:pPr>
                <a:r>
                  <a:rPr lang="en-US" sz="2200" dirty="0"/>
                  <a:t>but it never reduces utility.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278627"/>
                <a:ext cx="7886700" cy="4787211"/>
              </a:xfrm>
              <a:blipFill>
                <a:blip r:embed="rId2"/>
                <a:stretch>
                  <a:fillRect l="-1005" t="-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11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479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3958" y="1195308"/>
                <a:ext cx="7886700" cy="4787211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400" dirty="0"/>
                  <a:t>(continued):</a:t>
                </a:r>
              </a:p>
              <a:p>
                <a:pPr marL="752475" indent="-514350" algn="just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4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Monotonicity </a:t>
                </a:r>
                <a:r>
                  <a:rPr lang="en-US" sz="2400" dirty="0"/>
                  <a:t>(cont.):</a:t>
                </a:r>
              </a:p>
              <a:p>
                <a:pPr marL="1079500" indent="-34290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A similar argument applies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. Then, an increase in both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produces a new bundle that generates a strictly greater utility.</a:t>
                </a:r>
              </a:p>
              <a:p>
                <a:pPr marL="1079500" indent="-342900">
                  <a:spcAft>
                    <a:spcPts val="1000"/>
                  </a:spcAft>
                </a:pPr>
                <a:r>
                  <a:rPr lang="en-US" sz="2200" dirty="0"/>
                  <a:t>Consider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is increased by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 and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by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 This yields a utility level of</a:t>
                </a:r>
              </a:p>
              <a:p>
                <a:pPr marL="0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marL="1079500" indent="-342900"/>
                <a:r>
                  <a:rPr lang="en-US" sz="2200" dirty="0"/>
                  <a:t>Monotonicity is satisfied because </a:t>
                </a:r>
              </a:p>
              <a:p>
                <a:pPr marL="12700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3958" y="1195308"/>
                <a:ext cx="7886700" cy="4787211"/>
              </a:xfrm>
              <a:blipFill>
                <a:blip r:embed="rId2"/>
                <a:stretch>
                  <a:fillRect l="-1005" t="-1019" r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33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2012" y="1422045"/>
                <a:ext cx="7886700" cy="466725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2.4 </a:t>
                </a:r>
                <a:r>
                  <a:rPr lang="en-US" sz="2400" dirty="0"/>
                  <a:t>(continued):</a:t>
                </a:r>
              </a:p>
              <a:p>
                <a:pPr marL="752475" indent="-514350" algn="just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lphaLcParenR" startAt="5"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Nonsatiation: </a:t>
                </a:r>
              </a:p>
              <a:p>
                <a:pPr marL="1079500" indent="-34290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This property holds by monotonicity.</a:t>
                </a:r>
              </a:p>
              <a:p>
                <a:pPr marL="1079500" indent="-34290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We found that increasing amounts of both goods produces a new bundle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200" dirty="0"/>
                  <a:t>, that  is strictly preferred to the original bundle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marL="1079500" indent="-34290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Starting from the original bundle we can always find another bundle for which the consumer is better off.</a:t>
                </a:r>
              </a:p>
              <a:p>
                <a:pPr marL="1079500" indent="-34290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consumer is never satiated.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012" y="1422045"/>
                <a:ext cx="7886700" cy="4667250"/>
              </a:xfrm>
              <a:blipFill>
                <a:blip r:embed="rId2"/>
                <a:stretch>
                  <a:fillRect l="-1083" t="-653" r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98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53" y="15733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Functions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Utility functions and their properties.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1BA7F5E-4C46-3840-8D16-2863A557C7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432995"/>
                  </p:ext>
                </p:extLst>
              </p:nvPr>
            </p:nvGraphicFramePr>
            <p:xfrm>
              <a:off x="712979" y="2680335"/>
              <a:ext cx="7816659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05266">
                      <a:extLst>
                        <a:ext uri="{9D8B030D-6E8A-4147-A177-3AD203B41FA5}">
                          <a16:colId xmlns:a16="http://schemas.microsoft.com/office/drawing/2014/main" val="924271959"/>
                        </a:ext>
                      </a:extLst>
                    </a:gridCol>
                    <a:gridCol w="1245235">
                      <a:extLst>
                        <a:ext uri="{9D8B030D-6E8A-4147-A177-3AD203B41FA5}">
                          <a16:colId xmlns:a16="http://schemas.microsoft.com/office/drawing/2014/main" val="2694851277"/>
                        </a:ext>
                      </a:extLst>
                    </a:gridCol>
                    <a:gridCol w="1012762">
                      <a:extLst>
                        <a:ext uri="{9D8B030D-6E8A-4147-A177-3AD203B41FA5}">
                          <a16:colId xmlns:a16="http://schemas.microsoft.com/office/drawing/2014/main" val="3444595374"/>
                        </a:ext>
                      </a:extLst>
                    </a:gridCol>
                    <a:gridCol w="1200340">
                      <a:extLst>
                        <a:ext uri="{9D8B030D-6E8A-4147-A177-3AD203B41FA5}">
                          <a16:colId xmlns:a16="http://schemas.microsoft.com/office/drawing/2014/main" val="2477420414"/>
                        </a:ext>
                      </a:extLst>
                    </a:gridCol>
                    <a:gridCol w="1200340">
                      <a:extLst>
                        <a:ext uri="{9D8B030D-6E8A-4147-A177-3AD203B41FA5}">
                          <a16:colId xmlns:a16="http://schemas.microsoft.com/office/drawing/2014/main" val="3793194310"/>
                        </a:ext>
                      </a:extLst>
                    </a:gridCol>
                    <a:gridCol w="1152716">
                      <a:extLst>
                        <a:ext uri="{9D8B030D-6E8A-4147-A177-3AD203B41FA5}">
                          <a16:colId xmlns:a16="http://schemas.microsoft.com/office/drawing/2014/main" val="34600266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Utility Function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Completeness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Transitivity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Strict</a:t>
                          </a:r>
                        </a:p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Monotonicity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Monotonicity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Nonsatiation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3042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62275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836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644452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41787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𝐴𝑚𝑖𝑛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5871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76359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1BA7F5E-4C46-3840-8D16-2863A557C7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432995"/>
                  </p:ext>
                </p:extLst>
              </p:nvPr>
            </p:nvGraphicFramePr>
            <p:xfrm>
              <a:off x="712979" y="2680335"/>
              <a:ext cx="7816659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05266">
                      <a:extLst>
                        <a:ext uri="{9D8B030D-6E8A-4147-A177-3AD203B41FA5}">
                          <a16:colId xmlns:a16="http://schemas.microsoft.com/office/drawing/2014/main" val="924271959"/>
                        </a:ext>
                      </a:extLst>
                    </a:gridCol>
                    <a:gridCol w="1245235">
                      <a:extLst>
                        <a:ext uri="{9D8B030D-6E8A-4147-A177-3AD203B41FA5}">
                          <a16:colId xmlns:a16="http://schemas.microsoft.com/office/drawing/2014/main" val="2694851277"/>
                        </a:ext>
                      </a:extLst>
                    </a:gridCol>
                    <a:gridCol w="1012762">
                      <a:extLst>
                        <a:ext uri="{9D8B030D-6E8A-4147-A177-3AD203B41FA5}">
                          <a16:colId xmlns:a16="http://schemas.microsoft.com/office/drawing/2014/main" val="3444595374"/>
                        </a:ext>
                      </a:extLst>
                    </a:gridCol>
                    <a:gridCol w="1200340">
                      <a:extLst>
                        <a:ext uri="{9D8B030D-6E8A-4147-A177-3AD203B41FA5}">
                          <a16:colId xmlns:a16="http://schemas.microsoft.com/office/drawing/2014/main" val="2477420414"/>
                        </a:ext>
                      </a:extLst>
                    </a:gridCol>
                    <a:gridCol w="1200340">
                      <a:extLst>
                        <a:ext uri="{9D8B030D-6E8A-4147-A177-3AD203B41FA5}">
                          <a16:colId xmlns:a16="http://schemas.microsoft.com/office/drawing/2014/main" val="3793194310"/>
                        </a:ext>
                      </a:extLst>
                    </a:gridCol>
                    <a:gridCol w="1152716">
                      <a:extLst>
                        <a:ext uri="{9D8B030D-6E8A-4147-A177-3AD203B41FA5}">
                          <a16:colId xmlns:a16="http://schemas.microsoft.com/office/drawing/2014/main" val="3460026670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Utility Function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Completeness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Transitivity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Strict</a:t>
                          </a:r>
                        </a:p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Monotonicity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Monotonicity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Nonsatiation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3042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144828" r="-289873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54737" t="-144828" r="-194737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62275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236667" r="-289873" b="-4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54737" t="-236667" r="-194737" b="-4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836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348276" r="-289873" b="-3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54737" t="-348276" r="-194737" b="-3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59574" t="-348276" r="-96809" b="-3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644452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448276" r="-289873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41787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530000" r="-289873" b="-1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54737" t="-530000" r="-194737" b="-1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5871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33" t="-651724" r="-289873" b="-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54737" t="-651724" r="-194737" b="-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✓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76359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533633-E797-3241-AE23-1AD6F95F1B72}"/>
                  </a:ext>
                </a:extLst>
              </p:cNvPr>
              <p:cNvSpPr txBox="1"/>
              <p:nvPr/>
            </p:nvSpPr>
            <p:spPr>
              <a:xfrm>
                <a:off x="836253" y="5573186"/>
                <a:ext cx="30797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ea typeface="Cambria Math" panose="02040503050406030204" pitchFamily="18" charset="0"/>
                  </a:rPr>
                  <a:t>Paramenters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600" dirty="0">
                        <a:latin typeface="Cambria Math" panose="02040503050406030204" pitchFamily="18" charset="0"/>
                      </a:rPr>
                      <m:t>β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/>
                  <a:t>are positive.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533633-E797-3241-AE23-1AD6F95F1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53" y="5573186"/>
                <a:ext cx="3079754" cy="246221"/>
              </a:xfrm>
              <a:prstGeom prst="rect">
                <a:avLst/>
              </a:prstGeom>
              <a:blipFill>
                <a:blip r:embed="rId3"/>
                <a:stretch>
                  <a:fillRect l="-3704" t="-25000" r="-2881" b="-4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11108CD-9C94-C24C-8FE5-8D9C3C996B3B}"/>
              </a:ext>
            </a:extLst>
          </p:cNvPr>
          <p:cNvSpPr txBox="1"/>
          <p:nvPr/>
        </p:nvSpPr>
        <p:spPr>
          <a:xfrm>
            <a:off x="628650" y="2331224"/>
            <a:ext cx="744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Table 2.1</a:t>
            </a:r>
          </a:p>
        </p:txBody>
      </p:sp>
    </p:spTree>
    <p:extLst>
      <p:ext uri="{BB962C8B-B14F-4D97-AF65-F5344CB8AC3E}">
        <p14:creationId xmlns:p14="http://schemas.microsoft.com/office/powerpoint/2010/main" val="47573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Marginal Utility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07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34546"/>
                <a:ext cx="7886700" cy="438890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600" dirty="0">
                    <a:solidFill>
                      <a:srgbClr val="0070C0"/>
                    </a:solidFill>
                  </a:rPr>
                  <a:t>Marginal utility of a good</a:t>
                </a:r>
                <a:r>
                  <a:rPr lang="en-US" sz="2600" dirty="0"/>
                  <a:t> is the rate at which utility changes as the consumption of a good increases. 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Intuitively, </a:t>
                </a:r>
                <a:r>
                  <a:rPr lang="en-US" i="1" dirty="0"/>
                  <a:t>how much better off do you become by consuming 1 more unit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ea typeface="ADLaM Display" panose="020B0604020202020204" pitchFamily="2" charset="0"/>
                    <a:cs typeface="Arial" panose="020B0604020202020204" pitchFamily="34" charset="0"/>
                  </a:rPr>
                  <a:t>?</a:t>
                </a:r>
              </a:p>
              <a:p>
                <a:pPr lvl="1">
                  <a:lnSpc>
                    <a:spcPct val="100000"/>
                  </a:lnSpc>
                  <a:spcAft>
                    <a:spcPts val="1700"/>
                  </a:spcAft>
                </a:pPr>
                <a:r>
                  <a:rPr lang="en-US" dirty="0"/>
                  <a:t>Mathematically, marginal utility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45720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r>
                  <a:rPr lang="en-US" dirty="0"/>
                  <a:t>and similarly for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34546"/>
                <a:ext cx="7886700" cy="4388908"/>
              </a:xfrm>
              <a:blipFill>
                <a:blip r:embed="rId2"/>
                <a:stretch>
                  <a:fillRect l="-1159" t="-1391" r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D36A8-D8FD-05CF-CC9C-F6E3E9D25CE6}"/>
                  </a:ext>
                </a:extLst>
              </p:cNvPr>
              <p:cNvSpPr txBox="1"/>
              <p:nvPr/>
            </p:nvSpPr>
            <p:spPr>
              <a:xfrm>
                <a:off x="295652" y="5558006"/>
                <a:ext cx="816301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000" dirty="0"/>
                  <a:t>Graphically, we measure the slope (rate of change) of the utility function as we increase the amount of good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, holding the amount of other goods constant.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D36A8-D8FD-05CF-CC9C-F6E3E9D25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52" y="5558006"/>
                <a:ext cx="8163018" cy="1015663"/>
              </a:xfrm>
              <a:prstGeom prst="rect">
                <a:avLst/>
              </a:prstGeom>
              <a:blipFill>
                <a:blip r:embed="rId3"/>
                <a:stretch>
                  <a:fillRect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626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48758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600" i="1" dirty="0">
                    <a:solidFill>
                      <a:srgbClr val="0070C0"/>
                    </a:solidFill>
                  </a:rPr>
                  <a:t>Example 2.5</a:t>
                </a:r>
                <a:r>
                  <a:rPr lang="en-US" sz="2600" dirty="0">
                    <a:solidFill>
                      <a:srgbClr val="0070C0"/>
                    </a:solidFill>
                  </a:rPr>
                  <a:t>: </a:t>
                </a:r>
                <a:r>
                  <a:rPr lang="en-US" sz="2600" i="1" dirty="0"/>
                  <a:t>Finding marginal utility, MU</a:t>
                </a:r>
                <a:r>
                  <a:rPr lang="en-US" sz="2600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Marginal utility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−1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Rearranging,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487583"/>
              </a:xfrm>
              <a:blipFill>
                <a:blip r:embed="rId2"/>
                <a:stretch>
                  <a:fillRect l="-1159" t="-2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6430D6-FAF0-4FF2-9BA8-430884106450}"/>
                  </a:ext>
                </a:extLst>
              </p:cNvPr>
              <p:cNvSpPr txBox="1"/>
              <p:nvPr/>
            </p:nvSpPr>
            <p:spPr>
              <a:xfrm>
                <a:off x="1199073" y="4542656"/>
                <a:ext cx="6531274" cy="10193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1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indicates that 1 more unit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raises her utility.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6430D6-FAF0-4FF2-9BA8-430884106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073" y="4542656"/>
                <a:ext cx="6531274" cy="1019382"/>
              </a:xfrm>
              <a:prstGeom prst="rect">
                <a:avLst/>
              </a:prstGeom>
              <a:blipFill>
                <a:blip r:embed="rId3"/>
                <a:stretch>
                  <a:fillRect b="-8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8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479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390620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2.5 </a:t>
                </a:r>
                <a:r>
                  <a:rPr lang="en-US" sz="2400" dirty="0"/>
                  <a:t>(continued):</a:t>
                </a:r>
              </a:p>
              <a:p>
                <a:pPr lvl="1" algn="just">
                  <a:spcAft>
                    <a:spcPts val="1100"/>
                  </a:spcAft>
                </a:pPr>
                <a:r>
                  <a:rPr lang="en-US" sz="2200" dirty="0"/>
                  <a:t>Similarly, marginal utility of good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is</a:t>
                </a:r>
              </a:p>
              <a:p>
                <a:pPr marL="457200" lvl="1" indent="0" algn="just">
                  <a:spcAft>
                    <a:spcPts val="1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lvl="1">
                  <a:spcAft>
                    <a:spcPts val="1100"/>
                  </a:spcAft>
                </a:pPr>
                <a:r>
                  <a:rPr lang="en-US" sz="2200" dirty="0"/>
                  <a:t>When the individual consumes positive amounts of goods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390620"/>
                <a:ext cx="7886700" cy="4388908"/>
              </a:xfrm>
              <a:blipFill>
                <a:blip r:embed="rId2"/>
                <a:stretch>
                  <a:fillRect l="-1005" t="-139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79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494368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800" dirty="0">
                    <a:solidFill>
                      <a:srgbClr val="0070C0"/>
                    </a:solidFill>
                  </a:rPr>
                  <a:t>Diminishing Marginal Utility.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400" dirty="0"/>
                  <a:t>Marginal utilities of most utility functions are </a:t>
                </a:r>
                <a:r>
                  <a:rPr lang="en-US" sz="2400" i="1" dirty="0"/>
                  <a:t>decreasing</a:t>
                </a:r>
                <a:r>
                  <a:rPr lang="en-US" sz="2400" dirty="0"/>
                  <a:t> in the amount of the good that the individual consumes,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 decreases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(similarly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).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494368"/>
                <a:ext cx="7886700" cy="4388908"/>
              </a:xfrm>
              <a:blipFill>
                <a:blip r:embed="rId2"/>
                <a:stretch>
                  <a:fillRect l="-1391" t="-278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1C148-2E51-E67D-6C19-A47FB740B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312" y="4536490"/>
            <a:ext cx="3422573" cy="221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5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494368"/>
                <a:ext cx="7886700" cy="4258362"/>
              </a:xfrm>
            </p:spPr>
            <p:txBody>
              <a:bodyPr>
                <a:no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400" dirty="0"/>
                  <a:t>While more units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increase utility level, further increments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produce smaller utility gains.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800" dirty="0"/>
                  <a:t>When the consumer has few units of good (e.g., food), giving her with 1 more unit increases her utility a great deal.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800" dirty="0"/>
                  <a:t>When she already has large amounts, giving her 1 more unit of food produces a small utility gain (or no gain at all!)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494368"/>
                <a:ext cx="7886700" cy="4258362"/>
              </a:xfrm>
              <a:blipFill>
                <a:blip r:embed="rId2"/>
                <a:stretch>
                  <a:fillRect t="-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48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41428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10848"/>
                <a:ext cx="7886700" cy="5081325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2.6</a:t>
                </a:r>
                <a:r>
                  <a:rPr lang="en-US" sz="2400" dirty="0"/>
                  <a:t>: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i="1" dirty="0"/>
                  <a:t>Diminishing marginal utility</a:t>
                </a:r>
                <a:r>
                  <a:rPr lang="en-US" sz="2400" dirty="0"/>
                  <a:t>.</a:t>
                </a:r>
              </a:p>
              <a:p>
                <a:pPr lvl="1" algn="just">
                  <a:lnSpc>
                    <a:spcPct val="100000"/>
                  </a:lnSpc>
                </a:pPr>
                <a:r>
                  <a:rPr lang="en-US" sz="2200" dirty="0"/>
                  <a:t>Consider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 in example 2.5.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Marginal utility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was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200" dirty="0"/>
                  <a:t> is decreasing in the amount the consumer enjoys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1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3/2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200" dirty="0"/>
                  <a:t> for all values of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Similarly,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dirty="0"/>
                  <a:t>, is decreasing in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because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3/2</m:t>
                            </m:r>
                          </m:sup>
                        </m:sSup>
                      </m:den>
                    </m:f>
                    <m:r>
                      <a:rPr lang="en-US" sz="220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200" dirty="0"/>
                  <a:t> for all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endParaRPr lang="en-US" dirty="0"/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10848"/>
                <a:ext cx="7886700" cy="5081325"/>
              </a:xfrm>
              <a:blipFill>
                <a:blip r:embed="rId2"/>
                <a:stretch>
                  <a:fillRect l="-1005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860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2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58" name="Rectangle 14">
            <a:extLst>
              <a:ext uri="{FF2B5EF4-FFF2-40B4-BE49-F238E27FC236}">
                <a16:creationId xmlns:a16="http://schemas.microsoft.com/office/drawing/2014/main" id="{31CA2540-FD07-4286-91E4-8D0DE4E50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8E726F-D920-452A-BC89-483888827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95347"/>
            <a:ext cx="3849243" cy="3849243"/>
          </a:xfrm>
          <a:prstGeom prst="rect">
            <a:avLst/>
          </a:prstGeom>
        </p:spPr>
      </p:pic>
      <p:pic>
        <p:nvPicPr>
          <p:cNvPr id="61" name="Picture 20">
            <a:extLst>
              <a:ext uri="{FF2B5EF4-FFF2-40B4-BE49-F238E27FC236}">
                <a16:creationId xmlns:a16="http://schemas.microsoft.com/office/drawing/2014/main" id="{E844ED7C-1917-40D8-8B42-1B1C27BC5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3454004" cy="37156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071" y="1227279"/>
            <a:ext cx="3246614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/>
              <a:t>Indifference Curves</a:t>
            </a:r>
          </a:p>
        </p:txBody>
      </p:sp>
      <p:pic>
        <p:nvPicPr>
          <p:cNvPr id="59" name="Picture 16">
            <a:extLst>
              <a:ext uri="{FF2B5EF4-FFF2-40B4-BE49-F238E27FC236}">
                <a16:creationId xmlns:a16="http://schemas.microsoft.com/office/drawing/2014/main" id="{214924F5-CDC2-4DFA-82F3-4843ADD67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1947333" cy="872709"/>
          </a:xfrm>
          <a:prstGeom prst="rect">
            <a:avLst/>
          </a:prstGeom>
        </p:spPr>
      </p:pic>
      <p:pic>
        <p:nvPicPr>
          <p:cNvPr id="60" name="Picture 18">
            <a:extLst>
              <a:ext uri="{FF2B5EF4-FFF2-40B4-BE49-F238E27FC236}">
                <a16:creationId xmlns:a16="http://schemas.microsoft.com/office/drawing/2014/main" id="{AED59812-6820-446C-B994-0D059C97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7855495" y="5564567"/>
            <a:ext cx="1006159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4983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54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3192" y="1058868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This figure depicts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400" dirty="0"/>
                  <a:t> in example 2.4.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 height of the “mountain” is the utility that the individual achieves by consuming a specific amount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3192" y="1058868"/>
                <a:ext cx="7886700" cy="4388908"/>
              </a:xfrm>
              <a:blipFill>
                <a:blip r:embed="rId2"/>
                <a:stretch>
                  <a:fillRect l="-1005"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D6B7C1-3280-DE43-926A-403068892E2D}"/>
                  </a:ext>
                </a:extLst>
              </p:cNvPr>
              <p:cNvSpPr txBox="1"/>
              <p:nvPr/>
            </p:nvSpPr>
            <p:spPr>
              <a:xfrm>
                <a:off x="4907817" y="3231397"/>
                <a:ext cx="3100265" cy="2396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At bundle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=(4,9)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4,9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This utility level can also be obtained at bundles:</a:t>
                </a:r>
              </a:p>
              <a:p>
                <a:pPr marL="687388" lvl="1" indent="-3175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687388" lvl="1" indent="-3175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D6B7C1-3280-DE43-926A-403068892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17" y="3231397"/>
                <a:ext cx="3100265" cy="2396746"/>
              </a:xfrm>
              <a:prstGeom prst="rect">
                <a:avLst/>
              </a:prstGeom>
              <a:blipFill>
                <a:blip r:embed="rId4"/>
                <a:stretch>
                  <a:fillRect l="-813" t="-1579" r="-1220"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4183AE1-A464-8F42-B563-080A8E85CD76}"/>
              </a:ext>
            </a:extLst>
          </p:cNvPr>
          <p:cNvGrpSpPr/>
          <p:nvPr/>
        </p:nvGrpSpPr>
        <p:grpSpPr>
          <a:xfrm>
            <a:off x="1115266" y="2776056"/>
            <a:ext cx="3594487" cy="3151534"/>
            <a:chOff x="998736" y="3133908"/>
            <a:chExt cx="3594487" cy="31515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4358B55-E154-6346-8ED0-37580563F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961" r="-1196" b="-5961"/>
            <a:stretch/>
          </p:blipFill>
          <p:spPr>
            <a:xfrm>
              <a:off x="998736" y="3133908"/>
              <a:ext cx="3594487" cy="315153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72A0EF-4FAF-9343-9C1B-F663D34110F1}"/>
                </a:ext>
              </a:extLst>
            </p:cNvPr>
            <p:cNvSpPr txBox="1"/>
            <p:nvPr/>
          </p:nvSpPr>
          <p:spPr>
            <a:xfrm>
              <a:off x="1115266" y="5880209"/>
              <a:ext cx="875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8290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5917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1970" y="1372863"/>
                <a:ext cx="7886700" cy="5125591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The next figure depicts a “slice” of the utility mountain at a height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 algn="just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endParaRPr lang="en-US" sz="2400" dirty="0"/>
              </a:p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endParaRPr lang="en-US" sz="2400" dirty="0"/>
              </a:p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/>
                  <a:t>This curve connects bundles at which the consumer obtains the same utility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/>
                  <a:t>. She is indifferent between consuming any of these bundles.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970" y="1372863"/>
                <a:ext cx="7886700" cy="5125591"/>
              </a:xfrm>
              <a:blipFill>
                <a:blip r:embed="rId2"/>
                <a:stretch>
                  <a:fillRect l="-927" t="-1427" r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45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BF081A-D0C2-5846-8DFD-8E0025DE113F}"/>
              </a:ext>
            </a:extLst>
          </p:cNvPr>
          <p:cNvGrpSpPr/>
          <p:nvPr/>
        </p:nvGrpSpPr>
        <p:grpSpPr>
          <a:xfrm>
            <a:off x="2529840" y="2013877"/>
            <a:ext cx="4199736" cy="2830246"/>
            <a:chOff x="2529840" y="2353163"/>
            <a:chExt cx="4199736" cy="283024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451492D-B7AB-044D-9AA7-0BC7D01F6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" t="8765" r="-3382" b="57"/>
            <a:stretch/>
          </p:blipFill>
          <p:spPr>
            <a:xfrm>
              <a:off x="2529840" y="2353163"/>
              <a:ext cx="4199736" cy="259983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D55BE0-AB52-AF46-80B6-7D7134FDAC39}"/>
                </a:ext>
              </a:extLst>
            </p:cNvPr>
            <p:cNvSpPr txBox="1"/>
            <p:nvPr/>
          </p:nvSpPr>
          <p:spPr>
            <a:xfrm>
              <a:off x="2593546" y="4906410"/>
              <a:ext cx="881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2.3b</a:t>
              </a:r>
            </a:p>
          </p:txBody>
        </p:sp>
      </p:grpSp>
      <p:pic>
        <p:nvPicPr>
          <p:cNvPr id="1026" name="Picture 2" descr="Indifferent cartoon icon. Neutral ...">
            <a:extLst>
              <a:ext uri="{FF2B5EF4-FFF2-40B4-BE49-F238E27FC236}">
                <a16:creationId xmlns:a16="http://schemas.microsoft.com/office/drawing/2014/main" id="{BA45CDD6-EA0E-B053-80F6-7719AC5E9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669" y="2719202"/>
            <a:ext cx="709798" cy="70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ndifferent cartoon icon. Neutral ...">
            <a:extLst>
              <a:ext uri="{FF2B5EF4-FFF2-40B4-BE49-F238E27FC236}">
                <a16:creationId xmlns:a16="http://schemas.microsoft.com/office/drawing/2014/main" id="{50A961DC-B0C9-9FFF-9626-0356D5D5B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467" y="2855333"/>
            <a:ext cx="709798" cy="70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ndifferent cartoon icon. Neutral ...">
            <a:extLst>
              <a:ext uri="{FF2B5EF4-FFF2-40B4-BE49-F238E27FC236}">
                <a16:creationId xmlns:a16="http://schemas.microsoft.com/office/drawing/2014/main" id="{E1BBD4B2-A1B3-995B-1916-A9AED6956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98" y="3074101"/>
            <a:ext cx="709798" cy="70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04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23673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2012" y="955613"/>
                <a:ext cx="7886700" cy="4388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Indifference curve (IC): </a:t>
                </a:r>
                <a:r>
                  <a:rPr lang="en-US" sz="2400" dirty="0"/>
                  <a:t>A curve connecting consumption bundles that yield the same utility level.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IC 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 evaluated at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200" dirty="0"/>
                  <a:t>. 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, we find the expression of the indifference curve: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012" y="955613"/>
                <a:ext cx="7886700" cy="4388908"/>
              </a:xfrm>
              <a:blipFill>
                <a:blip r:embed="rId2"/>
                <a:stretch>
                  <a:fillRect l="-1083" t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5533" y="6492875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9C41B13-B28B-304B-993E-2A54D5DEDEAE}"/>
                  </a:ext>
                </a:extLst>
              </p:cNvPr>
              <p:cNvSpPr/>
              <p:nvPr/>
            </p:nvSpPr>
            <p:spPr>
              <a:xfrm>
                <a:off x="4908941" y="3561889"/>
                <a:ext cx="3212354" cy="14845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=6,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1/2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9C41B13-B28B-304B-993E-2A54D5DED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941" y="3561889"/>
                <a:ext cx="3212354" cy="14845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0AB5FA4-E5C5-C349-838C-7E333F4B7C07}"/>
              </a:ext>
            </a:extLst>
          </p:cNvPr>
          <p:cNvGrpSpPr/>
          <p:nvPr/>
        </p:nvGrpSpPr>
        <p:grpSpPr>
          <a:xfrm>
            <a:off x="1668420" y="3561889"/>
            <a:ext cx="4199736" cy="2837110"/>
            <a:chOff x="2272101" y="3497119"/>
            <a:chExt cx="4199736" cy="283711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AEC3BA-E6BA-6B42-86DA-87F0656896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t="8765" r="-3382" b="57"/>
            <a:stretch/>
          </p:blipFill>
          <p:spPr>
            <a:xfrm>
              <a:off x="2272101" y="3497119"/>
              <a:ext cx="4199736" cy="25998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49B659-C470-7649-9522-94FAFD648A1B}"/>
                </a:ext>
              </a:extLst>
            </p:cNvPr>
            <p:cNvSpPr txBox="1"/>
            <p:nvPr/>
          </p:nvSpPr>
          <p:spPr>
            <a:xfrm>
              <a:off x="2359731" y="6057230"/>
              <a:ext cx="881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2.3b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2541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5712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2" y="1377097"/>
                <a:ext cx="7886700" cy="4667940"/>
              </a:xfrm>
            </p:spPr>
            <p:txBody>
              <a:bodyPr>
                <a:normAutofit fontScale="70000" lnSpcReduction="20000"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3100" i="1" dirty="0">
                    <a:solidFill>
                      <a:srgbClr val="0070C0"/>
                    </a:solidFill>
                  </a:rPr>
                  <a:t>Example 2.7</a:t>
                </a:r>
                <a:r>
                  <a:rPr lang="en-US" sz="3100" dirty="0">
                    <a:solidFill>
                      <a:srgbClr val="0070C0"/>
                    </a:solidFill>
                  </a:rPr>
                  <a:t>: </a:t>
                </a:r>
                <a:r>
                  <a:rPr lang="en-US" sz="3100" i="1" dirty="0"/>
                  <a:t>Finding ICs for two utility functions</a:t>
                </a:r>
                <a:r>
                  <a:rPr lang="en-US" sz="31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Consider again utility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8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We want to obtain the expression for the indifference curve when the consumer reaches utility level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This indifference curve entails</a:t>
                </a:r>
              </a:p>
              <a:p>
                <a:pPr marL="457200" lvl="1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600" b="0" i="0" smtClean="0">
                          <a:latin typeface="Cambria Math" panose="02040503050406030204" pitchFamily="18" charset="0"/>
                        </a:rPr>
                        <m:t>=10.</m:t>
                      </m:r>
                    </m:oMath>
                  </m:oMathPara>
                </a14:m>
                <a:endParaRPr lang="en-US" sz="2600" dirty="0"/>
              </a:p>
              <a:p>
                <a:pPr lvl="1" algn="just">
                  <a:lnSpc>
                    <a:spcPct val="110000"/>
                  </a:lnSpc>
                </a:pPr>
                <a:r>
                  <a:rPr lang="en-US" sz="2800" dirty="0"/>
                  <a:t>Solving for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,</a:t>
                </a:r>
              </a:p>
              <a:p>
                <a:pPr marL="4572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Squaring both sides, we obtain the indifference curve: </a:t>
                </a:r>
              </a:p>
              <a:p>
                <a:pPr marL="457200" lvl="1" indent="0" algn="ctr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1/2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1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2" y="1377097"/>
                <a:ext cx="7886700" cy="4667940"/>
              </a:xfrm>
              <a:blipFill>
                <a:blip r:embed="rId2"/>
                <a:stretch>
                  <a:fillRect l="-850" t="-1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373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449237"/>
                <a:ext cx="7886700" cy="4434039"/>
              </a:xfrm>
            </p:spPr>
            <p:txBody>
              <a:bodyPr>
                <a:normAutofit fontScale="85000" lnSpcReduction="20000"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i="1" dirty="0">
                    <a:solidFill>
                      <a:srgbClr val="0070C0"/>
                    </a:solidFill>
                  </a:rPr>
                  <a:t>Example 2.7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(continued):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Plugging in values for good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600" dirty="0"/>
                  <a:t> in indifference curve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600" dirty="0"/>
                  <a:t>,</a:t>
                </a:r>
              </a:p>
              <a:p>
                <a:pPr lvl="2" algn="just">
                  <a:lnSpc>
                    <a:spcPct val="11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600" dirty="0"/>
                  <a:t>, which produces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=25;</m:t>
                    </m:r>
                  </m:oMath>
                </a14:m>
                <a:endParaRPr lang="en-US" sz="2600" dirty="0"/>
              </a:p>
              <a:p>
                <a:pPr lvl="2" algn="just">
                  <a:lnSpc>
                    <a:spcPct val="11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2600" dirty="0"/>
                  <a:t>, which yields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12.5;</m:t>
                    </m:r>
                  </m:oMath>
                </a14:m>
                <a:endParaRPr lang="en-US" sz="2600" dirty="0"/>
              </a:p>
              <a:p>
                <a:pPr lvl="2" algn="just">
                  <a:lnSpc>
                    <a:spcPct val="11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600" dirty="0"/>
                  <a:t>, which entails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10;</m:t>
                    </m:r>
                  </m:oMath>
                </a14:m>
                <a:endParaRPr lang="en-US" sz="2600" dirty="0"/>
              </a:p>
              <a:p>
                <a:pPr lvl="1" algn="just">
                  <a:lnSpc>
                    <a:spcPct val="11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600" dirty="0"/>
                  <a:t>We get bundles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(4,25)</m:t>
                    </m:r>
                  </m:oMath>
                </a14:m>
                <a:r>
                  <a:rPr lang="en-US" sz="2600" dirty="0"/>
                  <a:t>,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(8,12.5)</m:t>
                    </m:r>
                  </m:oMath>
                </a14:m>
                <a:r>
                  <a:rPr lang="en-US" sz="2600" dirty="0"/>
                  <a:t>, and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(10,10)</m:t>
                    </m:r>
                  </m:oMath>
                </a14:m>
                <a:r>
                  <a:rPr lang="en-US" sz="2600" dirty="0"/>
                  <a:t>. </a:t>
                </a:r>
              </a:p>
              <a:p>
                <a:pPr lvl="1">
                  <a:lnSpc>
                    <a:spcPct val="11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600" dirty="0"/>
                  <a:t>If we plot these bundles as points on the positive quadrant, and connect these points, we form the indifference curve for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6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449237"/>
                <a:ext cx="7886700" cy="4434039"/>
              </a:xfrm>
              <a:blipFill>
                <a:blip r:embed="rId2"/>
                <a:stretch>
                  <a:fillRect l="-386" t="-1100" b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6248401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613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15336"/>
                <a:ext cx="7886700" cy="4667940"/>
              </a:xfrm>
            </p:spPr>
            <p:txBody>
              <a:bodyPr>
                <a:normAutofit fontScale="77500" lnSpcReduction="20000"/>
              </a:bodyPr>
              <a:lstStyle/>
              <a:p>
                <a:pPr algn="just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3100" i="1" dirty="0">
                    <a:solidFill>
                      <a:srgbClr val="0070C0"/>
                    </a:solidFill>
                  </a:rPr>
                  <a:t>Example 2.7</a:t>
                </a:r>
                <a:r>
                  <a:rPr lang="en-US" sz="3100" dirty="0">
                    <a:solidFill>
                      <a:srgbClr val="0070C0"/>
                    </a:solidFill>
                  </a:rPr>
                  <a:t> </a:t>
                </a:r>
                <a:r>
                  <a:rPr lang="en-US" sz="3100" dirty="0"/>
                  <a:t>(continued):</a:t>
                </a:r>
              </a:p>
              <a:p>
                <a:pPr lvl="1"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Consider now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,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pPr lvl="1"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Solving for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800" b="0" dirty="0"/>
                  <a:t>,</a:t>
                </a:r>
              </a:p>
              <a:p>
                <a:pPr marL="457200" lvl="1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=3−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600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This IC originates at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800" dirty="0"/>
                  <a:t>, decreases at a rate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5/3</m:t>
                    </m:r>
                  </m:oMath>
                </a14:m>
                <a:r>
                  <a:rPr lang="en-US" sz="2800" dirty="0"/>
                  <a:t> and cross the horizontal axis at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5/9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pPr lvl="2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400" dirty="0"/>
                  <a:t>To find the horizontal intercept,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sz="2400" dirty="0"/>
                  <a:t> rearrange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9=5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and and solve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=9/5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800" dirty="0"/>
                  <a:t>We can evaluate the IC at several values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(which need to be smaller than the horizontal intercept,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1.8</m:t>
                    </m:r>
                  </m:oMath>
                </a14:m>
                <a:r>
                  <a:rPr lang="en-US" sz="2800" dirty="0"/>
                  <a:t>).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15336"/>
                <a:ext cx="7886700" cy="4667940"/>
              </a:xfrm>
              <a:blipFill>
                <a:blip r:embed="rId2"/>
                <a:stretch>
                  <a:fillRect l="-1005" t="-1828"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248401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606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5918"/>
            <a:ext cx="7773338" cy="124295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111260"/>
                <a:ext cx="7886700" cy="4388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ICs are negatively sloped.</a:t>
                </a:r>
                <a:r>
                  <a:rPr lang="en-US" sz="2400" dirty="0"/>
                  <a:t> </a:t>
                </a:r>
                <a:r>
                  <a:rPr lang="en-US" sz="2200" dirty="0"/>
                  <a:t>It holds from monotonicity.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bundle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in a positively sloped IC.</a:t>
                </a:r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111260"/>
                <a:ext cx="7886700" cy="4388908"/>
              </a:xfrm>
              <a:blipFill>
                <a:blip r:embed="rId2"/>
                <a:stretch>
                  <a:fillRect l="-1005" t="-139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927" y="6327160"/>
            <a:ext cx="5004665" cy="365125"/>
          </a:xfrm>
        </p:spPr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/>
              <p:nvPr/>
            </p:nvSpPr>
            <p:spPr>
              <a:xfrm>
                <a:off x="1018592" y="2869956"/>
                <a:ext cx="3681996" cy="2436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27050" lvl="1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IC passing through bundle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cannot go through Regions I and II because the consumer strictly prefers</a:t>
                </a:r>
              </a:p>
              <a:p>
                <a:pPr marL="812800" lvl="2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bundles in Region I than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marL="812800" lvl="2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bundle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than those in Region II.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92" y="2869956"/>
                <a:ext cx="3681996" cy="2436564"/>
              </a:xfrm>
              <a:prstGeom prst="rect">
                <a:avLst/>
              </a:prstGeom>
              <a:blipFill>
                <a:blip r:embed="rId3"/>
                <a:stretch>
                  <a:fillRect t="-3141" r="-1034" b="-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EE0AD6D-EF70-5045-BB89-D8F0C9B3B7E4}"/>
              </a:ext>
            </a:extLst>
          </p:cNvPr>
          <p:cNvGrpSpPr/>
          <p:nvPr/>
        </p:nvGrpSpPr>
        <p:grpSpPr>
          <a:xfrm>
            <a:off x="5057780" y="2746658"/>
            <a:ext cx="3253371" cy="3205614"/>
            <a:chOff x="5057780" y="3009822"/>
            <a:chExt cx="3253371" cy="32056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011E15-0CE9-5045-8AFA-7293EA466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7780" y="3009822"/>
              <a:ext cx="3253371" cy="305143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40F58F-AA66-8C4B-8B7E-3096883D3FE4}"/>
                </a:ext>
              </a:extLst>
            </p:cNvPr>
            <p:cNvSpPr txBox="1"/>
            <p:nvPr/>
          </p:nvSpPr>
          <p:spPr>
            <a:xfrm>
              <a:off x="5164575" y="593843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6060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88908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ICs are negatively sloped.</a:t>
            </a:r>
            <a:r>
              <a:rPr lang="en-US" sz="2400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/>
              <p:nvPr/>
            </p:nvSpPr>
            <p:spPr>
              <a:xfrm>
                <a:off x="1018592" y="2784229"/>
                <a:ext cx="3724858" cy="1341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27050" lvl="1" indent="-285750">
                  <a:lnSpc>
                    <a:spcPct val="90000"/>
                  </a:lnSpc>
                  <a:spcBef>
                    <a:spcPts val="11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IC passing through bundle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can only go through Region III and IV.</a:t>
                </a:r>
              </a:p>
              <a:p>
                <a:pPr marL="527050" lvl="1" indent="-285750">
                  <a:lnSpc>
                    <a:spcPct val="90000"/>
                  </a:lnSpc>
                  <a:spcBef>
                    <a:spcPts val="11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IC must be negatively sloped.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92" y="2784229"/>
                <a:ext cx="3724858" cy="1341393"/>
              </a:xfrm>
              <a:prstGeom prst="rect">
                <a:avLst/>
              </a:prstGeom>
              <a:blipFill>
                <a:blip r:embed="rId2"/>
                <a:stretch>
                  <a:fillRect t="-5714" r="-1365" b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EE0AD6D-EF70-5045-BB89-D8F0C9B3B7E4}"/>
              </a:ext>
            </a:extLst>
          </p:cNvPr>
          <p:cNvGrpSpPr/>
          <p:nvPr/>
        </p:nvGrpSpPr>
        <p:grpSpPr>
          <a:xfrm>
            <a:off x="5057780" y="2718082"/>
            <a:ext cx="3253371" cy="3205614"/>
            <a:chOff x="5057780" y="3009822"/>
            <a:chExt cx="3253371" cy="32056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011E15-0CE9-5045-8AFA-7293EA466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7780" y="3009822"/>
              <a:ext cx="3253371" cy="305143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40F58F-AA66-8C4B-8B7E-3096883D3FE4}"/>
                </a:ext>
              </a:extLst>
            </p:cNvPr>
            <p:cNvSpPr txBox="1"/>
            <p:nvPr/>
          </p:nvSpPr>
          <p:spPr>
            <a:xfrm>
              <a:off x="5164575" y="593843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2.4</a:t>
              </a:r>
            </a:p>
          </p:txBody>
        </p:sp>
      </p:grpSp>
      <p:sp>
        <p:nvSpPr>
          <p:cNvPr id="9" name="Arc 8">
            <a:extLst>
              <a:ext uri="{FF2B5EF4-FFF2-40B4-BE49-F238E27FC236}">
                <a16:creationId xmlns:a16="http://schemas.microsoft.com/office/drawing/2014/main" id="{33D2A984-047E-338C-D295-F331009D75C7}"/>
              </a:ext>
            </a:extLst>
          </p:cNvPr>
          <p:cNvSpPr/>
          <p:nvPr/>
        </p:nvSpPr>
        <p:spPr>
          <a:xfrm rot="11044336">
            <a:off x="5962632" y="1442890"/>
            <a:ext cx="4325551" cy="3764132"/>
          </a:xfrm>
          <a:prstGeom prst="arc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1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4692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9096"/>
            <a:ext cx="7886700" cy="4388908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ICs are negatively sloped</a:t>
            </a:r>
            <a:r>
              <a:rPr lang="en-US" sz="2000" dirty="0">
                <a:solidFill>
                  <a:srgbClr val="0070C0"/>
                </a:solidFill>
              </a:rPr>
              <a:t>. </a:t>
            </a:r>
          </a:p>
          <a:p>
            <a:pPr lvl="1" algn="just">
              <a:spcAft>
                <a:spcPts val="500"/>
              </a:spcAft>
            </a:pPr>
            <a:r>
              <a:rPr lang="en-US" sz="2000" dirty="0"/>
              <a:t>Negatively sloped ICs are referred as </a:t>
            </a:r>
            <a:r>
              <a:rPr lang="en-US" sz="2000" dirty="0">
                <a:solidFill>
                  <a:srgbClr val="0070C0"/>
                </a:solidFill>
              </a:rPr>
              <a:t>“convex.”</a:t>
            </a:r>
            <a:endParaRPr lang="en-US" sz="2000" dirty="0"/>
          </a:p>
          <a:p>
            <a:pPr marL="695325" lvl="1" indent="0" algn="just">
              <a:spcAft>
                <a:spcPts val="500"/>
              </a:spcAft>
              <a:buNone/>
            </a:pPr>
            <a:r>
              <a:rPr lang="en-US" sz="2000" dirty="0"/>
              <a:t>For any two bundles, a straight line connecting them lies: </a:t>
            </a:r>
          </a:p>
          <a:p>
            <a:pPr marL="0" indent="0" algn="just">
              <a:spcBef>
                <a:spcPts val="500"/>
              </a:spcBef>
              <a:spcAft>
                <a:spcPts val="500"/>
              </a:spcAft>
              <a:buNone/>
            </a:pP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6514" y="6492875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6FBF71-FD9D-D54B-A044-DB75EA288A9A}"/>
              </a:ext>
            </a:extLst>
          </p:cNvPr>
          <p:cNvSpPr txBox="1"/>
          <p:nvPr/>
        </p:nvSpPr>
        <p:spPr>
          <a:xfrm>
            <a:off x="1304575" y="3510645"/>
            <a:ext cx="2883054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42900">
              <a:lnSpc>
                <a:spcPct val="90000"/>
              </a:lnSpc>
              <a:buAutoNum type="arabicParenBoth"/>
            </a:pPr>
            <a:r>
              <a:rPr lang="en-US" sz="2000" dirty="0"/>
              <a:t>strictly above the curve, yielding a higher utility (when the IC curve is strictly decreasing); or</a:t>
            </a:r>
          </a:p>
          <a:p>
            <a:pPr marL="355600" indent="-342900">
              <a:lnSpc>
                <a:spcPct val="90000"/>
              </a:lnSpc>
              <a:spcBef>
                <a:spcPts val="1500"/>
              </a:spcBef>
              <a:buAutoNum type="arabicParenBoth"/>
            </a:pPr>
            <a:r>
              <a:rPr lang="en-US" sz="2000" dirty="0"/>
              <a:t>on the indifference curve, yielding the same utility level (when the IC is a straight line).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CB486A-69AD-A94A-851C-A9617791F3FD}"/>
              </a:ext>
            </a:extLst>
          </p:cNvPr>
          <p:cNvGrpSpPr/>
          <p:nvPr/>
        </p:nvGrpSpPr>
        <p:grpSpPr>
          <a:xfrm>
            <a:off x="4361334" y="3313286"/>
            <a:ext cx="4052018" cy="2783218"/>
            <a:chOff x="4315614" y="3313286"/>
            <a:chExt cx="4052018" cy="278321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3E06B4-D2A2-AC41-986E-E509F486B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" t="8765" r="-3382" b="57"/>
            <a:stretch/>
          </p:blipFill>
          <p:spPr>
            <a:xfrm>
              <a:off x="4315614" y="3313286"/>
              <a:ext cx="4052018" cy="250839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D1BEE2-2130-DB41-86E4-9B0C4372E095}"/>
                </a:ext>
              </a:extLst>
            </p:cNvPr>
            <p:cNvSpPr txBox="1"/>
            <p:nvPr/>
          </p:nvSpPr>
          <p:spPr>
            <a:xfrm>
              <a:off x="4429350" y="5819505"/>
              <a:ext cx="881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2.3b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31703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ICs cannot intersect. </a:t>
                </a:r>
                <a:r>
                  <a:rPr lang="en-US" sz="2400" dirty="0"/>
                  <a:t>It holds from monotonicity.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ICs in the figure intersect at bundle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violating monotonicity.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  <a:blipFill>
                <a:blip r:embed="rId3"/>
                <a:stretch>
                  <a:fillRect l="-965" t="-2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/>
              <p:nvPr/>
            </p:nvSpPr>
            <p:spPr>
              <a:xfrm>
                <a:off x="1264002" y="3104065"/>
                <a:ext cx="3876452" cy="2010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Bundle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lies northeast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. With monotonicity,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2000" dirty="0"/>
                  <a:t>. 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Bundle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 lies northeast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. With monotonicity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Bundles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 and D lie on the same 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2000" dirty="0"/>
                  <a:t>. Similarly,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002" y="3104065"/>
                <a:ext cx="3876452" cy="2010807"/>
              </a:xfrm>
              <a:prstGeom prst="rect">
                <a:avLst/>
              </a:prstGeom>
              <a:blipFill>
                <a:blip r:embed="rId4"/>
                <a:stretch>
                  <a:fillRect l="-1311" t="-3797" r="-1311" b="-4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86E8633-184C-8249-8D1D-B4249834B8D3}"/>
              </a:ext>
            </a:extLst>
          </p:cNvPr>
          <p:cNvGrpSpPr/>
          <p:nvPr/>
        </p:nvGrpSpPr>
        <p:grpSpPr>
          <a:xfrm>
            <a:off x="5319210" y="2848930"/>
            <a:ext cx="3017383" cy="2931425"/>
            <a:chOff x="1163044" y="2927137"/>
            <a:chExt cx="3017383" cy="29314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AE7C903-9C0F-824F-9167-395DC4202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3044" y="2927137"/>
              <a:ext cx="3017383" cy="282879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56E8AA-4EC7-304B-9DEA-0BF8E6B179FF}"/>
                </a:ext>
              </a:extLst>
            </p:cNvPr>
            <p:cNvSpPr txBox="1"/>
            <p:nvPr/>
          </p:nvSpPr>
          <p:spPr>
            <a:xfrm>
              <a:off x="1262013" y="5581563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2742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88908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ICs cannot intersect. </a:t>
            </a:r>
            <a:endParaRPr lang="en-US" sz="2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/>
              <p:nvPr/>
            </p:nvSpPr>
            <p:spPr>
              <a:xfrm>
                <a:off x="1264002" y="2775453"/>
                <a:ext cx="3693762" cy="275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Combining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96863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/>
                  <a:t>which contradicts the result about bundles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000" dirty="0"/>
              </a:p>
              <a:p>
                <a:pPr marL="296863" indent="-296863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Monotonicity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:r>
                  <a:rPr lang="en-US" sz="2000" dirty="0"/>
                  <a:t>ICs cannot intersect.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002" y="2775453"/>
                <a:ext cx="3693762" cy="2757165"/>
              </a:xfrm>
              <a:prstGeom prst="rect">
                <a:avLst/>
              </a:prstGeom>
              <a:blipFill>
                <a:blip r:embed="rId3"/>
                <a:stretch>
                  <a:fillRect l="-1375" t="-2304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86E8633-184C-8249-8D1D-B4249834B8D3}"/>
              </a:ext>
            </a:extLst>
          </p:cNvPr>
          <p:cNvGrpSpPr/>
          <p:nvPr/>
        </p:nvGrpSpPr>
        <p:grpSpPr>
          <a:xfrm>
            <a:off x="5319210" y="2848930"/>
            <a:ext cx="3017383" cy="2931425"/>
            <a:chOff x="1163044" y="2927137"/>
            <a:chExt cx="3017383" cy="29314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AE7C903-9C0F-824F-9167-395DC4202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3044" y="2927137"/>
              <a:ext cx="3017383" cy="282879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56E8AA-4EC7-304B-9DEA-0BF8E6B179FF}"/>
                </a:ext>
              </a:extLst>
            </p:cNvPr>
            <p:cNvSpPr txBox="1"/>
            <p:nvPr/>
          </p:nvSpPr>
          <p:spPr>
            <a:xfrm>
              <a:off x="1262013" y="5581563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69254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-4958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Properties of Indifference Curves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012" y="1160871"/>
            <a:ext cx="7886700" cy="4388908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ICs are not thick</a:t>
            </a:r>
            <a:r>
              <a:rPr lang="en-US" sz="2400" dirty="0"/>
              <a:t>. It holds from monotonicity.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The thick IC depicted in the figure violates monotonicity.</a:t>
            </a:r>
          </a:p>
          <a:p>
            <a:pPr marL="457200" lvl="1" indent="0" algn="just">
              <a:spcAft>
                <a:spcPts val="500"/>
              </a:spcAft>
              <a:buNone/>
            </a:pP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/>
              <p:nvPr/>
            </p:nvSpPr>
            <p:spPr>
              <a:xfrm>
                <a:off x="1318009" y="2791168"/>
                <a:ext cx="3434987" cy="2835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Bundles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lie in the same thick IC.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But, bundle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contains larger amounts of goods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than A.  Then,</a:t>
                </a:r>
              </a:p>
              <a:p>
                <a:pPr marL="517525" lvl="1" indent="-220663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The consumer is not indifferent between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marL="517525" lvl="1" indent="-220663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By monotonicity,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600" dirty="0"/>
                  <a:t>.</a:t>
                </a:r>
              </a:p>
              <a:p>
                <a:pPr marL="60325" indent="-22066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Monotonicity </a:t>
                </a:r>
                <a:r>
                  <a:rPr lang="en-US" dirty="0">
                    <a:sym typeface="Wingdings" pitchFamily="2" charset="2"/>
                  </a:rPr>
                  <a:t> ICs cannot be thick.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5250B5-7514-0E46-AA7B-6C72EAEE6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009" y="2791168"/>
                <a:ext cx="3434987" cy="2835648"/>
              </a:xfrm>
              <a:prstGeom prst="rect">
                <a:avLst/>
              </a:prstGeom>
              <a:blipFill>
                <a:blip r:embed="rId2"/>
                <a:stretch>
                  <a:fillRect l="-1107" t="-1786" r="-2952" b="-2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9E8ED8F-0116-164D-80BD-D2E0BE0F8B56}"/>
              </a:ext>
            </a:extLst>
          </p:cNvPr>
          <p:cNvGrpSpPr/>
          <p:nvPr/>
        </p:nvGrpSpPr>
        <p:grpSpPr>
          <a:xfrm>
            <a:off x="5193725" y="2934866"/>
            <a:ext cx="3434987" cy="2781661"/>
            <a:chOff x="5001985" y="2843464"/>
            <a:chExt cx="3434987" cy="278166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491ADE8-E5FA-0040-89E1-BA5E39F73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1985" y="2843464"/>
              <a:ext cx="3434987" cy="25330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58CF53-3448-2B45-8E9C-9AF8EAA99ADA}"/>
                </a:ext>
              </a:extLst>
            </p:cNvPr>
            <p:cNvSpPr txBox="1"/>
            <p:nvPr/>
          </p:nvSpPr>
          <p:spPr>
            <a:xfrm>
              <a:off x="5080857" y="5348126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6805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Marginal Rate of Substitution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605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41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0741" y="1448255"/>
                <a:ext cx="7773339" cy="342410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Marginal rate of substitution (MRS) </a:t>
                </a:r>
                <a:r>
                  <a:rPr lang="en-US" sz="2400" dirty="0"/>
                  <a:t>is the rate at which a consumer is willing to give up units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as she receives an additional unit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in order to keep her utility level constant. </a:t>
                </a:r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0741" y="1448255"/>
                <a:ext cx="7773339" cy="3424107"/>
              </a:xfrm>
              <a:blipFill>
                <a:blip r:embed="rId2"/>
                <a:stretch>
                  <a:fillRect l="-1019" t="-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57</a:t>
            </a:fld>
            <a:endParaRPr lang="en-US"/>
          </a:p>
        </p:txBody>
      </p:sp>
      <p:pic>
        <p:nvPicPr>
          <p:cNvPr id="2050" name="Picture 2" descr="Tips for hiking with kids this summer ...">
            <a:extLst>
              <a:ext uri="{FF2B5EF4-FFF2-40B4-BE49-F238E27FC236}">
                <a16:creationId xmlns:a16="http://schemas.microsoft.com/office/drawing/2014/main" id="{F19C2A6D-A912-0668-07C5-A717C9F0F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49" y="4872362"/>
            <a:ext cx="27241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064467-A75F-E090-01DA-41308E49C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176" y="480568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448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41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0741" y="1145807"/>
                <a:ext cx="7773339" cy="3424107"/>
              </a:xfrm>
            </p:spPr>
            <p:txBody>
              <a:bodyPr>
                <a:normAutofit fontScale="925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Marginal rate of substitution (MRS) </a:t>
                </a:r>
                <a:r>
                  <a:rPr lang="en-US" sz="2400" dirty="0"/>
                  <a:t>is the rate at which a consumer is willing to give up units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as she receives an additional unit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in order to keep her utility level constant. </a:t>
                </a:r>
              </a:p>
              <a:p>
                <a:pPr marL="231775" indent="0">
                  <a:spcBef>
                    <a:spcPts val="0"/>
                  </a:spcBef>
                  <a:buNone/>
                </a:pPr>
                <a:r>
                  <a:rPr lang="en-US" sz="2400" dirty="0"/>
                  <a:t>Formally,</a:t>
                </a:r>
              </a:p>
              <a:p>
                <a:pPr marL="1489075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 marL="0" indent="0" algn="just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0741" y="1145807"/>
                <a:ext cx="7773339" cy="3424107"/>
              </a:xfrm>
              <a:blipFill>
                <a:blip r:embed="rId2"/>
                <a:stretch>
                  <a:fillRect l="-862" r="-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7936B2-CD6E-D749-82EA-6235C5C8B7C1}"/>
                  </a:ext>
                </a:extLst>
              </p:cNvPr>
              <p:cNvSpPr txBox="1"/>
              <p:nvPr/>
            </p:nvSpPr>
            <p:spPr>
              <a:xfrm>
                <a:off x="1086522" y="4399704"/>
                <a:ext cx="3685502" cy="1714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(+)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(−)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MRS represents the slope of the IC.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7936B2-CD6E-D749-82EA-6235C5C8B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522" y="4399704"/>
                <a:ext cx="3685502" cy="1714187"/>
              </a:xfrm>
              <a:prstGeom prst="rect">
                <a:avLst/>
              </a:prstGeom>
              <a:blipFill>
                <a:blip r:embed="rId3"/>
                <a:stretch>
                  <a:fillRect l="-1488" t="-3203" r="-3636" b="-5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013DF55-0154-044B-85F4-4845C506F3D7}"/>
              </a:ext>
            </a:extLst>
          </p:cNvPr>
          <p:cNvGrpSpPr/>
          <p:nvPr/>
        </p:nvGrpSpPr>
        <p:grpSpPr>
          <a:xfrm>
            <a:off x="4772024" y="3116159"/>
            <a:ext cx="3439456" cy="3065110"/>
            <a:chOff x="4798151" y="2981771"/>
            <a:chExt cx="3439456" cy="306511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B16F8E-82D6-8248-A82B-73ECBBA89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8151" y="2981771"/>
              <a:ext cx="3439456" cy="27716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C9ADF2-D4EA-EF46-9AB8-6904ED2978E3}"/>
                </a:ext>
              </a:extLst>
            </p:cNvPr>
            <p:cNvSpPr txBox="1"/>
            <p:nvPr/>
          </p:nvSpPr>
          <p:spPr>
            <a:xfrm>
              <a:off x="5203770" y="5769882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1302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11796"/>
            <a:ext cx="7773338" cy="108123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905005"/>
                <a:ext cx="7773339" cy="3424107"/>
              </a:xfrm>
            </p:spPr>
            <p:txBody>
              <a:bodyPr/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Diminishing MRS</a:t>
                </a:r>
                <a:r>
                  <a:rPr lang="en-US" sz="2400" dirty="0"/>
                  <a:t>. The IC is relatively steep for small amounts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but becomes flatter as we move rightward toward greater amounts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971550" lvl="1" indent="-51435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i="1" dirty="0"/>
                  <a:t>Preference for variety</a:t>
                </a:r>
                <a:r>
                  <a:rPr lang="en-US" sz="2200" dirty="0"/>
                  <a:t>. ICs are bowed in toward the origin.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905005"/>
                <a:ext cx="7773339" cy="3424107"/>
              </a:xfrm>
              <a:blipFill>
                <a:blip r:embed="rId2"/>
                <a:stretch>
                  <a:fillRect l="-1019" t="-178" r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A88EC-FA60-C84E-AE1C-943ED75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4107" y="6373733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21B3E9-0571-6C47-85E4-A5354B96DE80}"/>
                  </a:ext>
                </a:extLst>
              </p:cNvPr>
              <p:cNvSpPr/>
              <p:nvPr/>
            </p:nvSpPr>
            <p:spPr>
              <a:xfrm>
                <a:off x="1297172" y="3718650"/>
                <a:ext cx="3324950" cy="2159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consumer is indifferent between extreme bundles, such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, which yield utility level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She prefers more balanced bundles, such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, yielding a higher utility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21B3E9-0571-6C47-85E4-A5354B96DE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172" y="3718650"/>
                <a:ext cx="3324950" cy="2159566"/>
              </a:xfrm>
              <a:prstGeom prst="rect">
                <a:avLst/>
              </a:prstGeom>
              <a:blipFill>
                <a:blip r:embed="rId3"/>
                <a:stretch>
                  <a:fillRect l="-1651" t="-2825" r="-1284" b="-4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AC44A9D-3341-D54E-9677-BF4D675E2EC9}"/>
              </a:ext>
            </a:extLst>
          </p:cNvPr>
          <p:cNvGrpSpPr/>
          <p:nvPr/>
        </p:nvGrpSpPr>
        <p:grpSpPr>
          <a:xfrm>
            <a:off x="5240970" y="3363685"/>
            <a:ext cx="2909230" cy="2814234"/>
            <a:chOff x="5240970" y="3350622"/>
            <a:chExt cx="2909230" cy="28142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0CCCDC6-C016-5645-8522-E99E66142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0970" y="3350622"/>
              <a:ext cx="2909230" cy="254072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E6AD0C1-810E-A048-8D1B-7C02DD4C2EDE}"/>
                </a:ext>
              </a:extLst>
            </p:cNvPr>
            <p:cNvSpPr txBox="1"/>
            <p:nvPr/>
          </p:nvSpPr>
          <p:spPr>
            <a:xfrm>
              <a:off x="5287551" y="588785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37886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06679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4D92-539B-7542-B30B-F68E84F0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205" y="1146183"/>
            <a:ext cx="7773339" cy="3424107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Diminishing MRS</a:t>
            </a:r>
            <a:r>
              <a:rPr lang="en-US" sz="2400" dirty="0"/>
              <a:t>.</a:t>
            </a:r>
          </a:p>
          <a:p>
            <a:pPr marL="971550" lvl="1" indent="-514350" algn="just">
              <a:spcAft>
                <a:spcPts val="500"/>
              </a:spcAft>
              <a:buFont typeface="+mj-lt"/>
              <a:buAutoNum type="arabicPeriod" startAt="2"/>
            </a:pPr>
            <a:r>
              <a:rPr lang="en-US" sz="2200" i="1" dirty="0"/>
              <a:t>Decreasing willingness to substitute</a:t>
            </a:r>
            <a:r>
              <a:rPr lang="en-US" sz="2200" dirty="0"/>
              <a:t>.</a:t>
            </a:r>
          </a:p>
          <a:p>
            <a:pPr marL="914400" lvl="2" indent="0" algn="just">
              <a:spcAft>
                <a:spcPts val="500"/>
              </a:spcAft>
              <a:buNone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A88EC-FA60-C84E-AE1C-943ED75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309" y="6336037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80180D3-AB04-0A43-8C8B-C3E80210229D}"/>
                  </a:ext>
                </a:extLst>
              </p:cNvPr>
              <p:cNvSpPr/>
              <p:nvPr/>
            </p:nvSpPr>
            <p:spPr>
              <a:xfrm>
                <a:off x="1396802" y="2596458"/>
                <a:ext cx="3197002" cy="2996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000" dirty="0"/>
                  <a:t> is high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000" dirty="0"/>
                  <a:t> is low. </a:t>
                </a:r>
              </a:p>
              <a:p>
                <a:pPr marL="527050" lvl="1" indent="-2286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The consumer is willing to give up several units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to obtain more units of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000" dirty="0"/>
                  <a:t> is low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000" dirty="0"/>
                  <a:t> becomes high.</a:t>
                </a:r>
              </a:p>
              <a:p>
                <a:pPr marL="584200" lvl="1" indent="-2857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Willingness to give up units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decreases once she has more units of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80180D3-AB04-0A43-8C8B-C3E8021022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802" y="2596458"/>
                <a:ext cx="3197002" cy="2996077"/>
              </a:xfrm>
              <a:prstGeom prst="rect">
                <a:avLst/>
              </a:prstGeom>
              <a:blipFill>
                <a:blip r:embed="rId2"/>
                <a:stretch>
                  <a:fillRect l="-1714" t="-2240" b="-2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2ACB4944-397D-6645-8A0A-860113787394}"/>
              </a:ext>
            </a:extLst>
          </p:cNvPr>
          <p:cNvGrpSpPr/>
          <p:nvPr/>
        </p:nvGrpSpPr>
        <p:grpSpPr>
          <a:xfrm>
            <a:off x="4902875" y="2736366"/>
            <a:ext cx="3535380" cy="3148382"/>
            <a:chOff x="4902875" y="2736366"/>
            <a:chExt cx="3535380" cy="31483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5CFBC9-19A1-4C45-9B8F-2F906940A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2875" y="2736366"/>
              <a:ext cx="3535380" cy="285616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2EE162-AF1D-054F-87A4-041CEC41655F}"/>
                </a:ext>
              </a:extLst>
            </p:cNvPr>
            <p:cNvSpPr txBox="1"/>
            <p:nvPr/>
          </p:nvSpPr>
          <p:spPr>
            <a:xfrm>
              <a:off x="5313677" y="560774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53487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31" y="534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60539" y="1798923"/>
                <a:ext cx="7773339" cy="3873908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</a:t>
                </a:r>
                <a:r>
                  <a:rPr lang="en-US" sz="2400" dirty="0">
                    <a:solidFill>
                      <a:srgbClr val="0070C0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i="1" dirty="0"/>
                  <a:t>Finding MRS</a:t>
                </a:r>
                <a:r>
                  <a:rPr lang="en-US" sz="2400" dirty="0"/>
                  <a:t>.</a:t>
                </a:r>
              </a:p>
              <a:p>
                <a:pPr marL="971550" lvl="1" indent="-51435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200" dirty="0"/>
                  <a:t> </a:t>
                </a: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/>
              </a:p>
              <a:p>
                <a:pPr marL="982663" lvl="1" indent="0">
                  <a:spcAft>
                    <a:spcPts val="500"/>
                  </a:spcAft>
                  <a:buNone/>
                </a:pPr>
                <a:r>
                  <a:rPr lang="en-US" sz="1800" dirty="0"/>
                  <a:t>where we cancel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sz="1800" dirty="0"/>
                  <a:t> on numerator and denominator; and we use the property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for exponents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92075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 dirty="0"/>
                  <a:t> is </a:t>
                </a:r>
                <a:r>
                  <a:rPr lang="en-US" sz="2200" u="sng" dirty="0"/>
                  <a:t>decreasing</a:t>
                </a:r>
                <a:r>
                  <a:rPr lang="en-US" sz="2200" dirty="0"/>
                  <a:t>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, yielding ICs that are bowed in toward the origin.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0539" y="1798923"/>
                <a:ext cx="7773339" cy="3873908"/>
              </a:xfrm>
              <a:blipFill>
                <a:blip r:embed="rId2"/>
                <a:stretch>
                  <a:fillRect l="-941" t="-1101" r="-627" b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A88EC-FA60-C84E-AE1C-943ED75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6327159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767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65757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8496" y="1558628"/>
                <a:ext cx="7773339" cy="3740743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</a:t>
                </a:r>
                <a:r>
                  <a:rPr lang="en-US" sz="2400" dirty="0"/>
                  <a:t>(continued):</a:t>
                </a:r>
              </a:p>
              <a:p>
                <a:pPr marL="971550" lvl="1" indent="-514350">
                  <a:spcAft>
                    <a:spcPts val="500"/>
                  </a:spcAft>
                  <a:buFont typeface="+mj-lt"/>
                  <a:buAutoNum type="arabicPeriod" startAt="2"/>
                </a:pPr>
                <a:r>
                  <a:rPr lang="en-US" sz="2200" dirty="0"/>
                  <a:t>Consider the linear utility function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en-US" sz="2200" dirty="0"/>
                  <a:t>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marL="92075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 dirty="0"/>
                  <a:t> is </a:t>
                </a:r>
                <a:r>
                  <a:rPr lang="en-US" sz="2200" u="sng" dirty="0"/>
                  <a:t>constant</a:t>
                </a:r>
                <a:r>
                  <a:rPr lang="en-US" sz="2200" dirty="0"/>
                  <a:t> in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92075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For instance, 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sz="2200" dirty="0"/>
                  <a:t>, indicating that the slope of the IC is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−2.5 </m:t>
                    </m:r>
                  </m:oMath>
                </a14:m>
                <a:r>
                  <a:rPr lang="en-US" sz="2200" dirty="0"/>
                  <a:t>along all its points (i.e., a straight line).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8496" y="1558628"/>
                <a:ext cx="7773339" cy="3740743"/>
              </a:xfrm>
              <a:blipFill>
                <a:blip r:embed="rId2"/>
                <a:stretch>
                  <a:fillRect l="-863" t="-1142" r="-1098" b="-1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A88EC-FA60-C84E-AE1C-943ED75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155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A8B-8B6D-9A4A-9CD6-044722EB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</a:rPr>
              <a:t>Marginal Rate of Substitution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873188"/>
                <a:ext cx="7773339" cy="3918013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</a:t>
                </a:r>
                <a:r>
                  <a:rPr lang="en-US" sz="2400" dirty="0"/>
                  <a:t>(continued):</a:t>
                </a:r>
              </a:p>
              <a:p>
                <a:pPr marL="971550" lvl="1" indent="-514350">
                  <a:spcAft>
                    <a:spcPts val="1000"/>
                  </a:spcAft>
                  <a:buFont typeface="+mj-lt"/>
                  <a:buAutoNum type="arabicPeriod" startAt="3"/>
                </a:pPr>
                <a:r>
                  <a:rPr lang="en-US" sz="2200" dirty="0"/>
                  <a:t>Consider utility function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200" dirty="0"/>
                  <a:t>.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marL="984250" lvl="1" indent="0">
                  <a:spcBef>
                    <a:spcPts val="11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 dirty="0"/>
                  <a:t> is </a:t>
                </a:r>
                <a:r>
                  <a:rPr lang="en-US" sz="2200" u="sng" dirty="0"/>
                  <a:t>increasing</a:t>
                </a:r>
                <a:r>
                  <a:rPr lang="en-US" sz="2200" dirty="0"/>
                  <a:t> in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, yielding ICs bowed away from the origin. The IC is relatively flat for low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, but becomes steeper as we move rightward along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-axis.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634D92-539B-7542-B30B-F68E84F0A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873188"/>
                <a:ext cx="7773339" cy="3918013"/>
              </a:xfrm>
              <a:blipFill>
                <a:blip r:embed="rId2"/>
                <a:stretch>
                  <a:fillRect l="-1019" t="-156" r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A88EC-FA60-C84E-AE1C-943ED75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9196B-554A-DE42-9624-537BD0B4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28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Special Types of Utility Functions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94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954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59493"/>
                <a:ext cx="7886700" cy="397478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600" dirty="0">
                    <a:solidFill>
                      <a:srgbClr val="0070C0"/>
                    </a:solidFill>
                  </a:rPr>
                  <a:t>Perfect Substitutes: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Consider goods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. The consumer can use either good without significantly affecting her utility.</a:t>
                </a:r>
              </a:p>
              <a:p>
                <a:pPr lvl="2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i="1" dirty="0"/>
                  <a:t>Examples</a:t>
                </a:r>
                <a:r>
                  <a:rPr lang="en-US" sz="2200" dirty="0"/>
                  <a:t>: Two brands of mineral water, butter and margarine. </a:t>
                </a:r>
              </a:p>
              <a:p>
                <a:pPr lvl="2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soybeans that are of the same quality.</a:t>
                </a:r>
              </a:p>
              <a:p>
                <a:pPr lvl="2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Electricity from different power plants.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59493"/>
                <a:ext cx="7886700" cy="3974780"/>
              </a:xfrm>
              <a:blipFill>
                <a:blip r:embed="rId2"/>
                <a:stretch>
                  <a:fillRect l="-11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2" y="6482519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788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954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494367"/>
                <a:ext cx="7886700" cy="475403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600" dirty="0">
                    <a:solidFill>
                      <a:srgbClr val="0070C0"/>
                    </a:solidFill>
                  </a:rPr>
                  <a:t>Perfect Substitutes: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/>
                  <a:t>The consumer’s utility function takes the form</a:t>
                </a:r>
              </a:p>
              <a:p>
                <a:pPr marL="457200" lvl="1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en-US" sz="2400" dirty="0"/>
                  <a:t>,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&gt;0.</m:t>
                    </m:r>
                  </m:oMath>
                </a14:m>
                <a:endParaRPr lang="en-US" sz="2400" dirty="0"/>
              </a:p>
              <a:p>
                <a:pPr marL="457200" lvl="1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400" dirty="0"/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/>
                  <a:t>This utility is linear in both goods because marginal utilities are constant,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lvl="1">
                  <a:lnSpc>
                    <a:spcPct val="100000"/>
                  </a:lnSpc>
                </a:pPr>
                <a:r>
                  <a:rPr lang="en-US" sz="2400" dirty="0"/>
                  <a:t>MRS is also constant,</a:t>
                </a:r>
              </a:p>
              <a:p>
                <a:pPr marL="45720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494367"/>
                <a:ext cx="7886700" cy="4754033"/>
              </a:xfrm>
              <a:blipFill>
                <a:blip r:embed="rId2"/>
                <a:stretch>
                  <a:fillRect l="-1159" t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2" y="6482519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04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-4722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Perfect Substitutes </a:t>
                </a:r>
                <a:r>
                  <a:rPr lang="en-US" sz="2400" dirty="0"/>
                  <a:t>(cont.):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2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2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, </a:t>
                </a:r>
              </a:p>
              <a:p>
                <a:pPr marL="12700" lvl="1" indent="0" algn="ctr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ICs are straight lines:</a:t>
                </a:r>
              </a:p>
              <a:p>
                <a:pPr marL="914400" lvl="2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1800" dirty="0">
                  <a:solidFill>
                    <a:schemeClr val="tx1"/>
                  </a:solidFill>
                </a:endParaRPr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  <a:blipFill>
                <a:blip r:embed="rId2"/>
                <a:stretch>
                  <a:fillRect l="-965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493143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4C37C23-ABBD-1D45-A5AE-B370FD6E20BE}"/>
                  </a:ext>
                </a:extLst>
              </p:cNvPr>
              <p:cNvSpPr/>
              <p:nvPr/>
            </p:nvSpPr>
            <p:spPr>
              <a:xfrm>
                <a:off x="1529801" y="3661871"/>
                <a:ext cx="3391989" cy="12147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Originating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Decreasing at rate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Crossing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-axis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4C37C23-ABBD-1D45-A5AE-B370FD6E20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801" y="3661871"/>
                <a:ext cx="3391989" cy="1214756"/>
              </a:xfrm>
              <a:prstGeom prst="rect">
                <a:avLst/>
              </a:prstGeom>
              <a:blipFill>
                <a:blip r:embed="rId3"/>
                <a:stretch>
                  <a:fillRect l="-1493" t="-2083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40D9FAE-3AF5-4A4C-88F8-4F3447D45144}"/>
              </a:ext>
            </a:extLst>
          </p:cNvPr>
          <p:cNvGrpSpPr/>
          <p:nvPr/>
        </p:nvGrpSpPr>
        <p:grpSpPr>
          <a:xfrm>
            <a:off x="4838155" y="3468016"/>
            <a:ext cx="3516630" cy="2718762"/>
            <a:chOff x="4942659" y="3102253"/>
            <a:chExt cx="3516630" cy="271876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3C0F04F-5822-A24E-BE70-C3109DFAD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2659" y="3102253"/>
              <a:ext cx="3516630" cy="26960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358529-0F60-8B4F-9A42-1E49B9857C21}"/>
                </a:ext>
              </a:extLst>
            </p:cNvPr>
            <p:cNvSpPr txBox="1"/>
            <p:nvPr/>
          </p:nvSpPr>
          <p:spPr>
            <a:xfrm>
              <a:off x="5052420" y="5544016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2.10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AAB50E-96BF-2A41-9812-CFB0919D8E0A}"/>
                  </a:ext>
                </a:extLst>
              </p:cNvPr>
              <p:cNvSpPr txBox="1"/>
              <p:nvPr/>
            </p:nvSpPr>
            <p:spPr>
              <a:xfrm>
                <a:off x="1088572" y="5018445"/>
                <a:ext cx="3657600" cy="1006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indent="-231775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/>
                  <a:t>Figure 2.10 illustrates ICs evaluated 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/>
                  <a:t>, and 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AAB50E-96BF-2A41-9812-CFB0919D8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72" y="5018445"/>
                <a:ext cx="3657600" cy="1006429"/>
              </a:xfrm>
              <a:prstGeom prst="rect">
                <a:avLst/>
              </a:prstGeom>
              <a:blipFill>
                <a:blip r:embed="rId5"/>
                <a:stretch>
                  <a:fillRect l="-1730" t="-7500" b="-1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3351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Perfect Substitutes </a:t>
                </a:r>
                <a:r>
                  <a:rPr lang="en-US" sz="2400" dirty="0"/>
                  <a:t>(cont.):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Recall that MRS measures the consumer’s willingness to give up units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to obtain 1 more unit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, keeping her utility level unaffected.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A constant MRS (i.e., a number) </a:t>
                </a:r>
                <a:r>
                  <a:rPr lang="en-US" dirty="0">
                    <a:sym typeface="Wingdings" pitchFamily="2" charset="2"/>
                  </a:rPr>
                  <a:t> the consumer’s willingness to substitute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for additional units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is “always the same.”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/>
                    </a:solidFill>
                    <a:sym typeface="Wingdings" pitchFamily="2" charset="2"/>
                  </a:rPr>
                  <a:t>A decre</a:t>
                </a:r>
                <a:r>
                  <a:rPr lang="en-US" dirty="0">
                    <a:sym typeface="Wingdings" pitchFamily="2" charset="2"/>
                  </a:rPr>
                  <a:t>asing MRS  the consumer is willing to give up more units of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when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becomes relatively scarce.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88908"/>
              </a:xfrm>
              <a:blipFill>
                <a:blip r:embed="rId2"/>
                <a:stretch>
                  <a:fillRect l="-966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498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41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2012" y="1386535"/>
                <a:ext cx="7886700" cy="4667249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Perfect Complements: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 consumer must consume goods in fixed proportions.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i="1" dirty="0"/>
                  <a:t>Examples</a:t>
                </a:r>
                <a:r>
                  <a:rPr lang="en-US" sz="2200" dirty="0"/>
                  <a:t>: cars and gasoline, left and right shoes. 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dirty="0"/>
                  <a:t>The utility function (referred as “Leontief”) takes the form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&gt;0.</m:t>
                    </m:r>
                  </m:oMath>
                </a14:m>
                <a:endParaRPr lang="en-US" sz="2200" dirty="0"/>
              </a:p>
              <a:p>
                <a:pPr lvl="2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 the utility function reduces to 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20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012" y="1386535"/>
                <a:ext cx="7886700" cy="4667249"/>
              </a:xfrm>
              <a:blipFill>
                <a:blip r:embed="rId2"/>
                <a:stretch>
                  <a:fillRect l="-1083" t="-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491353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013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Perfect Complements </a:t>
                </a:r>
                <a:r>
                  <a:rPr lang="en-US" sz="2400" dirty="0"/>
                  <a:t>(cont.):</a:t>
                </a:r>
                <a:endParaRPr lang="en-US" sz="2400" dirty="0">
                  <a:solidFill>
                    <a:srgbClr val="0070C0"/>
                  </a:solidFill>
                </a:endParaRP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the consumer increases the amount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by 1 unit without increasing the amount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, her utility does not necessarily increase.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, an increase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does not increase her utility.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, an increase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does increase her utility.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4721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-1360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0" y="1349406"/>
                <a:ext cx="7886700" cy="4663463"/>
              </a:xfrm>
            </p:spPr>
            <p:txBody>
              <a:bodyPr>
                <a:normAutofit fontScale="92500" lnSpcReduction="10000"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3100" dirty="0">
                    <a:solidFill>
                      <a:srgbClr val="0070C0"/>
                    </a:solidFill>
                  </a:rPr>
                  <a:t>Perfect Complements </a:t>
                </a:r>
                <a:r>
                  <a:rPr lang="en-US" sz="3100" dirty="0"/>
                  <a:t>(cont.):</a:t>
                </a:r>
              </a:p>
              <a:p>
                <a:pPr lvl="1">
                  <a:lnSpc>
                    <a:spcPct val="110000"/>
                  </a:lnSpc>
                  <a:spcAft>
                    <a:spcPts val="1100"/>
                  </a:spcAft>
                </a:pPr>
                <a:r>
                  <a:rPr lang="en-US" sz="2800" dirty="0"/>
                  <a:t>Consider the consumer has 10 units of each good, yielding</a:t>
                </a:r>
              </a:p>
              <a:p>
                <a:pPr marL="127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10,10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×10,2×10</m:t>
                              </m:r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20,20</m:t>
                              </m:r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800" dirty="0"/>
              </a:p>
              <a:p>
                <a:pPr lvl="1">
                  <a:lnSpc>
                    <a:spcPct val="110000"/>
                  </a:lnSpc>
                  <a:spcBef>
                    <a:spcPts val="1000"/>
                  </a:spcBef>
                  <a:spcAft>
                    <a:spcPts val="500"/>
                  </a:spcAft>
                </a:pPr>
                <a:endParaRPr lang="en-US" sz="2800" dirty="0"/>
              </a:p>
              <a:p>
                <a:pPr lvl="1">
                  <a:lnSpc>
                    <a:spcPct val="110000"/>
                  </a:lnSpc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800" dirty="0"/>
                  <a:t>If good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increased from 10 to 11 units, but good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 is unaffected, her utility remains the same</a:t>
                </a:r>
              </a:p>
              <a:p>
                <a:pPr marL="127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,10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×1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,2×10</m:t>
                              </m:r>
                            </m:e>
                          </m:d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,20</m:t>
                              </m:r>
                            </m:e>
                          </m:d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0" y="1349406"/>
                <a:ext cx="7886700" cy="4663463"/>
              </a:xfrm>
              <a:blipFill>
                <a:blip r:embed="rId2"/>
                <a:stretch>
                  <a:fillRect l="-1468" t="-1307" r="-2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500233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360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-13600"/>
            <a:ext cx="7773338" cy="78595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617" y="905093"/>
            <a:ext cx="7886700" cy="345384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500"/>
              </a:spcAft>
            </a:pPr>
            <a:r>
              <a:rPr lang="en-US" sz="2800" dirty="0">
                <a:solidFill>
                  <a:srgbClr val="0070C0"/>
                </a:solidFill>
              </a:rPr>
              <a:t>Perfect Complements </a:t>
            </a:r>
            <a:r>
              <a:rPr lang="en-US" sz="2800" dirty="0"/>
              <a:t>(cont.):</a:t>
            </a:r>
          </a:p>
          <a:p>
            <a:pPr lvl="1">
              <a:lnSpc>
                <a:spcPct val="110000"/>
              </a:lnSpc>
              <a:spcBef>
                <a:spcPts val="1000"/>
              </a:spcBef>
              <a:spcAft>
                <a:spcPts val="500"/>
              </a:spcAft>
            </a:pPr>
            <a:r>
              <a:rPr lang="en-US" sz="2400" dirty="0"/>
              <a:t>Increasing the amount of one of the goods alone does not yield utility gains, as the consumer needs to enjoy  both goods in fixed proportions. 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r>
              <a:rPr lang="en-US" sz="2400" dirty="0"/>
              <a:t>Formally, preferences for complementary goods violate the monotonicity property.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C23E99-4710-5E5A-12DE-FC00CF34A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697" y="4656615"/>
            <a:ext cx="2190750" cy="2085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6076BA-5D81-EEC8-E8C6-C01C60191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460" y="462803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681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-296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3614" y="1157324"/>
                <a:ext cx="7886700" cy="4388908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Perfect Complements </a:t>
                </a:r>
                <a:r>
                  <a:rPr lang="en-US" sz="2400" dirty="0"/>
                  <a:t>(cont.):</a:t>
                </a:r>
              </a:p>
              <a:p>
                <a:pPr lvl="1" algn="just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ICs have an L-shape:</a:t>
                </a:r>
              </a:p>
              <a:p>
                <a:pPr lvl="2" algn="just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king occurs at points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 algn="just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slope is zero in the flat segment.</a:t>
                </a:r>
              </a:p>
              <a:p>
                <a:pPr lvl="2" algn="just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slope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in the vertical segment.</a:t>
                </a:r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3614" y="1157324"/>
                <a:ext cx="7886700" cy="4388908"/>
              </a:xfrm>
              <a:blipFill>
                <a:blip r:embed="rId2"/>
                <a:stretch>
                  <a:fillRect l="-1082" t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634" y="6464763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24BDE6-E6C9-C248-A776-E8BBB4CA6E8C}"/>
              </a:ext>
            </a:extLst>
          </p:cNvPr>
          <p:cNvGrpSpPr/>
          <p:nvPr/>
        </p:nvGrpSpPr>
        <p:grpSpPr>
          <a:xfrm>
            <a:off x="3211570" y="3505306"/>
            <a:ext cx="3436029" cy="2500191"/>
            <a:chOff x="3028950" y="3798017"/>
            <a:chExt cx="3436029" cy="25001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A7970A-203D-4143-9458-C539D78A3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8950" y="3798017"/>
              <a:ext cx="3436029" cy="229627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2047D00-4B3B-1D40-A49C-7EBB2D11ED63}"/>
                </a:ext>
              </a:extLst>
            </p:cNvPr>
            <p:cNvSpPr txBox="1"/>
            <p:nvPr/>
          </p:nvSpPr>
          <p:spPr>
            <a:xfrm>
              <a:off x="3158304" y="6021209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17934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30788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328475"/>
                <a:ext cx="7886700" cy="4376393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>
                    <a:solidFill>
                      <a:srgbClr val="0070C0"/>
                    </a:solidFill>
                  </a:rPr>
                  <a:t>Cobb-Douglas: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The consumer regards goods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600" dirty="0"/>
                  <a:t> and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600" dirty="0"/>
                  <a:t> as neither perfectly substitutable nor complementary.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The utility function takes the form</a:t>
                </a:r>
              </a:p>
              <a:p>
                <a:pPr marL="12700" lvl="1" indent="0" algn="ctr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600" dirty="0"/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6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600" dirty="0"/>
                  <a:t>Marginal  utilities are</a:t>
                </a:r>
              </a:p>
              <a:p>
                <a:pPr marL="12700" lvl="1" indent="0" algn="ctr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600" dirty="0"/>
              </a:p>
              <a:p>
                <a:pPr lvl="1" indent="0">
                  <a:lnSpc>
                    <a:spcPct val="110000"/>
                  </a:lnSpc>
                  <a:buNone/>
                </a:pPr>
                <a:r>
                  <a:rPr lang="en-US" sz="2600" dirty="0"/>
                  <a:t>which yield	</a:t>
                </a:r>
              </a:p>
              <a:p>
                <a:pPr marL="0" indent="0" algn="ctr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𝑀𝑈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p>
                        </m:sSup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600" b="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328475"/>
                <a:ext cx="7886700" cy="4376393"/>
              </a:xfrm>
              <a:blipFill>
                <a:blip r:embed="rId2"/>
                <a:stretch>
                  <a:fillRect l="-386" t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248401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7405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30788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60591"/>
                <a:ext cx="8027670" cy="4800463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dirty="0">
                    <a:solidFill>
                      <a:srgbClr val="0070C0"/>
                    </a:solidFill>
                  </a:rPr>
                  <a:t>Cobb-Douglas </a:t>
                </a:r>
                <a:r>
                  <a:rPr lang="en-US" sz="2400" dirty="0"/>
                  <a:t>(cont.):</a:t>
                </a:r>
              </a:p>
              <a:p>
                <a:pPr lvl="1" algn="just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is decreasing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ICs are bowed in the origin, they become flatter 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increases.</a:t>
                </a:r>
              </a:p>
              <a:p>
                <a:pPr marL="457200" lvl="1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36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60591"/>
                <a:ext cx="8027670" cy="4800463"/>
              </a:xfrm>
              <a:blipFill>
                <a:blip r:embed="rId2"/>
                <a:stretch>
                  <a:fillRect l="-987" t="-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75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13F381-A39A-874F-B9B8-9EBD0069E739}"/>
              </a:ext>
            </a:extLst>
          </p:cNvPr>
          <p:cNvGrpSpPr/>
          <p:nvPr/>
        </p:nvGrpSpPr>
        <p:grpSpPr>
          <a:xfrm>
            <a:off x="3428724" y="3117812"/>
            <a:ext cx="3419181" cy="3043242"/>
            <a:chOff x="3028950" y="3200950"/>
            <a:chExt cx="3419181" cy="30432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9A5648-9A06-614D-A83E-2BADA8A23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8950" y="3200950"/>
              <a:ext cx="3419181" cy="27622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DEDA4-1A5B-9343-8EC5-C9E94530A18C}"/>
                </a:ext>
              </a:extLst>
            </p:cNvPr>
            <p:cNvSpPr txBox="1"/>
            <p:nvPr/>
          </p:nvSpPr>
          <p:spPr>
            <a:xfrm>
              <a:off x="3419561" y="5967193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18841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2836" y="1358251"/>
                <a:ext cx="7886700" cy="4530727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Cobb-Douglas </a:t>
                </a:r>
                <a:r>
                  <a:rPr lang="en-US" sz="2400" dirty="0"/>
                  <a:t>(cont.):</a:t>
                </a:r>
              </a:p>
              <a:p>
                <a:pPr lvl="1" algn="just">
                  <a:spcAft>
                    <a:spcPts val="500"/>
                  </a:spcAft>
                </a:pPr>
                <a:r>
                  <a:rPr lang="en-US" sz="2200" dirty="0"/>
                  <a:t>Special cases:</a:t>
                </a:r>
              </a:p>
              <a:p>
                <a:pPr marL="1371600" lvl="2" indent="-457200" algn="just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/>
                  <a:t>,  </a:t>
                </a:r>
              </a:p>
              <a:p>
                <a:pPr marL="12700" lvl="2" indent="0" algn="ctr"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marL="1371600" lvl="2" indent="-457200" algn="just">
                  <a:spcBef>
                    <a:spcPts val="2000"/>
                  </a:spcBef>
                  <a:buFont typeface="+mj-lt"/>
                  <a:buAutoNum type="arabicPeriod" startAt="2"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200" i="1" dirty="0"/>
                  <a:t>,</a:t>
                </a:r>
                <a:r>
                  <a:rPr lang="en-US" sz="2200" dirty="0"/>
                  <a:t>  </a:t>
                </a:r>
              </a:p>
              <a:p>
                <a:pPr marL="12700" lvl="2" indent="0" algn="ctr">
                  <a:spcBef>
                    <a:spcPts val="10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marL="1371600" lvl="2" indent="-457200" algn="just">
                  <a:spcBef>
                    <a:spcPts val="2000"/>
                  </a:spcBef>
                  <a:buFont typeface="+mj-lt"/>
                  <a:buAutoNum type="arabicPeriod" startAt="3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2" indent="0" algn="ctr">
                  <a:spcBef>
                    <a:spcPts val="10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/>
                  <a:t>.</a:t>
                </a:r>
              </a:p>
              <a:p>
                <a:pPr marL="914400" lvl="2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836" y="1358251"/>
                <a:ext cx="7886700" cy="4530727"/>
              </a:xfrm>
              <a:blipFill>
                <a:blip r:embed="rId2"/>
                <a:stretch>
                  <a:fillRect l="-1083" t="-673" b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169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15026"/>
            <a:ext cx="7773338" cy="87733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Elasticity of good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2841" y="1109709"/>
                <a:ext cx="7886700" cy="4974578"/>
              </a:xfrm>
            </p:spPr>
            <p:txBody>
              <a:bodyPr>
                <a:normAutofit fontScale="55000" lnSpcReduction="20000"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4400" dirty="0"/>
                  <a:t>Exponents in the Cobb-Douglas utility function can be interpreted as elasticities.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4400" dirty="0">
                    <a:solidFill>
                      <a:srgbClr val="0070C0"/>
                    </a:solidFill>
                  </a:rPr>
                  <a:t>“Utility elasticity” of good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4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4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4400" dirty="0"/>
                  <a:t>, is the % increase in utility (if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4400" dirty="0"/>
                  <a:t>) or % decrease in utility (if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4400" dirty="0"/>
                  <a:t>) that the consumer experiences after increasing the amount of good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400" dirty="0"/>
                  <a:t> by 1%. Formally,</a:t>
                </a:r>
              </a:p>
              <a:p>
                <a:pPr marL="14288" lvl="1" indent="0" algn="just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4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4000" dirty="0"/>
              </a:p>
              <a:p>
                <a:pPr marL="228600" lvl="1" indent="0" algn="just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US" sz="4400" dirty="0"/>
                  <a:t>Rearranging,</a:t>
                </a:r>
              </a:p>
              <a:p>
                <a:pPr marL="14288" lvl="1" indent="0" algn="ctr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m:rPr>
                            <m:sty m:val="p"/>
                          </m:rPr>
                          <a:rPr lang="el-GR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4400" dirty="0"/>
                  <a:t>.</a:t>
                </a:r>
                <a:endParaRPr lang="en-US" sz="40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2841" y="1109709"/>
                <a:ext cx="7886700" cy="4974578"/>
              </a:xfrm>
              <a:blipFill>
                <a:blip r:embed="rId2"/>
                <a:stretch>
                  <a:fillRect l="-1083" t="-1716" r="-1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401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6478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Elasticity of a good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2836" y="1531392"/>
                <a:ext cx="7886700" cy="4376393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When the increase in the amount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marginally small, </a:t>
                </a:r>
              </a:p>
              <a:p>
                <a:pPr marL="14288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4100"/>
                  </a:spcBef>
                  <a:spcAft>
                    <a:spcPts val="1100"/>
                  </a:spcAft>
                </a:pPr>
                <a:r>
                  <a:rPr lang="en-US" sz="2400" dirty="0"/>
                  <a:t>Applying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 to the Cobb-Douglas utility function,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l-G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836" y="1531392"/>
                <a:ext cx="7886700" cy="4376393"/>
              </a:xfrm>
              <a:blipFill>
                <a:blip r:embed="rId2"/>
                <a:stretch>
                  <a:fillRect l="-1083" t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78</a:t>
            </a:fld>
            <a:endParaRPr lang="en-US" dirty="0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6C7703EF-D3BF-6C4E-8BA3-B0E5F4520325}"/>
              </a:ext>
            </a:extLst>
          </p:cNvPr>
          <p:cNvSpPr/>
          <p:nvPr/>
        </p:nvSpPr>
        <p:spPr>
          <a:xfrm rot="16200000">
            <a:off x="4701493" y="2934376"/>
            <a:ext cx="66051" cy="535577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7D45776-10AF-634D-BA96-ADCBB0871651}"/>
              </a:ext>
            </a:extLst>
          </p:cNvPr>
          <p:cNvSpPr/>
          <p:nvPr/>
        </p:nvSpPr>
        <p:spPr>
          <a:xfrm rot="16200000">
            <a:off x="5596314" y="4830052"/>
            <a:ext cx="211229" cy="1315150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E086D6-EE6C-BA47-B14C-084CA11FC17A}"/>
                  </a:ext>
                </a:extLst>
              </p:cNvPr>
              <p:cNvSpPr/>
              <p:nvPr/>
            </p:nvSpPr>
            <p:spPr>
              <a:xfrm>
                <a:off x="5295354" y="5545117"/>
                <a:ext cx="758541" cy="444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l-G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E086D6-EE6C-BA47-B14C-084CA11FC1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354" y="5545117"/>
                <a:ext cx="758541" cy="444032"/>
              </a:xfrm>
              <a:prstGeom prst="rect">
                <a:avLst/>
              </a:prstGeom>
              <a:blipFill>
                <a:blip r:embed="rId3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E8625D-4E75-634C-9569-245C89E9AA5D}"/>
                  </a:ext>
                </a:extLst>
              </p:cNvPr>
              <p:cNvSpPr txBox="1"/>
              <p:nvPr/>
            </p:nvSpPr>
            <p:spPr>
              <a:xfrm>
                <a:off x="4458513" y="3312504"/>
                <a:ext cx="5355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E8625D-4E75-634C-9569-245C89E9A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513" y="3312504"/>
                <a:ext cx="535577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>
            <a:extLst>
              <a:ext uri="{FF2B5EF4-FFF2-40B4-BE49-F238E27FC236}">
                <a16:creationId xmlns:a16="http://schemas.microsoft.com/office/drawing/2014/main" id="{0A970F58-B51F-5A4B-99D5-531D19B5F20A}"/>
              </a:ext>
            </a:extLst>
          </p:cNvPr>
          <p:cNvSpPr/>
          <p:nvPr/>
        </p:nvSpPr>
        <p:spPr>
          <a:xfrm rot="16200000">
            <a:off x="5363569" y="2983047"/>
            <a:ext cx="166319" cy="670609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1880C6-21B0-9D48-A1C1-F60333ED979A}"/>
              </a:ext>
            </a:extLst>
          </p:cNvPr>
          <p:cNvSpPr txBox="1"/>
          <p:nvPr/>
        </p:nvSpPr>
        <p:spPr>
          <a:xfrm>
            <a:off x="4876756" y="3373333"/>
            <a:ext cx="1118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Utility function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C9AE93E5-DDF5-7548-BAD1-1CF46F592FA6}"/>
              </a:ext>
            </a:extLst>
          </p:cNvPr>
          <p:cNvSpPr/>
          <p:nvPr/>
        </p:nvSpPr>
        <p:spPr>
          <a:xfrm rot="5400000">
            <a:off x="5363473" y="2431931"/>
            <a:ext cx="166321" cy="302559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0030B4-08BC-4549-B8A3-C7CD2756DA77}"/>
                  </a:ext>
                </a:extLst>
              </p:cNvPr>
              <p:cNvSpPr txBox="1"/>
              <p:nvPr/>
            </p:nvSpPr>
            <p:spPr>
              <a:xfrm>
                <a:off x="4586053" y="2226267"/>
                <a:ext cx="17422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Amount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/>
                  <a:t> consumed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0030B4-08BC-4549-B8A3-C7CD2756D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053" y="2226267"/>
                <a:ext cx="1742244" cy="276999"/>
              </a:xfrm>
              <a:prstGeom prst="rect">
                <a:avLst/>
              </a:prstGeom>
              <a:blipFill>
                <a:blip r:embed="rId5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Left Brace 14">
            <a:extLst>
              <a:ext uri="{FF2B5EF4-FFF2-40B4-BE49-F238E27FC236}">
                <a16:creationId xmlns:a16="http://schemas.microsoft.com/office/drawing/2014/main" id="{07A1D6F1-BA81-B54E-A6A6-3FF6BF424E03}"/>
              </a:ext>
            </a:extLst>
          </p:cNvPr>
          <p:cNvSpPr/>
          <p:nvPr/>
        </p:nvSpPr>
        <p:spPr>
          <a:xfrm rot="16200000">
            <a:off x="6968119" y="5248753"/>
            <a:ext cx="167686" cy="954743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32D58CB-16C1-FF44-9DF5-11E047EE70DB}"/>
                  </a:ext>
                </a:extLst>
              </p:cNvPr>
              <p:cNvSpPr/>
              <p:nvPr/>
            </p:nvSpPr>
            <p:spPr>
              <a:xfrm>
                <a:off x="6841089" y="5809968"/>
                <a:ext cx="67358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32D58CB-16C1-FF44-9DF5-11E047EE7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89" y="5809968"/>
                <a:ext cx="673582" cy="276999"/>
              </a:xfrm>
              <a:prstGeom prst="rect">
                <a:avLst/>
              </a:prstGeom>
              <a:blipFill>
                <a:blip r:embed="rId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82597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95427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Utility Elasticity of a good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76393"/>
              </a:xfrm>
            </p:spPr>
            <p:txBody>
              <a:bodyPr>
                <a:normAutofit fontScale="92500" lnSpcReduction="20000"/>
              </a:bodyPr>
              <a:lstStyle/>
              <a:p>
                <a:pPr marL="234950" indent="0" algn="just">
                  <a:spcAft>
                    <a:spcPts val="1100"/>
                  </a:spcAft>
                  <a:buNone/>
                </a:pPr>
                <a:r>
                  <a:rPr lang="en-US" sz="2400" dirty="0"/>
                  <a:t>Simplifying,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−1+1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400" dirty="0"/>
                  <a:t>Hence, when facing a utility function like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400" dirty="0"/>
                  <a:t>, we can claim the exponent in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/>
                  <a:t>, represents the utility elasticity of a marginal increase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 1% increase in the amount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increases utility by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/>
                  <a:t> is the utility elasticity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76393"/>
              </a:xfrm>
              <a:blipFill>
                <a:blip r:embed="rId2"/>
                <a:stretch>
                  <a:fillRect l="-850" t="-836" b="-1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353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136" y="0"/>
            <a:ext cx="7773338" cy="98341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62974"/>
                <a:ext cx="7886700" cy="4839043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Quasilinear:</a:t>
                </a:r>
              </a:p>
              <a:p>
                <a:pPr lvl="1" algn="just">
                  <a:spcAft>
                    <a:spcPts val="500"/>
                  </a:spcAft>
                </a:pPr>
                <a:r>
                  <a:rPr lang="en-US" sz="2200" dirty="0"/>
                  <a:t>Consumers who use all their additional income on one good alone,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(e.g., video games).</a:t>
                </a:r>
              </a:p>
              <a:p>
                <a:pPr lvl="1" algn="just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b="0" dirty="0"/>
                  <a:t>Addit</a:t>
                </a:r>
                <a:r>
                  <a:rPr lang="en-US" sz="2200" dirty="0"/>
                  <a:t>ional income is never spent on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(e.g., toothpaste).</a:t>
                </a:r>
              </a:p>
              <a:p>
                <a:pPr lvl="1" algn="just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b="0" dirty="0"/>
                  <a:t>This utility function takes the form</a:t>
                </a:r>
              </a:p>
              <a:p>
                <a:pPr marL="12700" lvl="1" indent="0" algn="just">
                  <a:spcBef>
                    <a:spcPts val="10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b="0" dirty="0"/>
              </a:p>
              <a:p>
                <a:pPr marL="457200" lvl="1" indent="0" algn="just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   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b="0" dirty="0"/>
                  <a:t>,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b="0" dirty="0"/>
                  <a:t> is a nonlinear function in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b="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62974"/>
                <a:ext cx="7886700" cy="4839043"/>
              </a:xfrm>
              <a:blipFill>
                <a:blip r:embed="rId2"/>
                <a:stretch>
                  <a:fillRect l="-1005" t="-126" r="-1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697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3033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2" y="1408373"/>
                <a:ext cx="7886700" cy="4376393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Quasilinear </a:t>
                </a:r>
                <a:r>
                  <a:rPr lang="en-US" sz="2400" dirty="0"/>
                  <a:t>(cont.):</a:t>
                </a:r>
                <a:endParaRPr lang="en-US" sz="2400" dirty="0">
                  <a:solidFill>
                    <a:srgbClr val="0070C0"/>
                  </a:solidFill>
                </a:endParaRPr>
              </a:p>
              <a:p>
                <a:pPr lvl="1" algn="just">
                  <a:spcAft>
                    <a:spcPts val="500"/>
                  </a:spcAft>
                </a:pPr>
                <a:r>
                  <a:rPr lang="en-US" sz="2200" i="1" dirty="0"/>
                  <a:t>Examples</a:t>
                </a:r>
                <a:r>
                  <a:rPr lang="en-US" sz="2200" dirty="0"/>
                  <a:t>: </a:t>
                </a:r>
              </a:p>
              <a:p>
                <a:pPr lvl="2" algn="just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lvl="2" algn="just">
                  <a:spcBef>
                    <a:spcPts val="10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2200" b="0" dirty="0"/>
                  <a:t>.</a:t>
                </a:r>
              </a:p>
              <a:p>
                <a:pPr lvl="2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b="0" dirty="0"/>
                  <a:t>Any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b="0" dirty="0"/>
                  <a:t>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b="0" dirty="0"/>
                  <a:t> is not a constant, but instead depends on the units of good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b="0" dirty="0"/>
                  <a:t>, good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b="0" dirty="0"/>
                  <a:t>, or both.</a:t>
                </a:r>
              </a:p>
              <a:p>
                <a:pPr lvl="3" algn="just">
                  <a:spcAft>
                    <a:spcPts val="500"/>
                  </a:spcAft>
                </a:pPr>
                <a:r>
                  <a:rPr lang="en-US" sz="2200" dirty="0"/>
                  <a:t>E.g.,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𝑎𝑥𝑦</m:t>
                    </m:r>
                  </m:oMath>
                </a14:m>
                <a:r>
                  <a:rPr lang="en-US" sz="2200" dirty="0"/>
                  <a:t>,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𝑎𝑦</m:t>
                    </m:r>
                  </m:oMath>
                </a14:m>
                <a:r>
                  <a:rPr lang="en-US" sz="2200" dirty="0"/>
                  <a:t> (not constant).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2" y="1408373"/>
                <a:ext cx="7886700" cy="4376393"/>
              </a:xfrm>
              <a:blipFill>
                <a:blip r:embed="rId2"/>
                <a:stretch>
                  <a:fillRect l="-1005" t="-696" r="-1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744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291801"/>
                <a:ext cx="7886700" cy="4017046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Quasilinear </a:t>
                </a:r>
                <a:r>
                  <a:rPr lang="en-US" sz="2400" dirty="0"/>
                  <a:t>(cont.):</a:t>
                </a:r>
              </a:p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endParaRPr lang="en-US" sz="2400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en-US" sz="2000" dirty="0"/>
                  <a:t>, the marginal utilities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, which yield</a:t>
                </a:r>
              </a:p>
              <a:p>
                <a:pPr marL="127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2000" dirty="0"/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For a given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, the MRS is constant because it does not depend on the amount of good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291801"/>
                <a:ext cx="7886700" cy="4017046"/>
              </a:xfrm>
              <a:blipFill>
                <a:blip r:embed="rId2"/>
                <a:stretch>
                  <a:fillRect l="-1005" t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025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-569343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352549"/>
                <a:ext cx="7886700" cy="4895852"/>
              </a:xfrm>
            </p:spPr>
            <p:txBody>
              <a:bodyPr>
                <a:normAutofit fontScale="77500" lnSpcReduction="20000"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4400" dirty="0">
                    <a:solidFill>
                      <a:srgbClr val="0070C0"/>
                    </a:solidFill>
                  </a:rPr>
                  <a:t>Quasilinear </a:t>
                </a:r>
                <a:r>
                  <a:rPr lang="en-US" sz="4400" dirty="0"/>
                  <a:t>(cont.):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3400" dirty="0"/>
                  <a:t>For a given value of </a:t>
                </a:r>
                <a14:m>
                  <m:oMath xmlns:m="http://schemas.openxmlformats.org/officeDocument/2006/math">
                    <m:r>
                      <a:rPr lang="en-US" sz="3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400" dirty="0"/>
                  <a:t>, the MRS is constant because it does not depend on the amount of good </a:t>
                </a:r>
                <a14:m>
                  <m:oMath xmlns:m="http://schemas.openxmlformats.org/officeDocument/2006/math">
                    <m:r>
                      <a:rPr lang="en-US" sz="3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3400" dirty="0"/>
                  <a:t>.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</a:pPr>
                <a:r>
                  <a:rPr lang="en-US" sz="3400" i="1" dirty="0"/>
                  <a:t>Example</a:t>
                </a:r>
                <a:r>
                  <a:rPr lang="en-US" sz="3400" dirty="0"/>
                  <a:t>: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4000" dirty="0"/>
                  <a:t>, where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4000" dirty="0"/>
                  <a:t>,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40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4000" dirty="0"/>
                  <a:t>.</a:t>
                </a:r>
              </a:p>
              <a:p>
                <a:pPr marL="127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3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3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−1/2</m:t>
                              </m:r>
                            </m:sup>
                          </m:sSup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600" dirty="0"/>
              </a:p>
              <a:p>
                <a:pPr marL="457200" lvl="1" indent="0" algn="just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US" sz="3400" dirty="0"/>
                  <a:t>     For </a:t>
                </a:r>
                <a14:m>
                  <m:oMath xmlns:m="http://schemas.openxmlformats.org/officeDocument/2006/math">
                    <m:r>
                      <a:rPr lang="en-US" sz="3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4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3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3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400" i="1">
                            <a:latin typeface="Cambria Math" panose="02040503050406030204" pitchFamily="18" charset="0"/>
                          </a:rPr>
                          <m:t>6</m:t>
                        </m:r>
                        <m:rad>
                          <m:radPr>
                            <m:degHide m:val="on"/>
                            <m:ctrlPr>
                              <a:rPr lang="en-US" sz="3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4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den>
                    </m:f>
                    <m:r>
                      <a:rPr lang="en-US" sz="3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3400" dirty="0"/>
                  <a:t>, which is constant in </a:t>
                </a:r>
                <a14:m>
                  <m:oMath xmlns:m="http://schemas.openxmlformats.org/officeDocument/2006/math">
                    <m:r>
                      <a:rPr lang="en-US" sz="3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34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352549"/>
                <a:ext cx="7886700" cy="4895852"/>
              </a:xfrm>
              <a:blipFill>
                <a:blip r:embed="rId2"/>
                <a:stretch>
                  <a:fillRect l="-1932" t="-2740" r="-1391" b="-2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590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6" y="5917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8646" y="1104860"/>
                <a:ext cx="7886700" cy="4530727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Quasilinear </a:t>
                </a:r>
                <a:r>
                  <a:rPr lang="en-US" sz="2400" dirty="0"/>
                  <a:t>(cont.):</a:t>
                </a:r>
              </a:p>
              <a:p>
                <a:pPr lvl="1" algn="just"/>
                <a:r>
                  <a:rPr lang="en-US" sz="2200" dirty="0"/>
                  <a:t>ICs are parallel shifts of each other.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If we fix constant the value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(e.g.,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), the slope of the IC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) is unaffected by the amount of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8646" y="1104860"/>
                <a:ext cx="7886700" cy="4530727"/>
              </a:xfrm>
              <a:blipFill>
                <a:blip r:embed="rId2"/>
                <a:stretch>
                  <a:fillRect l="-1083" t="-673" r="-18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84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B11A3D-666F-E148-8D88-31CFC4A12FEE}"/>
              </a:ext>
            </a:extLst>
          </p:cNvPr>
          <p:cNvGrpSpPr/>
          <p:nvPr/>
        </p:nvGrpSpPr>
        <p:grpSpPr>
          <a:xfrm>
            <a:off x="3221652" y="3487776"/>
            <a:ext cx="2988883" cy="2825691"/>
            <a:chOff x="3221652" y="3487776"/>
            <a:chExt cx="2988883" cy="28256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874C8C-5ABF-554C-A88A-C9231A6C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1652" y="3487776"/>
              <a:ext cx="2988883" cy="271490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6EA953-1851-5F43-9FCE-D2FE3A9E6F9A}"/>
                </a:ext>
              </a:extLst>
            </p:cNvPr>
            <p:cNvSpPr txBox="1"/>
            <p:nvPr/>
          </p:nvSpPr>
          <p:spPr>
            <a:xfrm>
              <a:off x="3350286" y="6036468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2.12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69231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4722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372863"/>
                <a:ext cx="7886700" cy="4376393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Stone-Geary:</a:t>
                </a:r>
              </a:p>
              <a:p>
                <a:pPr lvl="1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b="0" dirty="0"/>
                  <a:t>It takes a Cobb-Douglas shape, but requires the individual have a minimum amount of each good (e.g., half a gallon of water), represented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200" b="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sz="2200" b="0" dirty="0"/>
                  <a:t>.</a:t>
                </a:r>
              </a:p>
              <a:p>
                <a:pPr lvl="1" algn="just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This utility function takes the form</a:t>
                </a:r>
              </a:p>
              <a:p>
                <a:pPr marL="12700" lvl="1" indent="0" algn="ctr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2">
                  <a:lnSpc>
                    <a:spcPct val="100000"/>
                  </a:lnSpc>
                  <a:spcBef>
                    <a:spcPts val="1100"/>
                  </a:spcBef>
                  <a:spcAft>
                    <a:spcPts val="500"/>
                  </a:spcAft>
                </a:pPr>
                <a:r>
                  <a:rPr lang="en-US" dirty="0"/>
                  <a:t>The consumer obtains a positive utility from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only after exceeding her minimal consumption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,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. And similarly, for good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  <a:p>
                <a:pPr lvl="2"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the utility reduces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dirty="0"/>
                  <a:t>, which coincides with Cobb-Douglas utility function.</a:t>
                </a:r>
              </a:p>
              <a:p>
                <a:pPr marL="457200" lvl="1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b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372863"/>
                <a:ext cx="7886700" cy="4376393"/>
              </a:xfrm>
              <a:blipFill>
                <a:blip r:embed="rId2"/>
                <a:stretch>
                  <a:fillRect l="-1005" t="-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629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Special Types of Utility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8347" y="1352549"/>
                <a:ext cx="7886700" cy="4530727"/>
              </a:xfrm>
            </p:spPr>
            <p:txBody>
              <a:bodyPr>
                <a:normAutofit fontScale="40000" lnSpcReduction="20000"/>
              </a:bodyPr>
              <a:lstStyle/>
              <a:p>
                <a:pPr algn="just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6000" dirty="0">
                    <a:solidFill>
                      <a:srgbClr val="0070C0"/>
                    </a:solidFill>
                  </a:rPr>
                  <a:t>Stone-Geary </a:t>
                </a:r>
                <a:r>
                  <a:rPr lang="en-US" sz="6000" dirty="0"/>
                  <a:t>(cont.):</a:t>
                </a:r>
              </a:p>
              <a:p>
                <a:pPr lvl="1">
                  <a:lnSpc>
                    <a:spcPct val="110000"/>
                  </a:lnSpc>
                  <a:spcAft>
                    <a:spcPts val="1000"/>
                  </a:spcAft>
                </a:pPr>
                <a:r>
                  <a:rPr lang="en-US" sz="5500" b="0" dirty="0"/>
                  <a:t>For </a:t>
                </a:r>
                <a14:m>
                  <m:oMath xmlns:m="http://schemas.openxmlformats.org/officeDocument/2006/math">
                    <m:r>
                      <a:rPr lang="en-US" sz="55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5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5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5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55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55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55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5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55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55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55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5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5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5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55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55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5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5500" b="0" dirty="0"/>
                  <a:t>,  marginal utilities are</a:t>
                </a:r>
              </a:p>
              <a:p>
                <a:pPr marL="4572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4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5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4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4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5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4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4500" b="0" dirty="0"/>
              </a:p>
              <a:p>
                <a:pPr marL="4572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45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5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4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p>
                        <m:sSupPr>
                          <m:ctrlPr>
                            <a:rPr lang="en-US" sz="4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4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4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4500" b="0" dirty="0"/>
              </a:p>
              <a:p>
                <a:pPr marL="688975" lvl="1" indent="0" algn="just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r>
                  <a:rPr lang="en-US" sz="5500" dirty="0"/>
                  <a:t>which imply</a:t>
                </a:r>
              </a:p>
              <a:p>
                <a:pPr marL="457200" lvl="1" indent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4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4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num>
                        <m:den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sz="45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p>
                        </m:num>
                        <m:den>
                          <m:r>
                            <a:rPr lang="en-US" sz="4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−(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4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p>
                        </m:den>
                      </m:f>
                      <m:r>
                        <a:rPr lang="en-US" sz="4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45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45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5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45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45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4500" b="0" dirty="0"/>
              </a:p>
              <a:p>
                <a:pPr lvl="1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5500" dirty="0"/>
                  <a:t>When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55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55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55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5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55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5500" b="0" dirty="0"/>
                  <a:t>, MRS collapses to MRS with Cob-Douglas function,</a:t>
                </a:r>
              </a:p>
              <a:p>
                <a:pPr marL="12700" lvl="1" indent="0" algn="ctr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45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45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5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acc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45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5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acc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45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4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45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4500" dirty="0"/>
                  <a:t>.</a:t>
                </a:r>
                <a:r>
                  <a:rPr lang="en-US" sz="4500" b="0" dirty="0"/>
                  <a:t> </a:t>
                </a:r>
                <a:endParaRPr lang="en-US" sz="4000" b="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8347" y="1352549"/>
                <a:ext cx="7886700" cy="4530727"/>
              </a:xfrm>
              <a:blipFill>
                <a:blip r:embed="rId2"/>
                <a:stretch>
                  <a:fillRect l="-1005" t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473641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4043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A Look at Behavioral Economics–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 Social Preferences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386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0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Social Preferences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6DA4A-BD22-0649-93B4-CDCD0B2F0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012705"/>
          </a:xfrm>
        </p:spPr>
        <p:txBody>
          <a:bodyPr>
            <a:normAutofit lnSpcReduction="10000"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Previous utility functions assume the consumer cares about the bundle she receives but ignore the bundle (or money) that other individuals enjoy.</a:t>
            </a:r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r>
              <a:rPr lang="en-US" sz="2400" dirty="0"/>
              <a:t>However, there are scenarios where we care about the well-being of family members or friends.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510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Appendix. Finding the Marginal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Rate of Substitution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37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21911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Finding MRS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3959" y="1327790"/>
                <a:ext cx="7886700" cy="4667249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We increase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by 1 unit and seek to measure how many units of good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the consumer must give up to preserve her utility level.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Because we simultaneously alter the amounts of x and y, we totally differentiate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Because the consumer is moving along an IC, her utility does not vary, implying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Plugging this result and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𝑀𝑈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0=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3959" y="1327790"/>
                <a:ext cx="7886700" cy="4667249"/>
              </a:xfrm>
              <a:blipFill>
                <a:blip r:embed="rId2"/>
                <a:stretch>
                  <a:fillRect l="-696" t="-523" r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492875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90</a:t>
            </a:fld>
            <a:endParaRPr lang="en-US" dirty="0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343A1556-060C-494B-A8FC-86BE313A097D}"/>
              </a:ext>
            </a:extLst>
          </p:cNvPr>
          <p:cNvSpPr/>
          <p:nvPr/>
        </p:nvSpPr>
        <p:spPr>
          <a:xfrm rot="16200000">
            <a:off x="3601033" y="5684210"/>
            <a:ext cx="127421" cy="27071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6F7EC5B-CFD4-B840-8F1D-6078BAB3A1B2}"/>
                  </a:ext>
                </a:extLst>
              </p:cNvPr>
              <p:cNvSpPr/>
              <p:nvPr/>
            </p:nvSpPr>
            <p:spPr>
              <a:xfrm>
                <a:off x="3385231" y="5844721"/>
                <a:ext cx="6876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6F7EC5B-CFD4-B840-8F1D-6078BAB3A1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231" y="5844721"/>
                <a:ext cx="687688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78973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Finding MRS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328474"/>
                <a:ext cx="7886700" cy="4667249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After rearranging,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𝑀𝑈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Because we are interested in the rate at which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changes for a 1-unit increase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𝑀𝑈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Therefore, the slope of the indifference curve, coincides with the ratio of marginal utilities.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400" dirty="0"/>
                  <a:t>This ratio is referred to as the marginal rate of substitution between goods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𝑀𝑅𝑆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0E6DA4A-BD22-0649-93B4-CDCD0B2F0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328474"/>
                <a:ext cx="7886700" cy="4667249"/>
              </a:xfrm>
              <a:blipFill>
                <a:blip r:embed="rId2"/>
                <a:stretch>
                  <a:fillRect l="-850" t="-653" r="-1855" b="-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102" y="6492875"/>
            <a:ext cx="5004665" cy="365125"/>
          </a:xfrm>
        </p:spPr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6665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26280</TotalTime>
  <Words>5767</Words>
  <Application>Microsoft Office PowerPoint</Application>
  <PresentationFormat>On-screen Show (4:3)</PresentationFormat>
  <Paragraphs>753</Paragraphs>
  <Slides>91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6" baseType="lpstr">
      <vt:lpstr>Arial</vt:lpstr>
      <vt:lpstr>Calibri</vt:lpstr>
      <vt:lpstr>Cambria Math</vt:lpstr>
      <vt:lpstr>Tw Cen MT</vt:lpstr>
      <vt:lpstr>Droplet</vt:lpstr>
      <vt:lpstr>PowerPoint Presentation</vt:lpstr>
      <vt:lpstr>Outline</vt:lpstr>
      <vt:lpstr>Bundles</vt:lpstr>
      <vt:lpstr>Bundles</vt:lpstr>
      <vt:lpstr>Preferences for Bundles</vt:lpstr>
      <vt:lpstr>Preferences</vt:lpstr>
      <vt:lpstr>Preferences for Bundles</vt:lpstr>
      <vt:lpstr>Preferences for Bundles</vt:lpstr>
      <vt:lpstr>Preferences for Bundles</vt:lpstr>
      <vt:lpstr>PowerPoint Presentation</vt:lpstr>
      <vt:lpstr>PowerPoint Presentation</vt:lpstr>
      <vt:lpstr>PowerPoint Presentation</vt:lpstr>
      <vt:lpstr>Preferences for Bundles</vt:lpstr>
      <vt:lpstr>Preferences for Bundles</vt:lpstr>
      <vt:lpstr>Preferences for Bundles</vt:lpstr>
      <vt:lpstr>Preferences for Bundles</vt:lpstr>
      <vt:lpstr>Preferences for Bundles</vt:lpstr>
      <vt:lpstr>Preferences for Bundles</vt:lpstr>
      <vt:lpstr>Preferences for Bundles</vt:lpstr>
      <vt:lpstr>Preferences for Bundles</vt:lpstr>
      <vt:lpstr>Preferences for Bundles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Utility Functions</vt:lpstr>
      <vt:lpstr>Marginal Utility</vt:lpstr>
      <vt:lpstr>Marginal Utility</vt:lpstr>
      <vt:lpstr>Marginal Utility</vt:lpstr>
      <vt:lpstr>Marginal Utility</vt:lpstr>
      <vt:lpstr>Marginal Utility</vt:lpstr>
      <vt:lpstr>Marginal Utility</vt:lpstr>
      <vt:lpstr>Marginal Utility</vt:lpstr>
      <vt:lpstr>Indifference Curves</vt:lpstr>
      <vt:lpstr>Indifference Curves</vt:lpstr>
      <vt:lpstr>Indifference Curves</vt:lpstr>
      <vt:lpstr>Indifference Curves</vt:lpstr>
      <vt:lpstr>Indifference Curves</vt:lpstr>
      <vt:lpstr>Indifference Curves</vt:lpstr>
      <vt:lpstr>Indifference Curves</vt:lpstr>
      <vt:lpstr>Properties of Indifference Curves</vt:lpstr>
      <vt:lpstr>Properties of Indifference Curves</vt:lpstr>
      <vt:lpstr>Properties of Indifference Curves</vt:lpstr>
      <vt:lpstr>Properties of Indifference Curves</vt:lpstr>
      <vt:lpstr>Properties of Indifference Curves</vt:lpstr>
      <vt:lpstr>Properties of Indifference Curves</vt:lpstr>
      <vt:lpstr>Marginal Rate of Substitution</vt:lpstr>
      <vt:lpstr>Marginal Rate of Substitution</vt:lpstr>
      <vt:lpstr>Marginal Rate of Substitution</vt:lpstr>
      <vt:lpstr>Marginal Rate of Substitution</vt:lpstr>
      <vt:lpstr>Marginal Rate of Substitution</vt:lpstr>
      <vt:lpstr>Marginal Rate of Substitution</vt:lpstr>
      <vt:lpstr>Marginal Rate of Substitution</vt:lpstr>
      <vt:lpstr>Marginal Rate of Substitution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Utility Elasticity of good</vt:lpstr>
      <vt:lpstr>Utility Elasticity of a good</vt:lpstr>
      <vt:lpstr>Utility Elasticity of a good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Special Types of Utility Functions</vt:lpstr>
      <vt:lpstr>A Look at Behavioral Economics–  Social Preferences</vt:lpstr>
      <vt:lpstr>Social Preferences</vt:lpstr>
      <vt:lpstr>Appendix. Finding the Marginal  Rate of Substitution</vt:lpstr>
      <vt:lpstr>Finding MRS</vt:lpstr>
      <vt:lpstr>Finding MRS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333</cp:revision>
  <cp:lastPrinted>2020-08-20T16:15:27Z</cp:lastPrinted>
  <dcterms:created xsi:type="dcterms:W3CDTF">2020-05-29T21:56:59Z</dcterms:created>
  <dcterms:modified xsi:type="dcterms:W3CDTF">2026-01-15T17:01:15Z</dcterms:modified>
</cp:coreProperties>
</file>