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F013CF-547C-41F2-8216-54132F68C225}" v="5" dt="2025-07-16T05:55:50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ECF013CF-547C-41F2-8216-54132F68C225}"/>
    <pc:docChg chg="undo custSel addSld modSld">
      <pc:chgData name="Espinola-Arredondo, Ana" userId="2389861a-9b00-4e05-a52a-bbe4d3cfc079" providerId="ADAL" clId="{ECF013CF-547C-41F2-8216-54132F68C225}" dt="2025-07-16T05:55:55.325" v="88" actId="14100"/>
      <pc:docMkLst>
        <pc:docMk/>
      </pc:docMkLst>
      <pc:sldChg chg="addSp modSp mod">
        <pc:chgData name="Espinola-Arredondo, Ana" userId="2389861a-9b00-4e05-a52a-bbe4d3cfc079" providerId="ADAL" clId="{ECF013CF-547C-41F2-8216-54132F68C225}" dt="2025-07-16T05:55:55.325" v="88" actId="14100"/>
        <pc:sldMkLst>
          <pc:docMk/>
          <pc:sldMk cId="12556775" sldId="256"/>
        </pc:sldMkLst>
        <pc:picChg chg="add mod">
          <ac:chgData name="Espinola-Arredondo, Ana" userId="2389861a-9b00-4e05-a52a-bbe4d3cfc079" providerId="ADAL" clId="{ECF013CF-547C-41F2-8216-54132F68C225}" dt="2025-07-16T05:55:55.325" v="88" actId="14100"/>
          <ac:picMkLst>
            <pc:docMk/>
            <pc:sldMk cId="12556775" sldId="256"/>
            <ac:picMk id="4" creationId="{AC600739-E099-784C-1B5B-1C310132C4C7}"/>
          </ac:picMkLst>
        </pc:picChg>
      </pc:sldChg>
      <pc:sldChg chg="modSp mod">
        <pc:chgData name="Espinola-Arredondo, Ana" userId="2389861a-9b00-4e05-a52a-bbe4d3cfc079" providerId="ADAL" clId="{ECF013CF-547C-41F2-8216-54132F68C225}" dt="2025-07-15T12:46:37.645" v="23" actId="1076"/>
        <pc:sldMkLst>
          <pc:docMk/>
          <pc:sldMk cId="1626231338" sldId="259"/>
        </pc:sldMkLst>
        <pc:spChg chg="mod">
          <ac:chgData name="Espinola-Arredondo, Ana" userId="2389861a-9b00-4e05-a52a-bbe4d3cfc079" providerId="ADAL" clId="{ECF013CF-547C-41F2-8216-54132F68C225}" dt="2025-07-15T12:46:37.645" v="23" actId="1076"/>
          <ac:spMkLst>
            <pc:docMk/>
            <pc:sldMk cId="1626231338" sldId="259"/>
            <ac:spMk id="2" creationId="{762FE25B-4578-67F9-3B1F-54D7ED035327}"/>
          </ac:spMkLst>
        </pc:spChg>
      </pc:sldChg>
      <pc:sldChg chg="addSp delSp modSp new mod">
        <pc:chgData name="Espinola-Arredondo, Ana" userId="2389861a-9b00-4e05-a52a-bbe4d3cfc079" providerId="ADAL" clId="{ECF013CF-547C-41F2-8216-54132F68C225}" dt="2025-07-15T12:46:17.094" v="22" actId="1076"/>
        <pc:sldMkLst>
          <pc:docMk/>
          <pc:sldMk cId="1951707980" sldId="261"/>
        </pc:sldMkLst>
        <pc:spChg chg="del">
          <ac:chgData name="Espinola-Arredondo, Ana" userId="2389861a-9b00-4e05-a52a-bbe4d3cfc079" providerId="ADAL" clId="{ECF013CF-547C-41F2-8216-54132F68C225}" dt="2025-07-15T12:41:54.982" v="1" actId="478"/>
          <ac:spMkLst>
            <pc:docMk/>
            <pc:sldMk cId="1951707980" sldId="261"/>
            <ac:spMk id="2" creationId="{52D0D380-A97E-C2D6-E1A5-38C2AA8F8E5B}"/>
          </ac:spMkLst>
        </pc:spChg>
        <pc:spChg chg="del">
          <ac:chgData name="Espinola-Arredondo, Ana" userId="2389861a-9b00-4e05-a52a-bbe4d3cfc079" providerId="ADAL" clId="{ECF013CF-547C-41F2-8216-54132F68C225}" dt="2025-07-15T12:42:00.875" v="2" actId="478"/>
          <ac:spMkLst>
            <pc:docMk/>
            <pc:sldMk cId="1951707980" sldId="261"/>
            <ac:spMk id="3" creationId="{9B4EB2CC-A38D-D00D-AD20-724F2F603758}"/>
          </ac:spMkLst>
        </pc:spChg>
        <pc:picChg chg="add del mod">
          <ac:chgData name="Espinola-Arredondo, Ana" userId="2389861a-9b00-4e05-a52a-bbe4d3cfc079" providerId="ADAL" clId="{ECF013CF-547C-41F2-8216-54132F68C225}" dt="2025-07-15T12:43:14.420" v="6" actId="478"/>
          <ac:picMkLst>
            <pc:docMk/>
            <pc:sldMk cId="1951707980" sldId="261"/>
            <ac:picMk id="5" creationId="{F500ABC5-C726-4E8A-AA3C-B65842E83472}"/>
          </ac:picMkLst>
        </pc:picChg>
        <pc:picChg chg="add mod">
          <ac:chgData name="Espinola-Arredondo, Ana" userId="2389861a-9b00-4e05-a52a-bbe4d3cfc079" providerId="ADAL" clId="{ECF013CF-547C-41F2-8216-54132F68C225}" dt="2025-07-15T12:46:17.094" v="22" actId="1076"/>
          <ac:picMkLst>
            <pc:docMk/>
            <pc:sldMk cId="1951707980" sldId="261"/>
            <ac:picMk id="7" creationId="{D0EABA6C-ECEA-FBA5-58CA-2CB55269B0F5}"/>
          </ac:picMkLst>
        </pc:picChg>
        <pc:picChg chg="add del">
          <ac:chgData name="Espinola-Arredondo, Ana" userId="2389861a-9b00-4e05-a52a-bbe4d3cfc079" providerId="ADAL" clId="{ECF013CF-547C-41F2-8216-54132F68C225}" dt="2025-07-15T12:44:01.091" v="10" actId="22"/>
          <ac:picMkLst>
            <pc:docMk/>
            <pc:sldMk cId="1951707980" sldId="261"/>
            <ac:picMk id="9" creationId="{F6E6498B-C043-82A7-3C75-F74B450D23E9}"/>
          </ac:picMkLst>
        </pc:picChg>
        <pc:picChg chg="add del">
          <ac:chgData name="Espinola-Arredondo, Ana" userId="2389861a-9b00-4e05-a52a-bbe4d3cfc079" providerId="ADAL" clId="{ECF013CF-547C-41F2-8216-54132F68C225}" dt="2025-07-15T12:44:59.289" v="12" actId="478"/>
          <ac:picMkLst>
            <pc:docMk/>
            <pc:sldMk cId="1951707980" sldId="261"/>
            <ac:picMk id="11" creationId="{AE58BBC6-B2FF-D931-5AC3-DA3DAF84A9A8}"/>
          </ac:picMkLst>
        </pc:picChg>
        <pc:picChg chg="add del mod">
          <ac:chgData name="Espinola-Arredondo, Ana" userId="2389861a-9b00-4e05-a52a-bbe4d3cfc079" providerId="ADAL" clId="{ECF013CF-547C-41F2-8216-54132F68C225}" dt="2025-07-15T12:45:57.902" v="16" actId="21"/>
          <ac:picMkLst>
            <pc:docMk/>
            <pc:sldMk cId="1951707980" sldId="261"/>
            <ac:picMk id="13" creationId="{FB2797F6-2AF3-28B3-90B7-439226F045D7}"/>
          </ac:picMkLst>
        </pc:picChg>
      </pc:sldChg>
      <pc:sldChg chg="addSp delSp modSp new mod">
        <pc:chgData name="Espinola-Arredondo, Ana" userId="2389861a-9b00-4e05-a52a-bbe4d3cfc079" providerId="ADAL" clId="{ECF013CF-547C-41F2-8216-54132F68C225}" dt="2025-07-15T12:46:13.303" v="21" actId="1076"/>
        <pc:sldMkLst>
          <pc:docMk/>
          <pc:sldMk cId="1650396281" sldId="262"/>
        </pc:sldMkLst>
        <pc:spChg chg="del">
          <ac:chgData name="Espinola-Arredondo, Ana" userId="2389861a-9b00-4e05-a52a-bbe4d3cfc079" providerId="ADAL" clId="{ECF013CF-547C-41F2-8216-54132F68C225}" dt="2025-07-15T12:46:06.745" v="19" actId="478"/>
          <ac:spMkLst>
            <pc:docMk/>
            <pc:sldMk cId="1650396281" sldId="262"/>
            <ac:spMk id="2" creationId="{29F5CDF5-2F6C-C14E-060B-13895707B19F}"/>
          </ac:spMkLst>
        </pc:spChg>
        <pc:spChg chg="del">
          <ac:chgData name="Espinola-Arredondo, Ana" userId="2389861a-9b00-4e05-a52a-bbe4d3cfc079" providerId="ADAL" clId="{ECF013CF-547C-41F2-8216-54132F68C225}" dt="2025-07-15T12:46:09.495" v="20" actId="478"/>
          <ac:spMkLst>
            <pc:docMk/>
            <pc:sldMk cId="1650396281" sldId="262"/>
            <ac:spMk id="3" creationId="{95C64B0E-7325-4BD0-ECC8-838965A86CE7}"/>
          </ac:spMkLst>
        </pc:spChg>
        <pc:picChg chg="add mod">
          <ac:chgData name="Espinola-Arredondo, Ana" userId="2389861a-9b00-4e05-a52a-bbe4d3cfc079" providerId="ADAL" clId="{ECF013CF-547C-41F2-8216-54132F68C225}" dt="2025-07-15T12:46:13.303" v="21" actId="1076"/>
          <ac:picMkLst>
            <pc:docMk/>
            <pc:sldMk cId="1650396281" sldId="262"/>
            <ac:picMk id="13" creationId="{FB2797F6-2AF3-28B3-90B7-439226F045D7}"/>
          </ac:picMkLst>
        </pc:picChg>
      </pc:sldChg>
      <pc:sldChg chg="modSp new mod">
        <pc:chgData name="Espinola-Arredondo, Ana" userId="2389861a-9b00-4e05-a52a-bbe4d3cfc079" providerId="ADAL" clId="{ECF013CF-547C-41F2-8216-54132F68C225}" dt="2025-07-16T05:55:19.524" v="85" actId="1076"/>
        <pc:sldMkLst>
          <pc:docMk/>
          <pc:sldMk cId="3086848496" sldId="263"/>
        </pc:sldMkLst>
        <pc:spChg chg="mod">
          <ac:chgData name="Espinola-Arredondo, Ana" userId="2389861a-9b00-4e05-a52a-bbe4d3cfc079" providerId="ADAL" clId="{ECF013CF-547C-41F2-8216-54132F68C225}" dt="2025-07-16T05:53:06.959" v="73" actId="5793"/>
          <ac:spMkLst>
            <pc:docMk/>
            <pc:sldMk cId="3086848496" sldId="263"/>
            <ac:spMk id="2" creationId="{E870BA83-186C-DE39-543C-6705D20A3834}"/>
          </ac:spMkLst>
        </pc:spChg>
        <pc:spChg chg="mod">
          <ac:chgData name="Espinola-Arredondo, Ana" userId="2389861a-9b00-4e05-a52a-bbe4d3cfc079" providerId="ADAL" clId="{ECF013CF-547C-41F2-8216-54132F68C225}" dt="2025-07-16T05:55:19.524" v="85" actId="1076"/>
          <ac:spMkLst>
            <pc:docMk/>
            <pc:sldMk cId="3086848496" sldId="263"/>
            <ac:spMk id="3" creationId="{AC795C13-135F-6992-4A74-51D07B26387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33AF6-4DE0-448D-B745-055D5B2CD48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ED1A-451B-4F20-A45A-8E1BAA2B8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96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7ED1A-451B-4F20-A45A-8E1BAA2B89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50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3790-FA4B-54A2-75AA-D49C633B9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0693E-2DEE-FA2D-A843-F7A958018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0B9D3-3E5C-3BB8-2430-A394B5CD8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194E1-42A8-2A26-4CD1-2ABE49C86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CE572-7EE9-7EC3-E4C7-F97170C2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56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85E1-D2D0-50EB-D38F-87E7E9A21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F78B9-DD11-D4A3-0CE1-88E1CD63F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75E40-3616-0533-A5DF-5630842EE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CD74F-6EE3-96C0-2E31-F3AEDDD8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87D23-3186-8BED-2764-800240B64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6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D579B-BF04-7DB1-75E0-CAD637DDE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5D4B-651D-2E87-2CAA-BAF27BC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79D4B-1BA7-6792-5774-603FE6978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C20D1-B590-F070-1982-06896C740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69CA5-7B52-98E6-0819-123AA7AE8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6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8782D-9F1F-9A3D-2B8D-36AED6CDB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D3DE4-4960-7895-09F2-4BAA2F4F4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F93B4-A934-402C-6327-40E9236E4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9F7948-0EE2-F3C5-FB95-96D4E1BD7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09B6F-A6CC-381E-BCCE-BD7859F1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C8BB65-24B4-1DA4-9C8B-2D9B55C3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2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FCD3-0624-3482-7F1E-B93041DAD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69A5B-A510-336E-804C-8260CD192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244E8-B027-6825-CAEB-30A2C7DCB2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9E73E-5344-DA84-ABA4-76128EE20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F3DCF4-68E4-387D-22F1-90AD64121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0B5D3C-E951-3486-FC1F-DB15E7996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55A1AD-13BF-C710-9A1A-A7412D06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A9CEDB-9680-3256-753F-757DD664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6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A52AD-C049-01BF-0F4F-5F485C05B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32167-54D4-DB57-26D9-ED31CDFF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8D1132-8FCA-9709-33C8-406AE0133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250F7-DD46-14F3-83C1-655D92B7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7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69A5B-5E77-5FC2-097D-6DE290F71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38A395-1515-5AD3-AC66-7F8D95C77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10320-A8E1-2333-0CD8-1D656B4D4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9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259E2-946A-9810-4F31-098D71863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DA1A5-61A7-B299-40AD-C5BA6E731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1F9FD-9A37-F5AA-24F1-26C5218EA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F1B6BD-1D76-F981-36F0-8C6EB748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6FE50-FB3F-15C6-3851-ACE6B7C30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C016E-2D64-1764-E41C-729ECC1BF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1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0B6F3-60A4-D561-D8A8-16768B0E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4D31DB-FB85-0D15-E787-1E3E10268A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81B3E-3C5C-58AF-A7A7-A4599095B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74ABD-96B1-754D-D643-D3B0FC6FC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607FEB-C1A3-E272-3B03-9EF1AFD54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B9E04A-43EE-DD1C-61AA-4CC115FF9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01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1C13-B75D-D6C4-8E3E-4EF54A17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23BA2-CE6F-CCFD-7306-C5B0D522CD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9F364-C11E-8930-4A4D-8133A3A9C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70BA7-E7FE-E6D6-989A-C0C172F9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7E182-F520-EDA9-870B-8F751D35A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5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5B8400-4406-F032-D8BE-21E33971B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649659-6AF6-6C83-062E-EAC97E207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DEEC5-E83F-6D28-96D4-04914E1B6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74C77-2200-C1B0-DCB2-E527F019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436F9-AC1E-EF5F-9072-2729164B5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6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94999B-DDA1-E8AF-A314-123C53651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64DA4-FB0D-FE4E-4243-9B7392C52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E7E22-F8FF-F369-34BB-D5083B07C1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D778C5-DCA5-468C-8FA1-9D3DDA0E7536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ACEFC-AAE8-67F2-ACF4-8209515AD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396D8-C351-69FA-19BA-194C770A8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EE8A3-77E5-4FA9-BFCE-C4C19BDBD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97CF6-1E4D-523B-4603-FADBA73F77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Procurement Auction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C91A4-5938-CD63-F3A2-BA0E6C00A7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 Reverse Auction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600739-E099-784C-1B5B-1C310132C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126" y="4507366"/>
            <a:ext cx="2926217" cy="234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CCDB6-80EB-491C-326A-EC6971BA2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F6CC-C2CA-04AF-6357-95EC80969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9053"/>
            <a:ext cx="11255829" cy="4351338"/>
          </a:xfrm>
        </p:spPr>
        <p:txBody>
          <a:bodyPr/>
          <a:lstStyle/>
          <a:p>
            <a:r>
              <a:rPr lang="en-US" dirty="0"/>
              <a:t>A procurement auction is a method of entering a competitive market to purchase products or services. When several sellers compete with one another to obtain the business of one buyer, the process is known as a procurement auction or reverse auction.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DA0D31-281C-96F9-6F03-DB0470F20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006" y="3217637"/>
            <a:ext cx="5650682" cy="35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24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E5DA6-F076-0581-260E-5B5F03CE5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620486"/>
            <a:ext cx="11974286" cy="55564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Suppliers must typically pre-qualify to participate in a procurement auction. Prequalification entails:</a:t>
            </a:r>
          </a:p>
          <a:p>
            <a:endParaRPr lang="en-US" sz="3200" dirty="0"/>
          </a:p>
          <a:p>
            <a:r>
              <a:rPr lang="en-US" sz="3200" dirty="0"/>
              <a:t>Fulfilling all requirements for obligatory supply</a:t>
            </a:r>
          </a:p>
          <a:p>
            <a:endParaRPr lang="en-US" sz="3200" dirty="0"/>
          </a:p>
          <a:p>
            <a:r>
              <a:rPr lang="en-US" sz="3200" dirty="0"/>
              <a:t>Accepting the terms and conditions of the auction and the contract, as well as the scope and requirements</a:t>
            </a:r>
          </a:p>
          <a:p>
            <a:endParaRPr lang="en-US" sz="3200" dirty="0"/>
          </a:p>
          <a:p>
            <a:r>
              <a:rPr lang="en-US" sz="3200" dirty="0"/>
              <a:t>This indicates that the vendors compete primarily on price during the auction.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2835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FE25B-4578-67F9-3B1F-54D7ED035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108176"/>
            <a:ext cx="10515600" cy="1325563"/>
          </a:xfrm>
        </p:spPr>
        <p:txBody>
          <a:bodyPr/>
          <a:lstStyle/>
          <a:p>
            <a:r>
              <a:rPr lang="en-US" dirty="0"/>
              <a:t>Contracts: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0808A-154C-4DCF-7F31-B7BCDCC38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4" y="1433739"/>
            <a:ext cx="12050486" cy="1897289"/>
          </a:xfrm>
        </p:spPr>
        <p:txBody>
          <a:bodyPr/>
          <a:lstStyle/>
          <a:p>
            <a:r>
              <a:rPr lang="en-US" dirty="0"/>
              <a:t>Federal contract awards totaled $773.68 billion in Fiscal Year 2024, according to </a:t>
            </a:r>
            <a:r>
              <a:rPr lang="en-US" dirty="0" err="1"/>
              <a:t>GovSpend</a:t>
            </a:r>
            <a:r>
              <a:rPr lang="en-US" dirty="0"/>
              <a:t>. The U.S. government awards millions of contracts annually. These contracts are a matter of public record, accessible through various channels.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780B38-BD6E-440C-A12D-83931D770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415" y="3093811"/>
            <a:ext cx="56007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3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E7952D-C823-C214-9FD5-7F728DA3B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638" y="0"/>
            <a:ext cx="9422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91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EABA6C-ECEA-FBA5-58CA-2CB55269B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85344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07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B2797F6-2AF3-28B3-90B7-439226F04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552" y="0"/>
            <a:ext cx="9208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96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0BA83-186C-DE39-543C-6705D20A3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procurement auctions – Biodiversity: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95C13-135F-6992-4A74-51D07B263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US" dirty="0"/>
              <a:t>The US Department of Agriculture has implemented auctions in which the landholders bid for payments for retiring their lands from farm production for a period of 10 to 15 years.</a:t>
            </a:r>
          </a:p>
          <a:p>
            <a:endParaRPr lang="en-US" dirty="0"/>
          </a:p>
          <a:p>
            <a:r>
              <a:rPr lang="en-US" dirty="0"/>
              <a:t>In Victoria (Australia) the government has developed an auction of conservation programs where the landholders bid for payments they can receive from undertaking conservation activities.</a:t>
            </a:r>
          </a:p>
        </p:txBody>
      </p:sp>
    </p:spTree>
    <p:extLst>
      <p:ext uri="{BB962C8B-B14F-4D97-AF65-F5344CB8AC3E}">
        <p14:creationId xmlns:p14="http://schemas.microsoft.com/office/powerpoint/2010/main" val="3086848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213</Words>
  <Application>Microsoft Office PowerPoint</Application>
  <PresentationFormat>Widescreen</PresentationFormat>
  <Paragraphs>18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Procurement Auction</vt:lpstr>
      <vt:lpstr>Definition</vt:lpstr>
      <vt:lpstr>PowerPoint Presentation</vt:lpstr>
      <vt:lpstr>Contracts:</vt:lpstr>
      <vt:lpstr>PowerPoint Presentation</vt:lpstr>
      <vt:lpstr>PowerPoint Presentation</vt:lpstr>
      <vt:lpstr>PowerPoint Presentation</vt:lpstr>
      <vt:lpstr>Examples of procurement auctions – Biodiversity: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Espinola-Arredondo, Ana</dc:creator>
  <cp:lastModifiedBy>Espinola-Arredondo, Ana</cp:lastModifiedBy>
  <cp:revision>1</cp:revision>
  <dcterms:created xsi:type="dcterms:W3CDTF">2025-07-15T12:22:30Z</dcterms:created>
  <dcterms:modified xsi:type="dcterms:W3CDTF">2025-07-16T05:56:00Z</dcterms:modified>
</cp:coreProperties>
</file>