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7350" autoAdjust="0"/>
  </p:normalViewPr>
  <p:slideViewPr>
    <p:cSldViewPr snapToGrid="0">
      <p:cViewPr varScale="1">
        <p:scale>
          <a:sx n="49" d="100"/>
          <a:sy n="49" d="100"/>
        </p:scale>
        <p:origin x="13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A9027-4024-F032-3827-E40873DB3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F8EAC6-2D03-0C1C-6714-E32231074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B37A81-2171-31CE-3D70-1FD0E0F7D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5D48-8555-4FFB-BC2E-37DBA0F2D578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2FA6E-68BE-79D0-2A8E-20A1A1602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4DF64-A5D5-746B-483C-4C34DCB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C6B2-0CD0-4FFD-B793-99F887345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8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482AF-0C1B-9C10-E7E6-E36B2D52D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CC608-D8E1-5034-6D4D-BC59F4125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DEE05-D5D1-5A94-7FD6-B5A36BD28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5D48-8555-4FFB-BC2E-37DBA0F2D578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96512-587A-B75B-BCB7-6E9E5B478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65321-53DB-55DA-C955-7B5E0BCE7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C6B2-0CD0-4FFD-B793-99F887345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11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FC7B2-1814-D74F-DEAC-6427DDDC7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DD536-E3AB-A8A3-7ACE-1994F6A03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F06155-993D-C5AB-98C9-73483FF1F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5D48-8555-4FFB-BC2E-37DBA0F2D578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E8776-7CCC-5E46-CCBA-9A1203A45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4A41D-017F-C7EC-D995-CD37EA93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C6B2-0CD0-4FFD-B793-99F887345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31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21043-1070-8040-5E8E-B30DFFE45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C4697-D200-7271-61F6-A202D32583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5B0706-E935-A250-36B8-C53A635EEA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2A93E8-1BF7-FC8A-CE58-854210C1C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5D48-8555-4FFB-BC2E-37DBA0F2D578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2DA9-A904-87E7-B24E-9CC7C2FA9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5B4D17-BFAF-1583-8984-30E0AC324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C6B2-0CD0-4FFD-B793-99F887345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82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79047-D279-19E4-2FBA-4DBBF2A7B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782C0-4690-DAE2-34BF-57623645C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C595AB-A64E-17E5-0A24-D24970E57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8868B0-2D1C-D911-8253-B3F17821B7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706B32-5F98-E0E9-AA68-B15805319E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71AB25-C843-98F0-4218-9E48FAC95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5D48-8555-4FFB-BC2E-37DBA0F2D578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3843B-E8E6-C0B9-7EB3-F69AA33C5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D6EBF6-F0A6-562D-BE10-D397DF2C8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C6B2-0CD0-4FFD-B793-99F887345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380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72706-1170-CBEE-AB5A-BCFDDF232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D50146-3CD1-9F61-EB1A-8EE83DB2A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5D48-8555-4FFB-BC2E-37DBA0F2D578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5759B2-09A8-BC09-BB5E-9E9079B6F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A7DF07-0325-2DC4-2757-92627D8E1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C6B2-0CD0-4FFD-B793-99F887345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376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CE43DE-DEDF-7A4E-12D7-17D7D0D8B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5D48-8555-4FFB-BC2E-37DBA0F2D578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D25E3C-9BF8-D582-262E-76043FCF0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816D3-4E36-C73D-6863-B5F1B550F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C6B2-0CD0-4FFD-B793-99F887345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243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BFB32-17F5-80D4-0C4B-C5A8CAA3D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A1F8-80D8-5338-7F79-EE37D85C5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17EF29-2E0C-F80E-16BE-FFAC7B296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623D1-3226-C4CE-1A14-F0FE613C4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5D48-8555-4FFB-BC2E-37DBA0F2D578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E700A2-6BA4-E608-9A8A-17A6C2A2D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6B8C4-70DB-F4A6-6B78-5A813BB61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C6B2-0CD0-4FFD-B793-99F887345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75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B2D5C-F9F9-C250-9210-D5055E5FB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030FDE-0A5B-AA73-2F0A-B09A68B9CE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245E5-AB42-101E-EE3E-B68EFC2F4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A14B-5E0F-4FC8-1CAE-1B4A71311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5D48-8555-4FFB-BC2E-37DBA0F2D578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E3784-8C0C-232D-8860-2EDB933DD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F1B5A-18FD-C9A3-AC31-1232C2E52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C6B2-0CD0-4FFD-B793-99F887345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815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680C0-8565-0D2C-A745-414303082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B8AFE9-BC32-05E0-71DF-F937CC7DA2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3450F-56F4-A0F1-EBF0-D08282B0F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5D48-8555-4FFB-BC2E-37DBA0F2D578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53A20-3FAA-9ED6-93CD-FDB7373B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A65FA-6ED7-F224-A17D-86A3EA95A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C6B2-0CD0-4FFD-B793-99F887345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762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34253F-283C-BF23-8CD1-98541C8CF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93B04A-AD5E-D0AB-9668-588AEEC6D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44B41-B89C-E573-C779-383DB0A17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5D48-8555-4FFB-BC2E-37DBA0F2D578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0E103-586F-6E36-B114-3C3D7467D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5E708F-4C7C-5AAF-0BE5-ED37233B1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C6B2-0CD0-4FFD-B793-99F887345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24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00AB4A-0A8F-0976-8C1C-F70D3E168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29E33-54E3-6C4E-E2D6-CD1B7DE506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92FC00-54FB-FBD8-E92E-55300AF9DB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4C5D48-8555-4FFB-BC2E-37DBA0F2D578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0D27E-925D-E497-9746-D034F3A928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FE2D9-6B88-478B-15C1-D8CAF8274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BBC6B2-0CD0-4FFD-B793-99F887345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105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7D016-6FC3-35D3-55F6-4C6D48656B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Patents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72BF3F-CDD9-E316-EAAA-53D2391046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64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75D5CB-37A7-BB7F-02EF-5B9010AC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175" y="190500"/>
            <a:ext cx="9833882" cy="678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22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0CAA7F-44C4-2948-767E-43864C897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85" y="0"/>
            <a:ext cx="108498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8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BA9BE0-2F9D-F29F-FF07-BE7679FA0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" y="400050"/>
            <a:ext cx="11977358" cy="615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205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A076A1-5A92-AF2D-F025-90B156F45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4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99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10FCC1-9953-3D72-BCF3-D5CA7D8EA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4" y="0"/>
            <a:ext cx="111796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503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22E0C-DDA1-A5E5-B399-5EBD31859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" y="64679"/>
            <a:ext cx="11900263" cy="1325563"/>
          </a:xfrm>
        </p:spPr>
        <p:txBody>
          <a:bodyPr/>
          <a:lstStyle/>
          <a:p>
            <a:pPr algn="ctr"/>
            <a:r>
              <a:rPr lang="en-US" b="1" dirty="0"/>
              <a:t>Technical fields with most patent applications EU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1CB513-D2AB-C7B6-193A-07FDCDB4C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50863"/>
            <a:ext cx="10158070" cy="530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755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333CF-0E6B-DFD2-D24D-712A84D78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" y="0"/>
            <a:ext cx="11563350" cy="1325563"/>
          </a:xfrm>
        </p:spPr>
        <p:txBody>
          <a:bodyPr/>
          <a:lstStyle/>
          <a:p>
            <a:pPr algn="ctr"/>
            <a:r>
              <a:rPr lang="en-US" b="1" dirty="0"/>
              <a:t>Top 50 countries for patent application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573DB5-8C78-7740-B5D5-CA56889B0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62" y="1690687"/>
            <a:ext cx="11039475" cy="542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160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15</Words>
  <Application>Microsoft Office PowerPoint</Application>
  <PresentationFormat>Widescreen</PresentationFormat>
  <Paragraphs>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Patents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Technical fields with most patent applications EU</vt:lpstr>
      <vt:lpstr>Top 50 countries for patent application 2022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Espinola-Arredondo, Ana</dc:creator>
  <cp:lastModifiedBy>Espinola-Arredondo, Ana</cp:lastModifiedBy>
  <cp:revision>1</cp:revision>
  <dcterms:created xsi:type="dcterms:W3CDTF">2025-07-16T13:14:16Z</dcterms:created>
  <dcterms:modified xsi:type="dcterms:W3CDTF">2025-07-16T13:28:52Z</dcterms:modified>
</cp:coreProperties>
</file>